
<file path=[Content_Types].xml><?xml version="1.0" encoding="utf-8"?>
<Types xmlns="http://schemas.openxmlformats.org/package/2006/content-types">
  <Default Extension="jpeg" ContentType="image/jpeg"/>
  <Default Extension="png" ContentType="image/png"/>
  <Default Extension="mp3" ContentType="audio/mp3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3"/>
    <p:sldId id="257" r:id="rId5"/>
    <p:sldId id="258" r:id="rId6"/>
    <p:sldId id="261" r:id="rId7"/>
    <p:sldId id="262" r:id="rId8"/>
    <p:sldId id="263" r:id="rId9"/>
    <p:sldId id="323" r:id="rId10"/>
    <p:sldId id="260" r:id="rId11"/>
    <p:sldId id="324" r:id="rId12"/>
    <p:sldId id="264" r:id="rId13"/>
    <p:sldId id="325" r:id="rId14"/>
    <p:sldId id="266" r:id="rId15"/>
    <p:sldId id="268" r:id="rId16"/>
    <p:sldId id="269" r:id="rId17"/>
    <p:sldId id="326" r:id="rId18"/>
    <p:sldId id="273" r:id="rId19"/>
    <p:sldId id="267" r:id="rId20"/>
    <p:sldId id="329" r:id="rId21"/>
    <p:sldId id="327" r:id="rId22"/>
    <p:sldId id="328" r:id="rId23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049C8F"/>
    <a:srgbClr val="0496AD"/>
    <a:srgbClr val="78BE8C"/>
    <a:srgbClr val="04ADC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360" y="84"/>
      </p:cViewPr>
      <p:guideLst>
        <p:guide orient="horz" pos="2058"/>
        <p:guide pos="393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7" Type="http://schemas.openxmlformats.org/officeDocument/2006/relationships/tags" Target="tags/tag1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C2ABF1-FBD2-4F07-BB9E-47643856A51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9655E8-50B4-483A-A7AC-F344BD16BC63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655E8-50B4-483A-A7AC-F344BD16BC6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655E8-50B4-483A-A7AC-F344BD16BC6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655E8-50B4-483A-A7AC-F344BD16BC6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655E8-50B4-483A-A7AC-F344BD16BC6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655E8-50B4-483A-A7AC-F344BD16BC6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655E8-50B4-483A-A7AC-F344BD16BC6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655E8-50B4-483A-A7AC-F344BD16BC6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DC6FA-955E-4C02-91FE-3A5454C931B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48F6A-37C6-41F5-B065-AE8596A36BA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DC6FA-955E-4C02-91FE-3A5454C931B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48F6A-37C6-41F5-B065-AE8596A36BA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DC6FA-955E-4C02-91FE-3A5454C931B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48F6A-37C6-41F5-B065-AE8596A36BA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DC6FA-955E-4C02-91FE-3A5454C931B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48F6A-37C6-41F5-B065-AE8596A36BA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DC6FA-955E-4C02-91FE-3A5454C931BD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48F6A-37C6-41F5-B065-AE8596A36BA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DC6FA-955E-4C02-91FE-3A5454C931B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48F6A-37C6-41F5-B065-AE8596A36BA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DC6FA-955E-4C02-91FE-3A5454C931BD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48F6A-37C6-41F5-B065-AE8596A36BA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DC6FA-955E-4C02-91FE-3A5454C931B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48F6A-37C6-41F5-B065-AE8596A36BA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DC6FA-955E-4C02-91FE-3A5454C931B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48F6A-37C6-41F5-B065-AE8596A36BA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DC6FA-955E-4C02-91FE-3A5454C931B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48F6A-37C6-41F5-B065-AE8596A36BA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DC6FA-955E-4C02-91FE-3A5454C931B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48F6A-37C6-41F5-B065-AE8596A36BA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1DC6FA-955E-4C02-91FE-3A5454C931B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F48F6A-37C6-41F5-B065-AE8596A36BA0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3" Type="http://schemas.microsoft.com/office/2007/relationships/media" Target="../media/media1.mp3"/><Relationship Id="rId2" Type="http://schemas.openxmlformats.org/officeDocument/2006/relationships/audio" Target="../media/media1.mp3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8.xml"/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4.jpeg"/><Relationship Id="rId1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.jpeg"/></Relationships>
</file>

<file path=ppt/slides/_rels/slide19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9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3" Type="http://schemas.microsoft.com/office/2007/relationships/media" Target="../media/media1.mp3"/><Relationship Id="rId2" Type="http://schemas.openxmlformats.org/officeDocument/2006/relationships/audio" Target="../media/media1.mp3"/><Relationship Id="rId1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创意时尚潮流线条背景5"/>
          <p:cNvPicPr>
            <a:picLocks noChangeAspect="1"/>
          </p:cNvPicPr>
          <p:nvPr/>
        </p:nvPicPr>
        <p:blipFill>
          <a:blip r:embed="rId1"/>
          <a:srcRect l="11082" t="29703" r="11614" b="8169"/>
          <a:stretch>
            <a:fillRect/>
          </a:stretch>
        </p:blipFill>
        <p:spPr>
          <a:xfrm rot="5400000">
            <a:off x="2625090" y="-2623820"/>
            <a:ext cx="6943725" cy="12192635"/>
          </a:xfrm>
          <a:prstGeom prst="rect">
            <a:avLst/>
          </a:prstGeom>
        </p:spPr>
      </p:pic>
      <p:sp>
        <p:nvSpPr>
          <p:cNvPr id="16" name="矩形 15"/>
          <p:cNvSpPr/>
          <p:nvPr/>
        </p:nvSpPr>
        <p:spPr>
          <a:xfrm rot="2700000">
            <a:off x="3983407" y="1323813"/>
            <a:ext cx="4210373" cy="421037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65100" dist="76200" dir="4980000" algn="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Text Box 2"/>
          <p:cNvSpPr txBox="1">
            <a:spLocks noChangeArrowheads="1"/>
          </p:cNvSpPr>
          <p:nvPr/>
        </p:nvSpPr>
        <p:spPr bwMode="auto">
          <a:xfrm>
            <a:off x="2757201" y="3010452"/>
            <a:ext cx="6679710" cy="6451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清新实用毕业论文</a:t>
            </a:r>
            <a:r>
              <a:rPr lang="zh-CN" altLang="en-US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答辩</a:t>
            </a:r>
            <a:endParaRPr lang="zh-CN" altLang="en-US" sz="3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 Box 2"/>
          <p:cNvSpPr txBox="1">
            <a:spLocks noChangeArrowheads="1"/>
          </p:cNvSpPr>
          <p:nvPr/>
        </p:nvSpPr>
        <p:spPr bwMode="auto">
          <a:xfrm>
            <a:off x="3700145" y="3764280"/>
            <a:ext cx="4777105" cy="30670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lvl="1" algn="ctr"/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大学美术与艺术设计学院</a:t>
            </a:r>
            <a:r>
              <a:rPr lang="en-US" altLang="zh-CN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2018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届</a:t>
            </a:r>
            <a:endParaRPr lang="nl-NL" altLang="zh-CN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5176486" y="4280436"/>
            <a:ext cx="1895406" cy="355109"/>
            <a:chOff x="2589086" y="2954755"/>
            <a:chExt cx="1775960" cy="332731"/>
          </a:xfrm>
        </p:grpSpPr>
        <p:sp>
          <p:nvSpPr>
            <p:cNvPr id="26" name="矩形 25"/>
            <p:cNvSpPr/>
            <p:nvPr/>
          </p:nvSpPr>
          <p:spPr>
            <a:xfrm>
              <a:off x="3259883" y="2960273"/>
              <a:ext cx="1105163" cy="317414"/>
            </a:xfrm>
            <a:prstGeom prst="rect">
              <a:avLst/>
            </a:prstGeom>
            <a:noFill/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XXX</a:t>
              </a:r>
              <a:endParaRPr lang="en-US" altLang="zh-CN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2589086" y="2954755"/>
              <a:ext cx="756457" cy="332731"/>
            </a:xfrm>
            <a:prstGeom prst="rect">
              <a:avLst/>
            </a:prstGeom>
            <a:solidFill>
              <a:srgbClr val="049C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答辩人</a:t>
              </a: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29" name="直接连接符 28"/>
          <p:cNvCxnSpPr/>
          <p:nvPr/>
        </p:nvCxnSpPr>
        <p:spPr>
          <a:xfrm>
            <a:off x="3956050" y="3659272"/>
            <a:ext cx="4439920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亡灵序曲 - 伴奏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779023" y="5918820"/>
            <a:ext cx="487363" cy="487363"/>
          </a:xfrm>
          <a:prstGeom prst="rect">
            <a:avLst/>
          </a:prstGeom>
        </p:spPr>
      </p:pic>
      <p:sp>
        <p:nvSpPr>
          <p:cNvPr id="33" name="Freeform 17"/>
          <p:cNvSpPr>
            <a:spLocks noEditPoints="1"/>
          </p:cNvSpPr>
          <p:nvPr/>
        </p:nvSpPr>
        <p:spPr bwMode="auto">
          <a:xfrm>
            <a:off x="5176520" y="1030605"/>
            <a:ext cx="1757045" cy="1879600"/>
          </a:xfrm>
          <a:custGeom>
            <a:avLst/>
            <a:gdLst>
              <a:gd name="T0" fmla="*/ 224 w 593"/>
              <a:gd name="T1" fmla="*/ 394 h 633"/>
              <a:gd name="T2" fmla="*/ 213 w 593"/>
              <a:gd name="T3" fmla="*/ 358 h 633"/>
              <a:gd name="T4" fmla="*/ 259 w 593"/>
              <a:gd name="T5" fmla="*/ 173 h 633"/>
              <a:gd name="T6" fmla="*/ 307 w 593"/>
              <a:gd name="T7" fmla="*/ 323 h 633"/>
              <a:gd name="T8" fmla="*/ 367 w 593"/>
              <a:gd name="T9" fmla="*/ 149 h 633"/>
              <a:gd name="T10" fmla="*/ 234 w 593"/>
              <a:gd name="T11" fmla="*/ 296 h 633"/>
              <a:gd name="T12" fmla="*/ 223 w 593"/>
              <a:gd name="T13" fmla="*/ 315 h 633"/>
              <a:gd name="T14" fmla="*/ 304 w 593"/>
              <a:gd name="T15" fmla="*/ 363 h 633"/>
              <a:gd name="T16" fmla="*/ 391 w 593"/>
              <a:gd name="T17" fmla="*/ 127 h 633"/>
              <a:gd name="T18" fmla="*/ 395 w 593"/>
              <a:gd name="T19" fmla="*/ 81 h 633"/>
              <a:gd name="T20" fmla="*/ 391 w 593"/>
              <a:gd name="T21" fmla="*/ 127 h 633"/>
              <a:gd name="T22" fmla="*/ 463 w 593"/>
              <a:gd name="T23" fmla="*/ 149 h 633"/>
              <a:gd name="T24" fmla="*/ 417 w 593"/>
              <a:gd name="T25" fmla="*/ 154 h 633"/>
              <a:gd name="T26" fmla="*/ 338 w 593"/>
              <a:gd name="T27" fmla="*/ 107 h 633"/>
              <a:gd name="T28" fmla="*/ 319 w 593"/>
              <a:gd name="T29" fmla="*/ 65 h 633"/>
              <a:gd name="T30" fmla="*/ 338 w 593"/>
              <a:gd name="T31" fmla="*/ 107 h 633"/>
              <a:gd name="T32" fmla="*/ 261 w 593"/>
              <a:gd name="T33" fmla="*/ 79 h 633"/>
              <a:gd name="T34" fmla="*/ 266 w 593"/>
              <a:gd name="T35" fmla="*/ 125 h 633"/>
              <a:gd name="T36" fmla="*/ 435 w 593"/>
              <a:gd name="T37" fmla="*/ 226 h 633"/>
              <a:gd name="T38" fmla="*/ 477 w 593"/>
              <a:gd name="T39" fmla="*/ 207 h 633"/>
              <a:gd name="T40" fmla="*/ 435 w 593"/>
              <a:gd name="T41" fmla="*/ 226 h 633"/>
              <a:gd name="T42" fmla="*/ 218 w 593"/>
              <a:gd name="T43" fmla="*/ 324 h 633"/>
              <a:gd name="T44" fmla="*/ 206 w 593"/>
              <a:gd name="T45" fmla="*/ 344 h 633"/>
              <a:gd name="T46" fmla="*/ 288 w 593"/>
              <a:gd name="T47" fmla="*/ 391 h 633"/>
              <a:gd name="T48" fmla="*/ 216 w 593"/>
              <a:gd name="T49" fmla="*/ 633 h 633"/>
              <a:gd name="T50" fmla="*/ 231 w 593"/>
              <a:gd name="T51" fmla="*/ 37 h 633"/>
              <a:gd name="T52" fmla="*/ 564 w 593"/>
              <a:gd name="T53" fmla="*/ 180 h 633"/>
              <a:gd name="T54" fmla="*/ 569 w 593"/>
              <a:gd name="T55" fmla="*/ 276 h 633"/>
              <a:gd name="T56" fmla="*/ 586 w 593"/>
              <a:gd name="T57" fmla="*/ 396 h 633"/>
              <a:gd name="T58" fmla="*/ 565 w 593"/>
              <a:gd name="T59" fmla="*/ 498 h 633"/>
              <a:gd name="T60" fmla="*/ 442 w 593"/>
              <a:gd name="T61" fmla="*/ 526 h 633"/>
              <a:gd name="T62" fmla="*/ 216 w 593"/>
              <a:gd name="T63" fmla="*/ 633 h 6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593" h="633">
                <a:moveTo>
                  <a:pt x="213" y="358"/>
                </a:moveTo>
                <a:cubicBezTo>
                  <a:pt x="207" y="371"/>
                  <a:pt x="212" y="387"/>
                  <a:pt x="224" y="394"/>
                </a:cubicBezTo>
                <a:cubicBezTo>
                  <a:pt x="235" y="400"/>
                  <a:pt x="248" y="398"/>
                  <a:pt x="257" y="391"/>
                </a:cubicBezTo>
                <a:lnTo>
                  <a:pt x="213" y="358"/>
                </a:lnTo>
                <a:close/>
                <a:moveTo>
                  <a:pt x="367" y="149"/>
                </a:moveTo>
                <a:cubicBezTo>
                  <a:pt x="328" y="126"/>
                  <a:pt x="279" y="137"/>
                  <a:pt x="259" y="173"/>
                </a:cubicBezTo>
                <a:cubicBezTo>
                  <a:pt x="238" y="210"/>
                  <a:pt x="265" y="250"/>
                  <a:pt x="246" y="288"/>
                </a:cubicBezTo>
                <a:lnTo>
                  <a:pt x="307" y="323"/>
                </a:lnTo>
                <a:cubicBezTo>
                  <a:pt x="330" y="288"/>
                  <a:pt x="380" y="291"/>
                  <a:pt x="401" y="255"/>
                </a:cubicBezTo>
                <a:cubicBezTo>
                  <a:pt x="421" y="219"/>
                  <a:pt x="406" y="172"/>
                  <a:pt x="367" y="149"/>
                </a:cubicBezTo>
                <a:close/>
                <a:moveTo>
                  <a:pt x="301" y="346"/>
                </a:moveTo>
                <a:lnTo>
                  <a:pt x="234" y="296"/>
                </a:lnTo>
                <a:cubicBezTo>
                  <a:pt x="229" y="292"/>
                  <a:pt x="223" y="293"/>
                  <a:pt x="219" y="299"/>
                </a:cubicBezTo>
                <a:cubicBezTo>
                  <a:pt x="216" y="304"/>
                  <a:pt x="218" y="312"/>
                  <a:pt x="223" y="315"/>
                </a:cubicBezTo>
                <a:lnTo>
                  <a:pt x="289" y="366"/>
                </a:lnTo>
                <a:cubicBezTo>
                  <a:pt x="295" y="370"/>
                  <a:pt x="301" y="368"/>
                  <a:pt x="304" y="363"/>
                </a:cubicBezTo>
                <a:cubicBezTo>
                  <a:pt x="307" y="357"/>
                  <a:pt x="306" y="350"/>
                  <a:pt x="301" y="346"/>
                </a:cubicBezTo>
                <a:close/>
                <a:moveTo>
                  <a:pt x="391" y="127"/>
                </a:moveTo>
                <a:lnTo>
                  <a:pt x="412" y="90"/>
                </a:lnTo>
                <a:lnTo>
                  <a:pt x="395" y="81"/>
                </a:lnTo>
                <a:lnTo>
                  <a:pt x="374" y="117"/>
                </a:lnTo>
                <a:lnTo>
                  <a:pt x="391" y="127"/>
                </a:lnTo>
                <a:close/>
                <a:moveTo>
                  <a:pt x="426" y="170"/>
                </a:moveTo>
                <a:lnTo>
                  <a:pt x="463" y="149"/>
                </a:lnTo>
                <a:lnTo>
                  <a:pt x="453" y="133"/>
                </a:lnTo>
                <a:lnTo>
                  <a:pt x="417" y="154"/>
                </a:lnTo>
                <a:lnTo>
                  <a:pt x="426" y="170"/>
                </a:lnTo>
                <a:close/>
                <a:moveTo>
                  <a:pt x="338" y="107"/>
                </a:moveTo>
                <a:lnTo>
                  <a:pt x="338" y="65"/>
                </a:lnTo>
                <a:lnTo>
                  <a:pt x="319" y="65"/>
                </a:lnTo>
                <a:lnTo>
                  <a:pt x="319" y="107"/>
                </a:lnTo>
                <a:lnTo>
                  <a:pt x="338" y="107"/>
                </a:lnTo>
                <a:close/>
                <a:moveTo>
                  <a:pt x="282" y="116"/>
                </a:moveTo>
                <a:lnTo>
                  <a:pt x="261" y="79"/>
                </a:lnTo>
                <a:lnTo>
                  <a:pt x="245" y="89"/>
                </a:lnTo>
                <a:lnTo>
                  <a:pt x="266" y="125"/>
                </a:lnTo>
                <a:lnTo>
                  <a:pt x="282" y="116"/>
                </a:lnTo>
                <a:close/>
                <a:moveTo>
                  <a:pt x="435" y="226"/>
                </a:moveTo>
                <a:lnTo>
                  <a:pt x="477" y="226"/>
                </a:lnTo>
                <a:lnTo>
                  <a:pt x="477" y="207"/>
                </a:lnTo>
                <a:lnTo>
                  <a:pt x="436" y="207"/>
                </a:lnTo>
                <a:lnTo>
                  <a:pt x="435" y="226"/>
                </a:lnTo>
                <a:close/>
                <a:moveTo>
                  <a:pt x="284" y="375"/>
                </a:moveTo>
                <a:lnTo>
                  <a:pt x="218" y="324"/>
                </a:lnTo>
                <a:cubicBezTo>
                  <a:pt x="213" y="320"/>
                  <a:pt x="206" y="322"/>
                  <a:pt x="203" y="327"/>
                </a:cubicBezTo>
                <a:cubicBezTo>
                  <a:pt x="200" y="333"/>
                  <a:pt x="201" y="340"/>
                  <a:pt x="206" y="344"/>
                </a:cubicBezTo>
                <a:lnTo>
                  <a:pt x="273" y="394"/>
                </a:lnTo>
                <a:cubicBezTo>
                  <a:pt x="278" y="398"/>
                  <a:pt x="285" y="397"/>
                  <a:pt x="288" y="391"/>
                </a:cubicBezTo>
                <a:cubicBezTo>
                  <a:pt x="291" y="386"/>
                  <a:pt x="289" y="378"/>
                  <a:pt x="284" y="375"/>
                </a:cubicBezTo>
                <a:close/>
                <a:moveTo>
                  <a:pt x="216" y="633"/>
                </a:moveTo>
                <a:cubicBezTo>
                  <a:pt x="223" y="583"/>
                  <a:pt x="223" y="530"/>
                  <a:pt x="210" y="483"/>
                </a:cubicBezTo>
                <a:cubicBezTo>
                  <a:pt x="0" y="365"/>
                  <a:pt x="55" y="92"/>
                  <a:pt x="231" y="37"/>
                </a:cubicBezTo>
                <a:cubicBezTo>
                  <a:pt x="324" y="0"/>
                  <a:pt x="450" y="22"/>
                  <a:pt x="533" y="105"/>
                </a:cubicBezTo>
                <a:cubicBezTo>
                  <a:pt x="593" y="165"/>
                  <a:pt x="564" y="180"/>
                  <a:pt x="564" y="180"/>
                </a:cubicBezTo>
                <a:lnTo>
                  <a:pt x="551" y="187"/>
                </a:lnTo>
                <a:cubicBezTo>
                  <a:pt x="558" y="216"/>
                  <a:pt x="571" y="268"/>
                  <a:pt x="569" y="276"/>
                </a:cubicBezTo>
                <a:cubicBezTo>
                  <a:pt x="567" y="285"/>
                  <a:pt x="556" y="295"/>
                  <a:pt x="556" y="295"/>
                </a:cubicBezTo>
                <a:lnTo>
                  <a:pt x="586" y="396"/>
                </a:lnTo>
                <a:lnTo>
                  <a:pt x="559" y="407"/>
                </a:lnTo>
                <a:cubicBezTo>
                  <a:pt x="565" y="439"/>
                  <a:pt x="568" y="466"/>
                  <a:pt x="565" y="498"/>
                </a:cubicBezTo>
                <a:cubicBezTo>
                  <a:pt x="565" y="503"/>
                  <a:pt x="547" y="519"/>
                  <a:pt x="532" y="520"/>
                </a:cubicBezTo>
                <a:lnTo>
                  <a:pt x="442" y="526"/>
                </a:lnTo>
                <a:lnTo>
                  <a:pt x="448" y="633"/>
                </a:lnTo>
                <a:lnTo>
                  <a:pt x="216" y="63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00" tIns="45700" rIns="91400" bIns="45700" numCol="1" anchor="t" anchorCtr="0" compatLnSpc="1"/>
          <a:p>
            <a:endParaRPr lang="zh-CN" altLang="en-US" sz="2400"/>
          </a:p>
        </p:txBody>
      </p:sp>
      <p:pic>
        <p:nvPicPr>
          <p:cNvPr id="4" name="图片 3" descr="图片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20325" y="635"/>
            <a:ext cx="1971675" cy="4762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349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8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33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</p:childTnLst>
        </p:cTn>
      </p:par>
    </p:tnLst>
    <p:bldLst>
      <p:bldP spid="16" grpId="0" animBg="1"/>
      <p:bldP spid="17" grpId="0"/>
      <p:bldP spid="18" grpId="0"/>
      <p:bldP spid="33" grpId="0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创意时尚潮流线条背景5"/>
          <p:cNvPicPr>
            <a:picLocks noChangeAspect="1"/>
          </p:cNvPicPr>
          <p:nvPr/>
        </p:nvPicPr>
        <p:blipFill>
          <a:blip r:embed="rId1"/>
          <a:srcRect l="11082" t="71107" r="11614" b="8169"/>
          <a:stretch>
            <a:fillRect/>
          </a:stretch>
        </p:blipFill>
        <p:spPr>
          <a:xfrm rot="5400000">
            <a:off x="-1437640" y="1438910"/>
            <a:ext cx="6943725" cy="4067175"/>
          </a:xfrm>
          <a:prstGeom prst="rect">
            <a:avLst/>
          </a:prstGeom>
        </p:spPr>
      </p:pic>
      <p:sp>
        <p:nvSpPr>
          <p:cNvPr id="9" name="椭圆 8"/>
          <p:cNvSpPr/>
          <p:nvPr/>
        </p:nvSpPr>
        <p:spPr>
          <a:xfrm>
            <a:off x="885625" y="2624823"/>
            <a:ext cx="2228363" cy="162232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2" name="TextBox 56"/>
          <p:cNvSpPr txBox="1"/>
          <p:nvPr/>
        </p:nvSpPr>
        <p:spPr>
          <a:xfrm>
            <a:off x="1240444" y="2884272"/>
            <a:ext cx="18050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spc="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4800" b="1" spc="4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 rot="16200000">
            <a:off x="1722807" y="3088609"/>
            <a:ext cx="553998" cy="1395703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CENTENTS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5748018" y="2278834"/>
            <a:ext cx="3813097" cy="499110"/>
            <a:chOff x="5791199" y="1981200"/>
            <a:chExt cx="3813097" cy="499110"/>
          </a:xfrm>
        </p:grpSpPr>
        <p:grpSp>
          <p:nvGrpSpPr>
            <p:cNvPr id="19" name="组合 18"/>
            <p:cNvGrpSpPr/>
            <p:nvPr/>
          </p:nvGrpSpPr>
          <p:grpSpPr>
            <a:xfrm>
              <a:off x="5791199" y="1981200"/>
              <a:ext cx="3813097" cy="482224"/>
              <a:chOff x="4343400" y="1120140"/>
              <a:chExt cx="2407920" cy="304518"/>
            </a:xfrm>
          </p:grpSpPr>
          <p:sp>
            <p:nvSpPr>
              <p:cNvPr id="20" name="矩形 19"/>
              <p:cNvSpPr/>
              <p:nvPr/>
            </p:nvSpPr>
            <p:spPr>
              <a:xfrm>
                <a:off x="4343400" y="1120140"/>
                <a:ext cx="2407920" cy="304518"/>
              </a:xfrm>
              <a:prstGeom prst="rect">
                <a:avLst/>
              </a:prstGeom>
              <a:noFill/>
              <a:ln w="12700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/>
              </a:p>
            </p:txBody>
          </p:sp>
          <p:sp>
            <p:nvSpPr>
              <p:cNvPr id="21" name="矩形 20"/>
              <p:cNvSpPr/>
              <p:nvPr/>
            </p:nvSpPr>
            <p:spPr>
              <a:xfrm>
                <a:off x="4343400" y="1120140"/>
                <a:ext cx="449580" cy="304518"/>
              </a:xfrm>
              <a:custGeom>
                <a:avLst/>
                <a:gdLst>
                  <a:gd name="connsiteX0" fmla="*/ 0 w 449580"/>
                  <a:gd name="connsiteY0" fmla="*/ 0 h 304518"/>
                  <a:gd name="connsiteX1" fmla="*/ 449580 w 449580"/>
                  <a:gd name="connsiteY1" fmla="*/ 0 h 304518"/>
                  <a:gd name="connsiteX2" fmla="*/ 449580 w 449580"/>
                  <a:gd name="connsiteY2" fmla="*/ 304518 h 304518"/>
                  <a:gd name="connsiteX3" fmla="*/ 0 w 449580"/>
                  <a:gd name="connsiteY3" fmla="*/ 304518 h 304518"/>
                  <a:gd name="connsiteX4" fmla="*/ 0 w 449580"/>
                  <a:gd name="connsiteY4" fmla="*/ 0 h 304518"/>
                  <a:gd name="connsiteX0-1" fmla="*/ 0 w 449580"/>
                  <a:gd name="connsiteY0-2" fmla="*/ 0 h 304518"/>
                  <a:gd name="connsiteX1-3" fmla="*/ 449580 w 449580"/>
                  <a:gd name="connsiteY1-4" fmla="*/ 0 h 304518"/>
                  <a:gd name="connsiteX2-5" fmla="*/ 0 w 449580"/>
                  <a:gd name="connsiteY2-6" fmla="*/ 304518 h 304518"/>
                  <a:gd name="connsiteX3-7" fmla="*/ 0 w 449580"/>
                  <a:gd name="connsiteY3-8" fmla="*/ 0 h 30451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49580" h="304518">
                    <a:moveTo>
                      <a:pt x="0" y="0"/>
                    </a:moveTo>
                    <a:lnTo>
                      <a:pt x="449580" y="0"/>
                    </a:lnTo>
                    <a:lnTo>
                      <a:pt x="0" y="30451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49C8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/>
              </a:p>
            </p:txBody>
          </p:sp>
        </p:grpSp>
        <p:sp>
          <p:nvSpPr>
            <p:cNvPr id="22" name="TextBox 31"/>
            <p:cNvSpPr txBox="1"/>
            <p:nvPr/>
          </p:nvSpPr>
          <p:spPr>
            <a:xfrm>
              <a:off x="6503034" y="2019935"/>
              <a:ext cx="2232025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2400" dirty="0">
                  <a:solidFill>
                    <a:srgbClr val="7E796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输入标题内容</a:t>
              </a:r>
              <a:endParaRPr lang="zh-CN" altLang="zh-CN" sz="2400" dirty="0">
                <a:solidFill>
                  <a:srgbClr val="7E796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5748018" y="3069644"/>
            <a:ext cx="3890411" cy="504209"/>
            <a:chOff x="5791199" y="2586060"/>
            <a:chExt cx="3890411" cy="504209"/>
          </a:xfrm>
        </p:grpSpPr>
        <p:grpSp>
          <p:nvGrpSpPr>
            <p:cNvPr id="23" name="组合 22"/>
            <p:cNvGrpSpPr/>
            <p:nvPr/>
          </p:nvGrpSpPr>
          <p:grpSpPr>
            <a:xfrm>
              <a:off x="5791199" y="2608045"/>
              <a:ext cx="3813097" cy="482224"/>
              <a:chOff x="4343400" y="1120140"/>
              <a:chExt cx="2407920" cy="304518"/>
            </a:xfrm>
          </p:grpSpPr>
          <p:sp>
            <p:nvSpPr>
              <p:cNvPr id="24" name="矩形 23"/>
              <p:cNvSpPr/>
              <p:nvPr/>
            </p:nvSpPr>
            <p:spPr>
              <a:xfrm>
                <a:off x="4343400" y="1120140"/>
                <a:ext cx="2407920" cy="304518"/>
              </a:xfrm>
              <a:prstGeom prst="rect">
                <a:avLst/>
              </a:prstGeom>
              <a:noFill/>
              <a:ln w="12700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/>
              </a:p>
            </p:txBody>
          </p:sp>
          <p:sp>
            <p:nvSpPr>
              <p:cNvPr id="25" name="矩形 20"/>
              <p:cNvSpPr/>
              <p:nvPr/>
            </p:nvSpPr>
            <p:spPr>
              <a:xfrm>
                <a:off x="4343400" y="1120140"/>
                <a:ext cx="449580" cy="304518"/>
              </a:xfrm>
              <a:custGeom>
                <a:avLst/>
                <a:gdLst>
                  <a:gd name="connsiteX0" fmla="*/ 0 w 449580"/>
                  <a:gd name="connsiteY0" fmla="*/ 0 h 304518"/>
                  <a:gd name="connsiteX1" fmla="*/ 449580 w 449580"/>
                  <a:gd name="connsiteY1" fmla="*/ 0 h 304518"/>
                  <a:gd name="connsiteX2" fmla="*/ 449580 w 449580"/>
                  <a:gd name="connsiteY2" fmla="*/ 304518 h 304518"/>
                  <a:gd name="connsiteX3" fmla="*/ 0 w 449580"/>
                  <a:gd name="connsiteY3" fmla="*/ 304518 h 304518"/>
                  <a:gd name="connsiteX4" fmla="*/ 0 w 449580"/>
                  <a:gd name="connsiteY4" fmla="*/ 0 h 304518"/>
                  <a:gd name="connsiteX0-1" fmla="*/ 0 w 449580"/>
                  <a:gd name="connsiteY0-2" fmla="*/ 0 h 304518"/>
                  <a:gd name="connsiteX1-3" fmla="*/ 449580 w 449580"/>
                  <a:gd name="connsiteY1-4" fmla="*/ 0 h 304518"/>
                  <a:gd name="connsiteX2-5" fmla="*/ 0 w 449580"/>
                  <a:gd name="connsiteY2-6" fmla="*/ 304518 h 304518"/>
                  <a:gd name="connsiteX3-7" fmla="*/ 0 w 449580"/>
                  <a:gd name="connsiteY3-8" fmla="*/ 0 h 30451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49580" h="304518">
                    <a:moveTo>
                      <a:pt x="0" y="0"/>
                    </a:moveTo>
                    <a:lnTo>
                      <a:pt x="449580" y="0"/>
                    </a:lnTo>
                    <a:lnTo>
                      <a:pt x="0" y="30451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49C8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/>
              </a:p>
            </p:txBody>
          </p:sp>
        </p:grpSp>
        <p:sp>
          <p:nvSpPr>
            <p:cNvPr id="26" name="TextBox 32"/>
            <p:cNvSpPr txBox="1"/>
            <p:nvPr/>
          </p:nvSpPr>
          <p:spPr>
            <a:xfrm>
              <a:off x="6403696" y="2586060"/>
              <a:ext cx="3277914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2400" dirty="0">
                  <a:solidFill>
                    <a:srgbClr val="7E796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输入标题内容</a:t>
              </a:r>
              <a:endParaRPr lang="zh-CN" altLang="en-US" sz="2400" dirty="0">
                <a:solidFill>
                  <a:srgbClr val="7E796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5748020" y="3838667"/>
            <a:ext cx="4777683" cy="498106"/>
            <a:chOff x="5791200" y="3232242"/>
            <a:chExt cx="4777683" cy="498106"/>
          </a:xfrm>
        </p:grpSpPr>
        <p:grpSp>
          <p:nvGrpSpPr>
            <p:cNvPr id="27" name="组合 26"/>
            <p:cNvGrpSpPr/>
            <p:nvPr/>
          </p:nvGrpSpPr>
          <p:grpSpPr>
            <a:xfrm>
              <a:off x="5791200" y="3248124"/>
              <a:ext cx="3813097" cy="482224"/>
              <a:chOff x="4343400" y="1120140"/>
              <a:chExt cx="2407920" cy="304518"/>
            </a:xfrm>
          </p:grpSpPr>
          <p:sp>
            <p:nvSpPr>
              <p:cNvPr id="28" name="矩形 27"/>
              <p:cNvSpPr/>
              <p:nvPr/>
            </p:nvSpPr>
            <p:spPr>
              <a:xfrm>
                <a:off x="4343400" y="1120140"/>
                <a:ext cx="2407920" cy="304518"/>
              </a:xfrm>
              <a:prstGeom prst="rect">
                <a:avLst/>
              </a:prstGeom>
              <a:noFill/>
              <a:ln w="12700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/>
              </a:p>
            </p:txBody>
          </p:sp>
          <p:sp>
            <p:nvSpPr>
              <p:cNvPr id="29" name="矩形 20"/>
              <p:cNvSpPr/>
              <p:nvPr/>
            </p:nvSpPr>
            <p:spPr>
              <a:xfrm>
                <a:off x="4343400" y="1120140"/>
                <a:ext cx="449580" cy="304518"/>
              </a:xfrm>
              <a:custGeom>
                <a:avLst/>
                <a:gdLst>
                  <a:gd name="connsiteX0" fmla="*/ 0 w 449580"/>
                  <a:gd name="connsiteY0" fmla="*/ 0 h 304518"/>
                  <a:gd name="connsiteX1" fmla="*/ 449580 w 449580"/>
                  <a:gd name="connsiteY1" fmla="*/ 0 h 304518"/>
                  <a:gd name="connsiteX2" fmla="*/ 449580 w 449580"/>
                  <a:gd name="connsiteY2" fmla="*/ 304518 h 304518"/>
                  <a:gd name="connsiteX3" fmla="*/ 0 w 449580"/>
                  <a:gd name="connsiteY3" fmla="*/ 304518 h 304518"/>
                  <a:gd name="connsiteX4" fmla="*/ 0 w 449580"/>
                  <a:gd name="connsiteY4" fmla="*/ 0 h 304518"/>
                  <a:gd name="connsiteX0-1" fmla="*/ 0 w 449580"/>
                  <a:gd name="connsiteY0-2" fmla="*/ 0 h 304518"/>
                  <a:gd name="connsiteX1-3" fmla="*/ 449580 w 449580"/>
                  <a:gd name="connsiteY1-4" fmla="*/ 0 h 304518"/>
                  <a:gd name="connsiteX2-5" fmla="*/ 0 w 449580"/>
                  <a:gd name="connsiteY2-6" fmla="*/ 304518 h 304518"/>
                  <a:gd name="connsiteX3-7" fmla="*/ 0 w 449580"/>
                  <a:gd name="connsiteY3-8" fmla="*/ 0 h 30451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49580" h="304518">
                    <a:moveTo>
                      <a:pt x="0" y="0"/>
                    </a:moveTo>
                    <a:lnTo>
                      <a:pt x="449580" y="0"/>
                    </a:lnTo>
                    <a:lnTo>
                      <a:pt x="0" y="30451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49C8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/>
              </a:p>
            </p:txBody>
          </p:sp>
        </p:grpSp>
        <p:sp>
          <p:nvSpPr>
            <p:cNvPr id="30" name="TextBox 33"/>
            <p:cNvSpPr txBox="1"/>
            <p:nvPr/>
          </p:nvSpPr>
          <p:spPr>
            <a:xfrm>
              <a:off x="6224740" y="3232242"/>
              <a:ext cx="4344143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rgbClr val="7E796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</a:t>
              </a:r>
              <a:r>
                <a:rPr lang="zh-CN" altLang="zh-CN" sz="2400" dirty="0">
                  <a:solidFill>
                    <a:srgbClr val="7E796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输入标题内容</a:t>
              </a:r>
              <a:endParaRPr lang="zh-CN" altLang="en-US" sz="2400" dirty="0">
                <a:solidFill>
                  <a:srgbClr val="7E796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5748019" y="4614305"/>
            <a:ext cx="4131903" cy="507644"/>
            <a:chOff x="5791199" y="3891263"/>
            <a:chExt cx="4131903" cy="507644"/>
          </a:xfrm>
        </p:grpSpPr>
        <p:grpSp>
          <p:nvGrpSpPr>
            <p:cNvPr id="31" name="组合 30"/>
            <p:cNvGrpSpPr/>
            <p:nvPr/>
          </p:nvGrpSpPr>
          <p:grpSpPr>
            <a:xfrm>
              <a:off x="5791199" y="3916683"/>
              <a:ext cx="3813097" cy="482224"/>
              <a:chOff x="4343400" y="1120140"/>
              <a:chExt cx="2407920" cy="304518"/>
            </a:xfrm>
          </p:grpSpPr>
          <p:sp>
            <p:nvSpPr>
              <p:cNvPr id="32" name="矩形 31"/>
              <p:cNvSpPr/>
              <p:nvPr/>
            </p:nvSpPr>
            <p:spPr>
              <a:xfrm>
                <a:off x="4343400" y="1120140"/>
                <a:ext cx="2407920" cy="304518"/>
              </a:xfrm>
              <a:prstGeom prst="rect">
                <a:avLst/>
              </a:prstGeom>
              <a:noFill/>
              <a:ln w="12700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/>
              </a:p>
            </p:txBody>
          </p:sp>
          <p:sp>
            <p:nvSpPr>
              <p:cNvPr id="33" name="矩形 20"/>
              <p:cNvSpPr/>
              <p:nvPr/>
            </p:nvSpPr>
            <p:spPr>
              <a:xfrm>
                <a:off x="4343400" y="1120140"/>
                <a:ext cx="449580" cy="304518"/>
              </a:xfrm>
              <a:custGeom>
                <a:avLst/>
                <a:gdLst>
                  <a:gd name="connsiteX0" fmla="*/ 0 w 449580"/>
                  <a:gd name="connsiteY0" fmla="*/ 0 h 304518"/>
                  <a:gd name="connsiteX1" fmla="*/ 449580 w 449580"/>
                  <a:gd name="connsiteY1" fmla="*/ 0 h 304518"/>
                  <a:gd name="connsiteX2" fmla="*/ 449580 w 449580"/>
                  <a:gd name="connsiteY2" fmla="*/ 304518 h 304518"/>
                  <a:gd name="connsiteX3" fmla="*/ 0 w 449580"/>
                  <a:gd name="connsiteY3" fmla="*/ 304518 h 304518"/>
                  <a:gd name="connsiteX4" fmla="*/ 0 w 449580"/>
                  <a:gd name="connsiteY4" fmla="*/ 0 h 304518"/>
                  <a:gd name="connsiteX0-1" fmla="*/ 0 w 449580"/>
                  <a:gd name="connsiteY0-2" fmla="*/ 0 h 304518"/>
                  <a:gd name="connsiteX1-3" fmla="*/ 449580 w 449580"/>
                  <a:gd name="connsiteY1-4" fmla="*/ 0 h 304518"/>
                  <a:gd name="connsiteX2-5" fmla="*/ 0 w 449580"/>
                  <a:gd name="connsiteY2-6" fmla="*/ 304518 h 304518"/>
                  <a:gd name="connsiteX3-7" fmla="*/ 0 w 449580"/>
                  <a:gd name="connsiteY3-8" fmla="*/ 0 h 30451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49580" h="304518">
                    <a:moveTo>
                      <a:pt x="0" y="0"/>
                    </a:moveTo>
                    <a:lnTo>
                      <a:pt x="449580" y="0"/>
                    </a:lnTo>
                    <a:lnTo>
                      <a:pt x="0" y="30451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49C8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/>
              </a:p>
            </p:txBody>
          </p:sp>
        </p:grpSp>
        <p:sp>
          <p:nvSpPr>
            <p:cNvPr id="34" name="TextBox 34"/>
            <p:cNvSpPr txBox="1"/>
            <p:nvPr/>
          </p:nvSpPr>
          <p:spPr>
            <a:xfrm>
              <a:off x="6251185" y="3891263"/>
              <a:ext cx="3671917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rgbClr val="7E796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</a:t>
              </a:r>
              <a:r>
                <a:rPr lang="zh-CN" altLang="zh-CN" sz="2400" dirty="0">
                  <a:solidFill>
                    <a:srgbClr val="7E796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输入标题内容</a:t>
              </a:r>
              <a:endParaRPr lang="zh-CN" altLang="en-US" sz="2400" dirty="0">
                <a:solidFill>
                  <a:srgbClr val="7E796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0">
        <p15:prstTrans prst="drap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49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12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创意时尚潮流线条背景5"/>
          <p:cNvPicPr>
            <a:picLocks noChangeAspect="1"/>
          </p:cNvPicPr>
          <p:nvPr/>
        </p:nvPicPr>
        <p:blipFill>
          <a:blip r:embed="rId1"/>
          <a:srcRect l="11082" t="29703" r="54030" b="8169"/>
          <a:stretch>
            <a:fillRect/>
          </a:stretch>
        </p:blipFill>
        <p:spPr>
          <a:xfrm rot="5400000">
            <a:off x="4530090" y="-4528820"/>
            <a:ext cx="3133725" cy="12192635"/>
          </a:xfrm>
          <a:prstGeom prst="rect">
            <a:avLst/>
          </a:prstGeom>
        </p:spPr>
      </p:pic>
      <p:sp>
        <p:nvSpPr>
          <p:cNvPr id="9" name="TextBox 31"/>
          <p:cNvSpPr txBox="1"/>
          <p:nvPr/>
        </p:nvSpPr>
        <p:spPr>
          <a:xfrm>
            <a:off x="3905250" y="3512185"/>
            <a:ext cx="439610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5400" dirty="0">
                <a:solidFill>
                  <a:srgbClr val="049C8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输入标题内容</a:t>
            </a:r>
            <a:endParaRPr lang="zh-CN" altLang="zh-CN" sz="5400" b="1" dirty="0">
              <a:solidFill>
                <a:srgbClr val="049C8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4989224" y="959570"/>
            <a:ext cx="2228363" cy="162232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56"/>
          <p:cNvSpPr txBox="1"/>
          <p:nvPr/>
        </p:nvSpPr>
        <p:spPr>
          <a:xfrm>
            <a:off x="5045095" y="1355232"/>
            <a:ext cx="23669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spc="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第一节</a:t>
            </a:r>
            <a:endParaRPr lang="zh-CN" altLang="en-US" sz="4800" b="1" spc="4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4510053" y="4698632"/>
            <a:ext cx="1652692" cy="318100"/>
            <a:chOff x="3865880" y="2631717"/>
            <a:chExt cx="1239519" cy="238575"/>
          </a:xfrm>
        </p:grpSpPr>
        <p:sp>
          <p:nvSpPr>
            <p:cNvPr id="14" name="椭圆 13"/>
            <p:cNvSpPr/>
            <p:nvPr/>
          </p:nvSpPr>
          <p:spPr>
            <a:xfrm>
              <a:off x="3865880" y="2716802"/>
              <a:ext cx="91440" cy="9144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15" name="文本框 128"/>
            <p:cNvSpPr txBox="1"/>
            <p:nvPr/>
          </p:nvSpPr>
          <p:spPr>
            <a:xfrm>
              <a:off x="3934460" y="2631717"/>
              <a:ext cx="1170939" cy="2385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6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添加你的小标题</a:t>
              </a:r>
              <a:endParaRPr lang="zh-CN" altLang="en-US" sz="1465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391241" y="4698632"/>
            <a:ext cx="1652692" cy="318100"/>
            <a:chOff x="3865880" y="2631717"/>
            <a:chExt cx="1239519" cy="238575"/>
          </a:xfrm>
        </p:grpSpPr>
        <p:sp>
          <p:nvSpPr>
            <p:cNvPr id="17" name="椭圆 16"/>
            <p:cNvSpPr/>
            <p:nvPr/>
          </p:nvSpPr>
          <p:spPr>
            <a:xfrm>
              <a:off x="3865880" y="2716802"/>
              <a:ext cx="91440" cy="9144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18" name="文本框 128"/>
            <p:cNvSpPr txBox="1"/>
            <p:nvPr/>
          </p:nvSpPr>
          <p:spPr>
            <a:xfrm>
              <a:off x="3934460" y="2631717"/>
              <a:ext cx="1170939" cy="2385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6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添加你的小标题</a:t>
              </a:r>
              <a:endParaRPr lang="zh-CN" altLang="en-US" sz="1465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510053" y="5085405"/>
            <a:ext cx="1652692" cy="318100"/>
            <a:chOff x="3865880" y="2631717"/>
            <a:chExt cx="1239519" cy="238575"/>
          </a:xfrm>
        </p:grpSpPr>
        <p:sp>
          <p:nvSpPr>
            <p:cNvPr id="20" name="椭圆 19"/>
            <p:cNvSpPr/>
            <p:nvPr/>
          </p:nvSpPr>
          <p:spPr>
            <a:xfrm>
              <a:off x="3865880" y="2716802"/>
              <a:ext cx="91440" cy="9144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1" name="文本框 128"/>
            <p:cNvSpPr txBox="1"/>
            <p:nvPr/>
          </p:nvSpPr>
          <p:spPr>
            <a:xfrm>
              <a:off x="3934460" y="2631717"/>
              <a:ext cx="1170939" cy="2385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6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添加你的小标题</a:t>
              </a:r>
              <a:endParaRPr lang="zh-CN" altLang="en-US" sz="1465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391241" y="5085405"/>
            <a:ext cx="1652692" cy="318100"/>
            <a:chOff x="3865880" y="2631717"/>
            <a:chExt cx="1239519" cy="238575"/>
          </a:xfrm>
        </p:grpSpPr>
        <p:sp>
          <p:nvSpPr>
            <p:cNvPr id="23" name="椭圆 22"/>
            <p:cNvSpPr/>
            <p:nvPr/>
          </p:nvSpPr>
          <p:spPr>
            <a:xfrm>
              <a:off x="3865880" y="2716802"/>
              <a:ext cx="91440" cy="9144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4" name="文本框 128"/>
            <p:cNvSpPr txBox="1"/>
            <p:nvPr/>
          </p:nvSpPr>
          <p:spPr>
            <a:xfrm>
              <a:off x="3934460" y="2631717"/>
              <a:ext cx="1170939" cy="2385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6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添加你的小标题</a:t>
              </a:r>
              <a:endParaRPr lang="zh-CN" altLang="en-US" sz="1465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3250" advTm="0">
        <p15:prstTrans prst="origami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8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bldLvl="0" animBg="1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创意时尚潮流线条背景5"/>
          <p:cNvPicPr>
            <a:picLocks noChangeAspect="1"/>
          </p:cNvPicPr>
          <p:nvPr/>
        </p:nvPicPr>
        <p:blipFill>
          <a:blip r:embed="rId1"/>
          <a:srcRect l="11082" t="28826" r="79395" b="8169"/>
          <a:stretch>
            <a:fillRect/>
          </a:stretch>
        </p:blipFill>
        <p:spPr>
          <a:xfrm rot="5400000">
            <a:off x="5668010" y="-5668645"/>
            <a:ext cx="855345" cy="12192635"/>
          </a:xfrm>
          <a:prstGeom prst="rect">
            <a:avLst/>
          </a:prstGeom>
        </p:spPr>
      </p:pic>
      <p:sp>
        <p:nvSpPr>
          <p:cNvPr id="15" name="TextBox 13"/>
          <p:cNvSpPr txBox="1"/>
          <p:nvPr/>
        </p:nvSpPr>
        <p:spPr>
          <a:xfrm>
            <a:off x="743136" y="152400"/>
            <a:ext cx="26212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输入标题内容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053888" y="1112473"/>
            <a:ext cx="20842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思源宋体 Heavy" panose="02020900000000000000" pitchFamily="18" charset="-122"/>
                <a:ea typeface="思源宋体 Heavy" panose="02020900000000000000" pitchFamily="18" charset="-122"/>
                <a:cs typeface="Open Sans Extrabold" panose="020B0906030804020204" pitchFamily="34" charset="0"/>
                <a:sym typeface="思源黑体 Light" panose="020B0300000000000000" pitchFamily="34" charset="-122"/>
              </a:rPr>
              <a:t>About us</a:t>
            </a:r>
            <a:endParaRPr kumimoji="0" lang="en-US" altLang="zh-CN" sz="3200" b="1" i="0" u="none" strike="noStrike" kern="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思源宋体 Heavy" panose="02020900000000000000" pitchFamily="18" charset="-122"/>
              <a:ea typeface="思源宋体 Heavy" panose="02020900000000000000" pitchFamily="18" charset="-122"/>
              <a:cs typeface="Open Sans Extrabold" panose="020B0906030804020204" pitchFamily="34" charset="0"/>
              <a:sym typeface="思源黑体 Light" panose="020B0300000000000000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2237639" y="2066980"/>
            <a:ext cx="7716722" cy="1076325"/>
          </a:xfrm>
          <a:prstGeom prst="rect">
            <a:avLst/>
          </a:prstGeom>
        </p:spPr>
        <p:txBody>
          <a:bodyPr wrap="square">
            <a:spAutoFit/>
          </a:bodyPr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kumimoji="0" lang="zh-CN" altLang="en-US" sz="16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 charset="0"/>
              <a:sym typeface="+mn-ea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 charset="0"/>
              <a:sym typeface="+mn-ea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1005525" y="3403544"/>
            <a:ext cx="1948136" cy="2720933"/>
            <a:chOff x="1005525" y="3014289"/>
            <a:chExt cx="1948136" cy="2720933"/>
          </a:xfrm>
        </p:grpSpPr>
        <p:sp>
          <p:nvSpPr>
            <p:cNvPr id="20" name="八边形 19"/>
            <p:cNvSpPr/>
            <p:nvPr/>
          </p:nvSpPr>
          <p:spPr>
            <a:xfrm>
              <a:off x="1403593" y="3014289"/>
              <a:ext cx="1152000" cy="1152000"/>
            </a:xfrm>
            <a:prstGeom prst="octagon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1005525" y="4372060"/>
              <a:ext cx="1948136" cy="1363162"/>
              <a:chOff x="1005525" y="4433020"/>
              <a:chExt cx="1948136" cy="1363162"/>
            </a:xfrm>
          </p:grpSpPr>
          <p:sp>
            <p:nvSpPr>
              <p:cNvPr id="22" name="矩形 21"/>
              <p:cNvSpPr/>
              <p:nvPr/>
            </p:nvSpPr>
            <p:spPr>
              <a:xfrm>
                <a:off x="1005525" y="4433020"/>
                <a:ext cx="1948136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800" b="1" i="0" u="none" strike="noStrike" kern="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uLnTx/>
                    <a:uFillTx/>
                    <a:latin typeface="Calibri" panose="020F0502020204030204" charset="0"/>
                    <a:cs typeface="Calibri" panose="020F0502020204030204" charset="0"/>
                  </a:rPr>
                  <a:t>ENTER YOUR TEXT</a:t>
                </a:r>
                <a:endParaRPr kumimoji="0" lang="zh-CN" altLang="en-US" sz="1800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Calibri" panose="020F0502020204030204" charset="0"/>
                  <a:cs typeface="Calibri" panose="020F0502020204030204" charset="0"/>
                </a:endParaRPr>
              </a:p>
            </p:txBody>
          </p:sp>
          <p:sp>
            <p:nvSpPr>
              <p:cNvPr id="24" name="矩形 23"/>
              <p:cNvSpPr/>
              <p:nvPr/>
            </p:nvSpPr>
            <p:spPr>
              <a:xfrm>
                <a:off x="1005525" y="4872852"/>
                <a:ext cx="1948136" cy="9233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800" b="0" i="0" u="none" strike="noStrike" kern="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90000"/>
                        <a:lumOff val="10000"/>
                      </a:schemeClr>
                    </a:solidFill>
                    <a:effectLst/>
                    <a:uLnTx/>
                    <a:uFillTx/>
                    <a:latin typeface="Calibri" panose="020F0502020204030204" charset="0"/>
                    <a:cs typeface="Calibri" panose="020F0502020204030204" charset="0"/>
                  </a:rPr>
                  <a:t>Please enter a chapter introduction here</a:t>
                </a: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90000"/>
                      <a:lumOff val="10000"/>
                    </a:schemeClr>
                  </a:solidFill>
                  <a:effectLst/>
                  <a:uLnTx/>
                  <a:uFillTx/>
                  <a:latin typeface="Calibri" panose="020F0502020204030204" charset="0"/>
                  <a:cs typeface="Calibri" panose="020F0502020204030204" charset="0"/>
                </a:endParaRPr>
              </a:p>
            </p:txBody>
          </p:sp>
        </p:grpSp>
        <p:sp>
          <p:nvSpPr>
            <p:cNvPr id="26" name="Freeform 177"/>
            <p:cNvSpPr>
              <a:spLocks noEditPoints="1"/>
            </p:cNvSpPr>
            <p:nvPr/>
          </p:nvSpPr>
          <p:spPr bwMode="auto">
            <a:xfrm>
              <a:off x="1763593" y="3374289"/>
              <a:ext cx="432000" cy="432000"/>
            </a:xfrm>
            <a:custGeom>
              <a:avLst/>
              <a:gdLst>
                <a:gd name="T0" fmla="*/ 46 w 69"/>
                <a:gd name="T1" fmla="*/ 16 h 70"/>
                <a:gd name="T2" fmla="*/ 46 w 69"/>
                <a:gd name="T3" fmla="*/ 34 h 70"/>
                <a:gd name="T4" fmla="*/ 55 w 69"/>
                <a:gd name="T5" fmla="*/ 25 h 70"/>
                <a:gd name="T6" fmla="*/ 46 w 69"/>
                <a:gd name="T7" fmla="*/ 16 h 70"/>
                <a:gd name="T8" fmla="*/ 61 w 69"/>
                <a:gd name="T9" fmla="*/ 9 h 70"/>
                <a:gd name="T10" fmla="*/ 29 w 69"/>
                <a:gd name="T11" fmla="*/ 9 h 70"/>
                <a:gd name="T12" fmla="*/ 26 w 69"/>
                <a:gd name="T13" fmla="*/ 37 h 70"/>
                <a:gd name="T14" fmla="*/ 20 w 69"/>
                <a:gd name="T15" fmla="*/ 43 h 70"/>
                <a:gd name="T16" fmla="*/ 27 w 69"/>
                <a:gd name="T17" fmla="*/ 50 h 70"/>
                <a:gd name="T18" fmla="*/ 33 w 69"/>
                <a:gd name="T19" fmla="*/ 44 h 70"/>
                <a:gd name="T20" fmla="*/ 61 w 69"/>
                <a:gd name="T21" fmla="*/ 41 h 70"/>
                <a:gd name="T22" fmla="*/ 61 w 69"/>
                <a:gd name="T23" fmla="*/ 9 h 70"/>
                <a:gd name="T24" fmla="*/ 34 w 69"/>
                <a:gd name="T25" fmla="*/ 36 h 70"/>
                <a:gd name="T26" fmla="*/ 34 w 69"/>
                <a:gd name="T27" fmla="*/ 14 h 70"/>
                <a:gd name="T28" fmla="*/ 56 w 69"/>
                <a:gd name="T29" fmla="*/ 14 h 70"/>
                <a:gd name="T30" fmla="*/ 56 w 69"/>
                <a:gd name="T31" fmla="*/ 36 h 70"/>
                <a:gd name="T32" fmla="*/ 34 w 69"/>
                <a:gd name="T33" fmla="*/ 36 h 70"/>
                <a:gd name="T34" fmla="*/ 17 w 69"/>
                <a:gd name="T35" fmla="*/ 43 h 70"/>
                <a:gd name="T36" fmla="*/ 0 w 69"/>
                <a:gd name="T37" fmla="*/ 58 h 70"/>
                <a:gd name="T38" fmla="*/ 11 w 69"/>
                <a:gd name="T39" fmla="*/ 70 h 70"/>
                <a:gd name="T40" fmla="*/ 27 w 69"/>
                <a:gd name="T41" fmla="*/ 52 h 70"/>
                <a:gd name="T42" fmla="*/ 17 w 69"/>
                <a:gd name="T43" fmla="*/ 43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9" h="70">
                  <a:moveTo>
                    <a:pt x="46" y="16"/>
                  </a:moveTo>
                  <a:cubicBezTo>
                    <a:pt x="50" y="21"/>
                    <a:pt x="52" y="26"/>
                    <a:pt x="46" y="34"/>
                  </a:cubicBezTo>
                  <a:cubicBezTo>
                    <a:pt x="51" y="34"/>
                    <a:pt x="55" y="30"/>
                    <a:pt x="55" y="25"/>
                  </a:cubicBezTo>
                  <a:cubicBezTo>
                    <a:pt x="55" y="20"/>
                    <a:pt x="51" y="16"/>
                    <a:pt x="46" y="16"/>
                  </a:cubicBezTo>
                  <a:close/>
                  <a:moveTo>
                    <a:pt x="61" y="9"/>
                  </a:moveTo>
                  <a:cubicBezTo>
                    <a:pt x="52" y="0"/>
                    <a:pt x="38" y="0"/>
                    <a:pt x="29" y="9"/>
                  </a:cubicBezTo>
                  <a:cubicBezTo>
                    <a:pt x="22" y="16"/>
                    <a:pt x="21" y="28"/>
                    <a:pt x="26" y="37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33" y="44"/>
                    <a:pt x="33" y="44"/>
                    <a:pt x="33" y="44"/>
                  </a:cubicBezTo>
                  <a:cubicBezTo>
                    <a:pt x="42" y="49"/>
                    <a:pt x="53" y="48"/>
                    <a:pt x="61" y="41"/>
                  </a:cubicBezTo>
                  <a:cubicBezTo>
                    <a:pt x="69" y="32"/>
                    <a:pt x="69" y="18"/>
                    <a:pt x="61" y="9"/>
                  </a:cubicBezTo>
                  <a:close/>
                  <a:moveTo>
                    <a:pt x="34" y="36"/>
                  </a:moveTo>
                  <a:cubicBezTo>
                    <a:pt x="28" y="30"/>
                    <a:pt x="28" y="20"/>
                    <a:pt x="34" y="14"/>
                  </a:cubicBezTo>
                  <a:cubicBezTo>
                    <a:pt x="40" y="8"/>
                    <a:pt x="50" y="8"/>
                    <a:pt x="56" y="14"/>
                  </a:cubicBezTo>
                  <a:cubicBezTo>
                    <a:pt x="62" y="20"/>
                    <a:pt x="62" y="30"/>
                    <a:pt x="56" y="36"/>
                  </a:cubicBezTo>
                  <a:cubicBezTo>
                    <a:pt x="50" y="42"/>
                    <a:pt x="40" y="42"/>
                    <a:pt x="34" y="36"/>
                  </a:cubicBezTo>
                  <a:close/>
                  <a:moveTo>
                    <a:pt x="17" y="43"/>
                  </a:moveTo>
                  <a:cubicBezTo>
                    <a:pt x="0" y="58"/>
                    <a:pt x="0" y="58"/>
                    <a:pt x="0" y="58"/>
                  </a:cubicBezTo>
                  <a:cubicBezTo>
                    <a:pt x="11" y="70"/>
                    <a:pt x="11" y="70"/>
                    <a:pt x="11" y="70"/>
                  </a:cubicBezTo>
                  <a:cubicBezTo>
                    <a:pt x="27" y="52"/>
                    <a:pt x="27" y="52"/>
                    <a:pt x="27" y="52"/>
                  </a:cubicBezTo>
                  <a:lnTo>
                    <a:pt x="17" y="4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3749796" y="3403544"/>
            <a:ext cx="1948136" cy="2720933"/>
            <a:chOff x="3749796" y="3014289"/>
            <a:chExt cx="1948136" cy="2720933"/>
          </a:xfrm>
        </p:grpSpPr>
        <p:sp>
          <p:nvSpPr>
            <p:cNvPr id="27" name="八边形 26"/>
            <p:cNvSpPr/>
            <p:nvPr/>
          </p:nvSpPr>
          <p:spPr>
            <a:xfrm>
              <a:off x="4147864" y="3014289"/>
              <a:ext cx="1152000" cy="1152000"/>
            </a:xfrm>
            <a:prstGeom prst="octagon">
              <a:avLst/>
            </a:prstGeom>
            <a:solidFill>
              <a:srgbClr val="049C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grpSp>
          <p:nvGrpSpPr>
            <p:cNvPr id="28" name="组合 27"/>
            <p:cNvGrpSpPr/>
            <p:nvPr/>
          </p:nvGrpSpPr>
          <p:grpSpPr>
            <a:xfrm>
              <a:off x="3749796" y="4372060"/>
              <a:ext cx="1948136" cy="1363162"/>
              <a:chOff x="3787864" y="4433020"/>
              <a:chExt cx="1948136" cy="1363162"/>
            </a:xfrm>
          </p:grpSpPr>
          <p:sp>
            <p:nvSpPr>
              <p:cNvPr id="29" name="矩形 28"/>
              <p:cNvSpPr/>
              <p:nvPr/>
            </p:nvSpPr>
            <p:spPr>
              <a:xfrm>
                <a:off x="3787864" y="4433020"/>
                <a:ext cx="1948136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800" b="1" i="0" u="none" strike="noStrike" kern="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uLnTx/>
                    <a:uFillTx/>
                    <a:latin typeface="Calibri" panose="020F0502020204030204" charset="0"/>
                    <a:cs typeface="Calibri" panose="020F0502020204030204" charset="0"/>
                  </a:rPr>
                  <a:t>ENTER YOUR TEXT</a:t>
                </a:r>
                <a:endParaRPr kumimoji="0" lang="zh-CN" altLang="en-US" sz="1800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Calibri" panose="020F0502020204030204" charset="0"/>
                  <a:cs typeface="Calibri" panose="020F0502020204030204" charset="0"/>
                </a:endParaRPr>
              </a:p>
            </p:txBody>
          </p:sp>
          <p:sp>
            <p:nvSpPr>
              <p:cNvPr id="30" name="矩形 29"/>
              <p:cNvSpPr/>
              <p:nvPr/>
            </p:nvSpPr>
            <p:spPr>
              <a:xfrm>
                <a:off x="3787864" y="4872852"/>
                <a:ext cx="1948136" cy="9233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800" b="0" i="0" u="none" strike="noStrike" kern="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90000"/>
                        <a:lumOff val="10000"/>
                      </a:schemeClr>
                    </a:solidFill>
                    <a:effectLst/>
                    <a:uLnTx/>
                    <a:uFillTx/>
                    <a:latin typeface="Calibri" panose="020F0502020204030204" charset="0"/>
                    <a:cs typeface="Calibri" panose="020F0502020204030204" charset="0"/>
                  </a:rPr>
                  <a:t>Please enter a chapter introduction here</a:t>
                </a: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90000"/>
                      <a:lumOff val="10000"/>
                    </a:schemeClr>
                  </a:solidFill>
                  <a:effectLst/>
                  <a:uLnTx/>
                  <a:uFillTx/>
                  <a:latin typeface="Calibri" panose="020F0502020204030204" charset="0"/>
                  <a:cs typeface="Calibri" panose="020F0502020204030204" charset="0"/>
                </a:endParaRPr>
              </a:p>
            </p:txBody>
          </p:sp>
        </p:grpSp>
        <p:grpSp>
          <p:nvGrpSpPr>
            <p:cNvPr id="31" name="组合 30"/>
            <p:cNvGrpSpPr/>
            <p:nvPr/>
          </p:nvGrpSpPr>
          <p:grpSpPr>
            <a:xfrm>
              <a:off x="4507864" y="3374289"/>
              <a:ext cx="432000" cy="432000"/>
              <a:chOff x="4240869" y="2478325"/>
              <a:chExt cx="583915" cy="583918"/>
            </a:xfrm>
            <a:solidFill>
              <a:schemeClr val="bg1"/>
            </a:solidFill>
          </p:grpSpPr>
          <p:sp>
            <p:nvSpPr>
              <p:cNvPr id="32" name="Freeform 190"/>
              <p:cNvSpPr>
                <a:spLocks noEditPoints="1"/>
              </p:cNvSpPr>
              <p:nvPr/>
            </p:nvSpPr>
            <p:spPr bwMode="auto">
              <a:xfrm>
                <a:off x="4240869" y="2489205"/>
                <a:ext cx="573034" cy="573038"/>
              </a:xfrm>
              <a:custGeom>
                <a:avLst/>
                <a:gdLst>
                  <a:gd name="T0" fmla="*/ 67 w 67"/>
                  <a:gd name="T1" fmla="*/ 32 h 67"/>
                  <a:gd name="T2" fmla="*/ 52 w 67"/>
                  <a:gd name="T3" fmla="*/ 14 h 67"/>
                  <a:gd name="T4" fmla="*/ 35 w 67"/>
                  <a:gd name="T5" fmla="*/ 50 h 67"/>
                  <a:gd name="T6" fmla="*/ 53 w 67"/>
                  <a:gd name="T7" fmla="*/ 35 h 67"/>
                  <a:gd name="T8" fmla="*/ 35 w 67"/>
                  <a:gd name="T9" fmla="*/ 50 h 67"/>
                  <a:gd name="T10" fmla="*/ 35 w 67"/>
                  <a:gd name="T11" fmla="*/ 0 h 67"/>
                  <a:gd name="T12" fmla="*/ 47 w 67"/>
                  <a:gd name="T13" fmla="*/ 12 h 67"/>
                  <a:gd name="T14" fmla="*/ 47 w 67"/>
                  <a:gd name="T15" fmla="*/ 55 h 67"/>
                  <a:gd name="T16" fmla="*/ 35 w 67"/>
                  <a:gd name="T17" fmla="*/ 67 h 67"/>
                  <a:gd name="T18" fmla="*/ 47 w 67"/>
                  <a:gd name="T19" fmla="*/ 55 h 67"/>
                  <a:gd name="T20" fmla="*/ 52 w 67"/>
                  <a:gd name="T21" fmla="*/ 53 h 67"/>
                  <a:gd name="T22" fmla="*/ 67 w 67"/>
                  <a:gd name="T23" fmla="*/ 35 h 67"/>
                  <a:gd name="T24" fmla="*/ 46 w 67"/>
                  <a:gd name="T25" fmla="*/ 62 h 67"/>
                  <a:gd name="T26" fmla="*/ 42 w 67"/>
                  <a:gd name="T27" fmla="*/ 66 h 67"/>
                  <a:gd name="T28" fmla="*/ 50 w 67"/>
                  <a:gd name="T29" fmla="*/ 56 h 67"/>
                  <a:gd name="T30" fmla="*/ 46 w 67"/>
                  <a:gd name="T31" fmla="*/ 5 h 67"/>
                  <a:gd name="T32" fmla="*/ 50 w 67"/>
                  <a:gd name="T33" fmla="*/ 11 h 67"/>
                  <a:gd name="T34" fmla="*/ 42 w 67"/>
                  <a:gd name="T35" fmla="*/ 1 h 67"/>
                  <a:gd name="T36" fmla="*/ 49 w 67"/>
                  <a:gd name="T37" fmla="*/ 15 h 67"/>
                  <a:gd name="T38" fmla="*/ 35 w 67"/>
                  <a:gd name="T39" fmla="*/ 32 h 67"/>
                  <a:gd name="T40" fmla="*/ 49 w 67"/>
                  <a:gd name="T41" fmla="*/ 15 h 67"/>
                  <a:gd name="T42" fmla="*/ 20 w 67"/>
                  <a:gd name="T43" fmla="*/ 12 h 67"/>
                  <a:gd name="T44" fmla="*/ 32 w 67"/>
                  <a:gd name="T45" fmla="*/ 0 h 67"/>
                  <a:gd name="T46" fmla="*/ 14 w 67"/>
                  <a:gd name="T47" fmla="*/ 32 h 67"/>
                  <a:gd name="T48" fmla="*/ 32 w 67"/>
                  <a:gd name="T49" fmla="*/ 17 h 67"/>
                  <a:gd name="T50" fmla="*/ 14 w 67"/>
                  <a:gd name="T51" fmla="*/ 32 h 67"/>
                  <a:gd name="T52" fmla="*/ 8 w 67"/>
                  <a:gd name="T53" fmla="*/ 12 h 67"/>
                  <a:gd name="T54" fmla="*/ 10 w 67"/>
                  <a:gd name="T55" fmla="*/ 32 h 67"/>
                  <a:gd name="T56" fmla="*/ 21 w 67"/>
                  <a:gd name="T57" fmla="*/ 5 h 67"/>
                  <a:gd name="T58" fmla="*/ 10 w 67"/>
                  <a:gd name="T59" fmla="*/ 9 h 67"/>
                  <a:gd name="T60" fmla="*/ 21 w 67"/>
                  <a:gd name="T61" fmla="*/ 5 h 67"/>
                  <a:gd name="T62" fmla="*/ 0 w 67"/>
                  <a:gd name="T63" fmla="*/ 35 h 67"/>
                  <a:gd name="T64" fmla="*/ 15 w 67"/>
                  <a:gd name="T65" fmla="*/ 53 h 67"/>
                  <a:gd name="T66" fmla="*/ 21 w 67"/>
                  <a:gd name="T67" fmla="*/ 62 h 67"/>
                  <a:gd name="T68" fmla="*/ 10 w 67"/>
                  <a:gd name="T69" fmla="*/ 58 h 67"/>
                  <a:gd name="T70" fmla="*/ 21 w 67"/>
                  <a:gd name="T71" fmla="*/ 62 h 67"/>
                  <a:gd name="T72" fmla="*/ 32 w 67"/>
                  <a:gd name="T73" fmla="*/ 50 h 67"/>
                  <a:gd name="T74" fmla="*/ 14 w 67"/>
                  <a:gd name="T75" fmla="*/ 35 h 67"/>
                  <a:gd name="T76" fmla="*/ 23 w 67"/>
                  <a:gd name="T77" fmla="*/ 60 h 67"/>
                  <a:gd name="T78" fmla="*/ 32 w 67"/>
                  <a:gd name="T79" fmla="*/ 54 h 67"/>
                  <a:gd name="T80" fmla="*/ 23 w 67"/>
                  <a:gd name="T81" fmla="*/ 6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67" h="67">
                    <a:moveTo>
                      <a:pt x="56" y="32"/>
                    </a:moveTo>
                    <a:cubicBezTo>
                      <a:pt x="67" y="32"/>
                      <a:pt x="67" y="32"/>
                      <a:pt x="67" y="32"/>
                    </a:cubicBezTo>
                    <a:cubicBezTo>
                      <a:pt x="66" y="24"/>
                      <a:pt x="64" y="17"/>
                      <a:pt x="59" y="12"/>
                    </a:cubicBezTo>
                    <a:cubicBezTo>
                      <a:pt x="57" y="13"/>
                      <a:pt x="54" y="14"/>
                      <a:pt x="52" y="14"/>
                    </a:cubicBezTo>
                    <a:cubicBezTo>
                      <a:pt x="55" y="20"/>
                      <a:pt x="56" y="25"/>
                      <a:pt x="56" y="32"/>
                    </a:cubicBezTo>
                    <a:close/>
                    <a:moveTo>
                      <a:pt x="35" y="50"/>
                    </a:moveTo>
                    <a:cubicBezTo>
                      <a:pt x="40" y="50"/>
                      <a:pt x="44" y="51"/>
                      <a:pt x="49" y="52"/>
                    </a:cubicBezTo>
                    <a:cubicBezTo>
                      <a:pt x="51" y="47"/>
                      <a:pt x="53" y="41"/>
                      <a:pt x="53" y="35"/>
                    </a:cubicBezTo>
                    <a:cubicBezTo>
                      <a:pt x="35" y="35"/>
                      <a:pt x="35" y="35"/>
                      <a:pt x="35" y="35"/>
                    </a:cubicBezTo>
                    <a:lnTo>
                      <a:pt x="35" y="50"/>
                    </a:lnTo>
                    <a:close/>
                    <a:moveTo>
                      <a:pt x="43" y="7"/>
                    </a:moveTo>
                    <a:cubicBezTo>
                      <a:pt x="41" y="4"/>
                      <a:pt x="38" y="2"/>
                      <a:pt x="35" y="0"/>
                    </a:cubicBezTo>
                    <a:cubicBezTo>
                      <a:pt x="35" y="14"/>
                      <a:pt x="35" y="14"/>
                      <a:pt x="35" y="14"/>
                    </a:cubicBezTo>
                    <a:cubicBezTo>
                      <a:pt x="39" y="14"/>
                      <a:pt x="43" y="13"/>
                      <a:pt x="47" y="12"/>
                    </a:cubicBezTo>
                    <a:cubicBezTo>
                      <a:pt x="46" y="10"/>
                      <a:pt x="45" y="9"/>
                      <a:pt x="43" y="7"/>
                    </a:cubicBezTo>
                    <a:close/>
                    <a:moveTo>
                      <a:pt x="47" y="55"/>
                    </a:moveTo>
                    <a:cubicBezTo>
                      <a:pt x="43" y="54"/>
                      <a:pt x="39" y="54"/>
                      <a:pt x="35" y="54"/>
                    </a:cubicBezTo>
                    <a:cubicBezTo>
                      <a:pt x="35" y="67"/>
                      <a:pt x="35" y="67"/>
                      <a:pt x="35" y="67"/>
                    </a:cubicBezTo>
                    <a:cubicBezTo>
                      <a:pt x="38" y="65"/>
                      <a:pt x="41" y="63"/>
                      <a:pt x="43" y="60"/>
                    </a:cubicBezTo>
                    <a:cubicBezTo>
                      <a:pt x="45" y="58"/>
                      <a:pt x="46" y="57"/>
                      <a:pt x="47" y="55"/>
                    </a:cubicBezTo>
                    <a:close/>
                    <a:moveTo>
                      <a:pt x="56" y="35"/>
                    </a:moveTo>
                    <a:cubicBezTo>
                      <a:pt x="56" y="41"/>
                      <a:pt x="55" y="47"/>
                      <a:pt x="52" y="53"/>
                    </a:cubicBezTo>
                    <a:cubicBezTo>
                      <a:pt x="54" y="54"/>
                      <a:pt x="57" y="54"/>
                      <a:pt x="59" y="55"/>
                    </a:cubicBezTo>
                    <a:cubicBezTo>
                      <a:pt x="64" y="50"/>
                      <a:pt x="67" y="43"/>
                      <a:pt x="67" y="35"/>
                    </a:cubicBezTo>
                    <a:lnTo>
                      <a:pt x="56" y="35"/>
                    </a:lnTo>
                    <a:close/>
                    <a:moveTo>
                      <a:pt x="46" y="62"/>
                    </a:moveTo>
                    <a:cubicBezTo>
                      <a:pt x="46" y="62"/>
                      <a:pt x="46" y="62"/>
                      <a:pt x="46" y="62"/>
                    </a:cubicBezTo>
                    <a:cubicBezTo>
                      <a:pt x="45" y="64"/>
                      <a:pt x="43" y="65"/>
                      <a:pt x="42" y="66"/>
                    </a:cubicBezTo>
                    <a:cubicBezTo>
                      <a:pt x="47" y="65"/>
                      <a:pt x="52" y="62"/>
                      <a:pt x="57" y="58"/>
                    </a:cubicBezTo>
                    <a:cubicBezTo>
                      <a:pt x="55" y="57"/>
                      <a:pt x="53" y="56"/>
                      <a:pt x="50" y="56"/>
                    </a:cubicBezTo>
                    <a:cubicBezTo>
                      <a:pt x="49" y="58"/>
                      <a:pt x="48" y="60"/>
                      <a:pt x="46" y="62"/>
                    </a:cubicBezTo>
                    <a:close/>
                    <a:moveTo>
                      <a:pt x="46" y="5"/>
                    </a:moveTo>
                    <a:cubicBezTo>
                      <a:pt x="46" y="5"/>
                      <a:pt x="46" y="5"/>
                      <a:pt x="46" y="5"/>
                    </a:cubicBezTo>
                    <a:cubicBezTo>
                      <a:pt x="48" y="7"/>
                      <a:pt x="49" y="9"/>
                      <a:pt x="50" y="11"/>
                    </a:cubicBezTo>
                    <a:cubicBezTo>
                      <a:pt x="53" y="11"/>
                      <a:pt x="55" y="10"/>
                      <a:pt x="57" y="9"/>
                    </a:cubicBezTo>
                    <a:cubicBezTo>
                      <a:pt x="52" y="5"/>
                      <a:pt x="47" y="3"/>
                      <a:pt x="42" y="1"/>
                    </a:cubicBezTo>
                    <a:cubicBezTo>
                      <a:pt x="43" y="2"/>
                      <a:pt x="45" y="4"/>
                      <a:pt x="46" y="5"/>
                    </a:cubicBezTo>
                    <a:close/>
                    <a:moveTo>
                      <a:pt x="49" y="15"/>
                    </a:moveTo>
                    <a:cubicBezTo>
                      <a:pt x="44" y="16"/>
                      <a:pt x="40" y="17"/>
                      <a:pt x="35" y="17"/>
                    </a:cubicBezTo>
                    <a:cubicBezTo>
                      <a:pt x="35" y="32"/>
                      <a:pt x="35" y="32"/>
                      <a:pt x="35" y="32"/>
                    </a:cubicBezTo>
                    <a:cubicBezTo>
                      <a:pt x="53" y="32"/>
                      <a:pt x="53" y="32"/>
                      <a:pt x="53" y="32"/>
                    </a:cubicBezTo>
                    <a:cubicBezTo>
                      <a:pt x="53" y="26"/>
                      <a:pt x="51" y="20"/>
                      <a:pt x="49" y="15"/>
                    </a:cubicBezTo>
                    <a:close/>
                    <a:moveTo>
                      <a:pt x="23" y="7"/>
                    </a:moveTo>
                    <a:cubicBezTo>
                      <a:pt x="22" y="9"/>
                      <a:pt x="21" y="10"/>
                      <a:pt x="20" y="12"/>
                    </a:cubicBezTo>
                    <a:cubicBezTo>
                      <a:pt x="23" y="13"/>
                      <a:pt x="27" y="14"/>
                      <a:pt x="32" y="14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29" y="2"/>
                      <a:pt x="26" y="4"/>
                      <a:pt x="23" y="7"/>
                    </a:cubicBezTo>
                    <a:close/>
                    <a:moveTo>
                      <a:pt x="14" y="32"/>
                    </a:moveTo>
                    <a:cubicBezTo>
                      <a:pt x="32" y="32"/>
                      <a:pt x="32" y="32"/>
                      <a:pt x="32" y="32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27" y="17"/>
                      <a:pt x="22" y="16"/>
                      <a:pt x="18" y="15"/>
                    </a:cubicBezTo>
                    <a:cubicBezTo>
                      <a:pt x="15" y="20"/>
                      <a:pt x="14" y="26"/>
                      <a:pt x="14" y="32"/>
                    </a:cubicBezTo>
                    <a:close/>
                    <a:moveTo>
                      <a:pt x="15" y="14"/>
                    </a:moveTo>
                    <a:cubicBezTo>
                      <a:pt x="12" y="14"/>
                      <a:pt x="10" y="13"/>
                      <a:pt x="8" y="12"/>
                    </a:cubicBezTo>
                    <a:cubicBezTo>
                      <a:pt x="3" y="17"/>
                      <a:pt x="0" y="24"/>
                      <a:pt x="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1" y="25"/>
                      <a:pt x="12" y="20"/>
                      <a:pt x="15" y="14"/>
                    </a:cubicBezTo>
                    <a:close/>
                    <a:moveTo>
                      <a:pt x="21" y="5"/>
                    </a:moveTo>
                    <a:cubicBezTo>
                      <a:pt x="22" y="4"/>
                      <a:pt x="23" y="2"/>
                      <a:pt x="25" y="1"/>
                    </a:cubicBezTo>
                    <a:cubicBezTo>
                      <a:pt x="19" y="3"/>
                      <a:pt x="14" y="5"/>
                      <a:pt x="10" y="9"/>
                    </a:cubicBezTo>
                    <a:cubicBezTo>
                      <a:pt x="12" y="10"/>
                      <a:pt x="14" y="11"/>
                      <a:pt x="16" y="11"/>
                    </a:cubicBezTo>
                    <a:cubicBezTo>
                      <a:pt x="17" y="9"/>
                      <a:pt x="19" y="7"/>
                      <a:pt x="21" y="5"/>
                    </a:cubicBezTo>
                    <a:close/>
                    <a:moveTo>
                      <a:pt x="10" y="35"/>
                    </a:moveTo>
                    <a:cubicBezTo>
                      <a:pt x="0" y="35"/>
                      <a:pt x="0" y="35"/>
                      <a:pt x="0" y="35"/>
                    </a:cubicBezTo>
                    <a:cubicBezTo>
                      <a:pt x="0" y="43"/>
                      <a:pt x="3" y="50"/>
                      <a:pt x="8" y="55"/>
                    </a:cubicBezTo>
                    <a:cubicBezTo>
                      <a:pt x="10" y="54"/>
                      <a:pt x="12" y="54"/>
                      <a:pt x="15" y="53"/>
                    </a:cubicBezTo>
                    <a:cubicBezTo>
                      <a:pt x="12" y="47"/>
                      <a:pt x="10" y="41"/>
                      <a:pt x="10" y="35"/>
                    </a:cubicBezTo>
                    <a:close/>
                    <a:moveTo>
                      <a:pt x="21" y="62"/>
                    </a:moveTo>
                    <a:cubicBezTo>
                      <a:pt x="19" y="60"/>
                      <a:pt x="17" y="58"/>
                      <a:pt x="16" y="56"/>
                    </a:cubicBezTo>
                    <a:cubicBezTo>
                      <a:pt x="14" y="56"/>
                      <a:pt x="12" y="57"/>
                      <a:pt x="10" y="58"/>
                    </a:cubicBezTo>
                    <a:cubicBezTo>
                      <a:pt x="14" y="62"/>
                      <a:pt x="19" y="65"/>
                      <a:pt x="25" y="66"/>
                    </a:cubicBezTo>
                    <a:cubicBezTo>
                      <a:pt x="23" y="65"/>
                      <a:pt x="22" y="64"/>
                      <a:pt x="21" y="62"/>
                    </a:cubicBezTo>
                    <a:close/>
                    <a:moveTo>
                      <a:pt x="18" y="52"/>
                    </a:moveTo>
                    <a:cubicBezTo>
                      <a:pt x="22" y="51"/>
                      <a:pt x="27" y="50"/>
                      <a:pt x="32" y="50"/>
                    </a:cubicBezTo>
                    <a:cubicBezTo>
                      <a:pt x="32" y="35"/>
                      <a:pt x="32" y="35"/>
                      <a:pt x="32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4" y="41"/>
                      <a:pt x="15" y="47"/>
                      <a:pt x="18" y="52"/>
                    </a:cubicBezTo>
                    <a:close/>
                    <a:moveTo>
                      <a:pt x="23" y="60"/>
                    </a:moveTo>
                    <a:cubicBezTo>
                      <a:pt x="26" y="63"/>
                      <a:pt x="29" y="65"/>
                      <a:pt x="32" y="67"/>
                    </a:cubicBezTo>
                    <a:cubicBezTo>
                      <a:pt x="32" y="54"/>
                      <a:pt x="32" y="54"/>
                      <a:pt x="32" y="54"/>
                    </a:cubicBezTo>
                    <a:cubicBezTo>
                      <a:pt x="27" y="54"/>
                      <a:pt x="23" y="54"/>
                      <a:pt x="20" y="55"/>
                    </a:cubicBezTo>
                    <a:cubicBezTo>
                      <a:pt x="21" y="57"/>
                      <a:pt x="22" y="58"/>
                      <a:pt x="23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3" name="Freeform 191"/>
              <p:cNvSpPr>
                <a:spLocks noEditPoints="1"/>
              </p:cNvSpPr>
              <p:nvPr/>
            </p:nvSpPr>
            <p:spPr bwMode="auto">
              <a:xfrm>
                <a:off x="4248123" y="2478325"/>
                <a:ext cx="576661" cy="576664"/>
              </a:xfrm>
              <a:custGeom>
                <a:avLst/>
                <a:gdLst>
                  <a:gd name="T0" fmla="*/ 67 w 67"/>
                  <a:gd name="T1" fmla="*/ 31 h 67"/>
                  <a:gd name="T2" fmla="*/ 52 w 67"/>
                  <a:gd name="T3" fmla="*/ 14 h 67"/>
                  <a:gd name="T4" fmla="*/ 35 w 67"/>
                  <a:gd name="T5" fmla="*/ 50 h 67"/>
                  <a:gd name="T6" fmla="*/ 53 w 67"/>
                  <a:gd name="T7" fmla="*/ 35 h 67"/>
                  <a:gd name="T8" fmla="*/ 35 w 67"/>
                  <a:gd name="T9" fmla="*/ 50 h 67"/>
                  <a:gd name="T10" fmla="*/ 35 w 67"/>
                  <a:gd name="T11" fmla="*/ 0 h 67"/>
                  <a:gd name="T12" fmla="*/ 47 w 67"/>
                  <a:gd name="T13" fmla="*/ 12 h 67"/>
                  <a:gd name="T14" fmla="*/ 47 w 67"/>
                  <a:gd name="T15" fmla="*/ 55 h 67"/>
                  <a:gd name="T16" fmla="*/ 35 w 67"/>
                  <a:gd name="T17" fmla="*/ 67 h 67"/>
                  <a:gd name="T18" fmla="*/ 47 w 67"/>
                  <a:gd name="T19" fmla="*/ 55 h 67"/>
                  <a:gd name="T20" fmla="*/ 52 w 67"/>
                  <a:gd name="T21" fmla="*/ 53 h 67"/>
                  <a:gd name="T22" fmla="*/ 67 w 67"/>
                  <a:gd name="T23" fmla="*/ 35 h 67"/>
                  <a:gd name="T24" fmla="*/ 46 w 67"/>
                  <a:gd name="T25" fmla="*/ 62 h 67"/>
                  <a:gd name="T26" fmla="*/ 42 w 67"/>
                  <a:gd name="T27" fmla="*/ 66 h 67"/>
                  <a:gd name="T28" fmla="*/ 51 w 67"/>
                  <a:gd name="T29" fmla="*/ 56 h 67"/>
                  <a:gd name="T30" fmla="*/ 46 w 67"/>
                  <a:gd name="T31" fmla="*/ 5 h 67"/>
                  <a:gd name="T32" fmla="*/ 51 w 67"/>
                  <a:gd name="T33" fmla="*/ 11 h 67"/>
                  <a:gd name="T34" fmla="*/ 42 w 67"/>
                  <a:gd name="T35" fmla="*/ 1 h 67"/>
                  <a:gd name="T36" fmla="*/ 49 w 67"/>
                  <a:gd name="T37" fmla="*/ 15 h 67"/>
                  <a:gd name="T38" fmla="*/ 35 w 67"/>
                  <a:gd name="T39" fmla="*/ 31 h 67"/>
                  <a:gd name="T40" fmla="*/ 49 w 67"/>
                  <a:gd name="T41" fmla="*/ 15 h 67"/>
                  <a:gd name="T42" fmla="*/ 20 w 67"/>
                  <a:gd name="T43" fmla="*/ 12 h 67"/>
                  <a:gd name="T44" fmla="*/ 32 w 67"/>
                  <a:gd name="T45" fmla="*/ 0 h 67"/>
                  <a:gd name="T46" fmla="*/ 14 w 67"/>
                  <a:gd name="T47" fmla="*/ 31 h 67"/>
                  <a:gd name="T48" fmla="*/ 32 w 67"/>
                  <a:gd name="T49" fmla="*/ 17 h 67"/>
                  <a:gd name="T50" fmla="*/ 14 w 67"/>
                  <a:gd name="T51" fmla="*/ 31 h 67"/>
                  <a:gd name="T52" fmla="*/ 8 w 67"/>
                  <a:gd name="T53" fmla="*/ 12 h 67"/>
                  <a:gd name="T54" fmla="*/ 11 w 67"/>
                  <a:gd name="T55" fmla="*/ 31 h 67"/>
                  <a:gd name="T56" fmla="*/ 21 w 67"/>
                  <a:gd name="T57" fmla="*/ 5 h 67"/>
                  <a:gd name="T58" fmla="*/ 10 w 67"/>
                  <a:gd name="T59" fmla="*/ 9 h 67"/>
                  <a:gd name="T60" fmla="*/ 21 w 67"/>
                  <a:gd name="T61" fmla="*/ 5 h 67"/>
                  <a:gd name="T62" fmla="*/ 0 w 67"/>
                  <a:gd name="T63" fmla="*/ 35 h 67"/>
                  <a:gd name="T64" fmla="*/ 15 w 67"/>
                  <a:gd name="T65" fmla="*/ 53 h 67"/>
                  <a:gd name="T66" fmla="*/ 21 w 67"/>
                  <a:gd name="T67" fmla="*/ 62 h 67"/>
                  <a:gd name="T68" fmla="*/ 10 w 67"/>
                  <a:gd name="T69" fmla="*/ 58 h 67"/>
                  <a:gd name="T70" fmla="*/ 21 w 67"/>
                  <a:gd name="T71" fmla="*/ 62 h 67"/>
                  <a:gd name="T72" fmla="*/ 32 w 67"/>
                  <a:gd name="T73" fmla="*/ 50 h 67"/>
                  <a:gd name="T74" fmla="*/ 14 w 67"/>
                  <a:gd name="T75" fmla="*/ 35 h 67"/>
                  <a:gd name="T76" fmla="*/ 23 w 67"/>
                  <a:gd name="T77" fmla="*/ 60 h 67"/>
                  <a:gd name="T78" fmla="*/ 32 w 67"/>
                  <a:gd name="T79" fmla="*/ 53 h 67"/>
                  <a:gd name="T80" fmla="*/ 23 w 67"/>
                  <a:gd name="T81" fmla="*/ 6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67" h="67">
                    <a:moveTo>
                      <a:pt x="57" y="31"/>
                    </a:moveTo>
                    <a:cubicBezTo>
                      <a:pt x="67" y="31"/>
                      <a:pt x="67" y="31"/>
                      <a:pt x="67" y="31"/>
                    </a:cubicBezTo>
                    <a:cubicBezTo>
                      <a:pt x="67" y="24"/>
                      <a:pt x="64" y="17"/>
                      <a:pt x="59" y="12"/>
                    </a:cubicBezTo>
                    <a:cubicBezTo>
                      <a:pt x="57" y="13"/>
                      <a:pt x="55" y="13"/>
                      <a:pt x="52" y="14"/>
                    </a:cubicBezTo>
                    <a:cubicBezTo>
                      <a:pt x="55" y="19"/>
                      <a:pt x="56" y="25"/>
                      <a:pt x="57" y="31"/>
                    </a:cubicBezTo>
                    <a:close/>
                    <a:moveTo>
                      <a:pt x="35" y="50"/>
                    </a:moveTo>
                    <a:cubicBezTo>
                      <a:pt x="40" y="50"/>
                      <a:pt x="45" y="51"/>
                      <a:pt x="49" y="52"/>
                    </a:cubicBezTo>
                    <a:cubicBezTo>
                      <a:pt x="52" y="47"/>
                      <a:pt x="53" y="41"/>
                      <a:pt x="53" y="35"/>
                    </a:cubicBezTo>
                    <a:cubicBezTo>
                      <a:pt x="35" y="35"/>
                      <a:pt x="35" y="35"/>
                      <a:pt x="35" y="35"/>
                    </a:cubicBezTo>
                    <a:lnTo>
                      <a:pt x="35" y="50"/>
                    </a:lnTo>
                    <a:close/>
                    <a:moveTo>
                      <a:pt x="44" y="7"/>
                    </a:moveTo>
                    <a:cubicBezTo>
                      <a:pt x="41" y="4"/>
                      <a:pt x="38" y="2"/>
                      <a:pt x="35" y="0"/>
                    </a:cubicBezTo>
                    <a:cubicBezTo>
                      <a:pt x="35" y="13"/>
                      <a:pt x="35" y="13"/>
                      <a:pt x="35" y="13"/>
                    </a:cubicBezTo>
                    <a:cubicBezTo>
                      <a:pt x="39" y="13"/>
                      <a:pt x="43" y="13"/>
                      <a:pt x="47" y="12"/>
                    </a:cubicBezTo>
                    <a:cubicBezTo>
                      <a:pt x="46" y="10"/>
                      <a:pt x="45" y="9"/>
                      <a:pt x="44" y="7"/>
                    </a:cubicBezTo>
                    <a:close/>
                    <a:moveTo>
                      <a:pt x="47" y="55"/>
                    </a:moveTo>
                    <a:cubicBezTo>
                      <a:pt x="43" y="54"/>
                      <a:pt x="39" y="53"/>
                      <a:pt x="35" y="53"/>
                    </a:cubicBezTo>
                    <a:cubicBezTo>
                      <a:pt x="35" y="67"/>
                      <a:pt x="35" y="67"/>
                      <a:pt x="35" y="67"/>
                    </a:cubicBezTo>
                    <a:cubicBezTo>
                      <a:pt x="38" y="65"/>
                      <a:pt x="41" y="63"/>
                      <a:pt x="44" y="60"/>
                    </a:cubicBezTo>
                    <a:cubicBezTo>
                      <a:pt x="45" y="58"/>
                      <a:pt x="46" y="57"/>
                      <a:pt x="47" y="55"/>
                    </a:cubicBezTo>
                    <a:close/>
                    <a:moveTo>
                      <a:pt x="57" y="35"/>
                    </a:moveTo>
                    <a:cubicBezTo>
                      <a:pt x="56" y="41"/>
                      <a:pt x="55" y="47"/>
                      <a:pt x="52" y="53"/>
                    </a:cubicBezTo>
                    <a:cubicBezTo>
                      <a:pt x="55" y="53"/>
                      <a:pt x="57" y="54"/>
                      <a:pt x="59" y="55"/>
                    </a:cubicBezTo>
                    <a:cubicBezTo>
                      <a:pt x="64" y="50"/>
                      <a:pt x="67" y="42"/>
                      <a:pt x="67" y="35"/>
                    </a:cubicBezTo>
                    <a:lnTo>
                      <a:pt x="57" y="35"/>
                    </a:lnTo>
                    <a:close/>
                    <a:moveTo>
                      <a:pt x="46" y="62"/>
                    </a:moveTo>
                    <a:cubicBezTo>
                      <a:pt x="46" y="62"/>
                      <a:pt x="46" y="62"/>
                      <a:pt x="46" y="62"/>
                    </a:cubicBezTo>
                    <a:cubicBezTo>
                      <a:pt x="45" y="63"/>
                      <a:pt x="44" y="65"/>
                      <a:pt x="42" y="66"/>
                    </a:cubicBezTo>
                    <a:cubicBezTo>
                      <a:pt x="48" y="64"/>
                      <a:pt x="53" y="62"/>
                      <a:pt x="57" y="58"/>
                    </a:cubicBezTo>
                    <a:cubicBezTo>
                      <a:pt x="55" y="57"/>
                      <a:pt x="53" y="56"/>
                      <a:pt x="51" y="56"/>
                    </a:cubicBezTo>
                    <a:cubicBezTo>
                      <a:pt x="49" y="58"/>
                      <a:pt x="48" y="60"/>
                      <a:pt x="46" y="62"/>
                    </a:cubicBezTo>
                    <a:close/>
                    <a:moveTo>
                      <a:pt x="46" y="5"/>
                    </a:moveTo>
                    <a:cubicBezTo>
                      <a:pt x="46" y="5"/>
                      <a:pt x="46" y="5"/>
                      <a:pt x="46" y="5"/>
                    </a:cubicBezTo>
                    <a:cubicBezTo>
                      <a:pt x="48" y="7"/>
                      <a:pt x="49" y="9"/>
                      <a:pt x="51" y="11"/>
                    </a:cubicBezTo>
                    <a:cubicBezTo>
                      <a:pt x="53" y="11"/>
                      <a:pt x="55" y="10"/>
                      <a:pt x="57" y="9"/>
                    </a:cubicBezTo>
                    <a:cubicBezTo>
                      <a:pt x="53" y="5"/>
                      <a:pt x="48" y="2"/>
                      <a:pt x="42" y="1"/>
                    </a:cubicBezTo>
                    <a:cubicBezTo>
                      <a:pt x="44" y="2"/>
                      <a:pt x="45" y="3"/>
                      <a:pt x="46" y="5"/>
                    </a:cubicBezTo>
                    <a:close/>
                    <a:moveTo>
                      <a:pt x="49" y="15"/>
                    </a:moveTo>
                    <a:cubicBezTo>
                      <a:pt x="45" y="16"/>
                      <a:pt x="40" y="17"/>
                      <a:pt x="35" y="17"/>
                    </a:cubicBezTo>
                    <a:cubicBezTo>
                      <a:pt x="35" y="31"/>
                      <a:pt x="35" y="31"/>
                      <a:pt x="35" y="31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53" y="25"/>
                      <a:pt x="51" y="20"/>
                      <a:pt x="49" y="15"/>
                    </a:cubicBezTo>
                    <a:close/>
                    <a:moveTo>
                      <a:pt x="23" y="7"/>
                    </a:moveTo>
                    <a:cubicBezTo>
                      <a:pt x="22" y="9"/>
                      <a:pt x="21" y="10"/>
                      <a:pt x="20" y="12"/>
                    </a:cubicBezTo>
                    <a:cubicBezTo>
                      <a:pt x="24" y="13"/>
                      <a:pt x="28" y="13"/>
                      <a:pt x="32" y="13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29" y="2"/>
                      <a:pt x="26" y="4"/>
                      <a:pt x="23" y="7"/>
                    </a:cubicBezTo>
                    <a:close/>
                    <a:moveTo>
                      <a:pt x="14" y="31"/>
                    </a:moveTo>
                    <a:cubicBezTo>
                      <a:pt x="32" y="31"/>
                      <a:pt x="32" y="31"/>
                      <a:pt x="32" y="31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27" y="17"/>
                      <a:pt x="23" y="16"/>
                      <a:pt x="18" y="15"/>
                    </a:cubicBezTo>
                    <a:cubicBezTo>
                      <a:pt x="16" y="20"/>
                      <a:pt x="14" y="25"/>
                      <a:pt x="14" y="31"/>
                    </a:cubicBezTo>
                    <a:close/>
                    <a:moveTo>
                      <a:pt x="15" y="14"/>
                    </a:moveTo>
                    <a:cubicBezTo>
                      <a:pt x="12" y="13"/>
                      <a:pt x="10" y="13"/>
                      <a:pt x="8" y="12"/>
                    </a:cubicBezTo>
                    <a:cubicBezTo>
                      <a:pt x="3" y="17"/>
                      <a:pt x="0" y="24"/>
                      <a:pt x="0" y="31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1" y="25"/>
                      <a:pt x="12" y="19"/>
                      <a:pt x="15" y="14"/>
                    </a:cubicBezTo>
                    <a:close/>
                    <a:moveTo>
                      <a:pt x="21" y="5"/>
                    </a:moveTo>
                    <a:cubicBezTo>
                      <a:pt x="22" y="3"/>
                      <a:pt x="24" y="2"/>
                      <a:pt x="25" y="1"/>
                    </a:cubicBezTo>
                    <a:cubicBezTo>
                      <a:pt x="19" y="2"/>
                      <a:pt x="14" y="5"/>
                      <a:pt x="10" y="9"/>
                    </a:cubicBezTo>
                    <a:cubicBezTo>
                      <a:pt x="12" y="10"/>
                      <a:pt x="14" y="11"/>
                      <a:pt x="16" y="11"/>
                    </a:cubicBezTo>
                    <a:cubicBezTo>
                      <a:pt x="18" y="9"/>
                      <a:pt x="19" y="7"/>
                      <a:pt x="21" y="5"/>
                    </a:cubicBezTo>
                    <a:close/>
                    <a:moveTo>
                      <a:pt x="10" y="35"/>
                    </a:moveTo>
                    <a:cubicBezTo>
                      <a:pt x="0" y="35"/>
                      <a:pt x="0" y="35"/>
                      <a:pt x="0" y="35"/>
                    </a:cubicBezTo>
                    <a:cubicBezTo>
                      <a:pt x="0" y="42"/>
                      <a:pt x="3" y="50"/>
                      <a:pt x="8" y="55"/>
                    </a:cubicBezTo>
                    <a:cubicBezTo>
                      <a:pt x="10" y="54"/>
                      <a:pt x="12" y="53"/>
                      <a:pt x="15" y="53"/>
                    </a:cubicBezTo>
                    <a:cubicBezTo>
                      <a:pt x="12" y="47"/>
                      <a:pt x="11" y="41"/>
                      <a:pt x="10" y="35"/>
                    </a:cubicBezTo>
                    <a:close/>
                    <a:moveTo>
                      <a:pt x="21" y="62"/>
                    </a:moveTo>
                    <a:cubicBezTo>
                      <a:pt x="19" y="60"/>
                      <a:pt x="18" y="58"/>
                      <a:pt x="16" y="56"/>
                    </a:cubicBezTo>
                    <a:cubicBezTo>
                      <a:pt x="14" y="56"/>
                      <a:pt x="12" y="57"/>
                      <a:pt x="10" y="58"/>
                    </a:cubicBezTo>
                    <a:cubicBezTo>
                      <a:pt x="14" y="62"/>
                      <a:pt x="19" y="64"/>
                      <a:pt x="25" y="66"/>
                    </a:cubicBezTo>
                    <a:cubicBezTo>
                      <a:pt x="24" y="65"/>
                      <a:pt x="22" y="63"/>
                      <a:pt x="21" y="62"/>
                    </a:cubicBezTo>
                    <a:close/>
                    <a:moveTo>
                      <a:pt x="18" y="52"/>
                    </a:moveTo>
                    <a:cubicBezTo>
                      <a:pt x="23" y="51"/>
                      <a:pt x="27" y="50"/>
                      <a:pt x="32" y="50"/>
                    </a:cubicBezTo>
                    <a:cubicBezTo>
                      <a:pt x="32" y="35"/>
                      <a:pt x="32" y="35"/>
                      <a:pt x="32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4" y="41"/>
                      <a:pt x="16" y="47"/>
                      <a:pt x="18" y="52"/>
                    </a:cubicBezTo>
                    <a:close/>
                    <a:moveTo>
                      <a:pt x="23" y="60"/>
                    </a:moveTo>
                    <a:cubicBezTo>
                      <a:pt x="26" y="63"/>
                      <a:pt x="29" y="65"/>
                      <a:pt x="32" y="67"/>
                    </a:cubicBezTo>
                    <a:cubicBezTo>
                      <a:pt x="32" y="53"/>
                      <a:pt x="32" y="53"/>
                      <a:pt x="32" y="53"/>
                    </a:cubicBezTo>
                    <a:cubicBezTo>
                      <a:pt x="28" y="53"/>
                      <a:pt x="24" y="54"/>
                      <a:pt x="20" y="55"/>
                    </a:cubicBezTo>
                    <a:cubicBezTo>
                      <a:pt x="21" y="57"/>
                      <a:pt x="22" y="58"/>
                      <a:pt x="23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</p:grpSp>
      <p:grpSp>
        <p:nvGrpSpPr>
          <p:cNvPr id="34" name="组合 33"/>
          <p:cNvGrpSpPr/>
          <p:nvPr/>
        </p:nvGrpSpPr>
        <p:grpSpPr>
          <a:xfrm>
            <a:off x="6494067" y="3403544"/>
            <a:ext cx="1948136" cy="2720933"/>
            <a:chOff x="6494067" y="3014289"/>
            <a:chExt cx="1948136" cy="2720933"/>
          </a:xfrm>
        </p:grpSpPr>
        <p:sp>
          <p:nvSpPr>
            <p:cNvPr id="35" name="八边形 34"/>
            <p:cNvSpPr/>
            <p:nvPr/>
          </p:nvSpPr>
          <p:spPr>
            <a:xfrm>
              <a:off x="6892135" y="3014289"/>
              <a:ext cx="1152000" cy="1152000"/>
            </a:xfrm>
            <a:prstGeom prst="octagon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6494067" y="4372060"/>
              <a:ext cx="1948136" cy="1363162"/>
              <a:chOff x="3787864" y="4433020"/>
              <a:chExt cx="1948136" cy="1363162"/>
            </a:xfrm>
          </p:grpSpPr>
          <p:sp>
            <p:nvSpPr>
              <p:cNvPr id="37" name="矩形 36"/>
              <p:cNvSpPr/>
              <p:nvPr/>
            </p:nvSpPr>
            <p:spPr>
              <a:xfrm>
                <a:off x="3787864" y="4433020"/>
                <a:ext cx="1948136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800" b="1" i="0" u="none" strike="noStrike" kern="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uLnTx/>
                    <a:uFillTx/>
                    <a:latin typeface="Calibri" panose="020F0502020204030204" charset="0"/>
                    <a:cs typeface="Calibri" panose="020F0502020204030204" charset="0"/>
                  </a:rPr>
                  <a:t>ENTER YOUR TEXT</a:t>
                </a:r>
                <a:endParaRPr kumimoji="0" lang="zh-CN" altLang="en-US" sz="1800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Calibri" panose="020F0502020204030204" charset="0"/>
                  <a:cs typeface="Calibri" panose="020F0502020204030204" charset="0"/>
                </a:endParaRPr>
              </a:p>
            </p:txBody>
          </p:sp>
          <p:sp>
            <p:nvSpPr>
              <p:cNvPr id="38" name="矩形 37"/>
              <p:cNvSpPr/>
              <p:nvPr/>
            </p:nvSpPr>
            <p:spPr>
              <a:xfrm>
                <a:off x="3787864" y="4872852"/>
                <a:ext cx="1948136" cy="9233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800" b="0" i="0" u="none" strike="noStrike" kern="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90000"/>
                        <a:lumOff val="10000"/>
                      </a:schemeClr>
                    </a:solidFill>
                    <a:effectLst/>
                    <a:uLnTx/>
                    <a:uFillTx/>
                    <a:latin typeface="Calibri" panose="020F0502020204030204" charset="0"/>
                    <a:cs typeface="Calibri" panose="020F0502020204030204" charset="0"/>
                  </a:rPr>
                  <a:t>Please enter a chapter introduction here</a:t>
                </a: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90000"/>
                      <a:lumOff val="10000"/>
                    </a:schemeClr>
                  </a:solidFill>
                  <a:effectLst/>
                  <a:uLnTx/>
                  <a:uFillTx/>
                  <a:latin typeface="Calibri" panose="020F0502020204030204" charset="0"/>
                  <a:cs typeface="Calibri" panose="020F0502020204030204" charset="0"/>
                </a:endParaRPr>
              </a:p>
            </p:txBody>
          </p:sp>
        </p:grpSp>
        <p:grpSp>
          <p:nvGrpSpPr>
            <p:cNvPr id="39" name="组合 38"/>
            <p:cNvGrpSpPr/>
            <p:nvPr/>
          </p:nvGrpSpPr>
          <p:grpSpPr>
            <a:xfrm>
              <a:off x="7306135" y="3374289"/>
              <a:ext cx="324000" cy="432000"/>
              <a:chOff x="6416949" y="3497461"/>
              <a:chExt cx="427962" cy="576665"/>
            </a:xfrm>
            <a:solidFill>
              <a:schemeClr val="bg1"/>
            </a:solidFill>
          </p:grpSpPr>
          <p:sp>
            <p:nvSpPr>
              <p:cNvPr id="42" name="Freeform 127"/>
              <p:cNvSpPr>
                <a:spLocks noEditPoints="1"/>
              </p:cNvSpPr>
              <p:nvPr/>
            </p:nvSpPr>
            <p:spPr bwMode="auto">
              <a:xfrm>
                <a:off x="6416949" y="3508342"/>
                <a:ext cx="420709" cy="565784"/>
              </a:xfrm>
              <a:custGeom>
                <a:avLst/>
                <a:gdLst>
                  <a:gd name="T0" fmla="*/ 25 w 49"/>
                  <a:gd name="T1" fmla="*/ 23 h 66"/>
                  <a:gd name="T2" fmla="*/ 36 w 49"/>
                  <a:gd name="T3" fmla="*/ 12 h 66"/>
                  <a:gd name="T4" fmla="*/ 25 w 49"/>
                  <a:gd name="T5" fmla="*/ 0 h 66"/>
                  <a:gd name="T6" fmla="*/ 13 w 49"/>
                  <a:gd name="T7" fmla="*/ 12 h 66"/>
                  <a:gd name="T8" fmla="*/ 25 w 49"/>
                  <a:gd name="T9" fmla="*/ 23 h 66"/>
                  <a:gd name="T10" fmla="*/ 32 w 49"/>
                  <a:gd name="T11" fmla="*/ 26 h 66"/>
                  <a:gd name="T12" fmla="*/ 17 w 49"/>
                  <a:gd name="T13" fmla="*/ 26 h 66"/>
                  <a:gd name="T14" fmla="*/ 0 w 49"/>
                  <a:gd name="T15" fmla="*/ 43 h 66"/>
                  <a:gd name="T16" fmla="*/ 0 w 49"/>
                  <a:gd name="T17" fmla="*/ 66 h 66"/>
                  <a:gd name="T18" fmla="*/ 10 w 49"/>
                  <a:gd name="T19" fmla="*/ 66 h 66"/>
                  <a:gd name="T20" fmla="*/ 10 w 49"/>
                  <a:gd name="T21" fmla="*/ 42 h 66"/>
                  <a:gd name="T22" fmla="*/ 14 w 49"/>
                  <a:gd name="T23" fmla="*/ 42 h 66"/>
                  <a:gd name="T24" fmla="*/ 14 w 49"/>
                  <a:gd name="T25" fmla="*/ 66 h 66"/>
                  <a:gd name="T26" fmla="*/ 35 w 49"/>
                  <a:gd name="T27" fmla="*/ 66 h 66"/>
                  <a:gd name="T28" fmla="*/ 35 w 49"/>
                  <a:gd name="T29" fmla="*/ 42 h 66"/>
                  <a:gd name="T30" fmla="*/ 39 w 49"/>
                  <a:gd name="T31" fmla="*/ 42 h 66"/>
                  <a:gd name="T32" fmla="*/ 39 w 49"/>
                  <a:gd name="T33" fmla="*/ 66 h 66"/>
                  <a:gd name="T34" fmla="*/ 49 w 49"/>
                  <a:gd name="T35" fmla="*/ 66 h 66"/>
                  <a:gd name="T36" fmla="*/ 49 w 49"/>
                  <a:gd name="T37" fmla="*/ 43 h 66"/>
                  <a:gd name="T38" fmla="*/ 32 w 49"/>
                  <a:gd name="T39" fmla="*/ 26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9" h="66">
                    <a:moveTo>
                      <a:pt x="25" y="23"/>
                    </a:moveTo>
                    <a:cubicBezTo>
                      <a:pt x="31" y="23"/>
                      <a:pt x="36" y="18"/>
                      <a:pt x="36" y="12"/>
                    </a:cubicBezTo>
                    <a:cubicBezTo>
                      <a:pt x="36" y="6"/>
                      <a:pt x="31" y="0"/>
                      <a:pt x="25" y="0"/>
                    </a:cubicBezTo>
                    <a:cubicBezTo>
                      <a:pt x="18" y="0"/>
                      <a:pt x="13" y="6"/>
                      <a:pt x="13" y="12"/>
                    </a:cubicBezTo>
                    <a:cubicBezTo>
                      <a:pt x="13" y="18"/>
                      <a:pt x="18" y="23"/>
                      <a:pt x="25" y="23"/>
                    </a:cubicBezTo>
                    <a:close/>
                    <a:moveTo>
                      <a:pt x="32" y="26"/>
                    </a:moveTo>
                    <a:cubicBezTo>
                      <a:pt x="17" y="26"/>
                      <a:pt x="17" y="26"/>
                      <a:pt x="17" y="26"/>
                    </a:cubicBezTo>
                    <a:cubicBezTo>
                      <a:pt x="8" y="26"/>
                      <a:pt x="0" y="33"/>
                      <a:pt x="0" y="43"/>
                    </a:cubicBezTo>
                    <a:cubicBezTo>
                      <a:pt x="0" y="66"/>
                      <a:pt x="0" y="66"/>
                      <a:pt x="0" y="66"/>
                    </a:cubicBezTo>
                    <a:cubicBezTo>
                      <a:pt x="10" y="66"/>
                      <a:pt x="10" y="66"/>
                      <a:pt x="10" y="66"/>
                    </a:cubicBezTo>
                    <a:cubicBezTo>
                      <a:pt x="10" y="42"/>
                      <a:pt x="10" y="42"/>
                      <a:pt x="10" y="42"/>
                    </a:cubicBezTo>
                    <a:cubicBezTo>
                      <a:pt x="14" y="42"/>
                      <a:pt x="14" y="42"/>
                      <a:pt x="14" y="42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35" y="66"/>
                      <a:pt x="35" y="66"/>
                      <a:pt x="35" y="66"/>
                    </a:cubicBezTo>
                    <a:cubicBezTo>
                      <a:pt x="35" y="42"/>
                      <a:pt x="35" y="42"/>
                      <a:pt x="35" y="42"/>
                    </a:cubicBezTo>
                    <a:cubicBezTo>
                      <a:pt x="39" y="42"/>
                      <a:pt x="39" y="42"/>
                      <a:pt x="39" y="42"/>
                    </a:cubicBezTo>
                    <a:cubicBezTo>
                      <a:pt x="39" y="66"/>
                      <a:pt x="39" y="66"/>
                      <a:pt x="39" y="66"/>
                    </a:cubicBezTo>
                    <a:cubicBezTo>
                      <a:pt x="49" y="66"/>
                      <a:pt x="49" y="66"/>
                      <a:pt x="49" y="66"/>
                    </a:cubicBezTo>
                    <a:cubicBezTo>
                      <a:pt x="49" y="43"/>
                      <a:pt x="49" y="43"/>
                      <a:pt x="49" y="43"/>
                    </a:cubicBezTo>
                    <a:cubicBezTo>
                      <a:pt x="49" y="33"/>
                      <a:pt x="41" y="26"/>
                      <a:pt x="32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3" name="Freeform 128"/>
              <p:cNvSpPr>
                <a:spLocks noEditPoints="1"/>
              </p:cNvSpPr>
              <p:nvPr/>
            </p:nvSpPr>
            <p:spPr bwMode="auto">
              <a:xfrm>
                <a:off x="6424202" y="3497461"/>
                <a:ext cx="420709" cy="558530"/>
              </a:xfrm>
              <a:custGeom>
                <a:avLst/>
                <a:gdLst>
                  <a:gd name="T0" fmla="*/ 25 w 49"/>
                  <a:gd name="T1" fmla="*/ 23 h 65"/>
                  <a:gd name="T2" fmla="*/ 36 w 49"/>
                  <a:gd name="T3" fmla="*/ 12 h 65"/>
                  <a:gd name="T4" fmla="*/ 25 w 49"/>
                  <a:gd name="T5" fmla="*/ 0 h 65"/>
                  <a:gd name="T6" fmla="*/ 13 w 49"/>
                  <a:gd name="T7" fmla="*/ 12 h 65"/>
                  <a:gd name="T8" fmla="*/ 25 w 49"/>
                  <a:gd name="T9" fmla="*/ 23 h 65"/>
                  <a:gd name="T10" fmla="*/ 32 w 49"/>
                  <a:gd name="T11" fmla="*/ 25 h 65"/>
                  <a:gd name="T12" fmla="*/ 18 w 49"/>
                  <a:gd name="T13" fmla="*/ 25 h 65"/>
                  <a:gd name="T14" fmla="*/ 0 w 49"/>
                  <a:gd name="T15" fmla="*/ 42 h 65"/>
                  <a:gd name="T16" fmla="*/ 0 w 49"/>
                  <a:gd name="T17" fmla="*/ 65 h 65"/>
                  <a:gd name="T18" fmla="*/ 10 w 49"/>
                  <a:gd name="T19" fmla="*/ 65 h 65"/>
                  <a:gd name="T20" fmla="*/ 10 w 49"/>
                  <a:gd name="T21" fmla="*/ 42 h 65"/>
                  <a:gd name="T22" fmla="*/ 14 w 49"/>
                  <a:gd name="T23" fmla="*/ 42 h 65"/>
                  <a:gd name="T24" fmla="*/ 14 w 49"/>
                  <a:gd name="T25" fmla="*/ 65 h 65"/>
                  <a:gd name="T26" fmla="*/ 35 w 49"/>
                  <a:gd name="T27" fmla="*/ 65 h 65"/>
                  <a:gd name="T28" fmla="*/ 35 w 49"/>
                  <a:gd name="T29" fmla="*/ 42 h 65"/>
                  <a:gd name="T30" fmla="*/ 39 w 49"/>
                  <a:gd name="T31" fmla="*/ 42 h 65"/>
                  <a:gd name="T32" fmla="*/ 39 w 49"/>
                  <a:gd name="T33" fmla="*/ 65 h 65"/>
                  <a:gd name="T34" fmla="*/ 49 w 49"/>
                  <a:gd name="T35" fmla="*/ 65 h 65"/>
                  <a:gd name="T36" fmla="*/ 49 w 49"/>
                  <a:gd name="T37" fmla="*/ 42 h 65"/>
                  <a:gd name="T38" fmla="*/ 32 w 49"/>
                  <a:gd name="T39" fmla="*/ 2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9" h="65">
                    <a:moveTo>
                      <a:pt x="25" y="23"/>
                    </a:moveTo>
                    <a:cubicBezTo>
                      <a:pt x="31" y="23"/>
                      <a:pt x="36" y="18"/>
                      <a:pt x="36" y="12"/>
                    </a:cubicBezTo>
                    <a:cubicBezTo>
                      <a:pt x="36" y="5"/>
                      <a:pt x="31" y="0"/>
                      <a:pt x="25" y="0"/>
                    </a:cubicBezTo>
                    <a:cubicBezTo>
                      <a:pt x="19" y="0"/>
                      <a:pt x="13" y="5"/>
                      <a:pt x="13" y="12"/>
                    </a:cubicBezTo>
                    <a:cubicBezTo>
                      <a:pt x="13" y="18"/>
                      <a:pt x="19" y="23"/>
                      <a:pt x="25" y="23"/>
                    </a:cubicBezTo>
                    <a:close/>
                    <a:moveTo>
                      <a:pt x="32" y="25"/>
                    </a:moveTo>
                    <a:cubicBezTo>
                      <a:pt x="18" y="25"/>
                      <a:pt x="18" y="25"/>
                      <a:pt x="18" y="25"/>
                    </a:cubicBezTo>
                    <a:cubicBezTo>
                      <a:pt x="8" y="25"/>
                      <a:pt x="0" y="33"/>
                      <a:pt x="0" y="42"/>
                    </a:cubicBezTo>
                    <a:cubicBezTo>
                      <a:pt x="0" y="65"/>
                      <a:pt x="0" y="65"/>
                      <a:pt x="0" y="65"/>
                    </a:cubicBezTo>
                    <a:cubicBezTo>
                      <a:pt x="10" y="65"/>
                      <a:pt x="10" y="65"/>
                      <a:pt x="10" y="65"/>
                    </a:cubicBezTo>
                    <a:cubicBezTo>
                      <a:pt x="10" y="42"/>
                      <a:pt x="10" y="42"/>
                      <a:pt x="10" y="42"/>
                    </a:cubicBezTo>
                    <a:cubicBezTo>
                      <a:pt x="14" y="42"/>
                      <a:pt x="14" y="42"/>
                      <a:pt x="14" y="42"/>
                    </a:cubicBezTo>
                    <a:cubicBezTo>
                      <a:pt x="14" y="65"/>
                      <a:pt x="14" y="65"/>
                      <a:pt x="14" y="65"/>
                    </a:cubicBezTo>
                    <a:cubicBezTo>
                      <a:pt x="35" y="65"/>
                      <a:pt x="35" y="65"/>
                      <a:pt x="35" y="65"/>
                    </a:cubicBezTo>
                    <a:cubicBezTo>
                      <a:pt x="35" y="42"/>
                      <a:pt x="35" y="42"/>
                      <a:pt x="35" y="42"/>
                    </a:cubicBezTo>
                    <a:cubicBezTo>
                      <a:pt x="39" y="42"/>
                      <a:pt x="39" y="42"/>
                      <a:pt x="39" y="42"/>
                    </a:cubicBezTo>
                    <a:cubicBezTo>
                      <a:pt x="39" y="65"/>
                      <a:pt x="39" y="65"/>
                      <a:pt x="39" y="65"/>
                    </a:cubicBezTo>
                    <a:cubicBezTo>
                      <a:pt x="49" y="65"/>
                      <a:pt x="49" y="65"/>
                      <a:pt x="49" y="65"/>
                    </a:cubicBezTo>
                    <a:cubicBezTo>
                      <a:pt x="49" y="42"/>
                      <a:pt x="49" y="42"/>
                      <a:pt x="49" y="42"/>
                    </a:cubicBezTo>
                    <a:cubicBezTo>
                      <a:pt x="49" y="33"/>
                      <a:pt x="42" y="25"/>
                      <a:pt x="32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</p:grpSp>
      <p:grpSp>
        <p:nvGrpSpPr>
          <p:cNvPr id="45" name="组合 44"/>
          <p:cNvGrpSpPr/>
          <p:nvPr/>
        </p:nvGrpSpPr>
        <p:grpSpPr>
          <a:xfrm>
            <a:off x="9238339" y="3403544"/>
            <a:ext cx="1948136" cy="2720933"/>
            <a:chOff x="9238339" y="3014289"/>
            <a:chExt cx="1948136" cy="2720933"/>
          </a:xfrm>
        </p:grpSpPr>
        <p:sp>
          <p:nvSpPr>
            <p:cNvPr id="46" name="八边形 45"/>
            <p:cNvSpPr/>
            <p:nvPr/>
          </p:nvSpPr>
          <p:spPr>
            <a:xfrm>
              <a:off x="9636407" y="3014289"/>
              <a:ext cx="1152000" cy="1152000"/>
            </a:xfrm>
            <a:prstGeom prst="octagon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grpSp>
          <p:nvGrpSpPr>
            <p:cNvPr id="47" name="组合 46"/>
            <p:cNvGrpSpPr/>
            <p:nvPr/>
          </p:nvGrpSpPr>
          <p:grpSpPr>
            <a:xfrm>
              <a:off x="9238339" y="4372060"/>
              <a:ext cx="1948136" cy="1363162"/>
              <a:chOff x="3787864" y="4433020"/>
              <a:chExt cx="1948136" cy="1363162"/>
            </a:xfrm>
          </p:grpSpPr>
          <p:sp>
            <p:nvSpPr>
              <p:cNvPr id="48" name="矩形 47"/>
              <p:cNvSpPr/>
              <p:nvPr/>
            </p:nvSpPr>
            <p:spPr>
              <a:xfrm>
                <a:off x="3787864" y="4433020"/>
                <a:ext cx="1948136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800" b="1" i="0" u="none" strike="noStrike" kern="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uLnTx/>
                    <a:uFillTx/>
                    <a:latin typeface="Calibri" panose="020F0502020204030204" charset="0"/>
                    <a:cs typeface="Calibri" panose="020F0502020204030204" charset="0"/>
                  </a:rPr>
                  <a:t>ENTER YOUR TEXT</a:t>
                </a:r>
                <a:endParaRPr kumimoji="0" lang="zh-CN" altLang="en-US" sz="1800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Calibri" panose="020F0502020204030204" charset="0"/>
                  <a:cs typeface="Calibri" panose="020F0502020204030204" charset="0"/>
                </a:endParaRPr>
              </a:p>
            </p:txBody>
          </p:sp>
          <p:sp>
            <p:nvSpPr>
              <p:cNvPr id="49" name="矩形 48"/>
              <p:cNvSpPr/>
              <p:nvPr/>
            </p:nvSpPr>
            <p:spPr>
              <a:xfrm>
                <a:off x="3787864" y="4872852"/>
                <a:ext cx="1948136" cy="9233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800" b="0" i="0" u="none" strike="noStrike" kern="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90000"/>
                        <a:lumOff val="10000"/>
                      </a:schemeClr>
                    </a:solidFill>
                    <a:effectLst/>
                    <a:uLnTx/>
                    <a:uFillTx/>
                    <a:latin typeface="Calibri" panose="020F0502020204030204" charset="0"/>
                    <a:cs typeface="Calibri" panose="020F0502020204030204" charset="0"/>
                  </a:rPr>
                  <a:t>Please enter a chapter introduction here</a:t>
                </a: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90000"/>
                      <a:lumOff val="10000"/>
                    </a:schemeClr>
                  </a:solidFill>
                  <a:effectLst/>
                  <a:uLnTx/>
                  <a:uFillTx/>
                  <a:latin typeface="Calibri" panose="020F0502020204030204" charset="0"/>
                  <a:cs typeface="Calibri" panose="020F0502020204030204" charset="0"/>
                </a:endParaRPr>
              </a:p>
            </p:txBody>
          </p:sp>
        </p:grpSp>
        <p:grpSp>
          <p:nvGrpSpPr>
            <p:cNvPr id="50" name="组合 49"/>
            <p:cNvGrpSpPr/>
            <p:nvPr/>
          </p:nvGrpSpPr>
          <p:grpSpPr>
            <a:xfrm>
              <a:off x="10014407" y="3374289"/>
              <a:ext cx="396000" cy="432000"/>
              <a:chOff x="2166340" y="2471071"/>
              <a:chExt cx="515006" cy="522262"/>
            </a:xfrm>
            <a:solidFill>
              <a:schemeClr val="bg1"/>
            </a:solidFill>
          </p:grpSpPr>
          <p:sp>
            <p:nvSpPr>
              <p:cNvPr id="51" name="Freeform 220"/>
              <p:cNvSpPr/>
              <p:nvPr/>
            </p:nvSpPr>
            <p:spPr bwMode="auto">
              <a:xfrm>
                <a:off x="2271517" y="2478325"/>
                <a:ext cx="297398" cy="388070"/>
              </a:xfrm>
              <a:custGeom>
                <a:avLst/>
                <a:gdLst>
                  <a:gd name="T0" fmla="*/ 21 w 35"/>
                  <a:gd name="T1" fmla="*/ 42 h 45"/>
                  <a:gd name="T2" fmla="*/ 33 w 35"/>
                  <a:gd name="T3" fmla="*/ 26 h 45"/>
                  <a:gd name="T4" fmla="*/ 30 w 35"/>
                  <a:gd name="T5" fmla="*/ 20 h 45"/>
                  <a:gd name="T6" fmla="*/ 25 w 35"/>
                  <a:gd name="T7" fmla="*/ 20 h 45"/>
                  <a:gd name="T8" fmla="*/ 25 w 35"/>
                  <a:gd name="T9" fmla="*/ 5 h 45"/>
                  <a:gd name="T10" fmla="*/ 20 w 35"/>
                  <a:gd name="T11" fmla="*/ 0 h 45"/>
                  <a:gd name="T12" fmla="*/ 15 w 35"/>
                  <a:gd name="T13" fmla="*/ 0 h 45"/>
                  <a:gd name="T14" fmla="*/ 10 w 35"/>
                  <a:gd name="T15" fmla="*/ 5 h 45"/>
                  <a:gd name="T16" fmla="*/ 10 w 35"/>
                  <a:gd name="T17" fmla="*/ 20 h 45"/>
                  <a:gd name="T18" fmla="*/ 5 w 35"/>
                  <a:gd name="T19" fmla="*/ 20 h 45"/>
                  <a:gd name="T20" fmla="*/ 2 w 35"/>
                  <a:gd name="T21" fmla="*/ 26 h 45"/>
                  <a:gd name="T22" fmla="*/ 14 w 35"/>
                  <a:gd name="T23" fmla="*/ 42 h 45"/>
                  <a:gd name="T24" fmla="*/ 21 w 35"/>
                  <a:gd name="T25" fmla="*/ 42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5" h="45">
                    <a:moveTo>
                      <a:pt x="21" y="42"/>
                    </a:moveTo>
                    <a:cubicBezTo>
                      <a:pt x="33" y="26"/>
                      <a:pt x="33" y="26"/>
                      <a:pt x="33" y="26"/>
                    </a:cubicBezTo>
                    <a:cubicBezTo>
                      <a:pt x="35" y="23"/>
                      <a:pt x="34" y="20"/>
                      <a:pt x="30" y="20"/>
                    </a:cubicBezTo>
                    <a:cubicBezTo>
                      <a:pt x="25" y="20"/>
                      <a:pt x="25" y="20"/>
                      <a:pt x="25" y="20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5" y="2"/>
                      <a:pt x="23" y="0"/>
                      <a:pt x="20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2" y="0"/>
                      <a:pt x="10" y="2"/>
                      <a:pt x="10" y="5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1" y="20"/>
                      <a:pt x="0" y="23"/>
                      <a:pt x="2" y="26"/>
                    </a:cubicBezTo>
                    <a:cubicBezTo>
                      <a:pt x="14" y="42"/>
                      <a:pt x="14" y="42"/>
                      <a:pt x="14" y="42"/>
                    </a:cubicBezTo>
                    <a:cubicBezTo>
                      <a:pt x="16" y="45"/>
                      <a:pt x="19" y="45"/>
                      <a:pt x="21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2" name="Freeform 221"/>
              <p:cNvSpPr/>
              <p:nvPr/>
            </p:nvSpPr>
            <p:spPr bwMode="auto">
              <a:xfrm>
                <a:off x="2166340" y="2830126"/>
                <a:ext cx="507752" cy="163207"/>
              </a:xfrm>
              <a:custGeom>
                <a:avLst/>
                <a:gdLst>
                  <a:gd name="T0" fmla="*/ 56 w 59"/>
                  <a:gd name="T1" fmla="*/ 19 h 19"/>
                  <a:gd name="T2" fmla="*/ 59 w 59"/>
                  <a:gd name="T3" fmla="*/ 16 h 19"/>
                  <a:gd name="T4" fmla="*/ 59 w 59"/>
                  <a:gd name="T5" fmla="*/ 3 h 19"/>
                  <a:gd name="T6" fmla="*/ 56 w 59"/>
                  <a:gd name="T7" fmla="*/ 0 h 19"/>
                  <a:gd name="T8" fmla="*/ 54 w 59"/>
                  <a:gd name="T9" fmla="*/ 0 h 19"/>
                  <a:gd name="T10" fmla="*/ 51 w 59"/>
                  <a:gd name="T11" fmla="*/ 3 h 19"/>
                  <a:gd name="T12" fmla="*/ 51 w 59"/>
                  <a:gd name="T13" fmla="*/ 8 h 19"/>
                  <a:gd name="T14" fmla="*/ 47 w 59"/>
                  <a:gd name="T15" fmla="*/ 11 h 19"/>
                  <a:gd name="T16" fmla="*/ 12 w 59"/>
                  <a:gd name="T17" fmla="*/ 11 h 19"/>
                  <a:gd name="T18" fmla="*/ 8 w 59"/>
                  <a:gd name="T19" fmla="*/ 8 h 19"/>
                  <a:gd name="T20" fmla="*/ 8 w 59"/>
                  <a:gd name="T21" fmla="*/ 3 h 19"/>
                  <a:gd name="T22" fmla="*/ 5 w 59"/>
                  <a:gd name="T23" fmla="*/ 0 h 19"/>
                  <a:gd name="T24" fmla="*/ 3 w 59"/>
                  <a:gd name="T25" fmla="*/ 0 h 19"/>
                  <a:gd name="T26" fmla="*/ 0 w 59"/>
                  <a:gd name="T27" fmla="*/ 3 h 19"/>
                  <a:gd name="T28" fmla="*/ 0 w 59"/>
                  <a:gd name="T29" fmla="*/ 16 h 19"/>
                  <a:gd name="T30" fmla="*/ 3 w 59"/>
                  <a:gd name="T31" fmla="*/ 19 h 19"/>
                  <a:gd name="T32" fmla="*/ 56 w 59"/>
                  <a:gd name="T33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9" h="19">
                    <a:moveTo>
                      <a:pt x="56" y="19"/>
                    </a:moveTo>
                    <a:cubicBezTo>
                      <a:pt x="58" y="19"/>
                      <a:pt x="59" y="18"/>
                      <a:pt x="59" y="16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2"/>
                      <a:pt x="58" y="0"/>
                      <a:pt x="56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2" y="0"/>
                      <a:pt x="51" y="2"/>
                      <a:pt x="51" y="3"/>
                    </a:cubicBezTo>
                    <a:cubicBezTo>
                      <a:pt x="51" y="8"/>
                      <a:pt x="51" y="8"/>
                      <a:pt x="51" y="8"/>
                    </a:cubicBezTo>
                    <a:cubicBezTo>
                      <a:pt x="51" y="9"/>
                      <a:pt x="49" y="11"/>
                      <a:pt x="47" y="11"/>
                    </a:cubicBezTo>
                    <a:cubicBezTo>
                      <a:pt x="12" y="11"/>
                      <a:pt x="12" y="11"/>
                      <a:pt x="12" y="11"/>
                    </a:cubicBezTo>
                    <a:cubicBezTo>
                      <a:pt x="10" y="11"/>
                      <a:pt x="8" y="9"/>
                      <a:pt x="8" y="8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2"/>
                      <a:pt x="7" y="0"/>
                      <a:pt x="5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2"/>
                      <a:pt x="0" y="3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1" y="19"/>
                      <a:pt x="3" y="19"/>
                    </a:cubicBezTo>
                    <a:lnTo>
                      <a:pt x="56" y="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3" name="Freeform 222"/>
              <p:cNvSpPr/>
              <p:nvPr/>
            </p:nvSpPr>
            <p:spPr bwMode="auto">
              <a:xfrm>
                <a:off x="2278771" y="2471071"/>
                <a:ext cx="301024" cy="384443"/>
              </a:xfrm>
              <a:custGeom>
                <a:avLst/>
                <a:gdLst>
                  <a:gd name="T0" fmla="*/ 21 w 35"/>
                  <a:gd name="T1" fmla="*/ 42 h 45"/>
                  <a:gd name="T2" fmla="*/ 33 w 35"/>
                  <a:gd name="T3" fmla="*/ 25 h 45"/>
                  <a:gd name="T4" fmla="*/ 30 w 35"/>
                  <a:gd name="T5" fmla="*/ 20 h 45"/>
                  <a:gd name="T6" fmla="*/ 25 w 35"/>
                  <a:gd name="T7" fmla="*/ 20 h 45"/>
                  <a:gd name="T8" fmla="*/ 25 w 35"/>
                  <a:gd name="T9" fmla="*/ 5 h 45"/>
                  <a:gd name="T10" fmla="*/ 20 w 35"/>
                  <a:gd name="T11" fmla="*/ 0 h 45"/>
                  <a:gd name="T12" fmla="*/ 15 w 35"/>
                  <a:gd name="T13" fmla="*/ 0 h 45"/>
                  <a:gd name="T14" fmla="*/ 10 w 35"/>
                  <a:gd name="T15" fmla="*/ 5 h 45"/>
                  <a:gd name="T16" fmla="*/ 10 w 35"/>
                  <a:gd name="T17" fmla="*/ 20 h 45"/>
                  <a:gd name="T18" fmla="*/ 5 w 35"/>
                  <a:gd name="T19" fmla="*/ 20 h 45"/>
                  <a:gd name="T20" fmla="*/ 2 w 35"/>
                  <a:gd name="T21" fmla="*/ 25 h 45"/>
                  <a:gd name="T22" fmla="*/ 14 w 35"/>
                  <a:gd name="T23" fmla="*/ 42 h 45"/>
                  <a:gd name="T24" fmla="*/ 21 w 35"/>
                  <a:gd name="T25" fmla="*/ 42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5" h="45">
                    <a:moveTo>
                      <a:pt x="21" y="42"/>
                    </a:moveTo>
                    <a:cubicBezTo>
                      <a:pt x="33" y="25"/>
                      <a:pt x="33" y="25"/>
                      <a:pt x="33" y="25"/>
                    </a:cubicBezTo>
                    <a:cubicBezTo>
                      <a:pt x="35" y="22"/>
                      <a:pt x="34" y="20"/>
                      <a:pt x="30" y="20"/>
                    </a:cubicBezTo>
                    <a:cubicBezTo>
                      <a:pt x="25" y="20"/>
                      <a:pt x="25" y="20"/>
                      <a:pt x="25" y="20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5" y="2"/>
                      <a:pt x="23" y="0"/>
                      <a:pt x="20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2" y="0"/>
                      <a:pt x="10" y="2"/>
                      <a:pt x="10" y="5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2" y="20"/>
                      <a:pt x="0" y="22"/>
                      <a:pt x="2" y="25"/>
                    </a:cubicBezTo>
                    <a:cubicBezTo>
                      <a:pt x="14" y="42"/>
                      <a:pt x="14" y="42"/>
                      <a:pt x="14" y="42"/>
                    </a:cubicBezTo>
                    <a:cubicBezTo>
                      <a:pt x="16" y="45"/>
                      <a:pt x="19" y="45"/>
                      <a:pt x="21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4" name="Freeform 223"/>
              <p:cNvSpPr/>
              <p:nvPr/>
            </p:nvSpPr>
            <p:spPr bwMode="auto">
              <a:xfrm>
                <a:off x="2177221" y="2822873"/>
                <a:ext cx="504125" cy="163207"/>
              </a:xfrm>
              <a:custGeom>
                <a:avLst/>
                <a:gdLst>
                  <a:gd name="T0" fmla="*/ 56 w 59"/>
                  <a:gd name="T1" fmla="*/ 19 h 19"/>
                  <a:gd name="T2" fmla="*/ 59 w 59"/>
                  <a:gd name="T3" fmla="*/ 16 h 19"/>
                  <a:gd name="T4" fmla="*/ 59 w 59"/>
                  <a:gd name="T5" fmla="*/ 3 h 19"/>
                  <a:gd name="T6" fmla="*/ 56 w 59"/>
                  <a:gd name="T7" fmla="*/ 0 h 19"/>
                  <a:gd name="T8" fmla="*/ 54 w 59"/>
                  <a:gd name="T9" fmla="*/ 0 h 19"/>
                  <a:gd name="T10" fmla="*/ 51 w 59"/>
                  <a:gd name="T11" fmla="*/ 3 h 19"/>
                  <a:gd name="T12" fmla="*/ 51 w 59"/>
                  <a:gd name="T13" fmla="*/ 7 h 19"/>
                  <a:gd name="T14" fmla="*/ 48 w 59"/>
                  <a:gd name="T15" fmla="*/ 10 h 19"/>
                  <a:gd name="T16" fmla="*/ 12 w 59"/>
                  <a:gd name="T17" fmla="*/ 10 h 19"/>
                  <a:gd name="T18" fmla="*/ 9 w 59"/>
                  <a:gd name="T19" fmla="*/ 7 h 19"/>
                  <a:gd name="T20" fmla="*/ 9 w 59"/>
                  <a:gd name="T21" fmla="*/ 3 h 19"/>
                  <a:gd name="T22" fmla="*/ 6 w 59"/>
                  <a:gd name="T23" fmla="*/ 0 h 19"/>
                  <a:gd name="T24" fmla="*/ 3 w 59"/>
                  <a:gd name="T25" fmla="*/ 0 h 19"/>
                  <a:gd name="T26" fmla="*/ 0 w 59"/>
                  <a:gd name="T27" fmla="*/ 3 h 19"/>
                  <a:gd name="T28" fmla="*/ 0 w 59"/>
                  <a:gd name="T29" fmla="*/ 16 h 19"/>
                  <a:gd name="T30" fmla="*/ 3 w 59"/>
                  <a:gd name="T31" fmla="*/ 19 h 19"/>
                  <a:gd name="T32" fmla="*/ 56 w 59"/>
                  <a:gd name="T33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9" h="19">
                    <a:moveTo>
                      <a:pt x="56" y="19"/>
                    </a:moveTo>
                    <a:cubicBezTo>
                      <a:pt x="58" y="19"/>
                      <a:pt x="59" y="18"/>
                      <a:pt x="59" y="16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1"/>
                      <a:pt x="58" y="0"/>
                      <a:pt x="56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2" y="0"/>
                      <a:pt x="51" y="1"/>
                      <a:pt x="51" y="3"/>
                    </a:cubicBezTo>
                    <a:cubicBezTo>
                      <a:pt x="51" y="7"/>
                      <a:pt x="51" y="7"/>
                      <a:pt x="51" y="7"/>
                    </a:cubicBezTo>
                    <a:cubicBezTo>
                      <a:pt x="51" y="9"/>
                      <a:pt x="49" y="10"/>
                      <a:pt x="48" y="10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10" y="10"/>
                      <a:pt x="9" y="9"/>
                      <a:pt x="9" y="7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9" y="1"/>
                      <a:pt x="7" y="0"/>
                      <a:pt x="6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1" y="19"/>
                      <a:pt x="3" y="19"/>
                    </a:cubicBezTo>
                    <a:lnTo>
                      <a:pt x="56" y="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</p:grpSp>
      <p:sp>
        <p:nvSpPr>
          <p:cNvPr id="55" name="矩形 54"/>
          <p:cNvSpPr/>
          <p:nvPr/>
        </p:nvSpPr>
        <p:spPr>
          <a:xfrm>
            <a:off x="5736000" y="1795640"/>
            <a:ext cx="720000" cy="65861"/>
          </a:xfrm>
          <a:prstGeom prst="rect">
            <a:avLst/>
          </a:prstGeom>
          <a:solidFill>
            <a:srgbClr val="049C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Click="0" advTm="0">
        <p15:prstTrans prst="pageCurlDouble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-635" y="0"/>
            <a:ext cx="12192000" cy="854710"/>
            <a:chOff x="-1" y="0"/>
            <a:chExt cx="19200" cy="1346"/>
          </a:xfrm>
        </p:grpSpPr>
        <p:pic>
          <p:nvPicPr>
            <p:cNvPr id="2" name="图片 1" descr="创意时尚潮流线条背景5"/>
            <p:cNvPicPr>
              <a:picLocks noChangeAspect="1"/>
            </p:cNvPicPr>
            <p:nvPr/>
          </p:nvPicPr>
          <p:blipFill>
            <a:blip r:embed="rId1"/>
            <a:srcRect l="11082" t="28826" r="79395" b="8169"/>
            <a:stretch>
              <a:fillRect/>
            </a:stretch>
          </p:blipFill>
          <p:spPr>
            <a:xfrm rot="5400000">
              <a:off x="8926" y="-8927"/>
              <a:ext cx="1347" cy="19201"/>
            </a:xfrm>
            <a:prstGeom prst="rect">
              <a:avLst/>
            </a:prstGeom>
          </p:spPr>
        </p:pic>
        <p:sp>
          <p:nvSpPr>
            <p:cNvPr id="3" name="TextBox 13"/>
            <p:cNvSpPr txBox="1"/>
            <p:nvPr/>
          </p:nvSpPr>
          <p:spPr>
            <a:xfrm>
              <a:off x="1170" y="240"/>
              <a:ext cx="4128" cy="9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zh-CN" altLang="en-US" sz="3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输入标题内容</a:t>
              </a:r>
              <a:endPara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" name="梯形 5"/>
          <p:cNvSpPr/>
          <p:nvPr/>
        </p:nvSpPr>
        <p:spPr>
          <a:xfrm rot="5400000">
            <a:off x="10229336" y="3372824"/>
            <a:ext cx="2527060" cy="582927"/>
          </a:xfrm>
          <a:prstGeom prst="trapezoid">
            <a:avLst>
              <a:gd name="adj" fmla="val 95987"/>
            </a:avLst>
          </a:prstGeom>
          <a:solidFill>
            <a:srgbClr val="8D95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1"/>
          <p:cNvSpPr/>
          <p:nvPr/>
        </p:nvSpPr>
        <p:spPr>
          <a:xfrm>
            <a:off x="2952750" y="2395937"/>
            <a:ext cx="8826384" cy="582927"/>
          </a:xfrm>
          <a:custGeom>
            <a:avLst/>
            <a:gdLst>
              <a:gd name="connsiteX0" fmla="*/ 0 w 9166860"/>
              <a:gd name="connsiteY0" fmla="*/ 0 h 582927"/>
              <a:gd name="connsiteX1" fmla="*/ 9166860 w 9166860"/>
              <a:gd name="connsiteY1" fmla="*/ 0 h 582927"/>
              <a:gd name="connsiteX2" fmla="*/ 9166860 w 9166860"/>
              <a:gd name="connsiteY2" fmla="*/ 582927 h 582927"/>
              <a:gd name="connsiteX3" fmla="*/ 0 w 9166860"/>
              <a:gd name="connsiteY3" fmla="*/ 582927 h 582927"/>
              <a:gd name="connsiteX4" fmla="*/ 0 w 9166860"/>
              <a:gd name="connsiteY4" fmla="*/ 0 h 582927"/>
              <a:gd name="connsiteX0-1" fmla="*/ 0 w 9166860"/>
              <a:gd name="connsiteY0-2" fmla="*/ 0 h 582927"/>
              <a:gd name="connsiteX1-3" fmla="*/ 9166860 w 9166860"/>
              <a:gd name="connsiteY1-4" fmla="*/ 0 h 582927"/>
              <a:gd name="connsiteX2-5" fmla="*/ 9166860 w 9166860"/>
              <a:gd name="connsiteY2-6" fmla="*/ 582927 h 582927"/>
              <a:gd name="connsiteX3-7" fmla="*/ 0 w 9166860"/>
              <a:gd name="connsiteY3-8" fmla="*/ 582927 h 582927"/>
              <a:gd name="connsiteX4-9" fmla="*/ 0 w 9166860"/>
              <a:gd name="connsiteY4-10" fmla="*/ 274320 h 582927"/>
              <a:gd name="connsiteX5" fmla="*/ 0 w 9166860"/>
              <a:gd name="connsiteY5" fmla="*/ 0 h 582927"/>
              <a:gd name="connsiteX0-11" fmla="*/ 0 w 9166860"/>
              <a:gd name="connsiteY0-12" fmla="*/ 0 h 582927"/>
              <a:gd name="connsiteX1-13" fmla="*/ 9166860 w 9166860"/>
              <a:gd name="connsiteY1-14" fmla="*/ 0 h 582927"/>
              <a:gd name="connsiteX2-15" fmla="*/ 9166860 w 9166860"/>
              <a:gd name="connsiteY2-16" fmla="*/ 582927 h 582927"/>
              <a:gd name="connsiteX3-17" fmla="*/ 0 w 9166860"/>
              <a:gd name="connsiteY3-18" fmla="*/ 582927 h 582927"/>
              <a:gd name="connsiteX4-19" fmla="*/ 205740 w 9166860"/>
              <a:gd name="connsiteY4-20" fmla="*/ 285750 h 582927"/>
              <a:gd name="connsiteX5-21" fmla="*/ 0 w 9166860"/>
              <a:gd name="connsiteY5-22" fmla="*/ 0 h 582927"/>
              <a:gd name="connsiteX0-23" fmla="*/ 0 w 9166860"/>
              <a:gd name="connsiteY0-24" fmla="*/ 0 h 582927"/>
              <a:gd name="connsiteX1-25" fmla="*/ 8600556 w 9166860"/>
              <a:gd name="connsiteY1-26" fmla="*/ 15586 h 582927"/>
              <a:gd name="connsiteX2-27" fmla="*/ 9166860 w 9166860"/>
              <a:gd name="connsiteY2-28" fmla="*/ 582927 h 582927"/>
              <a:gd name="connsiteX3-29" fmla="*/ 0 w 9166860"/>
              <a:gd name="connsiteY3-30" fmla="*/ 582927 h 582927"/>
              <a:gd name="connsiteX4-31" fmla="*/ 205740 w 9166860"/>
              <a:gd name="connsiteY4-32" fmla="*/ 285750 h 582927"/>
              <a:gd name="connsiteX5-33" fmla="*/ 0 w 9166860"/>
              <a:gd name="connsiteY5-34" fmla="*/ 0 h 582927"/>
              <a:gd name="connsiteX0-35" fmla="*/ 0 w 9161665"/>
              <a:gd name="connsiteY0-36" fmla="*/ 0 h 582927"/>
              <a:gd name="connsiteX1-37" fmla="*/ 8600556 w 9161665"/>
              <a:gd name="connsiteY1-38" fmla="*/ 15586 h 582927"/>
              <a:gd name="connsiteX2-39" fmla="*/ 9161665 w 9161665"/>
              <a:gd name="connsiteY2-40" fmla="*/ 577732 h 582927"/>
              <a:gd name="connsiteX3-41" fmla="*/ 0 w 9161665"/>
              <a:gd name="connsiteY3-42" fmla="*/ 582927 h 582927"/>
              <a:gd name="connsiteX4-43" fmla="*/ 205740 w 9161665"/>
              <a:gd name="connsiteY4-44" fmla="*/ 285750 h 582927"/>
              <a:gd name="connsiteX5-45" fmla="*/ 0 w 9161665"/>
              <a:gd name="connsiteY5-46" fmla="*/ 0 h 582927"/>
              <a:gd name="connsiteX0-47" fmla="*/ 0 w 9161665"/>
              <a:gd name="connsiteY0-48" fmla="*/ 0 h 582927"/>
              <a:gd name="connsiteX1-49" fmla="*/ 8605752 w 9161665"/>
              <a:gd name="connsiteY1-50" fmla="*/ 0 h 582927"/>
              <a:gd name="connsiteX2-51" fmla="*/ 9161665 w 9161665"/>
              <a:gd name="connsiteY2-52" fmla="*/ 577732 h 582927"/>
              <a:gd name="connsiteX3-53" fmla="*/ 0 w 9161665"/>
              <a:gd name="connsiteY3-54" fmla="*/ 582927 h 582927"/>
              <a:gd name="connsiteX4-55" fmla="*/ 205740 w 9161665"/>
              <a:gd name="connsiteY4-56" fmla="*/ 285750 h 582927"/>
              <a:gd name="connsiteX5-57" fmla="*/ 0 w 9161665"/>
              <a:gd name="connsiteY5-58" fmla="*/ 0 h 58292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</a:cxnLst>
            <a:rect l="l" t="t" r="r" b="b"/>
            <a:pathLst>
              <a:path w="9161665" h="582927">
                <a:moveTo>
                  <a:pt x="0" y="0"/>
                </a:moveTo>
                <a:lnTo>
                  <a:pt x="8605752" y="0"/>
                </a:lnTo>
                <a:lnTo>
                  <a:pt x="9161665" y="577732"/>
                </a:lnTo>
                <a:lnTo>
                  <a:pt x="0" y="582927"/>
                </a:lnTo>
                <a:lnTo>
                  <a:pt x="205740" y="285750"/>
                </a:lnTo>
                <a:lnTo>
                  <a:pt x="0" y="0"/>
                </a:lnTo>
                <a:close/>
              </a:path>
            </a:pathLst>
          </a:custGeom>
          <a:solidFill>
            <a:srgbClr val="049C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1"/>
          <p:cNvSpPr/>
          <p:nvPr/>
        </p:nvSpPr>
        <p:spPr>
          <a:xfrm flipV="1">
            <a:off x="2952750" y="4344890"/>
            <a:ext cx="8826384" cy="582927"/>
          </a:xfrm>
          <a:custGeom>
            <a:avLst/>
            <a:gdLst>
              <a:gd name="connsiteX0" fmla="*/ 0 w 9166860"/>
              <a:gd name="connsiteY0" fmla="*/ 0 h 582927"/>
              <a:gd name="connsiteX1" fmla="*/ 9166860 w 9166860"/>
              <a:gd name="connsiteY1" fmla="*/ 0 h 582927"/>
              <a:gd name="connsiteX2" fmla="*/ 9166860 w 9166860"/>
              <a:gd name="connsiteY2" fmla="*/ 582927 h 582927"/>
              <a:gd name="connsiteX3" fmla="*/ 0 w 9166860"/>
              <a:gd name="connsiteY3" fmla="*/ 582927 h 582927"/>
              <a:gd name="connsiteX4" fmla="*/ 0 w 9166860"/>
              <a:gd name="connsiteY4" fmla="*/ 0 h 582927"/>
              <a:gd name="connsiteX0-1" fmla="*/ 0 w 9166860"/>
              <a:gd name="connsiteY0-2" fmla="*/ 0 h 582927"/>
              <a:gd name="connsiteX1-3" fmla="*/ 9166860 w 9166860"/>
              <a:gd name="connsiteY1-4" fmla="*/ 0 h 582927"/>
              <a:gd name="connsiteX2-5" fmla="*/ 9166860 w 9166860"/>
              <a:gd name="connsiteY2-6" fmla="*/ 582927 h 582927"/>
              <a:gd name="connsiteX3-7" fmla="*/ 0 w 9166860"/>
              <a:gd name="connsiteY3-8" fmla="*/ 582927 h 582927"/>
              <a:gd name="connsiteX4-9" fmla="*/ 0 w 9166860"/>
              <a:gd name="connsiteY4-10" fmla="*/ 274320 h 582927"/>
              <a:gd name="connsiteX5" fmla="*/ 0 w 9166860"/>
              <a:gd name="connsiteY5" fmla="*/ 0 h 582927"/>
              <a:gd name="connsiteX0-11" fmla="*/ 0 w 9166860"/>
              <a:gd name="connsiteY0-12" fmla="*/ 0 h 582927"/>
              <a:gd name="connsiteX1-13" fmla="*/ 9166860 w 9166860"/>
              <a:gd name="connsiteY1-14" fmla="*/ 0 h 582927"/>
              <a:gd name="connsiteX2-15" fmla="*/ 9166860 w 9166860"/>
              <a:gd name="connsiteY2-16" fmla="*/ 582927 h 582927"/>
              <a:gd name="connsiteX3-17" fmla="*/ 0 w 9166860"/>
              <a:gd name="connsiteY3-18" fmla="*/ 582927 h 582927"/>
              <a:gd name="connsiteX4-19" fmla="*/ 205740 w 9166860"/>
              <a:gd name="connsiteY4-20" fmla="*/ 285750 h 582927"/>
              <a:gd name="connsiteX5-21" fmla="*/ 0 w 9166860"/>
              <a:gd name="connsiteY5-22" fmla="*/ 0 h 582927"/>
              <a:gd name="connsiteX0-23" fmla="*/ 0 w 9166860"/>
              <a:gd name="connsiteY0-24" fmla="*/ 0 h 582927"/>
              <a:gd name="connsiteX1-25" fmla="*/ 8600556 w 9166860"/>
              <a:gd name="connsiteY1-26" fmla="*/ 15586 h 582927"/>
              <a:gd name="connsiteX2-27" fmla="*/ 9166860 w 9166860"/>
              <a:gd name="connsiteY2-28" fmla="*/ 582927 h 582927"/>
              <a:gd name="connsiteX3-29" fmla="*/ 0 w 9166860"/>
              <a:gd name="connsiteY3-30" fmla="*/ 582927 h 582927"/>
              <a:gd name="connsiteX4-31" fmla="*/ 205740 w 9166860"/>
              <a:gd name="connsiteY4-32" fmla="*/ 285750 h 582927"/>
              <a:gd name="connsiteX5-33" fmla="*/ 0 w 9166860"/>
              <a:gd name="connsiteY5-34" fmla="*/ 0 h 582927"/>
              <a:gd name="connsiteX0-35" fmla="*/ 0 w 9161665"/>
              <a:gd name="connsiteY0-36" fmla="*/ 0 h 582927"/>
              <a:gd name="connsiteX1-37" fmla="*/ 8600556 w 9161665"/>
              <a:gd name="connsiteY1-38" fmla="*/ 15586 h 582927"/>
              <a:gd name="connsiteX2-39" fmla="*/ 9161665 w 9161665"/>
              <a:gd name="connsiteY2-40" fmla="*/ 577732 h 582927"/>
              <a:gd name="connsiteX3-41" fmla="*/ 0 w 9161665"/>
              <a:gd name="connsiteY3-42" fmla="*/ 582927 h 582927"/>
              <a:gd name="connsiteX4-43" fmla="*/ 205740 w 9161665"/>
              <a:gd name="connsiteY4-44" fmla="*/ 285750 h 582927"/>
              <a:gd name="connsiteX5-45" fmla="*/ 0 w 9161665"/>
              <a:gd name="connsiteY5-46" fmla="*/ 0 h 582927"/>
              <a:gd name="connsiteX0-47" fmla="*/ 0 w 9161665"/>
              <a:gd name="connsiteY0-48" fmla="*/ 0 h 582927"/>
              <a:gd name="connsiteX1-49" fmla="*/ 8605752 w 9161665"/>
              <a:gd name="connsiteY1-50" fmla="*/ 0 h 582927"/>
              <a:gd name="connsiteX2-51" fmla="*/ 9161665 w 9161665"/>
              <a:gd name="connsiteY2-52" fmla="*/ 577732 h 582927"/>
              <a:gd name="connsiteX3-53" fmla="*/ 0 w 9161665"/>
              <a:gd name="connsiteY3-54" fmla="*/ 582927 h 582927"/>
              <a:gd name="connsiteX4-55" fmla="*/ 205740 w 9161665"/>
              <a:gd name="connsiteY4-56" fmla="*/ 285750 h 582927"/>
              <a:gd name="connsiteX5-57" fmla="*/ 0 w 9161665"/>
              <a:gd name="connsiteY5-58" fmla="*/ 0 h 58292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</a:cxnLst>
            <a:rect l="l" t="t" r="r" b="b"/>
            <a:pathLst>
              <a:path w="9161665" h="582927">
                <a:moveTo>
                  <a:pt x="0" y="0"/>
                </a:moveTo>
                <a:lnTo>
                  <a:pt x="8605752" y="0"/>
                </a:lnTo>
                <a:lnTo>
                  <a:pt x="9161665" y="577732"/>
                </a:lnTo>
                <a:lnTo>
                  <a:pt x="0" y="582927"/>
                </a:lnTo>
                <a:lnTo>
                  <a:pt x="205740" y="285750"/>
                </a:lnTo>
                <a:lnTo>
                  <a:pt x="0" y="0"/>
                </a:lnTo>
                <a:close/>
              </a:path>
            </a:pathLst>
          </a:custGeom>
          <a:solidFill>
            <a:srgbClr val="049C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箭头: 左 8"/>
          <p:cNvSpPr/>
          <p:nvPr/>
        </p:nvSpPr>
        <p:spPr>
          <a:xfrm>
            <a:off x="2630699" y="4133364"/>
            <a:ext cx="1049656" cy="1008000"/>
          </a:xfrm>
          <a:prstGeom prst="leftArrow">
            <a:avLst>
              <a:gd name="adj1" fmla="val 58031"/>
              <a:gd name="adj2" fmla="val 50000"/>
            </a:avLst>
          </a:prstGeom>
          <a:solidFill>
            <a:srgbClr val="049C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4420234" y="2474558"/>
            <a:ext cx="428625" cy="4286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6848158" y="2474558"/>
            <a:ext cx="428625" cy="4286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9276082" y="2474558"/>
            <a:ext cx="428625" cy="4286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4400867" y="4428015"/>
            <a:ext cx="428625" cy="4286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6828791" y="4428015"/>
            <a:ext cx="428625" cy="4286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9256715" y="4428015"/>
            <a:ext cx="428625" cy="4286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3491294" y="1422117"/>
            <a:ext cx="2247769" cy="755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您的内容打在这里，或者通过复制您的文本后，在此框中选择粘贴，并选择只保留文字。</a:t>
            </a:r>
            <a:endParaRPr kumimoji="1"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5919218" y="1422117"/>
            <a:ext cx="2247769" cy="755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您的内容打在这里，或者通过复制您的文本后，在此框中选择粘贴，并选择只保留文字。</a:t>
            </a:r>
            <a:endParaRPr kumimoji="1"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8347142" y="1422117"/>
            <a:ext cx="2247769" cy="755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您的内容打在这里，或者通过复制您的文本后，在此框中选择粘贴，并选择只保留文字。</a:t>
            </a:r>
            <a:endParaRPr kumimoji="1"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586544" y="5139345"/>
            <a:ext cx="2247769" cy="755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您的内容打在这里，或者通过复制您的文本后，在此框中选择粘贴，并选择只保留文字。</a:t>
            </a:r>
            <a:endParaRPr kumimoji="1"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6014468" y="5139345"/>
            <a:ext cx="2247769" cy="755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您的内容打在这里，或者通过复制您的文本后，在此框中选择粘贴，并选择只保留文字。</a:t>
            </a:r>
            <a:endParaRPr kumimoji="1"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8442392" y="5139345"/>
            <a:ext cx="2247769" cy="755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您的内容打在这里，或者通过复制您的文本后，在此框中选择粘贴，并选择只保留文字。</a:t>
            </a:r>
            <a:endParaRPr kumimoji="1"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407670" y="2474558"/>
            <a:ext cx="2857606" cy="8000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2800" b="1" spc="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0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点击此处</a:t>
            </a:r>
            <a:endParaRPr lang="en-US" altLang="zh-CN" sz="2000" b="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zh-CN" altLang="en-US" sz="2000" b="0">
                <a:solidFill>
                  <a:schemeClr val="tx1">
                    <a:lumMod val="75000"/>
                    <a:lumOff val="25000"/>
                  </a:schemeClr>
                </a:solidFill>
              </a:rPr>
              <a:t>输入文本</a:t>
            </a:r>
            <a:r>
              <a:rPr lang="zh-CN" altLang="en-US" sz="20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信息</a:t>
            </a:r>
            <a:endParaRPr lang="zh-CN" altLang="en-US" sz="2000" b="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407670" y="3487968"/>
            <a:ext cx="2165016" cy="1418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您的内容打在这里，或者通过复制您的文本后，在此框中选择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粘贴，并选择只保留文字。在此录入上述图表的综合描述说明。</a:t>
            </a:r>
            <a:endParaRPr kumimoji="1"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511862" y="3410771"/>
            <a:ext cx="1027416" cy="45719"/>
          </a:xfrm>
          <a:prstGeom prst="rect">
            <a:avLst/>
          </a:prstGeom>
          <a:solidFill>
            <a:srgbClr val="2E5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Click="0" advTm="0">
        <p15:prstTrans prst="pageCurlDouble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5" grpId="0" animBg="1"/>
      <p:bldP spid="21" grpId="0" animBg="1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图片 23" descr="创意时尚潮流线条背景5"/>
          <p:cNvPicPr>
            <a:picLocks noChangeAspect="1"/>
          </p:cNvPicPr>
          <p:nvPr/>
        </p:nvPicPr>
        <p:blipFill>
          <a:blip r:embed="rId1"/>
          <a:srcRect l="11082" t="28826" r="79395" b="8169"/>
          <a:stretch>
            <a:fillRect/>
          </a:stretch>
        </p:blipFill>
        <p:spPr>
          <a:xfrm rot="5400000">
            <a:off x="5668010" y="-5668645"/>
            <a:ext cx="855345" cy="12192635"/>
          </a:xfrm>
          <a:prstGeom prst="rect">
            <a:avLst/>
          </a:prstGeom>
        </p:spPr>
      </p:pic>
      <p:sp>
        <p:nvSpPr>
          <p:cNvPr id="25" name="TextBox 13"/>
          <p:cNvSpPr txBox="1"/>
          <p:nvPr/>
        </p:nvSpPr>
        <p:spPr>
          <a:xfrm>
            <a:off x="743136" y="152400"/>
            <a:ext cx="26212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输入标题内容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8" name="组合 47"/>
          <p:cNvGrpSpPr/>
          <p:nvPr/>
        </p:nvGrpSpPr>
        <p:grpSpPr>
          <a:xfrm>
            <a:off x="7300842" y="2109089"/>
            <a:ext cx="4233353" cy="3480453"/>
            <a:chOff x="717161" y="1908401"/>
            <a:chExt cx="4233353" cy="3480453"/>
          </a:xfrm>
        </p:grpSpPr>
        <p:sp>
          <p:nvSpPr>
            <p:cNvPr id="49" name="任意多边形 58"/>
            <p:cNvSpPr/>
            <p:nvPr/>
          </p:nvSpPr>
          <p:spPr>
            <a:xfrm>
              <a:off x="1987212" y="1908401"/>
              <a:ext cx="1683649" cy="1953032"/>
            </a:xfrm>
            <a:custGeom>
              <a:avLst/>
              <a:gdLst>
                <a:gd name="connsiteX0" fmla="*/ 841826 w 1683649"/>
                <a:gd name="connsiteY0" fmla="*/ 0 h 1953032"/>
                <a:gd name="connsiteX1" fmla="*/ 1683649 w 1683649"/>
                <a:gd name="connsiteY1" fmla="*/ 499471 h 1953032"/>
                <a:gd name="connsiteX2" fmla="*/ 1683649 w 1683649"/>
                <a:gd name="connsiteY2" fmla="*/ 1453561 h 1953032"/>
                <a:gd name="connsiteX3" fmla="*/ 841826 w 1683649"/>
                <a:gd name="connsiteY3" fmla="*/ 1953032 h 1953032"/>
                <a:gd name="connsiteX4" fmla="*/ 0 w 1683649"/>
                <a:gd name="connsiteY4" fmla="*/ 1453561 h 1953032"/>
                <a:gd name="connsiteX5" fmla="*/ 0 w 1683649"/>
                <a:gd name="connsiteY5" fmla="*/ 499471 h 1953032"/>
                <a:gd name="connsiteX6" fmla="*/ 841826 w 1683649"/>
                <a:gd name="connsiteY6" fmla="*/ 0 h 19530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83649" h="1953032">
                  <a:moveTo>
                    <a:pt x="841826" y="0"/>
                  </a:moveTo>
                  <a:lnTo>
                    <a:pt x="1683649" y="499471"/>
                  </a:lnTo>
                  <a:lnTo>
                    <a:pt x="1683649" y="1453561"/>
                  </a:lnTo>
                  <a:lnTo>
                    <a:pt x="841826" y="1953032"/>
                  </a:lnTo>
                  <a:lnTo>
                    <a:pt x="0" y="1453561"/>
                  </a:lnTo>
                  <a:lnTo>
                    <a:pt x="0" y="499471"/>
                  </a:lnTo>
                  <a:lnTo>
                    <a:pt x="841826" y="0"/>
                  </a:lnTo>
                  <a:close/>
                </a:path>
              </a:pathLst>
            </a:custGeom>
            <a:solidFill>
              <a:srgbClr val="049C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b="1"/>
            </a:p>
          </p:txBody>
        </p:sp>
        <p:sp>
          <p:nvSpPr>
            <p:cNvPr id="50" name="任意多边形 59"/>
            <p:cNvSpPr/>
            <p:nvPr/>
          </p:nvSpPr>
          <p:spPr>
            <a:xfrm>
              <a:off x="1097387" y="3435822"/>
              <a:ext cx="1683649" cy="1953032"/>
            </a:xfrm>
            <a:custGeom>
              <a:avLst/>
              <a:gdLst>
                <a:gd name="connsiteX0" fmla="*/ 841826 w 1683649"/>
                <a:gd name="connsiteY0" fmla="*/ 0 h 1953032"/>
                <a:gd name="connsiteX1" fmla="*/ 1683649 w 1683649"/>
                <a:gd name="connsiteY1" fmla="*/ 499471 h 1953032"/>
                <a:gd name="connsiteX2" fmla="*/ 1683649 w 1683649"/>
                <a:gd name="connsiteY2" fmla="*/ 1453561 h 1953032"/>
                <a:gd name="connsiteX3" fmla="*/ 841826 w 1683649"/>
                <a:gd name="connsiteY3" fmla="*/ 1953032 h 1953032"/>
                <a:gd name="connsiteX4" fmla="*/ 0 w 1683649"/>
                <a:gd name="connsiteY4" fmla="*/ 1453561 h 1953032"/>
                <a:gd name="connsiteX5" fmla="*/ 0 w 1683649"/>
                <a:gd name="connsiteY5" fmla="*/ 499471 h 1953032"/>
                <a:gd name="connsiteX6" fmla="*/ 841826 w 1683649"/>
                <a:gd name="connsiteY6" fmla="*/ 0 h 19530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83649" h="1953032">
                  <a:moveTo>
                    <a:pt x="841826" y="0"/>
                  </a:moveTo>
                  <a:lnTo>
                    <a:pt x="1683649" y="499471"/>
                  </a:lnTo>
                  <a:lnTo>
                    <a:pt x="1683649" y="1453561"/>
                  </a:lnTo>
                  <a:lnTo>
                    <a:pt x="841826" y="1953032"/>
                  </a:lnTo>
                  <a:lnTo>
                    <a:pt x="0" y="1453561"/>
                  </a:lnTo>
                  <a:lnTo>
                    <a:pt x="0" y="499471"/>
                  </a:lnTo>
                  <a:lnTo>
                    <a:pt x="841826" y="0"/>
                  </a:lnTo>
                  <a:close/>
                </a:path>
              </a:pathLst>
            </a:custGeom>
            <a:solidFill>
              <a:srgbClr val="049C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b="1"/>
            </a:p>
          </p:txBody>
        </p:sp>
        <p:sp>
          <p:nvSpPr>
            <p:cNvPr id="51" name="任意多边形 60"/>
            <p:cNvSpPr/>
            <p:nvPr/>
          </p:nvSpPr>
          <p:spPr>
            <a:xfrm>
              <a:off x="2886641" y="3435822"/>
              <a:ext cx="1683649" cy="1953032"/>
            </a:xfrm>
            <a:custGeom>
              <a:avLst/>
              <a:gdLst>
                <a:gd name="connsiteX0" fmla="*/ 841826 w 1683649"/>
                <a:gd name="connsiteY0" fmla="*/ 0 h 1953032"/>
                <a:gd name="connsiteX1" fmla="*/ 1683649 w 1683649"/>
                <a:gd name="connsiteY1" fmla="*/ 499471 h 1953032"/>
                <a:gd name="connsiteX2" fmla="*/ 1683649 w 1683649"/>
                <a:gd name="connsiteY2" fmla="*/ 1453561 h 1953032"/>
                <a:gd name="connsiteX3" fmla="*/ 841826 w 1683649"/>
                <a:gd name="connsiteY3" fmla="*/ 1953032 h 1953032"/>
                <a:gd name="connsiteX4" fmla="*/ 0 w 1683649"/>
                <a:gd name="connsiteY4" fmla="*/ 1453561 h 1953032"/>
                <a:gd name="connsiteX5" fmla="*/ 0 w 1683649"/>
                <a:gd name="connsiteY5" fmla="*/ 499471 h 1953032"/>
                <a:gd name="connsiteX6" fmla="*/ 841826 w 1683649"/>
                <a:gd name="connsiteY6" fmla="*/ 0 h 19530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83649" h="1953032">
                  <a:moveTo>
                    <a:pt x="841826" y="0"/>
                  </a:moveTo>
                  <a:lnTo>
                    <a:pt x="1683649" y="499471"/>
                  </a:lnTo>
                  <a:lnTo>
                    <a:pt x="1683649" y="1453561"/>
                  </a:lnTo>
                  <a:lnTo>
                    <a:pt x="841826" y="1953032"/>
                  </a:lnTo>
                  <a:lnTo>
                    <a:pt x="0" y="1453561"/>
                  </a:lnTo>
                  <a:lnTo>
                    <a:pt x="0" y="499471"/>
                  </a:lnTo>
                  <a:lnTo>
                    <a:pt x="841826" y="0"/>
                  </a:lnTo>
                  <a:close/>
                </a:path>
              </a:pathLst>
            </a:custGeom>
            <a:solidFill>
              <a:srgbClr val="049C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b="1"/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558986" y="2469418"/>
              <a:ext cx="244409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/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  <a:endParaRPr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717161" y="4006951"/>
              <a:ext cx="244409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/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  <a:endParaRPr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2506415" y="3996839"/>
              <a:ext cx="244409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/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  <a:endParaRPr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5" name="文本框 54"/>
          <p:cNvSpPr txBox="1"/>
          <p:nvPr/>
        </p:nvSpPr>
        <p:spPr>
          <a:xfrm>
            <a:off x="941033" y="2740070"/>
            <a:ext cx="267675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课题小总结</a:t>
            </a:r>
            <a:endParaRPr lang="zh-CN" altLang="en-US" sz="3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941033" y="3675966"/>
            <a:ext cx="6634430" cy="1061829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941034" y="3348956"/>
            <a:ext cx="2477538" cy="307777"/>
          </a:xfrm>
          <a:prstGeom prst="rect">
            <a:avLst/>
          </a:prstGeom>
        </p:spPr>
        <p:txBody>
          <a:bodyPr wrap="none">
            <a:spAutoFit/>
          </a:bodyPr>
          <a:p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RESEARCH IDEAS AND PROCESS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6" grpId="0"/>
      <p:bldP spid="5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创意时尚潮流线条背景5"/>
          <p:cNvPicPr>
            <a:picLocks noChangeAspect="1"/>
          </p:cNvPicPr>
          <p:nvPr/>
        </p:nvPicPr>
        <p:blipFill>
          <a:blip r:embed="rId1"/>
          <a:srcRect l="11082" t="29703" r="54030" b="8169"/>
          <a:stretch>
            <a:fillRect/>
          </a:stretch>
        </p:blipFill>
        <p:spPr>
          <a:xfrm rot="5400000">
            <a:off x="4530090" y="-4528820"/>
            <a:ext cx="3133725" cy="12192635"/>
          </a:xfrm>
          <a:prstGeom prst="rect">
            <a:avLst/>
          </a:prstGeom>
        </p:spPr>
      </p:pic>
      <p:sp>
        <p:nvSpPr>
          <p:cNvPr id="9" name="TextBox 31"/>
          <p:cNvSpPr txBox="1"/>
          <p:nvPr/>
        </p:nvSpPr>
        <p:spPr>
          <a:xfrm>
            <a:off x="3905250" y="3512185"/>
            <a:ext cx="439610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5400" dirty="0">
                <a:solidFill>
                  <a:srgbClr val="049C8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输入标题内容</a:t>
            </a:r>
            <a:endParaRPr lang="zh-CN" altLang="zh-CN" sz="5400" b="1" dirty="0">
              <a:solidFill>
                <a:srgbClr val="049C8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4989224" y="959570"/>
            <a:ext cx="2228363" cy="162232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56"/>
          <p:cNvSpPr txBox="1"/>
          <p:nvPr/>
        </p:nvSpPr>
        <p:spPr>
          <a:xfrm>
            <a:off x="5045095" y="1355232"/>
            <a:ext cx="2366969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spc="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第二节</a:t>
            </a:r>
            <a:endParaRPr lang="zh-CN" altLang="en-US" sz="4800" b="1" spc="4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4510053" y="4698632"/>
            <a:ext cx="1652692" cy="318100"/>
            <a:chOff x="3865880" y="2631717"/>
            <a:chExt cx="1239519" cy="238575"/>
          </a:xfrm>
        </p:grpSpPr>
        <p:sp>
          <p:nvSpPr>
            <p:cNvPr id="14" name="椭圆 13"/>
            <p:cNvSpPr/>
            <p:nvPr/>
          </p:nvSpPr>
          <p:spPr>
            <a:xfrm>
              <a:off x="3865880" y="2716802"/>
              <a:ext cx="91440" cy="9144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15" name="文本框 128"/>
            <p:cNvSpPr txBox="1"/>
            <p:nvPr/>
          </p:nvSpPr>
          <p:spPr>
            <a:xfrm>
              <a:off x="3934460" y="2631717"/>
              <a:ext cx="1170939" cy="2385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6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添加你的小标题</a:t>
              </a:r>
              <a:endParaRPr lang="zh-CN" altLang="en-US" sz="1465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391241" y="4698632"/>
            <a:ext cx="1652692" cy="318100"/>
            <a:chOff x="3865880" y="2631717"/>
            <a:chExt cx="1239519" cy="238575"/>
          </a:xfrm>
        </p:grpSpPr>
        <p:sp>
          <p:nvSpPr>
            <p:cNvPr id="17" name="椭圆 16"/>
            <p:cNvSpPr/>
            <p:nvPr/>
          </p:nvSpPr>
          <p:spPr>
            <a:xfrm>
              <a:off x="3865880" y="2716802"/>
              <a:ext cx="91440" cy="9144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18" name="文本框 128"/>
            <p:cNvSpPr txBox="1"/>
            <p:nvPr/>
          </p:nvSpPr>
          <p:spPr>
            <a:xfrm>
              <a:off x="3934460" y="2631717"/>
              <a:ext cx="1170939" cy="2385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6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添加你的小标题</a:t>
              </a:r>
              <a:endParaRPr lang="zh-CN" altLang="en-US" sz="1465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510053" y="5085405"/>
            <a:ext cx="1652692" cy="318100"/>
            <a:chOff x="3865880" y="2631717"/>
            <a:chExt cx="1239519" cy="238575"/>
          </a:xfrm>
        </p:grpSpPr>
        <p:sp>
          <p:nvSpPr>
            <p:cNvPr id="20" name="椭圆 19"/>
            <p:cNvSpPr/>
            <p:nvPr/>
          </p:nvSpPr>
          <p:spPr>
            <a:xfrm>
              <a:off x="3865880" y="2716802"/>
              <a:ext cx="91440" cy="9144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1" name="文本框 128"/>
            <p:cNvSpPr txBox="1"/>
            <p:nvPr/>
          </p:nvSpPr>
          <p:spPr>
            <a:xfrm>
              <a:off x="3934460" y="2631717"/>
              <a:ext cx="1170939" cy="2385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6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添加你的小标题</a:t>
              </a:r>
              <a:endParaRPr lang="zh-CN" altLang="en-US" sz="1465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391241" y="5085405"/>
            <a:ext cx="1652692" cy="318100"/>
            <a:chOff x="3865880" y="2631717"/>
            <a:chExt cx="1239519" cy="238575"/>
          </a:xfrm>
        </p:grpSpPr>
        <p:sp>
          <p:nvSpPr>
            <p:cNvPr id="23" name="椭圆 22"/>
            <p:cNvSpPr/>
            <p:nvPr/>
          </p:nvSpPr>
          <p:spPr>
            <a:xfrm>
              <a:off x="3865880" y="2716802"/>
              <a:ext cx="91440" cy="9144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4" name="文本框 128"/>
            <p:cNvSpPr txBox="1"/>
            <p:nvPr/>
          </p:nvSpPr>
          <p:spPr>
            <a:xfrm>
              <a:off x="3934460" y="2631717"/>
              <a:ext cx="1170939" cy="2385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6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添加你的小标题</a:t>
              </a:r>
              <a:endParaRPr lang="zh-CN" altLang="en-US" sz="1465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3250" advTm="0">
        <p15:prstTrans prst="origami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8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bldLvl="0" animBg="1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创意时尚潮流线条背景5"/>
          <p:cNvPicPr>
            <a:picLocks noChangeAspect="1"/>
          </p:cNvPicPr>
          <p:nvPr/>
        </p:nvPicPr>
        <p:blipFill>
          <a:blip r:embed="rId1"/>
          <a:srcRect l="11082" t="28826" r="79395" b="8169"/>
          <a:stretch>
            <a:fillRect/>
          </a:stretch>
        </p:blipFill>
        <p:spPr>
          <a:xfrm rot="5400000">
            <a:off x="5668010" y="-5668645"/>
            <a:ext cx="855345" cy="1219263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43136" y="152400"/>
            <a:ext cx="26212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输入标题内容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1264285" y="1937703"/>
            <a:ext cx="10927714" cy="2276476"/>
            <a:chOff x="1422400" y="1978214"/>
            <a:chExt cx="10769599" cy="1920777"/>
          </a:xfrm>
        </p:grpSpPr>
        <p:pic>
          <p:nvPicPr>
            <p:cNvPr id="6" name="图片 5" descr="D:\图图图\u=2660128417,1564225120&amp;fm=26&amp;gp=0.jpgu=2660128417,1564225120&amp;fm=26&amp;gp=0"/>
            <p:cNvPicPr>
              <a:picLocks noChangeAspect="1"/>
            </p:cNvPicPr>
            <p:nvPr/>
          </p:nvPicPr>
          <p:blipFill rotWithShape="1">
            <a:blip r:embed="rId2"/>
            <a:srcRect/>
            <a:stretch>
              <a:fillRect/>
            </a:stretch>
          </p:blipFill>
          <p:spPr>
            <a:xfrm>
              <a:off x="1422400" y="1978214"/>
              <a:ext cx="10769599" cy="1920777"/>
            </a:xfrm>
            <a:prstGeom prst="rect">
              <a:avLst/>
            </a:prstGeom>
          </p:spPr>
        </p:pic>
        <p:sp>
          <p:nvSpPr>
            <p:cNvPr id="18" name="矩形 17"/>
            <p:cNvSpPr/>
            <p:nvPr/>
          </p:nvSpPr>
          <p:spPr>
            <a:xfrm>
              <a:off x="1590448" y="2476937"/>
              <a:ext cx="1948136" cy="777955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800" b="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Calibri" panose="020F0502020204030204" charset="0"/>
                  <a:cs typeface="Calibri" panose="020F0502020204030204" charset="0"/>
                </a:rPr>
                <a:t>Please enter a chapter introduction here</a:t>
              </a: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charset="0"/>
                <a:cs typeface="Calibri" panose="020F050202020403020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722277" y="2285275"/>
            <a:ext cx="2455774" cy="3593920"/>
            <a:chOff x="3722277" y="2342425"/>
            <a:chExt cx="2455774" cy="3593920"/>
          </a:xfrm>
          <a:solidFill>
            <a:srgbClr val="049C8F"/>
          </a:solidFill>
        </p:grpSpPr>
        <p:grpSp>
          <p:nvGrpSpPr>
            <p:cNvPr id="10" name="组合 9"/>
            <p:cNvGrpSpPr/>
            <p:nvPr/>
          </p:nvGrpSpPr>
          <p:grpSpPr>
            <a:xfrm>
              <a:off x="3722277" y="2342425"/>
              <a:ext cx="2455774" cy="3593920"/>
              <a:chOff x="3461022" y="2647219"/>
              <a:chExt cx="2223544" cy="3492324"/>
            </a:xfrm>
            <a:grpFill/>
          </p:grpSpPr>
          <p:sp>
            <p:nvSpPr>
              <p:cNvPr id="8" name="矩形 7"/>
              <p:cNvSpPr/>
              <p:nvPr/>
            </p:nvSpPr>
            <p:spPr>
              <a:xfrm>
                <a:off x="3461023" y="2647219"/>
                <a:ext cx="2223543" cy="2926267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" name="矩形 8"/>
              <p:cNvSpPr/>
              <p:nvPr/>
            </p:nvSpPr>
            <p:spPr>
              <a:xfrm>
                <a:off x="3461022" y="5573486"/>
                <a:ext cx="2223543" cy="566057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20" name="Shape 49066"/>
            <p:cNvSpPr/>
            <p:nvPr/>
          </p:nvSpPr>
          <p:spPr>
            <a:xfrm>
              <a:off x="4655281" y="2772074"/>
              <a:ext cx="589767" cy="5897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4657"/>
                  </a:moveTo>
                  <a:cubicBezTo>
                    <a:pt x="8670" y="14657"/>
                    <a:pt x="6943" y="12930"/>
                    <a:pt x="6943" y="10800"/>
                  </a:cubicBezTo>
                  <a:cubicBezTo>
                    <a:pt x="6943" y="8670"/>
                    <a:pt x="8670" y="6943"/>
                    <a:pt x="10800" y="6943"/>
                  </a:cubicBezTo>
                  <a:cubicBezTo>
                    <a:pt x="12930" y="6943"/>
                    <a:pt x="14657" y="8670"/>
                    <a:pt x="14657" y="10800"/>
                  </a:cubicBezTo>
                  <a:cubicBezTo>
                    <a:pt x="14657" y="12930"/>
                    <a:pt x="12930" y="14657"/>
                    <a:pt x="10800" y="14657"/>
                  </a:cubicBezTo>
                  <a:close/>
                  <a:moveTo>
                    <a:pt x="20016" y="9930"/>
                  </a:moveTo>
                  <a:cubicBezTo>
                    <a:pt x="21001" y="9522"/>
                    <a:pt x="21600" y="9257"/>
                    <a:pt x="21600" y="9257"/>
                  </a:cubicBezTo>
                  <a:lnTo>
                    <a:pt x="20829" y="6171"/>
                  </a:lnTo>
                  <a:cubicBezTo>
                    <a:pt x="20829" y="6171"/>
                    <a:pt x="20119" y="6283"/>
                    <a:pt x="18990" y="6492"/>
                  </a:cubicBezTo>
                  <a:cubicBezTo>
                    <a:pt x="18430" y="5424"/>
                    <a:pt x="17677" y="4501"/>
                    <a:pt x="16789" y="3749"/>
                  </a:cubicBezTo>
                  <a:cubicBezTo>
                    <a:pt x="17377" y="2418"/>
                    <a:pt x="17743" y="1543"/>
                    <a:pt x="17743" y="1543"/>
                  </a:cubicBezTo>
                  <a:lnTo>
                    <a:pt x="14657" y="0"/>
                  </a:lnTo>
                  <a:cubicBezTo>
                    <a:pt x="14657" y="0"/>
                    <a:pt x="14156" y="750"/>
                    <a:pt x="13405" y="1922"/>
                  </a:cubicBezTo>
                  <a:cubicBezTo>
                    <a:pt x="12297" y="1595"/>
                    <a:pt x="11120" y="1470"/>
                    <a:pt x="9929" y="1584"/>
                  </a:cubicBezTo>
                  <a:cubicBezTo>
                    <a:pt x="9522" y="599"/>
                    <a:pt x="9257" y="0"/>
                    <a:pt x="9257" y="0"/>
                  </a:cubicBezTo>
                  <a:lnTo>
                    <a:pt x="6171" y="771"/>
                  </a:lnTo>
                  <a:cubicBezTo>
                    <a:pt x="6171" y="771"/>
                    <a:pt x="6283" y="1481"/>
                    <a:pt x="6492" y="2610"/>
                  </a:cubicBezTo>
                  <a:cubicBezTo>
                    <a:pt x="5420" y="3172"/>
                    <a:pt x="4494" y="3929"/>
                    <a:pt x="3740" y="4821"/>
                  </a:cubicBezTo>
                  <a:cubicBezTo>
                    <a:pt x="2414" y="4227"/>
                    <a:pt x="1543" y="3857"/>
                    <a:pt x="1543" y="3857"/>
                  </a:cubicBezTo>
                  <a:lnTo>
                    <a:pt x="0" y="6943"/>
                  </a:lnTo>
                  <a:cubicBezTo>
                    <a:pt x="0" y="6943"/>
                    <a:pt x="748" y="7450"/>
                    <a:pt x="1919" y="8207"/>
                  </a:cubicBezTo>
                  <a:cubicBezTo>
                    <a:pt x="1595" y="9313"/>
                    <a:pt x="1471" y="10485"/>
                    <a:pt x="1584" y="11672"/>
                  </a:cubicBezTo>
                  <a:cubicBezTo>
                    <a:pt x="599" y="12078"/>
                    <a:pt x="0" y="12343"/>
                    <a:pt x="0" y="12343"/>
                  </a:cubicBezTo>
                  <a:lnTo>
                    <a:pt x="771" y="15429"/>
                  </a:lnTo>
                  <a:cubicBezTo>
                    <a:pt x="771" y="15429"/>
                    <a:pt x="1480" y="15317"/>
                    <a:pt x="2609" y="15107"/>
                  </a:cubicBezTo>
                  <a:cubicBezTo>
                    <a:pt x="3172" y="16179"/>
                    <a:pt x="3928" y="17106"/>
                    <a:pt x="4820" y="17860"/>
                  </a:cubicBezTo>
                  <a:cubicBezTo>
                    <a:pt x="4227" y="19186"/>
                    <a:pt x="3857" y="20057"/>
                    <a:pt x="3857" y="20057"/>
                  </a:cubicBezTo>
                  <a:lnTo>
                    <a:pt x="6943" y="21600"/>
                  </a:lnTo>
                  <a:cubicBezTo>
                    <a:pt x="6943" y="21600"/>
                    <a:pt x="7449" y="20852"/>
                    <a:pt x="8206" y="19681"/>
                  </a:cubicBezTo>
                  <a:cubicBezTo>
                    <a:pt x="9312" y="20005"/>
                    <a:pt x="10485" y="20129"/>
                    <a:pt x="11672" y="20016"/>
                  </a:cubicBezTo>
                  <a:cubicBezTo>
                    <a:pt x="12078" y="21001"/>
                    <a:pt x="12343" y="21600"/>
                    <a:pt x="12343" y="21600"/>
                  </a:cubicBezTo>
                  <a:lnTo>
                    <a:pt x="15429" y="20829"/>
                  </a:lnTo>
                  <a:cubicBezTo>
                    <a:pt x="15429" y="20829"/>
                    <a:pt x="15317" y="20120"/>
                    <a:pt x="15107" y="18991"/>
                  </a:cubicBezTo>
                  <a:cubicBezTo>
                    <a:pt x="16176" y="18431"/>
                    <a:pt x="17099" y="17676"/>
                    <a:pt x="17852" y="16788"/>
                  </a:cubicBezTo>
                  <a:cubicBezTo>
                    <a:pt x="19183" y="17377"/>
                    <a:pt x="20057" y="17743"/>
                    <a:pt x="20057" y="17743"/>
                  </a:cubicBezTo>
                  <a:lnTo>
                    <a:pt x="21600" y="14657"/>
                  </a:lnTo>
                  <a:cubicBezTo>
                    <a:pt x="21600" y="14657"/>
                    <a:pt x="20851" y="14156"/>
                    <a:pt x="19678" y="13405"/>
                  </a:cubicBezTo>
                  <a:cubicBezTo>
                    <a:pt x="20005" y="12296"/>
                    <a:pt x="20130" y="11120"/>
                    <a:pt x="20016" y="9930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20092" tIns="20092" rIns="20092" bIns="20092" numCol="1" anchor="ctr">
              <a:noAutofit/>
            </a:bodyPr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思源黑体 Light" panose="020B0300000000000000" pitchFamily="34" charset="-122"/>
                <a:ea typeface="思源黑体 Light" panose="020B0300000000000000" pitchFamily="34" charset="-122"/>
                <a:sym typeface="思源黑体 Light" panose="020B0300000000000000" pitchFamily="34" charset="-122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4196017" y="3566147"/>
              <a:ext cx="1508294" cy="1477328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800" b="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Calibri" panose="020F0502020204030204" charset="0"/>
                  <a:cs typeface="Calibri" panose="020F0502020204030204" charset="0"/>
                </a:rPr>
                <a:t>add your text here add your text here add your text here add your text</a:t>
              </a:r>
              <a:endParaRPr kumimoji="0" lang="en-US" altLang="zh-CN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charset="0"/>
                <a:cs typeface="Calibri" panose="020F0502020204030204" charset="0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3976095" y="5454682"/>
              <a:ext cx="1948136" cy="369332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800" b="1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Calibri" panose="020F0502020204030204" charset="0"/>
                  <a:cs typeface="Calibri" panose="020F0502020204030204" charset="0"/>
                </a:rPr>
                <a:t>ENTER YOUR TEXT</a:t>
              </a:r>
              <a:endParaRPr kumimoji="0" lang="en-US" altLang="zh-CN" sz="1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charset="0"/>
                <a:cs typeface="Calibri" panose="020F0502020204030204" charset="0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6545439" y="2285275"/>
            <a:ext cx="2455774" cy="3593920"/>
            <a:chOff x="6545439" y="2342425"/>
            <a:chExt cx="2455774" cy="3593920"/>
          </a:xfrm>
          <a:solidFill>
            <a:srgbClr val="049C8F"/>
          </a:solidFill>
        </p:grpSpPr>
        <p:grpSp>
          <p:nvGrpSpPr>
            <p:cNvPr id="12" name="组合 11"/>
            <p:cNvGrpSpPr/>
            <p:nvPr/>
          </p:nvGrpSpPr>
          <p:grpSpPr>
            <a:xfrm>
              <a:off x="6545439" y="2342425"/>
              <a:ext cx="2455774" cy="3593920"/>
              <a:chOff x="3461022" y="2647219"/>
              <a:chExt cx="2223544" cy="3492324"/>
            </a:xfrm>
            <a:grpFill/>
          </p:grpSpPr>
          <p:sp>
            <p:nvSpPr>
              <p:cNvPr id="13" name="矩形 12"/>
              <p:cNvSpPr/>
              <p:nvPr/>
            </p:nvSpPr>
            <p:spPr>
              <a:xfrm>
                <a:off x="3461023" y="2647219"/>
                <a:ext cx="2223543" cy="2926267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5" name="矩形 14"/>
              <p:cNvSpPr/>
              <p:nvPr/>
            </p:nvSpPr>
            <p:spPr>
              <a:xfrm>
                <a:off x="3461022" y="5573486"/>
                <a:ext cx="2223543" cy="566057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19" name="Shape 49073"/>
            <p:cNvSpPr/>
            <p:nvPr/>
          </p:nvSpPr>
          <p:spPr>
            <a:xfrm>
              <a:off x="7498726" y="2704365"/>
              <a:ext cx="549198" cy="7251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0" h="21600" extrusionOk="0">
                  <a:moveTo>
                    <a:pt x="16784" y="1264"/>
                  </a:moveTo>
                  <a:cubicBezTo>
                    <a:pt x="16363" y="1078"/>
                    <a:pt x="15824" y="1189"/>
                    <a:pt x="15581" y="1511"/>
                  </a:cubicBezTo>
                  <a:lnTo>
                    <a:pt x="14280" y="3236"/>
                  </a:lnTo>
                  <a:cubicBezTo>
                    <a:pt x="14867" y="3417"/>
                    <a:pt x="15381" y="3636"/>
                    <a:pt x="15831" y="3874"/>
                  </a:cubicBezTo>
                  <a:lnTo>
                    <a:pt x="17106" y="2185"/>
                  </a:lnTo>
                  <a:cubicBezTo>
                    <a:pt x="17349" y="1863"/>
                    <a:pt x="17205" y="1451"/>
                    <a:pt x="16784" y="1264"/>
                  </a:cubicBezTo>
                  <a:close/>
                  <a:moveTo>
                    <a:pt x="21233" y="4689"/>
                  </a:moveTo>
                  <a:cubicBezTo>
                    <a:pt x="20988" y="4366"/>
                    <a:pt x="20450" y="4256"/>
                    <a:pt x="20028" y="4442"/>
                  </a:cubicBezTo>
                  <a:lnTo>
                    <a:pt x="17841" y="5408"/>
                  </a:lnTo>
                  <a:cubicBezTo>
                    <a:pt x="18203" y="5799"/>
                    <a:pt x="18487" y="6197"/>
                    <a:pt x="18711" y="6581"/>
                  </a:cubicBezTo>
                  <a:lnTo>
                    <a:pt x="20909" y="5610"/>
                  </a:lnTo>
                  <a:cubicBezTo>
                    <a:pt x="21331" y="5423"/>
                    <a:pt x="21475" y="5012"/>
                    <a:pt x="21233" y="4689"/>
                  </a:cubicBezTo>
                  <a:close/>
                  <a:moveTo>
                    <a:pt x="1322" y="4393"/>
                  </a:moveTo>
                  <a:cubicBezTo>
                    <a:pt x="900" y="4207"/>
                    <a:pt x="362" y="4317"/>
                    <a:pt x="118" y="4640"/>
                  </a:cubicBezTo>
                  <a:cubicBezTo>
                    <a:pt x="-125" y="4963"/>
                    <a:pt x="19" y="5375"/>
                    <a:pt x="441" y="5561"/>
                  </a:cubicBezTo>
                  <a:lnTo>
                    <a:pt x="2633" y="6530"/>
                  </a:lnTo>
                  <a:cubicBezTo>
                    <a:pt x="2861" y="6146"/>
                    <a:pt x="3149" y="5751"/>
                    <a:pt x="3514" y="5362"/>
                  </a:cubicBezTo>
                  <a:cubicBezTo>
                    <a:pt x="3514" y="5362"/>
                    <a:pt x="1322" y="4393"/>
                    <a:pt x="1322" y="4393"/>
                  </a:cubicBezTo>
                  <a:close/>
                  <a:moveTo>
                    <a:pt x="5797" y="1483"/>
                  </a:moveTo>
                  <a:cubicBezTo>
                    <a:pt x="5553" y="1160"/>
                    <a:pt x="5015" y="1050"/>
                    <a:pt x="4593" y="1236"/>
                  </a:cubicBezTo>
                  <a:cubicBezTo>
                    <a:pt x="4173" y="1422"/>
                    <a:pt x="4029" y="1834"/>
                    <a:pt x="4272" y="2157"/>
                  </a:cubicBezTo>
                  <a:lnTo>
                    <a:pt x="5544" y="3843"/>
                  </a:lnTo>
                  <a:cubicBezTo>
                    <a:pt x="5997" y="3607"/>
                    <a:pt x="6514" y="3392"/>
                    <a:pt x="7103" y="3215"/>
                  </a:cubicBezTo>
                  <a:cubicBezTo>
                    <a:pt x="7103" y="3215"/>
                    <a:pt x="5797" y="1483"/>
                    <a:pt x="5797" y="1483"/>
                  </a:cubicBezTo>
                  <a:close/>
                  <a:moveTo>
                    <a:pt x="10693" y="0"/>
                  </a:moveTo>
                  <a:cubicBezTo>
                    <a:pt x="10208" y="0"/>
                    <a:pt x="9813" y="302"/>
                    <a:pt x="9813" y="674"/>
                  </a:cubicBezTo>
                  <a:lnTo>
                    <a:pt x="9813" y="2753"/>
                  </a:lnTo>
                  <a:cubicBezTo>
                    <a:pt x="10026" y="2740"/>
                    <a:pt x="11348" y="2744"/>
                    <a:pt x="11574" y="2758"/>
                  </a:cubicBezTo>
                  <a:lnTo>
                    <a:pt x="11574" y="674"/>
                  </a:lnTo>
                  <a:cubicBezTo>
                    <a:pt x="11574" y="302"/>
                    <a:pt x="11180" y="0"/>
                    <a:pt x="10693" y="0"/>
                  </a:cubicBezTo>
                  <a:close/>
                  <a:moveTo>
                    <a:pt x="18428" y="9068"/>
                  </a:moveTo>
                  <a:cubicBezTo>
                    <a:pt x="18228" y="7091"/>
                    <a:pt x="16423" y="3572"/>
                    <a:pt x="10662" y="3572"/>
                  </a:cubicBezTo>
                  <a:cubicBezTo>
                    <a:pt x="10661" y="3572"/>
                    <a:pt x="10660" y="3572"/>
                    <a:pt x="10659" y="3572"/>
                  </a:cubicBezTo>
                  <a:cubicBezTo>
                    <a:pt x="10658" y="3572"/>
                    <a:pt x="10658" y="3572"/>
                    <a:pt x="10657" y="3572"/>
                  </a:cubicBezTo>
                  <a:cubicBezTo>
                    <a:pt x="10656" y="3572"/>
                    <a:pt x="10655" y="3572"/>
                    <a:pt x="10655" y="3572"/>
                  </a:cubicBezTo>
                  <a:cubicBezTo>
                    <a:pt x="10654" y="3572"/>
                    <a:pt x="10653" y="3572"/>
                    <a:pt x="10652" y="3572"/>
                  </a:cubicBezTo>
                  <a:cubicBezTo>
                    <a:pt x="4890" y="3572"/>
                    <a:pt x="3086" y="7091"/>
                    <a:pt x="2886" y="9068"/>
                  </a:cubicBezTo>
                  <a:cubicBezTo>
                    <a:pt x="2715" y="10852"/>
                    <a:pt x="4327" y="12514"/>
                    <a:pt x="4510" y="12775"/>
                  </a:cubicBezTo>
                  <a:cubicBezTo>
                    <a:pt x="4810" y="13201"/>
                    <a:pt x="6695" y="14825"/>
                    <a:pt x="6762" y="15807"/>
                  </a:cubicBezTo>
                  <a:cubicBezTo>
                    <a:pt x="6855" y="17159"/>
                    <a:pt x="7070" y="17195"/>
                    <a:pt x="7930" y="17355"/>
                  </a:cubicBezTo>
                  <a:cubicBezTo>
                    <a:pt x="8807" y="17519"/>
                    <a:pt x="12507" y="17519"/>
                    <a:pt x="13383" y="17355"/>
                  </a:cubicBezTo>
                  <a:cubicBezTo>
                    <a:pt x="14243" y="17195"/>
                    <a:pt x="14459" y="17159"/>
                    <a:pt x="14552" y="15807"/>
                  </a:cubicBezTo>
                  <a:cubicBezTo>
                    <a:pt x="14619" y="14825"/>
                    <a:pt x="16504" y="13201"/>
                    <a:pt x="16803" y="12775"/>
                  </a:cubicBezTo>
                  <a:cubicBezTo>
                    <a:pt x="16987" y="12514"/>
                    <a:pt x="18599" y="10852"/>
                    <a:pt x="18428" y="9068"/>
                  </a:cubicBezTo>
                  <a:close/>
                  <a:moveTo>
                    <a:pt x="13756" y="19204"/>
                  </a:moveTo>
                  <a:cubicBezTo>
                    <a:pt x="13756" y="18991"/>
                    <a:pt x="13530" y="18817"/>
                    <a:pt x="13251" y="18817"/>
                  </a:cubicBezTo>
                  <a:lnTo>
                    <a:pt x="8063" y="18817"/>
                  </a:lnTo>
                  <a:cubicBezTo>
                    <a:pt x="7783" y="18817"/>
                    <a:pt x="7557" y="18991"/>
                    <a:pt x="7557" y="19204"/>
                  </a:cubicBezTo>
                  <a:lnTo>
                    <a:pt x="7557" y="19204"/>
                  </a:lnTo>
                  <a:cubicBezTo>
                    <a:pt x="7557" y="19418"/>
                    <a:pt x="7783" y="19591"/>
                    <a:pt x="8063" y="19591"/>
                  </a:cubicBezTo>
                  <a:lnTo>
                    <a:pt x="13251" y="19591"/>
                  </a:lnTo>
                  <a:cubicBezTo>
                    <a:pt x="13530" y="19591"/>
                    <a:pt x="13756" y="19418"/>
                    <a:pt x="13756" y="19204"/>
                  </a:cubicBezTo>
                  <a:cubicBezTo>
                    <a:pt x="13756" y="19204"/>
                    <a:pt x="13756" y="19204"/>
                    <a:pt x="13756" y="19204"/>
                  </a:cubicBezTo>
                  <a:close/>
                  <a:moveTo>
                    <a:pt x="13756" y="18147"/>
                  </a:moveTo>
                  <a:cubicBezTo>
                    <a:pt x="13756" y="17934"/>
                    <a:pt x="13530" y="17761"/>
                    <a:pt x="13251" y="17761"/>
                  </a:cubicBezTo>
                  <a:lnTo>
                    <a:pt x="8063" y="17761"/>
                  </a:lnTo>
                  <a:cubicBezTo>
                    <a:pt x="7783" y="17761"/>
                    <a:pt x="7557" y="17934"/>
                    <a:pt x="7557" y="18147"/>
                  </a:cubicBezTo>
                  <a:lnTo>
                    <a:pt x="7557" y="18147"/>
                  </a:lnTo>
                  <a:cubicBezTo>
                    <a:pt x="7557" y="18361"/>
                    <a:pt x="7783" y="18535"/>
                    <a:pt x="8063" y="18535"/>
                  </a:cubicBezTo>
                  <a:lnTo>
                    <a:pt x="13251" y="18535"/>
                  </a:lnTo>
                  <a:cubicBezTo>
                    <a:pt x="13530" y="18535"/>
                    <a:pt x="13756" y="18361"/>
                    <a:pt x="13756" y="18147"/>
                  </a:cubicBezTo>
                  <a:cubicBezTo>
                    <a:pt x="13756" y="18147"/>
                    <a:pt x="13756" y="18147"/>
                    <a:pt x="13756" y="18147"/>
                  </a:cubicBezTo>
                  <a:close/>
                  <a:moveTo>
                    <a:pt x="8400" y="19874"/>
                  </a:moveTo>
                  <a:lnTo>
                    <a:pt x="12913" y="19874"/>
                  </a:lnTo>
                  <a:cubicBezTo>
                    <a:pt x="12913" y="20827"/>
                    <a:pt x="11903" y="21600"/>
                    <a:pt x="10657" y="21600"/>
                  </a:cubicBezTo>
                  <a:cubicBezTo>
                    <a:pt x="9411" y="21600"/>
                    <a:pt x="8400" y="20827"/>
                    <a:pt x="8400" y="19874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思源黑体 Light" panose="020B0300000000000000" pitchFamily="34" charset="-122"/>
                <a:ea typeface="思源黑体 Light" panose="020B0300000000000000" pitchFamily="34" charset="-122"/>
                <a:sym typeface="思源黑体 Light" panose="020B0300000000000000" pitchFamily="34" charset="-122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7019179" y="3566147"/>
              <a:ext cx="1508294" cy="1477328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800" b="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Calibri" panose="020F0502020204030204" charset="0"/>
                  <a:cs typeface="Calibri" panose="020F0502020204030204" charset="0"/>
                </a:rPr>
                <a:t>add your text here add your text here add your text here add your text</a:t>
              </a:r>
              <a:endParaRPr kumimoji="0" lang="en-US" altLang="zh-CN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charset="0"/>
                <a:cs typeface="Calibri" panose="020F0502020204030204" charset="0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6799258" y="5454682"/>
              <a:ext cx="1948136" cy="369332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800" b="1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Calibri" panose="020F0502020204030204" charset="0"/>
                  <a:cs typeface="Calibri" panose="020F0502020204030204" charset="0"/>
                </a:rPr>
                <a:t>ENTER YOUR TEXT</a:t>
              </a:r>
              <a:endParaRPr kumimoji="0" lang="en-US" altLang="zh-CN" sz="1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charset="0"/>
                <a:cs typeface="Calibri" panose="020F0502020204030204" charset="0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9368600" y="2285275"/>
            <a:ext cx="2455774" cy="3593920"/>
            <a:chOff x="9368600" y="2342425"/>
            <a:chExt cx="2455774" cy="3593920"/>
          </a:xfrm>
          <a:solidFill>
            <a:srgbClr val="049C8F"/>
          </a:solidFill>
        </p:grpSpPr>
        <p:grpSp>
          <p:nvGrpSpPr>
            <p:cNvPr id="22" name="组合 21"/>
            <p:cNvGrpSpPr/>
            <p:nvPr/>
          </p:nvGrpSpPr>
          <p:grpSpPr>
            <a:xfrm>
              <a:off x="9368600" y="2342425"/>
              <a:ext cx="2455774" cy="3593920"/>
              <a:chOff x="3461022" y="2647219"/>
              <a:chExt cx="2223544" cy="3492324"/>
            </a:xfrm>
            <a:grpFill/>
          </p:grpSpPr>
          <p:sp>
            <p:nvSpPr>
              <p:cNvPr id="25" name="矩形 24"/>
              <p:cNvSpPr/>
              <p:nvPr/>
            </p:nvSpPr>
            <p:spPr>
              <a:xfrm>
                <a:off x="3461023" y="2647219"/>
                <a:ext cx="2223543" cy="2926267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7" name="矩形 36"/>
              <p:cNvSpPr/>
              <p:nvPr/>
            </p:nvSpPr>
            <p:spPr>
              <a:xfrm>
                <a:off x="3461022" y="5573486"/>
                <a:ext cx="2223543" cy="566057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38" name="Shape 49131"/>
            <p:cNvSpPr/>
            <p:nvPr/>
          </p:nvSpPr>
          <p:spPr>
            <a:xfrm>
              <a:off x="10262477" y="2818980"/>
              <a:ext cx="668020" cy="4959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085" y="8532"/>
                  </a:moveTo>
                  <a:lnTo>
                    <a:pt x="17798" y="8532"/>
                  </a:lnTo>
                  <a:lnTo>
                    <a:pt x="17798" y="12676"/>
                  </a:lnTo>
                  <a:cubicBezTo>
                    <a:pt x="17798" y="14711"/>
                    <a:pt x="16603" y="16373"/>
                    <a:pt x="15079" y="16373"/>
                  </a:cubicBezTo>
                  <a:lnTo>
                    <a:pt x="9158" y="16373"/>
                  </a:lnTo>
                  <a:lnTo>
                    <a:pt x="9158" y="17810"/>
                  </a:lnTo>
                  <a:cubicBezTo>
                    <a:pt x="9158" y="18927"/>
                    <a:pt x="9837" y="19832"/>
                    <a:pt x="10673" y="19832"/>
                  </a:cubicBezTo>
                  <a:lnTo>
                    <a:pt x="16728" y="19832"/>
                  </a:lnTo>
                  <a:lnTo>
                    <a:pt x="19181" y="21600"/>
                  </a:lnTo>
                  <a:lnTo>
                    <a:pt x="19181" y="19832"/>
                  </a:lnTo>
                  <a:lnTo>
                    <a:pt x="20085" y="19832"/>
                  </a:lnTo>
                  <a:cubicBezTo>
                    <a:pt x="20922" y="19832"/>
                    <a:pt x="21600" y="18927"/>
                    <a:pt x="21600" y="17810"/>
                  </a:cubicBezTo>
                  <a:lnTo>
                    <a:pt x="21600" y="10554"/>
                  </a:lnTo>
                  <a:cubicBezTo>
                    <a:pt x="21600" y="9438"/>
                    <a:pt x="20922" y="8532"/>
                    <a:pt x="20085" y="8532"/>
                  </a:cubicBezTo>
                  <a:close/>
                  <a:moveTo>
                    <a:pt x="6912" y="15450"/>
                  </a:moveTo>
                  <a:lnTo>
                    <a:pt x="6689" y="15450"/>
                  </a:lnTo>
                  <a:lnTo>
                    <a:pt x="2592" y="18372"/>
                  </a:lnTo>
                  <a:lnTo>
                    <a:pt x="2592" y="15450"/>
                  </a:lnTo>
                  <a:lnTo>
                    <a:pt x="2074" y="15450"/>
                  </a:lnTo>
                  <a:cubicBezTo>
                    <a:pt x="928" y="15450"/>
                    <a:pt x="0" y="14211"/>
                    <a:pt x="0" y="12683"/>
                  </a:cubicBezTo>
                  <a:lnTo>
                    <a:pt x="0" y="2767"/>
                  </a:lnTo>
                  <a:cubicBezTo>
                    <a:pt x="0" y="1239"/>
                    <a:pt x="928" y="0"/>
                    <a:pt x="2074" y="0"/>
                  </a:cubicBezTo>
                  <a:lnTo>
                    <a:pt x="15034" y="0"/>
                  </a:lnTo>
                  <a:cubicBezTo>
                    <a:pt x="16179" y="0"/>
                    <a:pt x="17107" y="1239"/>
                    <a:pt x="17107" y="2767"/>
                  </a:cubicBezTo>
                  <a:lnTo>
                    <a:pt x="17107" y="4381"/>
                  </a:lnTo>
                  <a:lnTo>
                    <a:pt x="17107" y="8532"/>
                  </a:lnTo>
                  <a:lnTo>
                    <a:pt x="17107" y="12676"/>
                  </a:lnTo>
                  <a:cubicBezTo>
                    <a:pt x="17107" y="14205"/>
                    <a:pt x="16224" y="15450"/>
                    <a:pt x="15079" y="15450"/>
                  </a:cubicBezTo>
                  <a:lnTo>
                    <a:pt x="9158" y="15450"/>
                  </a:lnTo>
                  <a:cubicBezTo>
                    <a:pt x="9158" y="15450"/>
                    <a:pt x="6912" y="15450"/>
                    <a:pt x="6912" y="15450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思源黑体 Light" panose="020B0300000000000000" pitchFamily="34" charset="-122"/>
                <a:ea typeface="思源黑体 Light" panose="020B0300000000000000" pitchFamily="34" charset="-122"/>
                <a:sym typeface="思源黑体 Light" panose="020B0300000000000000" pitchFamily="34" charset="-122"/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9842340" y="3566147"/>
              <a:ext cx="1508294" cy="1477328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800" b="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Calibri" panose="020F0502020204030204" charset="0"/>
                  <a:cs typeface="Calibri" panose="020F0502020204030204" charset="0"/>
                </a:rPr>
                <a:t>add your text here add your text here add your text here add your text</a:t>
              </a:r>
              <a:endParaRPr kumimoji="0" lang="en-US" altLang="zh-CN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charset="0"/>
                <a:cs typeface="Calibri" panose="020F0502020204030204" charset="0"/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9622418" y="5454682"/>
              <a:ext cx="1948136" cy="369332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800" b="1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Calibri" panose="020F0502020204030204" charset="0"/>
                  <a:cs typeface="Calibri" panose="020F0502020204030204" charset="0"/>
                </a:rPr>
                <a:t>ENTER YOUR TEXT</a:t>
              </a:r>
              <a:endParaRPr kumimoji="0" lang="en-US" altLang="zh-CN" sz="1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charset="0"/>
                <a:cs typeface="Calibri" panose="020F050202020403020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Click="0" advTm="0">
        <p15:prstTrans prst="pageCurlDouble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创意时尚潮流线条背景5"/>
          <p:cNvPicPr>
            <a:picLocks noChangeAspect="1"/>
          </p:cNvPicPr>
          <p:nvPr/>
        </p:nvPicPr>
        <p:blipFill>
          <a:blip r:embed="rId1"/>
          <a:srcRect l="11082" t="28826" r="79395" b="8169"/>
          <a:stretch>
            <a:fillRect/>
          </a:stretch>
        </p:blipFill>
        <p:spPr>
          <a:xfrm rot="5400000">
            <a:off x="5668010" y="-5668645"/>
            <a:ext cx="855345" cy="1219263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43136" y="152400"/>
            <a:ext cx="26212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输入标题内容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箭头3"/>
          <p:cNvSpPr/>
          <p:nvPr/>
        </p:nvSpPr>
        <p:spPr bwMode="gray">
          <a:xfrm flipV="1">
            <a:off x="1855363" y="3852890"/>
            <a:ext cx="1093019" cy="1520708"/>
          </a:xfrm>
          <a:custGeom>
            <a:avLst/>
            <a:gdLst>
              <a:gd name="T0" fmla="*/ 118 w 933"/>
              <a:gd name="T1" fmla="*/ 1044 h 1182"/>
              <a:gd name="T2" fmla="*/ 128 w 933"/>
              <a:gd name="T3" fmla="*/ 340 h 1182"/>
              <a:gd name="T4" fmla="*/ 264 w 933"/>
              <a:gd name="T5" fmla="*/ 210 h 1182"/>
              <a:gd name="T6" fmla="*/ 720 w 933"/>
              <a:gd name="T7" fmla="*/ 202 h 1182"/>
              <a:gd name="T8" fmla="*/ 720 w 933"/>
              <a:gd name="T9" fmla="*/ 320 h 1182"/>
              <a:gd name="T10" fmla="*/ 933 w 933"/>
              <a:gd name="T11" fmla="*/ 153 h 1182"/>
              <a:gd name="T12" fmla="*/ 712 w 933"/>
              <a:gd name="T13" fmla="*/ 0 h 1182"/>
              <a:gd name="T14" fmla="*/ 714 w 933"/>
              <a:gd name="T15" fmla="*/ 92 h 1182"/>
              <a:gd name="T16" fmla="*/ 234 w 933"/>
              <a:gd name="T17" fmla="*/ 94 h 1182"/>
              <a:gd name="T18" fmla="*/ 0 w 933"/>
              <a:gd name="T19" fmla="*/ 298 h 1182"/>
              <a:gd name="T20" fmla="*/ 0 w 933"/>
              <a:gd name="T21" fmla="*/ 1058 h 1182"/>
              <a:gd name="T22" fmla="*/ 118 w 933"/>
              <a:gd name="T23" fmla="*/ 1044 h 1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33" h="1182">
                <a:moveTo>
                  <a:pt x="118" y="1044"/>
                </a:moveTo>
                <a:lnTo>
                  <a:pt x="128" y="340"/>
                </a:lnTo>
                <a:cubicBezTo>
                  <a:pt x="134" y="214"/>
                  <a:pt x="182" y="212"/>
                  <a:pt x="264" y="210"/>
                </a:cubicBezTo>
                <a:lnTo>
                  <a:pt x="720" y="202"/>
                </a:lnTo>
                <a:lnTo>
                  <a:pt x="720" y="320"/>
                </a:lnTo>
                <a:lnTo>
                  <a:pt x="933" y="153"/>
                </a:lnTo>
                <a:lnTo>
                  <a:pt x="712" y="0"/>
                </a:lnTo>
                <a:lnTo>
                  <a:pt x="714" y="92"/>
                </a:lnTo>
                <a:cubicBezTo>
                  <a:pt x="714" y="92"/>
                  <a:pt x="406" y="94"/>
                  <a:pt x="234" y="94"/>
                </a:cubicBezTo>
                <a:cubicBezTo>
                  <a:pt x="60" y="96"/>
                  <a:pt x="2" y="156"/>
                  <a:pt x="0" y="298"/>
                </a:cubicBezTo>
                <a:lnTo>
                  <a:pt x="0" y="1058"/>
                </a:lnTo>
                <a:cubicBezTo>
                  <a:pt x="20" y="1182"/>
                  <a:pt x="93" y="1170"/>
                  <a:pt x="118" y="104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</p:spPr>
        <p:txBody>
          <a:bodyPr wrap="none" lIns="82824" tIns="41411" rIns="82824" bIns="41411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zh-CN" altLang="en-US" sz="120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箭头2"/>
          <p:cNvSpPr/>
          <p:nvPr/>
        </p:nvSpPr>
        <p:spPr bwMode="gray">
          <a:xfrm rot="16200000">
            <a:off x="2143378" y="3220017"/>
            <a:ext cx="324863" cy="1299204"/>
          </a:xfrm>
          <a:custGeom>
            <a:avLst/>
            <a:gdLst>
              <a:gd name="T0" fmla="*/ 37 w 142"/>
              <a:gd name="T1" fmla="*/ 1 h 604"/>
              <a:gd name="T2" fmla="*/ 45 w 142"/>
              <a:gd name="T3" fmla="*/ 472 h 604"/>
              <a:gd name="T4" fmla="*/ 0 w 142"/>
              <a:gd name="T5" fmla="*/ 474 h 604"/>
              <a:gd name="T6" fmla="*/ 72 w 142"/>
              <a:gd name="T7" fmla="*/ 604 h 604"/>
              <a:gd name="T8" fmla="*/ 142 w 142"/>
              <a:gd name="T9" fmla="*/ 474 h 604"/>
              <a:gd name="T10" fmla="*/ 100 w 142"/>
              <a:gd name="T11" fmla="*/ 474 h 604"/>
              <a:gd name="T12" fmla="*/ 99 w 142"/>
              <a:gd name="T13" fmla="*/ 0 h 604"/>
              <a:gd name="T14" fmla="*/ 37 w 142"/>
              <a:gd name="T15" fmla="*/ 1 h 6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42" h="604">
                <a:moveTo>
                  <a:pt x="37" y="1"/>
                </a:moveTo>
                <a:lnTo>
                  <a:pt x="45" y="472"/>
                </a:lnTo>
                <a:lnTo>
                  <a:pt x="0" y="474"/>
                </a:lnTo>
                <a:lnTo>
                  <a:pt x="72" y="604"/>
                </a:lnTo>
                <a:lnTo>
                  <a:pt x="142" y="474"/>
                </a:lnTo>
                <a:lnTo>
                  <a:pt x="100" y="474"/>
                </a:lnTo>
                <a:lnTo>
                  <a:pt x="99" y="0"/>
                </a:lnTo>
                <a:lnTo>
                  <a:pt x="37" y="1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</p:spPr>
        <p:txBody>
          <a:bodyPr wrap="none" lIns="82824" tIns="41411" rIns="82824" bIns="41411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zh-CN" altLang="en-US" sz="120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箭头1"/>
          <p:cNvSpPr/>
          <p:nvPr/>
        </p:nvSpPr>
        <p:spPr bwMode="gray">
          <a:xfrm>
            <a:off x="1848335" y="2191679"/>
            <a:ext cx="1093019" cy="1761588"/>
          </a:xfrm>
          <a:custGeom>
            <a:avLst/>
            <a:gdLst>
              <a:gd name="T0" fmla="*/ 118 w 933"/>
              <a:gd name="T1" fmla="*/ 1044 h 1182"/>
              <a:gd name="T2" fmla="*/ 128 w 933"/>
              <a:gd name="T3" fmla="*/ 340 h 1182"/>
              <a:gd name="T4" fmla="*/ 264 w 933"/>
              <a:gd name="T5" fmla="*/ 210 h 1182"/>
              <a:gd name="T6" fmla="*/ 720 w 933"/>
              <a:gd name="T7" fmla="*/ 202 h 1182"/>
              <a:gd name="T8" fmla="*/ 720 w 933"/>
              <a:gd name="T9" fmla="*/ 320 h 1182"/>
              <a:gd name="T10" fmla="*/ 933 w 933"/>
              <a:gd name="T11" fmla="*/ 153 h 1182"/>
              <a:gd name="T12" fmla="*/ 712 w 933"/>
              <a:gd name="T13" fmla="*/ 0 h 1182"/>
              <a:gd name="T14" fmla="*/ 714 w 933"/>
              <a:gd name="T15" fmla="*/ 92 h 1182"/>
              <a:gd name="T16" fmla="*/ 234 w 933"/>
              <a:gd name="T17" fmla="*/ 94 h 1182"/>
              <a:gd name="T18" fmla="*/ 0 w 933"/>
              <a:gd name="T19" fmla="*/ 298 h 1182"/>
              <a:gd name="T20" fmla="*/ 0 w 933"/>
              <a:gd name="T21" fmla="*/ 1058 h 1182"/>
              <a:gd name="T22" fmla="*/ 118 w 933"/>
              <a:gd name="T23" fmla="*/ 1044 h 1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33" h="1182">
                <a:moveTo>
                  <a:pt x="118" y="1044"/>
                </a:moveTo>
                <a:lnTo>
                  <a:pt x="128" y="340"/>
                </a:lnTo>
                <a:cubicBezTo>
                  <a:pt x="134" y="214"/>
                  <a:pt x="182" y="212"/>
                  <a:pt x="264" y="210"/>
                </a:cubicBezTo>
                <a:lnTo>
                  <a:pt x="720" y="202"/>
                </a:lnTo>
                <a:lnTo>
                  <a:pt x="720" y="320"/>
                </a:lnTo>
                <a:lnTo>
                  <a:pt x="933" y="153"/>
                </a:lnTo>
                <a:lnTo>
                  <a:pt x="712" y="0"/>
                </a:lnTo>
                <a:lnTo>
                  <a:pt x="714" y="92"/>
                </a:lnTo>
                <a:cubicBezTo>
                  <a:pt x="714" y="92"/>
                  <a:pt x="406" y="94"/>
                  <a:pt x="234" y="94"/>
                </a:cubicBezTo>
                <a:cubicBezTo>
                  <a:pt x="60" y="96"/>
                  <a:pt x="2" y="156"/>
                  <a:pt x="0" y="298"/>
                </a:cubicBezTo>
                <a:lnTo>
                  <a:pt x="0" y="1058"/>
                </a:lnTo>
                <a:cubicBezTo>
                  <a:pt x="20" y="1182"/>
                  <a:pt x="93" y="1170"/>
                  <a:pt x="118" y="104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</p:spPr>
        <p:txBody>
          <a:bodyPr wrap="none" lIns="82824" tIns="41411" rIns="82824" bIns="41411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zh-CN" altLang="en-US" sz="120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1"/>
          <p:cNvSpPr>
            <a:spLocks noChangeArrowheads="1"/>
          </p:cNvSpPr>
          <p:nvPr/>
        </p:nvSpPr>
        <p:spPr bwMode="gray">
          <a:xfrm>
            <a:off x="4509274" y="1802941"/>
            <a:ext cx="6104145" cy="1195991"/>
          </a:xfrm>
          <a:prstGeom prst="roundRect">
            <a:avLst>
              <a:gd name="adj" fmla="val 11505"/>
            </a:avLst>
          </a:prstGeom>
          <a:noFill/>
          <a:ln w="1587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</a:ln>
          <a:effectLst/>
        </p:spPr>
        <p:txBody>
          <a:bodyPr lIns="82824" tIns="41411" rIns="82824" bIns="41411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粘贴，并选择只保留文字。在此录入上述图表的综合描述说明。</a:t>
            </a:r>
            <a:endParaRPr lang="zh-CN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标题1"/>
          <p:cNvSpPr>
            <a:spLocks noChangeArrowheads="1"/>
          </p:cNvSpPr>
          <p:nvPr/>
        </p:nvSpPr>
        <p:spPr bwMode="gray">
          <a:xfrm>
            <a:off x="3074647" y="1796820"/>
            <a:ext cx="1242605" cy="1202113"/>
          </a:xfrm>
          <a:prstGeom prst="roundRect">
            <a:avLst>
              <a:gd name="adj" fmla="val 11921"/>
            </a:avLst>
          </a:prstGeom>
          <a:solidFill>
            <a:srgbClr val="049C8F"/>
          </a:solidFill>
          <a:ln w="63500" cap="flat" cmpd="sng" algn="ctr">
            <a:solidFill>
              <a:schemeClr val="bg1"/>
            </a:solidFill>
            <a:prstDash val="solid"/>
          </a:ln>
          <a:effectLst>
            <a:outerShdw blurRad="127000" dist="38100" dir="5400000" algn="ctr" rotWithShape="0">
              <a:prstClr val="black">
                <a:alpha val="40000"/>
              </a:prstClr>
            </a:outerShdw>
          </a:effectLst>
        </p:spPr>
        <p:txBody>
          <a:bodyPr lIns="82824" tIns="41411" rIns="82824" bIns="41411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86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zh-CN" sz="186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文本2"/>
          <p:cNvSpPr>
            <a:spLocks noChangeArrowheads="1"/>
          </p:cNvSpPr>
          <p:nvPr/>
        </p:nvSpPr>
        <p:spPr bwMode="gray">
          <a:xfrm>
            <a:off x="4509274" y="3256318"/>
            <a:ext cx="6104145" cy="1192036"/>
          </a:xfrm>
          <a:prstGeom prst="roundRect">
            <a:avLst>
              <a:gd name="adj" fmla="val 11505"/>
            </a:avLst>
          </a:prstGeom>
          <a:noFill/>
          <a:ln w="1587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</a:ln>
          <a:effectLst/>
        </p:spPr>
        <p:txBody>
          <a:bodyPr lIns="82824" tIns="41411" rIns="82824" bIns="41411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粘贴，并选择只保留文字。在此录入上述图表的综合描述说明。</a:t>
            </a:r>
            <a:endParaRPr lang="zh-CN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标题2"/>
          <p:cNvSpPr>
            <a:spLocks noChangeArrowheads="1"/>
          </p:cNvSpPr>
          <p:nvPr/>
        </p:nvSpPr>
        <p:spPr bwMode="gray">
          <a:xfrm>
            <a:off x="3074647" y="3256318"/>
            <a:ext cx="1242607" cy="1192036"/>
          </a:xfrm>
          <a:prstGeom prst="roundRect">
            <a:avLst>
              <a:gd name="adj" fmla="val 11921"/>
            </a:avLst>
          </a:prstGeom>
          <a:solidFill>
            <a:srgbClr val="049C8F"/>
          </a:solidFill>
          <a:ln w="63500" cap="flat" cmpd="sng" algn="ctr">
            <a:solidFill>
              <a:schemeClr val="bg1"/>
            </a:solidFill>
            <a:prstDash val="solid"/>
          </a:ln>
          <a:effectLst>
            <a:outerShdw blurRad="127000" dist="38100" dir="5400000" algn="ctr" rotWithShape="0">
              <a:prstClr val="black">
                <a:alpha val="40000"/>
              </a:prstClr>
            </a:outerShdw>
          </a:effectLst>
        </p:spPr>
        <p:txBody>
          <a:bodyPr lIns="82824" tIns="41411" rIns="82824" bIns="41411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86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zh-CN" sz="186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3"/>
          <p:cNvSpPr>
            <a:spLocks noChangeArrowheads="1"/>
          </p:cNvSpPr>
          <p:nvPr/>
        </p:nvSpPr>
        <p:spPr bwMode="ltGray">
          <a:xfrm>
            <a:off x="4509274" y="4697390"/>
            <a:ext cx="6104145" cy="1181401"/>
          </a:xfrm>
          <a:prstGeom prst="roundRect">
            <a:avLst>
              <a:gd name="adj" fmla="val 11505"/>
            </a:avLst>
          </a:prstGeom>
          <a:noFill/>
          <a:ln w="1587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</a:ln>
          <a:effectLst/>
        </p:spPr>
        <p:txBody>
          <a:bodyPr lIns="82824" tIns="41411" rIns="82824" bIns="41411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粘贴，并选择只保留文字。在此录入上述图表的综合描述说明。</a:t>
            </a:r>
            <a:endParaRPr lang="zh-CN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标题3"/>
          <p:cNvSpPr>
            <a:spLocks noChangeArrowheads="1"/>
          </p:cNvSpPr>
          <p:nvPr/>
        </p:nvSpPr>
        <p:spPr bwMode="gray">
          <a:xfrm>
            <a:off x="3074647" y="4697390"/>
            <a:ext cx="1242605" cy="1181401"/>
          </a:xfrm>
          <a:prstGeom prst="roundRect">
            <a:avLst>
              <a:gd name="adj" fmla="val 11921"/>
            </a:avLst>
          </a:prstGeom>
          <a:solidFill>
            <a:srgbClr val="049C8F"/>
          </a:solidFill>
          <a:ln w="63500" cap="flat" cmpd="sng" algn="ctr">
            <a:solidFill>
              <a:schemeClr val="bg1"/>
            </a:solidFill>
            <a:prstDash val="solid"/>
          </a:ln>
          <a:effectLst>
            <a:outerShdw blurRad="127000" dist="38100" dir="5400000" algn="ctr" rotWithShape="0">
              <a:prstClr val="black">
                <a:alpha val="40000"/>
              </a:prstClr>
            </a:outerShdw>
          </a:effectLst>
        </p:spPr>
        <p:txBody>
          <a:bodyPr lIns="82824" tIns="41411" rIns="82824" bIns="41411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86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zh-CN" sz="186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Oval 19"/>
          <p:cNvSpPr>
            <a:spLocks noChangeArrowheads="1"/>
          </p:cNvSpPr>
          <p:nvPr/>
        </p:nvSpPr>
        <p:spPr bwMode="auto">
          <a:xfrm>
            <a:off x="1295467" y="3256318"/>
            <a:ext cx="1190548" cy="1192036"/>
          </a:xfrm>
          <a:prstGeom prst="ellipse">
            <a:avLst/>
          </a:prstGeom>
          <a:solidFill>
            <a:schemeClr val="accent1"/>
          </a:solidFill>
          <a:ln w="63500">
            <a:solidFill>
              <a:schemeClr val="bg1"/>
            </a:solidFill>
            <a:round/>
          </a:ln>
          <a:effectLst>
            <a:outerShdw blurRad="127000" dist="38100" dir="5400000" algn="ctr" rotWithShape="0">
              <a:prstClr val="black">
                <a:alpha val="40000"/>
              </a:prstClr>
            </a:outerShdw>
          </a:effectLst>
        </p:spPr>
        <p:txBody>
          <a:bodyPr lIns="82824" tIns="41411" rIns="82824" bIns="41411" anchor="ctr"/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2400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选题背景</a:t>
            </a:r>
            <a:endParaRPr lang="zh-CN" altLang="en-US" sz="2400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Click="0" advTm="0">
        <p15:prstTrans prst="pageCurlDouble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bldLvl="0" animBg="1"/>
      <p:bldP spid="28" grpId="0" bldLvl="0" animBg="1"/>
      <p:bldP spid="29" grpId="0" bldLvl="0" animBg="1"/>
      <p:bldP spid="30" grpId="0" bldLvl="0" animBg="1"/>
      <p:bldP spid="31" grpId="0" bldLvl="0" animBg="1"/>
      <p:bldP spid="32" grpId="0" bldLvl="0" animBg="1"/>
      <p:bldP spid="33" grpId="0" bldLvl="0" animBg="1"/>
      <p:bldP spid="34" grpId="0" bldLvl="0" animBg="1"/>
      <p:bldP spid="35" grpId="0" bldLvl="0" animBg="1"/>
      <p:bldP spid="36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/>
          <p:cNvGrpSpPr/>
          <p:nvPr/>
        </p:nvGrpSpPr>
        <p:grpSpPr>
          <a:xfrm>
            <a:off x="1360824" y="2035031"/>
            <a:ext cx="2233928" cy="3506204"/>
            <a:chOff x="778084" y="1038958"/>
            <a:chExt cx="1850186" cy="2900945"/>
          </a:xfrm>
        </p:grpSpPr>
        <p:sp>
          <p:nvSpPr>
            <p:cNvPr id="33" name="圆角矩形 32"/>
            <p:cNvSpPr/>
            <p:nvPr/>
          </p:nvSpPr>
          <p:spPr>
            <a:xfrm>
              <a:off x="887052" y="1038958"/>
              <a:ext cx="1632254" cy="1502650"/>
            </a:xfrm>
            <a:prstGeom prst="roundRect">
              <a:avLst>
                <a:gd name="adj" fmla="val 9350"/>
              </a:avLst>
            </a:prstGeom>
            <a:solidFill>
              <a:srgbClr val="049C8F"/>
            </a:solidFill>
            <a:ln>
              <a:solidFill>
                <a:schemeClr val="bg1"/>
              </a:solidFill>
            </a:ln>
            <a:effectLst>
              <a:outerShdw blurRad="1270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endParaRPr lang="zh-HK" altLang="en-US" sz="2400"/>
            </a:p>
          </p:txBody>
        </p:sp>
        <p:sp>
          <p:nvSpPr>
            <p:cNvPr id="34" name="任意多边形 33"/>
            <p:cNvSpPr/>
            <p:nvPr/>
          </p:nvSpPr>
          <p:spPr>
            <a:xfrm>
              <a:off x="778084" y="1947913"/>
              <a:ext cx="1850186" cy="1991990"/>
            </a:xfrm>
            <a:custGeom>
              <a:avLst/>
              <a:gdLst>
                <a:gd name="connsiteX0" fmla="*/ 1 w 2466914"/>
                <a:gd name="connsiteY0" fmla="*/ 0 h 3944375"/>
                <a:gd name="connsiteX1" fmla="*/ 2466914 w 2466914"/>
                <a:gd name="connsiteY1" fmla="*/ 0 h 3944375"/>
                <a:gd name="connsiteX2" fmla="*/ 2466914 w 2466914"/>
                <a:gd name="connsiteY2" fmla="*/ 3515745 h 3944375"/>
                <a:gd name="connsiteX3" fmla="*/ 2466913 w 2466914"/>
                <a:gd name="connsiteY3" fmla="*/ 3515745 h 3944375"/>
                <a:gd name="connsiteX4" fmla="*/ 2466913 w 2466914"/>
                <a:gd name="connsiteY4" fmla="*/ 3757044 h 3944375"/>
                <a:gd name="connsiteX5" fmla="*/ 2279582 w 2466914"/>
                <a:gd name="connsiteY5" fmla="*/ 3944375 h 3944375"/>
                <a:gd name="connsiteX6" fmla="*/ 187331 w 2466914"/>
                <a:gd name="connsiteY6" fmla="*/ 3944375 h 3944375"/>
                <a:gd name="connsiteX7" fmla="*/ 0 w 2466914"/>
                <a:gd name="connsiteY7" fmla="*/ 3757044 h 3944375"/>
                <a:gd name="connsiteX8" fmla="*/ 0 w 2466914"/>
                <a:gd name="connsiteY8" fmla="*/ 2128171 h 3944375"/>
                <a:gd name="connsiteX9" fmla="*/ 1 w 2466914"/>
                <a:gd name="connsiteY9" fmla="*/ 2128161 h 3944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466914" h="3944375">
                  <a:moveTo>
                    <a:pt x="1" y="0"/>
                  </a:moveTo>
                  <a:lnTo>
                    <a:pt x="2466914" y="0"/>
                  </a:lnTo>
                  <a:lnTo>
                    <a:pt x="2466914" y="3515745"/>
                  </a:lnTo>
                  <a:lnTo>
                    <a:pt x="2466913" y="3515745"/>
                  </a:lnTo>
                  <a:lnTo>
                    <a:pt x="2466913" y="3757044"/>
                  </a:lnTo>
                  <a:cubicBezTo>
                    <a:pt x="2466913" y="3860504"/>
                    <a:pt x="2383042" y="3944375"/>
                    <a:pt x="2279582" y="3944375"/>
                  </a:cubicBezTo>
                  <a:lnTo>
                    <a:pt x="187331" y="3944375"/>
                  </a:lnTo>
                  <a:cubicBezTo>
                    <a:pt x="83871" y="3944375"/>
                    <a:pt x="0" y="3860504"/>
                    <a:pt x="0" y="3757044"/>
                  </a:cubicBezTo>
                  <a:lnTo>
                    <a:pt x="0" y="2128171"/>
                  </a:lnTo>
                  <a:lnTo>
                    <a:pt x="1" y="212816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25400">
              <a:solidFill>
                <a:srgbClr val="049C8F"/>
              </a:solidFill>
            </a:ln>
            <a:effectLst>
              <a:outerShdw blurRad="1270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endParaRPr lang="zh-HK" altLang="en-US" sz="2400">
                <a:solidFill>
                  <a:schemeClr val="bg1"/>
                </a:solidFill>
              </a:endParaRPr>
            </a:p>
          </p:txBody>
        </p:sp>
        <p:sp>
          <p:nvSpPr>
            <p:cNvPr id="35" name="椭圆 34"/>
            <p:cNvSpPr/>
            <p:nvPr/>
          </p:nvSpPr>
          <p:spPr>
            <a:xfrm>
              <a:off x="1403141" y="1647875"/>
              <a:ext cx="600075" cy="600075"/>
            </a:xfrm>
            <a:prstGeom prst="ellipse">
              <a:avLst/>
            </a:prstGeom>
            <a:solidFill>
              <a:srgbClr val="049C8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endParaRPr lang="zh-HK" altLang="en-US" sz="2400">
                <a:latin typeface="Impact" panose="020B0806030902050204" pitchFamily="34" charset="0"/>
              </a:endParaRPr>
            </a:p>
          </p:txBody>
        </p:sp>
        <p:sp>
          <p:nvSpPr>
            <p:cNvPr id="36" name="文本框 11"/>
            <p:cNvSpPr txBox="1"/>
            <p:nvPr/>
          </p:nvSpPr>
          <p:spPr>
            <a:xfrm>
              <a:off x="1304926" y="1222952"/>
              <a:ext cx="839367" cy="636616"/>
            </a:xfrm>
            <a:prstGeom prst="rect">
              <a:avLst/>
            </a:prstGeom>
            <a:solidFill>
              <a:srgbClr val="049C8F"/>
            </a:solidFill>
          </p:spPr>
          <p:txBody>
            <a:bodyPr wrap="square" lIns="91440" tIns="45720" rIns="91440" bIns="45720" rtlCol="0">
              <a:spAutoFit/>
            </a:bodyPr>
            <a:lstStyle/>
            <a:p>
              <a:pPr algn="ctr"/>
              <a:r>
                <a:rPr lang="en-US" altLang="zh-HK" sz="4400" dirty="0">
                  <a:solidFill>
                    <a:schemeClr val="bg1"/>
                  </a:solidFill>
                  <a:latin typeface="Impact" panose="020B0806030902050204" pitchFamily="34" charset="0"/>
                  <a:ea typeface="张海山锐谐体2.0-授权联系：Samtype@QQ.com" panose="02000000000000000000" pitchFamily="2" charset="-122"/>
                </a:rPr>
                <a:t>01</a:t>
              </a:r>
              <a:endParaRPr lang="zh-HK" altLang="en-US" sz="4400" dirty="0">
                <a:solidFill>
                  <a:schemeClr val="bg1"/>
                </a:solidFill>
                <a:latin typeface="Impact" panose="020B0806030902050204" pitchFamily="34" charset="0"/>
                <a:ea typeface="张海山锐谐体2.0-授权联系：Samtype@QQ.com" panose="02000000000000000000" pitchFamily="2" charset="-122"/>
              </a:endParaRPr>
            </a:p>
          </p:txBody>
        </p:sp>
        <p:sp>
          <p:nvSpPr>
            <p:cNvPr id="37" name="文本框 64"/>
            <p:cNvSpPr txBox="1"/>
            <p:nvPr/>
          </p:nvSpPr>
          <p:spPr>
            <a:xfrm>
              <a:off x="1148007" y="2434566"/>
              <a:ext cx="1110344" cy="347964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/>
              <a:r>
                <a:rPr lang="zh-CN" altLang="en-US" sz="2135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HK" altLang="en-US" sz="2135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文本框 65"/>
            <p:cNvSpPr txBox="1"/>
            <p:nvPr/>
          </p:nvSpPr>
          <p:spPr>
            <a:xfrm>
              <a:off x="1139623" y="2788385"/>
              <a:ext cx="1127110" cy="82357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/>
              <a:r>
                <a:rPr lang="zh-CN" altLang="en-US" sz="1465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完成模高和</a:t>
              </a:r>
              <a:endParaRPr lang="en-US" altLang="zh-CN" sz="1465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1465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图高的作业</a:t>
              </a:r>
              <a:endParaRPr lang="en-US" altLang="zh-CN" sz="1465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1465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争取尽快做</a:t>
              </a:r>
              <a:endParaRPr lang="en-US" altLang="zh-CN" sz="1465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1465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好不能再拖</a:t>
              </a:r>
              <a:endParaRPr lang="zh-HK" altLang="en-US" sz="1465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3766063" y="2035031"/>
            <a:ext cx="2233928" cy="3506204"/>
            <a:chOff x="2690633" y="1038958"/>
            <a:chExt cx="1850186" cy="2900945"/>
          </a:xfrm>
        </p:grpSpPr>
        <p:sp>
          <p:nvSpPr>
            <p:cNvPr id="40" name="圆角矩形 39"/>
            <p:cNvSpPr/>
            <p:nvPr/>
          </p:nvSpPr>
          <p:spPr>
            <a:xfrm>
              <a:off x="2799601" y="1038958"/>
              <a:ext cx="1632254" cy="1502651"/>
            </a:xfrm>
            <a:prstGeom prst="roundRect">
              <a:avLst>
                <a:gd name="adj" fmla="val 9350"/>
              </a:avLst>
            </a:prstGeom>
            <a:solidFill>
              <a:schemeClr val="accent1"/>
            </a:solidFill>
            <a:ln>
              <a:solidFill>
                <a:schemeClr val="bg1"/>
              </a:solidFill>
            </a:ln>
            <a:effectLst>
              <a:outerShdw blurRad="1270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endParaRPr lang="zh-HK" altLang="en-US" sz="2400"/>
            </a:p>
          </p:txBody>
        </p:sp>
        <p:sp>
          <p:nvSpPr>
            <p:cNvPr id="41" name="任意多边形 40"/>
            <p:cNvSpPr/>
            <p:nvPr/>
          </p:nvSpPr>
          <p:spPr>
            <a:xfrm>
              <a:off x="2690633" y="1947912"/>
              <a:ext cx="1850186" cy="1991991"/>
            </a:xfrm>
            <a:custGeom>
              <a:avLst/>
              <a:gdLst>
                <a:gd name="connsiteX0" fmla="*/ 1 w 2466914"/>
                <a:gd name="connsiteY0" fmla="*/ 0 h 3944375"/>
                <a:gd name="connsiteX1" fmla="*/ 2466914 w 2466914"/>
                <a:gd name="connsiteY1" fmla="*/ 0 h 3944375"/>
                <a:gd name="connsiteX2" fmla="*/ 2466914 w 2466914"/>
                <a:gd name="connsiteY2" fmla="*/ 3515745 h 3944375"/>
                <a:gd name="connsiteX3" fmla="*/ 2466913 w 2466914"/>
                <a:gd name="connsiteY3" fmla="*/ 3515745 h 3944375"/>
                <a:gd name="connsiteX4" fmla="*/ 2466913 w 2466914"/>
                <a:gd name="connsiteY4" fmla="*/ 3757044 h 3944375"/>
                <a:gd name="connsiteX5" fmla="*/ 2279582 w 2466914"/>
                <a:gd name="connsiteY5" fmla="*/ 3944375 h 3944375"/>
                <a:gd name="connsiteX6" fmla="*/ 187331 w 2466914"/>
                <a:gd name="connsiteY6" fmla="*/ 3944375 h 3944375"/>
                <a:gd name="connsiteX7" fmla="*/ 0 w 2466914"/>
                <a:gd name="connsiteY7" fmla="*/ 3757044 h 3944375"/>
                <a:gd name="connsiteX8" fmla="*/ 0 w 2466914"/>
                <a:gd name="connsiteY8" fmla="*/ 2128171 h 3944375"/>
                <a:gd name="connsiteX9" fmla="*/ 1 w 2466914"/>
                <a:gd name="connsiteY9" fmla="*/ 2128161 h 3944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466914" h="3944375">
                  <a:moveTo>
                    <a:pt x="1" y="0"/>
                  </a:moveTo>
                  <a:lnTo>
                    <a:pt x="2466914" y="0"/>
                  </a:lnTo>
                  <a:lnTo>
                    <a:pt x="2466914" y="3515745"/>
                  </a:lnTo>
                  <a:lnTo>
                    <a:pt x="2466913" y="3515745"/>
                  </a:lnTo>
                  <a:lnTo>
                    <a:pt x="2466913" y="3757044"/>
                  </a:lnTo>
                  <a:cubicBezTo>
                    <a:pt x="2466913" y="3860504"/>
                    <a:pt x="2383042" y="3944375"/>
                    <a:pt x="2279582" y="3944375"/>
                  </a:cubicBezTo>
                  <a:lnTo>
                    <a:pt x="187331" y="3944375"/>
                  </a:lnTo>
                  <a:cubicBezTo>
                    <a:pt x="83871" y="3944375"/>
                    <a:pt x="0" y="3860504"/>
                    <a:pt x="0" y="3757044"/>
                  </a:cubicBezTo>
                  <a:lnTo>
                    <a:pt x="0" y="2128171"/>
                  </a:lnTo>
                  <a:lnTo>
                    <a:pt x="1" y="212816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25400">
              <a:solidFill>
                <a:schemeClr val="accent1"/>
              </a:solidFill>
            </a:ln>
            <a:effectLst>
              <a:outerShdw blurRad="1016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endParaRPr lang="zh-HK" altLang="en-US" sz="2400">
                <a:solidFill>
                  <a:schemeClr val="bg1"/>
                </a:solidFill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3315689" y="1647875"/>
              <a:ext cx="600075" cy="6000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endParaRPr lang="zh-HK" altLang="en-US" sz="2400">
                <a:latin typeface="Impact" panose="020B0806030902050204" pitchFamily="34" charset="0"/>
              </a:endParaRPr>
            </a:p>
          </p:txBody>
        </p:sp>
        <p:sp>
          <p:nvSpPr>
            <p:cNvPr id="43" name="文本框 48"/>
            <p:cNvSpPr txBox="1"/>
            <p:nvPr/>
          </p:nvSpPr>
          <p:spPr>
            <a:xfrm>
              <a:off x="3185327" y="1222952"/>
              <a:ext cx="894944" cy="636616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/>
              <a:r>
                <a:rPr lang="en-US" altLang="zh-HK" sz="4400" dirty="0">
                  <a:solidFill>
                    <a:schemeClr val="bg1"/>
                  </a:solidFill>
                  <a:latin typeface="Impact" panose="020B0806030902050204" pitchFamily="34" charset="0"/>
                  <a:ea typeface="张海山锐谐体2.0-授权联系：Samtype@QQ.com" panose="02000000000000000000" pitchFamily="2" charset="-122"/>
                </a:rPr>
                <a:t>02</a:t>
              </a:r>
              <a:endParaRPr lang="zh-HK" altLang="en-US" sz="4400" dirty="0">
                <a:solidFill>
                  <a:schemeClr val="bg1"/>
                </a:solidFill>
                <a:latin typeface="Impact" panose="020B0806030902050204" pitchFamily="34" charset="0"/>
                <a:ea typeface="张海山锐谐体2.0-授权联系：Samtype@QQ.com" panose="02000000000000000000" pitchFamily="2" charset="-122"/>
              </a:endParaRPr>
            </a:p>
          </p:txBody>
        </p:sp>
        <p:sp>
          <p:nvSpPr>
            <p:cNvPr id="44" name="文本框 66"/>
            <p:cNvSpPr txBox="1"/>
            <p:nvPr/>
          </p:nvSpPr>
          <p:spPr>
            <a:xfrm>
              <a:off x="3060555" y="2434566"/>
              <a:ext cx="1110344" cy="347964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/>
              <a:r>
                <a:rPr lang="zh-CN" altLang="en-US" sz="2135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HK" altLang="en-US" sz="2135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文本框 67"/>
            <p:cNvSpPr txBox="1"/>
            <p:nvPr/>
          </p:nvSpPr>
          <p:spPr>
            <a:xfrm>
              <a:off x="2955048" y="2788385"/>
              <a:ext cx="1321356" cy="82357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/>
              <a:r>
                <a:rPr lang="zh-CN" altLang="en-US" sz="1465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辅助软件可以</a:t>
              </a:r>
              <a:endParaRPr lang="en-US" altLang="zh-CN" sz="1465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1465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为幻灯片提供</a:t>
              </a:r>
              <a:endParaRPr lang="en-US" altLang="zh-CN" sz="1465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1465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很好的辅助等</a:t>
              </a:r>
              <a:endParaRPr lang="en-US" altLang="zh-CN" sz="1465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1465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有必要去学习</a:t>
              </a:r>
              <a:endParaRPr lang="en-US" altLang="zh-CN" sz="1465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6161357" y="2035031"/>
            <a:ext cx="2233928" cy="3506204"/>
            <a:chOff x="4603182" y="1038958"/>
            <a:chExt cx="1850186" cy="2900945"/>
          </a:xfrm>
        </p:grpSpPr>
        <p:sp>
          <p:nvSpPr>
            <p:cNvPr id="47" name="圆角矩形 46"/>
            <p:cNvSpPr/>
            <p:nvPr/>
          </p:nvSpPr>
          <p:spPr>
            <a:xfrm>
              <a:off x="4712149" y="1038958"/>
              <a:ext cx="1632254" cy="1502651"/>
            </a:xfrm>
            <a:prstGeom prst="roundRect">
              <a:avLst>
                <a:gd name="adj" fmla="val 9350"/>
              </a:avLst>
            </a:prstGeom>
            <a:solidFill>
              <a:srgbClr val="049C8F"/>
            </a:solidFill>
            <a:ln>
              <a:solidFill>
                <a:schemeClr val="bg1"/>
              </a:solidFill>
            </a:ln>
            <a:effectLst>
              <a:outerShdw blurRad="1270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endParaRPr lang="zh-HK" altLang="en-US" sz="2400"/>
            </a:p>
          </p:txBody>
        </p:sp>
        <p:sp>
          <p:nvSpPr>
            <p:cNvPr id="48" name="任意多边形 47"/>
            <p:cNvSpPr/>
            <p:nvPr/>
          </p:nvSpPr>
          <p:spPr>
            <a:xfrm>
              <a:off x="4603182" y="1947912"/>
              <a:ext cx="1850186" cy="1991991"/>
            </a:xfrm>
            <a:custGeom>
              <a:avLst/>
              <a:gdLst>
                <a:gd name="connsiteX0" fmla="*/ 1 w 2466914"/>
                <a:gd name="connsiteY0" fmla="*/ 0 h 3944375"/>
                <a:gd name="connsiteX1" fmla="*/ 2466914 w 2466914"/>
                <a:gd name="connsiteY1" fmla="*/ 0 h 3944375"/>
                <a:gd name="connsiteX2" fmla="*/ 2466914 w 2466914"/>
                <a:gd name="connsiteY2" fmla="*/ 3515745 h 3944375"/>
                <a:gd name="connsiteX3" fmla="*/ 2466913 w 2466914"/>
                <a:gd name="connsiteY3" fmla="*/ 3515745 h 3944375"/>
                <a:gd name="connsiteX4" fmla="*/ 2466913 w 2466914"/>
                <a:gd name="connsiteY4" fmla="*/ 3757044 h 3944375"/>
                <a:gd name="connsiteX5" fmla="*/ 2279582 w 2466914"/>
                <a:gd name="connsiteY5" fmla="*/ 3944375 h 3944375"/>
                <a:gd name="connsiteX6" fmla="*/ 187331 w 2466914"/>
                <a:gd name="connsiteY6" fmla="*/ 3944375 h 3944375"/>
                <a:gd name="connsiteX7" fmla="*/ 0 w 2466914"/>
                <a:gd name="connsiteY7" fmla="*/ 3757044 h 3944375"/>
                <a:gd name="connsiteX8" fmla="*/ 0 w 2466914"/>
                <a:gd name="connsiteY8" fmla="*/ 2128171 h 3944375"/>
                <a:gd name="connsiteX9" fmla="*/ 1 w 2466914"/>
                <a:gd name="connsiteY9" fmla="*/ 2128161 h 3944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466914" h="3944375">
                  <a:moveTo>
                    <a:pt x="1" y="0"/>
                  </a:moveTo>
                  <a:lnTo>
                    <a:pt x="2466914" y="0"/>
                  </a:lnTo>
                  <a:lnTo>
                    <a:pt x="2466914" y="3515745"/>
                  </a:lnTo>
                  <a:lnTo>
                    <a:pt x="2466913" y="3515745"/>
                  </a:lnTo>
                  <a:lnTo>
                    <a:pt x="2466913" y="3757044"/>
                  </a:lnTo>
                  <a:cubicBezTo>
                    <a:pt x="2466913" y="3860504"/>
                    <a:pt x="2383042" y="3944375"/>
                    <a:pt x="2279582" y="3944375"/>
                  </a:cubicBezTo>
                  <a:lnTo>
                    <a:pt x="187331" y="3944375"/>
                  </a:lnTo>
                  <a:cubicBezTo>
                    <a:pt x="83871" y="3944375"/>
                    <a:pt x="0" y="3860504"/>
                    <a:pt x="0" y="3757044"/>
                  </a:cubicBezTo>
                  <a:lnTo>
                    <a:pt x="0" y="2128171"/>
                  </a:lnTo>
                  <a:lnTo>
                    <a:pt x="1" y="212816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25400">
              <a:solidFill>
                <a:srgbClr val="049C8F"/>
              </a:solidFill>
            </a:ln>
            <a:effectLst>
              <a:outerShdw blurRad="1016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endParaRPr lang="zh-HK" altLang="en-US" sz="2400">
                <a:solidFill>
                  <a:schemeClr val="bg1"/>
                </a:solidFill>
              </a:endParaRPr>
            </a:p>
          </p:txBody>
        </p:sp>
        <p:sp>
          <p:nvSpPr>
            <p:cNvPr id="49" name="椭圆 48"/>
            <p:cNvSpPr/>
            <p:nvPr/>
          </p:nvSpPr>
          <p:spPr>
            <a:xfrm>
              <a:off x="5228238" y="1647875"/>
              <a:ext cx="600075" cy="600075"/>
            </a:xfrm>
            <a:prstGeom prst="ellipse">
              <a:avLst/>
            </a:prstGeom>
            <a:solidFill>
              <a:srgbClr val="049C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endParaRPr lang="zh-HK" altLang="en-US" sz="2400">
                <a:latin typeface="Impact" panose="020B0806030902050204" pitchFamily="34" charset="0"/>
              </a:endParaRPr>
            </a:p>
          </p:txBody>
        </p:sp>
        <p:sp>
          <p:nvSpPr>
            <p:cNvPr id="50" name="文本框 54"/>
            <p:cNvSpPr txBox="1"/>
            <p:nvPr/>
          </p:nvSpPr>
          <p:spPr>
            <a:xfrm>
              <a:off x="5044295" y="1222952"/>
              <a:ext cx="978584" cy="636616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/>
              <a:r>
                <a:rPr lang="en-US" altLang="zh-HK" sz="4400" dirty="0">
                  <a:solidFill>
                    <a:schemeClr val="bg1"/>
                  </a:solidFill>
                  <a:latin typeface="Impact" panose="020B0806030902050204" pitchFamily="34" charset="0"/>
                  <a:ea typeface="张海山锐谐体2.0-授权联系：Samtype@QQ.com" panose="02000000000000000000" pitchFamily="2" charset="-122"/>
                </a:rPr>
                <a:t>03</a:t>
              </a:r>
              <a:endParaRPr lang="zh-HK" altLang="en-US" sz="4400" dirty="0">
                <a:solidFill>
                  <a:schemeClr val="bg1"/>
                </a:solidFill>
                <a:latin typeface="Impact" panose="020B0806030902050204" pitchFamily="34" charset="0"/>
                <a:ea typeface="张海山锐谐体2.0-授权联系：Samtype@QQ.com" panose="02000000000000000000" pitchFamily="2" charset="-122"/>
              </a:endParaRPr>
            </a:p>
          </p:txBody>
        </p:sp>
        <p:sp>
          <p:nvSpPr>
            <p:cNvPr id="51" name="文本框 68"/>
            <p:cNvSpPr txBox="1"/>
            <p:nvPr/>
          </p:nvSpPr>
          <p:spPr>
            <a:xfrm>
              <a:off x="4973104" y="2434566"/>
              <a:ext cx="1110344" cy="347964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/>
              <a:r>
                <a:rPr lang="zh-CN" altLang="en-US" sz="2135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HK" altLang="en-US" sz="2135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2" name="文本框 69"/>
            <p:cNvSpPr txBox="1"/>
            <p:nvPr/>
          </p:nvSpPr>
          <p:spPr>
            <a:xfrm>
              <a:off x="4833160" y="2788385"/>
              <a:ext cx="1390229" cy="636776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/>
              <a:r>
                <a:rPr lang="zh-CN" altLang="en-US" sz="1465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形成思路风格</a:t>
              </a:r>
              <a:endParaRPr lang="en-US" altLang="zh-CN" sz="1465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1465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仔细考量细节 </a:t>
              </a:r>
              <a:endParaRPr lang="en-US" altLang="zh-CN" sz="1465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1465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把每一步做好</a:t>
              </a:r>
              <a:endParaRPr lang="en-US" altLang="zh-CN" sz="1465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8566595" y="2035031"/>
            <a:ext cx="2233928" cy="3506204"/>
            <a:chOff x="6515731" y="1038958"/>
            <a:chExt cx="1850186" cy="2900945"/>
          </a:xfrm>
        </p:grpSpPr>
        <p:sp>
          <p:nvSpPr>
            <p:cNvPr id="54" name="圆角矩形 53"/>
            <p:cNvSpPr/>
            <p:nvPr/>
          </p:nvSpPr>
          <p:spPr>
            <a:xfrm>
              <a:off x="6624698" y="1038958"/>
              <a:ext cx="1632254" cy="1502651"/>
            </a:xfrm>
            <a:prstGeom prst="roundRect">
              <a:avLst>
                <a:gd name="adj" fmla="val 9350"/>
              </a:avLst>
            </a:prstGeom>
            <a:solidFill>
              <a:srgbClr val="049C8F"/>
            </a:solidFill>
            <a:ln>
              <a:noFill/>
            </a:ln>
            <a:effectLst>
              <a:outerShdw blurRad="1270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endParaRPr lang="zh-HK" altLang="en-US" sz="2400"/>
            </a:p>
          </p:txBody>
        </p:sp>
        <p:sp>
          <p:nvSpPr>
            <p:cNvPr id="55" name="任意多边形 54"/>
            <p:cNvSpPr/>
            <p:nvPr/>
          </p:nvSpPr>
          <p:spPr>
            <a:xfrm>
              <a:off x="6515731" y="1947912"/>
              <a:ext cx="1850186" cy="1991991"/>
            </a:xfrm>
            <a:custGeom>
              <a:avLst/>
              <a:gdLst>
                <a:gd name="connsiteX0" fmla="*/ 1 w 2466914"/>
                <a:gd name="connsiteY0" fmla="*/ 0 h 3944375"/>
                <a:gd name="connsiteX1" fmla="*/ 2466914 w 2466914"/>
                <a:gd name="connsiteY1" fmla="*/ 0 h 3944375"/>
                <a:gd name="connsiteX2" fmla="*/ 2466914 w 2466914"/>
                <a:gd name="connsiteY2" fmla="*/ 3515745 h 3944375"/>
                <a:gd name="connsiteX3" fmla="*/ 2466913 w 2466914"/>
                <a:gd name="connsiteY3" fmla="*/ 3515745 h 3944375"/>
                <a:gd name="connsiteX4" fmla="*/ 2466913 w 2466914"/>
                <a:gd name="connsiteY4" fmla="*/ 3757044 h 3944375"/>
                <a:gd name="connsiteX5" fmla="*/ 2279582 w 2466914"/>
                <a:gd name="connsiteY5" fmla="*/ 3944375 h 3944375"/>
                <a:gd name="connsiteX6" fmla="*/ 187331 w 2466914"/>
                <a:gd name="connsiteY6" fmla="*/ 3944375 h 3944375"/>
                <a:gd name="connsiteX7" fmla="*/ 0 w 2466914"/>
                <a:gd name="connsiteY7" fmla="*/ 3757044 h 3944375"/>
                <a:gd name="connsiteX8" fmla="*/ 0 w 2466914"/>
                <a:gd name="connsiteY8" fmla="*/ 2128171 h 3944375"/>
                <a:gd name="connsiteX9" fmla="*/ 1 w 2466914"/>
                <a:gd name="connsiteY9" fmla="*/ 2128161 h 3944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466914" h="3944375">
                  <a:moveTo>
                    <a:pt x="1" y="0"/>
                  </a:moveTo>
                  <a:lnTo>
                    <a:pt x="2466914" y="0"/>
                  </a:lnTo>
                  <a:lnTo>
                    <a:pt x="2466914" y="3515745"/>
                  </a:lnTo>
                  <a:lnTo>
                    <a:pt x="2466913" y="3515745"/>
                  </a:lnTo>
                  <a:lnTo>
                    <a:pt x="2466913" y="3757044"/>
                  </a:lnTo>
                  <a:cubicBezTo>
                    <a:pt x="2466913" y="3860504"/>
                    <a:pt x="2383042" y="3944375"/>
                    <a:pt x="2279582" y="3944375"/>
                  </a:cubicBezTo>
                  <a:lnTo>
                    <a:pt x="187331" y="3944375"/>
                  </a:lnTo>
                  <a:cubicBezTo>
                    <a:pt x="83871" y="3944375"/>
                    <a:pt x="0" y="3860504"/>
                    <a:pt x="0" y="3757044"/>
                  </a:cubicBezTo>
                  <a:lnTo>
                    <a:pt x="0" y="2128171"/>
                  </a:lnTo>
                  <a:lnTo>
                    <a:pt x="1" y="212816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25400">
              <a:solidFill>
                <a:srgbClr val="049C8F"/>
              </a:solidFill>
            </a:ln>
            <a:effectLst>
              <a:outerShdw blurRad="1016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endParaRPr lang="zh-HK" altLang="en-US" sz="2400">
                <a:solidFill>
                  <a:schemeClr val="bg1"/>
                </a:solidFill>
              </a:endParaRPr>
            </a:p>
          </p:txBody>
        </p:sp>
        <p:sp>
          <p:nvSpPr>
            <p:cNvPr id="56" name="椭圆 55"/>
            <p:cNvSpPr/>
            <p:nvPr/>
          </p:nvSpPr>
          <p:spPr>
            <a:xfrm>
              <a:off x="7140787" y="1647875"/>
              <a:ext cx="600075" cy="600075"/>
            </a:xfrm>
            <a:prstGeom prst="ellipse">
              <a:avLst/>
            </a:prstGeom>
            <a:solidFill>
              <a:srgbClr val="049C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endParaRPr lang="zh-HK" altLang="en-US" sz="2400">
                <a:latin typeface="Impact" panose="020B0806030902050204" pitchFamily="34" charset="0"/>
              </a:endParaRPr>
            </a:p>
          </p:txBody>
        </p:sp>
        <p:sp>
          <p:nvSpPr>
            <p:cNvPr id="57" name="文本框 60"/>
            <p:cNvSpPr txBox="1"/>
            <p:nvPr/>
          </p:nvSpPr>
          <p:spPr>
            <a:xfrm>
              <a:off x="6988992" y="1222952"/>
              <a:ext cx="876274" cy="636616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/>
              <a:r>
                <a:rPr lang="en-US" altLang="zh-HK" sz="4400" dirty="0">
                  <a:solidFill>
                    <a:schemeClr val="bg1"/>
                  </a:solidFill>
                  <a:latin typeface="Impact" panose="020B0806030902050204" pitchFamily="34" charset="0"/>
                  <a:ea typeface="张海山锐谐体2.0-授权联系：Samtype@QQ.com" panose="02000000000000000000" pitchFamily="2" charset="-122"/>
                </a:rPr>
                <a:t>04</a:t>
              </a:r>
              <a:endParaRPr lang="zh-HK" altLang="en-US" sz="4400" dirty="0">
                <a:solidFill>
                  <a:schemeClr val="bg1"/>
                </a:solidFill>
                <a:latin typeface="Impact" panose="020B0806030902050204" pitchFamily="34" charset="0"/>
                <a:ea typeface="张海山锐谐体2.0-授权联系：Samtype@QQ.com" panose="02000000000000000000" pitchFamily="2" charset="-122"/>
              </a:endParaRPr>
            </a:p>
          </p:txBody>
        </p:sp>
        <p:sp>
          <p:nvSpPr>
            <p:cNvPr id="58" name="文本框 70"/>
            <p:cNvSpPr txBox="1"/>
            <p:nvPr/>
          </p:nvSpPr>
          <p:spPr>
            <a:xfrm>
              <a:off x="6885653" y="2434566"/>
              <a:ext cx="1110344" cy="347964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/>
              <a:r>
                <a:rPr lang="zh-CN" altLang="en-US" sz="2135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HK" altLang="en-US" sz="2135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文本框 71"/>
            <p:cNvSpPr txBox="1"/>
            <p:nvPr/>
          </p:nvSpPr>
          <p:spPr>
            <a:xfrm>
              <a:off x="6770752" y="2788385"/>
              <a:ext cx="1340145" cy="82357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/>
              <a:r>
                <a:rPr lang="zh-CN" altLang="en-US" sz="1465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这是并列关系</a:t>
              </a:r>
              <a:endParaRPr lang="en-US" altLang="zh-CN" sz="1465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1465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的表达方式之</a:t>
              </a:r>
              <a:endParaRPr lang="en-US" altLang="zh-CN" sz="1465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1465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你可以输入其</a:t>
              </a:r>
              <a:endParaRPr lang="en-US" altLang="zh-CN" sz="1465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1465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他的内容代替</a:t>
              </a:r>
              <a:endParaRPr lang="zh-HK" altLang="en-US" sz="1465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3" name="图片 2" descr="创意时尚潮流线条背景5"/>
          <p:cNvPicPr>
            <a:picLocks noChangeAspect="1"/>
          </p:cNvPicPr>
          <p:nvPr/>
        </p:nvPicPr>
        <p:blipFill>
          <a:blip r:embed="rId1"/>
          <a:srcRect l="11082" t="28826" r="79395" b="8169"/>
          <a:stretch>
            <a:fillRect/>
          </a:stretch>
        </p:blipFill>
        <p:spPr>
          <a:xfrm rot="5400000">
            <a:off x="5668010" y="-5668645"/>
            <a:ext cx="855345" cy="1219263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43136" y="152400"/>
            <a:ext cx="26212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输入标题内容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Click="0" advTm="0">
        <p15:prstTrans prst="pageCurlDouble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创意时尚潮流线条背景5"/>
          <p:cNvPicPr>
            <a:picLocks noChangeAspect="1"/>
          </p:cNvPicPr>
          <p:nvPr/>
        </p:nvPicPr>
        <p:blipFill>
          <a:blip r:embed="rId1"/>
          <a:srcRect l="11082" t="29703" r="54030" b="8169"/>
          <a:stretch>
            <a:fillRect/>
          </a:stretch>
        </p:blipFill>
        <p:spPr>
          <a:xfrm rot="5400000">
            <a:off x="4530090" y="-4528820"/>
            <a:ext cx="3133725" cy="12192635"/>
          </a:xfrm>
          <a:prstGeom prst="rect">
            <a:avLst/>
          </a:prstGeom>
        </p:spPr>
      </p:pic>
      <p:sp>
        <p:nvSpPr>
          <p:cNvPr id="9" name="TextBox 31"/>
          <p:cNvSpPr txBox="1"/>
          <p:nvPr/>
        </p:nvSpPr>
        <p:spPr>
          <a:xfrm>
            <a:off x="3905250" y="3512185"/>
            <a:ext cx="439610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5400" dirty="0">
                <a:solidFill>
                  <a:srgbClr val="049C8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输入标题内容</a:t>
            </a:r>
            <a:endParaRPr lang="zh-CN" altLang="zh-CN" sz="5400" b="1" dirty="0">
              <a:solidFill>
                <a:srgbClr val="049C8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4989224" y="959570"/>
            <a:ext cx="2228363" cy="162232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56"/>
          <p:cNvSpPr txBox="1"/>
          <p:nvPr/>
        </p:nvSpPr>
        <p:spPr>
          <a:xfrm>
            <a:off x="5045095" y="1355232"/>
            <a:ext cx="2366969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spc="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第三节</a:t>
            </a:r>
            <a:endParaRPr lang="zh-CN" altLang="en-US" sz="4800" b="1" spc="4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4510053" y="4698632"/>
            <a:ext cx="1652692" cy="318100"/>
            <a:chOff x="3865880" y="2631717"/>
            <a:chExt cx="1239519" cy="238575"/>
          </a:xfrm>
        </p:grpSpPr>
        <p:sp>
          <p:nvSpPr>
            <p:cNvPr id="14" name="椭圆 13"/>
            <p:cNvSpPr/>
            <p:nvPr/>
          </p:nvSpPr>
          <p:spPr>
            <a:xfrm>
              <a:off x="3865880" y="2716802"/>
              <a:ext cx="91440" cy="9144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15" name="文本框 128"/>
            <p:cNvSpPr txBox="1"/>
            <p:nvPr/>
          </p:nvSpPr>
          <p:spPr>
            <a:xfrm>
              <a:off x="3934460" y="2631717"/>
              <a:ext cx="1170939" cy="2385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6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添加你的小标题</a:t>
              </a:r>
              <a:endParaRPr lang="zh-CN" altLang="en-US" sz="1465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391241" y="4698632"/>
            <a:ext cx="1652692" cy="318100"/>
            <a:chOff x="3865880" y="2631717"/>
            <a:chExt cx="1239519" cy="238575"/>
          </a:xfrm>
        </p:grpSpPr>
        <p:sp>
          <p:nvSpPr>
            <p:cNvPr id="17" name="椭圆 16"/>
            <p:cNvSpPr/>
            <p:nvPr/>
          </p:nvSpPr>
          <p:spPr>
            <a:xfrm>
              <a:off x="3865880" y="2716802"/>
              <a:ext cx="91440" cy="9144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18" name="文本框 128"/>
            <p:cNvSpPr txBox="1"/>
            <p:nvPr/>
          </p:nvSpPr>
          <p:spPr>
            <a:xfrm>
              <a:off x="3934460" y="2631717"/>
              <a:ext cx="1170939" cy="2385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6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添加你的小标题</a:t>
              </a:r>
              <a:endParaRPr lang="zh-CN" altLang="en-US" sz="1465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510053" y="5085405"/>
            <a:ext cx="1652692" cy="318100"/>
            <a:chOff x="3865880" y="2631717"/>
            <a:chExt cx="1239519" cy="238575"/>
          </a:xfrm>
        </p:grpSpPr>
        <p:sp>
          <p:nvSpPr>
            <p:cNvPr id="20" name="椭圆 19"/>
            <p:cNvSpPr/>
            <p:nvPr/>
          </p:nvSpPr>
          <p:spPr>
            <a:xfrm>
              <a:off x="3865880" y="2716802"/>
              <a:ext cx="91440" cy="9144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1" name="文本框 128"/>
            <p:cNvSpPr txBox="1"/>
            <p:nvPr/>
          </p:nvSpPr>
          <p:spPr>
            <a:xfrm>
              <a:off x="3934460" y="2631717"/>
              <a:ext cx="1170939" cy="2385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6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添加你的小标题</a:t>
              </a:r>
              <a:endParaRPr lang="zh-CN" altLang="en-US" sz="1465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391241" y="5085405"/>
            <a:ext cx="1652692" cy="318100"/>
            <a:chOff x="3865880" y="2631717"/>
            <a:chExt cx="1239519" cy="238575"/>
          </a:xfrm>
        </p:grpSpPr>
        <p:sp>
          <p:nvSpPr>
            <p:cNvPr id="23" name="椭圆 22"/>
            <p:cNvSpPr/>
            <p:nvPr/>
          </p:nvSpPr>
          <p:spPr>
            <a:xfrm>
              <a:off x="3865880" y="2716802"/>
              <a:ext cx="91440" cy="9144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4" name="文本框 128"/>
            <p:cNvSpPr txBox="1"/>
            <p:nvPr/>
          </p:nvSpPr>
          <p:spPr>
            <a:xfrm>
              <a:off x="3934460" y="2631717"/>
              <a:ext cx="1170939" cy="2385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6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添加你的小标题</a:t>
              </a:r>
              <a:endParaRPr lang="zh-CN" altLang="en-US" sz="1465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3250" advTm="0">
        <p15:prstTrans prst="origami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8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bldLvl="0" animBg="1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AutoShape 10"/>
          <p:cNvSpPr>
            <a:spLocks noChangeArrowheads="1"/>
          </p:cNvSpPr>
          <p:nvPr/>
        </p:nvSpPr>
        <p:spPr bwMode="auto">
          <a:xfrm rot="16200000">
            <a:off x="5394476" y="-1857264"/>
            <a:ext cx="1691080" cy="11233248"/>
          </a:xfrm>
          <a:prstGeom prst="downArrow">
            <a:avLst>
              <a:gd name="adj1" fmla="val 49065"/>
              <a:gd name="adj2" fmla="val 44827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eaVert" lIns="110413" tIns="55207" rIns="110413" bIns="55207"/>
          <a:lstStyle/>
          <a:p>
            <a:endParaRPr lang="zh-CN" altLang="en-US" sz="2535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2" name="组合 31"/>
          <p:cNvGrpSpPr/>
          <p:nvPr/>
        </p:nvGrpSpPr>
        <p:grpSpPr bwMode="auto">
          <a:xfrm>
            <a:off x="3791745" y="2997805"/>
            <a:ext cx="2054273" cy="1608151"/>
            <a:chOff x="1214414" y="2904673"/>
            <a:chExt cx="1935848" cy="1512817"/>
          </a:xfrm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6" name="Oval 8"/>
            <p:cNvSpPr>
              <a:spLocks noChangeArrowheads="1"/>
            </p:cNvSpPr>
            <p:nvPr/>
          </p:nvSpPr>
          <p:spPr bwMode="auto">
            <a:xfrm>
              <a:off x="1414177" y="2904673"/>
              <a:ext cx="1514918" cy="1512817"/>
            </a:xfrm>
            <a:prstGeom prst="ellipse">
              <a:avLst/>
            </a:prstGeom>
            <a:solidFill>
              <a:srgbClr val="049C8F"/>
            </a:solidFill>
            <a:ln w="76200">
              <a:solidFill>
                <a:srgbClr val="FFFFFF"/>
              </a:solidFill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sz="1865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Text Box 9"/>
            <p:cNvSpPr txBox="1">
              <a:spLocks noChangeArrowheads="1"/>
            </p:cNvSpPr>
            <p:nvPr/>
          </p:nvSpPr>
          <p:spPr bwMode="auto">
            <a:xfrm>
              <a:off x="1214414" y="3310307"/>
              <a:ext cx="1935848" cy="620153"/>
            </a:xfrm>
            <a:prstGeom prst="rect">
              <a:avLst/>
            </a:prstGeom>
            <a:noFill/>
            <a:ln w="50800">
              <a:noFill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1865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</a:t>
              </a:r>
              <a:endParaRPr lang="en-US" altLang="zh-CN" sz="186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eaLnBrk="1" hangingPunct="1"/>
              <a:r>
                <a:rPr lang="zh-CN" altLang="en-US" sz="1865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文本内容</a:t>
              </a:r>
              <a:endParaRPr lang="zh-CN" altLang="en-US" sz="186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 bwMode="auto">
          <a:xfrm>
            <a:off x="6183621" y="2997802"/>
            <a:ext cx="2054272" cy="1608149"/>
            <a:chOff x="1214414" y="2904671"/>
            <a:chExt cx="1935848" cy="1512816"/>
          </a:xfrm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1" name="Oval 8"/>
            <p:cNvSpPr>
              <a:spLocks noChangeArrowheads="1"/>
            </p:cNvSpPr>
            <p:nvPr/>
          </p:nvSpPr>
          <p:spPr bwMode="auto">
            <a:xfrm>
              <a:off x="1414180" y="2904671"/>
              <a:ext cx="1514919" cy="1512816"/>
            </a:xfrm>
            <a:prstGeom prst="ellipse">
              <a:avLst/>
            </a:prstGeom>
            <a:solidFill>
              <a:srgbClr val="049C8F"/>
            </a:solidFill>
            <a:ln w="76200">
              <a:solidFill>
                <a:srgbClr val="FFFFFF"/>
              </a:solidFill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sz="1865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Text Box 9"/>
            <p:cNvSpPr txBox="1">
              <a:spLocks noChangeArrowheads="1"/>
            </p:cNvSpPr>
            <p:nvPr/>
          </p:nvSpPr>
          <p:spPr bwMode="auto">
            <a:xfrm>
              <a:off x="1214414" y="3310308"/>
              <a:ext cx="1935848" cy="620153"/>
            </a:xfrm>
            <a:prstGeom prst="rect">
              <a:avLst/>
            </a:prstGeom>
            <a:noFill/>
            <a:ln w="50800">
              <a:noFill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1865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</a:t>
              </a:r>
              <a:endParaRPr lang="en-US" altLang="zh-CN" sz="186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eaLnBrk="1" hangingPunct="1"/>
              <a:r>
                <a:rPr lang="zh-CN" altLang="en-US" sz="1865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文本内容</a:t>
              </a:r>
              <a:endParaRPr lang="zh-CN" altLang="en-US" sz="186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2" name="组合 41"/>
          <p:cNvGrpSpPr/>
          <p:nvPr/>
        </p:nvGrpSpPr>
        <p:grpSpPr bwMode="auto">
          <a:xfrm>
            <a:off x="8572024" y="2997806"/>
            <a:ext cx="2054273" cy="1608151"/>
            <a:chOff x="1214414" y="2904673"/>
            <a:chExt cx="1935848" cy="1512817"/>
          </a:xfrm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6" name="Oval 8"/>
            <p:cNvSpPr>
              <a:spLocks noChangeArrowheads="1"/>
            </p:cNvSpPr>
            <p:nvPr/>
          </p:nvSpPr>
          <p:spPr bwMode="auto">
            <a:xfrm>
              <a:off x="1414179" y="2904673"/>
              <a:ext cx="1514920" cy="1512817"/>
            </a:xfrm>
            <a:prstGeom prst="ellipse">
              <a:avLst/>
            </a:prstGeom>
            <a:solidFill>
              <a:srgbClr val="049C8F"/>
            </a:solidFill>
            <a:ln w="76200">
              <a:solidFill>
                <a:srgbClr val="FFFFFF"/>
              </a:solidFill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sz="1865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Text Box 9"/>
            <p:cNvSpPr txBox="1">
              <a:spLocks noChangeArrowheads="1"/>
            </p:cNvSpPr>
            <p:nvPr/>
          </p:nvSpPr>
          <p:spPr bwMode="auto">
            <a:xfrm>
              <a:off x="1214414" y="3310306"/>
              <a:ext cx="1935848" cy="620153"/>
            </a:xfrm>
            <a:prstGeom prst="rect">
              <a:avLst/>
            </a:prstGeom>
            <a:noFill/>
            <a:ln w="50800">
              <a:noFill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1865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</a:t>
              </a:r>
              <a:endParaRPr lang="en-US" altLang="zh-CN" sz="186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eaLnBrk="1" hangingPunct="1"/>
              <a:r>
                <a:rPr lang="zh-CN" altLang="en-US" sz="1865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文本内容</a:t>
              </a:r>
              <a:endParaRPr lang="zh-CN" altLang="en-US" sz="186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" name="组合 40"/>
          <p:cNvGrpSpPr/>
          <p:nvPr/>
        </p:nvGrpSpPr>
        <p:grpSpPr bwMode="auto">
          <a:xfrm>
            <a:off x="1391478" y="2997803"/>
            <a:ext cx="2054273" cy="1608149"/>
            <a:chOff x="1214414" y="2904671"/>
            <a:chExt cx="1935848" cy="1512816"/>
          </a:xfrm>
        </p:grpSpPr>
        <p:sp>
          <p:nvSpPr>
            <p:cNvPr id="51" name="Oval 8"/>
            <p:cNvSpPr>
              <a:spLocks noChangeArrowheads="1"/>
            </p:cNvSpPr>
            <p:nvPr/>
          </p:nvSpPr>
          <p:spPr bwMode="auto">
            <a:xfrm>
              <a:off x="1415152" y="2904671"/>
              <a:ext cx="1514918" cy="1512816"/>
            </a:xfrm>
            <a:prstGeom prst="ellipse">
              <a:avLst/>
            </a:prstGeom>
            <a:solidFill>
              <a:schemeClr val="accent1"/>
            </a:solidFill>
            <a:ln w="76200">
              <a:solidFill>
                <a:srgbClr val="FFFFFF"/>
              </a:solidFill>
              <a:round/>
            </a:ln>
            <a:effectLst>
              <a:outerShdw blurRad="1270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endParaRPr lang="zh-CN" altLang="en-US" sz="1865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Text Box 9"/>
            <p:cNvSpPr txBox="1">
              <a:spLocks noChangeArrowheads="1"/>
            </p:cNvSpPr>
            <p:nvPr/>
          </p:nvSpPr>
          <p:spPr bwMode="auto">
            <a:xfrm>
              <a:off x="1214414" y="3310306"/>
              <a:ext cx="1935848" cy="6201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1865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</a:t>
              </a:r>
              <a:endParaRPr lang="en-US" altLang="zh-CN" sz="186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eaLnBrk="1" hangingPunct="1"/>
              <a:r>
                <a:rPr lang="zh-CN" altLang="en-US" sz="1865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文本内容</a:t>
              </a:r>
              <a:endParaRPr lang="zh-CN" altLang="en-US" sz="186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2" name="矩形标注 51"/>
          <p:cNvSpPr/>
          <p:nvPr/>
        </p:nvSpPr>
        <p:spPr>
          <a:xfrm>
            <a:off x="4192149" y="5069273"/>
            <a:ext cx="1784144" cy="55271"/>
          </a:xfrm>
          <a:prstGeom prst="wedgeRectCallout">
            <a:avLst>
              <a:gd name="adj1" fmla="val -17526"/>
              <a:gd name="adj2" fmla="val -509465"/>
            </a:avLst>
          </a:prstGeom>
          <a:solidFill>
            <a:srgbClr val="049C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0413" tIns="55207" rIns="110413" bIns="55207" rtlCol="0" anchor="ctr"/>
          <a:lstStyle/>
          <a:p>
            <a:pPr algn="ctr"/>
            <a:endParaRPr lang="zh-CN" altLang="en-US" sz="24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3" name="矩形标注 52"/>
          <p:cNvSpPr/>
          <p:nvPr/>
        </p:nvSpPr>
        <p:spPr>
          <a:xfrm>
            <a:off x="1758896" y="2452678"/>
            <a:ext cx="1913299" cy="77540"/>
          </a:xfrm>
          <a:prstGeom prst="wedgeRectCallout">
            <a:avLst>
              <a:gd name="adj1" fmla="val -23398"/>
              <a:gd name="adj2" fmla="val 403291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0413" tIns="55207" rIns="110413" bIns="55207" rtlCol="0" anchor="ctr"/>
          <a:lstStyle/>
          <a:p>
            <a:pPr algn="ctr"/>
            <a:endParaRPr lang="zh-CN" altLang="en-US" sz="24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4" name="Rectangle 28"/>
          <p:cNvSpPr>
            <a:spLocks noChangeArrowheads="1"/>
          </p:cNvSpPr>
          <p:nvPr/>
        </p:nvSpPr>
        <p:spPr bwMode="auto">
          <a:xfrm>
            <a:off x="3698331" y="5253204"/>
            <a:ext cx="2758013" cy="8496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10413" tIns="55207" rIns="110413" bIns="55207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您的内容打在这里，或者通过复制您的文本后，在此框中选择</a:t>
            </a:r>
            <a:endParaRPr lang="en-US" altLang="zh-CN" sz="1335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粘贴，并选择只保留文字。</a:t>
            </a:r>
            <a:endParaRPr lang="en-US" altLang="zh-CN" sz="1335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Rectangle 28"/>
          <p:cNvSpPr>
            <a:spLocks noChangeArrowheads="1"/>
          </p:cNvSpPr>
          <p:nvPr/>
        </p:nvSpPr>
        <p:spPr bwMode="auto">
          <a:xfrm>
            <a:off x="1274606" y="1522728"/>
            <a:ext cx="2758013" cy="8496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10413" tIns="55207" rIns="110413" bIns="55207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您的内容打在这里，或者通过复制您的文本后，在此框中选择</a:t>
            </a:r>
            <a:endParaRPr lang="en-US" altLang="zh-CN" sz="1335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粘贴，并选择只保留文字。</a:t>
            </a:r>
            <a:endParaRPr lang="en-US" altLang="zh-CN" sz="1335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矩形标注 55"/>
          <p:cNvSpPr/>
          <p:nvPr/>
        </p:nvSpPr>
        <p:spPr>
          <a:xfrm>
            <a:off x="6486957" y="2452678"/>
            <a:ext cx="1913299" cy="77540"/>
          </a:xfrm>
          <a:prstGeom prst="wedgeRectCallout">
            <a:avLst>
              <a:gd name="adj1" fmla="val -23398"/>
              <a:gd name="adj2" fmla="val 403291"/>
            </a:avLst>
          </a:prstGeom>
          <a:solidFill>
            <a:srgbClr val="049C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0413" tIns="55207" rIns="110413" bIns="55207" rtlCol="0" anchor="ctr"/>
          <a:lstStyle/>
          <a:p>
            <a:pPr algn="ctr"/>
            <a:endParaRPr lang="zh-CN" altLang="en-US" sz="24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7" name="Rectangle 28"/>
          <p:cNvSpPr>
            <a:spLocks noChangeArrowheads="1"/>
          </p:cNvSpPr>
          <p:nvPr/>
        </p:nvSpPr>
        <p:spPr bwMode="auto">
          <a:xfrm>
            <a:off x="6002668" y="1522728"/>
            <a:ext cx="2758013" cy="8496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10413" tIns="55207" rIns="110413" bIns="55207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您的内容打在这里，或者通过复制您的文本后，在此框中选择</a:t>
            </a:r>
            <a:endParaRPr lang="en-US" altLang="zh-CN" sz="1335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粘贴，并选择只保留文字。</a:t>
            </a:r>
            <a:endParaRPr lang="en-US" altLang="zh-CN" sz="1335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矩形标注 57"/>
          <p:cNvSpPr/>
          <p:nvPr/>
        </p:nvSpPr>
        <p:spPr>
          <a:xfrm>
            <a:off x="9016379" y="5069273"/>
            <a:ext cx="1784144" cy="55271"/>
          </a:xfrm>
          <a:prstGeom prst="wedgeRectCallout">
            <a:avLst>
              <a:gd name="adj1" fmla="val -17526"/>
              <a:gd name="adj2" fmla="val -509465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0413" tIns="55207" rIns="110413" bIns="55207" rtlCol="0" anchor="ctr"/>
          <a:lstStyle/>
          <a:p>
            <a:pPr algn="ctr"/>
            <a:endParaRPr lang="zh-CN" altLang="en-US" sz="24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9" name="Rectangle 28"/>
          <p:cNvSpPr>
            <a:spLocks noChangeArrowheads="1"/>
          </p:cNvSpPr>
          <p:nvPr/>
        </p:nvSpPr>
        <p:spPr bwMode="auto">
          <a:xfrm>
            <a:off x="8522563" y="5253204"/>
            <a:ext cx="2758013" cy="8496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10413" tIns="55207" rIns="110413" bIns="55207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您的内容打在这里，或者通过复制您的文本后，在此框中选择</a:t>
            </a:r>
            <a:endParaRPr lang="en-US" altLang="zh-CN" sz="1335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粘贴，并选择只保留文字。</a:t>
            </a:r>
            <a:endParaRPr lang="en-US" altLang="zh-CN" sz="1335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 descr="创意时尚潮流线条背景5"/>
          <p:cNvPicPr>
            <a:picLocks noChangeAspect="1"/>
          </p:cNvPicPr>
          <p:nvPr/>
        </p:nvPicPr>
        <p:blipFill>
          <a:blip r:embed="rId1"/>
          <a:srcRect l="11082" t="28826" r="79395" b="8169"/>
          <a:stretch>
            <a:fillRect/>
          </a:stretch>
        </p:blipFill>
        <p:spPr>
          <a:xfrm rot="5400000">
            <a:off x="5668010" y="-5668645"/>
            <a:ext cx="855345" cy="1219263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43136" y="152400"/>
            <a:ext cx="26212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输入标题内容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Click="0" advTm="0">
        <p15:prstTrans prst="pageCurlDouble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5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3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0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2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4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3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6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8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0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000"/>
                            </p:stCondLst>
                            <p:childTnLst>
                              <p:par>
                                <p:cTn id="62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500"/>
                            </p:stCondLst>
                            <p:childTnLst>
                              <p:par>
                                <p:cTn id="66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0"/>
                            </p:stCondLst>
                            <p:childTnLst>
                              <p:par>
                                <p:cTn id="71" presetID="3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2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3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4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5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6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500"/>
                            </p:stCondLst>
                            <p:childTnLst>
                              <p:par>
                                <p:cTn id="7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8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000"/>
                            </p:stCondLst>
                            <p:childTnLst>
                              <p:par>
                                <p:cTn id="8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3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8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9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0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1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2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7000"/>
                            </p:stCondLst>
                            <p:childTnLst>
                              <p:par>
                                <p:cTn id="94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9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52" grpId="0" bldLvl="0" animBg="1"/>
      <p:bldP spid="52" grpId="1" bldLvl="0" animBg="1"/>
      <p:bldP spid="53" grpId="0" animBg="1"/>
      <p:bldP spid="53" grpId="1" animBg="1"/>
      <p:bldP spid="54" grpId="0"/>
      <p:bldP spid="55" grpId="0"/>
      <p:bldP spid="56" grpId="0" bldLvl="0" animBg="1"/>
      <p:bldP spid="56" grpId="1" bldLvl="0" animBg="1"/>
      <p:bldP spid="57" grpId="0"/>
      <p:bldP spid="58" grpId="0" animBg="1"/>
      <p:bldP spid="58" grpId="1" animBg="1"/>
      <p:bldP spid="5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创意时尚潮流线条背景5"/>
          <p:cNvPicPr>
            <a:picLocks noChangeAspect="1"/>
          </p:cNvPicPr>
          <p:nvPr/>
        </p:nvPicPr>
        <p:blipFill>
          <a:blip r:embed="rId1"/>
          <a:srcRect l="11082" t="28826" r="79395" b="8169"/>
          <a:stretch>
            <a:fillRect/>
          </a:stretch>
        </p:blipFill>
        <p:spPr>
          <a:xfrm rot="5400000">
            <a:off x="5668010" y="-5668645"/>
            <a:ext cx="855345" cy="1219263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43136" y="152400"/>
            <a:ext cx="26212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输入标题内容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69424" y="1454926"/>
            <a:ext cx="3521588" cy="4576707"/>
          </a:xfrm>
          <a:prstGeom prst="rect">
            <a:avLst/>
          </a:prstGeom>
          <a:solidFill>
            <a:srgbClr val="049C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326078" y="1454926"/>
            <a:ext cx="3521588" cy="4576707"/>
          </a:xfrm>
          <a:prstGeom prst="rect">
            <a:avLst/>
          </a:prstGeom>
          <a:noFill/>
          <a:ln w="28575">
            <a:solidFill>
              <a:srgbClr val="049C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8182732" y="1454926"/>
            <a:ext cx="3521588" cy="4576707"/>
          </a:xfrm>
          <a:prstGeom prst="rect">
            <a:avLst/>
          </a:prstGeom>
          <a:noFill/>
          <a:ln w="28575">
            <a:solidFill>
              <a:srgbClr val="049C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722814" y="1829873"/>
            <a:ext cx="3465011" cy="3696557"/>
            <a:chOff x="722814" y="2272326"/>
            <a:chExt cx="3465011" cy="3696557"/>
          </a:xfrm>
        </p:grpSpPr>
        <p:sp>
          <p:nvSpPr>
            <p:cNvPr id="10" name="文本框 9"/>
            <p:cNvSpPr txBox="1"/>
            <p:nvPr/>
          </p:nvSpPr>
          <p:spPr>
            <a:xfrm>
              <a:off x="1330219" y="2313540"/>
              <a:ext cx="2857606" cy="4358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2800" b="1" spc="2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2000" b="0">
                  <a:solidFill>
                    <a:schemeClr val="bg1"/>
                  </a:solidFill>
                </a:rPr>
                <a:t>输入文本信息</a:t>
              </a:r>
              <a:endParaRPr lang="zh-CN" altLang="en-US" sz="2000" b="0" dirty="0">
                <a:solidFill>
                  <a:schemeClr val="bg1"/>
                </a:solidFill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722814" y="2272326"/>
              <a:ext cx="828312" cy="7142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2800" b="1" spc="2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3600" dirty="0">
                  <a:solidFill>
                    <a:schemeClr val="bg1"/>
                  </a:solidFill>
                </a:rPr>
                <a:t>01</a:t>
              </a:r>
              <a:endParaRPr lang="en-US" altLang="zh-CN" sz="3600" dirty="0">
                <a:solidFill>
                  <a:schemeClr val="bg1"/>
                </a:solidFill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1330219" y="2683593"/>
              <a:ext cx="2392001" cy="2308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9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THE BACKGROUND AND SIGNIFICANCE </a:t>
              </a:r>
              <a:endParaRPr lang="zh-CN" altLang="en-US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729905" y="3377724"/>
              <a:ext cx="3090733" cy="8661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您的内容打在这里，或者通过复制您的文本后，在此框中选择</a:t>
              </a:r>
              <a:endPara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粘贴，并选择只保留文字。</a:t>
              </a:r>
              <a:endParaRPr kumimoji="1"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endParaRPr>
            </a:p>
          </p:txBody>
        </p:sp>
        <p:sp>
          <p:nvSpPr>
            <p:cNvPr id="2" name="矩形 1"/>
            <p:cNvSpPr/>
            <p:nvPr/>
          </p:nvSpPr>
          <p:spPr>
            <a:xfrm>
              <a:off x="729905" y="5102743"/>
              <a:ext cx="3090733" cy="8661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您的内容打在这里，或者通过复制您的文本后，在此框中选择</a:t>
              </a:r>
              <a:endPara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粘贴，并选择只保留文字。</a:t>
              </a:r>
              <a:endParaRPr kumimoji="1"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 flipV="1">
              <a:off x="837647" y="3131453"/>
              <a:ext cx="2875248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组合 15"/>
          <p:cNvGrpSpPr/>
          <p:nvPr/>
        </p:nvGrpSpPr>
        <p:grpSpPr>
          <a:xfrm>
            <a:off x="4520908" y="1829873"/>
            <a:ext cx="3465011" cy="3696557"/>
            <a:chOff x="722814" y="2272326"/>
            <a:chExt cx="3465011" cy="3696557"/>
          </a:xfrm>
        </p:grpSpPr>
        <p:sp>
          <p:nvSpPr>
            <p:cNvPr id="17" name="文本框 16"/>
            <p:cNvSpPr txBox="1"/>
            <p:nvPr/>
          </p:nvSpPr>
          <p:spPr>
            <a:xfrm>
              <a:off x="1330219" y="2313540"/>
              <a:ext cx="2857606" cy="4358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2800" b="1" spc="2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2000" b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输入文本信息</a:t>
              </a:r>
              <a:endParaRPr lang="zh-CN" altLang="en-US" sz="2000" b="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722814" y="2272326"/>
              <a:ext cx="828312" cy="7142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2800" b="1" spc="2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36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02</a:t>
              </a:r>
              <a:endParaRPr lang="en-US" altLang="zh-CN" sz="36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1330219" y="2683593"/>
              <a:ext cx="2392001" cy="2308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THE BACKGROUND AND SIGNIFICANCE </a:t>
              </a:r>
              <a:endPara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729905" y="3377724"/>
              <a:ext cx="3090733" cy="8661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您的内容打在这里，或者通过复制您的文本后，在此框中选择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粘贴，并选择只保留文字。</a:t>
              </a:r>
              <a:endParaRPr kumimoji="1"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729905" y="5102743"/>
              <a:ext cx="3090733" cy="8661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您的内容打在这里，或者通过复制您的文本后，在此框中选择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粘贴，并选择只保留文字。</a:t>
              </a:r>
              <a:endParaRPr kumimoji="1"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2" name="直接连接符 21"/>
            <p:cNvCxnSpPr/>
            <p:nvPr/>
          </p:nvCxnSpPr>
          <p:spPr>
            <a:xfrm flipV="1">
              <a:off x="837647" y="3131453"/>
              <a:ext cx="2875248" cy="0"/>
            </a:xfrm>
            <a:prstGeom prst="line">
              <a:avLst/>
            </a:prstGeom>
            <a:ln>
              <a:solidFill>
                <a:srgbClr val="2F303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组合 22"/>
          <p:cNvGrpSpPr/>
          <p:nvPr/>
        </p:nvGrpSpPr>
        <p:grpSpPr>
          <a:xfrm>
            <a:off x="8417244" y="1829873"/>
            <a:ext cx="3465011" cy="3696557"/>
            <a:chOff x="722814" y="2272326"/>
            <a:chExt cx="3465011" cy="3696557"/>
          </a:xfrm>
        </p:grpSpPr>
        <p:sp>
          <p:nvSpPr>
            <p:cNvPr id="24" name="文本框 23"/>
            <p:cNvSpPr txBox="1"/>
            <p:nvPr/>
          </p:nvSpPr>
          <p:spPr>
            <a:xfrm>
              <a:off x="1330219" y="2313540"/>
              <a:ext cx="2857606" cy="4358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2800" b="1" spc="2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2000" b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输入文本信息</a:t>
              </a:r>
              <a:endParaRPr lang="zh-CN" altLang="en-US" sz="2000" b="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722814" y="2272326"/>
              <a:ext cx="828312" cy="7142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2800" b="1" spc="2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36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03</a:t>
              </a:r>
              <a:endParaRPr lang="en-US" altLang="zh-CN" sz="36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1330219" y="2683593"/>
              <a:ext cx="2392001" cy="2308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THE BACKGROUND AND SIGNIFICANCE </a:t>
              </a:r>
              <a:endPara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729905" y="3377724"/>
              <a:ext cx="3090733" cy="8661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您的内容打在这里，或者通过复制您的文本后，在此框中选择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粘贴，并选择只保留文字。</a:t>
              </a:r>
              <a:endParaRPr kumimoji="1"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729905" y="5102743"/>
              <a:ext cx="3090733" cy="8661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您的内容打在这里，或者通过复制您的文本后，在此框中选择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粘贴，并选择只保留文字。</a:t>
              </a:r>
              <a:endParaRPr kumimoji="1"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9" name="直接连接符 28"/>
            <p:cNvCxnSpPr/>
            <p:nvPr/>
          </p:nvCxnSpPr>
          <p:spPr>
            <a:xfrm flipV="1">
              <a:off x="837647" y="3131453"/>
              <a:ext cx="2875248" cy="0"/>
            </a:xfrm>
            <a:prstGeom prst="line">
              <a:avLst/>
            </a:prstGeom>
            <a:ln>
              <a:solidFill>
                <a:srgbClr val="2F303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Click="0" advTm="0">
        <p15:prstTrans prst="pageCurlDouble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5166"/>
          <p:cNvSpPr/>
          <p:nvPr/>
        </p:nvSpPr>
        <p:spPr>
          <a:xfrm>
            <a:off x="2592459" y="1876576"/>
            <a:ext cx="1624076" cy="14388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31" y="0"/>
                </a:moveTo>
                <a:lnTo>
                  <a:pt x="4125" y="12945"/>
                </a:lnTo>
                <a:lnTo>
                  <a:pt x="0" y="21600"/>
                </a:lnTo>
                <a:lnTo>
                  <a:pt x="21600" y="7769"/>
                </a:lnTo>
                <a:lnTo>
                  <a:pt x="17131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algn="ctr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Light"/>
            </a:endParaRPr>
          </a:p>
        </p:txBody>
      </p:sp>
      <p:sp>
        <p:nvSpPr>
          <p:cNvPr id="4" name="Shape 5167"/>
          <p:cNvSpPr/>
          <p:nvPr/>
        </p:nvSpPr>
        <p:spPr>
          <a:xfrm>
            <a:off x="2099939" y="2729598"/>
            <a:ext cx="2615245" cy="149788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039" y="0"/>
                </a:moveTo>
                <a:lnTo>
                  <a:pt x="2561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039" y="0"/>
                  <a:pt x="1903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algn="ctr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Light"/>
            </a:endParaRPr>
          </a:p>
        </p:txBody>
      </p:sp>
      <p:sp>
        <p:nvSpPr>
          <p:cNvPr id="5" name="Shape 5168"/>
          <p:cNvSpPr/>
          <p:nvPr/>
        </p:nvSpPr>
        <p:spPr>
          <a:xfrm>
            <a:off x="1607419" y="3654532"/>
            <a:ext cx="3606415" cy="149788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743" y="0"/>
                </a:moveTo>
                <a:lnTo>
                  <a:pt x="1857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743" y="0"/>
                  <a:pt x="19743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algn="ctr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Light"/>
            </a:endParaRPr>
          </a:p>
        </p:txBody>
      </p:sp>
      <p:sp>
        <p:nvSpPr>
          <p:cNvPr id="6" name="Shape 5169"/>
          <p:cNvSpPr/>
          <p:nvPr/>
        </p:nvSpPr>
        <p:spPr>
          <a:xfrm>
            <a:off x="1103446" y="4579466"/>
            <a:ext cx="4597575" cy="14978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57" y="13286"/>
                </a:moveTo>
                <a:lnTo>
                  <a:pt x="0" y="21600"/>
                </a:lnTo>
                <a:lnTo>
                  <a:pt x="21600" y="8314"/>
                </a:lnTo>
                <a:lnTo>
                  <a:pt x="20143" y="0"/>
                </a:lnTo>
                <a:cubicBezTo>
                  <a:pt x="20143" y="0"/>
                  <a:pt x="1457" y="13286"/>
                  <a:pt x="1457" y="1328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algn="ctr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Light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084981" y="1477975"/>
            <a:ext cx="1143841" cy="980623"/>
            <a:chOff x="2313735" y="1108481"/>
            <a:chExt cx="857881" cy="735467"/>
          </a:xfrm>
          <a:effectLst>
            <a:outerShdw blurRad="1270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8" name="Shape 5171"/>
            <p:cNvSpPr/>
            <p:nvPr/>
          </p:nvSpPr>
          <p:spPr>
            <a:xfrm>
              <a:off x="2313735" y="1108481"/>
              <a:ext cx="849654" cy="6870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 w="254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algn="ctr">
                <a:defRPr>
                  <a:solidFill>
                    <a:srgbClr val="4C4C4C"/>
                  </a:solidFill>
                </a:defRPr>
              </a:pPr>
              <a:endParaRPr 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  <p:sp>
          <p:nvSpPr>
            <p:cNvPr id="9" name="Shape 5176"/>
            <p:cNvSpPr/>
            <p:nvPr/>
          </p:nvSpPr>
          <p:spPr>
            <a:xfrm>
              <a:off x="2329102" y="1491630"/>
              <a:ext cx="842514" cy="352318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输入文本</a:t>
              </a:r>
              <a:endPara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2592459" y="2729598"/>
            <a:ext cx="2119660" cy="576548"/>
            <a:chOff x="1944344" y="2047198"/>
            <a:chExt cx="1589745" cy="432411"/>
          </a:xfrm>
          <a:solidFill>
            <a:srgbClr val="049C8F"/>
          </a:solidFill>
          <a:effectLst>
            <a:outerShdw blurRad="1270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11" name="Shape 5173"/>
            <p:cNvSpPr/>
            <p:nvPr/>
          </p:nvSpPr>
          <p:spPr>
            <a:xfrm>
              <a:off x="1944344" y="2047198"/>
              <a:ext cx="1589745" cy="4324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16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8440" y="0"/>
                  </a:lnTo>
                  <a:cubicBezTo>
                    <a:pt x="18440" y="0"/>
                    <a:pt x="3160" y="0"/>
                    <a:pt x="3160" y="0"/>
                  </a:cubicBezTo>
                  <a:close/>
                </a:path>
              </a:pathLst>
            </a:custGeom>
            <a:grpFill/>
            <a:ln w="254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 algn="ctr">
                <a:defRPr>
                  <a:solidFill>
                    <a:srgbClr val="4C4C4C"/>
                  </a:solidFill>
                </a:defRPr>
              </a:pPr>
              <a:endParaRPr 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  <p:sp>
          <p:nvSpPr>
            <p:cNvPr id="12" name="Shape 5177"/>
            <p:cNvSpPr/>
            <p:nvPr/>
          </p:nvSpPr>
          <p:spPr>
            <a:xfrm>
              <a:off x="2191740" y="2087244"/>
              <a:ext cx="1099552" cy="352318"/>
            </a:xfrm>
            <a:prstGeom prst="rect">
              <a:avLst/>
            </a:prstGeom>
            <a:grpFill/>
            <a:ln w="254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点击输入文本</a:t>
              </a:r>
              <a:endPara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2099941" y="3654531"/>
            <a:ext cx="3110828" cy="576549"/>
            <a:chOff x="1574955" y="2740898"/>
            <a:chExt cx="2333121" cy="432412"/>
          </a:xfrm>
          <a:solidFill>
            <a:srgbClr val="049C8F"/>
          </a:solidFill>
          <a:effectLst>
            <a:outerShdw blurRad="1270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14" name="Shape 5172"/>
            <p:cNvSpPr/>
            <p:nvPr/>
          </p:nvSpPr>
          <p:spPr>
            <a:xfrm>
              <a:off x="1574955" y="2740898"/>
              <a:ext cx="2333121" cy="4324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53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9447" y="0"/>
                  </a:lnTo>
                  <a:cubicBezTo>
                    <a:pt x="19447" y="0"/>
                    <a:pt x="2153" y="0"/>
                    <a:pt x="2153" y="0"/>
                  </a:cubicBezTo>
                  <a:close/>
                </a:path>
              </a:pathLst>
            </a:custGeom>
            <a:grpFill/>
            <a:ln w="254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 algn="ctr">
                <a:defRPr>
                  <a:solidFill>
                    <a:srgbClr val="4C4C4C"/>
                  </a:solidFill>
                </a:defRPr>
              </a:pPr>
              <a:endParaRPr 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  <p:sp>
          <p:nvSpPr>
            <p:cNvPr id="15" name="Shape 5178"/>
            <p:cNvSpPr/>
            <p:nvPr/>
          </p:nvSpPr>
          <p:spPr>
            <a:xfrm>
              <a:off x="1815028" y="2780945"/>
              <a:ext cx="1849246" cy="352318"/>
            </a:xfrm>
            <a:prstGeom prst="rect">
              <a:avLst/>
            </a:prstGeom>
            <a:grpFill/>
            <a:ln w="254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点击输入标题文本</a:t>
              </a:r>
              <a:endPara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1607420" y="4579465"/>
            <a:ext cx="4101987" cy="576543"/>
            <a:chOff x="1205565" y="3434598"/>
            <a:chExt cx="3076490" cy="432407"/>
          </a:xfrm>
          <a:solidFill>
            <a:srgbClr val="049C8F"/>
          </a:solidFill>
          <a:effectLst>
            <a:outerShdw blurRad="1270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17" name="Shape 5174"/>
            <p:cNvSpPr/>
            <p:nvPr/>
          </p:nvSpPr>
          <p:spPr>
            <a:xfrm>
              <a:off x="1205565" y="3434598"/>
              <a:ext cx="307649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9967" y="0"/>
                  </a:lnTo>
                  <a:lnTo>
                    <a:pt x="1633" y="0"/>
                  </a:lnTo>
                  <a:lnTo>
                    <a:pt x="0" y="21600"/>
                  </a:lnTo>
                  <a:cubicBezTo>
                    <a:pt x="0" y="21600"/>
                    <a:pt x="21600" y="21600"/>
                    <a:pt x="21600" y="21600"/>
                  </a:cubicBezTo>
                  <a:close/>
                </a:path>
              </a:pathLst>
            </a:custGeom>
            <a:grpFill/>
            <a:ln w="254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 algn="ctr">
                <a:defRPr>
                  <a:solidFill>
                    <a:srgbClr val="4C4C4C"/>
                  </a:solidFill>
                </a:defRPr>
              </a:pPr>
              <a:endParaRPr 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  <p:sp>
          <p:nvSpPr>
            <p:cNvPr id="18" name="Shape 5179"/>
            <p:cNvSpPr/>
            <p:nvPr/>
          </p:nvSpPr>
          <p:spPr>
            <a:xfrm>
              <a:off x="1422332" y="3474643"/>
              <a:ext cx="2634639" cy="352318"/>
            </a:xfrm>
            <a:prstGeom prst="rect">
              <a:avLst/>
            </a:prstGeom>
            <a:grpFill/>
            <a:ln w="254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点击输入标题文本</a:t>
              </a:r>
              <a:endPara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103447" y="5491554"/>
            <a:ext cx="5093160" cy="576543"/>
            <a:chOff x="827585" y="4118665"/>
            <a:chExt cx="3819870" cy="432407"/>
          </a:xfrm>
          <a:effectLst>
            <a:outerShdw blurRad="1270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20" name="Shape 5175"/>
            <p:cNvSpPr/>
            <p:nvPr/>
          </p:nvSpPr>
          <p:spPr>
            <a:xfrm>
              <a:off x="827585" y="4118665"/>
              <a:ext cx="381987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15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0285" y="0"/>
                  </a:lnTo>
                  <a:cubicBezTo>
                    <a:pt x="20285" y="0"/>
                    <a:pt x="1315" y="0"/>
                    <a:pt x="1315" y="0"/>
                  </a:cubicBezTo>
                  <a:close/>
                </a:path>
              </a:pathLst>
            </a:custGeom>
            <a:solidFill>
              <a:schemeClr val="accent1"/>
            </a:solidFill>
            <a:ln w="254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 algn="ctr">
                <a:defRPr>
                  <a:solidFill>
                    <a:srgbClr val="4C4C4C"/>
                  </a:solidFill>
                </a:defRPr>
              </a:pPr>
              <a:endParaRPr 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  <p:sp>
          <p:nvSpPr>
            <p:cNvPr id="21" name="Shape 5180"/>
            <p:cNvSpPr/>
            <p:nvPr/>
          </p:nvSpPr>
          <p:spPr>
            <a:xfrm>
              <a:off x="1072475" y="4158709"/>
              <a:ext cx="3334354" cy="352318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点击输入标题文本</a:t>
              </a:r>
              <a:endPara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2" name="Round Same Side Corner Rectangle 67"/>
          <p:cNvSpPr/>
          <p:nvPr/>
        </p:nvSpPr>
        <p:spPr>
          <a:xfrm rot="10800000" flipH="1">
            <a:off x="6788284" y="1495892"/>
            <a:ext cx="66537" cy="685392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rgbClr val="049C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09" tIns="54855" rIns="109709" bIns="54855" rtlCol="0" anchor="ctr"/>
          <a:lstStyle/>
          <a:p>
            <a:pPr algn="ctr"/>
            <a:endParaRPr lang="bg-BG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Round Same Side Corner Rectangle 68"/>
          <p:cNvSpPr/>
          <p:nvPr/>
        </p:nvSpPr>
        <p:spPr>
          <a:xfrm rot="10800000" flipH="1">
            <a:off x="6786097" y="2537612"/>
            <a:ext cx="66537" cy="685392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rgbClr val="049C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09" tIns="54855" rIns="109709" bIns="54855" rtlCol="0" anchor="ctr"/>
          <a:lstStyle/>
          <a:p>
            <a:pPr algn="ctr"/>
            <a:endParaRPr lang="bg-BG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Round Same Side Corner Rectangle 69"/>
          <p:cNvSpPr/>
          <p:nvPr/>
        </p:nvSpPr>
        <p:spPr>
          <a:xfrm rot="10800000" flipH="1">
            <a:off x="6788284" y="3484455"/>
            <a:ext cx="66537" cy="685392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rgbClr val="049C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09" tIns="54855" rIns="109709" bIns="54855" rtlCol="0" anchor="ctr"/>
          <a:lstStyle/>
          <a:p>
            <a:pPr algn="ctr"/>
            <a:endParaRPr lang="bg-BG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6971350" y="1479024"/>
            <a:ext cx="3829173" cy="746124"/>
            <a:chOff x="5228512" y="1109269"/>
            <a:chExt cx="2871880" cy="559593"/>
          </a:xfrm>
        </p:grpSpPr>
        <p:sp>
          <p:nvSpPr>
            <p:cNvPr id="27" name="TextBox 26"/>
            <p:cNvSpPr txBox="1"/>
            <p:nvPr/>
          </p:nvSpPr>
          <p:spPr>
            <a:xfrm>
              <a:off x="5228512" y="1303102"/>
              <a:ext cx="2871880" cy="365760"/>
            </a:xfrm>
            <a:prstGeom prst="rect">
              <a:avLst/>
            </a:prstGeom>
            <a:noFill/>
          </p:spPr>
          <p:txBody>
            <a:bodyPr wrap="square" lIns="45720" tIns="22860" rIns="45720" bIns="22860" rtlCol="0">
              <a:spAutoFit/>
            </a:bodyPr>
            <a:lstStyle/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您的内容打在这里，或者通过复制您的文本后，在此框中选择粘贴，并选择只保留文字。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Rectangle 71"/>
            <p:cNvSpPr/>
            <p:nvPr/>
          </p:nvSpPr>
          <p:spPr>
            <a:xfrm>
              <a:off x="5228513" y="1109269"/>
              <a:ext cx="1135380" cy="195739"/>
            </a:xfrm>
            <a:prstGeom prst="rect">
              <a:avLst/>
            </a:prstGeom>
          </p:spPr>
          <p:txBody>
            <a:bodyPr wrap="none" lIns="45720" tIns="22860" rIns="45720" bIns="22860">
              <a:spAutoFit/>
            </a:bodyPr>
            <a:lstStyle/>
            <a:p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点击输入标题文本</a:t>
              </a:r>
              <a:endPara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971350" y="2492240"/>
            <a:ext cx="3829173" cy="746123"/>
            <a:chOff x="5228512" y="1869180"/>
            <a:chExt cx="2871880" cy="559592"/>
          </a:xfrm>
        </p:grpSpPr>
        <p:sp>
          <p:nvSpPr>
            <p:cNvPr id="30" name="TextBox 29"/>
            <p:cNvSpPr txBox="1"/>
            <p:nvPr/>
          </p:nvSpPr>
          <p:spPr>
            <a:xfrm>
              <a:off x="5228512" y="2063012"/>
              <a:ext cx="2871880" cy="365760"/>
            </a:xfrm>
            <a:prstGeom prst="rect">
              <a:avLst/>
            </a:prstGeom>
            <a:noFill/>
          </p:spPr>
          <p:txBody>
            <a:bodyPr wrap="square" lIns="45720" tIns="22860" rIns="45720" bIns="22860" rtlCol="0">
              <a:spAutoFit/>
            </a:bodyPr>
            <a:lstStyle/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您的内容打在这里，或者通过复制您的文本后，在此框中选择粘贴，并选择只保留文字。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" name="Rectangle 73"/>
            <p:cNvSpPr/>
            <p:nvPr/>
          </p:nvSpPr>
          <p:spPr>
            <a:xfrm>
              <a:off x="5228513" y="1869180"/>
              <a:ext cx="1135380" cy="195739"/>
            </a:xfrm>
            <a:prstGeom prst="rect">
              <a:avLst/>
            </a:prstGeom>
          </p:spPr>
          <p:txBody>
            <a:bodyPr wrap="none" lIns="45720" tIns="22860" rIns="45720" bIns="22860">
              <a:spAutoFit/>
            </a:bodyPr>
            <a:lstStyle/>
            <a:p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点击输入标题文本</a:t>
              </a:r>
              <a:endPara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971350" y="3505454"/>
            <a:ext cx="3829173" cy="746124"/>
            <a:chOff x="5228512" y="2629091"/>
            <a:chExt cx="2871880" cy="559593"/>
          </a:xfrm>
        </p:grpSpPr>
        <p:sp>
          <p:nvSpPr>
            <p:cNvPr id="33" name="TextBox 32"/>
            <p:cNvSpPr txBox="1"/>
            <p:nvPr/>
          </p:nvSpPr>
          <p:spPr>
            <a:xfrm>
              <a:off x="5228512" y="2822924"/>
              <a:ext cx="2871880" cy="365760"/>
            </a:xfrm>
            <a:prstGeom prst="rect">
              <a:avLst/>
            </a:prstGeom>
            <a:noFill/>
          </p:spPr>
          <p:txBody>
            <a:bodyPr wrap="square" lIns="45720" tIns="22860" rIns="45720" bIns="22860" rtlCol="0">
              <a:spAutoFit/>
            </a:bodyPr>
            <a:lstStyle/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您的内容打在这里，或者通过复制您的文本后，在此框中选择粘贴，并选择只保留文字。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Rectangle 75"/>
            <p:cNvSpPr/>
            <p:nvPr/>
          </p:nvSpPr>
          <p:spPr>
            <a:xfrm>
              <a:off x="5228513" y="2629091"/>
              <a:ext cx="1135380" cy="195739"/>
            </a:xfrm>
            <a:prstGeom prst="rect">
              <a:avLst/>
            </a:prstGeom>
          </p:spPr>
          <p:txBody>
            <a:bodyPr wrap="none" lIns="45720" tIns="22860" rIns="45720" bIns="22860">
              <a:spAutoFit/>
            </a:bodyPr>
            <a:lstStyle/>
            <a:p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点击输入标题文本</a:t>
              </a:r>
              <a:endPara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5" name="Round Same Side Corner Rectangle 76"/>
          <p:cNvSpPr/>
          <p:nvPr/>
        </p:nvSpPr>
        <p:spPr>
          <a:xfrm rot="10800000" flipH="1">
            <a:off x="6786097" y="4445105"/>
            <a:ext cx="66537" cy="685392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rgbClr val="049C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09" tIns="54855" rIns="109709" bIns="54855" rtlCol="0" anchor="ctr"/>
          <a:lstStyle/>
          <a:p>
            <a:pPr algn="ctr"/>
            <a:endParaRPr lang="bg-BG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Round Same Side Corner Rectangle 77"/>
          <p:cNvSpPr/>
          <p:nvPr/>
        </p:nvSpPr>
        <p:spPr>
          <a:xfrm rot="10800000" flipH="1">
            <a:off x="6788284" y="5391948"/>
            <a:ext cx="66537" cy="685392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rgbClr val="049C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09" tIns="54855" rIns="109709" bIns="54855" rtlCol="0" anchor="ctr"/>
          <a:lstStyle/>
          <a:p>
            <a:pPr algn="ctr"/>
            <a:endParaRPr lang="bg-BG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6971350" y="4399731"/>
            <a:ext cx="3829173" cy="746124"/>
            <a:chOff x="5228512" y="3299800"/>
            <a:chExt cx="2871880" cy="559593"/>
          </a:xfrm>
        </p:grpSpPr>
        <p:sp>
          <p:nvSpPr>
            <p:cNvPr id="38" name="TextBox 37"/>
            <p:cNvSpPr txBox="1"/>
            <p:nvPr/>
          </p:nvSpPr>
          <p:spPr>
            <a:xfrm>
              <a:off x="5228512" y="3493633"/>
              <a:ext cx="2871880" cy="365760"/>
            </a:xfrm>
            <a:prstGeom prst="rect">
              <a:avLst/>
            </a:prstGeom>
            <a:noFill/>
          </p:spPr>
          <p:txBody>
            <a:bodyPr wrap="square" lIns="45720" tIns="22860" rIns="45720" bIns="22860" rtlCol="0">
              <a:spAutoFit/>
            </a:bodyPr>
            <a:lstStyle/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您的内容打在这里，或者通过复制您的文本后，在此框中选择粘贴，并选择只保留文字。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Rectangle 79"/>
            <p:cNvSpPr/>
            <p:nvPr/>
          </p:nvSpPr>
          <p:spPr>
            <a:xfrm>
              <a:off x="5228513" y="3299800"/>
              <a:ext cx="1135380" cy="195739"/>
            </a:xfrm>
            <a:prstGeom prst="rect">
              <a:avLst/>
            </a:prstGeom>
          </p:spPr>
          <p:txBody>
            <a:bodyPr wrap="none" lIns="45720" tIns="22860" rIns="45720" bIns="22860">
              <a:spAutoFit/>
            </a:bodyPr>
            <a:lstStyle/>
            <a:p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点击输入标题文本</a:t>
              </a:r>
              <a:endPara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6971350" y="5412946"/>
            <a:ext cx="3829173" cy="746124"/>
            <a:chOff x="5228512" y="4059711"/>
            <a:chExt cx="2871880" cy="559593"/>
          </a:xfrm>
        </p:grpSpPr>
        <p:sp>
          <p:nvSpPr>
            <p:cNvPr id="41" name="TextBox 40"/>
            <p:cNvSpPr txBox="1"/>
            <p:nvPr/>
          </p:nvSpPr>
          <p:spPr>
            <a:xfrm>
              <a:off x="5228512" y="4253544"/>
              <a:ext cx="2871880" cy="365760"/>
            </a:xfrm>
            <a:prstGeom prst="rect">
              <a:avLst/>
            </a:prstGeom>
            <a:noFill/>
          </p:spPr>
          <p:txBody>
            <a:bodyPr wrap="square" lIns="45720" tIns="22860" rIns="45720" bIns="22860" rtlCol="0">
              <a:spAutoFit/>
            </a:bodyPr>
            <a:lstStyle/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您的内容打在这里，或者通过复制您的文本后，在此框中选择粘贴，并选择只保留文字。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Rectangle 81"/>
            <p:cNvSpPr/>
            <p:nvPr/>
          </p:nvSpPr>
          <p:spPr>
            <a:xfrm>
              <a:off x="5228513" y="4059711"/>
              <a:ext cx="1135380" cy="195739"/>
            </a:xfrm>
            <a:prstGeom prst="rect">
              <a:avLst/>
            </a:prstGeom>
          </p:spPr>
          <p:txBody>
            <a:bodyPr wrap="none" lIns="45720" tIns="22860" rIns="45720" bIns="22860">
              <a:spAutoFit/>
            </a:bodyPr>
            <a:lstStyle/>
            <a:p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点击输入标题文本</a:t>
              </a:r>
              <a:endPara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2" name="图片 1" descr="创意时尚潮流线条背景5"/>
          <p:cNvPicPr>
            <a:picLocks noChangeAspect="1"/>
          </p:cNvPicPr>
          <p:nvPr/>
        </p:nvPicPr>
        <p:blipFill>
          <a:blip r:embed="rId1"/>
          <a:srcRect l="11082" t="28826" r="79395" b="8169"/>
          <a:stretch>
            <a:fillRect/>
          </a:stretch>
        </p:blipFill>
        <p:spPr>
          <a:xfrm rot="5400000">
            <a:off x="5668010" y="-5668645"/>
            <a:ext cx="855345" cy="12192635"/>
          </a:xfrm>
          <a:prstGeom prst="rect">
            <a:avLst/>
          </a:prstGeom>
        </p:spPr>
      </p:pic>
      <p:sp>
        <p:nvSpPr>
          <p:cNvPr id="43" name="TextBox 13"/>
          <p:cNvSpPr txBox="1"/>
          <p:nvPr/>
        </p:nvSpPr>
        <p:spPr>
          <a:xfrm>
            <a:off x="743136" y="152400"/>
            <a:ext cx="26212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输入标题内容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Click="0" advTm="0">
        <p15:prstTrans prst="pageCurlDouble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22" grpId="0" bldLvl="0" animBg="1"/>
      <p:bldP spid="24" grpId="0" bldLvl="0" animBg="1"/>
      <p:bldP spid="25" grpId="0" bldLvl="0" animBg="1"/>
      <p:bldP spid="35" grpId="0" bldLvl="0" animBg="1"/>
      <p:bldP spid="36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创意时尚潮流线条背景5"/>
          <p:cNvPicPr>
            <a:picLocks noChangeAspect="1"/>
          </p:cNvPicPr>
          <p:nvPr/>
        </p:nvPicPr>
        <p:blipFill>
          <a:blip r:embed="rId1"/>
          <a:srcRect l="11082" t="29703" r="54030" b="8169"/>
          <a:stretch>
            <a:fillRect/>
          </a:stretch>
        </p:blipFill>
        <p:spPr>
          <a:xfrm rot="5400000">
            <a:off x="4530090" y="-4528820"/>
            <a:ext cx="3133725" cy="12192635"/>
          </a:xfrm>
          <a:prstGeom prst="rect">
            <a:avLst/>
          </a:prstGeom>
        </p:spPr>
      </p:pic>
      <p:sp>
        <p:nvSpPr>
          <p:cNvPr id="9" name="TextBox 31"/>
          <p:cNvSpPr txBox="1"/>
          <p:nvPr/>
        </p:nvSpPr>
        <p:spPr>
          <a:xfrm>
            <a:off x="3905250" y="3512185"/>
            <a:ext cx="439610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5400" dirty="0">
                <a:solidFill>
                  <a:srgbClr val="049C8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输入标题内容</a:t>
            </a:r>
            <a:endParaRPr lang="zh-CN" altLang="zh-CN" sz="5400" b="1" dirty="0">
              <a:solidFill>
                <a:srgbClr val="049C8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4989224" y="959570"/>
            <a:ext cx="2228363" cy="162232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56"/>
          <p:cNvSpPr txBox="1"/>
          <p:nvPr/>
        </p:nvSpPr>
        <p:spPr>
          <a:xfrm>
            <a:off x="5045095" y="1355232"/>
            <a:ext cx="2366969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spc="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第四节</a:t>
            </a:r>
            <a:endParaRPr lang="zh-CN" altLang="en-US" sz="4800" b="1" spc="4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4510053" y="4698632"/>
            <a:ext cx="1652692" cy="318100"/>
            <a:chOff x="3865880" y="2631717"/>
            <a:chExt cx="1239519" cy="238575"/>
          </a:xfrm>
        </p:grpSpPr>
        <p:sp>
          <p:nvSpPr>
            <p:cNvPr id="14" name="椭圆 13"/>
            <p:cNvSpPr/>
            <p:nvPr/>
          </p:nvSpPr>
          <p:spPr>
            <a:xfrm>
              <a:off x="3865880" y="2716802"/>
              <a:ext cx="91440" cy="9144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15" name="文本框 128"/>
            <p:cNvSpPr txBox="1"/>
            <p:nvPr/>
          </p:nvSpPr>
          <p:spPr>
            <a:xfrm>
              <a:off x="3934460" y="2631717"/>
              <a:ext cx="1170939" cy="2385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6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添加你的小标题</a:t>
              </a:r>
              <a:endParaRPr lang="zh-CN" altLang="en-US" sz="1465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391241" y="4698632"/>
            <a:ext cx="1652692" cy="318100"/>
            <a:chOff x="3865880" y="2631717"/>
            <a:chExt cx="1239519" cy="238575"/>
          </a:xfrm>
        </p:grpSpPr>
        <p:sp>
          <p:nvSpPr>
            <p:cNvPr id="17" name="椭圆 16"/>
            <p:cNvSpPr/>
            <p:nvPr/>
          </p:nvSpPr>
          <p:spPr>
            <a:xfrm>
              <a:off x="3865880" y="2716802"/>
              <a:ext cx="91440" cy="9144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18" name="文本框 128"/>
            <p:cNvSpPr txBox="1"/>
            <p:nvPr/>
          </p:nvSpPr>
          <p:spPr>
            <a:xfrm>
              <a:off x="3934460" y="2631717"/>
              <a:ext cx="1170939" cy="2385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6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添加你的小标题</a:t>
              </a:r>
              <a:endParaRPr lang="zh-CN" altLang="en-US" sz="1465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510053" y="5085405"/>
            <a:ext cx="1652692" cy="318100"/>
            <a:chOff x="3865880" y="2631717"/>
            <a:chExt cx="1239519" cy="238575"/>
          </a:xfrm>
        </p:grpSpPr>
        <p:sp>
          <p:nvSpPr>
            <p:cNvPr id="20" name="椭圆 19"/>
            <p:cNvSpPr/>
            <p:nvPr/>
          </p:nvSpPr>
          <p:spPr>
            <a:xfrm>
              <a:off x="3865880" y="2716802"/>
              <a:ext cx="91440" cy="9144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1" name="文本框 128"/>
            <p:cNvSpPr txBox="1"/>
            <p:nvPr/>
          </p:nvSpPr>
          <p:spPr>
            <a:xfrm>
              <a:off x="3934460" y="2631717"/>
              <a:ext cx="1170939" cy="2385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6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添加你的小标题</a:t>
              </a:r>
              <a:endParaRPr lang="zh-CN" altLang="en-US" sz="1465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391241" y="5085405"/>
            <a:ext cx="1652692" cy="318100"/>
            <a:chOff x="3865880" y="2631717"/>
            <a:chExt cx="1239519" cy="238575"/>
          </a:xfrm>
        </p:grpSpPr>
        <p:sp>
          <p:nvSpPr>
            <p:cNvPr id="23" name="椭圆 22"/>
            <p:cNvSpPr/>
            <p:nvPr/>
          </p:nvSpPr>
          <p:spPr>
            <a:xfrm>
              <a:off x="3865880" y="2716802"/>
              <a:ext cx="91440" cy="9144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4" name="文本框 128"/>
            <p:cNvSpPr txBox="1"/>
            <p:nvPr/>
          </p:nvSpPr>
          <p:spPr>
            <a:xfrm>
              <a:off x="3934460" y="2631717"/>
              <a:ext cx="1170939" cy="2385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6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添加你的小标题</a:t>
              </a:r>
              <a:endParaRPr lang="zh-CN" altLang="en-US" sz="1465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3250" advTm="0">
        <p15:prstTrans prst="origami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8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bldLvl="0" animBg="1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图片 68" descr="创意时尚潮流线条背景5"/>
          <p:cNvPicPr>
            <a:picLocks noChangeAspect="1"/>
          </p:cNvPicPr>
          <p:nvPr/>
        </p:nvPicPr>
        <p:blipFill>
          <a:blip r:embed="rId1"/>
          <a:srcRect l="11082" t="29703" r="11614" b="38905"/>
          <a:stretch>
            <a:fillRect/>
          </a:stretch>
        </p:blipFill>
        <p:spPr>
          <a:xfrm rot="5400000">
            <a:off x="5640705" y="391795"/>
            <a:ext cx="6943725" cy="6160770"/>
          </a:xfrm>
          <a:prstGeom prst="rect">
            <a:avLst/>
          </a:prstGeom>
        </p:spPr>
      </p:pic>
      <p:sp>
        <p:nvSpPr>
          <p:cNvPr id="41" name="TextBox 13"/>
          <p:cNvSpPr txBox="1"/>
          <p:nvPr/>
        </p:nvSpPr>
        <p:spPr>
          <a:xfrm>
            <a:off x="743136" y="152400"/>
            <a:ext cx="26212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输入标题内容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矩形: 圆角 6"/>
          <p:cNvSpPr/>
          <p:nvPr/>
        </p:nvSpPr>
        <p:spPr>
          <a:xfrm>
            <a:off x="6731305" y="434248"/>
            <a:ext cx="2434727" cy="2767988"/>
          </a:xfrm>
          <a:prstGeom prst="roundRect">
            <a:avLst>
              <a:gd name="adj" fmla="val 2472"/>
            </a:avLst>
          </a:prstGeom>
          <a:solidFill>
            <a:schemeClr val="bg1"/>
          </a:solidFill>
          <a:ln>
            <a:noFill/>
          </a:ln>
          <a:effectLst>
            <a:outerShdw blurRad="254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矩形: 圆角 7"/>
          <p:cNvSpPr/>
          <p:nvPr/>
        </p:nvSpPr>
        <p:spPr>
          <a:xfrm>
            <a:off x="6731305" y="3429000"/>
            <a:ext cx="2434727" cy="2767988"/>
          </a:xfrm>
          <a:prstGeom prst="roundRect">
            <a:avLst>
              <a:gd name="adj" fmla="val 2472"/>
            </a:avLst>
          </a:prstGeom>
          <a:solidFill>
            <a:schemeClr val="bg1"/>
          </a:solidFill>
          <a:ln>
            <a:noFill/>
          </a:ln>
          <a:effectLst>
            <a:outerShdw blurRad="254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矩形: 圆角 8"/>
          <p:cNvSpPr/>
          <p:nvPr/>
        </p:nvSpPr>
        <p:spPr>
          <a:xfrm>
            <a:off x="9406567" y="884104"/>
            <a:ext cx="2434727" cy="2767988"/>
          </a:xfrm>
          <a:prstGeom prst="roundRect">
            <a:avLst>
              <a:gd name="adj" fmla="val 2472"/>
            </a:avLst>
          </a:prstGeom>
          <a:solidFill>
            <a:schemeClr val="bg1"/>
          </a:solidFill>
          <a:ln>
            <a:noFill/>
          </a:ln>
          <a:effectLst>
            <a:outerShdw blurRad="254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矩形: 圆角 9"/>
          <p:cNvSpPr/>
          <p:nvPr/>
        </p:nvSpPr>
        <p:spPr>
          <a:xfrm>
            <a:off x="9406567" y="3878856"/>
            <a:ext cx="2434727" cy="2767988"/>
          </a:xfrm>
          <a:prstGeom prst="roundRect">
            <a:avLst>
              <a:gd name="adj" fmla="val 2472"/>
            </a:avLst>
          </a:prstGeom>
          <a:solidFill>
            <a:schemeClr val="bg1"/>
          </a:solidFill>
          <a:ln>
            <a:noFill/>
          </a:ln>
          <a:effectLst>
            <a:outerShdw blurRad="254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圆: 空心 10"/>
          <p:cNvSpPr/>
          <p:nvPr/>
        </p:nvSpPr>
        <p:spPr>
          <a:xfrm>
            <a:off x="5578197" y="4949848"/>
            <a:ext cx="1108629" cy="1108629"/>
          </a:xfrm>
          <a:prstGeom prst="donut">
            <a:avLst>
              <a:gd name="adj" fmla="val 11591"/>
            </a:avLst>
          </a:prstGeom>
          <a:solidFill>
            <a:schemeClr val="bg1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tracker_109732"/>
          <p:cNvSpPr>
            <a:spLocks noChangeAspect="1"/>
          </p:cNvSpPr>
          <p:nvPr/>
        </p:nvSpPr>
        <p:spPr bwMode="auto">
          <a:xfrm>
            <a:off x="7643825" y="777316"/>
            <a:ext cx="609685" cy="608764"/>
          </a:xfrm>
          <a:custGeom>
            <a:avLst/>
            <a:gdLst>
              <a:gd name="connsiteX0" fmla="*/ 303831 w 607427"/>
              <a:gd name="connsiteY0" fmla="*/ 262898 h 606510"/>
              <a:gd name="connsiteX1" fmla="*/ 263292 w 607427"/>
              <a:gd name="connsiteY1" fmla="*/ 303373 h 606510"/>
              <a:gd name="connsiteX2" fmla="*/ 303831 w 607427"/>
              <a:gd name="connsiteY2" fmla="*/ 343683 h 606510"/>
              <a:gd name="connsiteX3" fmla="*/ 344205 w 607427"/>
              <a:gd name="connsiteY3" fmla="*/ 303373 h 606510"/>
              <a:gd name="connsiteX4" fmla="*/ 303831 w 607427"/>
              <a:gd name="connsiteY4" fmla="*/ 262898 h 606510"/>
              <a:gd name="connsiteX5" fmla="*/ 303831 w 607427"/>
              <a:gd name="connsiteY5" fmla="*/ 236465 h 606510"/>
              <a:gd name="connsiteX6" fmla="*/ 370680 w 607427"/>
              <a:gd name="connsiteY6" fmla="*/ 303373 h 606510"/>
              <a:gd name="connsiteX7" fmla="*/ 303831 w 607427"/>
              <a:gd name="connsiteY7" fmla="*/ 370116 h 606510"/>
              <a:gd name="connsiteX8" fmla="*/ 236817 w 607427"/>
              <a:gd name="connsiteY8" fmla="*/ 303373 h 606510"/>
              <a:gd name="connsiteX9" fmla="*/ 303831 w 607427"/>
              <a:gd name="connsiteY9" fmla="*/ 236465 h 606510"/>
              <a:gd name="connsiteX10" fmla="*/ 303796 w 607427"/>
              <a:gd name="connsiteY10" fmla="*/ 0 h 606510"/>
              <a:gd name="connsiteX11" fmla="*/ 317034 w 607427"/>
              <a:gd name="connsiteY11" fmla="*/ 13217 h 606510"/>
              <a:gd name="connsiteX12" fmla="*/ 317034 w 607427"/>
              <a:gd name="connsiteY12" fmla="*/ 65591 h 606510"/>
              <a:gd name="connsiteX13" fmla="*/ 541737 w 607427"/>
              <a:gd name="connsiteY13" fmla="*/ 290120 h 606510"/>
              <a:gd name="connsiteX14" fmla="*/ 594190 w 607427"/>
              <a:gd name="connsiteY14" fmla="*/ 290120 h 606510"/>
              <a:gd name="connsiteX15" fmla="*/ 607427 w 607427"/>
              <a:gd name="connsiteY15" fmla="*/ 303338 h 606510"/>
              <a:gd name="connsiteX16" fmla="*/ 594190 w 607427"/>
              <a:gd name="connsiteY16" fmla="*/ 316555 h 606510"/>
              <a:gd name="connsiteX17" fmla="*/ 541737 w 607427"/>
              <a:gd name="connsiteY17" fmla="*/ 316555 h 606510"/>
              <a:gd name="connsiteX18" fmla="*/ 317034 w 607427"/>
              <a:gd name="connsiteY18" fmla="*/ 540919 h 606510"/>
              <a:gd name="connsiteX19" fmla="*/ 317034 w 607427"/>
              <a:gd name="connsiteY19" fmla="*/ 593293 h 606510"/>
              <a:gd name="connsiteX20" fmla="*/ 303796 w 607427"/>
              <a:gd name="connsiteY20" fmla="*/ 606510 h 606510"/>
              <a:gd name="connsiteX21" fmla="*/ 290559 w 607427"/>
              <a:gd name="connsiteY21" fmla="*/ 593293 h 606510"/>
              <a:gd name="connsiteX22" fmla="*/ 290559 w 607427"/>
              <a:gd name="connsiteY22" fmla="*/ 540919 h 606510"/>
              <a:gd name="connsiteX23" fmla="*/ 65690 w 607427"/>
              <a:gd name="connsiteY23" fmla="*/ 316555 h 606510"/>
              <a:gd name="connsiteX24" fmla="*/ 13237 w 607427"/>
              <a:gd name="connsiteY24" fmla="*/ 316555 h 606510"/>
              <a:gd name="connsiteX25" fmla="*/ 0 w 607427"/>
              <a:gd name="connsiteY25" fmla="*/ 303338 h 606510"/>
              <a:gd name="connsiteX26" fmla="*/ 13237 w 607427"/>
              <a:gd name="connsiteY26" fmla="*/ 290120 h 606510"/>
              <a:gd name="connsiteX27" fmla="*/ 65690 w 607427"/>
              <a:gd name="connsiteY27" fmla="*/ 290120 h 606510"/>
              <a:gd name="connsiteX28" fmla="*/ 103086 w 607427"/>
              <a:gd name="connsiteY28" fmla="*/ 174634 h 606510"/>
              <a:gd name="connsiteX29" fmla="*/ 200876 w 607427"/>
              <a:gd name="connsiteY29" fmla="*/ 88391 h 606510"/>
              <a:gd name="connsiteX30" fmla="*/ 218581 w 607427"/>
              <a:gd name="connsiteY30" fmla="*/ 94669 h 606510"/>
              <a:gd name="connsiteX31" fmla="*/ 212293 w 607427"/>
              <a:gd name="connsiteY31" fmla="*/ 112347 h 606510"/>
              <a:gd name="connsiteX32" fmla="*/ 91834 w 607427"/>
              <a:gd name="connsiteY32" fmla="*/ 303338 h 606510"/>
              <a:gd name="connsiteX33" fmla="*/ 303796 w 607427"/>
              <a:gd name="connsiteY33" fmla="*/ 514815 h 606510"/>
              <a:gd name="connsiteX34" fmla="*/ 515593 w 607427"/>
              <a:gd name="connsiteY34" fmla="*/ 303338 h 606510"/>
              <a:gd name="connsiteX35" fmla="*/ 303796 w 607427"/>
              <a:gd name="connsiteY35" fmla="*/ 91695 h 606510"/>
              <a:gd name="connsiteX36" fmla="*/ 290559 w 607427"/>
              <a:gd name="connsiteY36" fmla="*/ 78478 h 606510"/>
              <a:gd name="connsiteX37" fmla="*/ 290559 w 607427"/>
              <a:gd name="connsiteY37" fmla="*/ 13217 h 606510"/>
              <a:gd name="connsiteX38" fmla="*/ 303796 w 607427"/>
              <a:gd name="connsiteY38" fmla="*/ 0 h 606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</a:cxnLst>
            <a:rect l="l" t="t" r="r" b="b"/>
            <a:pathLst>
              <a:path w="607427" h="606510">
                <a:moveTo>
                  <a:pt x="303831" y="262898"/>
                </a:moveTo>
                <a:cubicBezTo>
                  <a:pt x="281493" y="262898"/>
                  <a:pt x="263292" y="281070"/>
                  <a:pt x="263292" y="303373"/>
                </a:cubicBezTo>
                <a:cubicBezTo>
                  <a:pt x="263292" y="325676"/>
                  <a:pt x="281493" y="343683"/>
                  <a:pt x="303831" y="343683"/>
                </a:cubicBezTo>
                <a:cubicBezTo>
                  <a:pt x="326169" y="343683"/>
                  <a:pt x="344205" y="325676"/>
                  <a:pt x="344205" y="303373"/>
                </a:cubicBezTo>
                <a:cubicBezTo>
                  <a:pt x="344205" y="281070"/>
                  <a:pt x="326169" y="262898"/>
                  <a:pt x="303831" y="262898"/>
                </a:cubicBezTo>
                <a:close/>
                <a:moveTo>
                  <a:pt x="303831" y="236465"/>
                </a:moveTo>
                <a:cubicBezTo>
                  <a:pt x="340730" y="236465"/>
                  <a:pt x="370680" y="266367"/>
                  <a:pt x="370680" y="303373"/>
                </a:cubicBezTo>
                <a:cubicBezTo>
                  <a:pt x="370680" y="340214"/>
                  <a:pt x="340730" y="370116"/>
                  <a:pt x="303831" y="370116"/>
                </a:cubicBezTo>
                <a:cubicBezTo>
                  <a:pt x="266767" y="370116"/>
                  <a:pt x="236817" y="340214"/>
                  <a:pt x="236817" y="303373"/>
                </a:cubicBezTo>
                <a:cubicBezTo>
                  <a:pt x="236817" y="266367"/>
                  <a:pt x="266767" y="236465"/>
                  <a:pt x="303831" y="236465"/>
                </a:cubicBezTo>
                <a:close/>
                <a:moveTo>
                  <a:pt x="303796" y="0"/>
                </a:moveTo>
                <a:cubicBezTo>
                  <a:pt x="311077" y="0"/>
                  <a:pt x="317034" y="5948"/>
                  <a:pt x="317034" y="13217"/>
                </a:cubicBezTo>
                <a:lnTo>
                  <a:pt x="317034" y="65591"/>
                </a:lnTo>
                <a:cubicBezTo>
                  <a:pt x="437824" y="72200"/>
                  <a:pt x="535118" y="169347"/>
                  <a:pt x="541737" y="290120"/>
                </a:cubicBezTo>
                <a:lnTo>
                  <a:pt x="594190" y="290120"/>
                </a:lnTo>
                <a:cubicBezTo>
                  <a:pt x="601470" y="290120"/>
                  <a:pt x="607427" y="295903"/>
                  <a:pt x="607427" y="303338"/>
                </a:cubicBezTo>
                <a:cubicBezTo>
                  <a:pt x="607427" y="310607"/>
                  <a:pt x="601470" y="316555"/>
                  <a:pt x="594190" y="316555"/>
                </a:cubicBezTo>
                <a:lnTo>
                  <a:pt x="541737" y="316555"/>
                </a:lnTo>
                <a:cubicBezTo>
                  <a:pt x="535118" y="437163"/>
                  <a:pt x="437824" y="534310"/>
                  <a:pt x="317034" y="540919"/>
                </a:cubicBezTo>
                <a:lnTo>
                  <a:pt x="317034" y="593293"/>
                </a:lnTo>
                <a:cubicBezTo>
                  <a:pt x="317034" y="600562"/>
                  <a:pt x="311077" y="606510"/>
                  <a:pt x="303796" y="606510"/>
                </a:cubicBezTo>
                <a:cubicBezTo>
                  <a:pt x="296350" y="606510"/>
                  <a:pt x="290559" y="600562"/>
                  <a:pt x="290559" y="593293"/>
                </a:cubicBezTo>
                <a:lnTo>
                  <a:pt x="290559" y="540919"/>
                </a:lnTo>
                <a:cubicBezTo>
                  <a:pt x="169603" y="534310"/>
                  <a:pt x="72309" y="437163"/>
                  <a:pt x="65690" y="316555"/>
                </a:cubicBezTo>
                <a:lnTo>
                  <a:pt x="13237" y="316555"/>
                </a:lnTo>
                <a:cubicBezTo>
                  <a:pt x="5957" y="316555"/>
                  <a:pt x="0" y="310607"/>
                  <a:pt x="0" y="303338"/>
                </a:cubicBezTo>
                <a:cubicBezTo>
                  <a:pt x="0" y="295903"/>
                  <a:pt x="5957" y="290120"/>
                  <a:pt x="13237" y="290120"/>
                </a:cubicBezTo>
                <a:lnTo>
                  <a:pt x="65690" y="290120"/>
                </a:lnTo>
                <a:cubicBezTo>
                  <a:pt x="68007" y="248981"/>
                  <a:pt x="80748" y="209329"/>
                  <a:pt x="103086" y="174634"/>
                </a:cubicBezTo>
                <a:cubicBezTo>
                  <a:pt x="127078" y="137295"/>
                  <a:pt x="160999" y="107556"/>
                  <a:pt x="200876" y="88391"/>
                </a:cubicBezTo>
                <a:cubicBezTo>
                  <a:pt x="207495" y="85252"/>
                  <a:pt x="215437" y="88060"/>
                  <a:pt x="218581" y="94669"/>
                </a:cubicBezTo>
                <a:cubicBezTo>
                  <a:pt x="221725" y="101278"/>
                  <a:pt x="218912" y="109043"/>
                  <a:pt x="212293" y="112347"/>
                </a:cubicBezTo>
                <a:cubicBezTo>
                  <a:pt x="139157" y="147208"/>
                  <a:pt x="91834" y="222216"/>
                  <a:pt x="91834" y="303338"/>
                </a:cubicBezTo>
                <a:cubicBezTo>
                  <a:pt x="91834" y="419980"/>
                  <a:pt x="186812" y="514815"/>
                  <a:pt x="303796" y="514815"/>
                </a:cubicBezTo>
                <a:cubicBezTo>
                  <a:pt x="420615" y="514815"/>
                  <a:pt x="515593" y="419980"/>
                  <a:pt x="515593" y="303338"/>
                </a:cubicBezTo>
                <a:cubicBezTo>
                  <a:pt x="515593" y="186530"/>
                  <a:pt x="420615" y="91695"/>
                  <a:pt x="303796" y="91695"/>
                </a:cubicBezTo>
                <a:cubicBezTo>
                  <a:pt x="296350" y="91695"/>
                  <a:pt x="290559" y="85747"/>
                  <a:pt x="290559" y="78478"/>
                </a:cubicBezTo>
                <a:lnTo>
                  <a:pt x="290559" y="13217"/>
                </a:lnTo>
                <a:cubicBezTo>
                  <a:pt x="290559" y="5948"/>
                  <a:pt x="296350" y="0"/>
                  <a:pt x="303796" y="0"/>
                </a:cubicBezTo>
                <a:close/>
              </a:path>
            </a:pathLst>
          </a:custGeom>
          <a:solidFill>
            <a:srgbClr val="049C8F"/>
          </a:solidFill>
          <a:ln>
            <a:noFill/>
          </a:ln>
        </p:spPr>
      </p:sp>
      <p:sp>
        <p:nvSpPr>
          <p:cNvPr id="50" name="矩形 49"/>
          <p:cNvSpPr/>
          <p:nvPr/>
        </p:nvSpPr>
        <p:spPr>
          <a:xfrm>
            <a:off x="6830556" y="1977643"/>
            <a:ext cx="2298854" cy="755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您的内容打在这里，或者通过复制您的文本后，在此框中选择粘贴，并选择只保留文字。</a:t>
            </a:r>
            <a:endParaRPr kumimoji="1"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7239678" y="1580803"/>
            <a:ext cx="1647460" cy="4015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2800" b="1" spc="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800" b="0" spc="-150">
                <a:solidFill>
                  <a:schemeClr val="tx1">
                    <a:lumMod val="75000"/>
                    <a:lumOff val="25000"/>
                  </a:schemeClr>
                </a:solidFill>
              </a:rPr>
              <a:t>输入标题</a:t>
            </a:r>
            <a:r>
              <a:rPr lang="zh-CN" altLang="en-US" sz="1800" b="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文本</a:t>
            </a:r>
            <a:endParaRPr lang="zh-CN" altLang="en-US" sz="1800" b="0" spc="-15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2" name="tracker_109732"/>
          <p:cNvSpPr>
            <a:spLocks noChangeAspect="1"/>
          </p:cNvSpPr>
          <p:nvPr/>
        </p:nvSpPr>
        <p:spPr bwMode="auto">
          <a:xfrm>
            <a:off x="10298790" y="1354367"/>
            <a:ext cx="609685" cy="608835"/>
          </a:xfrm>
          <a:custGeom>
            <a:avLst/>
            <a:gdLst>
              <a:gd name="connsiteX0" fmla="*/ 476929 w 606933"/>
              <a:gd name="connsiteY0" fmla="*/ 532769 h 606087"/>
              <a:gd name="connsiteX1" fmla="*/ 543517 w 606933"/>
              <a:gd name="connsiteY1" fmla="*/ 532769 h 606087"/>
              <a:gd name="connsiteX2" fmla="*/ 553515 w 606933"/>
              <a:gd name="connsiteY2" fmla="*/ 542754 h 606087"/>
              <a:gd name="connsiteX3" fmla="*/ 543517 w 606933"/>
              <a:gd name="connsiteY3" fmla="*/ 552739 h 606087"/>
              <a:gd name="connsiteX4" fmla="*/ 476929 w 606933"/>
              <a:gd name="connsiteY4" fmla="*/ 552739 h 606087"/>
              <a:gd name="connsiteX5" fmla="*/ 466931 w 606933"/>
              <a:gd name="connsiteY5" fmla="*/ 542754 h 606087"/>
              <a:gd name="connsiteX6" fmla="*/ 476929 w 606933"/>
              <a:gd name="connsiteY6" fmla="*/ 532769 h 606087"/>
              <a:gd name="connsiteX7" fmla="*/ 476929 w 606933"/>
              <a:gd name="connsiteY7" fmla="*/ 492759 h 606087"/>
              <a:gd name="connsiteX8" fmla="*/ 543517 w 606933"/>
              <a:gd name="connsiteY8" fmla="*/ 492759 h 606087"/>
              <a:gd name="connsiteX9" fmla="*/ 553515 w 606933"/>
              <a:gd name="connsiteY9" fmla="*/ 502780 h 606087"/>
              <a:gd name="connsiteX10" fmla="*/ 543517 w 606933"/>
              <a:gd name="connsiteY10" fmla="*/ 512800 h 606087"/>
              <a:gd name="connsiteX11" fmla="*/ 476929 w 606933"/>
              <a:gd name="connsiteY11" fmla="*/ 512800 h 606087"/>
              <a:gd name="connsiteX12" fmla="*/ 466931 w 606933"/>
              <a:gd name="connsiteY12" fmla="*/ 502780 h 606087"/>
              <a:gd name="connsiteX13" fmla="*/ 476929 w 606933"/>
              <a:gd name="connsiteY13" fmla="*/ 492759 h 606087"/>
              <a:gd name="connsiteX14" fmla="*/ 476929 w 606933"/>
              <a:gd name="connsiteY14" fmla="*/ 452819 h 606087"/>
              <a:gd name="connsiteX15" fmla="*/ 543517 w 606933"/>
              <a:gd name="connsiteY15" fmla="*/ 452819 h 606087"/>
              <a:gd name="connsiteX16" fmla="*/ 553515 w 606933"/>
              <a:gd name="connsiteY16" fmla="*/ 462804 h 606087"/>
              <a:gd name="connsiteX17" fmla="*/ 543517 w 606933"/>
              <a:gd name="connsiteY17" fmla="*/ 472789 h 606087"/>
              <a:gd name="connsiteX18" fmla="*/ 476929 w 606933"/>
              <a:gd name="connsiteY18" fmla="*/ 472789 h 606087"/>
              <a:gd name="connsiteX19" fmla="*/ 466931 w 606933"/>
              <a:gd name="connsiteY19" fmla="*/ 462804 h 606087"/>
              <a:gd name="connsiteX20" fmla="*/ 476929 w 606933"/>
              <a:gd name="connsiteY20" fmla="*/ 452819 h 606087"/>
              <a:gd name="connsiteX21" fmla="*/ 510223 w 606933"/>
              <a:gd name="connsiteY21" fmla="*/ 339635 h 606087"/>
              <a:gd name="connsiteX22" fmla="*/ 486928 w 606933"/>
              <a:gd name="connsiteY22" fmla="*/ 362904 h 606087"/>
              <a:gd name="connsiteX23" fmla="*/ 510223 w 606933"/>
              <a:gd name="connsiteY23" fmla="*/ 386273 h 606087"/>
              <a:gd name="connsiteX24" fmla="*/ 533519 w 606933"/>
              <a:gd name="connsiteY24" fmla="*/ 362904 h 606087"/>
              <a:gd name="connsiteX25" fmla="*/ 510223 w 606933"/>
              <a:gd name="connsiteY25" fmla="*/ 339635 h 606087"/>
              <a:gd name="connsiteX26" fmla="*/ 510223 w 606933"/>
              <a:gd name="connsiteY26" fmla="*/ 319662 h 606087"/>
              <a:gd name="connsiteX27" fmla="*/ 553515 w 606933"/>
              <a:gd name="connsiteY27" fmla="*/ 362904 h 606087"/>
              <a:gd name="connsiteX28" fmla="*/ 510223 w 606933"/>
              <a:gd name="connsiteY28" fmla="*/ 406246 h 606087"/>
              <a:gd name="connsiteX29" fmla="*/ 466931 w 606933"/>
              <a:gd name="connsiteY29" fmla="*/ 362904 h 606087"/>
              <a:gd name="connsiteX30" fmla="*/ 510223 w 606933"/>
              <a:gd name="connsiteY30" fmla="*/ 319662 h 606087"/>
              <a:gd name="connsiteX31" fmla="*/ 510223 w 606933"/>
              <a:gd name="connsiteY31" fmla="*/ 233081 h 606087"/>
              <a:gd name="connsiteX32" fmla="*/ 486928 w 606933"/>
              <a:gd name="connsiteY32" fmla="*/ 256450 h 606087"/>
              <a:gd name="connsiteX33" fmla="*/ 510223 w 606933"/>
              <a:gd name="connsiteY33" fmla="*/ 279719 h 606087"/>
              <a:gd name="connsiteX34" fmla="*/ 533519 w 606933"/>
              <a:gd name="connsiteY34" fmla="*/ 256450 h 606087"/>
              <a:gd name="connsiteX35" fmla="*/ 510223 w 606933"/>
              <a:gd name="connsiteY35" fmla="*/ 233081 h 606087"/>
              <a:gd name="connsiteX36" fmla="*/ 510223 w 606933"/>
              <a:gd name="connsiteY36" fmla="*/ 213108 h 606087"/>
              <a:gd name="connsiteX37" fmla="*/ 553515 w 606933"/>
              <a:gd name="connsiteY37" fmla="*/ 256450 h 606087"/>
              <a:gd name="connsiteX38" fmla="*/ 510223 w 606933"/>
              <a:gd name="connsiteY38" fmla="*/ 299692 h 606087"/>
              <a:gd name="connsiteX39" fmla="*/ 466931 w 606933"/>
              <a:gd name="connsiteY39" fmla="*/ 256450 h 606087"/>
              <a:gd name="connsiteX40" fmla="*/ 510223 w 606933"/>
              <a:gd name="connsiteY40" fmla="*/ 213108 h 606087"/>
              <a:gd name="connsiteX41" fmla="*/ 243420 w 606933"/>
              <a:gd name="connsiteY41" fmla="*/ 213108 h 606087"/>
              <a:gd name="connsiteX42" fmla="*/ 393877 w 606933"/>
              <a:gd name="connsiteY42" fmla="*/ 248170 h 606087"/>
              <a:gd name="connsiteX43" fmla="*/ 430990 w 606933"/>
              <a:gd name="connsiteY43" fmla="*/ 417487 h 606087"/>
              <a:gd name="connsiteX44" fmla="*/ 419886 w 606933"/>
              <a:gd name="connsiteY44" fmla="*/ 426177 h 606087"/>
              <a:gd name="connsiteX45" fmla="*/ 411183 w 606933"/>
              <a:gd name="connsiteY45" fmla="*/ 415089 h 606087"/>
              <a:gd name="connsiteX46" fmla="*/ 381872 w 606933"/>
              <a:gd name="connsiteY46" fmla="*/ 264153 h 606087"/>
              <a:gd name="connsiteX47" fmla="*/ 243420 w 606933"/>
              <a:gd name="connsiteY47" fmla="*/ 233086 h 606087"/>
              <a:gd name="connsiteX48" fmla="*/ 105068 w 606933"/>
              <a:gd name="connsiteY48" fmla="*/ 264153 h 606087"/>
              <a:gd name="connsiteX49" fmla="*/ 73857 w 606933"/>
              <a:gd name="connsiteY49" fmla="*/ 358251 h 606087"/>
              <a:gd name="connsiteX50" fmla="*/ 105869 w 606933"/>
              <a:gd name="connsiteY50" fmla="*/ 498299 h 606087"/>
              <a:gd name="connsiteX51" fmla="*/ 243420 w 606933"/>
              <a:gd name="connsiteY51" fmla="*/ 532762 h 606087"/>
              <a:gd name="connsiteX52" fmla="*/ 381072 w 606933"/>
              <a:gd name="connsiteY52" fmla="*/ 498299 h 606087"/>
              <a:gd name="connsiteX53" fmla="*/ 403780 w 606933"/>
              <a:gd name="connsiteY53" fmla="*/ 453548 h 606087"/>
              <a:gd name="connsiteX54" fmla="*/ 416085 w 606933"/>
              <a:gd name="connsiteY54" fmla="*/ 446555 h 606087"/>
              <a:gd name="connsiteX55" fmla="*/ 423087 w 606933"/>
              <a:gd name="connsiteY55" fmla="*/ 458842 h 606087"/>
              <a:gd name="connsiteX56" fmla="*/ 394677 w 606933"/>
              <a:gd name="connsiteY56" fmla="*/ 512983 h 606087"/>
              <a:gd name="connsiteX57" fmla="*/ 243420 w 606933"/>
              <a:gd name="connsiteY57" fmla="*/ 552740 h 606087"/>
              <a:gd name="connsiteX58" fmla="*/ 92164 w 606933"/>
              <a:gd name="connsiteY58" fmla="*/ 512983 h 606087"/>
              <a:gd name="connsiteX59" fmla="*/ 53849 w 606933"/>
              <a:gd name="connsiteY59" fmla="*/ 357252 h 606087"/>
              <a:gd name="connsiteX60" fmla="*/ 92964 w 606933"/>
              <a:gd name="connsiteY60" fmla="*/ 248170 h 606087"/>
              <a:gd name="connsiteX61" fmla="*/ 243420 w 606933"/>
              <a:gd name="connsiteY61" fmla="*/ 213108 h 606087"/>
              <a:gd name="connsiteX62" fmla="*/ 36714 w 606933"/>
              <a:gd name="connsiteY62" fmla="*/ 179818 h 606087"/>
              <a:gd name="connsiteX63" fmla="*/ 20007 w 606933"/>
              <a:gd name="connsiteY63" fmla="*/ 196501 h 606087"/>
              <a:gd name="connsiteX64" fmla="*/ 20007 w 606933"/>
              <a:gd name="connsiteY64" fmla="*/ 569424 h 606087"/>
              <a:gd name="connsiteX65" fmla="*/ 36714 w 606933"/>
              <a:gd name="connsiteY65" fmla="*/ 586107 h 606087"/>
              <a:gd name="connsiteX66" fmla="*/ 570219 w 606933"/>
              <a:gd name="connsiteY66" fmla="*/ 586107 h 606087"/>
              <a:gd name="connsiteX67" fmla="*/ 586926 w 606933"/>
              <a:gd name="connsiteY67" fmla="*/ 569424 h 606087"/>
              <a:gd name="connsiteX68" fmla="*/ 586926 w 606933"/>
              <a:gd name="connsiteY68" fmla="*/ 196501 h 606087"/>
              <a:gd name="connsiteX69" fmla="*/ 570219 w 606933"/>
              <a:gd name="connsiteY69" fmla="*/ 179818 h 606087"/>
              <a:gd name="connsiteX70" fmla="*/ 262201 w 606933"/>
              <a:gd name="connsiteY70" fmla="*/ 179818 h 606087"/>
              <a:gd name="connsiteX71" fmla="*/ 262101 w 606933"/>
              <a:gd name="connsiteY71" fmla="*/ 179818 h 606087"/>
              <a:gd name="connsiteX72" fmla="*/ 208880 w 606933"/>
              <a:gd name="connsiteY72" fmla="*/ 179818 h 606087"/>
              <a:gd name="connsiteX73" fmla="*/ 208780 w 606933"/>
              <a:gd name="connsiteY73" fmla="*/ 179818 h 606087"/>
              <a:gd name="connsiteX74" fmla="*/ 125448 w 606933"/>
              <a:gd name="connsiteY74" fmla="*/ 0 h 606087"/>
              <a:gd name="connsiteX75" fmla="*/ 142155 w 606933"/>
              <a:gd name="connsiteY75" fmla="*/ 16683 h 606087"/>
              <a:gd name="connsiteX76" fmla="*/ 140554 w 606933"/>
              <a:gd name="connsiteY76" fmla="*/ 23576 h 606087"/>
              <a:gd name="connsiteX77" fmla="*/ 214783 w 606933"/>
              <a:gd name="connsiteY77" fmla="*/ 159838 h 606087"/>
              <a:gd name="connsiteX78" fmla="*/ 256199 w 606933"/>
              <a:gd name="connsiteY78" fmla="*/ 159838 h 606087"/>
              <a:gd name="connsiteX79" fmla="*/ 330427 w 606933"/>
              <a:gd name="connsiteY79" fmla="*/ 23576 h 606087"/>
              <a:gd name="connsiteX80" fmla="*/ 328826 w 606933"/>
              <a:gd name="connsiteY80" fmla="*/ 16683 h 606087"/>
              <a:gd name="connsiteX81" fmla="*/ 345533 w 606933"/>
              <a:gd name="connsiteY81" fmla="*/ 0 h 606087"/>
              <a:gd name="connsiteX82" fmla="*/ 362239 w 606933"/>
              <a:gd name="connsiteY82" fmla="*/ 16683 h 606087"/>
              <a:gd name="connsiteX83" fmla="*/ 347934 w 606933"/>
              <a:gd name="connsiteY83" fmla="*/ 33066 h 606087"/>
              <a:gd name="connsiteX84" fmla="*/ 279007 w 606933"/>
              <a:gd name="connsiteY84" fmla="*/ 159838 h 606087"/>
              <a:gd name="connsiteX85" fmla="*/ 570219 w 606933"/>
              <a:gd name="connsiteY85" fmla="*/ 159838 h 606087"/>
              <a:gd name="connsiteX86" fmla="*/ 606933 w 606933"/>
              <a:gd name="connsiteY86" fmla="*/ 196501 h 606087"/>
              <a:gd name="connsiteX87" fmla="*/ 606933 w 606933"/>
              <a:gd name="connsiteY87" fmla="*/ 569424 h 606087"/>
              <a:gd name="connsiteX88" fmla="*/ 570219 w 606933"/>
              <a:gd name="connsiteY88" fmla="*/ 606087 h 606087"/>
              <a:gd name="connsiteX89" fmla="*/ 36714 w 606933"/>
              <a:gd name="connsiteY89" fmla="*/ 606087 h 606087"/>
              <a:gd name="connsiteX90" fmla="*/ 0 w 606933"/>
              <a:gd name="connsiteY90" fmla="*/ 569424 h 606087"/>
              <a:gd name="connsiteX91" fmla="*/ 0 w 606933"/>
              <a:gd name="connsiteY91" fmla="*/ 196501 h 606087"/>
              <a:gd name="connsiteX92" fmla="*/ 36714 w 606933"/>
              <a:gd name="connsiteY92" fmla="*/ 159838 h 606087"/>
              <a:gd name="connsiteX93" fmla="*/ 191974 w 606933"/>
              <a:gd name="connsiteY93" fmla="*/ 159838 h 606087"/>
              <a:gd name="connsiteX94" fmla="*/ 123047 w 606933"/>
              <a:gd name="connsiteY94" fmla="*/ 33066 h 606087"/>
              <a:gd name="connsiteX95" fmla="*/ 108742 w 606933"/>
              <a:gd name="connsiteY95" fmla="*/ 16683 h 606087"/>
              <a:gd name="connsiteX96" fmla="*/ 125448 w 606933"/>
              <a:gd name="connsiteY96" fmla="*/ 0 h 6060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</a:cxnLst>
            <a:rect l="l" t="t" r="r" b="b"/>
            <a:pathLst>
              <a:path w="606933" h="606087">
                <a:moveTo>
                  <a:pt x="476929" y="532769"/>
                </a:moveTo>
                <a:lnTo>
                  <a:pt x="543517" y="532769"/>
                </a:lnTo>
                <a:cubicBezTo>
                  <a:pt x="549116" y="532769"/>
                  <a:pt x="553515" y="537262"/>
                  <a:pt x="553515" y="542754"/>
                </a:cubicBezTo>
                <a:cubicBezTo>
                  <a:pt x="553515" y="548346"/>
                  <a:pt x="549116" y="552739"/>
                  <a:pt x="543517" y="552739"/>
                </a:cubicBezTo>
                <a:lnTo>
                  <a:pt x="476929" y="552739"/>
                </a:lnTo>
                <a:cubicBezTo>
                  <a:pt x="471330" y="552739"/>
                  <a:pt x="466931" y="548346"/>
                  <a:pt x="466931" y="542754"/>
                </a:cubicBezTo>
                <a:cubicBezTo>
                  <a:pt x="466931" y="537262"/>
                  <a:pt x="471330" y="532769"/>
                  <a:pt x="476929" y="532769"/>
                </a:cubicBezTo>
                <a:close/>
                <a:moveTo>
                  <a:pt x="476929" y="492759"/>
                </a:moveTo>
                <a:lnTo>
                  <a:pt x="543517" y="492759"/>
                </a:lnTo>
                <a:cubicBezTo>
                  <a:pt x="549116" y="492759"/>
                  <a:pt x="553515" y="497268"/>
                  <a:pt x="553515" y="502780"/>
                </a:cubicBezTo>
                <a:cubicBezTo>
                  <a:pt x="553515" y="508391"/>
                  <a:pt x="549116" y="512800"/>
                  <a:pt x="543517" y="512800"/>
                </a:cubicBezTo>
                <a:lnTo>
                  <a:pt x="476929" y="512800"/>
                </a:lnTo>
                <a:cubicBezTo>
                  <a:pt x="471330" y="512800"/>
                  <a:pt x="466931" y="508391"/>
                  <a:pt x="466931" y="502780"/>
                </a:cubicBezTo>
                <a:cubicBezTo>
                  <a:pt x="466931" y="497268"/>
                  <a:pt x="471330" y="492759"/>
                  <a:pt x="476929" y="492759"/>
                </a:cubicBezTo>
                <a:close/>
                <a:moveTo>
                  <a:pt x="476929" y="452819"/>
                </a:moveTo>
                <a:lnTo>
                  <a:pt x="543517" y="452819"/>
                </a:lnTo>
                <a:cubicBezTo>
                  <a:pt x="549116" y="452819"/>
                  <a:pt x="553515" y="457312"/>
                  <a:pt x="553515" y="462804"/>
                </a:cubicBezTo>
                <a:cubicBezTo>
                  <a:pt x="553515" y="468396"/>
                  <a:pt x="549116" y="472789"/>
                  <a:pt x="543517" y="472789"/>
                </a:cubicBezTo>
                <a:lnTo>
                  <a:pt x="476929" y="472789"/>
                </a:lnTo>
                <a:cubicBezTo>
                  <a:pt x="471330" y="472789"/>
                  <a:pt x="466931" y="468396"/>
                  <a:pt x="466931" y="462804"/>
                </a:cubicBezTo>
                <a:cubicBezTo>
                  <a:pt x="466931" y="457312"/>
                  <a:pt x="471330" y="452819"/>
                  <a:pt x="476929" y="452819"/>
                </a:cubicBezTo>
                <a:close/>
                <a:moveTo>
                  <a:pt x="510223" y="339635"/>
                </a:moveTo>
                <a:cubicBezTo>
                  <a:pt x="497326" y="339635"/>
                  <a:pt x="486928" y="350121"/>
                  <a:pt x="486928" y="362904"/>
                </a:cubicBezTo>
                <a:cubicBezTo>
                  <a:pt x="486928" y="375787"/>
                  <a:pt x="497326" y="386273"/>
                  <a:pt x="510223" y="386273"/>
                </a:cubicBezTo>
                <a:cubicBezTo>
                  <a:pt x="523121" y="386273"/>
                  <a:pt x="533519" y="375787"/>
                  <a:pt x="533519" y="362904"/>
                </a:cubicBezTo>
                <a:cubicBezTo>
                  <a:pt x="533519" y="350121"/>
                  <a:pt x="523121" y="339635"/>
                  <a:pt x="510223" y="339635"/>
                </a:cubicBezTo>
                <a:close/>
                <a:moveTo>
                  <a:pt x="510223" y="319662"/>
                </a:moveTo>
                <a:cubicBezTo>
                  <a:pt x="534119" y="319662"/>
                  <a:pt x="553515" y="339036"/>
                  <a:pt x="553515" y="362904"/>
                </a:cubicBezTo>
                <a:cubicBezTo>
                  <a:pt x="553515" y="386772"/>
                  <a:pt x="534119" y="406246"/>
                  <a:pt x="510223" y="406246"/>
                </a:cubicBezTo>
                <a:cubicBezTo>
                  <a:pt x="486328" y="406246"/>
                  <a:pt x="466931" y="386772"/>
                  <a:pt x="466931" y="362904"/>
                </a:cubicBezTo>
                <a:cubicBezTo>
                  <a:pt x="466931" y="339036"/>
                  <a:pt x="486328" y="319662"/>
                  <a:pt x="510223" y="319662"/>
                </a:cubicBezTo>
                <a:close/>
                <a:moveTo>
                  <a:pt x="510223" y="233081"/>
                </a:moveTo>
                <a:cubicBezTo>
                  <a:pt x="497326" y="233081"/>
                  <a:pt x="486928" y="243567"/>
                  <a:pt x="486928" y="256450"/>
                </a:cubicBezTo>
                <a:cubicBezTo>
                  <a:pt x="486928" y="269233"/>
                  <a:pt x="497326" y="279719"/>
                  <a:pt x="510223" y="279719"/>
                </a:cubicBezTo>
                <a:cubicBezTo>
                  <a:pt x="523121" y="279719"/>
                  <a:pt x="533519" y="269233"/>
                  <a:pt x="533519" y="256450"/>
                </a:cubicBezTo>
                <a:cubicBezTo>
                  <a:pt x="533519" y="243567"/>
                  <a:pt x="523121" y="233081"/>
                  <a:pt x="510223" y="233081"/>
                </a:cubicBezTo>
                <a:close/>
                <a:moveTo>
                  <a:pt x="510223" y="213108"/>
                </a:moveTo>
                <a:cubicBezTo>
                  <a:pt x="534119" y="213108"/>
                  <a:pt x="553515" y="232582"/>
                  <a:pt x="553515" y="256450"/>
                </a:cubicBezTo>
                <a:cubicBezTo>
                  <a:pt x="553515" y="280318"/>
                  <a:pt x="534119" y="299692"/>
                  <a:pt x="510223" y="299692"/>
                </a:cubicBezTo>
                <a:cubicBezTo>
                  <a:pt x="486328" y="299692"/>
                  <a:pt x="466931" y="280318"/>
                  <a:pt x="466931" y="256450"/>
                </a:cubicBezTo>
                <a:cubicBezTo>
                  <a:pt x="466931" y="232582"/>
                  <a:pt x="486328" y="213108"/>
                  <a:pt x="510223" y="213108"/>
                </a:cubicBezTo>
                <a:close/>
                <a:moveTo>
                  <a:pt x="243420" y="213108"/>
                </a:moveTo>
                <a:cubicBezTo>
                  <a:pt x="308345" y="213108"/>
                  <a:pt x="364666" y="226194"/>
                  <a:pt x="393877" y="248170"/>
                </a:cubicBezTo>
                <a:cubicBezTo>
                  <a:pt x="430090" y="275341"/>
                  <a:pt x="438493" y="354954"/>
                  <a:pt x="430990" y="417487"/>
                </a:cubicBezTo>
                <a:cubicBezTo>
                  <a:pt x="430390" y="422881"/>
                  <a:pt x="425388" y="426777"/>
                  <a:pt x="419886" y="426177"/>
                </a:cubicBezTo>
                <a:cubicBezTo>
                  <a:pt x="414384" y="425478"/>
                  <a:pt x="410483" y="420583"/>
                  <a:pt x="411183" y="415089"/>
                </a:cubicBezTo>
                <a:cubicBezTo>
                  <a:pt x="419186" y="348761"/>
                  <a:pt x="406281" y="282433"/>
                  <a:pt x="381872" y="264153"/>
                </a:cubicBezTo>
                <a:cubicBezTo>
                  <a:pt x="356363" y="244974"/>
                  <a:pt x="303343" y="233086"/>
                  <a:pt x="243420" y="233086"/>
                </a:cubicBezTo>
                <a:cubicBezTo>
                  <a:pt x="183598" y="233086"/>
                  <a:pt x="130578" y="244974"/>
                  <a:pt x="105068" y="264153"/>
                </a:cubicBezTo>
                <a:cubicBezTo>
                  <a:pt x="87862" y="276939"/>
                  <a:pt x="76258" y="312201"/>
                  <a:pt x="73857" y="358251"/>
                </a:cubicBezTo>
                <a:cubicBezTo>
                  <a:pt x="70656" y="418286"/>
                  <a:pt x="84461" y="478521"/>
                  <a:pt x="105869" y="498299"/>
                </a:cubicBezTo>
                <a:cubicBezTo>
                  <a:pt x="128377" y="519276"/>
                  <a:pt x="182397" y="532762"/>
                  <a:pt x="243420" y="532762"/>
                </a:cubicBezTo>
                <a:cubicBezTo>
                  <a:pt x="304443" y="532762"/>
                  <a:pt x="358463" y="519276"/>
                  <a:pt x="381072" y="498299"/>
                </a:cubicBezTo>
                <a:cubicBezTo>
                  <a:pt x="390075" y="489908"/>
                  <a:pt x="397978" y="474425"/>
                  <a:pt x="403780" y="453548"/>
                </a:cubicBezTo>
                <a:cubicBezTo>
                  <a:pt x="405281" y="448253"/>
                  <a:pt x="410783" y="445157"/>
                  <a:pt x="416085" y="446555"/>
                </a:cubicBezTo>
                <a:cubicBezTo>
                  <a:pt x="421387" y="448054"/>
                  <a:pt x="424488" y="453548"/>
                  <a:pt x="423087" y="458842"/>
                </a:cubicBezTo>
                <a:cubicBezTo>
                  <a:pt x="416085" y="483715"/>
                  <a:pt x="406581" y="501895"/>
                  <a:pt x="394677" y="512983"/>
                </a:cubicBezTo>
                <a:cubicBezTo>
                  <a:pt x="363065" y="542351"/>
                  <a:pt x="295840" y="552740"/>
                  <a:pt x="243420" y="552740"/>
                </a:cubicBezTo>
                <a:cubicBezTo>
                  <a:pt x="191101" y="552740"/>
                  <a:pt x="123876" y="542351"/>
                  <a:pt x="92164" y="512983"/>
                </a:cubicBezTo>
                <a:cubicBezTo>
                  <a:pt x="61752" y="484714"/>
                  <a:pt x="50948" y="412392"/>
                  <a:pt x="53849" y="357252"/>
                </a:cubicBezTo>
                <a:cubicBezTo>
                  <a:pt x="56650" y="304509"/>
                  <a:pt x="70856" y="264752"/>
                  <a:pt x="92964" y="248170"/>
                </a:cubicBezTo>
                <a:cubicBezTo>
                  <a:pt x="122275" y="226194"/>
                  <a:pt x="178496" y="213108"/>
                  <a:pt x="243420" y="213108"/>
                </a:cubicBezTo>
                <a:close/>
                <a:moveTo>
                  <a:pt x="36714" y="179818"/>
                </a:moveTo>
                <a:cubicBezTo>
                  <a:pt x="27510" y="179818"/>
                  <a:pt x="20007" y="187310"/>
                  <a:pt x="20007" y="196501"/>
                </a:cubicBezTo>
                <a:lnTo>
                  <a:pt x="20007" y="569424"/>
                </a:lnTo>
                <a:cubicBezTo>
                  <a:pt x="20007" y="578615"/>
                  <a:pt x="27510" y="586107"/>
                  <a:pt x="36714" y="586107"/>
                </a:cubicBezTo>
                <a:lnTo>
                  <a:pt x="570219" y="586107"/>
                </a:lnTo>
                <a:cubicBezTo>
                  <a:pt x="579423" y="586107"/>
                  <a:pt x="586926" y="578615"/>
                  <a:pt x="586926" y="569424"/>
                </a:cubicBezTo>
                <a:lnTo>
                  <a:pt x="586926" y="196501"/>
                </a:lnTo>
                <a:cubicBezTo>
                  <a:pt x="586926" y="187310"/>
                  <a:pt x="579423" y="179818"/>
                  <a:pt x="570219" y="179818"/>
                </a:cubicBezTo>
                <a:lnTo>
                  <a:pt x="262201" y="179818"/>
                </a:lnTo>
                <a:cubicBezTo>
                  <a:pt x="262101" y="179818"/>
                  <a:pt x="262101" y="179818"/>
                  <a:pt x="262101" y="179818"/>
                </a:cubicBezTo>
                <a:lnTo>
                  <a:pt x="208880" y="179818"/>
                </a:lnTo>
                <a:cubicBezTo>
                  <a:pt x="208880" y="179818"/>
                  <a:pt x="208780" y="179818"/>
                  <a:pt x="208780" y="179818"/>
                </a:cubicBezTo>
                <a:close/>
                <a:moveTo>
                  <a:pt x="125448" y="0"/>
                </a:moveTo>
                <a:cubicBezTo>
                  <a:pt x="134652" y="0"/>
                  <a:pt x="142155" y="7492"/>
                  <a:pt x="142155" y="16683"/>
                </a:cubicBezTo>
                <a:cubicBezTo>
                  <a:pt x="142155" y="19081"/>
                  <a:pt x="141555" y="21478"/>
                  <a:pt x="140554" y="23576"/>
                </a:cubicBezTo>
                <a:lnTo>
                  <a:pt x="214783" y="159838"/>
                </a:lnTo>
                <a:lnTo>
                  <a:pt x="256199" y="159838"/>
                </a:lnTo>
                <a:lnTo>
                  <a:pt x="330427" y="23576"/>
                </a:lnTo>
                <a:cubicBezTo>
                  <a:pt x="329427" y="21478"/>
                  <a:pt x="328826" y="19081"/>
                  <a:pt x="328826" y="16683"/>
                </a:cubicBezTo>
                <a:cubicBezTo>
                  <a:pt x="328826" y="7492"/>
                  <a:pt x="336329" y="0"/>
                  <a:pt x="345533" y="0"/>
                </a:cubicBezTo>
                <a:cubicBezTo>
                  <a:pt x="354736" y="0"/>
                  <a:pt x="362239" y="7492"/>
                  <a:pt x="362239" y="16683"/>
                </a:cubicBezTo>
                <a:cubicBezTo>
                  <a:pt x="362239" y="24975"/>
                  <a:pt x="356037" y="31968"/>
                  <a:pt x="347934" y="33066"/>
                </a:cubicBezTo>
                <a:lnTo>
                  <a:pt x="279007" y="159838"/>
                </a:lnTo>
                <a:lnTo>
                  <a:pt x="570219" y="159838"/>
                </a:lnTo>
                <a:cubicBezTo>
                  <a:pt x="590427" y="159838"/>
                  <a:pt x="606933" y="176222"/>
                  <a:pt x="606933" y="196501"/>
                </a:cubicBezTo>
                <a:lnTo>
                  <a:pt x="606933" y="569424"/>
                </a:lnTo>
                <a:cubicBezTo>
                  <a:pt x="606933" y="589604"/>
                  <a:pt x="590427" y="606087"/>
                  <a:pt x="570219" y="606087"/>
                </a:cubicBezTo>
                <a:lnTo>
                  <a:pt x="36714" y="606087"/>
                </a:lnTo>
                <a:cubicBezTo>
                  <a:pt x="16406" y="606087"/>
                  <a:pt x="0" y="589604"/>
                  <a:pt x="0" y="569424"/>
                </a:cubicBezTo>
                <a:lnTo>
                  <a:pt x="0" y="196501"/>
                </a:lnTo>
                <a:cubicBezTo>
                  <a:pt x="0" y="176222"/>
                  <a:pt x="16406" y="159838"/>
                  <a:pt x="36714" y="159838"/>
                </a:cubicBezTo>
                <a:lnTo>
                  <a:pt x="191974" y="159838"/>
                </a:lnTo>
                <a:lnTo>
                  <a:pt x="123047" y="33066"/>
                </a:lnTo>
                <a:cubicBezTo>
                  <a:pt x="114944" y="31968"/>
                  <a:pt x="108742" y="24975"/>
                  <a:pt x="108742" y="16683"/>
                </a:cubicBezTo>
                <a:cubicBezTo>
                  <a:pt x="108742" y="7492"/>
                  <a:pt x="116245" y="0"/>
                  <a:pt x="125448" y="0"/>
                </a:cubicBezTo>
                <a:close/>
              </a:path>
            </a:pathLst>
          </a:custGeom>
          <a:solidFill>
            <a:srgbClr val="049C8F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9485521" y="2554729"/>
            <a:ext cx="2298854" cy="755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您的内容打在这里，或者通过复制您的文本后，在此框中选择粘贴，并选择只保留文字。</a:t>
            </a:r>
            <a:endParaRPr kumimoji="1"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9894643" y="2157889"/>
            <a:ext cx="1647460" cy="4015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2800" b="1" spc="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800" b="0" spc="-150">
                <a:solidFill>
                  <a:schemeClr val="tx1">
                    <a:lumMod val="75000"/>
                    <a:lumOff val="25000"/>
                  </a:schemeClr>
                </a:solidFill>
              </a:rPr>
              <a:t>输入标题</a:t>
            </a:r>
            <a:r>
              <a:rPr lang="zh-CN" altLang="en-US" sz="1800" b="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文本</a:t>
            </a:r>
            <a:endParaRPr lang="zh-CN" altLang="en-US" sz="1800" b="0" spc="-15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5" name="tracker_109732"/>
          <p:cNvSpPr>
            <a:spLocks noChangeAspect="1"/>
          </p:cNvSpPr>
          <p:nvPr/>
        </p:nvSpPr>
        <p:spPr bwMode="auto">
          <a:xfrm>
            <a:off x="7610772" y="3676694"/>
            <a:ext cx="609685" cy="608829"/>
          </a:xfrm>
          <a:custGeom>
            <a:avLst/>
            <a:gdLst>
              <a:gd name="connsiteX0" fmla="*/ 355425 w 607614"/>
              <a:gd name="connsiteY0" fmla="*/ 530180 h 606761"/>
              <a:gd name="connsiteX1" fmla="*/ 342509 w 607614"/>
              <a:gd name="connsiteY1" fmla="*/ 574916 h 606761"/>
              <a:gd name="connsiteX2" fmla="*/ 388096 w 607614"/>
              <a:gd name="connsiteY2" fmla="*/ 562784 h 606761"/>
              <a:gd name="connsiteX3" fmla="*/ 467874 w 607614"/>
              <a:gd name="connsiteY3" fmla="*/ 407347 h 606761"/>
              <a:gd name="connsiteX4" fmla="*/ 364543 w 607614"/>
              <a:gd name="connsiteY4" fmla="*/ 511224 h 606761"/>
              <a:gd name="connsiteX5" fmla="*/ 407091 w 607614"/>
              <a:gd name="connsiteY5" fmla="*/ 553685 h 606761"/>
              <a:gd name="connsiteX6" fmla="*/ 511181 w 607614"/>
              <a:gd name="connsiteY6" fmla="*/ 450566 h 606761"/>
              <a:gd name="connsiteX7" fmla="*/ 511181 w 607614"/>
              <a:gd name="connsiteY7" fmla="*/ 364128 h 606761"/>
              <a:gd name="connsiteX8" fmla="*/ 482310 w 607614"/>
              <a:gd name="connsiteY8" fmla="*/ 392941 h 606761"/>
              <a:gd name="connsiteX9" fmla="*/ 525617 w 607614"/>
              <a:gd name="connsiteY9" fmla="*/ 436160 h 606761"/>
              <a:gd name="connsiteX10" fmla="*/ 553730 w 607614"/>
              <a:gd name="connsiteY10" fmla="*/ 407347 h 606761"/>
              <a:gd name="connsiteX11" fmla="*/ 553730 w 607614"/>
              <a:gd name="connsiteY11" fmla="*/ 392941 h 606761"/>
              <a:gd name="connsiteX12" fmla="*/ 524858 w 607614"/>
              <a:gd name="connsiteY12" fmla="*/ 364128 h 606761"/>
              <a:gd name="connsiteX13" fmla="*/ 511181 w 607614"/>
              <a:gd name="connsiteY13" fmla="*/ 364128 h 606761"/>
              <a:gd name="connsiteX14" fmla="*/ 518020 w 607614"/>
              <a:gd name="connsiteY14" fmla="*/ 341192 h 606761"/>
              <a:gd name="connsiteX15" fmla="*/ 539294 w 607614"/>
              <a:gd name="connsiteY15" fmla="*/ 349722 h 606761"/>
              <a:gd name="connsiteX16" fmla="*/ 568165 w 607614"/>
              <a:gd name="connsiteY16" fmla="*/ 378534 h 606761"/>
              <a:gd name="connsiteX17" fmla="*/ 568165 w 607614"/>
              <a:gd name="connsiteY17" fmla="*/ 421753 h 606761"/>
              <a:gd name="connsiteX18" fmla="*/ 412409 w 607614"/>
              <a:gd name="connsiteY18" fmla="*/ 577190 h 606761"/>
              <a:gd name="connsiteX19" fmla="*/ 333391 w 607614"/>
              <a:gd name="connsiteY19" fmla="*/ 598421 h 606761"/>
              <a:gd name="connsiteX20" fmla="*/ 328073 w 607614"/>
              <a:gd name="connsiteY20" fmla="*/ 603728 h 606761"/>
              <a:gd name="connsiteX21" fmla="*/ 321235 w 607614"/>
              <a:gd name="connsiteY21" fmla="*/ 606761 h 606761"/>
              <a:gd name="connsiteX22" fmla="*/ 314397 w 607614"/>
              <a:gd name="connsiteY22" fmla="*/ 603728 h 606761"/>
              <a:gd name="connsiteX23" fmla="*/ 314397 w 607614"/>
              <a:gd name="connsiteY23" fmla="*/ 589322 h 606761"/>
              <a:gd name="connsiteX24" fmla="*/ 319715 w 607614"/>
              <a:gd name="connsiteY24" fmla="*/ 584014 h 606761"/>
              <a:gd name="connsiteX25" fmla="*/ 340989 w 607614"/>
              <a:gd name="connsiteY25" fmla="*/ 505917 h 606761"/>
              <a:gd name="connsiteX26" fmla="*/ 496746 w 607614"/>
              <a:gd name="connsiteY26" fmla="*/ 349722 h 606761"/>
              <a:gd name="connsiteX27" fmla="*/ 518020 w 607614"/>
              <a:gd name="connsiteY27" fmla="*/ 341192 h 606761"/>
              <a:gd name="connsiteX28" fmla="*/ 208113 w 607614"/>
              <a:gd name="connsiteY28" fmla="*/ 194199 h 606761"/>
              <a:gd name="connsiteX29" fmla="*/ 339462 w 607614"/>
              <a:gd name="connsiteY29" fmla="*/ 288979 h 606761"/>
              <a:gd name="connsiteX30" fmla="*/ 354647 w 607614"/>
              <a:gd name="connsiteY30" fmla="*/ 314759 h 606761"/>
              <a:gd name="connsiteX31" fmla="*/ 344017 w 607614"/>
              <a:gd name="connsiteY31" fmla="*/ 343572 h 606761"/>
              <a:gd name="connsiteX32" fmla="*/ 318203 w 607614"/>
              <a:gd name="connsiteY32" fmla="*/ 354187 h 606761"/>
              <a:gd name="connsiteX33" fmla="*/ 289352 w 607614"/>
              <a:gd name="connsiteY33" fmla="*/ 339022 h 606761"/>
              <a:gd name="connsiteX34" fmla="*/ 194447 w 607614"/>
              <a:gd name="connsiteY34" fmla="*/ 207847 h 606761"/>
              <a:gd name="connsiteX35" fmla="*/ 195206 w 607614"/>
              <a:gd name="connsiteY35" fmla="*/ 194957 h 606761"/>
              <a:gd name="connsiteX36" fmla="*/ 208113 w 607614"/>
              <a:gd name="connsiteY36" fmla="*/ 194199 h 606761"/>
              <a:gd name="connsiteX37" fmla="*/ 88850 w 607614"/>
              <a:gd name="connsiteY37" fmla="*/ 89473 h 606761"/>
              <a:gd name="connsiteX38" fmla="*/ 103279 w 607614"/>
              <a:gd name="connsiteY38" fmla="*/ 89473 h 606761"/>
              <a:gd name="connsiteX39" fmla="*/ 103279 w 607614"/>
              <a:gd name="connsiteY39" fmla="*/ 103127 h 606761"/>
              <a:gd name="connsiteX40" fmla="*/ 20504 w 607614"/>
              <a:gd name="connsiteY40" fmla="*/ 303378 h 606761"/>
              <a:gd name="connsiteX41" fmla="*/ 287054 w 607614"/>
              <a:gd name="connsiteY41" fmla="*/ 586309 h 606761"/>
              <a:gd name="connsiteX42" fmla="*/ 281738 w 607614"/>
              <a:gd name="connsiteY42" fmla="*/ 606030 h 606761"/>
              <a:gd name="connsiteX43" fmla="*/ 0 w 607614"/>
              <a:gd name="connsiteY43" fmla="*/ 303378 h 606761"/>
              <a:gd name="connsiteX44" fmla="*/ 88850 w 607614"/>
              <a:gd name="connsiteY44" fmla="*/ 89473 h 606761"/>
              <a:gd name="connsiteX45" fmla="*/ 303871 w 607614"/>
              <a:gd name="connsiteY45" fmla="*/ 0 h 606761"/>
              <a:gd name="connsiteX46" fmla="*/ 607614 w 607614"/>
              <a:gd name="connsiteY46" fmla="*/ 303389 h 606761"/>
              <a:gd name="connsiteX47" fmla="*/ 604577 w 607614"/>
              <a:gd name="connsiteY47" fmla="*/ 343588 h 606761"/>
              <a:gd name="connsiteX48" fmla="*/ 584074 w 607614"/>
              <a:gd name="connsiteY48" fmla="*/ 343588 h 606761"/>
              <a:gd name="connsiteX49" fmla="*/ 587111 w 607614"/>
              <a:gd name="connsiteY49" fmla="*/ 303389 h 606761"/>
              <a:gd name="connsiteX50" fmla="*/ 313742 w 607614"/>
              <a:gd name="connsiteY50" fmla="*/ 20479 h 606761"/>
              <a:gd name="connsiteX51" fmla="*/ 313742 w 607614"/>
              <a:gd name="connsiteY51" fmla="*/ 144868 h 606761"/>
              <a:gd name="connsiteX52" fmla="*/ 303871 w 607614"/>
              <a:gd name="connsiteY52" fmla="*/ 154729 h 606761"/>
              <a:gd name="connsiteX53" fmla="*/ 293999 w 607614"/>
              <a:gd name="connsiteY53" fmla="*/ 144868 h 606761"/>
              <a:gd name="connsiteX54" fmla="*/ 293999 w 607614"/>
              <a:gd name="connsiteY54" fmla="*/ 9860 h 606761"/>
              <a:gd name="connsiteX55" fmla="*/ 303871 w 607614"/>
              <a:gd name="connsiteY55" fmla="*/ 0 h 6067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607614" h="606761">
                <a:moveTo>
                  <a:pt x="355425" y="530180"/>
                </a:moveTo>
                <a:lnTo>
                  <a:pt x="342509" y="574916"/>
                </a:lnTo>
                <a:lnTo>
                  <a:pt x="388096" y="562784"/>
                </a:lnTo>
                <a:close/>
                <a:moveTo>
                  <a:pt x="467874" y="407347"/>
                </a:moveTo>
                <a:lnTo>
                  <a:pt x="364543" y="511224"/>
                </a:lnTo>
                <a:lnTo>
                  <a:pt x="407091" y="553685"/>
                </a:lnTo>
                <a:lnTo>
                  <a:pt x="511181" y="450566"/>
                </a:lnTo>
                <a:close/>
                <a:moveTo>
                  <a:pt x="511181" y="364128"/>
                </a:moveTo>
                <a:lnTo>
                  <a:pt x="482310" y="392941"/>
                </a:lnTo>
                <a:lnTo>
                  <a:pt x="525617" y="436160"/>
                </a:lnTo>
                <a:lnTo>
                  <a:pt x="553730" y="407347"/>
                </a:lnTo>
                <a:cubicBezTo>
                  <a:pt x="558288" y="403556"/>
                  <a:pt x="558288" y="396732"/>
                  <a:pt x="553730" y="392941"/>
                </a:cubicBezTo>
                <a:lnTo>
                  <a:pt x="524858" y="364128"/>
                </a:lnTo>
                <a:cubicBezTo>
                  <a:pt x="521818" y="360337"/>
                  <a:pt x="514980" y="360337"/>
                  <a:pt x="511181" y="364128"/>
                </a:cubicBezTo>
                <a:close/>
                <a:moveTo>
                  <a:pt x="518020" y="341192"/>
                </a:moveTo>
                <a:cubicBezTo>
                  <a:pt x="525807" y="341192"/>
                  <a:pt x="533595" y="344035"/>
                  <a:pt x="539294" y="349722"/>
                </a:cubicBezTo>
                <a:lnTo>
                  <a:pt x="568165" y="378534"/>
                </a:lnTo>
                <a:cubicBezTo>
                  <a:pt x="580322" y="390666"/>
                  <a:pt x="580322" y="409622"/>
                  <a:pt x="568165" y="421753"/>
                </a:cubicBezTo>
                <a:lnTo>
                  <a:pt x="412409" y="577190"/>
                </a:lnTo>
                <a:lnTo>
                  <a:pt x="333391" y="598421"/>
                </a:lnTo>
                <a:lnTo>
                  <a:pt x="328073" y="603728"/>
                </a:lnTo>
                <a:cubicBezTo>
                  <a:pt x="326553" y="606003"/>
                  <a:pt x="323514" y="606761"/>
                  <a:pt x="321235" y="606761"/>
                </a:cubicBezTo>
                <a:cubicBezTo>
                  <a:pt x="318955" y="606761"/>
                  <a:pt x="315916" y="606003"/>
                  <a:pt x="314397" y="603728"/>
                </a:cubicBezTo>
                <a:cubicBezTo>
                  <a:pt x="309838" y="599937"/>
                  <a:pt x="309838" y="593113"/>
                  <a:pt x="314397" y="589322"/>
                </a:cubicBezTo>
                <a:lnTo>
                  <a:pt x="319715" y="584014"/>
                </a:lnTo>
                <a:lnTo>
                  <a:pt x="340989" y="505917"/>
                </a:lnTo>
                <a:lnTo>
                  <a:pt x="496746" y="349722"/>
                </a:lnTo>
                <a:cubicBezTo>
                  <a:pt x="502444" y="344035"/>
                  <a:pt x="510232" y="341192"/>
                  <a:pt x="518020" y="341192"/>
                </a:cubicBezTo>
                <a:close/>
                <a:moveTo>
                  <a:pt x="208113" y="194199"/>
                </a:moveTo>
                <a:lnTo>
                  <a:pt x="339462" y="288979"/>
                </a:lnTo>
                <a:cubicBezTo>
                  <a:pt x="347814" y="295045"/>
                  <a:pt x="353128" y="304902"/>
                  <a:pt x="354647" y="314759"/>
                </a:cubicBezTo>
                <a:cubicBezTo>
                  <a:pt x="355406" y="325374"/>
                  <a:pt x="351610" y="335990"/>
                  <a:pt x="344017" y="343572"/>
                </a:cubicBezTo>
                <a:cubicBezTo>
                  <a:pt x="337184" y="350396"/>
                  <a:pt x="328073" y="354187"/>
                  <a:pt x="318203" y="354187"/>
                </a:cubicBezTo>
                <a:cubicBezTo>
                  <a:pt x="306815" y="354187"/>
                  <a:pt x="296185" y="348121"/>
                  <a:pt x="289352" y="339022"/>
                </a:cubicBezTo>
                <a:lnTo>
                  <a:pt x="194447" y="207847"/>
                </a:lnTo>
                <a:cubicBezTo>
                  <a:pt x="191410" y="204056"/>
                  <a:pt x="192169" y="198749"/>
                  <a:pt x="195206" y="194957"/>
                </a:cubicBezTo>
                <a:cubicBezTo>
                  <a:pt x="199002" y="191924"/>
                  <a:pt x="204317" y="191166"/>
                  <a:pt x="208113" y="194199"/>
                </a:cubicBezTo>
                <a:close/>
                <a:moveTo>
                  <a:pt x="88850" y="89473"/>
                </a:moveTo>
                <a:cubicBezTo>
                  <a:pt x="92647" y="84922"/>
                  <a:pt x="98722" y="84922"/>
                  <a:pt x="103279" y="89473"/>
                </a:cubicBezTo>
                <a:cubicBezTo>
                  <a:pt x="107076" y="93266"/>
                  <a:pt x="107076" y="99334"/>
                  <a:pt x="103279" y="103127"/>
                </a:cubicBezTo>
                <a:cubicBezTo>
                  <a:pt x="49361" y="156982"/>
                  <a:pt x="20504" y="228284"/>
                  <a:pt x="20504" y="303378"/>
                </a:cubicBezTo>
                <a:cubicBezTo>
                  <a:pt x="20504" y="454325"/>
                  <a:pt x="138971" y="577206"/>
                  <a:pt x="287054" y="586309"/>
                </a:cubicBezTo>
                <a:lnTo>
                  <a:pt x="281738" y="606030"/>
                </a:lnTo>
                <a:cubicBezTo>
                  <a:pt x="124542" y="594652"/>
                  <a:pt x="0" y="463427"/>
                  <a:pt x="0" y="303378"/>
                </a:cubicBezTo>
                <a:cubicBezTo>
                  <a:pt x="0" y="222216"/>
                  <a:pt x="31136" y="146363"/>
                  <a:pt x="88850" y="89473"/>
                </a:cubicBezTo>
                <a:close/>
                <a:moveTo>
                  <a:pt x="303871" y="0"/>
                </a:moveTo>
                <a:cubicBezTo>
                  <a:pt x="471689" y="0"/>
                  <a:pt x="607614" y="135767"/>
                  <a:pt x="607614" y="303389"/>
                </a:cubicBezTo>
                <a:cubicBezTo>
                  <a:pt x="607614" y="317042"/>
                  <a:pt x="606855" y="330694"/>
                  <a:pt x="604577" y="343588"/>
                </a:cubicBezTo>
                <a:lnTo>
                  <a:pt x="584074" y="343588"/>
                </a:lnTo>
                <a:cubicBezTo>
                  <a:pt x="586352" y="330694"/>
                  <a:pt x="587111" y="317042"/>
                  <a:pt x="587111" y="303389"/>
                </a:cubicBezTo>
                <a:cubicBezTo>
                  <a:pt x="587111" y="150936"/>
                  <a:pt x="465614" y="25788"/>
                  <a:pt x="313742" y="20479"/>
                </a:cubicBezTo>
                <a:lnTo>
                  <a:pt x="313742" y="144868"/>
                </a:lnTo>
                <a:cubicBezTo>
                  <a:pt x="313742" y="150178"/>
                  <a:pt x="309186" y="154729"/>
                  <a:pt x="303871" y="154729"/>
                </a:cubicBezTo>
                <a:cubicBezTo>
                  <a:pt x="298555" y="154729"/>
                  <a:pt x="293999" y="150178"/>
                  <a:pt x="293999" y="144868"/>
                </a:cubicBezTo>
                <a:lnTo>
                  <a:pt x="293999" y="9860"/>
                </a:lnTo>
                <a:cubicBezTo>
                  <a:pt x="293999" y="4551"/>
                  <a:pt x="298555" y="0"/>
                  <a:pt x="303871" y="0"/>
                </a:cubicBezTo>
                <a:close/>
              </a:path>
            </a:pathLst>
          </a:custGeom>
          <a:solidFill>
            <a:srgbClr val="049C8F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6797503" y="4877053"/>
            <a:ext cx="2298854" cy="755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您的内容打在这里，或者通过复制您的文本后，在此框中选择粘贴，并选择只保留文字。</a:t>
            </a:r>
            <a:endParaRPr kumimoji="1"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7206625" y="4480213"/>
            <a:ext cx="1647460" cy="4015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2800" b="1" spc="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800" b="0" spc="-150">
                <a:solidFill>
                  <a:schemeClr val="tx1">
                    <a:lumMod val="75000"/>
                    <a:lumOff val="25000"/>
                  </a:schemeClr>
                </a:solidFill>
              </a:rPr>
              <a:t>输入标题</a:t>
            </a:r>
            <a:r>
              <a:rPr lang="zh-CN" altLang="en-US" sz="1800" b="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文本</a:t>
            </a:r>
            <a:endParaRPr lang="zh-CN" altLang="en-US" sz="1800" b="0" spc="-15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8" name="tracker_109732"/>
          <p:cNvSpPr>
            <a:spLocks noChangeAspect="1"/>
          </p:cNvSpPr>
          <p:nvPr/>
        </p:nvSpPr>
        <p:spPr bwMode="auto">
          <a:xfrm>
            <a:off x="10318748" y="4360910"/>
            <a:ext cx="609685" cy="427579"/>
          </a:xfrm>
          <a:custGeom>
            <a:avLst/>
            <a:gdLst>
              <a:gd name="connsiteX0" fmla="*/ 273335 w 607639"/>
              <a:gd name="connsiteY0" fmla="*/ 374599 h 426145"/>
              <a:gd name="connsiteX1" fmla="*/ 273335 w 607639"/>
              <a:gd name="connsiteY1" fmla="*/ 398061 h 426145"/>
              <a:gd name="connsiteX2" fmla="*/ 334304 w 607639"/>
              <a:gd name="connsiteY2" fmla="*/ 398061 h 426145"/>
              <a:gd name="connsiteX3" fmla="*/ 334304 w 607639"/>
              <a:gd name="connsiteY3" fmla="*/ 374599 h 426145"/>
              <a:gd name="connsiteX4" fmla="*/ 124137 w 607639"/>
              <a:gd name="connsiteY4" fmla="*/ 291153 h 426145"/>
              <a:gd name="connsiteX5" fmla="*/ 129475 w 607639"/>
              <a:gd name="connsiteY5" fmla="*/ 291153 h 426145"/>
              <a:gd name="connsiteX6" fmla="*/ 143530 w 607639"/>
              <a:gd name="connsiteY6" fmla="*/ 305196 h 426145"/>
              <a:gd name="connsiteX7" fmla="*/ 129475 w 607639"/>
              <a:gd name="connsiteY7" fmla="*/ 319238 h 426145"/>
              <a:gd name="connsiteX8" fmla="*/ 124137 w 607639"/>
              <a:gd name="connsiteY8" fmla="*/ 319238 h 426145"/>
              <a:gd name="connsiteX9" fmla="*/ 110082 w 607639"/>
              <a:gd name="connsiteY9" fmla="*/ 305196 h 426145"/>
              <a:gd name="connsiteX10" fmla="*/ 124137 w 607639"/>
              <a:gd name="connsiteY10" fmla="*/ 291153 h 426145"/>
              <a:gd name="connsiteX11" fmla="*/ 28215 w 607639"/>
              <a:gd name="connsiteY11" fmla="*/ 28084 h 426145"/>
              <a:gd name="connsiteX12" fmla="*/ 28215 w 607639"/>
              <a:gd name="connsiteY12" fmla="*/ 291147 h 426145"/>
              <a:gd name="connsiteX13" fmla="*/ 81262 w 607639"/>
              <a:gd name="connsiteY13" fmla="*/ 291147 h 426145"/>
              <a:gd name="connsiteX14" fmla="*/ 95325 w 607639"/>
              <a:gd name="connsiteY14" fmla="*/ 305189 h 426145"/>
              <a:gd name="connsiteX15" fmla="*/ 81262 w 607639"/>
              <a:gd name="connsiteY15" fmla="*/ 319231 h 426145"/>
              <a:gd name="connsiteX16" fmla="*/ 28215 w 607639"/>
              <a:gd name="connsiteY16" fmla="*/ 319231 h 426145"/>
              <a:gd name="connsiteX17" fmla="*/ 28215 w 607639"/>
              <a:gd name="connsiteY17" fmla="*/ 346426 h 426145"/>
              <a:gd name="connsiteX18" fmla="*/ 259183 w 607639"/>
              <a:gd name="connsiteY18" fmla="*/ 346426 h 426145"/>
              <a:gd name="connsiteX19" fmla="*/ 348456 w 607639"/>
              <a:gd name="connsiteY19" fmla="*/ 346426 h 426145"/>
              <a:gd name="connsiteX20" fmla="*/ 579424 w 607639"/>
              <a:gd name="connsiteY20" fmla="*/ 346426 h 426145"/>
              <a:gd name="connsiteX21" fmla="*/ 579424 w 607639"/>
              <a:gd name="connsiteY21" fmla="*/ 319231 h 426145"/>
              <a:gd name="connsiteX22" fmla="*/ 174183 w 607639"/>
              <a:gd name="connsiteY22" fmla="*/ 319231 h 426145"/>
              <a:gd name="connsiteX23" fmla="*/ 160121 w 607639"/>
              <a:gd name="connsiteY23" fmla="*/ 305189 h 426145"/>
              <a:gd name="connsiteX24" fmla="*/ 174183 w 607639"/>
              <a:gd name="connsiteY24" fmla="*/ 291147 h 426145"/>
              <a:gd name="connsiteX25" fmla="*/ 579424 w 607639"/>
              <a:gd name="connsiteY25" fmla="*/ 291147 h 426145"/>
              <a:gd name="connsiteX26" fmla="*/ 579424 w 607639"/>
              <a:gd name="connsiteY26" fmla="*/ 28084 h 426145"/>
              <a:gd name="connsiteX27" fmla="*/ 14063 w 607639"/>
              <a:gd name="connsiteY27" fmla="*/ 0 h 426145"/>
              <a:gd name="connsiteX28" fmla="*/ 593487 w 607639"/>
              <a:gd name="connsiteY28" fmla="*/ 0 h 426145"/>
              <a:gd name="connsiteX29" fmla="*/ 607639 w 607639"/>
              <a:gd name="connsiteY29" fmla="*/ 14042 h 426145"/>
              <a:gd name="connsiteX30" fmla="*/ 607639 w 607639"/>
              <a:gd name="connsiteY30" fmla="*/ 305189 h 426145"/>
              <a:gd name="connsiteX31" fmla="*/ 607639 w 607639"/>
              <a:gd name="connsiteY31" fmla="*/ 360468 h 426145"/>
              <a:gd name="connsiteX32" fmla="*/ 593487 w 607639"/>
              <a:gd name="connsiteY32" fmla="*/ 374599 h 426145"/>
              <a:gd name="connsiteX33" fmla="*/ 362519 w 607639"/>
              <a:gd name="connsiteY33" fmla="*/ 374599 h 426145"/>
              <a:gd name="connsiteX34" fmla="*/ 362519 w 607639"/>
              <a:gd name="connsiteY34" fmla="*/ 398061 h 426145"/>
              <a:gd name="connsiteX35" fmla="*/ 416456 w 607639"/>
              <a:gd name="connsiteY35" fmla="*/ 398061 h 426145"/>
              <a:gd name="connsiteX36" fmla="*/ 430608 w 607639"/>
              <a:gd name="connsiteY36" fmla="*/ 412103 h 426145"/>
              <a:gd name="connsiteX37" fmla="*/ 416456 w 607639"/>
              <a:gd name="connsiteY37" fmla="*/ 426145 h 426145"/>
              <a:gd name="connsiteX38" fmla="*/ 191094 w 607639"/>
              <a:gd name="connsiteY38" fmla="*/ 426145 h 426145"/>
              <a:gd name="connsiteX39" fmla="*/ 177032 w 607639"/>
              <a:gd name="connsiteY39" fmla="*/ 412103 h 426145"/>
              <a:gd name="connsiteX40" fmla="*/ 191094 w 607639"/>
              <a:gd name="connsiteY40" fmla="*/ 398061 h 426145"/>
              <a:gd name="connsiteX41" fmla="*/ 245121 w 607639"/>
              <a:gd name="connsiteY41" fmla="*/ 398061 h 426145"/>
              <a:gd name="connsiteX42" fmla="*/ 245121 w 607639"/>
              <a:gd name="connsiteY42" fmla="*/ 374599 h 426145"/>
              <a:gd name="connsiteX43" fmla="*/ 14063 w 607639"/>
              <a:gd name="connsiteY43" fmla="*/ 374599 h 426145"/>
              <a:gd name="connsiteX44" fmla="*/ 0 w 607639"/>
              <a:gd name="connsiteY44" fmla="*/ 360468 h 426145"/>
              <a:gd name="connsiteX45" fmla="*/ 0 w 607639"/>
              <a:gd name="connsiteY45" fmla="*/ 305189 h 426145"/>
              <a:gd name="connsiteX46" fmla="*/ 0 w 607639"/>
              <a:gd name="connsiteY46" fmla="*/ 14042 h 426145"/>
              <a:gd name="connsiteX47" fmla="*/ 14063 w 607639"/>
              <a:gd name="connsiteY47" fmla="*/ 0 h 4261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607639" h="426145">
                <a:moveTo>
                  <a:pt x="273335" y="374599"/>
                </a:moveTo>
                <a:lnTo>
                  <a:pt x="273335" y="398061"/>
                </a:lnTo>
                <a:lnTo>
                  <a:pt x="334304" y="398061"/>
                </a:lnTo>
                <a:lnTo>
                  <a:pt x="334304" y="374599"/>
                </a:lnTo>
                <a:close/>
                <a:moveTo>
                  <a:pt x="124137" y="291153"/>
                </a:moveTo>
                <a:lnTo>
                  <a:pt x="129475" y="291153"/>
                </a:lnTo>
                <a:cubicBezTo>
                  <a:pt x="137214" y="291153"/>
                  <a:pt x="143530" y="297463"/>
                  <a:pt x="143530" y="305196"/>
                </a:cubicBezTo>
                <a:cubicBezTo>
                  <a:pt x="143530" y="312928"/>
                  <a:pt x="137214" y="319238"/>
                  <a:pt x="129475" y="319238"/>
                </a:cubicBezTo>
                <a:lnTo>
                  <a:pt x="124137" y="319238"/>
                </a:lnTo>
                <a:cubicBezTo>
                  <a:pt x="116398" y="319238"/>
                  <a:pt x="110082" y="312928"/>
                  <a:pt x="110082" y="305196"/>
                </a:cubicBezTo>
                <a:cubicBezTo>
                  <a:pt x="110082" y="297463"/>
                  <a:pt x="116398" y="291153"/>
                  <a:pt x="124137" y="291153"/>
                </a:cubicBezTo>
                <a:close/>
                <a:moveTo>
                  <a:pt x="28215" y="28084"/>
                </a:moveTo>
                <a:lnTo>
                  <a:pt x="28215" y="291147"/>
                </a:lnTo>
                <a:lnTo>
                  <a:pt x="81262" y="291147"/>
                </a:lnTo>
                <a:cubicBezTo>
                  <a:pt x="89005" y="291147"/>
                  <a:pt x="95325" y="297457"/>
                  <a:pt x="95325" y="305189"/>
                </a:cubicBezTo>
                <a:cubicBezTo>
                  <a:pt x="95325" y="312921"/>
                  <a:pt x="89005" y="319231"/>
                  <a:pt x="81262" y="319231"/>
                </a:cubicBezTo>
                <a:lnTo>
                  <a:pt x="28215" y="319231"/>
                </a:lnTo>
                <a:lnTo>
                  <a:pt x="28215" y="346426"/>
                </a:lnTo>
                <a:lnTo>
                  <a:pt x="259183" y="346426"/>
                </a:lnTo>
                <a:lnTo>
                  <a:pt x="348456" y="346426"/>
                </a:lnTo>
                <a:lnTo>
                  <a:pt x="579424" y="346426"/>
                </a:lnTo>
                <a:lnTo>
                  <a:pt x="579424" y="319231"/>
                </a:lnTo>
                <a:lnTo>
                  <a:pt x="174183" y="319231"/>
                </a:lnTo>
                <a:cubicBezTo>
                  <a:pt x="166440" y="319231"/>
                  <a:pt x="160121" y="312921"/>
                  <a:pt x="160121" y="305189"/>
                </a:cubicBezTo>
                <a:cubicBezTo>
                  <a:pt x="160121" y="297457"/>
                  <a:pt x="166440" y="291147"/>
                  <a:pt x="174183" y="291147"/>
                </a:cubicBezTo>
                <a:lnTo>
                  <a:pt x="579424" y="291147"/>
                </a:lnTo>
                <a:lnTo>
                  <a:pt x="579424" y="28084"/>
                </a:lnTo>
                <a:close/>
                <a:moveTo>
                  <a:pt x="14063" y="0"/>
                </a:moveTo>
                <a:lnTo>
                  <a:pt x="593487" y="0"/>
                </a:lnTo>
                <a:cubicBezTo>
                  <a:pt x="601320" y="0"/>
                  <a:pt x="607639" y="6221"/>
                  <a:pt x="607639" y="14042"/>
                </a:cubicBezTo>
                <a:lnTo>
                  <a:pt x="607639" y="305189"/>
                </a:lnTo>
                <a:lnTo>
                  <a:pt x="607639" y="360468"/>
                </a:lnTo>
                <a:cubicBezTo>
                  <a:pt x="607639" y="368289"/>
                  <a:pt x="601320" y="374599"/>
                  <a:pt x="593487" y="374599"/>
                </a:cubicBezTo>
                <a:lnTo>
                  <a:pt x="362519" y="374599"/>
                </a:lnTo>
                <a:lnTo>
                  <a:pt x="362519" y="398061"/>
                </a:lnTo>
                <a:lnTo>
                  <a:pt x="416456" y="398061"/>
                </a:lnTo>
                <a:cubicBezTo>
                  <a:pt x="424288" y="398061"/>
                  <a:pt x="430608" y="404283"/>
                  <a:pt x="430608" y="412103"/>
                </a:cubicBezTo>
                <a:cubicBezTo>
                  <a:pt x="430608" y="419835"/>
                  <a:pt x="424288" y="426145"/>
                  <a:pt x="416456" y="426145"/>
                </a:cubicBezTo>
                <a:lnTo>
                  <a:pt x="191094" y="426145"/>
                </a:lnTo>
                <a:cubicBezTo>
                  <a:pt x="183351" y="426145"/>
                  <a:pt x="177032" y="419835"/>
                  <a:pt x="177032" y="412103"/>
                </a:cubicBezTo>
                <a:cubicBezTo>
                  <a:pt x="177032" y="404283"/>
                  <a:pt x="183351" y="398061"/>
                  <a:pt x="191094" y="398061"/>
                </a:cubicBezTo>
                <a:lnTo>
                  <a:pt x="245121" y="398061"/>
                </a:lnTo>
                <a:lnTo>
                  <a:pt x="245121" y="374599"/>
                </a:lnTo>
                <a:lnTo>
                  <a:pt x="14063" y="374599"/>
                </a:lnTo>
                <a:cubicBezTo>
                  <a:pt x="6319" y="374599"/>
                  <a:pt x="0" y="368289"/>
                  <a:pt x="0" y="360468"/>
                </a:cubicBezTo>
                <a:lnTo>
                  <a:pt x="0" y="305189"/>
                </a:lnTo>
                <a:lnTo>
                  <a:pt x="0" y="14042"/>
                </a:lnTo>
                <a:cubicBezTo>
                  <a:pt x="0" y="6221"/>
                  <a:pt x="6319" y="0"/>
                  <a:pt x="14063" y="0"/>
                </a:cubicBezTo>
                <a:close/>
              </a:path>
            </a:pathLst>
          </a:custGeom>
          <a:solidFill>
            <a:srgbClr val="049C8F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9505479" y="5470645"/>
            <a:ext cx="2298854" cy="755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您的内容打在这里，或者通过复制您的文本后，在此框中选择粘贴，并选择只保留文字。</a:t>
            </a:r>
            <a:endParaRPr kumimoji="1"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9914601" y="5073805"/>
            <a:ext cx="1647460" cy="4015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2800" b="1" spc="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800" b="0" spc="-150">
                <a:solidFill>
                  <a:schemeClr val="tx1">
                    <a:lumMod val="75000"/>
                    <a:lumOff val="25000"/>
                  </a:schemeClr>
                </a:solidFill>
              </a:rPr>
              <a:t>输入标题</a:t>
            </a:r>
            <a:r>
              <a:rPr lang="zh-CN" altLang="en-US" sz="1800" b="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文本</a:t>
            </a:r>
            <a:endParaRPr lang="zh-CN" altLang="en-US" sz="1800" b="0" spc="-15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1552532" y="2345262"/>
            <a:ext cx="4025840" cy="13830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3" name="组合 62"/>
          <p:cNvGrpSpPr/>
          <p:nvPr/>
        </p:nvGrpSpPr>
        <p:grpSpPr>
          <a:xfrm>
            <a:off x="1158300" y="2784499"/>
            <a:ext cx="344687" cy="344687"/>
            <a:chOff x="497852" y="4726670"/>
            <a:chExt cx="537177" cy="537177"/>
          </a:xfrm>
        </p:grpSpPr>
        <p:sp>
          <p:nvSpPr>
            <p:cNvPr id="64" name="椭圆 63"/>
            <p:cNvSpPr/>
            <p:nvPr/>
          </p:nvSpPr>
          <p:spPr>
            <a:xfrm>
              <a:off x="497852" y="4726670"/>
              <a:ext cx="537177" cy="537177"/>
            </a:xfrm>
            <a:prstGeom prst="ellipse">
              <a:avLst/>
            </a:prstGeom>
            <a:solidFill>
              <a:srgbClr val="049C8F"/>
            </a:solidFill>
            <a:ln>
              <a:noFill/>
            </a:ln>
            <a:effectLst>
              <a:outerShdw blurRad="254000" sx="102000" sy="1020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等腰三角形 64"/>
            <p:cNvSpPr/>
            <p:nvPr/>
          </p:nvSpPr>
          <p:spPr>
            <a:xfrm rot="5400000" flipH="1">
              <a:off x="711862" y="4915768"/>
              <a:ext cx="153224" cy="136946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0" name="矩形 69"/>
          <p:cNvSpPr/>
          <p:nvPr/>
        </p:nvSpPr>
        <p:spPr>
          <a:xfrm>
            <a:off x="1552532" y="3970227"/>
            <a:ext cx="4025840" cy="1383030"/>
          </a:xfrm>
          <a:prstGeom prst="rect">
            <a:avLst/>
          </a:prstGeom>
        </p:spPr>
        <p:txBody>
          <a:bodyPr wrap="square">
            <a:spAutoFit/>
          </a:bodyPr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1" name="组合 70"/>
          <p:cNvGrpSpPr/>
          <p:nvPr/>
        </p:nvGrpSpPr>
        <p:grpSpPr>
          <a:xfrm>
            <a:off x="1158300" y="4409464"/>
            <a:ext cx="344687" cy="344687"/>
            <a:chOff x="497852" y="4726670"/>
            <a:chExt cx="537177" cy="537177"/>
          </a:xfrm>
        </p:grpSpPr>
        <p:sp>
          <p:nvSpPr>
            <p:cNvPr id="72" name="椭圆 71"/>
            <p:cNvSpPr/>
            <p:nvPr/>
          </p:nvSpPr>
          <p:spPr>
            <a:xfrm>
              <a:off x="497852" y="4726670"/>
              <a:ext cx="537177" cy="537177"/>
            </a:xfrm>
            <a:prstGeom prst="ellipse">
              <a:avLst/>
            </a:prstGeom>
            <a:solidFill>
              <a:srgbClr val="049C8F"/>
            </a:solidFill>
            <a:ln>
              <a:noFill/>
            </a:ln>
            <a:effectLst>
              <a:outerShdw blurRad="254000" sx="102000" sy="1020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3" name="等腰三角形 72"/>
            <p:cNvSpPr/>
            <p:nvPr/>
          </p:nvSpPr>
          <p:spPr>
            <a:xfrm rot="5400000" flipH="1">
              <a:off x="711862" y="4915768"/>
              <a:ext cx="153224" cy="136946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7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32"/>
          <p:cNvGrpSpPr/>
          <p:nvPr/>
        </p:nvGrpSpPr>
        <p:grpSpPr bwMode="auto">
          <a:xfrm>
            <a:off x="-144692" y="3341588"/>
            <a:ext cx="3956811" cy="675216"/>
            <a:chOff x="-1032447" y="0"/>
            <a:chExt cx="2967616" cy="506624"/>
          </a:xfrm>
          <a:solidFill>
            <a:schemeClr val="accent1"/>
          </a:solidFill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9" name="圆角矩形 33"/>
            <p:cNvSpPr>
              <a:spLocks noChangeArrowheads="1"/>
            </p:cNvSpPr>
            <p:nvPr/>
          </p:nvSpPr>
          <p:spPr bwMode="auto">
            <a:xfrm>
              <a:off x="-1032447" y="73989"/>
              <a:ext cx="2967616" cy="43263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BABA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" name="等腰三角形 34"/>
            <p:cNvSpPr>
              <a:spLocks noChangeArrowheads="1"/>
            </p:cNvSpPr>
            <p:nvPr/>
          </p:nvSpPr>
          <p:spPr bwMode="auto">
            <a:xfrm>
              <a:off x="902659" y="0"/>
              <a:ext cx="129852" cy="95220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BABA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51" name="椭圆 35"/>
          <p:cNvSpPr>
            <a:spLocks noChangeArrowheads="1"/>
          </p:cNvSpPr>
          <p:nvPr/>
        </p:nvSpPr>
        <p:spPr bwMode="auto">
          <a:xfrm>
            <a:off x="1813984" y="1588988"/>
            <a:ext cx="1413933" cy="1413933"/>
          </a:xfrm>
          <a:prstGeom prst="ellipse">
            <a:avLst/>
          </a:prstGeom>
          <a:solidFill>
            <a:schemeClr val="accent1"/>
          </a:solidFill>
          <a:ln w="76200"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 sz="2400">
              <a:solidFill>
                <a:schemeClr val="bg1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52" name="组合 36"/>
          <p:cNvGrpSpPr/>
          <p:nvPr/>
        </p:nvGrpSpPr>
        <p:grpSpPr bwMode="auto">
          <a:xfrm flipV="1">
            <a:off x="3657601" y="3441072"/>
            <a:ext cx="2580217" cy="675217"/>
            <a:chOff x="0" y="0"/>
            <a:chExt cx="1935168" cy="506624"/>
          </a:xfrm>
          <a:solidFill>
            <a:schemeClr val="accent2"/>
          </a:solidFill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53" name="圆角矩形 37"/>
            <p:cNvSpPr>
              <a:spLocks noChangeArrowheads="1"/>
            </p:cNvSpPr>
            <p:nvPr/>
          </p:nvSpPr>
          <p:spPr bwMode="auto">
            <a:xfrm>
              <a:off x="0" y="73989"/>
              <a:ext cx="1935168" cy="432635"/>
            </a:xfrm>
            <a:prstGeom prst="roundRect">
              <a:avLst>
                <a:gd name="adj" fmla="val 16667"/>
              </a:avLst>
            </a:prstGeom>
            <a:solidFill>
              <a:srgbClr val="049C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BABA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" name="等腰三角形 38"/>
            <p:cNvSpPr>
              <a:spLocks noChangeArrowheads="1"/>
            </p:cNvSpPr>
            <p:nvPr/>
          </p:nvSpPr>
          <p:spPr bwMode="auto">
            <a:xfrm>
              <a:off x="902659" y="0"/>
              <a:ext cx="129852" cy="95220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BABA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55" name="椭圆 39"/>
          <p:cNvSpPr>
            <a:spLocks noChangeArrowheads="1"/>
          </p:cNvSpPr>
          <p:nvPr/>
        </p:nvSpPr>
        <p:spPr bwMode="auto">
          <a:xfrm>
            <a:off x="4326467" y="4347004"/>
            <a:ext cx="1413933" cy="1413933"/>
          </a:xfrm>
          <a:prstGeom prst="ellipse">
            <a:avLst/>
          </a:prstGeom>
          <a:solidFill>
            <a:srgbClr val="049C8F"/>
          </a:solidFill>
          <a:ln w="76200"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 sz="2400">
              <a:solidFill>
                <a:schemeClr val="bg1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56" name="组合 40"/>
          <p:cNvGrpSpPr/>
          <p:nvPr/>
        </p:nvGrpSpPr>
        <p:grpSpPr bwMode="auto">
          <a:xfrm>
            <a:off x="6087534" y="3340953"/>
            <a:ext cx="2582333" cy="675216"/>
            <a:chOff x="0" y="0"/>
            <a:chExt cx="1935168" cy="506624"/>
          </a:xfrm>
          <a:solidFill>
            <a:srgbClr val="049C8F"/>
          </a:solidFill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57" name="圆角矩形 41"/>
            <p:cNvSpPr>
              <a:spLocks noChangeArrowheads="1"/>
            </p:cNvSpPr>
            <p:nvPr/>
          </p:nvSpPr>
          <p:spPr bwMode="auto">
            <a:xfrm>
              <a:off x="0" y="73989"/>
              <a:ext cx="1935168" cy="43263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BABA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" name="等腰三角形 42"/>
            <p:cNvSpPr>
              <a:spLocks noChangeArrowheads="1"/>
            </p:cNvSpPr>
            <p:nvPr/>
          </p:nvSpPr>
          <p:spPr bwMode="auto">
            <a:xfrm>
              <a:off x="902659" y="0"/>
              <a:ext cx="129852" cy="95220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BABA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59" name="椭圆 43"/>
          <p:cNvSpPr>
            <a:spLocks noChangeArrowheads="1"/>
          </p:cNvSpPr>
          <p:nvPr/>
        </p:nvSpPr>
        <p:spPr bwMode="auto">
          <a:xfrm>
            <a:off x="6671734" y="1588353"/>
            <a:ext cx="1413933" cy="1413933"/>
          </a:xfrm>
          <a:prstGeom prst="ellipse">
            <a:avLst/>
          </a:prstGeom>
          <a:solidFill>
            <a:srgbClr val="049C8F"/>
          </a:solidFill>
          <a:ln w="76200"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 sz="2400">
              <a:solidFill>
                <a:schemeClr val="bg1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0" name="椭圆 45"/>
          <p:cNvSpPr>
            <a:spLocks noChangeArrowheads="1"/>
          </p:cNvSpPr>
          <p:nvPr/>
        </p:nvSpPr>
        <p:spPr bwMode="auto">
          <a:xfrm>
            <a:off x="9097434" y="4346369"/>
            <a:ext cx="1413933" cy="1413933"/>
          </a:xfrm>
          <a:prstGeom prst="ellipse">
            <a:avLst/>
          </a:prstGeom>
          <a:solidFill>
            <a:srgbClr val="049C8F"/>
          </a:solidFill>
          <a:ln w="76200"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 sz="2400">
              <a:solidFill>
                <a:schemeClr val="bg1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" name="TextBox 46"/>
          <p:cNvSpPr>
            <a:spLocks noChangeArrowheads="1"/>
          </p:cNvSpPr>
          <p:nvPr/>
        </p:nvSpPr>
        <p:spPr bwMode="auto">
          <a:xfrm>
            <a:off x="1589617" y="4808438"/>
            <a:ext cx="1862667" cy="98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您的内容打在这里，或者通过复制您的文本后，在此框中选择粘贴，并选择只保留文字。</a:t>
            </a:r>
            <a:endParaRPr lang="en-US" altLang="zh-CN" sz="1335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2" name="TextBox 47"/>
          <p:cNvSpPr>
            <a:spLocks noChangeArrowheads="1"/>
          </p:cNvSpPr>
          <p:nvPr/>
        </p:nvSpPr>
        <p:spPr bwMode="auto">
          <a:xfrm>
            <a:off x="1725085" y="4418971"/>
            <a:ext cx="159384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添加标题内容</a:t>
            </a:r>
            <a:endParaRPr lang="zh-CN" altLang="en-US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3" name="TextBox 50"/>
          <p:cNvSpPr>
            <a:spLocks noChangeArrowheads="1"/>
          </p:cNvSpPr>
          <p:nvPr/>
        </p:nvSpPr>
        <p:spPr bwMode="auto">
          <a:xfrm>
            <a:off x="1725085" y="3606171"/>
            <a:ext cx="159384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输入文本内容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4" name="TextBox 51"/>
          <p:cNvSpPr>
            <a:spLocks noChangeArrowheads="1"/>
          </p:cNvSpPr>
          <p:nvPr/>
        </p:nvSpPr>
        <p:spPr bwMode="auto">
          <a:xfrm>
            <a:off x="4150785" y="3606171"/>
            <a:ext cx="159384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输入文本内容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5" name="TextBox 52"/>
          <p:cNvSpPr>
            <a:spLocks noChangeArrowheads="1"/>
          </p:cNvSpPr>
          <p:nvPr/>
        </p:nvSpPr>
        <p:spPr bwMode="auto">
          <a:xfrm>
            <a:off x="6688667" y="3606171"/>
            <a:ext cx="159173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输入文本内容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66" name="组合 53"/>
          <p:cNvGrpSpPr/>
          <p:nvPr/>
        </p:nvGrpSpPr>
        <p:grpSpPr bwMode="auto">
          <a:xfrm flipV="1">
            <a:off x="8513233" y="3440434"/>
            <a:ext cx="3823460" cy="675219"/>
            <a:chOff x="-1" y="0"/>
            <a:chExt cx="2865253" cy="506625"/>
          </a:xfrm>
          <a:solidFill>
            <a:srgbClr val="049C8F"/>
          </a:solidFill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67" name="圆角矩形 54"/>
            <p:cNvSpPr>
              <a:spLocks noChangeArrowheads="1"/>
            </p:cNvSpPr>
            <p:nvPr/>
          </p:nvSpPr>
          <p:spPr bwMode="auto">
            <a:xfrm>
              <a:off x="-1" y="73990"/>
              <a:ext cx="2865253" cy="43263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BABA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8" name="等腰三角形 55"/>
            <p:cNvSpPr>
              <a:spLocks noChangeArrowheads="1"/>
            </p:cNvSpPr>
            <p:nvPr/>
          </p:nvSpPr>
          <p:spPr bwMode="auto">
            <a:xfrm>
              <a:off x="902659" y="0"/>
              <a:ext cx="129852" cy="95220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BABA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69" name="TextBox 56"/>
          <p:cNvSpPr>
            <a:spLocks noChangeArrowheads="1"/>
          </p:cNvSpPr>
          <p:nvPr/>
        </p:nvSpPr>
        <p:spPr bwMode="auto">
          <a:xfrm>
            <a:off x="8919633" y="3606171"/>
            <a:ext cx="1593851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输入文本内容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0" name="TextBox 57"/>
          <p:cNvSpPr>
            <a:spLocks noChangeArrowheads="1"/>
          </p:cNvSpPr>
          <p:nvPr/>
        </p:nvSpPr>
        <p:spPr bwMode="auto">
          <a:xfrm>
            <a:off x="4102100" y="1842989"/>
            <a:ext cx="1862667" cy="12338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您的内容打在这里，或者通过复制您的文本后，在此框中选择</a:t>
            </a:r>
            <a:endParaRPr lang="en-US" altLang="zh-CN" sz="1335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粘贴，并选择只保留文字。</a:t>
            </a:r>
            <a:endParaRPr lang="en-US" altLang="zh-CN" sz="1335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1" name="TextBox 58"/>
          <p:cNvSpPr>
            <a:spLocks noChangeArrowheads="1"/>
          </p:cNvSpPr>
          <p:nvPr/>
        </p:nvSpPr>
        <p:spPr bwMode="auto">
          <a:xfrm>
            <a:off x="4237567" y="1451405"/>
            <a:ext cx="159173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添加标题内容</a:t>
            </a:r>
            <a:endParaRPr lang="zh-CN" altLang="en-US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2" name="TextBox 59"/>
          <p:cNvSpPr>
            <a:spLocks noChangeArrowheads="1"/>
          </p:cNvSpPr>
          <p:nvPr/>
        </p:nvSpPr>
        <p:spPr bwMode="auto">
          <a:xfrm>
            <a:off x="6447367" y="4825371"/>
            <a:ext cx="1862667" cy="12338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您的内容打在这里，或者通过复制您的文本后，在此框中选择</a:t>
            </a:r>
            <a:endParaRPr lang="en-US" altLang="zh-CN" sz="1335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粘贴，并选择只保留文字。</a:t>
            </a:r>
            <a:endParaRPr lang="en-US" altLang="zh-CN" sz="1335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3" name="TextBox 62"/>
          <p:cNvSpPr>
            <a:spLocks noChangeArrowheads="1"/>
          </p:cNvSpPr>
          <p:nvPr/>
        </p:nvSpPr>
        <p:spPr bwMode="auto">
          <a:xfrm>
            <a:off x="6580718" y="4433789"/>
            <a:ext cx="159384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添加标题内容</a:t>
            </a:r>
            <a:endParaRPr lang="zh-CN" altLang="en-US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4" name="TextBox 63"/>
          <p:cNvSpPr>
            <a:spLocks noChangeArrowheads="1"/>
          </p:cNvSpPr>
          <p:nvPr/>
        </p:nvSpPr>
        <p:spPr bwMode="auto">
          <a:xfrm>
            <a:off x="8786284" y="1842989"/>
            <a:ext cx="1862667" cy="12338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您的内容打在这里，或者通过复制您的文本后，在此框中选择</a:t>
            </a:r>
            <a:endParaRPr lang="en-US" altLang="zh-CN" sz="1335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粘贴，并选择只保留文字。</a:t>
            </a:r>
            <a:endParaRPr lang="en-US" altLang="zh-CN" sz="1335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5" name="TextBox 66"/>
          <p:cNvSpPr>
            <a:spLocks noChangeArrowheads="1"/>
          </p:cNvSpPr>
          <p:nvPr/>
        </p:nvSpPr>
        <p:spPr bwMode="auto">
          <a:xfrm>
            <a:off x="8919633" y="1451405"/>
            <a:ext cx="1593851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添加标题内容</a:t>
            </a:r>
            <a:endParaRPr lang="zh-CN" altLang="en-US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6" name="TextBox 67"/>
          <p:cNvSpPr>
            <a:spLocks noChangeArrowheads="1"/>
          </p:cNvSpPr>
          <p:nvPr/>
        </p:nvSpPr>
        <p:spPr bwMode="auto">
          <a:xfrm>
            <a:off x="2146301" y="1967871"/>
            <a:ext cx="749300" cy="656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添加标题</a:t>
            </a:r>
            <a:endParaRPr lang="zh-CN" altLang="en-US" sz="2135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7" name="TextBox 68"/>
          <p:cNvSpPr>
            <a:spLocks noChangeArrowheads="1"/>
          </p:cNvSpPr>
          <p:nvPr/>
        </p:nvSpPr>
        <p:spPr bwMode="auto">
          <a:xfrm>
            <a:off x="7004051" y="1967871"/>
            <a:ext cx="747183" cy="656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添加标题</a:t>
            </a:r>
            <a:endParaRPr lang="zh-CN" altLang="en-US" sz="2135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8" name="TextBox 70"/>
          <p:cNvSpPr>
            <a:spLocks noChangeArrowheads="1"/>
          </p:cNvSpPr>
          <p:nvPr/>
        </p:nvSpPr>
        <p:spPr bwMode="auto">
          <a:xfrm>
            <a:off x="4658785" y="4725888"/>
            <a:ext cx="749300" cy="656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添加标题</a:t>
            </a:r>
            <a:endParaRPr lang="zh-CN" altLang="en-US" sz="2135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9" name="TextBox 72"/>
          <p:cNvSpPr>
            <a:spLocks noChangeArrowheads="1"/>
          </p:cNvSpPr>
          <p:nvPr/>
        </p:nvSpPr>
        <p:spPr bwMode="auto">
          <a:xfrm>
            <a:off x="9429751" y="4725888"/>
            <a:ext cx="749300" cy="656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添加标题</a:t>
            </a:r>
            <a:endParaRPr lang="zh-CN" altLang="en-US" sz="2135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3" name="图片 2" descr="创意时尚潮流线条背景5"/>
          <p:cNvPicPr>
            <a:picLocks noChangeAspect="1"/>
          </p:cNvPicPr>
          <p:nvPr/>
        </p:nvPicPr>
        <p:blipFill>
          <a:blip r:embed="rId1"/>
          <a:srcRect l="11082" t="28826" r="79395" b="8169"/>
          <a:stretch>
            <a:fillRect/>
          </a:stretch>
        </p:blipFill>
        <p:spPr>
          <a:xfrm rot="5400000">
            <a:off x="5668010" y="-5668645"/>
            <a:ext cx="855345" cy="1219263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43136" y="152400"/>
            <a:ext cx="26212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输入标题内容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Click="0" advTm="0">
        <p15:prstTrans prst="pageCurlDouble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9" dur="3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4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8" dur="6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6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3" dur="6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6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8" dur="6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6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3" dur="6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6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1" dur="3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6" dur="3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0" dur="6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6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5" dur="6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6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0" dur="6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6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5" dur="6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6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3" dur="3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8" dur="3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5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2" dur="6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6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7" dur="6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6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2" dur="6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6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7" dur="6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6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5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05" dur="3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10" dur="3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4" dur="6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6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6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9" dur="6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6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6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4" dur="6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6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6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9" dur="6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6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6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bldLvl="0" animBg="1" autoUpdateAnimBg="0"/>
      <p:bldP spid="55" grpId="0" bldLvl="0" animBg="1" autoUpdateAnimBg="0"/>
      <p:bldP spid="59" grpId="0" bldLvl="0" animBg="1" autoUpdateAnimBg="0"/>
      <p:bldP spid="60" grpId="0" bldLvl="0" animBg="1" autoUpdateAnimBg="0"/>
      <p:bldP spid="61" grpId="0" bldLvl="0" autoUpdateAnimBg="0"/>
      <p:bldP spid="62" grpId="0" bldLvl="0" autoUpdateAnimBg="0"/>
      <p:bldP spid="63" grpId="0" bldLvl="0" autoUpdateAnimBg="0"/>
      <p:bldP spid="64" grpId="0" bldLvl="0" autoUpdateAnimBg="0"/>
      <p:bldP spid="65" grpId="0" bldLvl="0" autoUpdateAnimBg="0"/>
      <p:bldP spid="69" grpId="0" bldLvl="0" autoUpdateAnimBg="0"/>
      <p:bldP spid="70" grpId="0" bldLvl="0" autoUpdateAnimBg="0"/>
      <p:bldP spid="71" grpId="0" bldLvl="0" autoUpdateAnimBg="0"/>
      <p:bldP spid="72" grpId="0" bldLvl="0" autoUpdateAnimBg="0"/>
      <p:bldP spid="73" grpId="0" bldLvl="0" autoUpdateAnimBg="0"/>
      <p:bldP spid="74" grpId="0" bldLvl="0" autoUpdateAnimBg="0"/>
      <p:bldP spid="75" grpId="0" bldLvl="0" autoUpdateAnimBg="0"/>
      <p:bldP spid="76" grpId="0" bldLvl="0" autoUpdateAnimBg="0"/>
      <p:bldP spid="77" grpId="0" bldLvl="0" autoUpdateAnimBg="0"/>
      <p:bldP spid="78" grpId="0" bldLvl="0" autoUpdateAnimBg="0"/>
      <p:bldP spid="79" grpId="0" bldLvl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创意时尚潮流线条背景5"/>
          <p:cNvPicPr>
            <a:picLocks noChangeAspect="1"/>
          </p:cNvPicPr>
          <p:nvPr/>
        </p:nvPicPr>
        <p:blipFill>
          <a:blip r:embed="rId1"/>
          <a:srcRect l="11082" t="28826" r="79395" b="8169"/>
          <a:stretch>
            <a:fillRect/>
          </a:stretch>
        </p:blipFill>
        <p:spPr>
          <a:xfrm rot="5400000">
            <a:off x="5668010" y="-5668645"/>
            <a:ext cx="855345" cy="1219263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43136" y="152400"/>
            <a:ext cx="26212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输入标题内容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8323598" y="2407735"/>
            <a:ext cx="3181305" cy="3226170"/>
            <a:chOff x="1331640" y="1707653"/>
            <a:chExt cx="2796076" cy="2835507"/>
          </a:xfrm>
          <a:solidFill>
            <a:srgbClr val="049C8F"/>
          </a:solidFill>
        </p:grpSpPr>
        <p:sp>
          <p:nvSpPr>
            <p:cNvPr id="4" name="等腰三角形 5"/>
            <p:cNvSpPr/>
            <p:nvPr/>
          </p:nvSpPr>
          <p:spPr>
            <a:xfrm>
              <a:off x="1608861" y="1707653"/>
              <a:ext cx="1247249" cy="1186339"/>
            </a:xfrm>
            <a:custGeom>
              <a:avLst/>
              <a:gdLst>
                <a:gd name="connsiteX0" fmla="*/ 0 w 936104"/>
                <a:gd name="connsiteY0" fmla="*/ 432048 h 432048"/>
                <a:gd name="connsiteX1" fmla="*/ 468052 w 936104"/>
                <a:gd name="connsiteY1" fmla="*/ 0 h 432048"/>
                <a:gd name="connsiteX2" fmla="*/ 936104 w 936104"/>
                <a:gd name="connsiteY2" fmla="*/ 432048 h 432048"/>
                <a:gd name="connsiteX3" fmla="*/ 0 w 936104"/>
                <a:gd name="connsiteY3" fmla="*/ 432048 h 432048"/>
                <a:gd name="connsiteX0-1" fmla="*/ 0 w 2405548"/>
                <a:gd name="connsiteY0-2" fmla="*/ 553019 h 553019"/>
                <a:gd name="connsiteX1-3" fmla="*/ 1937496 w 2405548"/>
                <a:gd name="connsiteY1-4" fmla="*/ 0 h 553019"/>
                <a:gd name="connsiteX2-5" fmla="*/ 2405548 w 2405548"/>
                <a:gd name="connsiteY2-6" fmla="*/ 432048 h 553019"/>
                <a:gd name="connsiteX3-7" fmla="*/ 0 w 2405548"/>
                <a:gd name="connsiteY3-8" fmla="*/ 553019 h 553019"/>
                <a:gd name="connsiteX0-9" fmla="*/ 0 w 2405548"/>
                <a:gd name="connsiteY0-10" fmla="*/ 1186339 h 1186339"/>
                <a:gd name="connsiteX1-11" fmla="*/ 1247249 w 2405548"/>
                <a:gd name="connsiteY1-12" fmla="*/ 0 h 1186339"/>
                <a:gd name="connsiteX2-13" fmla="*/ 2405548 w 2405548"/>
                <a:gd name="connsiteY2-14" fmla="*/ 1065368 h 1186339"/>
                <a:gd name="connsiteX3-15" fmla="*/ 0 w 2405548"/>
                <a:gd name="connsiteY3-16" fmla="*/ 1186339 h 1186339"/>
                <a:gd name="connsiteX0-17" fmla="*/ 0 w 1247249"/>
                <a:gd name="connsiteY0-18" fmla="*/ 1186339 h 1186339"/>
                <a:gd name="connsiteX1-19" fmla="*/ 1247249 w 1247249"/>
                <a:gd name="connsiteY1-20" fmla="*/ 0 h 1186339"/>
                <a:gd name="connsiteX2-21" fmla="*/ 1227858 w 1247249"/>
                <a:gd name="connsiteY2-22" fmla="*/ 634853 h 1186339"/>
                <a:gd name="connsiteX3-23" fmla="*/ 0 w 1247249"/>
                <a:gd name="connsiteY3-24" fmla="*/ 1186339 h 1186339"/>
                <a:gd name="connsiteX0-25" fmla="*/ 0 w 1247249"/>
                <a:gd name="connsiteY0-26" fmla="*/ 1186339 h 1186339"/>
                <a:gd name="connsiteX1-27" fmla="*/ 1247249 w 1247249"/>
                <a:gd name="connsiteY1-28" fmla="*/ 0 h 1186339"/>
                <a:gd name="connsiteX2-29" fmla="*/ 1227858 w 1247249"/>
                <a:gd name="connsiteY2-30" fmla="*/ 634853 h 1186339"/>
                <a:gd name="connsiteX3-31" fmla="*/ 0 w 1247249"/>
                <a:gd name="connsiteY3-32" fmla="*/ 1186339 h 1186339"/>
                <a:gd name="connsiteX0-33" fmla="*/ 0 w 1247249"/>
                <a:gd name="connsiteY0-34" fmla="*/ 1186339 h 1186339"/>
                <a:gd name="connsiteX1-35" fmla="*/ 1247249 w 1247249"/>
                <a:gd name="connsiteY1-36" fmla="*/ 0 h 1186339"/>
                <a:gd name="connsiteX2-37" fmla="*/ 1227858 w 1247249"/>
                <a:gd name="connsiteY2-38" fmla="*/ 634853 h 1186339"/>
                <a:gd name="connsiteX3-39" fmla="*/ 0 w 1247249"/>
                <a:gd name="connsiteY3-40" fmla="*/ 1186339 h 1186339"/>
                <a:gd name="connsiteX0-41" fmla="*/ 0 w 1247249"/>
                <a:gd name="connsiteY0-42" fmla="*/ 1186339 h 1186339"/>
                <a:gd name="connsiteX1-43" fmla="*/ 1247249 w 1247249"/>
                <a:gd name="connsiteY1-44" fmla="*/ 0 h 1186339"/>
                <a:gd name="connsiteX2-45" fmla="*/ 1227858 w 1247249"/>
                <a:gd name="connsiteY2-46" fmla="*/ 634853 h 1186339"/>
                <a:gd name="connsiteX3-47" fmla="*/ 0 w 1247249"/>
                <a:gd name="connsiteY3-48" fmla="*/ 1186339 h 1186339"/>
                <a:gd name="connsiteX0-49" fmla="*/ 0 w 1247249"/>
                <a:gd name="connsiteY0-50" fmla="*/ 1186339 h 1186339"/>
                <a:gd name="connsiteX1-51" fmla="*/ 1247249 w 1247249"/>
                <a:gd name="connsiteY1-52" fmla="*/ 0 h 1186339"/>
                <a:gd name="connsiteX2-53" fmla="*/ 1227858 w 1247249"/>
                <a:gd name="connsiteY2-54" fmla="*/ 634853 h 1186339"/>
                <a:gd name="connsiteX3-55" fmla="*/ 0 w 1247249"/>
                <a:gd name="connsiteY3-56" fmla="*/ 1186339 h 1186339"/>
                <a:gd name="connsiteX0-57" fmla="*/ 0 w 1247249"/>
                <a:gd name="connsiteY0-58" fmla="*/ 1186339 h 1186339"/>
                <a:gd name="connsiteX1-59" fmla="*/ 1247249 w 1247249"/>
                <a:gd name="connsiteY1-60" fmla="*/ 0 h 1186339"/>
                <a:gd name="connsiteX2-61" fmla="*/ 1227858 w 1247249"/>
                <a:gd name="connsiteY2-62" fmla="*/ 634853 h 1186339"/>
                <a:gd name="connsiteX3-63" fmla="*/ 0 w 1247249"/>
                <a:gd name="connsiteY3-64" fmla="*/ 1186339 h 1186339"/>
                <a:gd name="connsiteX0-65" fmla="*/ 0 w 1247249"/>
                <a:gd name="connsiteY0-66" fmla="*/ 1186339 h 1186339"/>
                <a:gd name="connsiteX1-67" fmla="*/ 1247249 w 1247249"/>
                <a:gd name="connsiteY1-68" fmla="*/ 0 h 1186339"/>
                <a:gd name="connsiteX2-69" fmla="*/ 1227858 w 1247249"/>
                <a:gd name="connsiteY2-70" fmla="*/ 634853 h 1186339"/>
                <a:gd name="connsiteX3-71" fmla="*/ 0 w 1247249"/>
                <a:gd name="connsiteY3-72" fmla="*/ 1186339 h 1186339"/>
                <a:gd name="connsiteX0-73" fmla="*/ 0 w 1247249"/>
                <a:gd name="connsiteY0-74" fmla="*/ 1186339 h 1186339"/>
                <a:gd name="connsiteX1-75" fmla="*/ 1247249 w 1247249"/>
                <a:gd name="connsiteY1-76" fmla="*/ 0 h 1186339"/>
                <a:gd name="connsiteX2-77" fmla="*/ 1227858 w 1247249"/>
                <a:gd name="connsiteY2-78" fmla="*/ 634853 h 1186339"/>
                <a:gd name="connsiteX3-79" fmla="*/ 0 w 1247249"/>
                <a:gd name="connsiteY3-80" fmla="*/ 1186339 h 1186339"/>
                <a:gd name="connsiteX0-81" fmla="*/ 0 w 1247249"/>
                <a:gd name="connsiteY0-82" fmla="*/ 1186339 h 1186339"/>
                <a:gd name="connsiteX1-83" fmla="*/ 1247249 w 1247249"/>
                <a:gd name="connsiteY1-84" fmla="*/ 0 h 1186339"/>
                <a:gd name="connsiteX2-85" fmla="*/ 1227858 w 1247249"/>
                <a:gd name="connsiteY2-86" fmla="*/ 634853 h 1186339"/>
                <a:gd name="connsiteX3-87" fmla="*/ 0 w 1247249"/>
                <a:gd name="connsiteY3-88" fmla="*/ 1186339 h 1186339"/>
                <a:gd name="connsiteX0-89" fmla="*/ 0 w 1247249"/>
                <a:gd name="connsiteY0-90" fmla="*/ 1186339 h 1186339"/>
                <a:gd name="connsiteX1-91" fmla="*/ 1247249 w 1247249"/>
                <a:gd name="connsiteY1-92" fmla="*/ 0 h 1186339"/>
                <a:gd name="connsiteX2-93" fmla="*/ 1227858 w 1247249"/>
                <a:gd name="connsiteY2-94" fmla="*/ 634853 h 1186339"/>
                <a:gd name="connsiteX3-95" fmla="*/ 0 w 1247249"/>
                <a:gd name="connsiteY3-96" fmla="*/ 1186339 h 1186339"/>
                <a:gd name="connsiteX0-97" fmla="*/ 0 w 1247249"/>
                <a:gd name="connsiteY0-98" fmla="*/ 1186339 h 1186339"/>
                <a:gd name="connsiteX1-99" fmla="*/ 1247249 w 1247249"/>
                <a:gd name="connsiteY1-100" fmla="*/ 0 h 1186339"/>
                <a:gd name="connsiteX2-101" fmla="*/ 1231416 w 1247249"/>
                <a:gd name="connsiteY2-102" fmla="*/ 638411 h 1186339"/>
                <a:gd name="connsiteX3-103" fmla="*/ 0 w 1247249"/>
                <a:gd name="connsiteY3-104" fmla="*/ 1186339 h 1186339"/>
                <a:gd name="connsiteX0-105" fmla="*/ 0 w 1247249"/>
                <a:gd name="connsiteY0-106" fmla="*/ 1186339 h 1186339"/>
                <a:gd name="connsiteX1-107" fmla="*/ 1247249 w 1247249"/>
                <a:gd name="connsiteY1-108" fmla="*/ 0 h 1186339"/>
                <a:gd name="connsiteX2-109" fmla="*/ 1231416 w 1247249"/>
                <a:gd name="connsiteY2-110" fmla="*/ 638411 h 1186339"/>
                <a:gd name="connsiteX3-111" fmla="*/ 0 w 1247249"/>
                <a:gd name="connsiteY3-112" fmla="*/ 1186339 h 1186339"/>
                <a:gd name="connsiteX0-113" fmla="*/ 0 w 1247249"/>
                <a:gd name="connsiteY0-114" fmla="*/ 1186339 h 1186339"/>
                <a:gd name="connsiteX1-115" fmla="*/ 1247249 w 1247249"/>
                <a:gd name="connsiteY1-116" fmla="*/ 0 h 1186339"/>
                <a:gd name="connsiteX2-117" fmla="*/ 1231416 w 1247249"/>
                <a:gd name="connsiteY2-118" fmla="*/ 638411 h 1186339"/>
                <a:gd name="connsiteX3-119" fmla="*/ 0 w 1247249"/>
                <a:gd name="connsiteY3-120" fmla="*/ 1186339 h 118633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47249" h="1186339">
                  <a:moveTo>
                    <a:pt x="0" y="1186339"/>
                  </a:moveTo>
                  <a:cubicBezTo>
                    <a:pt x="177366" y="310566"/>
                    <a:pt x="852847" y="57437"/>
                    <a:pt x="1247249" y="0"/>
                  </a:cubicBezTo>
                  <a:cubicBezTo>
                    <a:pt x="1055770" y="225850"/>
                    <a:pt x="1081329" y="426793"/>
                    <a:pt x="1231416" y="638411"/>
                  </a:cubicBezTo>
                  <a:cubicBezTo>
                    <a:pt x="597978" y="633668"/>
                    <a:pt x="270525" y="877981"/>
                    <a:pt x="0" y="1186339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5" name="等腰三角形 5"/>
            <p:cNvSpPr/>
            <p:nvPr/>
          </p:nvSpPr>
          <p:spPr>
            <a:xfrm>
              <a:off x="1619672" y="2445005"/>
              <a:ext cx="1234974" cy="634853"/>
            </a:xfrm>
            <a:custGeom>
              <a:avLst/>
              <a:gdLst>
                <a:gd name="connsiteX0" fmla="*/ 0 w 936104"/>
                <a:gd name="connsiteY0" fmla="*/ 432048 h 432048"/>
                <a:gd name="connsiteX1" fmla="*/ 468052 w 936104"/>
                <a:gd name="connsiteY1" fmla="*/ 0 h 432048"/>
                <a:gd name="connsiteX2" fmla="*/ 936104 w 936104"/>
                <a:gd name="connsiteY2" fmla="*/ 432048 h 432048"/>
                <a:gd name="connsiteX3" fmla="*/ 0 w 936104"/>
                <a:gd name="connsiteY3" fmla="*/ 432048 h 432048"/>
                <a:gd name="connsiteX0-1" fmla="*/ 0 w 2405548"/>
                <a:gd name="connsiteY0-2" fmla="*/ 553019 h 553019"/>
                <a:gd name="connsiteX1-3" fmla="*/ 1937496 w 2405548"/>
                <a:gd name="connsiteY1-4" fmla="*/ 0 h 553019"/>
                <a:gd name="connsiteX2-5" fmla="*/ 2405548 w 2405548"/>
                <a:gd name="connsiteY2-6" fmla="*/ 432048 h 553019"/>
                <a:gd name="connsiteX3-7" fmla="*/ 0 w 2405548"/>
                <a:gd name="connsiteY3-8" fmla="*/ 553019 h 553019"/>
                <a:gd name="connsiteX0-9" fmla="*/ 0 w 2405548"/>
                <a:gd name="connsiteY0-10" fmla="*/ 1186339 h 1186339"/>
                <a:gd name="connsiteX1-11" fmla="*/ 1247249 w 2405548"/>
                <a:gd name="connsiteY1-12" fmla="*/ 0 h 1186339"/>
                <a:gd name="connsiteX2-13" fmla="*/ 2405548 w 2405548"/>
                <a:gd name="connsiteY2-14" fmla="*/ 1065368 h 1186339"/>
                <a:gd name="connsiteX3-15" fmla="*/ 0 w 2405548"/>
                <a:gd name="connsiteY3-16" fmla="*/ 1186339 h 1186339"/>
                <a:gd name="connsiteX0-17" fmla="*/ 0 w 1247249"/>
                <a:gd name="connsiteY0-18" fmla="*/ 1186339 h 1186339"/>
                <a:gd name="connsiteX1-19" fmla="*/ 1247249 w 1247249"/>
                <a:gd name="connsiteY1-20" fmla="*/ 0 h 1186339"/>
                <a:gd name="connsiteX2-21" fmla="*/ 1227858 w 1247249"/>
                <a:gd name="connsiteY2-22" fmla="*/ 634853 h 1186339"/>
                <a:gd name="connsiteX3-23" fmla="*/ 0 w 1247249"/>
                <a:gd name="connsiteY3-24" fmla="*/ 1186339 h 1186339"/>
                <a:gd name="connsiteX0-25" fmla="*/ 0 w 1247249"/>
                <a:gd name="connsiteY0-26" fmla="*/ 1186339 h 1186339"/>
                <a:gd name="connsiteX1-27" fmla="*/ 1247249 w 1247249"/>
                <a:gd name="connsiteY1-28" fmla="*/ 0 h 1186339"/>
                <a:gd name="connsiteX2-29" fmla="*/ 1227858 w 1247249"/>
                <a:gd name="connsiteY2-30" fmla="*/ 634853 h 1186339"/>
                <a:gd name="connsiteX3-31" fmla="*/ 0 w 1247249"/>
                <a:gd name="connsiteY3-32" fmla="*/ 1186339 h 1186339"/>
                <a:gd name="connsiteX0-33" fmla="*/ 0 w 1247249"/>
                <a:gd name="connsiteY0-34" fmla="*/ 1186339 h 1186339"/>
                <a:gd name="connsiteX1-35" fmla="*/ 1247249 w 1247249"/>
                <a:gd name="connsiteY1-36" fmla="*/ 0 h 1186339"/>
                <a:gd name="connsiteX2-37" fmla="*/ 1227858 w 1247249"/>
                <a:gd name="connsiteY2-38" fmla="*/ 634853 h 1186339"/>
                <a:gd name="connsiteX3-39" fmla="*/ 0 w 1247249"/>
                <a:gd name="connsiteY3-40" fmla="*/ 1186339 h 1186339"/>
                <a:gd name="connsiteX0-41" fmla="*/ 0 w 1247249"/>
                <a:gd name="connsiteY0-42" fmla="*/ 1186339 h 1186339"/>
                <a:gd name="connsiteX1-43" fmla="*/ 1247249 w 1247249"/>
                <a:gd name="connsiteY1-44" fmla="*/ 0 h 1186339"/>
                <a:gd name="connsiteX2-45" fmla="*/ 1227858 w 1247249"/>
                <a:gd name="connsiteY2-46" fmla="*/ 634853 h 1186339"/>
                <a:gd name="connsiteX3-47" fmla="*/ 0 w 1247249"/>
                <a:gd name="connsiteY3-48" fmla="*/ 1186339 h 1186339"/>
                <a:gd name="connsiteX0-49" fmla="*/ 0 w 1247249"/>
                <a:gd name="connsiteY0-50" fmla="*/ 1186339 h 1186339"/>
                <a:gd name="connsiteX1-51" fmla="*/ 1247249 w 1247249"/>
                <a:gd name="connsiteY1-52" fmla="*/ 0 h 1186339"/>
                <a:gd name="connsiteX2-53" fmla="*/ 1227858 w 1247249"/>
                <a:gd name="connsiteY2-54" fmla="*/ 634853 h 1186339"/>
                <a:gd name="connsiteX3-55" fmla="*/ 0 w 1247249"/>
                <a:gd name="connsiteY3-56" fmla="*/ 1186339 h 1186339"/>
                <a:gd name="connsiteX0-57" fmla="*/ 0 w 1247249"/>
                <a:gd name="connsiteY0-58" fmla="*/ 1186339 h 1186339"/>
                <a:gd name="connsiteX1-59" fmla="*/ 1247249 w 1247249"/>
                <a:gd name="connsiteY1-60" fmla="*/ 0 h 1186339"/>
                <a:gd name="connsiteX2-61" fmla="*/ 1227858 w 1247249"/>
                <a:gd name="connsiteY2-62" fmla="*/ 634853 h 1186339"/>
                <a:gd name="connsiteX3-63" fmla="*/ 0 w 1247249"/>
                <a:gd name="connsiteY3-64" fmla="*/ 1186339 h 1186339"/>
                <a:gd name="connsiteX0-65" fmla="*/ 0 w 1247249"/>
                <a:gd name="connsiteY0-66" fmla="*/ 1186339 h 1186339"/>
                <a:gd name="connsiteX1-67" fmla="*/ 1247249 w 1247249"/>
                <a:gd name="connsiteY1-68" fmla="*/ 0 h 1186339"/>
                <a:gd name="connsiteX2-69" fmla="*/ 1227858 w 1247249"/>
                <a:gd name="connsiteY2-70" fmla="*/ 634853 h 1186339"/>
                <a:gd name="connsiteX3-71" fmla="*/ 0 w 1247249"/>
                <a:gd name="connsiteY3-72" fmla="*/ 1186339 h 1186339"/>
                <a:gd name="connsiteX0-73" fmla="*/ 0 w 1247249"/>
                <a:gd name="connsiteY0-74" fmla="*/ 1186339 h 1186339"/>
                <a:gd name="connsiteX1-75" fmla="*/ 1247249 w 1247249"/>
                <a:gd name="connsiteY1-76" fmla="*/ 0 h 1186339"/>
                <a:gd name="connsiteX2-77" fmla="*/ 1227858 w 1247249"/>
                <a:gd name="connsiteY2-78" fmla="*/ 634853 h 1186339"/>
                <a:gd name="connsiteX3-79" fmla="*/ 0 w 1247249"/>
                <a:gd name="connsiteY3-80" fmla="*/ 1186339 h 1186339"/>
                <a:gd name="connsiteX0-81" fmla="*/ 0 w 1247249"/>
                <a:gd name="connsiteY0-82" fmla="*/ 1186339 h 1186339"/>
                <a:gd name="connsiteX1-83" fmla="*/ 1247249 w 1247249"/>
                <a:gd name="connsiteY1-84" fmla="*/ 0 h 1186339"/>
                <a:gd name="connsiteX2-85" fmla="*/ 1227858 w 1247249"/>
                <a:gd name="connsiteY2-86" fmla="*/ 634853 h 1186339"/>
                <a:gd name="connsiteX3-87" fmla="*/ 0 w 1247249"/>
                <a:gd name="connsiteY3-88" fmla="*/ 1186339 h 1186339"/>
                <a:gd name="connsiteX0-89" fmla="*/ 0 w 1247249"/>
                <a:gd name="connsiteY0-90" fmla="*/ 1186339 h 1186339"/>
                <a:gd name="connsiteX1-91" fmla="*/ 1247249 w 1247249"/>
                <a:gd name="connsiteY1-92" fmla="*/ 0 h 1186339"/>
                <a:gd name="connsiteX2-93" fmla="*/ 1227858 w 1247249"/>
                <a:gd name="connsiteY2-94" fmla="*/ 634853 h 1186339"/>
                <a:gd name="connsiteX3-95" fmla="*/ 0 w 1247249"/>
                <a:gd name="connsiteY3-96" fmla="*/ 1186339 h 1186339"/>
                <a:gd name="connsiteX0-97" fmla="*/ 0 w 1247249"/>
                <a:gd name="connsiteY0-98" fmla="*/ 1186339 h 1186339"/>
                <a:gd name="connsiteX1-99" fmla="*/ 1247249 w 1247249"/>
                <a:gd name="connsiteY1-100" fmla="*/ 0 h 1186339"/>
                <a:gd name="connsiteX2-101" fmla="*/ 1231416 w 1247249"/>
                <a:gd name="connsiteY2-102" fmla="*/ 638411 h 1186339"/>
                <a:gd name="connsiteX3-103" fmla="*/ 0 w 1247249"/>
                <a:gd name="connsiteY3-104" fmla="*/ 1186339 h 1186339"/>
                <a:gd name="connsiteX0-105" fmla="*/ 0 w 1247249"/>
                <a:gd name="connsiteY0-106" fmla="*/ 1186339 h 1186339"/>
                <a:gd name="connsiteX1-107" fmla="*/ 1247249 w 1247249"/>
                <a:gd name="connsiteY1-108" fmla="*/ 0 h 1186339"/>
                <a:gd name="connsiteX2-109" fmla="*/ 1231416 w 1247249"/>
                <a:gd name="connsiteY2-110" fmla="*/ 638411 h 1186339"/>
                <a:gd name="connsiteX3-111" fmla="*/ 0 w 1247249"/>
                <a:gd name="connsiteY3-112" fmla="*/ 1186339 h 1186339"/>
                <a:gd name="connsiteX0-113" fmla="*/ 0 w 1247249"/>
                <a:gd name="connsiteY0-114" fmla="*/ 1186339 h 1186339"/>
                <a:gd name="connsiteX1-115" fmla="*/ 1247249 w 1247249"/>
                <a:gd name="connsiteY1-116" fmla="*/ 0 h 1186339"/>
                <a:gd name="connsiteX2-117" fmla="*/ 1231416 w 1247249"/>
                <a:gd name="connsiteY2-118" fmla="*/ 638411 h 1186339"/>
                <a:gd name="connsiteX3-119" fmla="*/ 0 w 1247249"/>
                <a:gd name="connsiteY3-120" fmla="*/ 1186339 h 1186339"/>
                <a:gd name="connsiteX0-121" fmla="*/ 0 w 1240133"/>
                <a:gd name="connsiteY0-122" fmla="*/ 652643 h 652643"/>
                <a:gd name="connsiteX1-123" fmla="*/ 1240133 w 1240133"/>
                <a:gd name="connsiteY1-124" fmla="*/ 0 h 652643"/>
                <a:gd name="connsiteX2-125" fmla="*/ 1224300 w 1240133"/>
                <a:gd name="connsiteY2-126" fmla="*/ 638411 h 652643"/>
                <a:gd name="connsiteX3-127" fmla="*/ 0 w 1240133"/>
                <a:gd name="connsiteY3-128" fmla="*/ 652643 h 652643"/>
                <a:gd name="connsiteX0-129" fmla="*/ 0 w 1233017"/>
                <a:gd name="connsiteY0-130" fmla="*/ 629932 h 629932"/>
                <a:gd name="connsiteX1-131" fmla="*/ 1233017 w 1233017"/>
                <a:gd name="connsiteY1-132" fmla="*/ 9311 h 629932"/>
                <a:gd name="connsiteX2-133" fmla="*/ 1224300 w 1233017"/>
                <a:gd name="connsiteY2-134" fmla="*/ 615700 h 629932"/>
                <a:gd name="connsiteX3-135" fmla="*/ 0 w 1233017"/>
                <a:gd name="connsiteY3-136" fmla="*/ 629932 h 629932"/>
                <a:gd name="connsiteX0-137" fmla="*/ 0 w 1233017"/>
                <a:gd name="connsiteY0-138" fmla="*/ 629932 h 644164"/>
                <a:gd name="connsiteX1-139" fmla="*/ 1233017 w 1233017"/>
                <a:gd name="connsiteY1-140" fmla="*/ 9311 h 644164"/>
                <a:gd name="connsiteX2-141" fmla="*/ 1224300 w 1233017"/>
                <a:gd name="connsiteY2-142" fmla="*/ 644164 h 644164"/>
                <a:gd name="connsiteX3-143" fmla="*/ 0 w 1233017"/>
                <a:gd name="connsiteY3-144" fmla="*/ 629932 h 644164"/>
                <a:gd name="connsiteX0-145" fmla="*/ 0 w 1233017"/>
                <a:gd name="connsiteY0-146" fmla="*/ 629932 h 644164"/>
                <a:gd name="connsiteX1-147" fmla="*/ 1233017 w 1233017"/>
                <a:gd name="connsiteY1-148" fmla="*/ 9311 h 644164"/>
                <a:gd name="connsiteX2-149" fmla="*/ 1224300 w 1233017"/>
                <a:gd name="connsiteY2-150" fmla="*/ 644164 h 644164"/>
                <a:gd name="connsiteX3-151" fmla="*/ 0 w 1233017"/>
                <a:gd name="connsiteY3-152" fmla="*/ 629932 h 644164"/>
                <a:gd name="connsiteX0-153" fmla="*/ 0 w 1233017"/>
                <a:gd name="connsiteY0-154" fmla="*/ 629932 h 644164"/>
                <a:gd name="connsiteX1-155" fmla="*/ 1233017 w 1233017"/>
                <a:gd name="connsiteY1-156" fmla="*/ 9311 h 644164"/>
                <a:gd name="connsiteX2-157" fmla="*/ 1224300 w 1233017"/>
                <a:gd name="connsiteY2-158" fmla="*/ 644164 h 644164"/>
                <a:gd name="connsiteX3-159" fmla="*/ 0 w 1233017"/>
                <a:gd name="connsiteY3-160" fmla="*/ 629932 h 644164"/>
                <a:gd name="connsiteX0-161" fmla="*/ 0 w 1233017"/>
                <a:gd name="connsiteY0-162" fmla="*/ 629932 h 640606"/>
                <a:gd name="connsiteX1-163" fmla="*/ 1233017 w 1233017"/>
                <a:gd name="connsiteY1-164" fmla="*/ 9311 h 640606"/>
                <a:gd name="connsiteX2-165" fmla="*/ 1227858 w 1233017"/>
                <a:gd name="connsiteY2-166" fmla="*/ 640606 h 640606"/>
                <a:gd name="connsiteX3-167" fmla="*/ 0 w 1233017"/>
                <a:gd name="connsiteY3-168" fmla="*/ 629932 h 640606"/>
                <a:gd name="connsiteX0-169" fmla="*/ 0 w 1225901"/>
                <a:gd name="connsiteY0-170" fmla="*/ 632363 h 639479"/>
                <a:gd name="connsiteX1-171" fmla="*/ 1225901 w 1225901"/>
                <a:gd name="connsiteY1-172" fmla="*/ 8184 h 639479"/>
                <a:gd name="connsiteX2-173" fmla="*/ 1220742 w 1225901"/>
                <a:gd name="connsiteY2-174" fmla="*/ 639479 h 639479"/>
                <a:gd name="connsiteX3-175" fmla="*/ 0 w 1225901"/>
                <a:gd name="connsiteY3-176" fmla="*/ 632363 h 639479"/>
                <a:gd name="connsiteX0-177" fmla="*/ 0 w 1225901"/>
                <a:gd name="connsiteY0-178" fmla="*/ 624179 h 631295"/>
                <a:gd name="connsiteX1-179" fmla="*/ 1225901 w 1225901"/>
                <a:gd name="connsiteY1-180" fmla="*/ 0 h 631295"/>
                <a:gd name="connsiteX2-181" fmla="*/ 1220742 w 1225901"/>
                <a:gd name="connsiteY2-182" fmla="*/ 631295 h 631295"/>
                <a:gd name="connsiteX3-183" fmla="*/ 0 w 1225901"/>
                <a:gd name="connsiteY3-184" fmla="*/ 624179 h 631295"/>
                <a:gd name="connsiteX0-185" fmla="*/ 0 w 1225901"/>
                <a:gd name="connsiteY0-186" fmla="*/ 624179 h 631295"/>
                <a:gd name="connsiteX1-187" fmla="*/ 1225901 w 1225901"/>
                <a:gd name="connsiteY1-188" fmla="*/ 0 h 631295"/>
                <a:gd name="connsiteX2-189" fmla="*/ 1220742 w 1225901"/>
                <a:gd name="connsiteY2-190" fmla="*/ 631295 h 631295"/>
                <a:gd name="connsiteX3-191" fmla="*/ 0 w 1225901"/>
                <a:gd name="connsiteY3-192" fmla="*/ 624179 h 631295"/>
                <a:gd name="connsiteX0-193" fmla="*/ 0 w 1225901"/>
                <a:gd name="connsiteY0-194" fmla="*/ 624179 h 631295"/>
                <a:gd name="connsiteX1-195" fmla="*/ 1225901 w 1225901"/>
                <a:gd name="connsiteY1-196" fmla="*/ 0 h 631295"/>
                <a:gd name="connsiteX2-197" fmla="*/ 1220742 w 1225901"/>
                <a:gd name="connsiteY2-198" fmla="*/ 631295 h 631295"/>
                <a:gd name="connsiteX3-199" fmla="*/ 0 w 1225901"/>
                <a:gd name="connsiteY3-200" fmla="*/ 624179 h 631295"/>
                <a:gd name="connsiteX0-201" fmla="*/ 0 w 1225901"/>
                <a:gd name="connsiteY0-202" fmla="*/ 624179 h 631295"/>
                <a:gd name="connsiteX1-203" fmla="*/ 1225901 w 1225901"/>
                <a:gd name="connsiteY1-204" fmla="*/ 0 h 631295"/>
                <a:gd name="connsiteX2-205" fmla="*/ 1220742 w 1225901"/>
                <a:gd name="connsiteY2-206" fmla="*/ 631295 h 631295"/>
                <a:gd name="connsiteX3-207" fmla="*/ 0 w 1225901"/>
                <a:gd name="connsiteY3-208" fmla="*/ 624179 h 631295"/>
                <a:gd name="connsiteX0-209" fmla="*/ 0 w 1218785"/>
                <a:gd name="connsiteY0-210" fmla="*/ 631295 h 631295"/>
                <a:gd name="connsiteX1-211" fmla="*/ 1218785 w 1218785"/>
                <a:gd name="connsiteY1-212" fmla="*/ 0 h 631295"/>
                <a:gd name="connsiteX2-213" fmla="*/ 1213626 w 1218785"/>
                <a:gd name="connsiteY2-214" fmla="*/ 631295 h 631295"/>
                <a:gd name="connsiteX3-215" fmla="*/ 0 w 1218785"/>
                <a:gd name="connsiteY3-216" fmla="*/ 631295 h 631295"/>
                <a:gd name="connsiteX0-217" fmla="*/ 0 w 1229459"/>
                <a:gd name="connsiteY0-218" fmla="*/ 631295 h 631295"/>
                <a:gd name="connsiteX1-219" fmla="*/ 1229459 w 1229459"/>
                <a:gd name="connsiteY1-220" fmla="*/ 0 h 631295"/>
                <a:gd name="connsiteX2-221" fmla="*/ 1224300 w 1229459"/>
                <a:gd name="connsiteY2-222" fmla="*/ 631295 h 631295"/>
                <a:gd name="connsiteX3-223" fmla="*/ 0 w 1229459"/>
                <a:gd name="connsiteY3-224" fmla="*/ 631295 h 631295"/>
                <a:gd name="connsiteX0-225" fmla="*/ 0 w 1231416"/>
                <a:gd name="connsiteY0-226" fmla="*/ 631295 h 634853"/>
                <a:gd name="connsiteX1-227" fmla="*/ 1229459 w 1231416"/>
                <a:gd name="connsiteY1-228" fmla="*/ 0 h 634853"/>
                <a:gd name="connsiteX2-229" fmla="*/ 1231416 w 1231416"/>
                <a:gd name="connsiteY2-230" fmla="*/ 634853 h 634853"/>
                <a:gd name="connsiteX3-231" fmla="*/ 0 w 1231416"/>
                <a:gd name="connsiteY3-232" fmla="*/ 631295 h 634853"/>
                <a:gd name="connsiteX0-233" fmla="*/ 0 w 1234974"/>
                <a:gd name="connsiteY0-234" fmla="*/ 634853 h 634853"/>
                <a:gd name="connsiteX1-235" fmla="*/ 1233017 w 1234974"/>
                <a:gd name="connsiteY1-236" fmla="*/ 0 h 634853"/>
                <a:gd name="connsiteX2-237" fmla="*/ 1234974 w 1234974"/>
                <a:gd name="connsiteY2-238" fmla="*/ 634853 h 634853"/>
                <a:gd name="connsiteX3-239" fmla="*/ 0 w 1234974"/>
                <a:gd name="connsiteY3-240" fmla="*/ 634853 h 63485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34974" h="634853">
                  <a:moveTo>
                    <a:pt x="0" y="634853"/>
                  </a:moveTo>
                  <a:cubicBezTo>
                    <a:pt x="291221" y="118435"/>
                    <a:pt x="835057" y="509"/>
                    <a:pt x="1233017" y="0"/>
                  </a:cubicBezTo>
                  <a:cubicBezTo>
                    <a:pt x="1041538" y="225850"/>
                    <a:pt x="1084887" y="423235"/>
                    <a:pt x="1234974" y="634853"/>
                  </a:cubicBezTo>
                  <a:lnTo>
                    <a:pt x="0" y="634853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6" name="等腰三角形 5"/>
            <p:cNvSpPr/>
            <p:nvPr/>
          </p:nvSpPr>
          <p:spPr>
            <a:xfrm flipV="1">
              <a:off x="1608861" y="3167482"/>
              <a:ext cx="1234974" cy="634853"/>
            </a:xfrm>
            <a:custGeom>
              <a:avLst/>
              <a:gdLst>
                <a:gd name="connsiteX0" fmla="*/ 0 w 936104"/>
                <a:gd name="connsiteY0" fmla="*/ 432048 h 432048"/>
                <a:gd name="connsiteX1" fmla="*/ 468052 w 936104"/>
                <a:gd name="connsiteY1" fmla="*/ 0 h 432048"/>
                <a:gd name="connsiteX2" fmla="*/ 936104 w 936104"/>
                <a:gd name="connsiteY2" fmla="*/ 432048 h 432048"/>
                <a:gd name="connsiteX3" fmla="*/ 0 w 936104"/>
                <a:gd name="connsiteY3" fmla="*/ 432048 h 432048"/>
                <a:gd name="connsiteX0-1" fmla="*/ 0 w 2405548"/>
                <a:gd name="connsiteY0-2" fmla="*/ 553019 h 553019"/>
                <a:gd name="connsiteX1-3" fmla="*/ 1937496 w 2405548"/>
                <a:gd name="connsiteY1-4" fmla="*/ 0 h 553019"/>
                <a:gd name="connsiteX2-5" fmla="*/ 2405548 w 2405548"/>
                <a:gd name="connsiteY2-6" fmla="*/ 432048 h 553019"/>
                <a:gd name="connsiteX3-7" fmla="*/ 0 w 2405548"/>
                <a:gd name="connsiteY3-8" fmla="*/ 553019 h 553019"/>
                <a:gd name="connsiteX0-9" fmla="*/ 0 w 2405548"/>
                <a:gd name="connsiteY0-10" fmla="*/ 1186339 h 1186339"/>
                <a:gd name="connsiteX1-11" fmla="*/ 1247249 w 2405548"/>
                <a:gd name="connsiteY1-12" fmla="*/ 0 h 1186339"/>
                <a:gd name="connsiteX2-13" fmla="*/ 2405548 w 2405548"/>
                <a:gd name="connsiteY2-14" fmla="*/ 1065368 h 1186339"/>
                <a:gd name="connsiteX3-15" fmla="*/ 0 w 2405548"/>
                <a:gd name="connsiteY3-16" fmla="*/ 1186339 h 1186339"/>
                <a:gd name="connsiteX0-17" fmla="*/ 0 w 1247249"/>
                <a:gd name="connsiteY0-18" fmla="*/ 1186339 h 1186339"/>
                <a:gd name="connsiteX1-19" fmla="*/ 1247249 w 1247249"/>
                <a:gd name="connsiteY1-20" fmla="*/ 0 h 1186339"/>
                <a:gd name="connsiteX2-21" fmla="*/ 1227858 w 1247249"/>
                <a:gd name="connsiteY2-22" fmla="*/ 634853 h 1186339"/>
                <a:gd name="connsiteX3-23" fmla="*/ 0 w 1247249"/>
                <a:gd name="connsiteY3-24" fmla="*/ 1186339 h 1186339"/>
                <a:gd name="connsiteX0-25" fmla="*/ 0 w 1247249"/>
                <a:gd name="connsiteY0-26" fmla="*/ 1186339 h 1186339"/>
                <a:gd name="connsiteX1-27" fmla="*/ 1247249 w 1247249"/>
                <a:gd name="connsiteY1-28" fmla="*/ 0 h 1186339"/>
                <a:gd name="connsiteX2-29" fmla="*/ 1227858 w 1247249"/>
                <a:gd name="connsiteY2-30" fmla="*/ 634853 h 1186339"/>
                <a:gd name="connsiteX3-31" fmla="*/ 0 w 1247249"/>
                <a:gd name="connsiteY3-32" fmla="*/ 1186339 h 1186339"/>
                <a:gd name="connsiteX0-33" fmla="*/ 0 w 1247249"/>
                <a:gd name="connsiteY0-34" fmla="*/ 1186339 h 1186339"/>
                <a:gd name="connsiteX1-35" fmla="*/ 1247249 w 1247249"/>
                <a:gd name="connsiteY1-36" fmla="*/ 0 h 1186339"/>
                <a:gd name="connsiteX2-37" fmla="*/ 1227858 w 1247249"/>
                <a:gd name="connsiteY2-38" fmla="*/ 634853 h 1186339"/>
                <a:gd name="connsiteX3-39" fmla="*/ 0 w 1247249"/>
                <a:gd name="connsiteY3-40" fmla="*/ 1186339 h 1186339"/>
                <a:gd name="connsiteX0-41" fmla="*/ 0 w 1247249"/>
                <a:gd name="connsiteY0-42" fmla="*/ 1186339 h 1186339"/>
                <a:gd name="connsiteX1-43" fmla="*/ 1247249 w 1247249"/>
                <a:gd name="connsiteY1-44" fmla="*/ 0 h 1186339"/>
                <a:gd name="connsiteX2-45" fmla="*/ 1227858 w 1247249"/>
                <a:gd name="connsiteY2-46" fmla="*/ 634853 h 1186339"/>
                <a:gd name="connsiteX3-47" fmla="*/ 0 w 1247249"/>
                <a:gd name="connsiteY3-48" fmla="*/ 1186339 h 1186339"/>
                <a:gd name="connsiteX0-49" fmla="*/ 0 w 1247249"/>
                <a:gd name="connsiteY0-50" fmla="*/ 1186339 h 1186339"/>
                <a:gd name="connsiteX1-51" fmla="*/ 1247249 w 1247249"/>
                <a:gd name="connsiteY1-52" fmla="*/ 0 h 1186339"/>
                <a:gd name="connsiteX2-53" fmla="*/ 1227858 w 1247249"/>
                <a:gd name="connsiteY2-54" fmla="*/ 634853 h 1186339"/>
                <a:gd name="connsiteX3-55" fmla="*/ 0 w 1247249"/>
                <a:gd name="connsiteY3-56" fmla="*/ 1186339 h 1186339"/>
                <a:gd name="connsiteX0-57" fmla="*/ 0 w 1247249"/>
                <a:gd name="connsiteY0-58" fmla="*/ 1186339 h 1186339"/>
                <a:gd name="connsiteX1-59" fmla="*/ 1247249 w 1247249"/>
                <a:gd name="connsiteY1-60" fmla="*/ 0 h 1186339"/>
                <a:gd name="connsiteX2-61" fmla="*/ 1227858 w 1247249"/>
                <a:gd name="connsiteY2-62" fmla="*/ 634853 h 1186339"/>
                <a:gd name="connsiteX3-63" fmla="*/ 0 w 1247249"/>
                <a:gd name="connsiteY3-64" fmla="*/ 1186339 h 1186339"/>
                <a:gd name="connsiteX0-65" fmla="*/ 0 w 1247249"/>
                <a:gd name="connsiteY0-66" fmla="*/ 1186339 h 1186339"/>
                <a:gd name="connsiteX1-67" fmla="*/ 1247249 w 1247249"/>
                <a:gd name="connsiteY1-68" fmla="*/ 0 h 1186339"/>
                <a:gd name="connsiteX2-69" fmla="*/ 1227858 w 1247249"/>
                <a:gd name="connsiteY2-70" fmla="*/ 634853 h 1186339"/>
                <a:gd name="connsiteX3-71" fmla="*/ 0 w 1247249"/>
                <a:gd name="connsiteY3-72" fmla="*/ 1186339 h 1186339"/>
                <a:gd name="connsiteX0-73" fmla="*/ 0 w 1247249"/>
                <a:gd name="connsiteY0-74" fmla="*/ 1186339 h 1186339"/>
                <a:gd name="connsiteX1-75" fmla="*/ 1247249 w 1247249"/>
                <a:gd name="connsiteY1-76" fmla="*/ 0 h 1186339"/>
                <a:gd name="connsiteX2-77" fmla="*/ 1227858 w 1247249"/>
                <a:gd name="connsiteY2-78" fmla="*/ 634853 h 1186339"/>
                <a:gd name="connsiteX3-79" fmla="*/ 0 w 1247249"/>
                <a:gd name="connsiteY3-80" fmla="*/ 1186339 h 1186339"/>
                <a:gd name="connsiteX0-81" fmla="*/ 0 w 1247249"/>
                <a:gd name="connsiteY0-82" fmla="*/ 1186339 h 1186339"/>
                <a:gd name="connsiteX1-83" fmla="*/ 1247249 w 1247249"/>
                <a:gd name="connsiteY1-84" fmla="*/ 0 h 1186339"/>
                <a:gd name="connsiteX2-85" fmla="*/ 1227858 w 1247249"/>
                <a:gd name="connsiteY2-86" fmla="*/ 634853 h 1186339"/>
                <a:gd name="connsiteX3-87" fmla="*/ 0 w 1247249"/>
                <a:gd name="connsiteY3-88" fmla="*/ 1186339 h 1186339"/>
                <a:gd name="connsiteX0-89" fmla="*/ 0 w 1247249"/>
                <a:gd name="connsiteY0-90" fmla="*/ 1186339 h 1186339"/>
                <a:gd name="connsiteX1-91" fmla="*/ 1247249 w 1247249"/>
                <a:gd name="connsiteY1-92" fmla="*/ 0 h 1186339"/>
                <a:gd name="connsiteX2-93" fmla="*/ 1227858 w 1247249"/>
                <a:gd name="connsiteY2-94" fmla="*/ 634853 h 1186339"/>
                <a:gd name="connsiteX3-95" fmla="*/ 0 w 1247249"/>
                <a:gd name="connsiteY3-96" fmla="*/ 1186339 h 1186339"/>
                <a:gd name="connsiteX0-97" fmla="*/ 0 w 1247249"/>
                <a:gd name="connsiteY0-98" fmla="*/ 1186339 h 1186339"/>
                <a:gd name="connsiteX1-99" fmla="*/ 1247249 w 1247249"/>
                <a:gd name="connsiteY1-100" fmla="*/ 0 h 1186339"/>
                <a:gd name="connsiteX2-101" fmla="*/ 1231416 w 1247249"/>
                <a:gd name="connsiteY2-102" fmla="*/ 638411 h 1186339"/>
                <a:gd name="connsiteX3-103" fmla="*/ 0 w 1247249"/>
                <a:gd name="connsiteY3-104" fmla="*/ 1186339 h 1186339"/>
                <a:gd name="connsiteX0-105" fmla="*/ 0 w 1247249"/>
                <a:gd name="connsiteY0-106" fmla="*/ 1186339 h 1186339"/>
                <a:gd name="connsiteX1-107" fmla="*/ 1247249 w 1247249"/>
                <a:gd name="connsiteY1-108" fmla="*/ 0 h 1186339"/>
                <a:gd name="connsiteX2-109" fmla="*/ 1231416 w 1247249"/>
                <a:gd name="connsiteY2-110" fmla="*/ 638411 h 1186339"/>
                <a:gd name="connsiteX3-111" fmla="*/ 0 w 1247249"/>
                <a:gd name="connsiteY3-112" fmla="*/ 1186339 h 1186339"/>
                <a:gd name="connsiteX0-113" fmla="*/ 0 w 1247249"/>
                <a:gd name="connsiteY0-114" fmla="*/ 1186339 h 1186339"/>
                <a:gd name="connsiteX1-115" fmla="*/ 1247249 w 1247249"/>
                <a:gd name="connsiteY1-116" fmla="*/ 0 h 1186339"/>
                <a:gd name="connsiteX2-117" fmla="*/ 1231416 w 1247249"/>
                <a:gd name="connsiteY2-118" fmla="*/ 638411 h 1186339"/>
                <a:gd name="connsiteX3-119" fmla="*/ 0 w 1247249"/>
                <a:gd name="connsiteY3-120" fmla="*/ 1186339 h 1186339"/>
                <a:gd name="connsiteX0-121" fmla="*/ 0 w 1240133"/>
                <a:gd name="connsiteY0-122" fmla="*/ 652643 h 652643"/>
                <a:gd name="connsiteX1-123" fmla="*/ 1240133 w 1240133"/>
                <a:gd name="connsiteY1-124" fmla="*/ 0 h 652643"/>
                <a:gd name="connsiteX2-125" fmla="*/ 1224300 w 1240133"/>
                <a:gd name="connsiteY2-126" fmla="*/ 638411 h 652643"/>
                <a:gd name="connsiteX3-127" fmla="*/ 0 w 1240133"/>
                <a:gd name="connsiteY3-128" fmla="*/ 652643 h 652643"/>
                <a:gd name="connsiteX0-129" fmla="*/ 0 w 1233017"/>
                <a:gd name="connsiteY0-130" fmla="*/ 629932 h 629932"/>
                <a:gd name="connsiteX1-131" fmla="*/ 1233017 w 1233017"/>
                <a:gd name="connsiteY1-132" fmla="*/ 9311 h 629932"/>
                <a:gd name="connsiteX2-133" fmla="*/ 1224300 w 1233017"/>
                <a:gd name="connsiteY2-134" fmla="*/ 615700 h 629932"/>
                <a:gd name="connsiteX3-135" fmla="*/ 0 w 1233017"/>
                <a:gd name="connsiteY3-136" fmla="*/ 629932 h 629932"/>
                <a:gd name="connsiteX0-137" fmla="*/ 0 w 1233017"/>
                <a:gd name="connsiteY0-138" fmla="*/ 629932 h 644164"/>
                <a:gd name="connsiteX1-139" fmla="*/ 1233017 w 1233017"/>
                <a:gd name="connsiteY1-140" fmla="*/ 9311 h 644164"/>
                <a:gd name="connsiteX2-141" fmla="*/ 1224300 w 1233017"/>
                <a:gd name="connsiteY2-142" fmla="*/ 644164 h 644164"/>
                <a:gd name="connsiteX3-143" fmla="*/ 0 w 1233017"/>
                <a:gd name="connsiteY3-144" fmla="*/ 629932 h 644164"/>
                <a:gd name="connsiteX0-145" fmla="*/ 0 w 1233017"/>
                <a:gd name="connsiteY0-146" fmla="*/ 629932 h 644164"/>
                <a:gd name="connsiteX1-147" fmla="*/ 1233017 w 1233017"/>
                <a:gd name="connsiteY1-148" fmla="*/ 9311 h 644164"/>
                <a:gd name="connsiteX2-149" fmla="*/ 1224300 w 1233017"/>
                <a:gd name="connsiteY2-150" fmla="*/ 644164 h 644164"/>
                <a:gd name="connsiteX3-151" fmla="*/ 0 w 1233017"/>
                <a:gd name="connsiteY3-152" fmla="*/ 629932 h 644164"/>
                <a:gd name="connsiteX0-153" fmla="*/ 0 w 1233017"/>
                <a:gd name="connsiteY0-154" fmla="*/ 629932 h 644164"/>
                <a:gd name="connsiteX1-155" fmla="*/ 1233017 w 1233017"/>
                <a:gd name="connsiteY1-156" fmla="*/ 9311 h 644164"/>
                <a:gd name="connsiteX2-157" fmla="*/ 1224300 w 1233017"/>
                <a:gd name="connsiteY2-158" fmla="*/ 644164 h 644164"/>
                <a:gd name="connsiteX3-159" fmla="*/ 0 w 1233017"/>
                <a:gd name="connsiteY3-160" fmla="*/ 629932 h 644164"/>
                <a:gd name="connsiteX0-161" fmla="*/ 0 w 1233017"/>
                <a:gd name="connsiteY0-162" fmla="*/ 629932 h 640606"/>
                <a:gd name="connsiteX1-163" fmla="*/ 1233017 w 1233017"/>
                <a:gd name="connsiteY1-164" fmla="*/ 9311 h 640606"/>
                <a:gd name="connsiteX2-165" fmla="*/ 1227858 w 1233017"/>
                <a:gd name="connsiteY2-166" fmla="*/ 640606 h 640606"/>
                <a:gd name="connsiteX3-167" fmla="*/ 0 w 1233017"/>
                <a:gd name="connsiteY3-168" fmla="*/ 629932 h 640606"/>
                <a:gd name="connsiteX0-169" fmla="*/ 0 w 1225901"/>
                <a:gd name="connsiteY0-170" fmla="*/ 632363 h 639479"/>
                <a:gd name="connsiteX1-171" fmla="*/ 1225901 w 1225901"/>
                <a:gd name="connsiteY1-172" fmla="*/ 8184 h 639479"/>
                <a:gd name="connsiteX2-173" fmla="*/ 1220742 w 1225901"/>
                <a:gd name="connsiteY2-174" fmla="*/ 639479 h 639479"/>
                <a:gd name="connsiteX3-175" fmla="*/ 0 w 1225901"/>
                <a:gd name="connsiteY3-176" fmla="*/ 632363 h 639479"/>
                <a:gd name="connsiteX0-177" fmla="*/ 0 w 1225901"/>
                <a:gd name="connsiteY0-178" fmla="*/ 624179 h 631295"/>
                <a:gd name="connsiteX1-179" fmla="*/ 1225901 w 1225901"/>
                <a:gd name="connsiteY1-180" fmla="*/ 0 h 631295"/>
                <a:gd name="connsiteX2-181" fmla="*/ 1220742 w 1225901"/>
                <a:gd name="connsiteY2-182" fmla="*/ 631295 h 631295"/>
                <a:gd name="connsiteX3-183" fmla="*/ 0 w 1225901"/>
                <a:gd name="connsiteY3-184" fmla="*/ 624179 h 631295"/>
                <a:gd name="connsiteX0-185" fmla="*/ 0 w 1225901"/>
                <a:gd name="connsiteY0-186" fmla="*/ 624179 h 631295"/>
                <a:gd name="connsiteX1-187" fmla="*/ 1225901 w 1225901"/>
                <a:gd name="connsiteY1-188" fmla="*/ 0 h 631295"/>
                <a:gd name="connsiteX2-189" fmla="*/ 1220742 w 1225901"/>
                <a:gd name="connsiteY2-190" fmla="*/ 631295 h 631295"/>
                <a:gd name="connsiteX3-191" fmla="*/ 0 w 1225901"/>
                <a:gd name="connsiteY3-192" fmla="*/ 624179 h 631295"/>
                <a:gd name="connsiteX0-193" fmla="*/ 0 w 1225901"/>
                <a:gd name="connsiteY0-194" fmla="*/ 624179 h 631295"/>
                <a:gd name="connsiteX1-195" fmla="*/ 1225901 w 1225901"/>
                <a:gd name="connsiteY1-196" fmla="*/ 0 h 631295"/>
                <a:gd name="connsiteX2-197" fmla="*/ 1220742 w 1225901"/>
                <a:gd name="connsiteY2-198" fmla="*/ 631295 h 631295"/>
                <a:gd name="connsiteX3-199" fmla="*/ 0 w 1225901"/>
                <a:gd name="connsiteY3-200" fmla="*/ 624179 h 631295"/>
                <a:gd name="connsiteX0-201" fmla="*/ 0 w 1225901"/>
                <a:gd name="connsiteY0-202" fmla="*/ 624179 h 631295"/>
                <a:gd name="connsiteX1-203" fmla="*/ 1225901 w 1225901"/>
                <a:gd name="connsiteY1-204" fmla="*/ 0 h 631295"/>
                <a:gd name="connsiteX2-205" fmla="*/ 1220742 w 1225901"/>
                <a:gd name="connsiteY2-206" fmla="*/ 631295 h 631295"/>
                <a:gd name="connsiteX3-207" fmla="*/ 0 w 1225901"/>
                <a:gd name="connsiteY3-208" fmla="*/ 624179 h 631295"/>
                <a:gd name="connsiteX0-209" fmla="*/ 0 w 1218785"/>
                <a:gd name="connsiteY0-210" fmla="*/ 631295 h 631295"/>
                <a:gd name="connsiteX1-211" fmla="*/ 1218785 w 1218785"/>
                <a:gd name="connsiteY1-212" fmla="*/ 0 h 631295"/>
                <a:gd name="connsiteX2-213" fmla="*/ 1213626 w 1218785"/>
                <a:gd name="connsiteY2-214" fmla="*/ 631295 h 631295"/>
                <a:gd name="connsiteX3-215" fmla="*/ 0 w 1218785"/>
                <a:gd name="connsiteY3-216" fmla="*/ 631295 h 631295"/>
                <a:gd name="connsiteX0-217" fmla="*/ 0 w 1229459"/>
                <a:gd name="connsiteY0-218" fmla="*/ 631295 h 631295"/>
                <a:gd name="connsiteX1-219" fmla="*/ 1229459 w 1229459"/>
                <a:gd name="connsiteY1-220" fmla="*/ 0 h 631295"/>
                <a:gd name="connsiteX2-221" fmla="*/ 1224300 w 1229459"/>
                <a:gd name="connsiteY2-222" fmla="*/ 631295 h 631295"/>
                <a:gd name="connsiteX3-223" fmla="*/ 0 w 1229459"/>
                <a:gd name="connsiteY3-224" fmla="*/ 631295 h 631295"/>
                <a:gd name="connsiteX0-225" fmla="*/ 0 w 1231416"/>
                <a:gd name="connsiteY0-226" fmla="*/ 631295 h 634853"/>
                <a:gd name="connsiteX1-227" fmla="*/ 1229459 w 1231416"/>
                <a:gd name="connsiteY1-228" fmla="*/ 0 h 634853"/>
                <a:gd name="connsiteX2-229" fmla="*/ 1231416 w 1231416"/>
                <a:gd name="connsiteY2-230" fmla="*/ 634853 h 634853"/>
                <a:gd name="connsiteX3-231" fmla="*/ 0 w 1231416"/>
                <a:gd name="connsiteY3-232" fmla="*/ 631295 h 634853"/>
                <a:gd name="connsiteX0-233" fmla="*/ 0 w 1234974"/>
                <a:gd name="connsiteY0-234" fmla="*/ 634853 h 634853"/>
                <a:gd name="connsiteX1-235" fmla="*/ 1233017 w 1234974"/>
                <a:gd name="connsiteY1-236" fmla="*/ 0 h 634853"/>
                <a:gd name="connsiteX2-237" fmla="*/ 1234974 w 1234974"/>
                <a:gd name="connsiteY2-238" fmla="*/ 634853 h 634853"/>
                <a:gd name="connsiteX3-239" fmla="*/ 0 w 1234974"/>
                <a:gd name="connsiteY3-240" fmla="*/ 634853 h 63485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34974" h="634853">
                  <a:moveTo>
                    <a:pt x="0" y="634853"/>
                  </a:moveTo>
                  <a:cubicBezTo>
                    <a:pt x="291221" y="118435"/>
                    <a:pt x="835057" y="509"/>
                    <a:pt x="1233017" y="0"/>
                  </a:cubicBezTo>
                  <a:cubicBezTo>
                    <a:pt x="1041538" y="225850"/>
                    <a:pt x="1084887" y="423235"/>
                    <a:pt x="1234974" y="634853"/>
                  </a:cubicBezTo>
                  <a:lnTo>
                    <a:pt x="0" y="634853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7" name="等腰三角形 5"/>
            <p:cNvSpPr/>
            <p:nvPr/>
          </p:nvSpPr>
          <p:spPr>
            <a:xfrm flipV="1">
              <a:off x="1619672" y="3356821"/>
              <a:ext cx="1247249" cy="1186339"/>
            </a:xfrm>
            <a:custGeom>
              <a:avLst/>
              <a:gdLst>
                <a:gd name="connsiteX0" fmla="*/ 0 w 936104"/>
                <a:gd name="connsiteY0" fmla="*/ 432048 h 432048"/>
                <a:gd name="connsiteX1" fmla="*/ 468052 w 936104"/>
                <a:gd name="connsiteY1" fmla="*/ 0 h 432048"/>
                <a:gd name="connsiteX2" fmla="*/ 936104 w 936104"/>
                <a:gd name="connsiteY2" fmla="*/ 432048 h 432048"/>
                <a:gd name="connsiteX3" fmla="*/ 0 w 936104"/>
                <a:gd name="connsiteY3" fmla="*/ 432048 h 432048"/>
                <a:gd name="connsiteX0-1" fmla="*/ 0 w 2405548"/>
                <a:gd name="connsiteY0-2" fmla="*/ 553019 h 553019"/>
                <a:gd name="connsiteX1-3" fmla="*/ 1937496 w 2405548"/>
                <a:gd name="connsiteY1-4" fmla="*/ 0 h 553019"/>
                <a:gd name="connsiteX2-5" fmla="*/ 2405548 w 2405548"/>
                <a:gd name="connsiteY2-6" fmla="*/ 432048 h 553019"/>
                <a:gd name="connsiteX3-7" fmla="*/ 0 w 2405548"/>
                <a:gd name="connsiteY3-8" fmla="*/ 553019 h 553019"/>
                <a:gd name="connsiteX0-9" fmla="*/ 0 w 2405548"/>
                <a:gd name="connsiteY0-10" fmla="*/ 1186339 h 1186339"/>
                <a:gd name="connsiteX1-11" fmla="*/ 1247249 w 2405548"/>
                <a:gd name="connsiteY1-12" fmla="*/ 0 h 1186339"/>
                <a:gd name="connsiteX2-13" fmla="*/ 2405548 w 2405548"/>
                <a:gd name="connsiteY2-14" fmla="*/ 1065368 h 1186339"/>
                <a:gd name="connsiteX3-15" fmla="*/ 0 w 2405548"/>
                <a:gd name="connsiteY3-16" fmla="*/ 1186339 h 1186339"/>
                <a:gd name="connsiteX0-17" fmla="*/ 0 w 1247249"/>
                <a:gd name="connsiteY0-18" fmla="*/ 1186339 h 1186339"/>
                <a:gd name="connsiteX1-19" fmla="*/ 1247249 w 1247249"/>
                <a:gd name="connsiteY1-20" fmla="*/ 0 h 1186339"/>
                <a:gd name="connsiteX2-21" fmla="*/ 1227858 w 1247249"/>
                <a:gd name="connsiteY2-22" fmla="*/ 634853 h 1186339"/>
                <a:gd name="connsiteX3-23" fmla="*/ 0 w 1247249"/>
                <a:gd name="connsiteY3-24" fmla="*/ 1186339 h 1186339"/>
                <a:gd name="connsiteX0-25" fmla="*/ 0 w 1247249"/>
                <a:gd name="connsiteY0-26" fmla="*/ 1186339 h 1186339"/>
                <a:gd name="connsiteX1-27" fmla="*/ 1247249 w 1247249"/>
                <a:gd name="connsiteY1-28" fmla="*/ 0 h 1186339"/>
                <a:gd name="connsiteX2-29" fmla="*/ 1227858 w 1247249"/>
                <a:gd name="connsiteY2-30" fmla="*/ 634853 h 1186339"/>
                <a:gd name="connsiteX3-31" fmla="*/ 0 w 1247249"/>
                <a:gd name="connsiteY3-32" fmla="*/ 1186339 h 1186339"/>
                <a:gd name="connsiteX0-33" fmla="*/ 0 w 1247249"/>
                <a:gd name="connsiteY0-34" fmla="*/ 1186339 h 1186339"/>
                <a:gd name="connsiteX1-35" fmla="*/ 1247249 w 1247249"/>
                <a:gd name="connsiteY1-36" fmla="*/ 0 h 1186339"/>
                <a:gd name="connsiteX2-37" fmla="*/ 1227858 w 1247249"/>
                <a:gd name="connsiteY2-38" fmla="*/ 634853 h 1186339"/>
                <a:gd name="connsiteX3-39" fmla="*/ 0 w 1247249"/>
                <a:gd name="connsiteY3-40" fmla="*/ 1186339 h 1186339"/>
                <a:gd name="connsiteX0-41" fmla="*/ 0 w 1247249"/>
                <a:gd name="connsiteY0-42" fmla="*/ 1186339 h 1186339"/>
                <a:gd name="connsiteX1-43" fmla="*/ 1247249 w 1247249"/>
                <a:gd name="connsiteY1-44" fmla="*/ 0 h 1186339"/>
                <a:gd name="connsiteX2-45" fmla="*/ 1227858 w 1247249"/>
                <a:gd name="connsiteY2-46" fmla="*/ 634853 h 1186339"/>
                <a:gd name="connsiteX3-47" fmla="*/ 0 w 1247249"/>
                <a:gd name="connsiteY3-48" fmla="*/ 1186339 h 1186339"/>
                <a:gd name="connsiteX0-49" fmla="*/ 0 w 1247249"/>
                <a:gd name="connsiteY0-50" fmla="*/ 1186339 h 1186339"/>
                <a:gd name="connsiteX1-51" fmla="*/ 1247249 w 1247249"/>
                <a:gd name="connsiteY1-52" fmla="*/ 0 h 1186339"/>
                <a:gd name="connsiteX2-53" fmla="*/ 1227858 w 1247249"/>
                <a:gd name="connsiteY2-54" fmla="*/ 634853 h 1186339"/>
                <a:gd name="connsiteX3-55" fmla="*/ 0 w 1247249"/>
                <a:gd name="connsiteY3-56" fmla="*/ 1186339 h 1186339"/>
                <a:gd name="connsiteX0-57" fmla="*/ 0 w 1247249"/>
                <a:gd name="connsiteY0-58" fmla="*/ 1186339 h 1186339"/>
                <a:gd name="connsiteX1-59" fmla="*/ 1247249 w 1247249"/>
                <a:gd name="connsiteY1-60" fmla="*/ 0 h 1186339"/>
                <a:gd name="connsiteX2-61" fmla="*/ 1227858 w 1247249"/>
                <a:gd name="connsiteY2-62" fmla="*/ 634853 h 1186339"/>
                <a:gd name="connsiteX3-63" fmla="*/ 0 w 1247249"/>
                <a:gd name="connsiteY3-64" fmla="*/ 1186339 h 1186339"/>
                <a:gd name="connsiteX0-65" fmla="*/ 0 w 1247249"/>
                <a:gd name="connsiteY0-66" fmla="*/ 1186339 h 1186339"/>
                <a:gd name="connsiteX1-67" fmla="*/ 1247249 w 1247249"/>
                <a:gd name="connsiteY1-68" fmla="*/ 0 h 1186339"/>
                <a:gd name="connsiteX2-69" fmla="*/ 1227858 w 1247249"/>
                <a:gd name="connsiteY2-70" fmla="*/ 634853 h 1186339"/>
                <a:gd name="connsiteX3-71" fmla="*/ 0 w 1247249"/>
                <a:gd name="connsiteY3-72" fmla="*/ 1186339 h 1186339"/>
                <a:gd name="connsiteX0-73" fmla="*/ 0 w 1247249"/>
                <a:gd name="connsiteY0-74" fmla="*/ 1186339 h 1186339"/>
                <a:gd name="connsiteX1-75" fmla="*/ 1247249 w 1247249"/>
                <a:gd name="connsiteY1-76" fmla="*/ 0 h 1186339"/>
                <a:gd name="connsiteX2-77" fmla="*/ 1227858 w 1247249"/>
                <a:gd name="connsiteY2-78" fmla="*/ 634853 h 1186339"/>
                <a:gd name="connsiteX3-79" fmla="*/ 0 w 1247249"/>
                <a:gd name="connsiteY3-80" fmla="*/ 1186339 h 1186339"/>
                <a:gd name="connsiteX0-81" fmla="*/ 0 w 1247249"/>
                <a:gd name="connsiteY0-82" fmla="*/ 1186339 h 1186339"/>
                <a:gd name="connsiteX1-83" fmla="*/ 1247249 w 1247249"/>
                <a:gd name="connsiteY1-84" fmla="*/ 0 h 1186339"/>
                <a:gd name="connsiteX2-85" fmla="*/ 1227858 w 1247249"/>
                <a:gd name="connsiteY2-86" fmla="*/ 634853 h 1186339"/>
                <a:gd name="connsiteX3-87" fmla="*/ 0 w 1247249"/>
                <a:gd name="connsiteY3-88" fmla="*/ 1186339 h 1186339"/>
                <a:gd name="connsiteX0-89" fmla="*/ 0 w 1247249"/>
                <a:gd name="connsiteY0-90" fmla="*/ 1186339 h 1186339"/>
                <a:gd name="connsiteX1-91" fmla="*/ 1247249 w 1247249"/>
                <a:gd name="connsiteY1-92" fmla="*/ 0 h 1186339"/>
                <a:gd name="connsiteX2-93" fmla="*/ 1227858 w 1247249"/>
                <a:gd name="connsiteY2-94" fmla="*/ 634853 h 1186339"/>
                <a:gd name="connsiteX3-95" fmla="*/ 0 w 1247249"/>
                <a:gd name="connsiteY3-96" fmla="*/ 1186339 h 1186339"/>
                <a:gd name="connsiteX0-97" fmla="*/ 0 w 1247249"/>
                <a:gd name="connsiteY0-98" fmla="*/ 1186339 h 1186339"/>
                <a:gd name="connsiteX1-99" fmla="*/ 1247249 w 1247249"/>
                <a:gd name="connsiteY1-100" fmla="*/ 0 h 1186339"/>
                <a:gd name="connsiteX2-101" fmla="*/ 1231416 w 1247249"/>
                <a:gd name="connsiteY2-102" fmla="*/ 638411 h 1186339"/>
                <a:gd name="connsiteX3-103" fmla="*/ 0 w 1247249"/>
                <a:gd name="connsiteY3-104" fmla="*/ 1186339 h 1186339"/>
                <a:gd name="connsiteX0-105" fmla="*/ 0 w 1247249"/>
                <a:gd name="connsiteY0-106" fmla="*/ 1186339 h 1186339"/>
                <a:gd name="connsiteX1-107" fmla="*/ 1247249 w 1247249"/>
                <a:gd name="connsiteY1-108" fmla="*/ 0 h 1186339"/>
                <a:gd name="connsiteX2-109" fmla="*/ 1231416 w 1247249"/>
                <a:gd name="connsiteY2-110" fmla="*/ 638411 h 1186339"/>
                <a:gd name="connsiteX3-111" fmla="*/ 0 w 1247249"/>
                <a:gd name="connsiteY3-112" fmla="*/ 1186339 h 1186339"/>
                <a:gd name="connsiteX0-113" fmla="*/ 0 w 1247249"/>
                <a:gd name="connsiteY0-114" fmla="*/ 1186339 h 1186339"/>
                <a:gd name="connsiteX1-115" fmla="*/ 1247249 w 1247249"/>
                <a:gd name="connsiteY1-116" fmla="*/ 0 h 1186339"/>
                <a:gd name="connsiteX2-117" fmla="*/ 1231416 w 1247249"/>
                <a:gd name="connsiteY2-118" fmla="*/ 638411 h 1186339"/>
                <a:gd name="connsiteX3-119" fmla="*/ 0 w 1247249"/>
                <a:gd name="connsiteY3-120" fmla="*/ 1186339 h 118633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47249" h="1186339">
                  <a:moveTo>
                    <a:pt x="0" y="1186339"/>
                  </a:moveTo>
                  <a:cubicBezTo>
                    <a:pt x="177366" y="310566"/>
                    <a:pt x="852847" y="57437"/>
                    <a:pt x="1247249" y="0"/>
                  </a:cubicBezTo>
                  <a:cubicBezTo>
                    <a:pt x="1055770" y="225850"/>
                    <a:pt x="1081329" y="426793"/>
                    <a:pt x="1231416" y="638411"/>
                  </a:cubicBezTo>
                  <a:cubicBezTo>
                    <a:pt x="597978" y="633668"/>
                    <a:pt x="270525" y="877981"/>
                    <a:pt x="0" y="1186339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8" name="圆角矩形 11"/>
            <p:cNvSpPr/>
            <p:nvPr/>
          </p:nvSpPr>
          <p:spPr>
            <a:xfrm>
              <a:off x="1331640" y="3079858"/>
              <a:ext cx="198918" cy="87624"/>
            </a:xfrm>
            <a:custGeom>
              <a:avLst/>
              <a:gdLst/>
              <a:ahLst/>
              <a:cxnLst/>
              <a:rect l="l" t="t" r="r" b="b"/>
              <a:pathLst>
                <a:path w="198918" h="87624">
                  <a:moveTo>
                    <a:pt x="43812" y="0"/>
                  </a:moveTo>
                  <a:lnTo>
                    <a:pt x="198918" y="0"/>
                  </a:lnTo>
                  <a:lnTo>
                    <a:pt x="198918" y="87624"/>
                  </a:lnTo>
                  <a:lnTo>
                    <a:pt x="43812" y="87624"/>
                  </a:lnTo>
                  <a:cubicBezTo>
                    <a:pt x="19615" y="87624"/>
                    <a:pt x="0" y="68009"/>
                    <a:pt x="0" y="43812"/>
                  </a:cubicBezTo>
                  <a:cubicBezTo>
                    <a:pt x="0" y="19615"/>
                    <a:pt x="19615" y="0"/>
                    <a:pt x="43812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9" name="空心弧 15"/>
            <p:cNvSpPr/>
            <p:nvPr/>
          </p:nvSpPr>
          <p:spPr>
            <a:xfrm rot="5400000">
              <a:off x="3312321" y="2346812"/>
              <a:ext cx="509372" cy="1121419"/>
            </a:xfrm>
            <a:custGeom>
              <a:avLst/>
              <a:gdLst/>
              <a:ahLst/>
              <a:cxnLst/>
              <a:rect l="l" t="t" r="r" b="b"/>
              <a:pathLst>
                <a:path w="509372" h="1121419">
                  <a:moveTo>
                    <a:pt x="507512" y="1121419"/>
                  </a:moveTo>
                  <a:lnTo>
                    <a:pt x="509372" y="1119300"/>
                  </a:lnTo>
                  <a:lnTo>
                    <a:pt x="509372" y="1121419"/>
                  </a:lnTo>
                  <a:close/>
                  <a:moveTo>
                    <a:pt x="430106" y="1116802"/>
                  </a:moveTo>
                  <a:lnTo>
                    <a:pt x="434159" y="1121419"/>
                  </a:lnTo>
                  <a:lnTo>
                    <a:pt x="430599" y="1121419"/>
                  </a:lnTo>
                  <a:cubicBezTo>
                    <a:pt x="430325" y="1119896"/>
                    <a:pt x="430214" y="1118353"/>
                    <a:pt x="430106" y="1116802"/>
                  </a:cubicBezTo>
                  <a:close/>
                  <a:moveTo>
                    <a:pt x="0" y="259419"/>
                  </a:moveTo>
                  <a:lnTo>
                    <a:pt x="832" y="257324"/>
                  </a:lnTo>
                  <a:lnTo>
                    <a:pt x="0" y="257324"/>
                  </a:lnTo>
                  <a:cubicBezTo>
                    <a:pt x="0" y="161091"/>
                    <a:pt x="53696" y="72900"/>
                    <a:pt x="139188" y="28721"/>
                  </a:cubicBezTo>
                  <a:cubicBezTo>
                    <a:pt x="224680" y="-15459"/>
                    <a:pt x="327679" y="-8244"/>
                    <a:pt x="406177" y="47423"/>
                  </a:cubicBezTo>
                  <a:cubicBezTo>
                    <a:pt x="466571" y="90252"/>
                    <a:pt x="504696" y="156253"/>
                    <a:pt x="509372" y="227993"/>
                  </a:cubicBezTo>
                  <a:lnTo>
                    <a:pt x="509372" y="1073841"/>
                  </a:lnTo>
                  <a:cubicBezTo>
                    <a:pt x="502538" y="1059565"/>
                    <a:pt x="487753" y="1050433"/>
                    <a:pt x="470835" y="1050433"/>
                  </a:cubicBezTo>
                  <a:cubicBezTo>
                    <a:pt x="451854" y="1050433"/>
                    <a:pt x="435559" y="1061928"/>
                    <a:pt x="428567" y="1078352"/>
                  </a:cubicBezTo>
                  <a:cubicBezTo>
                    <a:pt x="427251" y="1065847"/>
                    <a:pt x="427023" y="1052948"/>
                    <a:pt x="427023" y="1039779"/>
                  </a:cubicBezTo>
                  <a:lnTo>
                    <a:pt x="427023" y="281216"/>
                  </a:lnTo>
                  <a:lnTo>
                    <a:pt x="427023" y="281216"/>
                  </a:lnTo>
                  <a:lnTo>
                    <a:pt x="427023" y="236015"/>
                  </a:lnTo>
                  <a:lnTo>
                    <a:pt x="426558" y="236015"/>
                  </a:lnTo>
                  <a:cubicBezTo>
                    <a:pt x="420904" y="189157"/>
                    <a:pt x="395728" y="146071"/>
                    <a:pt x="356132" y="117992"/>
                  </a:cubicBezTo>
                  <a:cubicBezTo>
                    <a:pt x="304025" y="81040"/>
                    <a:pt x="235655" y="76251"/>
                    <a:pt x="178905" y="105577"/>
                  </a:cubicBezTo>
                  <a:cubicBezTo>
                    <a:pt x="122253" y="134854"/>
                    <a:pt x="86634" y="193244"/>
                    <a:pt x="86558" y="256996"/>
                  </a:cubicBezTo>
                  <a:cubicBezTo>
                    <a:pt x="87499" y="257768"/>
                    <a:pt x="87520" y="258591"/>
                    <a:pt x="87520" y="259419"/>
                  </a:cubicBezTo>
                  <a:cubicBezTo>
                    <a:pt x="87520" y="284619"/>
                    <a:pt x="67928" y="305047"/>
                    <a:pt x="43760" y="305047"/>
                  </a:cubicBezTo>
                  <a:cubicBezTo>
                    <a:pt x="19592" y="305047"/>
                    <a:pt x="0" y="284619"/>
                    <a:pt x="0" y="259419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cxnSp>
        <p:nvCxnSpPr>
          <p:cNvPr id="10" name="直接连接符 9"/>
          <p:cNvCxnSpPr/>
          <p:nvPr/>
        </p:nvCxnSpPr>
        <p:spPr>
          <a:xfrm>
            <a:off x="4445331" y="2778134"/>
            <a:ext cx="3594998" cy="0"/>
          </a:xfrm>
          <a:prstGeom prst="line">
            <a:avLst/>
          </a:prstGeom>
          <a:solidFill>
            <a:srgbClr val="049C8F"/>
          </a:solidFill>
          <a:ln>
            <a:solidFill>
              <a:srgbClr val="049C8F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4445331" y="3618627"/>
            <a:ext cx="3389540" cy="0"/>
          </a:xfrm>
          <a:prstGeom prst="line">
            <a:avLst/>
          </a:prstGeom>
          <a:solidFill>
            <a:srgbClr val="049C8F"/>
          </a:solidFill>
          <a:ln>
            <a:solidFill>
              <a:srgbClr val="049C8F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4445331" y="4459120"/>
            <a:ext cx="3389540" cy="0"/>
          </a:xfrm>
          <a:prstGeom prst="line">
            <a:avLst/>
          </a:prstGeom>
          <a:solidFill>
            <a:srgbClr val="049C8F"/>
          </a:solidFill>
          <a:ln>
            <a:solidFill>
              <a:srgbClr val="049C8F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4445331" y="5299612"/>
            <a:ext cx="3594998" cy="0"/>
          </a:xfrm>
          <a:prstGeom prst="line">
            <a:avLst/>
          </a:prstGeom>
          <a:solidFill>
            <a:srgbClr val="049C8F"/>
          </a:solidFill>
          <a:ln>
            <a:solidFill>
              <a:srgbClr val="049C8F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矩形 14"/>
          <p:cNvSpPr/>
          <p:nvPr/>
        </p:nvSpPr>
        <p:spPr>
          <a:xfrm>
            <a:off x="1160725" y="3267681"/>
            <a:ext cx="2882535" cy="681355"/>
          </a:xfrm>
          <a:prstGeom prst="rect">
            <a:avLst/>
          </a:prstGeom>
        </p:spPr>
        <p:txBody>
          <a:bodyPr wrap="square">
            <a:spAutoFit/>
          </a:bodyPr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您的内容打在这里，在此框中选择保留文字。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160725" y="2407735"/>
            <a:ext cx="2882535" cy="681355"/>
          </a:xfrm>
          <a:prstGeom prst="rect">
            <a:avLst/>
          </a:prstGeom>
        </p:spPr>
        <p:txBody>
          <a:bodyPr wrap="square">
            <a:spAutoFit/>
          </a:bodyPr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您的内容打在这里，在此框中选择保留文字。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160725" y="4127627"/>
            <a:ext cx="2882535" cy="681355"/>
          </a:xfrm>
          <a:prstGeom prst="rect">
            <a:avLst/>
          </a:prstGeom>
        </p:spPr>
        <p:txBody>
          <a:bodyPr wrap="square">
            <a:spAutoFit/>
          </a:bodyPr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您的内容打在这里，在此框中选择保留文字。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160725" y="4987574"/>
            <a:ext cx="2882535" cy="681355"/>
          </a:xfrm>
          <a:prstGeom prst="rect">
            <a:avLst/>
          </a:prstGeom>
        </p:spPr>
        <p:txBody>
          <a:bodyPr wrap="square">
            <a:spAutoFit/>
          </a:bodyPr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您的内容打在这里，在此框中选择保留文字。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Click="0" advTm="0">
        <p15:prstTrans prst="pageCurlDouble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创意时尚潮流线条背景5"/>
          <p:cNvPicPr>
            <a:picLocks noChangeAspect="1"/>
          </p:cNvPicPr>
          <p:nvPr/>
        </p:nvPicPr>
        <p:blipFill>
          <a:blip r:embed="rId1"/>
          <a:srcRect l="11082" t="29703" r="11614" b="8169"/>
          <a:stretch>
            <a:fillRect/>
          </a:stretch>
        </p:blipFill>
        <p:spPr>
          <a:xfrm rot="5400000">
            <a:off x="2625090" y="-2623820"/>
            <a:ext cx="6943725" cy="12192635"/>
          </a:xfrm>
          <a:prstGeom prst="rect">
            <a:avLst/>
          </a:prstGeom>
        </p:spPr>
      </p:pic>
      <p:sp>
        <p:nvSpPr>
          <p:cNvPr id="16" name="矩形 15"/>
          <p:cNvSpPr/>
          <p:nvPr/>
        </p:nvSpPr>
        <p:spPr>
          <a:xfrm rot="2700000">
            <a:off x="3983407" y="1323813"/>
            <a:ext cx="4210373" cy="421037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65100" dist="76200" dir="4980000" algn="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Text Box 2"/>
          <p:cNvSpPr txBox="1">
            <a:spLocks noChangeArrowheads="1"/>
          </p:cNvSpPr>
          <p:nvPr/>
        </p:nvSpPr>
        <p:spPr bwMode="auto">
          <a:xfrm>
            <a:off x="2757201" y="3010452"/>
            <a:ext cx="6679710" cy="6451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感谢您的观看</a:t>
            </a:r>
            <a:endParaRPr lang="zh-CN" altLang="en-US" sz="3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 Box 2"/>
          <p:cNvSpPr txBox="1">
            <a:spLocks noChangeArrowheads="1"/>
          </p:cNvSpPr>
          <p:nvPr/>
        </p:nvSpPr>
        <p:spPr bwMode="auto">
          <a:xfrm>
            <a:off x="3700145" y="3764280"/>
            <a:ext cx="4777105" cy="30670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lvl="1" algn="ctr"/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大学美术与艺术设计学院</a:t>
            </a:r>
            <a:r>
              <a:rPr lang="en-US" altLang="zh-CN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2018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届</a:t>
            </a:r>
            <a:endParaRPr lang="nl-NL" altLang="zh-CN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5176486" y="4280436"/>
            <a:ext cx="1895406" cy="355109"/>
            <a:chOff x="2589086" y="2954755"/>
            <a:chExt cx="1775960" cy="332731"/>
          </a:xfrm>
        </p:grpSpPr>
        <p:sp>
          <p:nvSpPr>
            <p:cNvPr id="26" name="矩形 25"/>
            <p:cNvSpPr/>
            <p:nvPr/>
          </p:nvSpPr>
          <p:spPr>
            <a:xfrm>
              <a:off x="3259883" y="2960273"/>
              <a:ext cx="1105163" cy="317414"/>
            </a:xfrm>
            <a:prstGeom prst="rect">
              <a:avLst/>
            </a:prstGeom>
            <a:noFill/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XXX</a:t>
              </a:r>
              <a:endParaRPr lang="en-US" altLang="zh-CN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2589086" y="2954755"/>
              <a:ext cx="756457" cy="332731"/>
            </a:xfrm>
            <a:prstGeom prst="rect">
              <a:avLst/>
            </a:prstGeom>
            <a:solidFill>
              <a:srgbClr val="049C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答辩人</a:t>
              </a: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29" name="直接连接符 28"/>
          <p:cNvCxnSpPr/>
          <p:nvPr/>
        </p:nvCxnSpPr>
        <p:spPr>
          <a:xfrm>
            <a:off x="3956050" y="3659272"/>
            <a:ext cx="4439920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亡灵序曲 - 伴奏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779023" y="5918820"/>
            <a:ext cx="487363" cy="487363"/>
          </a:xfrm>
          <a:prstGeom prst="rect">
            <a:avLst/>
          </a:prstGeom>
        </p:spPr>
      </p:pic>
      <p:sp>
        <p:nvSpPr>
          <p:cNvPr id="33" name="Freeform 17"/>
          <p:cNvSpPr>
            <a:spLocks noEditPoints="1"/>
          </p:cNvSpPr>
          <p:nvPr/>
        </p:nvSpPr>
        <p:spPr bwMode="auto">
          <a:xfrm>
            <a:off x="5176520" y="1030605"/>
            <a:ext cx="1757045" cy="1879600"/>
          </a:xfrm>
          <a:custGeom>
            <a:avLst/>
            <a:gdLst>
              <a:gd name="T0" fmla="*/ 224 w 593"/>
              <a:gd name="T1" fmla="*/ 394 h 633"/>
              <a:gd name="T2" fmla="*/ 213 w 593"/>
              <a:gd name="T3" fmla="*/ 358 h 633"/>
              <a:gd name="T4" fmla="*/ 259 w 593"/>
              <a:gd name="T5" fmla="*/ 173 h 633"/>
              <a:gd name="T6" fmla="*/ 307 w 593"/>
              <a:gd name="T7" fmla="*/ 323 h 633"/>
              <a:gd name="T8" fmla="*/ 367 w 593"/>
              <a:gd name="T9" fmla="*/ 149 h 633"/>
              <a:gd name="T10" fmla="*/ 234 w 593"/>
              <a:gd name="T11" fmla="*/ 296 h 633"/>
              <a:gd name="T12" fmla="*/ 223 w 593"/>
              <a:gd name="T13" fmla="*/ 315 h 633"/>
              <a:gd name="T14" fmla="*/ 304 w 593"/>
              <a:gd name="T15" fmla="*/ 363 h 633"/>
              <a:gd name="T16" fmla="*/ 391 w 593"/>
              <a:gd name="T17" fmla="*/ 127 h 633"/>
              <a:gd name="T18" fmla="*/ 395 w 593"/>
              <a:gd name="T19" fmla="*/ 81 h 633"/>
              <a:gd name="T20" fmla="*/ 391 w 593"/>
              <a:gd name="T21" fmla="*/ 127 h 633"/>
              <a:gd name="T22" fmla="*/ 463 w 593"/>
              <a:gd name="T23" fmla="*/ 149 h 633"/>
              <a:gd name="T24" fmla="*/ 417 w 593"/>
              <a:gd name="T25" fmla="*/ 154 h 633"/>
              <a:gd name="T26" fmla="*/ 338 w 593"/>
              <a:gd name="T27" fmla="*/ 107 h 633"/>
              <a:gd name="T28" fmla="*/ 319 w 593"/>
              <a:gd name="T29" fmla="*/ 65 h 633"/>
              <a:gd name="T30" fmla="*/ 338 w 593"/>
              <a:gd name="T31" fmla="*/ 107 h 633"/>
              <a:gd name="T32" fmla="*/ 261 w 593"/>
              <a:gd name="T33" fmla="*/ 79 h 633"/>
              <a:gd name="T34" fmla="*/ 266 w 593"/>
              <a:gd name="T35" fmla="*/ 125 h 633"/>
              <a:gd name="T36" fmla="*/ 435 w 593"/>
              <a:gd name="T37" fmla="*/ 226 h 633"/>
              <a:gd name="T38" fmla="*/ 477 w 593"/>
              <a:gd name="T39" fmla="*/ 207 h 633"/>
              <a:gd name="T40" fmla="*/ 435 w 593"/>
              <a:gd name="T41" fmla="*/ 226 h 633"/>
              <a:gd name="T42" fmla="*/ 218 w 593"/>
              <a:gd name="T43" fmla="*/ 324 h 633"/>
              <a:gd name="T44" fmla="*/ 206 w 593"/>
              <a:gd name="T45" fmla="*/ 344 h 633"/>
              <a:gd name="T46" fmla="*/ 288 w 593"/>
              <a:gd name="T47" fmla="*/ 391 h 633"/>
              <a:gd name="T48" fmla="*/ 216 w 593"/>
              <a:gd name="T49" fmla="*/ 633 h 633"/>
              <a:gd name="T50" fmla="*/ 231 w 593"/>
              <a:gd name="T51" fmla="*/ 37 h 633"/>
              <a:gd name="T52" fmla="*/ 564 w 593"/>
              <a:gd name="T53" fmla="*/ 180 h 633"/>
              <a:gd name="T54" fmla="*/ 569 w 593"/>
              <a:gd name="T55" fmla="*/ 276 h 633"/>
              <a:gd name="T56" fmla="*/ 586 w 593"/>
              <a:gd name="T57" fmla="*/ 396 h 633"/>
              <a:gd name="T58" fmla="*/ 565 w 593"/>
              <a:gd name="T59" fmla="*/ 498 h 633"/>
              <a:gd name="T60" fmla="*/ 442 w 593"/>
              <a:gd name="T61" fmla="*/ 526 h 633"/>
              <a:gd name="T62" fmla="*/ 216 w 593"/>
              <a:gd name="T63" fmla="*/ 633 h 6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593" h="633">
                <a:moveTo>
                  <a:pt x="213" y="358"/>
                </a:moveTo>
                <a:cubicBezTo>
                  <a:pt x="207" y="371"/>
                  <a:pt x="212" y="387"/>
                  <a:pt x="224" y="394"/>
                </a:cubicBezTo>
                <a:cubicBezTo>
                  <a:pt x="235" y="400"/>
                  <a:pt x="248" y="398"/>
                  <a:pt x="257" y="391"/>
                </a:cubicBezTo>
                <a:lnTo>
                  <a:pt x="213" y="358"/>
                </a:lnTo>
                <a:close/>
                <a:moveTo>
                  <a:pt x="367" y="149"/>
                </a:moveTo>
                <a:cubicBezTo>
                  <a:pt x="328" y="126"/>
                  <a:pt x="279" y="137"/>
                  <a:pt x="259" y="173"/>
                </a:cubicBezTo>
                <a:cubicBezTo>
                  <a:pt x="238" y="210"/>
                  <a:pt x="265" y="250"/>
                  <a:pt x="246" y="288"/>
                </a:cubicBezTo>
                <a:lnTo>
                  <a:pt x="307" y="323"/>
                </a:lnTo>
                <a:cubicBezTo>
                  <a:pt x="330" y="288"/>
                  <a:pt x="380" y="291"/>
                  <a:pt x="401" y="255"/>
                </a:cubicBezTo>
                <a:cubicBezTo>
                  <a:pt x="421" y="219"/>
                  <a:pt x="406" y="172"/>
                  <a:pt x="367" y="149"/>
                </a:cubicBezTo>
                <a:close/>
                <a:moveTo>
                  <a:pt x="301" y="346"/>
                </a:moveTo>
                <a:lnTo>
                  <a:pt x="234" y="296"/>
                </a:lnTo>
                <a:cubicBezTo>
                  <a:pt x="229" y="292"/>
                  <a:pt x="223" y="293"/>
                  <a:pt x="219" y="299"/>
                </a:cubicBezTo>
                <a:cubicBezTo>
                  <a:pt x="216" y="304"/>
                  <a:pt x="218" y="312"/>
                  <a:pt x="223" y="315"/>
                </a:cubicBezTo>
                <a:lnTo>
                  <a:pt x="289" y="366"/>
                </a:lnTo>
                <a:cubicBezTo>
                  <a:pt x="295" y="370"/>
                  <a:pt x="301" y="368"/>
                  <a:pt x="304" y="363"/>
                </a:cubicBezTo>
                <a:cubicBezTo>
                  <a:pt x="307" y="357"/>
                  <a:pt x="306" y="350"/>
                  <a:pt x="301" y="346"/>
                </a:cubicBezTo>
                <a:close/>
                <a:moveTo>
                  <a:pt x="391" y="127"/>
                </a:moveTo>
                <a:lnTo>
                  <a:pt x="412" y="90"/>
                </a:lnTo>
                <a:lnTo>
                  <a:pt x="395" y="81"/>
                </a:lnTo>
                <a:lnTo>
                  <a:pt x="374" y="117"/>
                </a:lnTo>
                <a:lnTo>
                  <a:pt x="391" y="127"/>
                </a:lnTo>
                <a:close/>
                <a:moveTo>
                  <a:pt x="426" y="170"/>
                </a:moveTo>
                <a:lnTo>
                  <a:pt x="463" y="149"/>
                </a:lnTo>
                <a:lnTo>
                  <a:pt x="453" y="133"/>
                </a:lnTo>
                <a:lnTo>
                  <a:pt x="417" y="154"/>
                </a:lnTo>
                <a:lnTo>
                  <a:pt x="426" y="170"/>
                </a:lnTo>
                <a:close/>
                <a:moveTo>
                  <a:pt x="338" y="107"/>
                </a:moveTo>
                <a:lnTo>
                  <a:pt x="338" y="65"/>
                </a:lnTo>
                <a:lnTo>
                  <a:pt x="319" y="65"/>
                </a:lnTo>
                <a:lnTo>
                  <a:pt x="319" y="107"/>
                </a:lnTo>
                <a:lnTo>
                  <a:pt x="338" y="107"/>
                </a:lnTo>
                <a:close/>
                <a:moveTo>
                  <a:pt x="282" y="116"/>
                </a:moveTo>
                <a:lnTo>
                  <a:pt x="261" y="79"/>
                </a:lnTo>
                <a:lnTo>
                  <a:pt x="245" y="89"/>
                </a:lnTo>
                <a:lnTo>
                  <a:pt x="266" y="125"/>
                </a:lnTo>
                <a:lnTo>
                  <a:pt x="282" y="116"/>
                </a:lnTo>
                <a:close/>
                <a:moveTo>
                  <a:pt x="435" y="226"/>
                </a:moveTo>
                <a:lnTo>
                  <a:pt x="477" y="226"/>
                </a:lnTo>
                <a:lnTo>
                  <a:pt x="477" y="207"/>
                </a:lnTo>
                <a:lnTo>
                  <a:pt x="436" y="207"/>
                </a:lnTo>
                <a:lnTo>
                  <a:pt x="435" y="226"/>
                </a:lnTo>
                <a:close/>
                <a:moveTo>
                  <a:pt x="284" y="375"/>
                </a:moveTo>
                <a:lnTo>
                  <a:pt x="218" y="324"/>
                </a:lnTo>
                <a:cubicBezTo>
                  <a:pt x="213" y="320"/>
                  <a:pt x="206" y="322"/>
                  <a:pt x="203" y="327"/>
                </a:cubicBezTo>
                <a:cubicBezTo>
                  <a:pt x="200" y="333"/>
                  <a:pt x="201" y="340"/>
                  <a:pt x="206" y="344"/>
                </a:cubicBezTo>
                <a:lnTo>
                  <a:pt x="273" y="394"/>
                </a:lnTo>
                <a:cubicBezTo>
                  <a:pt x="278" y="398"/>
                  <a:pt x="285" y="397"/>
                  <a:pt x="288" y="391"/>
                </a:cubicBezTo>
                <a:cubicBezTo>
                  <a:pt x="291" y="386"/>
                  <a:pt x="289" y="378"/>
                  <a:pt x="284" y="375"/>
                </a:cubicBezTo>
                <a:close/>
                <a:moveTo>
                  <a:pt x="216" y="633"/>
                </a:moveTo>
                <a:cubicBezTo>
                  <a:pt x="223" y="583"/>
                  <a:pt x="223" y="530"/>
                  <a:pt x="210" y="483"/>
                </a:cubicBezTo>
                <a:cubicBezTo>
                  <a:pt x="0" y="365"/>
                  <a:pt x="55" y="92"/>
                  <a:pt x="231" y="37"/>
                </a:cubicBezTo>
                <a:cubicBezTo>
                  <a:pt x="324" y="0"/>
                  <a:pt x="450" y="22"/>
                  <a:pt x="533" y="105"/>
                </a:cubicBezTo>
                <a:cubicBezTo>
                  <a:pt x="593" y="165"/>
                  <a:pt x="564" y="180"/>
                  <a:pt x="564" y="180"/>
                </a:cubicBezTo>
                <a:lnTo>
                  <a:pt x="551" y="187"/>
                </a:lnTo>
                <a:cubicBezTo>
                  <a:pt x="558" y="216"/>
                  <a:pt x="571" y="268"/>
                  <a:pt x="569" y="276"/>
                </a:cubicBezTo>
                <a:cubicBezTo>
                  <a:pt x="567" y="285"/>
                  <a:pt x="556" y="295"/>
                  <a:pt x="556" y="295"/>
                </a:cubicBezTo>
                <a:lnTo>
                  <a:pt x="586" y="396"/>
                </a:lnTo>
                <a:lnTo>
                  <a:pt x="559" y="407"/>
                </a:lnTo>
                <a:cubicBezTo>
                  <a:pt x="565" y="439"/>
                  <a:pt x="568" y="466"/>
                  <a:pt x="565" y="498"/>
                </a:cubicBezTo>
                <a:cubicBezTo>
                  <a:pt x="565" y="503"/>
                  <a:pt x="547" y="519"/>
                  <a:pt x="532" y="520"/>
                </a:cubicBezTo>
                <a:lnTo>
                  <a:pt x="442" y="526"/>
                </a:lnTo>
                <a:lnTo>
                  <a:pt x="448" y="633"/>
                </a:lnTo>
                <a:lnTo>
                  <a:pt x="216" y="63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00" tIns="45700" rIns="91400" bIns="45700" numCol="1" anchor="t" anchorCtr="0" compatLnSpc="1"/>
          <a:p>
            <a:endParaRPr lang="zh-CN" altLang="en-US" sz="2400"/>
          </a:p>
        </p:txBody>
      </p:sp>
      <p:pic>
        <p:nvPicPr>
          <p:cNvPr id="4" name="图片 3" descr="图片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20325" y="635"/>
            <a:ext cx="1971675" cy="4762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349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8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33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</p:childTnLst>
        </p:cTn>
      </p:par>
    </p:tnLst>
    <p:bldLst>
      <p:bldP spid="16" grpId="0" bldLvl="0" animBg="1"/>
      <p:bldP spid="17" grpId="0"/>
      <p:bldP spid="18" grpId="0"/>
      <p:bldP spid="33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图片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-92075"/>
            <a:ext cx="12337415" cy="694944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ISPRING_PRESENTATION_TITLE" val="24"/>
</p:tagLst>
</file>

<file path=ppt/theme/theme1.xml><?xml version="1.0" encoding="utf-8"?>
<a:theme xmlns:a="http://schemas.openxmlformats.org/drawingml/2006/main" name="Office 主题">
  <a:themeElements>
    <a:clrScheme name="我的主题色">
      <a:dk1>
        <a:sysClr val="windowText" lastClr="000000"/>
      </a:dk1>
      <a:lt1>
        <a:sysClr val="window" lastClr="FFFFFF"/>
      </a:lt1>
      <a:dk2>
        <a:srgbClr val="0C0C0C"/>
      </a:dk2>
      <a:lt2>
        <a:srgbClr val="FFFFFF"/>
      </a:lt2>
      <a:accent1>
        <a:srgbClr val="049C8F"/>
      </a:accent1>
      <a:accent2>
        <a:srgbClr val="78BE8C"/>
      </a:accent2>
      <a:accent3>
        <a:srgbClr val="04ADCA"/>
      </a:accent3>
      <a:accent4>
        <a:srgbClr val="0496AD"/>
      </a:accent4>
      <a:accent5>
        <a:srgbClr val="049C8F"/>
      </a:accent5>
      <a:accent6>
        <a:srgbClr val="78BE8C"/>
      </a:accent6>
      <a:hlink>
        <a:srgbClr val="04ADCA"/>
      </a:hlink>
      <a:folHlink>
        <a:srgbClr val="0496AD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3090</Words>
  <Application>WPS 演示</Application>
  <PresentationFormat>宽屏</PresentationFormat>
  <Paragraphs>387</Paragraphs>
  <Slides>20</Slides>
  <Notes>37</Notes>
  <HiddenSlides>0</HiddenSlides>
  <MMClips>1</MMClips>
  <ScaleCrop>false</ScaleCrop>
  <HeadingPairs>
    <vt:vector size="6" baseType="variant">
      <vt:variant>
        <vt:lpstr>已用的字体</vt:lpstr>
      </vt:variant>
      <vt:variant>
        <vt:i4>38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59" baseType="lpstr">
      <vt:lpstr>Arial</vt:lpstr>
      <vt:lpstr>宋体</vt:lpstr>
      <vt:lpstr>Wingdings</vt:lpstr>
      <vt:lpstr>微软雅黑</vt:lpstr>
      <vt:lpstr>华文黑体</vt:lpstr>
      <vt:lpstr>黑体</vt:lpstr>
      <vt:lpstr>Impact</vt:lpstr>
      <vt:lpstr>张海山锐谐体2.0-授权联系：Samtype@QQ.com</vt:lpstr>
      <vt:lpstr>Calibri</vt:lpstr>
      <vt:lpstr>Arial Unicode MS</vt:lpstr>
      <vt:lpstr>Calibri Light</vt:lpstr>
      <vt:lpstr>PMingLiU</vt:lpstr>
      <vt:lpstr>Gill Sans</vt:lpstr>
      <vt:lpstr>Lato Light</vt:lpstr>
      <vt:lpstr>Helvetica Neue</vt:lpstr>
      <vt:lpstr>Calibri Light</vt:lpstr>
      <vt:lpstr>Aller Light</vt:lpstr>
      <vt:lpstr>方正大黑简体</vt:lpstr>
      <vt:lpstr>Source Sans Pro Light</vt:lpstr>
      <vt:lpstr>Helvetica</vt:lpstr>
      <vt:lpstr>Arial</vt:lpstr>
      <vt:lpstr>仿宋_GB2312</vt:lpstr>
      <vt:lpstr>Open Sans Semibold</vt:lpstr>
      <vt:lpstr>Segoe Print</vt:lpstr>
      <vt:lpstr>Calibri</vt:lpstr>
      <vt:lpstr>仿宋</vt:lpstr>
      <vt:lpstr>方正兰亭细黑_GBK_M</vt:lpstr>
      <vt:lpstr>思源宋体 Heavy</vt:lpstr>
      <vt:lpstr>Open Sans Extrabold</vt:lpstr>
      <vt:lpstr>思源黑体 Light</vt:lpstr>
      <vt:lpstr>微软雅黑 Light</vt:lpstr>
      <vt:lpstr>思源黑体 HW Regular</vt:lpstr>
      <vt:lpstr>Century Gothic</vt:lpstr>
      <vt:lpstr>NumberOnly</vt:lpstr>
      <vt:lpstr>站酷小薇LOGO体</vt:lpstr>
      <vt:lpstr>等线</vt:lpstr>
      <vt:lpstr>等线</vt:lpstr>
      <vt:lpstr>字心坊萌喵体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iTianKong.com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24</dc:title>
  <dc:creator>dreamsummit</dc:creator>
  <cp:lastModifiedBy>罗祉璇</cp:lastModifiedBy>
  <cp:revision>5</cp:revision>
  <dcterms:created xsi:type="dcterms:W3CDTF">2016-06-07T14:13:00Z</dcterms:created>
  <dcterms:modified xsi:type="dcterms:W3CDTF">2020-05-11T09:01:28Z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2052-11.1.0.9339</vt:lpwstr>
  </property>
</Properties>
</file>