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8" r:id="rId3"/>
    <p:sldId id="259" r:id="rId4"/>
    <p:sldId id="268" r:id="rId5"/>
    <p:sldId id="261" r:id="rId6"/>
    <p:sldId id="278" r:id="rId7"/>
    <p:sldId id="266" r:id="rId8"/>
    <p:sldId id="280" r:id="rId9"/>
    <p:sldId id="282" r:id="rId10"/>
    <p:sldId id="277" r:id="rId11"/>
    <p:sldId id="283" r:id="rId12"/>
    <p:sldId id="284" r:id="rId13"/>
    <p:sldId id="279" r:id="rId14"/>
    <p:sldId id="285" r:id="rId15"/>
    <p:sldId id="288" r:id="rId16"/>
  </p:sldIdLst>
  <p:sldSz cx="9144000" cy="51435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微软雅黑" panose="020B0503020204020204" pitchFamily="34" charset="-122"/>
      <p:regular r:id="rId25"/>
    </p:embeddedFont>
  </p:embeddedFont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3B7B"/>
    <a:srgbClr val="5F5F5F"/>
    <a:srgbClr val="0078AA"/>
    <a:srgbClr val="CCECFF"/>
    <a:srgbClr val="B2B2B2"/>
    <a:srgbClr val="DDDDDD"/>
    <a:srgbClr val="4D4D4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Objects="1" showGuides="1">
      <p:cViewPr varScale="1">
        <p:scale>
          <a:sx n="139" d="100"/>
          <a:sy n="139" d="100"/>
        </p:scale>
        <p:origin x="-834" y="-102"/>
      </p:cViewPr>
      <p:guideLst>
        <p:guide orient="horz" pos="157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font" Target="fonts/font5.fntdata"/><Relationship Id="rId24" Type="http://schemas.openxmlformats.org/officeDocument/2006/relationships/font" Target="fonts/font4.fntdata"/><Relationship Id="rId23" Type="http://schemas.openxmlformats.org/officeDocument/2006/relationships/font" Target="fonts/font3.fntdata"/><Relationship Id="rId22" Type="http://schemas.openxmlformats.org/officeDocument/2006/relationships/font" Target="fonts/font2.fntdata"/><Relationship Id="rId21" Type="http://schemas.openxmlformats.org/officeDocument/2006/relationships/font" Target="fonts/font1.fntdata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ADE2C20-7D1B-44DF-A205-C9076FDAB503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2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927B4D7-4350-4378-B4C4-51CDBABE86B4}" type="datetime1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emf"/><Relationship Id="rId1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emf"/><Relationship Id="rId1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emf"/><Relationship Id="rId1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emf"/><Relationship Id="rId1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2"/>
          <p:cNvSpPr/>
          <p:nvPr/>
        </p:nvSpPr>
        <p:spPr>
          <a:xfrm>
            <a:off x="11113" y="2389188"/>
            <a:ext cx="9140825" cy="13636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113" y="914400"/>
            <a:ext cx="914082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《考研毕业答辩</a:t>
            </a:r>
            <a:r>
              <a:rPr kumimoji="0" lang="en-US" altLang="zh-CN" sz="3600" b="1" kern="1200" cap="none" spc="0" normalizeH="0" baseline="0" noProof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PPT</a:t>
            </a:r>
            <a:r>
              <a:rPr kumimoji="0" lang="zh-CN" altLang="en-US" sz="3600" b="1" kern="1200" cap="none" spc="0" normalizeH="0" baseline="0" noProof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模板</a:t>
            </a:r>
            <a:r>
              <a:rPr kumimoji="0" lang="zh-CN" altLang="en-US" sz="3600" b="1" kern="1200" cap="none" spc="0" normalizeH="0" baseline="0" noProof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》</a:t>
            </a:r>
            <a:endParaRPr kumimoji="0" lang="zh-CN" altLang="en-US" sz="3600" b="1" kern="1200" cap="none" spc="0" normalizeH="0" baseline="0" noProof="0" smtClean="0">
              <a:solidFill>
                <a:srgbClr val="00597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52" name="正圆 114"/>
          <p:cNvSpPr/>
          <p:nvPr/>
        </p:nvSpPr>
        <p:spPr>
          <a:xfrm>
            <a:off x="6043613" y="2740025"/>
            <a:ext cx="719137" cy="719138"/>
          </a:xfrm>
          <a:prstGeom prst="ellipse">
            <a:avLst/>
          </a:prstGeom>
          <a:solidFill>
            <a:schemeClr val="bg1"/>
          </a:solidFill>
          <a:ln w="28575" cap="flat" cmpd="sng">
            <a:solidFill>
              <a:srgbClr val="0078A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2053" name="Picture 5" descr="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30925" y="2787650"/>
            <a:ext cx="542925" cy="5429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54" name="Group 6"/>
          <p:cNvGrpSpPr/>
          <p:nvPr/>
        </p:nvGrpSpPr>
        <p:grpSpPr>
          <a:xfrm>
            <a:off x="7466013" y="2740025"/>
            <a:ext cx="719137" cy="719138"/>
            <a:chOff x="0" y="0"/>
            <a:chExt cx="1132" cy="1134"/>
          </a:xfrm>
        </p:grpSpPr>
        <p:sp>
          <p:nvSpPr>
            <p:cNvPr id="2077" name="正圆 114"/>
            <p:cNvSpPr/>
            <p:nvPr/>
          </p:nvSpPr>
          <p:spPr>
            <a:xfrm>
              <a:off x="0" y="0"/>
              <a:ext cx="1133" cy="1134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2078" name="Picture 8" descr="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" y="157"/>
              <a:ext cx="903" cy="90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55" name="Group 9"/>
          <p:cNvGrpSpPr/>
          <p:nvPr/>
        </p:nvGrpSpPr>
        <p:grpSpPr>
          <a:xfrm>
            <a:off x="2413000" y="2759075"/>
            <a:ext cx="717550" cy="720725"/>
            <a:chOff x="0" y="0"/>
            <a:chExt cx="1132" cy="1134"/>
          </a:xfrm>
        </p:grpSpPr>
        <p:sp>
          <p:nvSpPr>
            <p:cNvPr id="2075" name="正圆 114"/>
            <p:cNvSpPr/>
            <p:nvPr/>
          </p:nvSpPr>
          <p:spPr>
            <a:xfrm>
              <a:off x="0" y="0"/>
              <a:ext cx="1133" cy="1134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2076" name="Picture 11" descr="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" y="92"/>
              <a:ext cx="952" cy="95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56" name="Group 12"/>
          <p:cNvGrpSpPr/>
          <p:nvPr/>
        </p:nvGrpSpPr>
        <p:grpSpPr>
          <a:xfrm>
            <a:off x="1000125" y="2759075"/>
            <a:ext cx="719138" cy="720725"/>
            <a:chOff x="0" y="0"/>
            <a:chExt cx="1132" cy="1134"/>
          </a:xfrm>
        </p:grpSpPr>
        <p:sp>
          <p:nvSpPr>
            <p:cNvPr id="2073" name="正圆 114"/>
            <p:cNvSpPr/>
            <p:nvPr/>
          </p:nvSpPr>
          <p:spPr>
            <a:xfrm>
              <a:off x="0" y="0"/>
              <a:ext cx="1133" cy="1134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2074" name="Picture 14" descr="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" y="76"/>
              <a:ext cx="855" cy="85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7" name="Rectangle 15"/>
          <p:cNvSpPr/>
          <p:nvPr/>
        </p:nvSpPr>
        <p:spPr>
          <a:xfrm>
            <a:off x="1588" y="-20637"/>
            <a:ext cx="457200" cy="28892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8" name="Rectangle 16"/>
          <p:cNvSpPr/>
          <p:nvPr/>
        </p:nvSpPr>
        <p:spPr>
          <a:xfrm>
            <a:off x="230188" y="-19050"/>
            <a:ext cx="457200" cy="14287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9" name="Rectangle 17"/>
          <p:cNvSpPr/>
          <p:nvPr/>
        </p:nvSpPr>
        <p:spPr>
          <a:xfrm>
            <a:off x="8705850" y="-11112"/>
            <a:ext cx="457200" cy="28892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0" name="Rectangle 18"/>
          <p:cNvSpPr/>
          <p:nvPr/>
        </p:nvSpPr>
        <p:spPr>
          <a:xfrm>
            <a:off x="8423275" y="-11112"/>
            <a:ext cx="457200" cy="1444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1" name="Rectangle 19"/>
          <p:cNvSpPr/>
          <p:nvPr/>
        </p:nvSpPr>
        <p:spPr>
          <a:xfrm>
            <a:off x="995363" y="4329113"/>
            <a:ext cx="76200" cy="2079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052513" y="4273550"/>
            <a:ext cx="1866900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指导老师：</a:t>
            </a:r>
            <a:r>
              <a:rPr kumimoji="0" lang="en-US" altLang="zh-CN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XXX</a:t>
            </a:r>
            <a:endParaRPr kumimoji="0" lang="en-US" altLang="zh-CN" sz="1400" b="1" kern="1200" cap="none" spc="0" normalizeH="0" baseline="0" noProof="0" dirty="0" smtClean="0">
              <a:solidFill>
                <a:srgbClr val="00597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2063" name="Group 21"/>
          <p:cNvGrpSpPr/>
          <p:nvPr/>
        </p:nvGrpSpPr>
        <p:grpSpPr>
          <a:xfrm>
            <a:off x="3911600" y="4265613"/>
            <a:ext cx="1592263" cy="306705"/>
            <a:chOff x="0" y="0"/>
            <a:chExt cx="2508" cy="483"/>
          </a:xfrm>
        </p:grpSpPr>
        <p:sp>
          <p:nvSpPr>
            <p:cNvPr id="2071" name="Rectangle 22"/>
            <p:cNvSpPr/>
            <p:nvPr/>
          </p:nvSpPr>
          <p:spPr>
            <a:xfrm>
              <a:off x="0" y="89"/>
              <a:ext cx="120" cy="328"/>
            </a:xfrm>
            <a:prstGeom prst="rect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90" y="0"/>
              <a:ext cx="2418" cy="48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defRPr/>
              </a:pPr>
              <a:r>
                <a:rPr kumimoji="0" lang="zh-CN" altLang="en-US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答辩人：</a:t>
              </a:r>
              <a:r>
                <a:rPr kumimoji="0" lang="en-US" altLang="zh-CN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XXX</a:t>
              </a:r>
              <a:endParaRPr kumimoji="0" lang="en-US" altLang="zh-CN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grpSp>
        <p:nvGrpSpPr>
          <p:cNvPr id="2064" name="Group 24"/>
          <p:cNvGrpSpPr/>
          <p:nvPr/>
        </p:nvGrpSpPr>
        <p:grpSpPr>
          <a:xfrm>
            <a:off x="6692900" y="4259263"/>
            <a:ext cx="2187575" cy="304800"/>
            <a:chOff x="0" y="0"/>
            <a:chExt cx="3446" cy="480"/>
          </a:xfrm>
        </p:grpSpPr>
        <p:sp>
          <p:nvSpPr>
            <p:cNvPr id="2069" name="Rectangle 25"/>
            <p:cNvSpPr/>
            <p:nvPr/>
          </p:nvSpPr>
          <p:spPr>
            <a:xfrm>
              <a:off x="0" y="89"/>
              <a:ext cx="120" cy="328"/>
            </a:xfrm>
            <a:prstGeom prst="rect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98" name="Text Box 26"/>
            <p:cNvSpPr txBox="1">
              <a:spLocks noChangeArrowheads="1"/>
            </p:cNvSpPr>
            <p:nvPr/>
          </p:nvSpPr>
          <p:spPr bwMode="auto">
            <a:xfrm>
              <a:off x="90" y="0"/>
              <a:ext cx="3356" cy="48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defRPr/>
              </a:pPr>
              <a:r>
                <a:rPr kumimoji="0" lang="zh-CN" altLang="en-US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答辩时间：20</a:t>
              </a:r>
              <a:r>
                <a:rPr kumimoji="0" lang="en-US" altLang="zh-CN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xx</a:t>
              </a:r>
              <a:r>
                <a:rPr kumimoji="0" lang="zh-CN" altLang="en-US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/5/1</a:t>
              </a:r>
              <a:endParaRPr kumimoji="0" lang="zh-CN" altLang="en-US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065" name="Line 27"/>
          <p:cNvSpPr/>
          <p:nvPr/>
        </p:nvSpPr>
        <p:spPr>
          <a:xfrm>
            <a:off x="11113" y="2433638"/>
            <a:ext cx="9151937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66" name="正圆 114"/>
          <p:cNvSpPr/>
          <p:nvPr/>
        </p:nvSpPr>
        <p:spPr>
          <a:xfrm>
            <a:off x="3683000" y="1720850"/>
            <a:ext cx="1755775" cy="1754188"/>
          </a:xfrm>
          <a:prstGeom prst="ellipse">
            <a:avLst/>
          </a:prstGeom>
          <a:solidFill>
            <a:schemeClr val="bg1"/>
          </a:solidFill>
          <a:ln w="28575" cap="flat" cmpd="sng">
            <a:solidFill>
              <a:srgbClr val="0078A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7" name="Line 29"/>
          <p:cNvSpPr/>
          <p:nvPr/>
        </p:nvSpPr>
        <p:spPr>
          <a:xfrm>
            <a:off x="-6350" y="3713163"/>
            <a:ext cx="9150350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068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2063" y="1844675"/>
            <a:ext cx="1528762" cy="1516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4716463" y="434975"/>
            <a:ext cx="3602037" cy="844550"/>
            <a:chOff x="0" y="0"/>
            <a:chExt cx="5672" cy="1330"/>
          </a:xfrm>
        </p:grpSpPr>
        <p:grpSp>
          <p:nvGrpSpPr>
            <p:cNvPr id="3108" name="Group 3"/>
            <p:cNvGrpSpPr/>
            <p:nvPr/>
          </p:nvGrpSpPr>
          <p:grpSpPr>
            <a:xfrm>
              <a:off x="0" y="0"/>
              <a:ext cx="5672" cy="1330"/>
              <a:chOff x="0" y="0"/>
              <a:chExt cx="5672" cy="1330"/>
            </a:xfrm>
          </p:grpSpPr>
          <p:sp>
            <p:nvSpPr>
              <p:cNvPr id="3110" name="Rectangle 4"/>
              <p:cNvSpPr/>
              <p:nvPr/>
            </p:nvSpPr>
            <p:spPr>
              <a:xfrm>
                <a:off x="16" y="325"/>
                <a:ext cx="5655" cy="680"/>
              </a:xfrm>
              <a:prstGeom prst="rect">
                <a:avLst/>
              </a:prstGeom>
              <a:solidFill>
                <a:srgbClr val="0078AA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11" name="Rectangle 5"/>
              <p:cNvSpPr/>
              <p:nvPr/>
            </p:nvSpPr>
            <p:spPr>
              <a:xfrm>
                <a:off x="4091" y="0"/>
                <a:ext cx="1020" cy="340"/>
              </a:xfrm>
              <a:prstGeom prst="rect">
                <a:avLst/>
              </a:prstGeom>
              <a:solidFill>
                <a:srgbClr val="4BCAFF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12" name="AutoShape 6"/>
              <p:cNvSpPr/>
              <p:nvPr/>
            </p:nvSpPr>
            <p:spPr>
              <a:xfrm>
                <a:off x="5112" y="0"/>
                <a:ext cx="561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13" name="AutoShape 7"/>
              <p:cNvSpPr/>
              <p:nvPr/>
            </p:nvSpPr>
            <p:spPr>
              <a:xfrm rot="10800000">
                <a:off x="0" y="990"/>
                <a:ext cx="583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109" name="Text Box 8"/>
            <p:cNvSpPr txBox="1"/>
            <p:nvPr/>
          </p:nvSpPr>
          <p:spPr>
            <a:xfrm>
              <a:off x="0" y="340"/>
              <a:ext cx="3629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第一章    选题背景</a:t>
              </a:r>
              <a:endParaRPr lang="zh-CN" altLang="en-US" sz="2000" b="1" dirty="0">
                <a:solidFill>
                  <a:srgbClr val="FFFF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Group 9"/>
          <p:cNvGrpSpPr/>
          <p:nvPr/>
        </p:nvGrpSpPr>
        <p:grpSpPr>
          <a:xfrm>
            <a:off x="4716463" y="1279525"/>
            <a:ext cx="3602037" cy="844550"/>
            <a:chOff x="0" y="0"/>
            <a:chExt cx="5672" cy="1330"/>
          </a:xfrm>
        </p:grpSpPr>
        <p:grpSp>
          <p:nvGrpSpPr>
            <p:cNvPr id="3102" name="Group 10"/>
            <p:cNvGrpSpPr/>
            <p:nvPr/>
          </p:nvGrpSpPr>
          <p:grpSpPr>
            <a:xfrm>
              <a:off x="0" y="0"/>
              <a:ext cx="5672" cy="1330"/>
              <a:chOff x="0" y="0"/>
              <a:chExt cx="5672" cy="1330"/>
            </a:xfrm>
          </p:grpSpPr>
          <p:sp>
            <p:nvSpPr>
              <p:cNvPr id="3104" name="Rectangle 11"/>
              <p:cNvSpPr/>
              <p:nvPr/>
            </p:nvSpPr>
            <p:spPr>
              <a:xfrm>
                <a:off x="16" y="325"/>
                <a:ext cx="5655" cy="680"/>
              </a:xfrm>
              <a:prstGeom prst="rect">
                <a:avLst/>
              </a:prstGeom>
              <a:solidFill>
                <a:srgbClr val="0078AA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05" name="Rectangle 12"/>
              <p:cNvSpPr/>
              <p:nvPr/>
            </p:nvSpPr>
            <p:spPr>
              <a:xfrm>
                <a:off x="4091" y="0"/>
                <a:ext cx="1020" cy="340"/>
              </a:xfrm>
              <a:prstGeom prst="rect">
                <a:avLst/>
              </a:prstGeom>
              <a:solidFill>
                <a:srgbClr val="4BCAFF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06" name="AutoShape 13"/>
              <p:cNvSpPr/>
              <p:nvPr/>
            </p:nvSpPr>
            <p:spPr>
              <a:xfrm>
                <a:off x="5112" y="0"/>
                <a:ext cx="561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07" name="AutoShape 14"/>
              <p:cNvSpPr/>
              <p:nvPr/>
            </p:nvSpPr>
            <p:spPr>
              <a:xfrm rot="10800000">
                <a:off x="0" y="990"/>
                <a:ext cx="583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103" name="Text Box 15"/>
            <p:cNvSpPr txBox="1"/>
            <p:nvPr/>
          </p:nvSpPr>
          <p:spPr>
            <a:xfrm>
              <a:off x="0" y="340"/>
              <a:ext cx="3629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第二章    论文概述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16"/>
          <p:cNvGrpSpPr/>
          <p:nvPr/>
        </p:nvGrpSpPr>
        <p:grpSpPr>
          <a:xfrm>
            <a:off x="4716463" y="2124075"/>
            <a:ext cx="3602037" cy="844550"/>
            <a:chOff x="0" y="0"/>
            <a:chExt cx="5672" cy="1330"/>
          </a:xfrm>
        </p:grpSpPr>
        <p:grpSp>
          <p:nvGrpSpPr>
            <p:cNvPr id="3096" name="Group 17"/>
            <p:cNvGrpSpPr/>
            <p:nvPr/>
          </p:nvGrpSpPr>
          <p:grpSpPr>
            <a:xfrm>
              <a:off x="0" y="0"/>
              <a:ext cx="5672" cy="1330"/>
              <a:chOff x="0" y="0"/>
              <a:chExt cx="5672" cy="1330"/>
            </a:xfrm>
          </p:grpSpPr>
          <p:sp>
            <p:nvSpPr>
              <p:cNvPr id="3098" name="Rectangle 18"/>
              <p:cNvSpPr/>
              <p:nvPr/>
            </p:nvSpPr>
            <p:spPr>
              <a:xfrm>
                <a:off x="16" y="325"/>
                <a:ext cx="5655" cy="680"/>
              </a:xfrm>
              <a:prstGeom prst="rect">
                <a:avLst/>
              </a:prstGeom>
              <a:solidFill>
                <a:srgbClr val="0078AA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9" name="Rectangle 19"/>
              <p:cNvSpPr/>
              <p:nvPr/>
            </p:nvSpPr>
            <p:spPr>
              <a:xfrm>
                <a:off x="4091" y="0"/>
                <a:ext cx="1020" cy="340"/>
              </a:xfrm>
              <a:prstGeom prst="rect">
                <a:avLst/>
              </a:prstGeom>
              <a:solidFill>
                <a:srgbClr val="4BCAFF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00" name="AutoShape 20"/>
              <p:cNvSpPr/>
              <p:nvPr/>
            </p:nvSpPr>
            <p:spPr>
              <a:xfrm>
                <a:off x="5112" y="0"/>
                <a:ext cx="561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01" name="AutoShape 21"/>
              <p:cNvSpPr/>
              <p:nvPr/>
            </p:nvSpPr>
            <p:spPr>
              <a:xfrm rot="10800000">
                <a:off x="0" y="990"/>
                <a:ext cx="583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97" name="Text Box 22"/>
            <p:cNvSpPr txBox="1"/>
            <p:nvPr/>
          </p:nvSpPr>
          <p:spPr>
            <a:xfrm>
              <a:off x="0" y="340"/>
              <a:ext cx="3629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第三章    研究过程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4700588" y="2986088"/>
            <a:ext cx="3602037" cy="844550"/>
            <a:chOff x="0" y="0"/>
            <a:chExt cx="5672" cy="1330"/>
          </a:xfrm>
        </p:grpSpPr>
        <p:grpSp>
          <p:nvGrpSpPr>
            <p:cNvPr id="3090" name="Group 24"/>
            <p:cNvGrpSpPr/>
            <p:nvPr/>
          </p:nvGrpSpPr>
          <p:grpSpPr>
            <a:xfrm>
              <a:off x="0" y="0"/>
              <a:ext cx="5672" cy="1330"/>
              <a:chOff x="0" y="0"/>
              <a:chExt cx="5672" cy="1330"/>
            </a:xfrm>
          </p:grpSpPr>
          <p:sp>
            <p:nvSpPr>
              <p:cNvPr id="3092" name="Rectangle 25"/>
              <p:cNvSpPr/>
              <p:nvPr/>
            </p:nvSpPr>
            <p:spPr>
              <a:xfrm>
                <a:off x="16" y="325"/>
                <a:ext cx="5655" cy="680"/>
              </a:xfrm>
              <a:prstGeom prst="rect">
                <a:avLst/>
              </a:prstGeom>
              <a:solidFill>
                <a:srgbClr val="0078AA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3" name="Rectangle 26"/>
              <p:cNvSpPr/>
              <p:nvPr/>
            </p:nvSpPr>
            <p:spPr>
              <a:xfrm>
                <a:off x="4091" y="0"/>
                <a:ext cx="1020" cy="340"/>
              </a:xfrm>
              <a:prstGeom prst="rect">
                <a:avLst/>
              </a:prstGeom>
              <a:solidFill>
                <a:srgbClr val="4BCAFF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4" name="AutoShape 27"/>
              <p:cNvSpPr/>
              <p:nvPr/>
            </p:nvSpPr>
            <p:spPr>
              <a:xfrm>
                <a:off x="5112" y="0"/>
                <a:ext cx="561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5" name="AutoShape 28"/>
              <p:cNvSpPr/>
              <p:nvPr/>
            </p:nvSpPr>
            <p:spPr>
              <a:xfrm rot="10800000">
                <a:off x="0" y="990"/>
                <a:ext cx="583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91" name="Text Box 29"/>
            <p:cNvSpPr txBox="1"/>
            <p:nvPr/>
          </p:nvSpPr>
          <p:spPr>
            <a:xfrm>
              <a:off x="0" y="340"/>
              <a:ext cx="3629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第四章    研究结论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Group 30"/>
          <p:cNvGrpSpPr/>
          <p:nvPr/>
        </p:nvGrpSpPr>
        <p:grpSpPr>
          <a:xfrm>
            <a:off x="4700588" y="3830638"/>
            <a:ext cx="3602037" cy="844550"/>
            <a:chOff x="0" y="0"/>
            <a:chExt cx="5672" cy="1330"/>
          </a:xfrm>
        </p:grpSpPr>
        <p:grpSp>
          <p:nvGrpSpPr>
            <p:cNvPr id="3084" name="Group 31"/>
            <p:cNvGrpSpPr/>
            <p:nvPr/>
          </p:nvGrpSpPr>
          <p:grpSpPr>
            <a:xfrm>
              <a:off x="0" y="0"/>
              <a:ext cx="5672" cy="1330"/>
              <a:chOff x="0" y="0"/>
              <a:chExt cx="5672" cy="1330"/>
            </a:xfrm>
          </p:grpSpPr>
          <p:sp>
            <p:nvSpPr>
              <p:cNvPr id="3086" name="Rectangle 32"/>
              <p:cNvSpPr/>
              <p:nvPr/>
            </p:nvSpPr>
            <p:spPr>
              <a:xfrm>
                <a:off x="16" y="325"/>
                <a:ext cx="5655" cy="680"/>
              </a:xfrm>
              <a:prstGeom prst="rect">
                <a:avLst/>
              </a:prstGeom>
              <a:solidFill>
                <a:srgbClr val="0078AA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87" name="Rectangle 33"/>
              <p:cNvSpPr/>
              <p:nvPr/>
            </p:nvSpPr>
            <p:spPr>
              <a:xfrm>
                <a:off x="4091" y="0"/>
                <a:ext cx="1020" cy="340"/>
              </a:xfrm>
              <a:prstGeom prst="rect">
                <a:avLst/>
              </a:prstGeom>
              <a:solidFill>
                <a:srgbClr val="4BCAFF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88" name="AutoShape 34"/>
              <p:cNvSpPr/>
              <p:nvPr/>
            </p:nvSpPr>
            <p:spPr>
              <a:xfrm>
                <a:off x="5112" y="0"/>
                <a:ext cx="561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89" name="AutoShape 35"/>
              <p:cNvSpPr/>
              <p:nvPr/>
            </p:nvSpPr>
            <p:spPr>
              <a:xfrm rot="10800000">
                <a:off x="0" y="990"/>
                <a:ext cx="583" cy="340"/>
              </a:xfrm>
              <a:prstGeom prst="rtTriangle">
                <a:avLst/>
              </a:prstGeom>
              <a:solidFill>
                <a:srgbClr val="00AAD4"/>
              </a:solidFill>
              <a:ln w="9525">
                <a:noFill/>
              </a:ln>
            </p:spPr>
            <p:txBody>
              <a:bodyPr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85" name="Text Box 36"/>
            <p:cNvSpPr txBox="1"/>
            <p:nvPr/>
          </p:nvSpPr>
          <p:spPr>
            <a:xfrm>
              <a:off x="0" y="340"/>
              <a:ext cx="3629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第五章    致       谢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079" name="Rectangle 37"/>
          <p:cNvSpPr/>
          <p:nvPr/>
        </p:nvSpPr>
        <p:spPr>
          <a:xfrm>
            <a:off x="1588" y="-19050"/>
            <a:ext cx="3636962" cy="5183188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0" name="Text Box 38"/>
          <p:cNvSpPr txBox="1"/>
          <p:nvPr/>
        </p:nvSpPr>
        <p:spPr>
          <a:xfrm>
            <a:off x="1588" y="1816100"/>
            <a:ext cx="3638550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【 目   录 】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CONTENTS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1" name="Line 39"/>
          <p:cNvSpPr/>
          <p:nvPr/>
        </p:nvSpPr>
        <p:spPr>
          <a:xfrm>
            <a:off x="3563938" y="-19050"/>
            <a:ext cx="1587" cy="5183188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82" name="AutoShape 40"/>
          <p:cNvSpPr/>
          <p:nvPr/>
        </p:nvSpPr>
        <p:spPr>
          <a:xfrm rot="10800000">
            <a:off x="8693150" y="0"/>
            <a:ext cx="455613" cy="423863"/>
          </a:xfrm>
          <a:prstGeom prst="rtTriangle">
            <a:avLst/>
          </a:prstGeom>
          <a:solidFill>
            <a:srgbClr val="008FC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3" name="AutoShape 41"/>
          <p:cNvSpPr/>
          <p:nvPr/>
        </p:nvSpPr>
        <p:spPr>
          <a:xfrm rot="-5400000">
            <a:off x="8740775" y="4756150"/>
            <a:ext cx="360363" cy="455613"/>
          </a:xfrm>
          <a:prstGeom prst="rtTriangle">
            <a:avLst/>
          </a:prstGeom>
          <a:solidFill>
            <a:srgbClr val="008FC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3863"/>
            <a:ext cx="9144000" cy="17557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99" name="Group 3"/>
          <p:cNvGrpSpPr/>
          <p:nvPr/>
        </p:nvGrpSpPr>
        <p:grpSpPr>
          <a:xfrm>
            <a:off x="1231900" y="2146300"/>
            <a:ext cx="863600" cy="863600"/>
            <a:chOff x="0" y="0"/>
            <a:chExt cx="1928" cy="1928"/>
          </a:xfrm>
        </p:grpSpPr>
        <p:pic>
          <p:nvPicPr>
            <p:cNvPr id="4102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3" y="461"/>
              <a:ext cx="1247" cy="102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3" name="正圆 108"/>
            <p:cNvSpPr/>
            <p:nvPr/>
          </p:nvSpPr>
          <p:spPr>
            <a:xfrm>
              <a:off x="0" y="0"/>
              <a:ext cx="1928" cy="1928"/>
            </a:xfrm>
            <a:prstGeom prst="ellipse">
              <a:avLst/>
            </a:prstGeom>
            <a:noFill/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4100" name="Text Box 6"/>
          <p:cNvSpPr txBox="1"/>
          <p:nvPr/>
        </p:nvSpPr>
        <p:spPr>
          <a:xfrm>
            <a:off x="3709988" y="2322513"/>
            <a:ext cx="54340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  选题背景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Text Box 7"/>
          <p:cNvSpPr txBox="1"/>
          <p:nvPr/>
        </p:nvSpPr>
        <p:spPr>
          <a:xfrm>
            <a:off x="6975475" y="52388"/>
            <a:ext cx="2122488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LOGO学校校徽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  背 景 概 述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150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2575" y="1717675"/>
            <a:ext cx="571500" cy="57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Text Box 8"/>
          <p:cNvSpPr txBox="1"/>
          <p:nvPr/>
        </p:nvSpPr>
        <p:spPr>
          <a:xfrm>
            <a:off x="273050" y="711200"/>
            <a:ext cx="8499475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单击此处添加您本篇论文的背景概述，论文的背景概述主要针对论文的写作背景，当前的国内外发展状况等进行描述，同时也可以对当前的问题进行阐述等。</a:t>
            </a:r>
            <a:endParaRPr lang="zh-CN" altLang="en-US" sz="1400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28" name="Picture 9"/>
          <p:cNvPicPr>
            <a:picLocks noChangeAspect="1"/>
          </p:cNvPicPr>
          <p:nvPr/>
        </p:nvPicPr>
        <p:blipFill>
          <a:blip r:embed="rId2"/>
          <a:srcRect l="7591" r="3714"/>
          <a:stretch>
            <a:fillRect/>
          </a:stretch>
        </p:blipFill>
        <p:spPr>
          <a:xfrm>
            <a:off x="339725" y="1689100"/>
            <a:ext cx="4467225" cy="2867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3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2428875"/>
            <a:ext cx="571500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4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2575" y="3175000"/>
            <a:ext cx="571500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5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575" y="3879850"/>
            <a:ext cx="571500" cy="571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3"/>
          <p:cNvGrpSpPr/>
          <p:nvPr/>
        </p:nvGrpSpPr>
        <p:grpSpPr>
          <a:xfrm>
            <a:off x="6126163" y="1651000"/>
            <a:ext cx="2874962" cy="695325"/>
            <a:chOff x="0" y="0"/>
            <a:chExt cx="4526" cy="1092"/>
          </a:xfrm>
        </p:grpSpPr>
        <p:sp>
          <p:nvSpPr>
            <p:cNvPr id="5142" name="Text Box 14"/>
            <p:cNvSpPr txBox="1"/>
            <p:nvPr/>
          </p:nvSpPr>
          <p:spPr>
            <a:xfrm>
              <a:off x="0" y="0"/>
              <a:ext cx="452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sz="1400" b="1" dirty="0">
                <a:solidFill>
                  <a:srgbClr val="0078AA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143" name="Text Box 15"/>
            <p:cNvSpPr txBox="1"/>
            <p:nvPr/>
          </p:nvSpPr>
          <p:spPr>
            <a:xfrm>
              <a:off x="2" y="372"/>
              <a:ext cx="451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6129338" y="2371725"/>
            <a:ext cx="2873375" cy="692150"/>
            <a:chOff x="0" y="0"/>
            <a:chExt cx="4526" cy="1092"/>
          </a:xfrm>
        </p:grpSpPr>
        <p:sp>
          <p:nvSpPr>
            <p:cNvPr id="5140" name="Text Box 17"/>
            <p:cNvSpPr txBox="1"/>
            <p:nvPr/>
          </p:nvSpPr>
          <p:spPr>
            <a:xfrm>
              <a:off x="0" y="0"/>
              <a:ext cx="452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1" name="Text Box 18"/>
            <p:cNvSpPr txBox="1"/>
            <p:nvPr/>
          </p:nvSpPr>
          <p:spPr>
            <a:xfrm>
              <a:off x="2" y="372"/>
              <a:ext cx="451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19"/>
          <p:cNvGrpSpPr/>
          <p:nvPr/>
        </p:nvGrpSpPr>
        <p:grpSpPr>
          <a:xfrm>
            <a:off x="6130925" y="3101975"/>
            <a:ext cx="2874963" cy="692150"/>
            <a:chOff x="0" y="0"/>
            <a:chExt cx="4526" cy="1092"/>
          </a:xfrm>
        </p:grpSpPr>
        <p:sp>
          <p:nvSpPr>
            <p:cNvPr id="5138" name="Text Box 20"/>
            <p:cNvSpPr txBox="1"/>
            <p:nvPr/>
          </p:nvSpPr>
          <p:spPr>
            <a:xfrm>
              <a:off x="0" y="0"/>
              <a:ext cx="452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39" name="Text Box 21"/>
            <p:cNvSpPr txBox="1"/>
            <p:nvPr/>
          </p:nvSpPr>
          <p:spPr>
            <a:xfrm>
              <a:off x="2" y="372"/>
              <a:ext cx="451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6134100" y="3841750"/>
            <a:ext cx="2873375" cy="692150"/>
            <a:chOff x="0" y="0"/>
            <a:chExt cx="4526" cy="1092"/>
          </a:xfrm>
        </p:grpSpPr>
        <p:sp>
          <p:nvSpPr>
            <p:cNvPr id="5136" name="Text Box 23"/>
            <p:cNvSpPr txBox="1"/>
            <p:nvPr/>
          </p:nvSpPr>
          <p:spPr>
            <a:xfrm>
              <a:off x="0" y="0"/>
              <a:ext cx="452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37" name="Text Box 24"/>
            <p:cNvSpPr txBox="1"/>
            <p:nvPr/>
          </p:nvSpPr>
          <p:spPr>
            <a:xfrm>
              <a:off x="2" y="372"/>
              <a:ext cx="451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3863"/>
            <a:ext cx="91440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6"/>
          <p:cNvSpPr txBox="1"/>
          <p:nvPr/>
        </p:nvSpPr>
        <p:spPr>
          <a:xfrm>
            <a:off x="3709988" y="2322513"/>
            <a:ext cx="5434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  论文概述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8" name="Text Box 7"/>
          <p:cNvSpPr txBox="1"/>
          <p:nvPr/>
        </p:nvSpPr>
        <p:spPr>
          <a:xfrm>
            <a:off x="6975475" y="52388"/>
            <a:ext cx="2122488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LOGO学校校徽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49" name="Group 5"/>
          <p:cNvGrpSpPr/>
          <p:nvPr/>
        </p:nvGrpSpPr>
        <p:grpSpPr>
          <a:xfrm>
            <a:off x="1254125" y="2159000"/>
            <a:ext cx="863600" cy="863600"/>
            <a:chOff x="0" y="0"/>
            <a:chExt cx="1360" cy="1360"/>
          </a:xfrm>
        </p:grpSpPr>
        <p:pic>
          <p:nvPicPr>
            <p:cNvPr id="6150" name="Picture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" y="193"/>
              <a:ext cx="877" cy="9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1" name="正圆 198"/>
            <p:cNvSpPr/>
            <p:nvPr/>
          </p:nvSpPr>
          <p:spPr>
            <a:xfrm>
              <a:off x="0" y="0"/>
              <a:ext cx="1360" cy="1360"/>
            </a:xfrm>
            <a:prstGeom prst="ellipse">
              <a:avLst/>
            </a:prstGeom>
            <a:noFill/>
            <a:ln w="285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1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2.1  论 文 结 构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3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grpSp>
        <p:nvGrpSpPr>
          <p:cNvPr id="2" name="Group 6"/>
          <p:cNvGrpSpPr/>
          <p:nvPr/>
        </p:nvGrpSpPr>
        <p:grpSpPr>
          <a:xfrm>
            <a:off x="971550" y="1131888"/>
            <a:ext cx="1457325" cy="792162"/>
            <a:chOff x="0" y="0"/>
            <a:chExt cx="2295" cy="1246"/>
          </a:xfrm>
        </p:grpSpPr>
        <p:pic>
          <p:nvPicPr>
            <p:cNvPr id="7200" name="Picture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295" cy="12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201" name="Text Box 8"/>
            <p:cNvSpPr txBox="1"/>
            <p:nvPr/>
          </p:nvSpPr>
          <p:spPr>
            <a:xfrm>
              <a:off x="1" y="328"/>
              <a:ext cx="2295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单击添加内容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1701800" y="2068513"/>
            <a:ext cx="1457325" cy="792162"/>
            <a:chOff x="0" y="0"/>
            <a:chExt cx="2295" cy="1246"/>
          </a:xfrm>
        </p:grpSpPr>
        <p:pic>
          <p:nvPicPr>
            <p:cNvPr id="7198" name="Picture 1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295" cy="12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99" name="Text Box 11"/>
            <p:cNvSpPr txBox="1"/>
            <p:nvPr/>
          </p:nvSpPr>
          <p:spPr>
            <a:xfrm>
              <a:off x="1" y="328"/>
              <a:ext cx="2295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单击添加内容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Group 12"/>
          <p:cNvGrpSpPr/>
          <p:nvPr/>
        </p:nvGrpSpPr>
        <p:grpSpPr>
          <a:xfrm>
            <a:off x="2428875" y="3005138"/>
            <a:ext cx="1457325" cy="792162"/>
            <a:chOff x="0" y="0"/>
            <a:chExt cx="2295" cy="1246"/>
          </a:xfrm>
        </p:grpSpPr>
        <p:pic>
          <p:nvPicPr>
            <p:cNvPr id="7196" name="Picture 1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295" cy="12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97" name="Text Box 14"/>
            <p:cNvSpPr txBox="1"/>
            <p:nvPr/>
          </p:nvSpPr>
          <p:spPr>
            <a:xfrm>
              <a:off x="1" y="328"/>
              <a:ext cx="2295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单击添加内容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Group 15"/>
          <p:cNvGrpSpPr/>
          <p:nvPr/>
        </p:nvGrpSpPr>
        <p:grpSpPr>
          <a:xfrm>
            <a:off x="3159125" y="3949700"/>
            <a:ext cx="1457325" cy="790575"/>
            <a:chOff x="0" y="0"/>
            <a:chExt cx="2295" cy="1246"/>
          </a:xfrm>
        </p:grpSpPr>
        <p:pic>
          <p:nvPicPr>
            <p:cNvPr id="7194" name="Picture 1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295" cy="12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95" name="Text Box 17"/>
            <p:cNvSpPr txBox="1"/>
            <p:nvPr/>
          </p:nvSpPr>
          <p:spPr>
            <a:xfrm>
              <a:off x="1" y="328"/>
              <a:ext cx="2295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单击添加内容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210" name="箭头 218"/>
          <p:cNvSpPr/>
          <p:nvPr/>
        </p:nvSpPr>
        <p:spPr>
          <a:xfrm>
            <a:off x="2466975" y="1169988"/>
            <a:ext cx="990600" cy="1587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6" name="Group 19"/>
          <p:cNvGrpSpPr/>
          <p:nvPr/>
        </p:nvGrpSpPr>
        <p:grpSpPr>
          <a:xfrm>
            <a:off x="3457575" y="1019175"/>
            <a:ext cx="2876550" cy="762000"/>
            <a:chOff x="0" y="0"/>
            <a:chExt cx="4528" cy="1200"/>
          </a:xfrm>
        </p:grpSpPr>
        <p:sp>
          <p:nvSpPr>
            <p:cNvPr id="7192" name="Text Box 14"/>
            <p:cNvSpPr txBox="1"/>
            <p:nvPr/>
          </p:nvSpPr>
          <p:spPr>
            <a:xfrm>
              <a:off x="0" y="0"/>
              <a:ext cx="452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sz="1400" b="1" dirty="0">
                <a:solidFill>
                  <a:srgbClr val="0078AA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193" name="Text Box 15"/>
            <p:cNvSpPr txBox="1"/>
            <p:nvPr/>
          </p:nvSpPr>
          <p:spPr>
            <a:xfrm>
              <a:off x="16" y="480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214" name="箭头 218"/>
          <p:cNvSpPr/>
          <p:nvPr/>
        </p:nvSpPr>
        <p:spPr>
          <a:xfrm>
            <a:off x="3192463" y="2114550"/>
            <a:ext cx="990600" cy="1588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bevel/>
            <a:headEnd type="none" w="med" len="med"/>
            <a:tailEnd type="triangle" w="med" len="med"/>
          </a:ln>
        </p:spPr>
      </p:sp>
      <p:grpSp>
        <p:nvGrpSpPr>
          <p:cNvPr id="7" name="Group 23"/>
          <p:cNvGrpSpPr/>
          <p:nvPr/>
        </p:nvGrpSpPr>
        <p:grpSpPr>
          <a:xfrm>
            <a:off x="4183063" y="1963738"/>
            <a:ext cx="2874962" cy="762000"/>
            <a:chOff x="0" y="0"/>
            <a:chExt cx="4528" cy="1200"/>
          </a:xfrm>
        </p:grpSpPr>
        <p:sp>
          <p:nvSpPr>
            <p:cNvPr id="7190" name="Text Box 14"/>
            <p:cNvSpPr txBox="1"/>
            <p:nvPr/>
          </p:nvSpPr>
          <p:spPr>
            <a:xfrm>
              <a:off x="0" y="0"/>
              <a:ext cx="452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sz="1400" b="1" dirty="0">
                <a:solidFill>
                  <a:srgbClr val="0078AA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191" name="Text Box 15"/>
            <p:cNvSpPr txBox="1"/>
            <p:nvPr/>
          </p:nvSpPr>
          <p:spPr>
            <a:xfrm>
              <a:off x="16" y="480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218" name="箭头 218"/>
          <p:cNvSpPr/>
          <p:nvPr/>
        </p:nvSpPr>
        <p:spPr>
          <a:xfrm>
            <a:off x="3933825" y="3067050"/>
            <a:ext cx="990600" cy="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bevel/>
            <a:headEnd type="none" w="med" len="med"/>
            <a:tailEnd type="triangle" w="med" len="med"/>
          </a:ln>
        </p:spPr>
      </p:sp>
      <p:grpSp>
        <p:nvGrpSpPr>
          <p:cNvPr id="8" name="Group 27"/>
          <p:cNvGrpSpPr/>
          <p:nvPr/>
        </p:nvGrpSpPr>
        <p:grpSpPr>
          <a:xfrm>
            <a:off x="4924425" y="2914650"/>
            <a:ext cx="2876550" cy="762000"/>
            <a:chOff x="0" y="0"/>
            <a:chExt cx="4528" cy="1200"/>
          </a:xfrm>
        </p:grpSpPr>
        <p:sp>
          <p:nvSpPr>
            <p:cNvPr id="7188" name="Text Box 14"/>
            <p:cNvSpPr txBox="1"/>
            <p:nvPr/>
          </p:nvSpPr>
          <p:spPr>
            <a:xfrm>
              <a:off x="0" y="0"/>
              <a:ext cx="452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sz="1400" b="1" dirty="0">
                <a:solidFill>
                  <a:srgbClr val="0078AA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189" name="Text Box 15"/>
            <p:cNvSpPr txBox="1"/>
            <p:nvPr/>
          </p:nvSpPr>
          <p:spPr>
            <a:xfrm>
              <a:off x="16" y="480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222" name="箭头 218"/>
          <p:cNvSpPr/>
          <p:nvPr/>
        </p:nvSpPr>
        <p:spPr>
          <a:xfrm>
            <a:off x="4668838" y="3987800"/>
            <a:ext cx="990600" cy="1588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triangle" w="med" len="med"/>
          </a:ln>
        </p:spPr>
      </p:sp>
      <p:grpSp>
        <p:nvGrpSpPr>
          <p:cNvPr id="9" name="Group 31"/>
          <p:cNvGrpSpPr/>
          <p:nvPr/>
        </p:nvGrpSpPr>
        <p:grpSpPr>
          <a:xfrm>
            <a:off x="5659438" y="3836988"/>
            <a:ext cx="2874962" cy="762000"/>
            <a:chOff x="0" y="0"/>
            <a:chExt cx="4528" cy="1200"/>
          </a:xfrm>
        </p:grpSpPr>
        <p:sp>
          <p:nvSpPr>
            <p:cNvPr id="7186" name="Text Box 14"/>
            <p:cNvSpPr txBox="1"/>
            <p:nvPr/>
          </p:nvSpPr>
          <p:spPr>
            <a:xfrm>
              <a:off x="0" y="0"/>
              <a:ext cx="452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b="1" dirty="0">
                  <a:solidFill>
                    <a:srgbClr val="0078AA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标题：</a:t>
              </a:r>
              <a:endParaRPr lang="zh-CN" altLang="en-US" sz="1400" b="1" dirty="0">
                <a:solidFill>
                  <a:srgbClr val="0078AA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187" name="Text Box 15"/>
            <p:cNvSpPr txBox="1"/>
            <p:nvPr/>
          </p:nvSpPr>
          <p:spPr>
            <a:xfrm>
              <a:off x="16" y="480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5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  论 点 阐 述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7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222" name="Line 6"/>
          <p:cNvSpPr/>
          <p:nvPr/>
        </p:nvSpPr>
        <p:spPr>
          <a:xfrm>
            <a:off x="4572000" y="989013"/>
            <a:ext cx="1588" cy="4033837"/>
          </a:xfrm>
          <a:prstGeom prst="line">
            <a:avLst/>
          </a:prstGeom>
          <a:ln w="28575" cap="flat" cmpd="sng">
            <a:solidFill>
              <a:srgbClr val="0078AA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2" name="Group 7"/>
          <p:cNvGrpSpPr/>
          <p:nvPr/>
        </p:nvGrpSpPr>
        <p:grpSpPr>
          <a:xfrm>
            <a:off x="1774825" y="768350"/>
            <a:ext cx="6456363" cy="719138"/>
            <a:chOff x="0" y="0"/>
            <a:chExt cx="10167" cy="1132"/>
          </a:xfrm>
        </p:grpSpPr>
        <p:sp>
          <p:nvSpPr>
            <p:cNvPr id="8236" name="正圆 326"/>
            <p:cNvSpPr/>
            <p:nvPr/>
          </p:nvSpPr>
          <p:spPr>
            <a:xfrm>
              <a:off x="3838" y="0"/>
              <a:ext cx="1133" cy="1133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8237" name="Picture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175" y="206"/>
              <a:ext cx="462" cy="70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38" name="Picture 1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3157" y="206"/>
              <a:ext cx="425" cy="7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39" name="正圆 332"/>
            <p:cNvSpPr/>
            <p:nvPr/>
          </p:nvSpPr>
          <p:spPr>
            <a:xfrm>
              <a:off x="3503" y="431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40" name="正圆 332"/>
            <p:cNvSpPr/>
            <p:nvPr/>
          </p:nvSpPr>
          <p:spPr>
            <a:xfrm>
              <a:off x="5025" y="439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41" name="Text Box 13"/>
            <p:cNvSpPr txBox="1"/>
            <p:nvPr/>
          </p:nvSpPr>
          <p:spPr>
            <a:xfrm>
              <a:off x="3844" y="279"/>
              <a:ext cx="1093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b="1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开篇</a:t>
              </a:r>
              <a:endParaRPr lang="zh-CN" altLang="en-US" b="1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42" name="Text Box 15"/>
            <p:cNvSpPr txBox="1"/>
            <p:nvPr/>
          </p:nvSpPr>
          <p:spPr>
            <a:xfrm>
              <a:off x="5657" y="206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43" name="Text Box 15"/>
            <p:cNvSpPr txBox="1"/>
            <p:nvPr/>
          </p:nvSpPr>
          <p:spPr>
            <a:xfrm>
              <a:off x="0" y="210"/>
              <a:ext cx="318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790700" y="1838325"/>
            <a:ext cx="6456363" cy="558800"/>
            <a:chOff x="0" y="0"/>
            <a:chExt cx="10167" cy="882"/>
          </a:xfrm>
        </p:grpSpPr>
        <p:sp>
          <p:nvSpPr>
            <p:cNvPr id="8228" name="正圆 326"/>
            <p:cNvSpPr/>
            <p:nvPr/>
          </p:nvSpPr>
          <p:spPr>
            <a:xfrm>
              <a:off x="3951" y="0"/>
              <a:ext cx="882" cy="882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8229" name="Picture 1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175" y="79"/>
              <a:ext cx="462" cy="70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30" name="Picture 1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3157" y="79"/>
              <a:ext cx="425" cy="7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31" name="正圆 332"/>
            <p:cNvSpPr/>
            <p:nvPr/>
          </p:nvSpPr>
          <p:spPr>
            <a:xfrm>
              <a:off x="3503" y="304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32" name="正圆 332"/>
            <p:cNvSpPr/>
            <p:nvPr/>
          </p:nvSpPr>
          <p:spPr>
            <a:xfrm>
              <a:off x="5025" y="312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33" name="Text Box 22"/>
            <p:cNvSpPr txBox="1"/>
            <p:nvPr/>
          </p:nvSpPr>
          <p:spPr>
            <a:xfrm>
              <a:off x="3844" y="220"/>
              <a:ext cx="10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400" b="1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中心1</a:t>
              </a:r>
              <a:endParaRPr lang="zh-CN" altLang="en-US" sz="1400" b="1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34" name="Text Box 15"/>
            <p:cNvSpPr txBox="1"/>
            <p:nvPr/>
          </p:nvSpPr>
          <p:spPr>
            <a:xfrm>
              <a:off x="5657" y="79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35" name="Text Box 15"/>
            <p:cNvSpPr txBox="1"/>
            <p:nvPr/>
          </p:nvSpPr>
          <p:spPr>
            <a:xfrm>
              <a:off x="0" y="83"/>
              <a:ext cx="318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1785938" y="2609850"/>
            <a:ext cx="6456362" cy="560388"/>
            <a:chOff x="0" y="0"/>
            <a:chExt cx="10167" cy="882"/>
          </a:xfrm>
        </p:grpSpPr>
        <p:sp>
          <p:nvSpPr>
            <p:cNvPr id="8220" name="正圆 326"/>
            <p:cNvSpPr/>
            <p:nvPr/>
          </p:nvSpPr>
          <p:spPr>
            <a:xfrm>
              <a:off x="3951" y="0"/>
              <a:ext cx="882" cy="882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8221" name="Picture 2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175" y="79"/>
              <a:ext cx="462" cy="70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22" name="Picture 2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3157" y="79"/>
              <a:ext cx="425" cy="7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23" name="正圆 332"/>
            <p:cNvSpPr/>
            <p:nvPr/>
          </p:nvSpPr>
          <p:spPr>
            <a:xfrm>
              <a:off x="3503" y="304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24" name="正圆 332"/>
            <p:cNvSpPr/>
            <p:nvPr/>
          </p:nvSpPr>
          <p:spPr>
            <a:xfrm>
              <a:off x="5025" y="312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25" name="Text Box 31"/>
            <p:cNvSpPr txBox="1"/>
            <p:nvPr/>
          </p:nvSpPr>
          <p:spPr>
            <a:xfrm>
              <a:off x="3844" y="220"/>
              <a:ext cx="10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400" b="1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中心2</a:t>
              </a:r>
              <a:endParaRPr lang="zh-CN" altLang="en-US" sz="1400" b="1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26" name="Text Box 15"/>
            <p:cNvSpPr txBox="1"/>
            <p:nvPr/>
          </p:nvSpPr>
          <p:spPr>
            <a:xfrm>
              <a:off x="5657" y="79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27" name="Text Box 15"/>
            <p:cNvSpPr txBox="1"/>
            <p:nvPr/>
          </p:nvSpPr>
          <p:spPr>
            <a:xfrm>
              <a:off x="0" y="83"/>
              <a:ext cx="318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1790700" y="3333750"/>
            <a:ext cx="6456363" cy="558800"/>
            <a:chOff x="0" y="0"/>
            <a:chExt cx="10167" cy="882"/>
          </a:xfrm>
        </p:grpSpPr>
        <p:sp>
          <p:nvSpPr>
            <p:cNvPr id="8212" name="正圆 326"/>
            <p:cNvSpPr/>
            <p:nvPr/>
          </p:nvSpPr>
          <p:spPr>
            <a:xfrm>
              <a:off x="3951" y="0"/>
              <a:ext cx="882" cy="882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8213" name="Picture 3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175" y="79"/>
              <a:ext cx="462" cy="70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14" name="Picture 3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3157" y="79"/>
              <a:ext cx="425" cy="7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15" name="正圆 332"/>
            <p:cNvSpPr/>
            <p:nvPr/>
          </p:nvSpPr>
          <p:spPr>
            <a:xfrm>
              <a:off x="3503" y="304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16" name="正圆 332"/>
            <p:cNvSpPr/>
            <p:nvPr/>
          </p:nvSpPr>
          <p:spPr>
            <a:xfrm>
              <a:off x="5025" y="312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17" name="Text Box 40"/>
            <p:cNvSpPr txBox="1"/>
            <p:nvPr/>
          </p:nvSpPr>
          <p:spPr>
            <a:xfrm>
              <a:off x="3844" y="220"/>
              <a:ext cx="10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400" b="1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中心3</a:t>
              </a:r>
              <a:endParaRPr lang="zh-CN" altLang="en-US" sz="1400" b="1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18" name="Text Box 15"/>
            <p:cNvSpPr txBox="1"/>
            <p:nvPr/>
          </p:nvSpPr>
          <p:spPr>
            <a:xfrm>
              <a:off x="5657" y="79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9" name="Text Box 15"/>
            <p:cNvSpPr txBox="1"/>
            <p:nvPr/>
          </p:nvSpPr>
          <p:spPr>
            <a:xfrm>
              <a:off x="0" y="83"/>
              <a:ext cx="318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Group 43"/>
          <p:cNvGrpSpPr/>
          <p:nvPr/>
        </p:nvGrpSpPr>
        <p:grpSpPr>
          <a:xfrm>
            <a:off x="1781175" y="4268788"/>
            <a:ext cx="6454775" cy="719137"/>
            <a:chOff x="0" y="0"/>
            <a:chExt cx="10167" cy="1132"/>
          </a:xfrm>
        </p:grpSpPr>
        <p:sp>
          <p:nvSpPr>
            <p:cNvPr id="8204" name="正圆 326"/>
            <p:cNvSpPr/>
            <p:nvPr/>
          </p:nvSpPr>
          <p:spPr>
            <a:xfrm>
              <a:off x="3838" y="0"/>
              <a:ext cx="1133" cy="1133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0078AA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8205" name="Picture 4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175" y="206"/>
              <a:ext cx="462" cy="70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06" name="Picture 4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3157" y="206"/>
              <a:ext cx="425" cy="7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07" name="正圆 332"/>
            <p:cNvSpPr/>
            <p:nvPr/>
          </p:nvSpPr>
          <p:spPr>
            <a:xfrm>
              <a:off x="3503" y="431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08" name="正圆 332"/>
            <p:cNvSpPr/>
            <p:nvPr/>
          </p:nvSpPr>
          <p:spPr>
            <a:xfrm>
              <a:off x="5025" y="439"/>
              <a:ext cx="226" cy="226"/>
            </a:xfrm>
            <a:prstGeom prst="ellipse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8209" name="Text Box 49"/>
            <p:cNvSpPr txBox="1"/>
            <p:nvPr/>
          </p:nvSpPr>
          <p:spPr>
            <a:xfrm>
              <a:off x="3844" y="279"/>
              <a:ext cx="1093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b="1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结尾</a:t>
              </a:r>
              <a:endParaRPr lang="zh-CN" altLang="en-US" b="1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10" name="Text Box 15"/>
            <p:cNvSpPr txBox="1"/>
            <p:nvPr/>
          </p:nvSpPr>
          <p:spPr>
            <a:xfrm>
              <a:off x="5657" y="206"/>
              <a:ext cx="4510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1" name="Text Box 15"/>
            <p:cNvSpPr txBox="1"/>
            <p:nvPr/>
          </p:nvSpPr>
          <p:spPr>
            <a:xfrm>
              <a:off x="0" y="210"/>
              <a:ext cx="318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rgbClr val="29292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单击此处添加您的文本内容</a:t>
              </a:r>
              <a:endParaRPr lang="zh-CN" altLang="en-US" sz="1200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3863"/>
            <a:ext cx="91440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Text Box 6"/>
          <p:cNvSpPr txBox="1"/>
          <p:nvPr/>
        </p:nvSpPr>
        <p:spPr>
          <a:xfrm>
            <a:off x="3709988" y="2322513"/>
            <a:ext cx="5434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  研究过程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0" name="Text Box 7"/>
          <p:cNvSpPr txBox="1"/>
          <p:nvPr/>
        </p:nvSpPr>
        <p:spPr>
          <a:xfrm>
            <a:off x="6975475" y="52388"/>
            <a:ext cx="2122488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LOGO学校校徽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21" name="Group 5"/>
          <p:cNvGrpSpPr/>
          <p:nvPr/>
        </p:nvGrpSpPr>
        <p:grpSpPr>
          <a:xfrm>
            <a:off x="1254125" y="2136775"/>
            <a:ext cx="863600" cy="863600"/>
            <a:chOff x="0" y="0"/>
            <a:chExt cx="1360" cy="1360"/>
          </a:xfrm>
        </p:grpSpPr>
        <p:pic>
          <p:nvPicPr>
            <p:cNvPr id="9222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5" y="256"/>
              <a:ext cx="808" cy="8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3" name="正圆 198"/>
            <p:cNvSpPr/>
            <p:nvPr/>
          </p:nvSpPr>
          <p:spPr>
            <a:xfrm>
              <a:off x="0" y="0"/>
              <a:ext cx="1360" cy="1360"/>
            </a:xfrm>
            <a:prstGeom prst="ellipse">
              <a:avLst/>
            </a:prstGeom>
            <a:noFill/>
            <a:ln w="285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43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  过 程 展 示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5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6"/>
          <p:cNvGrpSpPr/>
          <p:nvPr/>
        </p:nvGrpSpPr>
        <p:grpSpPr>
          <a:xfrm>
            <a:off x="971550" y="211138"/>
            <a:ext cx="1800225" cy="4016375"/>
            <a:chOff x="0" y="0"/>
            <a:chExt cx="2834" cy="6325"/>
          </a:xfrm>
        </p:grpSpPr>
        <p:sp>
          <p:nvSpPr>
            <p:cNvPr id="10259" name="AutoShape 7"/>
            <p:cNvSpPr/>
            <p:nvPr/>
          </p:nvSpPr>
          <p:spPr>
            <a:xfrm>
              <a:off x="0" y="1451"/>
              <a:ext cx="2835" cy="4875"/>
            </a:xfrm>
            <a:prstGeom prst="roundRect">
              <a:avLst>
                <a:gd name="adj" fmla="val 5995"/>
              </a:avLst>
            </a:prstGeom>
            <a:solidFill>
              <a:srgbClr val="0088B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60" name="AutoShape 8"/>
            <p:cNvSpPr/>
            <p:nvPr/>
          </p:nvSpPr>
          <p:spPr>
            <a:xfrm flipV="1">
              <a:off x="0" y="0"/>
              <a:ext cx="2834" cy="283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7713 h 21600"/>
              </a:gdLst>
              <a:ahLst/>
              <a:cxnLst>
                <a:cxn ang="0">
                  <a:pos x="1417" y="0"/>
                </a:cxn>
                <a:cxn ang="0">
                  <a:pos x="354" y="1417"/>
                </a:cxn>
                <a:cxn ang="0">
                  <a:pos x="1417" y="709"/>
                </a:cxn>
                <a:cxn ang="0">
                  <a:pos x="2480" y="1417"/>
                </a:cxn>
              </a:cxnLst>
              <a:rect l="txL" t="txT" r="txR" b="txB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1" name="Text Box 9"/>
            <p:cNvSpPr txBox="1"/>
            <p:nvPr/>
          </p:nvSpPr>
          <p:spPr>
            <a:xfrm>
              <a:off x="862" y="1446"/>
              <a:ext cx="1162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第1步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62" name="Text Box 10"/>
            <p:cNvSpPr txBox="1"/>
            <p:nvPr/>
          </p:nvSpPr>
          <p:spPr>
            <a:xfrm>
              <a:off x="24" y="3124"/>
              <a:ext cx="2777" cy="26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3851275" y="211138"/>
            <a:ext cx="1798638" cy="4016375"/>
            <a:chOff x="0" y="0"/>
            <a:chExt cx="2834" cy="6325"/>
          </a:xfrm>
        </p:grpSpPr>
        <p:sp>
          <p:nvSpPr>
            <p:cNvPr id="10255" name="AutoShape 12"/>
            <p:cNvSpPr/>
            <p:nvPr/>
          </p:nvSpPr>
          <p:spPr>
            <a:xfrm>
              <a:off x="0" y="1451"/>
              <a:ext cx="2835" cy="4875"/>
            </a:xfrm>
            <a:prstGeom prst="roundRect">
              <a:avLst>
                <a:gd name="adj" fmla="val 5995"/>
              </a:avLst>
            </a:prstGeom>
            <a:solidFill>
              <a:srgbClr val="0088B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6" name="AutoShape 13"/>
            <p:cNvSpPr/>
            <p:nvPr/>
          </p:nvSpPr>
          <p:spPr>
            <a:xfrm flipV="1">
              <a:off x="0" y="0"/>
              <a:ext cx="2834" cy="283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7713 h 21600"/>
              </a:gdLst>
              <a:ahLst/>
              <a:cxnLst>
                <a:cxn ang="0">
                  <a:pos x="1417" y="0"/>
                </a:cxn>
                <a:cxn ang="0">
                  <a:pos x="354" y="1417"/>
                </a:cxn>
                <a:cxn ang="0">
                  <a:pos x="1417" y="709"/>
                </a:cxn>
                <a:cxn ang="0">
                  <a:pos x="2480" y="1417"/>
                </a:cxn>
              </a:cxnLst>
              <a:rect l="txL" t="txT" r="txR" b="txB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7" name="Text Box 14"/>
            <p:cNvSpPr txBox="1"/>
            <p:nvPr/>
          </p:nvSpPr>
          <p:spPr>
            <a:xfrm>
              <a:off x="862" y="1446"/>
              <a:ext cx="1162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第2步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58" name="Text Box 15"/>
            <p:cNvSpPr txBox="1"/>
            <p:nvPr/>
          </p:nvSpPr>
          <p:spPr>
            <a:xfrm>
              <a:off x="24" y="3124"/>
              <a:ext cx="2777" cy="26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16"/>
          <p:cNvGrpSpPr/>
          <p:nvPr/>
        </p:nvGrpSpPr>
        <p:grpSpPr>
          <a:xfrm>
            <a:off x="6588125" y="211138"/>
            <a:ext cx="1800225" cy="4016375"/>
            <a:chOff x="0" y="0"/>
            <a:chExt cx="2834" cy="6325"/>
          </a:xfrm>
        </p:grpSpPr>
        <p:sp>
          <p:nvSpPr>
            <p:cNvPr id="10251" name="AutoShape 17"/>
            <p:cNvSpPr/>
            <p:nvPr/>
          </p:nvSpPr>
          <p:spPr>
            <a:xfrm>
              <a:off x="0" y="1451"/>
              <a:ext cx="2835" cy="4875"/>
            </a:xfrm>
            <a:prstGeom prst="roundRect">
              <a:avLst>
                <a:gd name="adj" fmla="val 5995"/>
              </a:avLst>
            </a:prstGeom>
            <a:solidFill>
              <a:srgbClr val="0088B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2" name="AutoShape 18"/>
            <p:cNvSpPr/>
            <p:nvPr/>
          </p:nvSpPr>
          <p:spPr>
            <a:xfrm flipV="1">
              <a:off x="0" y="0"/>
              <a:ext cx="2834" cy="283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7713 h 21600"/>
              </a:gdLst>
              <a:ahLst/>
              <a:cxnLst>
                <a:cxn ang="0">
                  <a:pos x="1417" y="0"/>
                </a:cxn>
                <a:cxn ang="0">
                  <a:pos x="354" y="1417"/>
                </a:cxn>
                <a:cxn ang="0">
                  <a:pos x="1417" y="709"/>
                </a:cxn>
                <a:cxn ang="0">
                  <a:pos x="2480" y="1417"/>
                </a:cxn>
              </a:cxnLst>
              <a:rect l="txL" t="txT" r="txR" b="txB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3" name="Text Box 19"/>
            <p:cNvSpPr txBox="1"/>
            <p:nvPr/>
          </p:nvSpPr>
          <p:spPr>
            <a:xfrm>
              <a:off x="862" y="1446"/>
              <a:ext cx="1162" cy="5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第3步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54" name="Text Box 20"/>
            <p:cNvSpPr txBox="1"/>
            <p:nvPr/>
          </p:nvSpPr>
          <p:spPr>
            <a:xfrm>
              <a:off x="24" y="3124"/>
              <a:ext cx="2777" cy="26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1285" name="燕尾形箭头1 444"/>
          <p:cNvSpPr/>
          <p:nvPr/>
        </p:nvSpPr>
        <p:spPr>
          <a:xfrm>
            <a:off x="3021013" y="2500313"/>
            <a:ext cx="576262" cy="576262"/>
          </a:xfrm>
          <a:custGeom>
            <a:avLst/>
            <a:gdLst>
              <a:gd name="txL" fmla="*/ 0 w 812503"/>
              <a:gd name="txT" fmla="*/ 0 h 310097"/>
              <a:gd name="txR" fmla="*/ 812503 w 812503"/>
              <a:gd name="txB" fmla="*/ 310097 h 310097"/>
            </a:gdLst>
            <a:ahLst/>
            <a:cxnLst>
              <a:cxn ang="0">
                <a:pos x="545178" y="0"/>
              </a:cxn>
              <a:cxn ang="0">
                <a:pos x="812503" y="155049"/>
              </a:cxn>
              <a:cxn ang="0">
                <a:pos x="545178" y="310097"/>
              </a:cxn>
              <a:cxn ang="0">
                <a:pos x="545178" y="212220"/>
              </a:cxn>
              <a:cxn ang="0">
                <a:pos x="0" y="259590"/>
              </a:cxn>
              <a:cxn ang="0">
                <a:pos x="160832" y="155049"/>
              </a:cxn>
              <a:cxn ang="0">
                <a:pos x="0" y="50507"/>
              </a:cxn>
              <a:cxn ang="0">
                <a:pos x="545178" y="97878"/>
              </a:cxn>
              <a:cxn ang="0">
                <a:pos x="545178" y="0"/>
              </a:cxn>
            </a:cxnLst>
            <a:rect l="txL" t="txT" r="txR" b="tx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lnTo>
                  <a:pt x="545178" y="0"/>
                </a:lnTo>
                <a:close/>
              </a:path>
            </a:pathLst>
          </a:custGeom>
          <a:solidFill>
            <a:srgbClr val="B2B2B2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86" name="燕尾形箭头1 444"/>
          <p:cNvSpPr/>
          <p:nvPr/>
        </p:nvSpPr>
        <p:spPr>
          <a:xfrm>
            <a:off x="5867400" y="2500313"/>
            <a:ext cx="576263" cy="576262"/>
          </a:xfrm>
          <a:custGeom>
            <a:avLst/>
            <a:gdLst>
              <a:gd name="txL" fmla="*/ 0 w 812503"/>
              <a:gd name="txT" fmla="*/ 0 h 310097"/>
              <a:gd name="txR" fmla="*/ 812503 w 812503"/>
              <a:gd name="txB" fmla="*/ 310097 h 310097"/>
            </a:gdLst>
            <a:ahLst/>
            <a:cxnLst>
              <a:cxn ang="0">
                <a:pos x="545178" y="0"/>
              </a:cxn>
              <a:cxn ang="0">
                <a:pos x="812503" y="155049"/>
              </a:cxn>
              <a:cxn ang="0">
                <a:pos x="545178" y="310097"/>
              </a:cxn>
              <a:cxn ang="0">
                <a:pos x="545178" y="212220"/>
              </a:cxn>
              <a:cxn ang="0">
                <a:pos x="0" y="259590"/>
              </a:cxn>
              <a:cxn ang="0">
                <a:pos x="160832" y="155049"/>
              </a:cxn>
              <a:cxn ang="0">
                <a:pos x="0" y="50507"/>
              </a:cxn>
              <a:cxn ang="0">
                <a:pos x="545178" y="97878"/>
              </a:cxn>
              <a:cxn ang="0">
                <a:pos x="545178" y="0"/>
              </a:cxn>
            </a:cxnLst>
            <a:rect l="txL" t="txT" r="txR" b="tx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lnTo>
                  <a:pt x="545178" y="0"/>
                </a:lnTo>
                <a:close/>
              </a:path>
            </a:pathLst>
          </a:custGeom>
          <a:solidFill>
            <a:srgbClr val="B2B2B2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67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3.2  图 表 展 示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69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none" w="med" len="med"/>
            <a:tailEnd type="none" w="med" len="med"/>
          </a:ln>
        </p:spPr>
      </p:sp>
      <p:pic>
        <p:nvPicPr>
          <p:cNvPr id="11270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5400000">
            <a:off x="762000" y="2565400"/>
            <a:ext cx="2016125" cy="58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Rectangle 7"/>
          <p:cNvSpPr/>
          <p:nvPr/>
        </p:nvSpPr>
        <p:spPr>
          <a:xfrm>
            <a:off x="1552575" y="2165350"/>
            <a:ext cx="431800" cy="3587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2" name="Rectangle 8"/>
          <p:cNvSpPr/>
          <p:nvPr/>
        </p:nvSpPr>
        <p:spPr>
          <a:xfrm>
            <a:off x="1552575" y="2574925"/>
            <a:ext cx="431800" cy="3603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3" name="Rectangle 9"/>
          <p:cNvSpPr/>
          <p:nvPr/>
        </p:nvSpPr>
        <p:spPr>
          <a:xfrm>
            <a:off x="1546225" y="2994025"/>
            <a:ext cx="431800" cy="36036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4" name="Rectangle 10"/>
          <p:cNvSpPr/>
          <p:nvPr/>
        </p:nvSpPr>
        <p:spPr>
          <a:xfrm>
            <a:off x="1546225" y="3405188"/>
            <a:ext cx="431800" cy="3603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1275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5400000">
            <a:off x="1820863" y="2570163"/>
            <a:ext cx="2017712" cy="58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6" name="Rectangle 12"/>
          <p:cNvSpPr/>
          <p:nvPr/>
        </p:nvSpPr>
        <p:spPr>
          <a:xfrm>
            <a:off x="2613025" y="2170113"/>
            <a:ext cx="431800" cy="3603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7" name="Rectangle 13"/>
          <p:cNvSpPr/>
          <p:nvPr/>
        </p:nvSpPr>
        <p:spPr>
          <a:xfrm>
            <a:off x="2613025" y="2581275"/>
            <a:ext cx="431800" cy="35877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8" name="Rectangle 14"/>
          <p:cNvSpPr/>
          <p:nvPr/>
        </p:nvSpPr>
        <p:spPr>
          <a:xfrm>
            <a:off x="2606675" y="3000375"/>
            <a:ext cx="431800" cy="35877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9" name="Rectangle 15"/>
          <p:cNvSpPr/>
          <p:nvPr/>
        </p:nvSpPr>
        <p:spPr>
          <a:xfrm>
            <a:off x="2606675" y="3409950"/>
            <a:ext cx="431800" cy="36036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1280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5400000">
            <a:off x="2809875" y="2565400"/>
            <a:ext cx="2016125" cy="58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81" name="Rectangle 17"/>
          <p:cNvSpPr/>
          <p:nvPr/>
        </p:nvSpPr>
        <p:spPr>
          <a:xfrm>
            <a:off x="3600450" y="2163763"/>
            <a:ext cx="431800" cy="3603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2" name="Rectangle 18"/>
          <p:cNvSpPr/>
          <p:nvPr/>
        </p:nvSpPr>
        <p:spPr>
          <a:xfrm>
            <a:off x="3600450" y="2574925"/>
            <a:ext cx="431800" cy="3603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3" name="Rectangle 19"/>
          <p:cNvSpPr/>
          <p:nvPr/>
        </p:nvSpPr>
        <p:spPr>
          <a:xfrm>
            <a:off x="3594100" y="2994025"/>
            <a:ext cx="431800" cy="3603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4" name="Rectangle 20"/>
          <p:cNvSpPr/>
          <p:nvPr/>
        </p:nvSpPr>
        <p:spPr>
          <a:xfrm>
            <a:off x="3594100" y="3405188"/>
            <a:ext cx="431800" cy="3603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5" name="Rectangle 21"/>
          <p:cNvSpPr/>
          <p:nvPr/>
        </p:nvSpPr>
        <p:spPr>
          <a:xfrm>
            <a:off x="180975" y="1204913"/>
            <a:ext cx="146050" cy="1444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6" name="Text Box 22"/>
          <p:cNvSpPr txBox="1"/>
          <p:nvPr/>
        </p:nvSpPr>
        <p:spPr>
          <a:xfrm>
            <a:off x="325438" y="1133475"/>
            <a:ext cx="1223962" cy="27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</a:rPr>
              <a:t>市场容量空间</a:t>
            </a:r>
            <a:endParaRPr lang="zh-CN" altLang="en-US" sz="12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287" name="Rectangle 23"/>
          <p:cNvSpPr/>
          <p:nvPr/>
        </p:nvSpPr>
        <p:spPr>
          <a:xfrm>
            <a:off x="185738" y="1474788"/>
            <a:ext cx="146050" cy="1444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8" name="Text Box 24"/>
          <p:cNvSpPr txBox="1"/>
          <p:nvPr/>
        </p:nvSpPr>
        <p:spPr>
          <a:xfrm>
            <a:off x="330200" y="1403350"/>
            <a:ext cx="1223963" cy="27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</a:rPr>
              <a:t>市场占有空间</a:t>
            </a:r>
            <a:endParaRPr lang="zh-CN" altLang="en-US" sz="12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289" name="Text Box 25"/>
          <p:cNvSpPr txBox="1"/>
          <p:nvPr/>
        </p:nvSpPr>
        <p:spPr>
          <a:xfrm>
            <a:off x="1398588" y="3975100"/>
            <a:ext cx="784225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A市场</a:t>
            </a:r>
            <a:endParaRPr lang="zh-CN" altLang="en-US" sz="16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0" name="Text Box 26"/>
          <p:cNvSpPr txBox="1"/>
          <p:nvPr/>
        </p:nvSpPr>
        <p:spPr>
          <a:xfrm>
            <a:off x="2447925" y="3970338"/>
            <a:ext cx="784225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B市场</a:t>
            </a:r>
            <a:endParaRPr lang="zh-CN" altLang="en-US" sz="16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1" name="Text Box 27"/>
          <p:cNvSpPr txBox="1"/>
          <p:nvPr/>
        </p:nvSpPr>
        <p:spPr>
          <a:xfrm>
            <a:off x="3432175" y="3952875"/>
            <a:ext cx="784225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C市场</a:t>
            </a:r>
            <a:endParaRPr lang="zh-CN" altLang="en-US" sz="16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2" name="Line 28"/>
          <p:cNvSpPr/>
          <p:nvPr/>
        </p:nvSpPr>
        <p:spPr>
          <a:xfrm>
            <a:off x="5075238" y="915988"/>
            <a:ext cx="0" cy="3671887"/>
          </a:xfrm>
          <a:prstGeom prst="line">
            <a:avLst/>
          </a:prstGeom>
          <a:ln w="28575" cap="flat" cmpd="sng">
            <a:solidFill>
              <a:schemeClr val="bg2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11293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0575" y="1722438"/>
            <a:ext cx="1839913" cy="1827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94" name="Text Box 30"/>
          <p:cNvSpPr txBox="1"/>
          <p:nvPr/>
        </p:nvSpPr>
        <p:spPr>
          <a:xfrm>
            <a:off x="6470650" y="2168525"/>
            <a:ext cx="569913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01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295" name="Text Box 31"/>
          <p:cNvSpPr txBox="1"/>
          <p:nvPr/>
        </p:nvSpPr>
        <p:spPr>
          <a:xfrm>
            <a:off x="6810375" y="2171700"/>
            <a:ext cx="5715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02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296" name="Text Box 32"/>
          <p:cNvSpPr txBox="1"/>
          <p:nvPr/>
        </p:nvSpPr>
        <p:spPr>
          <a:xfrm>
            <a:off x="6450013" y="2473325"/>
            <a:ext cx="571500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03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297" name="Text Box 33"/>
          <p:cNvSpPr txBox="1"/>
          <p:nvPr/>
        </p:nvSpPr>
        <p:spPr>
          <a:xfrm>
            <a:off x="6791325" y="2471738"/>
            <a:ext cx="5715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04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98" name="Text Box 34"/>
          <p:cNvSpPr txBox="1"/>
          <p:nvPr/>
        </p:nvSpPr>
        <p:spPr>
          <a:xfrm>
            <a:off x="6210300" y="1949450"/>
            <a:ext cx="654050" cy="334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FFFF00"/>
                </a:solidFill>
                <a:latin typeface="Arial" panose="020B0604020202020204" pitchFamily="34" charset="0"/>
              </a:rPr>
              <a:t>18%</a:t>
            </a:r>
            <a:endParaRPr lang="zh-CN" altLang="en-US" sz="1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1299" name="Text Box 35"/>
          <p:cNvSpPr txBox="1"/>
          <p:nvPr/>
        </p:nvSpPr>
        <p:spPr>
          <a:xfrm>
            <a:off x="7021513" y="1939925"/>
            <a:ext cx="652462" cy="334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FFFF00"/>
                </a:solidFill>
                <a:latin typeface="Arial" panose="020B0604020202020204" pitchFamily="34" charset="0"/>
              </a:rPr>
              <a:t>20%</a:t>
            </a:r>
            <a:endParaRPr lang="zh-CN" altLang="en-US" sz="1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1300" name="Text Box 36"/>
          <p:cNvSpPr txBox="1"/>
          <p:nvPr/>
        </p:nvSpPr>
        <p:spPr>
          <a:xfrm>
            <a:off x="7021513" y="2730500"/>
            <a:ext cx="652462" cy="334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FFFF00"/>
                </a:solidFill>
                <a:latin typeface="Arial" panose="020B0604020202020204" pitchFamily="34" charset="0"/>
              </a:rPr>
              <a:t>17%</a:t>
            </a:r>
            <a:endParaRPr lang="zh-CN" altLang="en-US" sz="1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1301" name="Text Box 37"/>
          <p:cNvSpPr txBox="1"/>
          <p:nvPr/>
        </p:nvSpPr>
        <p:spPr>
          <a:xfrm>
            <a:off x="6186488" y="2751138"/>
            <a:ext cx="652462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FFFF00"/>
                </a:solidFill>
                <a:latin typeface="Arial" panose="020B0604020202020204" pitchFamily="34" charset="0"/>
              </a:rPr>
              <a:t>45%</a:t>
            </a:r>
            <a:endParaRPr lang="zh-CN" altLang="en-US" sz="1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1302" name="Text Box 38"/>
          <p:cNvSpPr txBox="1"/>
          <p:nvPr/>
        </p:nvSpPr>
        <p:spPr>
          <a:xfrm>
            <a:off x="5465763" y="3759200"/>
            <a:ext cx="2708275" cy="334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6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100%进度分配</a:t>
            </a:r>
            <a:endParaRPr lang="zh-CN" altLang="en-US" sz="16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3863"/>
            <a:ext cx="91440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6"/>
          <p:cNvSpPr txBox="1"/>
          <p:nvPr/>
        </p:nvSpPr>
        <p:spPr>
          <a:xfrm>
            <a:off x="3709988" y="2322513"/>
            <a:ext cx="5434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  研究结论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2" name="Text Box 7"/>
          <p:cNvSpPr txBox="1"/>
          <p:nvPr/>
        </p:nvSpPr>
        <p:spPr>
          <a:xfrm>
            <a:off x="6975475" y="52388"/>
            <a:ext cx="2122488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LOGO学校校徽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293" name="Group 5"/>
          <p:cNvGrpSpPr/>
          <p:nvPr/>
        </p:nvGrpSpPr>
        <p:grpSpPr>
          <a:xfrm>
            <a:off x="1254125" y="2149475"/>
            <a:ext cx="863600" cy="863600"/>
            <a:chOff x="0" y="0"/>
            <a:chExt cx="1360" cy="1360"/>
          </a:xfrm>
        </p:grpSpPr>
        <p:pic>
          <p:nvPicPr>
            <p:cNvPr id="12294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" y="332"/>
              <a:ext cx="795" cy="79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5" name="正圆 198"/>
            <p:cNvSpPr/>
            <p:nvPr/>
          </p:nvSpPr>
          <p:spPr>
            <a:xfrm>
              <a:off x="0" y="0"/>
              <a:ext cx="1360" cy="1360"/>
            </a:xfrm>
            <a:prstGeom prst="ellipse">
              <a:avLst/>
            </a:prstGeom>
            <a:noFill/>
            <a:ln w="285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/>
          <p:nvPr/>
        </p:nvSpPr>
        <p:spPr>
          <a:xfrm>
            <a:off x="3175" y="3175"/>
            <a:ext cx="9153525" cy="48101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5" name="Rectangle 3"/>
          <p:cNvSpPr/>
          <p:nvPr/>
        </p:nvSpPr>
        <p:spPr>
          <a:xfrm>
            <a:off x="3175" y="5021263"/>
            <a:ext cx="9155113" cy="120650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3175" y="12700"/>
            <a:ext cx="9140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  研 究 结 论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7" name="Line 5"/>
          <p:cNvSpPr/>
          <p:nvPr/>
        </p:nvSpPr>
        <p:spPr>
          <a:xfrm>
            <a:off x="3175" y="420688"/>
            <a:ext cx="91408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6"/>
          <p:cNvGrpSpPr/>
          <p:nvPr/>
        </p:nvGrpSpPr>
        <p:grpSpPr>
          <a:xfrm>
            <a:off x="971550" y="1281113"/>
            <a:ext cx="7200900" cy="765175"/>
            <a:chOff x="0" y="0"/>
            <a:chExt cx="11338" cy="1205"/>
          </a:xfrm>
        </p:grpSpPr>
        <p:sp>
          <p:nvSpPr>
            <p:cNvPr id="13329" name="AutoShape 7"/>
            <p:cNvSpPr/>
            <p:nvPr/>
          </p:nvSpPr>
          <p:spPr>
            <a:xfrm>
              <a:off x="0" y="71"/>
              <a:ext cx="11339" cy="1134"/>
            </a:xfrm>
            <a:prstGeom prst="roundRect">
              <a:avLst>
                <a:gd name="adj" fmla="val 16667"/>
              </a:avLst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0" name="Rectangle 8"/>
            <p:cNvSpPr/>
            <p:nvPr/>
          </p:nvSpPr>
          <p:spPr>
            <a:xfrm>
              <a:off x="1134" y="71"/>
              <a:ext cx="9865" cy="1134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13331" name="Picture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9" y="248"/>
              <a:ext cx="790" cy="79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32" name="Text Box 10"/>
            <p:cNvSpPr txBox="1"/>
            <p:nvPr/>
          </p:nvSpPr>
          <p:spPr>
            <a:xfrm>
              <a:off x="1214" y="0"/>
              <a:ext cx="9444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单击此处添加文本内容  单击此处添加文本内容  单击此处添加文本内容</a:t>
              </a:r>
              <a:endPara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单击此处添加文本内容  单击此处添加文本内容  单击此处添加文本内容</a:t>
              </a:r>
              <a:endPara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966788" y="2279650"/>
            <a:ext cx="7199312" cy="765175"/>
            <a:chOff x="0" y="0"/>
            <a:chExt cx="11339" cy="1205"/>
          </a:xfrm>
        </p:grpSpPr>
        <p:sp>
          <p:nvSpPr>
            <p:cNvPr id="13325" name="AutoShape 12"/>
            <p:cNvSpPr/>
            <p:nvPr/>
          </p:nvSpPr>
          <p:spPr>
            <a:xfrm>
              <a:off x="0" y="71"/>
              <a:ext cx="11339" cy="1134"/>
            </a:xfrm>
            <a:prstGeom prst="roundRect">
              <a:avLst>
                <a:gd name="adj" fmla="val 16667"/>
              </a:avLst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6" name="Rectangle 13"/>
            <p:cNvSpPr/>
            <p:nvPr/>
          </p:nvSpPr>
          <p:spPr>
            <a:xfrm>
              <a:off x="1134" y="71"/>
              <a:ext cx="9865" cy="1134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7" name="Text Box 14"/>
            <p:cNvSpPr txBox="1"/>
            <p:nvPr/>
          </p:nvSpPr>
          <p:spPr>
            <a:xfrm>
              <a:off x="1214" y="0"/>
              <a:ext cx="9444" cy="6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单击此处添加文本内容  单击此处添加文本内容  单击此处添加文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13328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8" y="211"/>
              <a:ext cx="840" cy="84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" name="Group 16"/>
          <p:cNvGrpSpPr/>
          <p:nvPr/>
        </p:nvGrpSpPr>
        <p:grpSpPr>
          <a:xfrm>
            <a:off x="960438" y="3267075"/>
            <a:ext cx="7199312" cy="765175"/>
            <a:chOff x="0" y="0"/>
            <a:chExt cx="11338" cy="1205"/>
          </a:xfrm>
        </p:grpSpPr>
        <p:sp>
          <p:nvSpPr>
            <p:cNvPr id="13321" name="AutoShape 17"/>
            <p:cNvSpPr/>
            <p:nvPr/>
          </p:nvSpPr>
          <p:spPr>
            <a:xfrm>
              <a:off x="0" y="71"/>
              <a:ext cx="11339" cy="1134"/>
            </a:xfrm>
            <a:prstGeom prst="roundRect">
              <a:avLst>
                <a:gd name="adj" fmla="val 16667"/>
              </a:avLst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2" name="Rectangle 18"/>
            <p:cNvSpPr/>
            <p:nvPr/>
          </p:nvSpPr>
          <p:spPr>
            <a:xfrm>
              <a:off x="1134" y="71"/>
              <a:ext cx="9865" cy="1134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3" name="Text Box 19"/>
            <p:cNvSpPr txBox="1"/>
            <p:nvPr/>
          </p:nvSpPr>
          <p:spPr>
            <a:xfrm>
              <a:off x="1214" y="0"/>
              <a:ext cx="9444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单击此处添加文本内容  单击此处添加文本内容  单击此处添加文本内容</a:t>
              </a:r>
              <a:endPara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单击此处添加文本内容  单击此处添加文本内容  单击此处添加文本内容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13324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1" y="204"/>
              <a:ext cx="939" cy="93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3863"/>
            <a:ext cx="91440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 Box 6"/>
          <p:cNvSpPr txBox="1"/>
          <p:nvPr/>
        </p:nvSpPr>
        <p:spPr>
          <a:xfrm>
            <a:off x="3709988" y="2322513"/>
            <a:ext cx="5434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第五章    致       谢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0" name="Text Box 7"/>
          <p:cNvSpPr txBox="1"/>
          <p:nvPr/>
        </p:nvSpPr>
        <p:spPr>
          <a:xfrm>
            <a:off x="6975475" y="52388"/>
            <a:ext cx="2122488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LOGO学校校徽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341" name="Group 5"/>
          <p:cNvGrpSpPr/>
          <p:nvPr/>
        </p:nvGrpSpPr>
        <p:grpSpPr>
          <a:xfrm>
            <a:off x="1254125" y="2135188"/>
            <a:ext cx="863600" cy="863600"/>
            <a:chOff x="0" y="0"/>
            <a:chExt cx="1360" cy="1360"/>
          </a:xfrm>
        </p:grpSpPr>
        <p:pic>
          <p:nvPicPr>
            <p:cNvPr id="14342" name="Picture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3" y="216"/>
              <a:ext cx="634" cy="10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3" name="正圆 198"/>
            <p:cNvSpPr/>
            <p:nvPr/>
          </p:nvSpPr>
          <p:spPr>
            <a:xfrm>
              <a:off x="0" y="0"/>
              <a:ext cx="1360" cy="1360"/>
            </a:xfrm>
            <a:prstGeom prst="ellipse">
              <a:avLst/>
            </a:prstGeom>
            <a:noFill/>
            <a:ln w="285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"/>
          <p:cNvSpPr/>
          <p:nvPr/>
        </p:nvSpPr>
        <p:spPr>
          <a:xfrm>
            <a:off x="11113" y="1958975"/>
            <a:ext cx="9140825" cy="1363663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7" name="Text Box 3"/>
          <p:cNvSpPr txBox="1"/>
          <p:nvPr/>
        </p:nvSpPr>
        <p:spPr>
          <a:xfrm>
            <a:off x="11113" y="2349500"/>
            <a:ext cx="91408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感 谢 聆 听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88" name="Rectangle 15"/>
          <p:cNvSpPr/>
          <p:nvPr/>
        </p:nvSpPr>
        <p:spPr>
          <a:xfrm>
            <a:off x="1588" y="-20637"/>
            <a:ext cx="457200" cy="28892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9" name="Rectangle 16"/>
          <p:cNvSpPr/>
          <p:nvPr/>
        </p:nvSpPr>
        <p:spPr>
          <a:xfrm>
            <a:off x="230188" y="-19050"/>
            <a:ext cx="457200" cy="14287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90" name="Rectangle 17"/>
          <p:cNvSpPr/>
          <p:nvPr/>
        </p:nvSpPr>
        <p:spPr>
          <a:xfrm>
            <a:off x="8705850" y="-11112"/>
            <a:ext cx="457200" cy="28892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91" name="Rectangle 18"/>
          <p:cNvSpPr/>
          <p:nvPr/>
        </p:nvSpPr>
        <p:spPr>
          <a:xfrm>
            <a:off x="8423275" y="-11112"/>
            <a:ext cx="457200" cy="144462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92" name="Rectangle 19"/>
          <p:cNvSpPr/>
          <p:nvPr/>
        </p:nvSpPr>
        <p:spPr>
          <a:xfrm>
            <a:off x="995363" y="4114800"/>
            <a:ext cx="76200" cy="206375"/>
          </a:xfrm>
          <a:prstGeom prst="rect">
            <a:avLst/>
          </a:prstGeom>
          <a:solidFill>
            <a:srgbClr val="0078AA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7" name="Text Box 20"/>
          <p:cNvSpPr txBox="1">
            <a:spLocks noChangeArrowheads="1"/>
          </p:cNvSpPr>
          <p:nvPr/>
        </p:nvSpPr>
        <p:spPr bwMode="auto">
          <a:xfrm>
            <a:off x="1052513" y="4057650"/>
            <a:ext cx="1866900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指导老师：</a:t>
            </a:r>
            <a:r>
              <a:rPr kumimoji="0" lang="en-US" altLang="zh-CN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XXX</a:t>
            </a:r>
            <a:endParaRPr kumimoji="0" lang="en-US" altLang="zh-CN" sz="1400" b="1" kern="1200" cap="none" spc="0" normalizeH="0" baseline="0" noProof="0" dirty="0" smtClean="0">
              <a:solidFill>
                <a:srgbClr val="00597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16394" name="Group 21"/>
          <p:cNvGrpSpPr/>
          <p:nvPr/>
        </p:nvGrpSpPr>
        <p:grpSpPr>
          <a:xfrm>
            <a:off x="3911600" y="4051300"/>
            <a:ext cx="1592263" cy="306705"/>
            <a:chOff x="0" y="0"/>
            <a:chExt cx="2508" cy="483"/>
          </a:xfrm>
        </p:grpSpPr>
        <p:sp>
          <p:nvSpPr>
            <p:cNvPr id="16400" name="Rectangle 22"/>
            <p:cNvSpPr/>
            <p:nvPr/>
          </p:nvSpPr>
          <p:spPr>
            <a:xfrm>
              <a:off x="0" y="89"/>
              <a:ext cx="120" cy="328"/>
            </a:xfrm>
            <a:prstGeom prst="rect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7420" name="Text Box 23"/>
            <p:cNvSpPr txBox="1">
              <a:spLocks noChangeArrowheads="1"/>
            </p:cNvSpPr>
            <p:nvPr/>
          </p:nvSpPr>
          <p:spPr bwMode="auto">
            <a:xfrm>
              <a:off x="90" y="0"/>
              <a:ext cx="2418" cy="48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defRPr/>
              </a:pPr>
              <a:r>
                <a:rPr kumimoji="0" lang="zh-CN" altLang="en-US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答辩人：</a:t>
              </a:r>
              <a:r>
                <a:rPr kumimoji="0" lang="en-US" altLang="zh-CN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XXX</a:t>
              </a:r>
              <a:endParaRPr kumimoji="0" lang="en-US" altLang="zh-CN" sz="1400" b="1" kern="1200" cap="none" spc="0" normalizeH="0" baseline="0" noProof="0" dirty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grpSp>
        <p:nvGrpSpPr>
          <p:cNvPr id="16395" name="Group 24"/>
          <p:cNvGrpSpPr/>
          <p:nvPr/>
        </p:nvGrpSpPr>
        <p:grpSpPr>
          <a:xfrm>
            <a:off x="6692900" y="4044950"/>
            <a:ext cx="2187575" cy="304800"/>
            <a:chOff x="0" y="0"/>
            <a:chExt cx="3446" cy="480"/>
          </a:xfrm>
        </p:grpSpPr>
        <p:sp>
          <p:nvSpPr>
            <p:cNvPr id="16398" name="Rectangle 25"/>
            <p:cNvSpPr/>
            <p:nvPr/>
          </p:nvSpPr>
          <p:spPr>
            <a:xfrm>
              <a:off x="0" y="89"/>
              <a:ext cx="120" cy="328"/>
            </a:xfrm>
            <a:prstGeom prst="rect">
              <a:avLst/>
            </a:prstGeom>
            <a:solidFill>
              <a:srgbClr val="0078AA"/>
            </a:solidFill>
            <a:ln w="9525">
              <a:noFill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7423" name="Text Box 26"/>
            <p:cNvSpPr txBox="1">
              <a:spLocks noChangeArrowheads="1"/>
            </p:cNvSpPr>
            <p:nvPr/>
          </p:nvSpPr>
          <p:spPr bwMode="auto">
            <a:xfrm>
              <a:off x="90" y="0"/>
              <a:ext cx="3356" cy="48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defRPr/>
              </a:pPr>
              <a:r>
                <a:rPr kumimoji="0" lang="zh-CN" altLang="en-US" sz="1400" b="1" kern="1200" cap="none" spc="0" normalizeH="0" baseline="0" noProof="0" dirty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答辩时间：20</a:t>
              </a:r>
              <a:r>
                <a:rPr kumimoji="0" lang="en-US" altLang="zh-CN" sz="1400" b="1" kern="1200" cap="none" spc="0" normalizeH="0" baseline="0" noProof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xx</a:t>
              </a:r>
              <a:r>
                <a:rPr kumimoji="0" lang="zh-CN" altLang="en-US" sz="1400" b="1" kern="1200" cap="none" spc="0" normalizeH="0" baseline="0" noProof="0" smtClean="0">
                  <a:solidFill>
                    <a:srgbClr val="00597E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/5/1</a:t>
              </a:r>
              <a:endParaRPr kumimoji="0" lang="zh-CN" altLang="en-US" sz="1400" b="1" kern="1200" cap="none" spc="0" normalizeH="0" baseline="0" noProof="0" smtClean="0">
                <a:solidFill>
                  <a:srgbClr val="00597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6396" name="Line 27"/>
          <p:cNvSpPr/>
          <p:nvPr/>
        </p:nvSpPr>
        <p:spPr>
          <a:xfrm>
            <a:off x="11113" y="2003425"/>
            <a:ext cx="9151937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7" name="Line 29"/>
          <p:cNvSpPr/>
          <p:nvPr/>
        </p:nvSpPr>
        <p:spPr>
          <a:xfrm>
            <a:off x="-6350" y="3282950"/>
            <a:ext cx="9150350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bevel/>
            <a:headEnd type="none" w="med" len="med"/>
            <a:tailEnd type="none" w="med" len="med"/>
          </a:ln>
        </p:spPr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1234</Words>
  <Application>WPS 演示</Application>
  <PresentationFormat>全屏显示(16:9)</PresentationFormat>
  <Paragraphs>211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Arial</vt:lpstr>
      <vt:lpstr>宋体</vt:lpstr>
      <vt:lpstr>Wingdings</vt:lpstr>
      <vt:lpstr>Calibri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lucloudfly</dc:creator>
  <cp:lastModifiedBy>Administrator</cp:lastModifiedBy>
  <cp:revision>12</cp:revision>
  <dcterms:created xsi:type="dcterms:W3CDTF">2013-01-25T01:44:32Z</dcterms:created>
  <dcterms:modified xsi:type="dcterms:W3CDTF">2020-05-11T09:40:38Z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