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66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"/>
                  <c:y val="-7.3209283356246964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694E-2"/>
                  <c:y val="-0.22810933889399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2"/>
                  <c:y val="-0.1982730671969222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407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166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042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296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30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26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801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367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60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9639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8236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3366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9652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9669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2947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923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303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179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7416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4274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3771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27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2249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8047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925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0681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88925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587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9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828936" y="1666015"/>
            <a:ext cx="6159058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品牌公司数据分析</a:t>
            </a:r>
            <a:r>
              <a:rPr lang="en-US" altLang="zh-CN" sz="4000" dirty="0" err="1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rgbClr val="3745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3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6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31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21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39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00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44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55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179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38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/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29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33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6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620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825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40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02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8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2000" contrast="-3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5000" contrast="-24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" contrast="-2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4887" t="116" r="-24887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96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3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77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68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97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6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动态曲线通用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1173</TotalTime>
  <Words>1841</Words>
  <Application>Microsoft Office PowerPoint</Application>
  <PresentationFormat>全屏显示(16:9)</PresentationFormat>
  <Paragraphs>237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Arial Unicode MS</vt:lpstr>
      <vt:lpstr>HandelGotDLig</vt:lpstr>
      <vt:lpstr>Malgun Gothic</vt:lpstr>
      <vt:lpstr>等线</vt:lpstr>
      <vt:lpstr>汉真广标</vt:lpstr>
      <vt:lpstr>宋体</vt:lpstr>
      <vt:lpstr>微软雅黑</vt:lpstr>
      <vt:lpstr>站酷高端黑</vt:lpstr>
      <vt:lpstr>Agency FB</vt:lpstr>
      <vt:lpstr>Arial</vt:lpstr>
      <vt:lpstr>Arial Narrow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极简动态曲线通用PPT模板</dc:title>
  <dc:creator>优品PPT</dc:creator>
  <dc:description>http://www.ypppt.com/</dc:description>
  <cp:lastModifiedBy>faith123</cp:lastModifiedBy>
  <cp:revision>203</cp:revision>
  <dcterms:created xsi:type="dcterms:W3CDTF">2015-06-24T16:00:35Z</dcterms:created>
  <dcterms:modified xsi:type="dcterms:W3CDTF">2020-05-11T06:22:17Z</dcterms:modified>
</cp:coreProperties>
</file>