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showGuides="1">
      <p:cViewPr varScale="1">
        <p:scale>
          <a:sx n="92" d="100"/>
          <a:sy n="92" d="100"/>
        </p:scale>
        <p:origin x="498" y="84"/>
      </p:cViewPr>
      <p:guideLst>
        <p:guide orient="horz" pos="2137"/>
        <p:guide pos="3885"/>
        <p:guide orient="horz" pos="1525"/>
      </p:guideLst>
    </p:cSldViewPr>
  </p:slideViewPr>
  <p:notesTextViewPr>
    <p:cViewPr>
      <p:scale>
        <a:sx n="150" d="100"/>
        <a:sy n="150" d="100"/>
      </p:scale>
      <p:origin x="0" y="0"/>
    </p:cViewPr>
  </p:notesTextViewPr>
  <p:sorterViewPr>
    <p:cViewPr>
      <p:scale>
        <a:sx n="50" d="100"/>
        <a:sy n="50"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1064364704"/>
        <c:axId val="-1064359808"/>
      </c:lineChart>
      <c:catAx>
        <c:axId val="-1064364704"/>
        <c:scaling>
          <c:orientation val="minMax"/>
        </c:scaling>
        <c:delete val="1"/>
        <c:axPos val="b"/>
        <c:numFmt formatCode="General" sourceLinked="1"/>
        <c:majorTickMark val="none"/>
        <c:minorTickMark val="none"/>
        <c:tickLblPos val="nextTo"/>
        <c:crossAx val="-1064359808"/>
        <c:crosses val="autoZero"/>
        <c:auto val="1"/>
        <c:lblAlgn val="ctr"/>
        <c:lblOffset val="100"/>
        <c:noMultiLvlLbl val="0"/>
      </c:catAx>
      <c:valAx>
        <c:axId val="-106435980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0643647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1064365792"/>
        <c:axId val="-1064336960"/>
      </c:lineChart>
      <c:catAx>
        <c:axId val="-1064365792"/>
        <c:scaling>
          <c:orientation val="minMax"/>
        </c:scaling>
        <c:delete val="1"/>
        <c:axPos val="b"/>
        <c:numFmt formatCode="General" sourceLinked="1"/>
        <c:majorTickMark val="none"/>
        <c:minorTickMark val="none"/>
        <c:tickLblPos val="nextTo"/>
        <c:crossAx val="-1064336960"/>
        <c:crosses val="autoZero"/>
        <c:auto val="1"/>
        <c:lblAlgn val="ctr"/>
        <c:lblOffset val="100"/>
        <c:noMultiLvlLbl val="0"/>
      </c:catAx>
      <c:valAx>
        <c:axId val="-106433696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0643657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1064356000"/>
        <c:axId val="-1064358720"/>
      </c:lineChart>
      <c:catAx>
        <c:axId val="-1064356000"/>
        <c:scaling>
          <c:orientation val="minMax"/>
        </c:scaling>
        <c:delete val="1"/>
        <c:axPos val="b"/>
        <c:numFmt formatCode="General" sourceLinked="1"/>
        <c:majorTickMark val="none"/>
        <c:minorTickMark val="none"/>
        <c:tickLblPos val="nextTo"/>
        <c:crossAx val="-1064358720"/>
        <c:crosses val="autoZero"/>
        <c:auto val="1"/>
        <c:lblAlgn val="ctr"/>
        <c:lblOffset val="100"/>
        <c:noMultiLvlLbl val="0"/>
      </c:catAx>
      <c:valAx>
        <c:axId val="-106435872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0643560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1064354912"/>
        <c:axId val="-1064336416"/>
      </c:barChart>
      <c:catAx>
        <c:axId val="-1064354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1064336416"/>
        <c:crosses val="autoZero"/>
        <c:auto val="1"/>
        <c:lblAlgn val="ctr"/>
        <c:lblOffset val="100"/>
        <c:noMultiLvlLbl val="0"/>
      </c:catAx>
      <c:valAx>
        <c:axId val="-1064336416"/>
        <c:scaling>
          <c:orientation val="minMax"/>
        </c:scaling>
        <c:delete val="1"/>
        <c:axPos val="l"/>
        <c:numFmt formatCode="General" sourceLinked="1"/>
        <c:majorTickMark val="none"/>
        <c:minorTickMark val="none"/>
        <c:tickLblPos val="nextTo"/>
        <c:crossAx val="-1064354912"/>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xmlns=""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2020/5/11</a:t>
            </a:fld>
            <a:endParaRPr lang="zh-CN" altLang="en-US"/>
          </a:p>
        </p:txBody>
      </p:sp>
      <p:sp>
        <p:nvSpPr>
          <p:cNvPr id="4" name="页脚占位符 3">
            <a:extLst>
              <a:ext uri="{FF2B5EF4-FFF2-40B4-BE49-F238E27FC236}">
                <a16:creationId xmlns:a16="http://schemas.microsoft.com/office/drawing/2014/main" xmlns=""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xmlns=""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2020/5/11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3083341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9666128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2249117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2212750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298614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2188321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2183275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2092917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38100703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12984895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36417081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28091773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2408411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11723687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5/11/2020</a:t>
            </a:fld>
            <a:endParaRPr lang="en-US" dirty="0"/>
          </a:p>
        </p:txBody>
      </p:sp>
      <p:sp>
        <p:nvSpPr>
          <p:cNvPr id="5" name="页脚占位符 4">
            <a:extLst>
              <a:ext uri="{FF2B5EF4-FFF2-40B4-BE49-F238E27FC236}">
                <a16:creationId xmlns:a16="http://schemas.microsoft.com/office/drawing/2014/main" xmlns=""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a16="http://schemas.microsoft.com/office/drawing/2014/main" xmlns=""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2020/5/11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1938992"/>
          </a:xfrm>
          <a:prstGeom prst="rect">
            <a:avLst/>
          </a:prstGeom>
          <a:noFill/>
        </p:spPr>
        <p:txBody>
          <a:bodyPr vert="horz" wrap="square" rtlCol="0">
            <a:spAutoFit/>
          </a:bodyPr>
          <a:lstStyle/>
          <a:p>
            <a:pPr algn="ct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期末考试数据分析</a:t>
            </a:r>
            <a:r>
              <a:rPr lang="en-US" altLang="zh-CN" sz="60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endPar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4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a16="http://schemas.microsoft.com/office/drawing/2014/main" xmlns=""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a16="http://schemas.microsoft.com/office/drawing/2014/main" xmlns=""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a16="http://schemas.microsoft.com/office/drawing/2014/main" xmlns=""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a16="http://schemas.microsoft.com/office/drawing/2014/main" xmlns=""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a16="http://schemas.microsoft.com/office/drawing/2014/main" xmlns=""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a16="http://schemas.microsoft.com/office/drawing/2014/main" xmlns=""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a16="http://schemas.microsoft.com/office/drawing/2014/main" xmlns=""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a16="http://schemas.microsoft.com/office/drawing/2014/main" xmlns=""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a16="http://schemas.microsoft.com/office/drawing/2014/main" xmlns=""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xmlns=""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a16="http://schemas.microsoft.com/office/drawing/2014/main" xmlns=""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a16="http://schemas.microsoft.com/office/drawing/2014/main" xmlns=""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a16="http://schemas.microsoft.com/office/drawing/2014/main" xmlns=""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a16="http://schemas.microsoft.com/office/drawing/2014/main" xmlns=""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a16="http://schemas.microsoft.com/office/drawing/2014/main" xmlns=""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BEBA8EAE-BF5A-486C-A8C5-ECC9F3942E4B}">
                <a14:imgProps xmlns:a14="http://schemas.microsoft.com/office/drawing/2010/main">
                  <a14:imgLayer>
                    <a14:imgEffect>
                      <a14:saturation sat="0"/>
                    </a14:imgEffect>
                    <a14:imgEffect>
                      <a14:brightnessContrast contrast="10000"/>
                    </a14:imgEffect>
                  </a14:imgLayer>
                </a14:imgProps>
              </a:ex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a16="http://schemas.microsoft.com/office/drawing/2014/main" xmlns=""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BEBA8EAE-BF5A-486C-A8C5-ECC9F3942E4B}">
                <a14:imgProps xmlns:a14="http://schemas.microsoft.com/office/drawing/2010/main">
                  <a14:imgLayer>
                    <a14:imgEffect>
                      <a14:saturation sat="0"/>
                    </a14:imgEffect>
                    <a14:imgEffect>
                      <a14:brightnessContrast contrast="10000"/>
                    </a14:imgEffect>
                  </a14:imgLayer>
                </a14:imgProps>
              </a:ex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a16="http://schemas.microsoft.com/office/drawing/2014/main" xmlns=""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黑点线粒子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千图海量PPT模板www.58pic.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6097</TotalTime>
  <Words>1672</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FontAwesome</vt:lpstr>
      <vt:lpstr>STIXGeneral-Bold</vt:lpstr>
      <vt:lpstr>等线</vt:lpstr>
      <vt:lpstr>等线 Light</vt:lpstr>
      <vt:lpstr>方正正纤黑简体</vt:lpstr>
      <vt:lpstr>华文细黑</vt:lpstr>
      <vt:lpstr>明兰</vt:lpstr>
      <vt:lpstr>微软雅黑</vt:lpstr>
      <vt:lpstr>微软雅黑 Light</vt:lpstr>
      <vt:lpstr>Arial</vt:lpstr>
      <vt:lpstr>Impact</vt:lpstr>
      <vt:lpstr>Open Sans</vt:lpstr>
      <vt:lpstr>Roboto Light</vt:lpstr>
      <vt:lpstr>千图海量PPT模板www.58pic.com​​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简约灰黑点线粒子PPT模板</dc:title>
  <dc:creator/>
  <dc:description>http://www.ypppt.com/</dc:description>
  <cp:lastModifiedBy>faith123</cp:lastModifiedBy>
  <cp:revision>187</cp:revision>
  <dcterms:created xsi:type="dcterms:W3CDTF">2017-05-16T12:45:30Z</dcterms:created>
  <dcterms:modified xsi:type="dcterms:W3CDTF">2020-05-11T06:16:39Z</dcterms:modified>
</cp:coreProperties>
</file>