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4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639630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医院经营数据分析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优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品</a:t>
            </a:r>
            <a:r>
              <a:rPr lang="en-US" altLang="zh-CN" sz="1400" dirty="0" smtClean="0">
                <a:solidFill>
                  <a:prstClr val="white"/>
                </a:solidFill>
                <a:latin typeface="+mn-ea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45"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1" b="16801"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6" b="14586"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1" r="17191"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="" xmlns:a16="http://schemas.microsoft.com/office/drawing/2014/main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="" xmlns:a16="http://schemas.microsoft.com/office/drawing/2014/main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="" xmlns:a16="http://schemas.microsoft.com/office/drawing/2014/main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="" xmlns:a16="http://schemas.microsoft.com/office/drawing/2014/main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="" xmlns:a16="http://schemas.microsoft.com/office/drawing/2014/main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="" xmlns:a16="http://schemas.microsoft.com/office/drawing/2014/main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="" xmlns:a16="http://schemas.microsoft.com/office/drawing/2014/main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="" xmlns:a16="http://schemas.microsoft.com/office/drawing/2014/main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="" xmlns:a16="http://schemas.microsoft.com/office/drawing/2014/main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="" xmlns:a16="http://schemas.microsoft.com/office/drawing/2014/main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="" xmlns:a16="http://schemas.microsoft.com/office/drawing/2014/main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="" xmlns:a16="http://schemas.microsoft.com/office/drawing/2014/main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r="12445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紫极简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156</TotalTime>
  <Words>2703</Words>
  <Application>Microsoft Office PowerPoint</Application>
  <PresentationFormat>宽屏</PresentationFormat>
  <Paragraphs>227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等线</vt:lpstr>
      <vt:lpstr>微软雅黑</vt:lpstr>
      <vt:lpstr>Agency FB</vt:lpstr>
      <vt:lpstr>Arial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清爽蓝紫极简通用PPT模板</dc:title>
  <dc:creator>优品PPT</dc:creator>
  <dc:description>http://www.ypppt.com/</dc:description>
  <cp:lastModifiedBy>faith123</cp:lastModifiedBy>
  <cp:revision>24</cp:revision>
  <dcterms:created xsi:type="dcterms:W3CDTF">2017-08-08T02:58:07Z</dcterms:created>
  <dcterms:modified xsi:type="dcterms:W3CDTF">2020-05-11T06:11:08Z</dcterms:modified>
</cp:coreProperties>
</file>