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-1688564384"/>
        <c:axId val="-1688574176"/>
      </c:barChart>
      <c:catAx>
        <c:axId val="-16885643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688574176"/>
        <c:crosses val="autoZero"/>
        <c:auto val="1"/>
        <c:lblAlgn val="ctr"/>
        <c:lblOffset val="100"/>
        <c:noMultiLvlLbl val="0"/>
      </c:catAx>
      <c:valAx>
        <c:axId val="-1688574176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688564384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-1688572544"/>
        <c:axId val="-1688545344"/>
      </c:barChart>
      <c:catAx>
        <c:axId val="-1688572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688545344"/>
        <c:crosses val="autoZero"/>
        <c:auto val="1"/>
        <c:lblAlgn val="ctr"/>
        <c:lblOffset val="100"/>
        <c:noMultiLvlLbl val="0"/>
      </c:catAx>
      <c:valAx>
        <c:axId val="-1688545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688572544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517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224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33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961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101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469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440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462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92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5711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110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318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1696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3856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963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389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5969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8271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7000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0255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9867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2998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8075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7930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07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2480149"/>
            <a:ext cx="47008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电商数据分析报告</a:t>
            </a:r>
            <a:r>
              <a:rPr lang="en-US" altLang="zh-CN" sz="5400" dirty="0" err="1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54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0873" y="6056366"/>
            <a:ext cx="2300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几何线条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1432</Words>
  <Application>Microsoft Office PowerPoint</Application>
  <PresentationFormat>宽屏</PresentationFormat>
  <Paragraphs>225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简洁几何线条通用PPT模板</dc:title>
  <dc:creator>优品PPT</dc:creator>
  <cp:keywords>http:/www.ypppt.com</cp:keywords>
  <dc:description>http://www.ypppt.com/</dc:description>
  <cp:lastModifiedBy>faith123</cp:lastModifiedBy>
  <cp:revision>29</cp:revision>
  <dcterms:created xsi:type="dcterms:W3CDTF">2016-12-09T01:44:00Z</dcterms:created>
  <dcterms:modified xsi:type="dcterms:W3CDTF">2020-05-11T06:05:46Z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