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64286368"/>
        <c:axId val="-1064296160"/>
      </c:barChart>
      <c:catAx>
        <c:axId val="-1064286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64296160"/>
        <c:crosses val="autoZero"/>
        <c:auto val="1"/>
        <c:lblAlgn val="ctr"/>
        <c:lblOffset val="100"/>
        <c:noMultiLvlLbl val="0"/>
      </c:catAx>
      <c:valAx>
        <c:axId val="-1064296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0642863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1210389712"/>
        <c:axId val="-1210390256"/>
      </c:barChart>
      <c:catAx>
        <c:axId val="-1210389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10390256"/>
        <c:crosses val="autoZero"/>
        <c:auto val="1"/>
        <c:lblAlgn val="ctr"/>
        <c:lblOffset val="100"/>
        <c:noMultiLvlLbl val="0"/>
      </c:catAx>
      <c:valAx>
        <c:axId val="-1210390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10389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64283648"/>
        <c:axId val="-1064269504"/>
      </c:barChart>
      <c:catAx>
        <c:axId val="-1064283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64269504"/>
        <c:crosses val="autoZero"/>
        <c:auto val="1"/>
        <c:lblAlgn val="ctr"/>
        <c:lblOffset val="100"/>
        <c:noMultiLvlLbl val="0"/>
      </c:catAx>
      <c:valAx>
        <c:axId val="-1064269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64283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1064276032"/>
        <c:axId val="-1064274400"/>
      </c:barChart>
      <c:catAx>
        <c:axId val="-1064276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64274400"/>
        <c:crosses val="autoZero"/>
        <c:auto val="1"/>
        <c:lblAlgn val="ctr"/>
        <c:lblOffset val="100"/>
        <c:noMultiLvlLbl val="0"/>
      </c:catAx>
      <c:valAx>
        <c:axId val="-10642744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6427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1412901872"/>
        <c:axId val="-1412899152"/>
      </c:lineChart>
      <c:catAx>
        <c:axId val="-1412901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12899152"/>
        <c:crosses val="autoZero"/>
        <c:auto val="1"/>
        <c:lblAlgn val="ctr"/>
        <c:lblOffset val="100"/>
        <c:noMultiLvlLbl val="0"/>
      </c:catAx>
      <c:valAx>
        <c:axId val="-1412899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12901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2020/5/11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2020/5/11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21685" y="2171600"/>
            <a:ext cx="8169224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移动公司数据分析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xmlns="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xmlns="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xmlns="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xmlns="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xmlns="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xmlns="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xmlns="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xmlns="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xmlns="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xmlns="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xmlns="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xmlns="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xmlns="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xmlns="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xmlns="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xmlns="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xmlns="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xmlns="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xmlns="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xmlns="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xmlns="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xmlns="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xmlns="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xmlns="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xmlns="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xmlns="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xmlns="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xmlns="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xmlns="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xmlns="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xmlns="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xmlns="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xmlns="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xmlns="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xmlns="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xmlns="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xmlns="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xmlns="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xmlns="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xmlns="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xmlns="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xmlns="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xmlns="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xmlns="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xmlns="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xmlns="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xmlns="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xmlns="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xmlns="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xmlns="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xmlns="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xmlns="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xmlns="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xmlns="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xmlns="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xmlns="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xmlns="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xmlns="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xmlns="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xmlns="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xmlns="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xmlns="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xmlns="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xmlns="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xmlns="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xmlns="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xmlns="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xmlns="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xmlns="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xmlns="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xmlns="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xmlns="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xmlns="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xmlns="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xmlns="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xmlns="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xmlns="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xmlns="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xmlns="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xmlns="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xmlns="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xmlns="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xmlns="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xmlns="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xmlns="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xmlns="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xmlns="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xmlns="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xmlns="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xmlns="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xmlns="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xmlns="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xmlns="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xmlns="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xmlns="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xmlns="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xmlns="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xmlns="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xmlns="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xmlns="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xmlns="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xmlns="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xmlns="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xmlns="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xmlns="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xmlns="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xmlns="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xmlns="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xmlns="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xmlns="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xmlns="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xmlns="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xmlns="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xmlns="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xmlns="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xmlns="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xmlns="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xmlns="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xmlns="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xmlns="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xmlns="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xmlns="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xmlns="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xmlns="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xmlns="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xmlns="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xmlns="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xmlns="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xmlns="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xmlns="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xmlns="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xmlns="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xmlns="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xmlns="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xmlns="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xmlns="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xmlns="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xmlns="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xmlns="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xmlns="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xmlns="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xmlns="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xmlns="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xmlns="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xmlns="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xmlns="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xmlns="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素雅黑灰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861</TotalTime>
  <Words>1962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简洁素雅黑灰通用PPT模板</dc:title>
  <dc:creator>优品PPT</dc:creator>
  <dc:description>http://www.ypppt.com/</dc:description>
  <cp:lastModifiedBy>faith123</cp:lastModifiedBy>
  <cp:revision>103</cp:revision>
  <dcterms:created xsi:type="dcterms:W3CDTF">2017-03-02T11:20:43Z</dcterms:created>
  <dcterms:modified xsi:type="dcterms:W3CDTF">2020-05-11T05:38:43Z</dcterms:modified>
</cp:coreProperties>
</file>