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1.xml" ContentType="application/vnd.openxmlformats-officedocument.drawingml.chart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2.xml" ContentType="application/vnd.openxmlformats-officedocument.drawingml.chart+xml"/>
  <Override PartName="/ppt/theme/themeOverride1.xml" ContentType="application/vnd.openxmlformats-officedocument.themeOverride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charts/chart4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0" r:id="rId10"/>
    <p:sldId id="267" r:id="rId11"/>
    <p:sldId id="268" r:id="rId12"/>
    <p:sldId id="271" r:id="rId13"/>
    <p:sldId id="265" r:id="rId14"/>
    <p:sldId id="269" r:id="rId15"/>
    <p:sldId id="273" r:id="rId16"/>
    <p:sldId id="270" r:id="rId17"/>
    <p:sldId id="266" r:id="rId18"/>
    <p:sldId id="272" r:id="rId19"/>
    <p:sldId id="274" r:id="rId20"/>
    <p:sldId id="275" r:id="rId21"/>
    <p:sldId id="276" r:id="rId22"/>
    <p:sldId id="277" r:id="rId23"/>
    <p:sldId id="279" r:id="rId24"/>
    <p:sldId id="278" r:id="rId25"/>
    <p:sldId id="280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A93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0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2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___3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7.99112097669257E-2"/>
          <c:y val="0.238839285714286"/>
          <c:w val="0.90788013318534999"/>
          <c:h val="0.6026785714285719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3A9367"/>
            </a:solidFill>
            <a:ln w="9520">
              <a:noFill/>
            </a:ln>
            <a:effectLst/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</c:numCache>
            </c:numRef>
          </c:cat>
          <c:val>
            <c:numRef>
              <c:f>Sheet1!$B$2:$E$2</c:f>
              <c:numCache>
                <c:formatCode>General</c:formatCode>
                <c:ptCount val="4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209-46E8-8A4C-0CB81B97B3D7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Region 2</c:v>
                </c:pt>
              </c:strCache>
            </c:strRef>
          </c:tx>
          <c:spPr>
            <a:solidFill>
              <a:srgbClr val="3A9367">
                <a:alpha val="50000"/>
              </a:srgbClr>
            </a:solidFill>
            <a:ln w="9520">
              <a:noFill/>
            </a:ln>
            <a:effectLst/>
          </c:spPr>
          <c:invertIfNegative val="0"/>
          <c:cat>
            <c:numRef>
              <c:f>Sheet1!$B$1:$E$1</c:f>
              <c:numCache>
                <c:formatCode>General</c:formatCode>
                <c:ptCount val="4"/>
                <c:pt idx="0">
                  <c:v>2009</c:v>
                </c:pt>
                <c:pt idx="1">
                  <c:v>2010</c:v>
                </c:pt>
                <c:pt idx="2">
                  <c:v>2011</c:v>
                </c:pt>
                <c:pt idx="3">
                  <c:v>2012</c:v>
                </c:pt>
              </c:numCache>
            </c:numRef>
          </c:cat>
          <c:val>
            <c:numRef>
              <c:f>Sheet1!$B$3:$E$3</c:f>
              <c:numCache>
                <c:formatCode>General</c:formatCode>
                <c:ptCount val="4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209-46E8-8A4C-0CB81B97B3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1008089216"/>
        <c:axId val="1008110976"/>
      </c:barChart>
      <c:catAx>
        <c:axId val="10080892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ln w="4760" cap="flat" cmpd="sng" algn="ctr">
            <a:solidFill>
              <a:srgbClr val="000000"/>
            </a:solidFill>
            <a:prstDash val="solid"/>
            <a:round/>
          </a:ln>
        </c:spPr>
        <c:txPr>
          <a:bodyPr rot="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rgbClr val="000000"/>
                </a:solidFill>
                <a:latin typeface="Lato Light" pitchFamily="34" charset="0"/>
                <a:ea typeface="Gill Sans"/>
                <a:cs typeface="Gill Sans"/>
              </a:defRPr>
            </a:pPr>
            <a:endParaRPr lang="zh-CN"/>
          </a:p>
        </c:txPr>
        <c:crossAx val="1008110976"/>
        <c:crosses val="autoZero"/>
        <c:auto val="1"/>
        <c:lblAlgn val="ctr"/>
        <c:lblOffset val="100"/>
        <c:tickLblSkip val="1"/>
        <c:noMultiLvlLbl val="0"/>
      </c:catAx>
      <c:valAx>
        <c:axId val="1008110976"/>
        <c:scaling>
          <c:orientation val="minMax"/>
          <c:max val="100"/>
        </c:scaling>
        <c:delete val="0"/>
        <c:axPos val="l"/>
        <c:majorGridlines>
          <c:spPr>
            <a:ln w="4760" cap="flat" cmpd="sng" algn="ctr">
              <a:solidFill>
                <a:srgbClr val="CDCDCD"/>
              </a:solidFill>
              <a:prstDash val="solid"/>
              <a:round/>
            </a:ln>
          </c:spPr>
        </c:majorGridlines>
        <c:numFmt formatCode="General" sourceLinked="1"/>
        <c:majorTickMark val="none"/>
        <c:minorTickMark val="none"/>
        <c:tickLblPos val="nextTo"/>
        <c:spPr>
          <a:ln w="3570" cap="flat" cmpd="sng" algn="ctr">
            <a:noFill/>
            <a:prstDash val="solid"/>
            <a:round/>
          </a:ln>
        </c:spPr>
        <c:txPr>
          <a:bodyPr rot="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rgbClr val="000000"/>
                </a:solidFill>
                <a:latin typeface="Lato Light" pitchFamily="34" charset="0"/>
                <a:ea typeface="Gill Sans"/>
                <a:cs typeface="Gill Sans"/>
              </a:defRPr>
            </a:pPr>
            <a:endParaRPr lang="zh-CN"/>
          </a:p>
        </c:txPr>
        <c:crossAx val="1008089216"/>
        <c:crosses val="autoZero"/>
        <c:crossBetween val="between"/>
      </c:valAx>
      <c:spPr>
        <a:noFill/>
        <a:ln w="9520">
          <a:noFill/>
        </a:ln>
      </c:spPr>
    </c:plotArea>
    <c:plotVisOnly val="1"/>
    <c:dispBlanksAs val="gap"/>
    <c:showDLblsOverMax val="0"/>
  </c:chart>
  <c:spPr>
    <a:noFill/>
    <a:ln>
      <a:noFill/>
    </a:ln>
  </c:spPr>
  <c:txPr>
    <a:bodyPr anchor="t"/>
    <a:lstStyle/>
    <a:p>
      <a:pPr>
        <a:defRPr lang="zh-CN" sz="800" b="0" i="0" u="none" strike="noStrike" baseline="0">
          <a:solidFill>
            <a:srgbClr val="000000"/>
          </a:solidFill>
          <a:latin typeface="Lato Light" pitchFamily="34" charset="0"/>
          <a:ea typeface="Gill Sans"/>
          <a:cs typeface="Gill Sans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3A9367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32</c:v>
                </c:pt>
                <c:pt idx="1">
                  <c:v>32</c:v>
                </c:pt>
                <c:pt idx="2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76A-44BD-95D6-D80995430C8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12</c:v>
                </c:pt>
              </c:strCache>
            </c:strRef>
          </c:tx>
          <c:spPr>
            <a:solidFill>
              <a:srgbClr val="E7E6E6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25</c:v>
                </c:pt>
                <c:pt idx="1">
                  <c:v>35</c:v>
                </c:pt>
                <c:pt idx="2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76A-44BD-95D6-D80995430C8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13</c:v>
                </c:pt>
              </c:strCache>
            </c:strRef>
          </c:tx>
          <c:spPr>
            <a:solidFill>
              <a:srgbClr val="E7E6E6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15</c:v>
                </c:pt>
                <c:pt idx="1">
                  <c:v>23</c:v>
                </c:pt>
                <c:pt idx="2">
                  <c:v>60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76A-44BD-95D6-D80995430C8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008093568"/>
        <c:axId val="1008097920"/>
      </c:barChart>
      <c:dateAx>
        <c:axId val="1008093568"/>
        <c:scaling>
          <c:orientation val="minMax"/>
        </c:scaling>
        <c:delete val="0"/>
        <c:axPos val="l"/>
        <c:numFmt formatCode="yyyy/m/d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Source Sans Pro" pitchFamily="34" charset="0"/>
                <a:ea typeface="+mn-ea"/>
                <a:cs typeface="+mn-cs"/>
              </a:defRPr>
            </a:pPr>
            <a:endParaRPr lang="zh-CN"/>
          </a:p>
        </c:txPr>
        <c:crossAx val="1008097920"/>
        <c:crosses val="autoZero"/>
        <c:auto val="0"/>
        <c:lblOffset val="100"/>
        <c:baseTimeUnit val="months"/>
      </c:dateAx>
      <c:valAx>
        <c:axId val="100809792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>
                  <a:lumMod val="50000"/>
                  <a:alpha val="5000"/>
                </a:schemeClr>
              </a:solidFill>
              <a:prstDash val="solid"/>
              <a:round/>
            </a:ln>
          </c:spPr>
        </c:majorGridlines>
        <c:numFmt formatCode="0%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Source Sans Pro" pitchFamily="34" charset="0"/>
                <a:ea typeface="+mn-ea"/>
                <a:cs typeface="+mn-cs"/>
              </a:defRPr>
            </a:pPr>
            <a:endParaRPr lang="zh-CN"/>
          </a:p>
        </c:txPr>
        <c:crossAx val="1008093568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800">
          <a:solidFill>
            <a:schemeClr val="bg1">
              <a:lumMod val="75000"/>
            </a:schemeClr>
          </a:solidFill>
          <a:latin typeface="Source Sans Pro" pitchFamily="34" charset="0"/>
        </a:defRPr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3A9367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Sheet1!$B$2:$B$4</c:f>
              <c:numCache>
                <c:formatCode>General</c:formatCode>
                <c:ptCount val="3"/>
                <c:pt idx="0">
                  <c:v>32</c:v>
                </c:pt>
                <c:pt idx="1">
                  <c:v>32</c:v>
                </c:pt>
                <c:pt idx="2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FB2D-4BD0-BD5D-5895E43C93CE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12</c:v>
                </c:pt>
              </c:strCache>
            </c:strRef>
          </c:tx>
          <c:spPr>
            <a:solidFill>
              <a:srgbClr val="E7E6E6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Sheet1!$C$2:$C$4</c:f>
              <c:numCache>
                <c:formatCode>General</c:formatCode>
                <c:ptCount val="3"/>
                <c:pt idx="0">
                  <c:v>25</c:v>
                </c:pt>
                <c:pt idx="1">
                  <c:v>35</c:v>
                </c:pt>
                <c:pt idx="2">
                  <c:v>20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FB2D-4BD0-BD5D-5895E43C93CE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Series 13</c:v>
                </c:pt>
              </c:strCache>
            </c:strRef>
          </c:tx>
          <c:spPr>
            <a:solidFill>
              <a:srgbClr val="E7E6E6"/>
            </a:solidFill>
          </c:spPr>
          <c:invertIfNegative val="0"/>
          <c:cat>
            <c:numRef>
              <c:f>Sheet1!$A$2:$A$4</c:f>
              <c:numCache>
                <c:formatCode>yyyy/m/d</c:formatCode>
                <c:ptCount val="3"/>
                <c:pt idx="0">
                  <c:v>42125</c:v>
                </c:pt>
                <c:pt idx="1">
                  <c:v>42156</c:v>
                </c:pt>
                <c:pt idx="2">
                  <c:v>42186</c:v>
                </c:pt>
              </c:numCache>
            </c:numRef>
          </c:cat>
          <c:val>
            <c:numRef>
              <c:f>Sheet1!$D$2:$D$4</c:f>
              <c:numCache>
                <c:formatCode>General</c:formatCode>
                <c:ptCount val="3"/>
                <c:pt idx="0">
                  <c:v>15</c:v>
                </c:pt>
                <c:pt idx="1">
                  <c:v>23</c:v>
                </c:pt>
                <c:pt idx="2">
                  <c:v>60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FB2D-4BD0-BD5D-5895E43C93C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008098464"/>
        <c:axId val="1008089760"/>
      </c:barChart>
      <c:dateAx>
        <c:axId val="1008098464"/>
        <c:scaling>
          <c:orientation val="minMax"/>
        </c:scaling>
        <c:delete val="0"/>
        <c:axPos val="l"/>
        <c:numFmt formatCode="yyyy/m/d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Source Sans Pro" pitchFamily="34" charset="0"/>
                <a:ea typeface="+mn-ea"/>
                <a:cs typeface="+mn-cs"/>
              </a:defRPr>
            </a:pPr>
            <a:endParaRPr lang="zh-CN"/>
          </a:p>
        </c:txPr>
        <c:crossAx val="1008089760"/>
        <c:crosses val="autoZero"/>
        <c:auto val="0"/>
        <c:lblOffset val="100"/>
        <c:baseTimeUnit val="months"/>
      </c:dateAx>
      <c:valAx>
        <c:axId val="1008089760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bg1">
                  <a:lumMod val="50000"/>
                  <a:alpha val="5000"/>
                </a:schemeClr>
              </a:solidFill>
              <a:prstDash val="solid"/>
              <a:round/>
            </a:ln>
          </c:spPr>
        </c:majorGridlines>
        <c:numFmt formatCode="0%" sourceLinked="1"/>
        <c:majorTickMark val="out"/>
        <c:minorTickMark val="none"/>
        <c:tickLblPos val="nextTo"/>
        <c:txPr>
          <a:bodyPr rot="-60000000" spcFirstLastPara="0" vertOverflow="ellipsis" vert="horz" wrap="square" anchor="ctr" anchorCtr="1"/>
          <a:lstStyle/>
          <a:p>
            <a:pPr>
              <a:defRPr lang="en-US" sz="800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Source Sans Pro" pitchFamily="34" charset="0"/>
                <a:ea typeface="+mn-ea"/>
                <a:cs typeface="+mn-cs"/>
              </a:defRPr>
            </a:pPr>
            <a:endParaRPr lang="zh-CN"/>
          </a:p>
        </c:txPr>
        <c:crossAx val="1008098464"/>
        <c:crosses val="autoZero"/>
        <c:crossBetween val="between"/>
      </c:valAx>
      <c:spPr>
        <a:noFill/>
        <a:ln>
          <a:noFill/>
        </a:ln>
      </c:spPr>
    </c:plotArea>
    <c:plotVisOnly val="1"/>
    <c:dispBlanksAs val="gap"/>
    <c:showDLblsOverMax val="0"/>
  </c:chart>
  <c:txPr>
    <a:bodyPr/>
    <a:lstStyle/>
    <a:p>
      <a:pPr>
        <a:defRPr lang="zh-CN" sz="800">
          <a:solidFill>
            <a:schemeClr val="bg1">
              <a:lumMod val="75000"/>
            </a:schemeClr>
          </a:solidFill>
          <a:latin typeface="Source Sans Pro" pitchFamily="34" charset="0"/>
        </a:defRPr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solidFill>
              <a:srgbClr val="3A9367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0-2965-40CF-B852-5B468CF98FB6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2965-40CF-B852-5B468CF98FB6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2-2965-40CF-B852-5B468CF98FB6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2965-40CF-B852-5B468CF98FB6}"/>
              </c:ext>
            </c:extLst>
          </c:dPt>
          <c:cat>
            <c:numRef>
              <c:f>Sheet1!$A$2:$A$5</c:f>
              <c:numCache>
                <c:formatCode>General</c:formatCode>
                <c:ptCount val="4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3</c:v>
                </c:pt>
                <c:pt idx="1">
                  <c:v>1</c:v>
                </c:pt>
                <c:pt idx="2">
                  <c:v>2</c:v>
                </c:pt>
                <c:pt idx="3">
                  <c:v>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2965-40CF-B852-5B468CF98FB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solidFill>
              <a:schemeClr val="bg1">
                <a:lumMod val="95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2965-40CF-B852-5B468CF98FB6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6-2965-40CF-B852-5B468CF98FB6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2965-40CF-B852-5B468CF98FB6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8-2965-40CF-B852-5B468CF98FB6}"/>
              </c:ext>
            </c:extLst>
          </c:dPt>
          <c:cat>
            <c:numRef>
              <c:f>Sheet1!$A$2:$A$5</c:f>
              <c:numCache>
                <c:formatCode>General</c:formatCode>
                <c:ptCount val="4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  <c:pt idx="0">
                  <c:v>4</c:v>
                </c:pt>
                <c:pt idx="1">
                  <c:v>4.4000000000000004</c:v>
                </c:pt>
                <c:pt idx="2">
                  <c:v>3</c:v>
                </c:pt>
                <c:pt idx="3">
                  <c:v>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9-2965-40CF-B852-5B468CF98FB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55"/>
        <c:overlap val="-70"/>
        <c:axId val="1008103904"/>
        <c:axId val="1008109344"/>
      </c:barChart>
      <c:catAx>
        <c:axId val="10081039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008109344"/>
        <c:crosses val="autoZero"/>
        <c:auto val="1"/>
        <c:lblAlgn val="ctr"/>
        <c:lblOffset val="100"/>
        <c:noMultiLvlLbl val="0"/>
      </c:catAx>
      <c:valAx>
        <c:axId val="10081093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00810390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solidFill>
            <a:schemeClr val="tx1">
              <a:lumMod val="85000"/>
              <a:lumOff val="15000"/>
            </a:schemeClr>
          </a:solidFill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tx1">
                <a:lumMod val="5000"/>
                <a:lumOff val="95000"/>
              </a:schemeClr>
            </a:gs>
            <a:gs pos="0">
              <a:schemeClr val="tx1">
                <a:lumMod val="25000"/>
                <a:lumOff val="75000"/>
              </a:schemeClr>
            </a:gs>
          </a:gsLst>
          <a:lin ang="5400000" scaled="0"/>
        </a:gra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24F02E-B506-4022-8DF7-33123A54DD93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ED8FD1-97C8-428C-91D0-1F968C1685F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85095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34063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59208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32320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359603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66229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5892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61287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11807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47484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577981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70917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215913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6821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59300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694200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39944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160846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94165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34054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666033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18149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044628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293696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726368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ED8FD1-97C8-428C-91D0-1F968C1685F9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3588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0F0FF0E-05C2-4B1A-9D97-72DADDDB11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12244A05-59DF-4F52-A777-819EEC2E4D2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6835BB7D-671A-4A69-8FBD-DE0E70FCB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1C5B41EA-D06C-44B0-AA44-1E1E9D4BF4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B8021686-9078-448B-94D8-6ABEA5FD3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5723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0613BDF-5D11-41AD-B352-A3C410B845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E28FD0D3-5332-4A3A-9E79-D73D1901B4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D1D0D99-EDFD-4E16-B9A3-FE0B93035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550ADE9-D28C-430A-85D0-2FB09354E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66CE4B63-0AC8-4EE8-A15A-56F517DF0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2152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0B3A5CC-89A0-49D5-A331-AF2AD6119F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CD2F5D5E-BE16-4D2E-9337-5C10C6F857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1EB1D401-5C63-4EBA-BD81-CE1CC3A94F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7016BF03-70B8-43F7-BAEA-30503F6834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EDD950A4-4DA8-416A-B5A6-C18997C5C2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6003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B6DC0F9-988B-465F-B373-EDD627607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78018889-B196-49C8-A620-F5E585D9A04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99CD6A28-8183-4789-B674-00994678334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474E6DA6-2A54-4A46-ABA6-439195D13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9492928E-3A0E-4E50-AFB6-DB59DA12BB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D4747E21-3B4C-40A0-AE86-60250C02AC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8241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F355DB4-9854-46FD-8AB7-1B16CF9DB3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D97124E3-C0B0-47E7-9283-404F0E06FB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C582A9E5-C087-4251-8485-3DDE674546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8CF5EC44-0368-4732-A9D5-5ECA3E02C6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2DF0EC66-5A57-4DF6-81DB-B2FA761CBD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5D6F94CC-04EB-46B9-8594-4CFC2BBAB8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AF1B559B-1512-4CAE-A147-FABD82CEE6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D2889CEA-9222-40F4-94D6-60E802E69C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12796" y="6362862"/>
            <a:ext cx="2743200" cy="365125"/>
          </a:xfrm>
        </p:spPr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0" name="矩形 9"/>
          <p:cNvSpPr/>
          <p:nvPr userDrawn="1"/>
        </p:nvSpPr>
        <p:spPr>
          <a:xfrm>
            <a:off x="8896728" y="64438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1"/>
                </a:solidFill>
              </a:rPr>
              <a:t>      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zh-CN" altLang="en-US" sz="100" dirty="0" smtClean="0">
                <a:solidFill>
                  <a:schemeClr val="bg1"/>
                </a:solidFill>
              </a:rPr>
              <a:t>字体下载：</a:t>
            </a:r>
            <a:r>
              <a:rPr lang="en-US" altLang="zh-CN" sz="100" dirty="0" smtClean="0">
                <a:solidFill>
                  <a:schemeClr val="bg1"/>
                </a:solidFill>
              </a:rPr>
              <a:t>www.1ppt.com/ziti/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5738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1107933-44A5-4B18-99EC-3289F8957F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11BBC516-077D-40EA-8130-691C03442A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9863A87C-2239-4FE1-B52A-8A62675772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4A97FEAF-3354-414F-A997-EA0B4B5F5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0965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045EFBCF-7224-4B4F-A7C9-5D934241EE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FB1A7736-D4CE-4740-8E01-615D66A353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043D7B5E-EEAA-4E6C-867E-4722111DA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1963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E72368F4-FBD1-4FDE-8BE6-FD876F6D1C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23A696ED-DFD1-44B9-AFB5-66F6026423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C1E87CC3-1150-423E-9EDC-63D3BA5A0A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2965E43F-9E4D-4B72-91CD-1279B8D94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C6D4239B-0A41-41F9-B706-2230DAB972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86A2778E-8B56-404A-9400-FBDFF19CB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9195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33EDA28-BBB2-4C2D-806E-182151DB5E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4F8D8576-CECA-4444-B123-617AEB5E62B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446A43BD-BD30-4327-954C-BA44AF6781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CE956A7F-F1B1-43AC-8E72-99CA562A7D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62B013BE-9BC1-4DC1-9B7B-6C375ADB4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DC95E82F-7C60-4F68-B666-CCC695765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4909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EA19CF6-9A37-4F51-85E9-5D5431961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1F3C991A-3F7D-4536-AE29-B6822B4921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5A27B0A1-5AD1-4BAF-A5F3-A3D26D2493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D837CD2A-3341-40FF-AC48-0599070BBE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A5D1CB41-FA96-4835-A112-25D73EAC9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0623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8C178F05-01FC-4B48-8BDE-048D77A906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9D64D725-22D5-4E41-810A-892894CF95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0CCE69A9-8886-444D-8DB6-ABC293EC4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188A75-F4B7-4AEE-B57A-F8E01C42262E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94F91B4-888E-4046-A4C0-8FE9C47C1D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B70C69AA-129E-42B6-8B8A-8D7E69B8E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614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C9234F6D-5FF2-45F4-9E3E-0A91619EFA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CB8E7252-9A73-4F74-AA9C-9F94FC9C1A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F02C749-03A6-4623-9C58-EDDF8AA0A0D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188A75-F4B7-4AEE-B57A-F8E01C42262E}" type="datetimeFigureOut">
              <a:rPr lang="zh-CN" altLang="en-US" smtClean="0"/>
              <a:t>2020/5/7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BE6E9FA0-7BB0-43F8-8704-F756E2BD9B7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22EC3A5-9C04-4D51-8D92-7EB9EC519D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2E7D48-C315-4357-9610-3938895C1AA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4651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5000">
        <p:random/>
      </p:transition>
    </mc:Choice>
    <mc:Fallback xmlns="">
      <p:transition spd="slow" advTm="500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g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g"/><Relationship Id="rId4" Type="http://schemas.openxmlformats.org/officeDocument/2006/relationships/image" Target="../media/image1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g"/><Relationship Id="rId5" Type="http://schemas.openxmlformats.org/officeDocument/2006/relationships/image" Target="../media/image17.jp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1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jp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g"/><Relationship Id="rId4" Type="http://schemas.openxmlformats.org/officeDocument/2006/relationships/image" Target="../media/image1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21ADDCD0-7DD1-4F2F-BF2E-D9860848B05B}"/>
              </a:ext>
            </a:extLst>
          </p:cNvPr>
          <p:cNvSpPr txBox="1"/>
          <p:nvPr/>
        </p:nvSpPr>
        <p:spPr>
          <a:xfrm>
            <a:off x="4160618" y="2396448"/>
            <a:ext cx="713504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/>
            <a:r>
              <a:rPr lang="zh-CN" altLang="en-US" sz="4400" noProof="1">
                <a:solidFill>
                  <a:srgbClr val="3A936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供应链物流管理</a:t>
            </a:r>
            <a:r>
              <a:rPr lang="en-US" altLang="zh-CN" sz="4400" noProof="1">
                <a:solidFill>
                  <a:srgbClr val="3A936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ppt</a:t>
            </a:r>
            <a:r>
              <a:rPr lang="zh-CN" altLang="en-US" sz="4400" noProof="1">
                <a:solidFill>
                  <a:srgbClr val="3A9367"/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模板</a:t>
            </a:r>
            <a:endParaRPr lang="zh-CN" altLang="en-US" sz="4400" strike="noStrike" noProof="1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BF83B05D-5DF5-46FC-B584-9A08FBC60AC2}"/>
              </a:ext>
            </a:extLst>
          </p:cNvPr>
          <p:cNvSpPr txBox="1"/>
          <p:nvPr/>
        </p:nvSpPr>
        <p:spPr>
          <a:xfrm>
            <a:off x="4182745" y="3272155"/>
            <a:ext cx="5111115" cy="835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The European and American wind business powerpoint template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微软雅黑" panose="020B0503020204020204" charset="-122"/>
                <a:cs typeface="+mn-cs"/>
                <a:sym typeface="+mn-ea"/>
              </a:rPr>
              <a:t>Don't aim for success if you want it; just do what you love and believe in, and it will come naturally.</a:t>
            </a:r>
            <a:endParaRPr lang="zh-CN" altLang="en-US" sz="1200" strike="noStrike" noProof="1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  <a:p>
            <a:pPr algn="l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 </a:t>
            </a:r>
          </a:p>
        </p:txBody>
      </p:sp>
      <p:sp>
        <p:nvSpPr>
          <p:cNvPr id="6" name="圆角矩形 10">
            <a:extLst>
              <a:ext uri="{FF2B5EF4-FFF2-40B4-BE49-F238E27FC236}">
                <a16:creationId xmlns:a16="http://schemas.microsoft.com/office/drawing/2014/main" xmlns="" id="{44F3A365-DDBD-45CD-915D-5B56F76E959F}"/>
              </a:ext>
            </a:extLst>
          </p:cNvPr>
          <p:cNvSpPr/>
          <p:nvPr/>
        </p:nvSpPr>
        <p:spPr>
          <a:xfrm>
            <a:off x="4274185" y="4066198"/>
            <a:ext cx="1495160" cy="546316"/>
          </a:xfrm>
          <a:prstGeom prst="roundRect">
            <a:avLst>
              <a:gd name="adj" fmla="val 50000"/>
            </a:avLst>
          </a:prstGeom>
          <a:solidFill>
            <a:srgbClr val="3A93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FD05E47C-EC0C-4AFA-9763-BBDC15A5935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746"/>
          <a:stretch/>
        </p:blipFill>
        <p:spPr>
          <a:xfrm>
            <a:off x="-1143000" y="759915"/>
            <a:ext cx="6934200" cy="3989885"/>
          </a:xfrm>
          <a:prstGeom prst="rect">
            <a:avLst/>
          </a:prstGeom>
        </p:spPr>
      </p:pic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37C50032-BACA-4951-91EB-C442740BD52E}"/>
              </a:ext>
            </a:extLst>
          </p:cNvPr>
          <p:cNvCxnSpPr/>
          <p:nvPr/>
        </p:nvCxnSpPr>
        <p:spPr>
          <a:xfrm>
            <a:off x="952500" y="4749800"/>
            <a:ext cx="10101865" cy="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9" name="图片 18">
            <a:extLst>
              <a:ext uri="{FF2B5EF4-FFF2-40B4-BE49-F238E27FC236}">
                <a16:creationId xmlns:a16="http://schemas.microsoft.com/office/drawing/2014/main" xmlns="" id="{28456916-C155-45F1-99A9-34D90D7E004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521797" y="1747273"/>
            <a:ext cx="1065134" cy="1085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451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8">
            <a:extLst>
              <a:ext uri="{FF2B5EF4-FFF2-40B4-BE49-F238E27FC236}">
                <a16:creationId xmlns:a16="http://schemas.microsoft.com/office/drawing/2014/main" xmlns="" id="{684DC7D9-B418-4451-8F91-601C1CED8742}"/>
              </a:ext>
            </a:extLst>
          </p:cNvPr>
          <p:cNvSpPr/>
          <p:nvPr/>
        </p:nvSpPr>
        <p:spPr>
          <a:xfrm>
            <a:off x="5188730" y="1819922"/>
            <a:ext cx="1857388" cy="18573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42" name="Group 7">
            <a:extLst>
              <a:ext uri="{FF2B5EF4-FFF2-40B4-BE49-F238E27FC236}">
                <a16:creationId xmlns:a16="http://schemas.microsoft.com/office/drawing/2014/main" xmlns="" id="{CABD0224-474B-435A-9AB5-2AB2983CCED7}"/>
              </a:ext>
            </a:extLst>
          </p:cNvPr>
          <p:cNvGrpSpPr/>
          <p:nvPr/>
        </p:nvGrpSpPr>
        <p:grpSpPr>
          <a:xfrm>
            <a:off x="4974416" y="4005916"/>
            <a:ext cx="2286016" cy="400110"/>
            <a:chOff x="3428992" y="2705101"/>
            <a:chExt cx="2286016" cy="400110"/>
          </a:xfrm>
        </p:grpSpPr>
        <p:sp>
          <p:nvSpPr>
            <p:cNvPr id="43" name="Rectangle 20">
              <a:extLst>
                <a:ext uri="{FF2B5EF4-FFF2-40B4-BE49-F238E27FC236}">
                  <a16:creationId xmlns:a16="http://schemas.microsoft.com/office/drawing/2014/main" xmlns="" id="{97787BD8-E681-4651-B974-4E451F9AF6EE}"/>
                </a:ext>
              </a:extLst>
            </p:cNvPr>
            <p:cNvSpPr/>
            <p:nvPr/>
          </p:nvSpPr>
          <p:spPr>
            <a:xfrm>
              <a:off x="3428992" y="2705101"/>
              <a:ext cx="228601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cxnSp>
          <p:nvCxnSpPr>
            <p:cNvPr id="44" name="Straight Connector 25">
              <a:extLst>
                <a:ext uri="{FF2B5EF4-FFF2-40B4-BE49-F238E27FC236}">
                  <a16:creationId xmlns:a16="http://schemas.microsoft.com/office/drawing/2014/main" xmlns="" id="{C22EC19F-4BAA-48A2-9570-2D2706EF2E04}"/>
                </a:ext>
              </a:extLst>
            </p:cNvPr>
            <p:cNvCxnSpPr/>
            <p:nvPr/>
          </p:nvCxnSpPr>
          <p:spPr>
            <a:xfrm rot="5400000">
              <a:off x="5394728" y="2916651"/>
              <a:ext cx="213520" cy="1588"/>
            </a:xfrm>
            <a:prstGeom prst="line">
              <a:avLst/>
            </a:prstGeom>
            <a:ln w="19050"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31">
              <a:extLst>
                <a:ext uri="{FF2B5EF4-FFF2-40B4-BE49-F238E27FC236}">
                  <a16:creationId xmlns:a16="http://schemas.microsoft.com/office/drawing/2014/main" xmlns="" id="{597EC7B5-A6D6-4A65-AABF-52890CC530FD}"/>
                </a:ext>
              </a:extLst>
            </p:cNvPr>
            <p:cNvCxnSpPr/>
            <p:nvPr/>
          </p:nvCxnSpPr>
          <p:spPr>
            <a:xfrm rot="5400000">
              <a:off x="3537340" y="2916651"/>
              <a:ext cx="213520" cy="1588"/>
            </a:xfrm>
            <a:prstGeom prst="line">
              <a:avLst/>
            </a:prstGeom>
            <a:ln w="19050"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Rectangle 14">
            <a:extLst>
              <a:ext uri="{FF2B5EF4-FFF2-40B4-BE49-F238E27FC236}">
                <a16:creationId xmlns:a16="http://schemas.microsoft.com/office/drawing/2014/main" xmlns="" id="{7F6BBB05-35E1-403F-B0E8-39BDD207D2D3}"/>
              </a:ext>
            </a:extLst>
          </p:cNvPr>
          <p:cNvSpPr/>
          <p:nvPr/>
        </p:nvSpPr>
        <p:spPr>
          <a:xfrm>
            <a:off x="3430573" y="4623559"/>
            <a:ext cx="53737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Enter the content according to the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classificationEnter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the content according to the classification</a:t>
            </a:r>
            <a:endParaRPr lang="en-US" sz="1200" dirty="0">
              <a:solidFill>
                <a:schemeClr val="tx1">
                  <a:lumMod val="65000"/>
                  <a:lumOff val="35000"/>
                </a:schemeClr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sp>
        <p:nvSpPr>
          <p:cNvPr id="49" name="任意多边形: 形状 48">
            <a:extLst>
              <a:ext uri="{FF2B5EF4-FFF2-40B4-BE49-F238E27FC236}">
                <a16:creationId xmlns:a16="http://schemas.microsoft.com/office/drawing/2014/main" xmlns="" id="{221D0D1F-F93C-4AB4-A79D-7701ED48BA44}"/>
              </a:ext>
            </a:extLst>
          </p:cNvPr>
          <p:cNvSpPr/>
          <p:nvPr/>
        </p:nvSpPr>
        <p:spPr>
          <a:xfrm>
            <a:off x="3430573" y="2866367"/>
            <a:ext cx="5486400" cy="675950"/>
          </a:xfrm>
          <a:custGeom>
            <a:avLst/>
            <a:gdLst>
              <a:gd name="connsiteX0" fmla="*/ 0 w 5486400"/>
              <a:gd name="connsiteY0" fmla="*/ 0 h 675950"/>
              <a:gd name="connsiteX1" fmla="*/ 1276350 w 5486400"/>
              <a:gd name="connsiteY1" fmla="*/ 466725 h 675950"/>
              <a:gd name="connsiteX2" fmla="*/ 2514600 w 5486400"/>
              <a:gd name="connsiteY2" fmla="*/ 161925 h 675950"/>
              <a:gd name="connsiteX3" fmla="*/ 3352800 w 5486400"/>
              <a:gd name="connsiteY3" fmla="*/ 28575 h 675950"/>
              <a:gd name="connsiteX4" fmla="*/ 4667250 w 5486400"/>
              <a:gd name="connsiteY4" fmla="*/ 619125 h 675950"/>
              <a:gd name="connsiteX5" fmla="*/ 5486400 w 5486400"/>
              <a:gd name="connsiteY5" fmla="*/ 619125 h 67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6400" h="675950">
                <a:moveTo>
                  <a:pt x="0" y="0"/>
                </a:moveTo>
                <a:cubicBezTo>
                  <a:pt x="428625" y="219869"/>
                  <a:pt x="857250" y="439738"/>
                  <a:pt x="1276350" y="466725"/>
                </a:cubicBezTo>
                <a:cubicBezTo>
                  <a:pt x="1695450" y="493712"/>
                  <a:pt x="2168525" y="234950"/>
                  <a:pt x="2514600" y="161925"/>
                </a:cubicBezTo>
                <a:cubicBezTo>
                  <a:pt x="2860675" y="88900"/>
                  <a:pt x="2994025" y="-47625"/>
                  <a:pt x="3352800" y="28575"/>
                </a:cubicBezTo>
                <a:cubicBezTo>
                  <a:pt x="3711575" y="104775"/>
                  <a:pt x="4311650" y="520700"/>
                  <a:pt x="4667250" y="619125"/>
                </a:cubicBezTo>
                <a:cubicBezTo>
                  <a:pt x="5022850" y="717550"/>
                  <a:pt x="5254625" y="668337"/>
                  <a:pt x="5486400" y="619125"/>
                </a:cubicBezTo>
              </a:path>
            </a:pathLst>
          </a:cu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8" name="图片 47">
            <a:extLst>
              <a:ext uri="{FF2B5EF4-FFF2-40B4-BE49-F238E27FC236}">
                <a16:creationId xmlns:a16="http://schemas.microsoft.com/office/drawing/2014/main" xmlns="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18050" y="959510"/>
            <a:ext cx="2447925" cy="271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2340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6" grpId="0"/>
      <p:bldP spid="4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图片 47">
            <a:extLst>
              <a:ext uri="{FF2B5EF4-FFF2-40B4-BE49-F238E27FC236}">
                <a16:creationId xmlns:a16="http://schemas.microsoft.com/office/drawing/2014/main" xmlns="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22252" y="388010"/>
            <a:ext cx="2447925" cy="2717800"/>
          </a:xfrm>
          <a:prstGeom prst="rect">
            <a:avLst/>
          </a:prstGeom>
        </p:spPr>
      </p:pic>
      <p:sp>
        <p:nvSpPr>
          <p:cNvPr id="2" name="任意多边形: 形状 1">
            <a:extLst>
              <a:ext uri="{FF2B5EF4-FFF2-40B4-BE49-F238E27FC236}">
                <a16:creationId xmlns:a16="http://schemas.microsoft.com/office/drawing/2014/main" xmlns="" id="{EF5E953C-B202-4C57-8E00-28EEB848904C}"/>
              </a:ext>
            </a:extLst>
          </p:cNvPr>
          <p:cNvSpPr/>
          <p:nvPr/>
        </p:nvSpPr>
        <p:spPr>
          <a:xfrm>
            <a:off x="25400" y="2323966"/>
            <a:ext cx="11455400" cy="789389"/>
          </a:xfrm>
          <a:custGeom>
            <a:avLst/>
            <a:gdLst>
              <a:gd name="connsiteX0" fmla="*/ 0 w 10287000"/>
              <a:gd name="connsiteY0" fmla="*/ 12834 h 789389"/>
              <a:gd name="connsiteX1" fmla="*/ 1066800 w 10287000"/>
              <a:gd name="connsiteY1" fmla="*/ 787534 h 789389"/>
              <a:gd name="connsiteX2" fmla="*/ 2755900 w 10287000"/>
              <a:gd name="connsiteY2" fmla="*/ 241434 h 789389"/>
              <a:gd name="connsiteX3" fmla="*/ 4292600 w 10287000"/>
              <a:gd name="connsiteY3" fmla="*/ 647834 h 789389"/>
              <a:gd name="connsiteX4" fmla="*/ 5829300 w 10287000"/>
              <a:gd name="connsiteY4" fmla="*/ 134 h 789389"/>
              <a:gd name="connsiteX5" fmla="*/ 7620000 w 10287000"/>
              <a:gd name="connsiteY5" fmla="*/ 711334 h 789389"/>
              <a:gd name="connsiteX6" fmla="*/ 9271000 w 10287000"/>
              <a:gd name="connsiteY6" fmla="*/ 50934 h 789389"/>
              <a:gd name="connsiteX7" fmla="*/ 10287000 w 10287000"/>
              <a:gd name="connsiteY7" fmla="*/ 241434 h 7893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287000" h="789389">
                <a:moveTo>
                  <a:pt x="0" y="12834"/>
                </a:moveTo>
                <a:cubicBezTo>
                  <a:pt x="303741" y="381134"/>
                  <a:pt x="607483" y="749434"/>
                  <a:pt x="1066800" y="787534"/>
                </a:cubicBezTo>
                <a:cubicBezTo>
                  <a:pt x="1526117" y="825634"/>
                  <a:pt x="2218267" y="264717"/>
                  <a:pt x="2755900" y="241434"/>
                </a:cubicBezTo>
                <a:cubicBezTo>
                  <a:pt x="3293533" y="218151"/>
                  <a:pt x="3780367" y="688051"/>
                  <a:pt x="4292600" y="647834"/>
                </a:cubicBezTo>
                <a:cubicBezTo>
                  <a:pt x="4804833" y="607617"/>
                  <a:pt x="5274733" y="-10449"/>
                  <a:pt x="5829300" y="134"/>
                </a:cubicBezTo>
                <a:cubicBezTo>
                  <a:pt x="6383867" y="10717"/>
                  <a:pt x="7046383" y="702867"/>
                  <a:pt x="7620000" y="711334"/>
                </a:cubicBezTo>
                <a:cubicBezTo>
                  <a:pt x="8193617" y="719801"/>
                  <a:pt x="8826500" y="129251"/>
                  <a:pt x="9271000" y="50934"/>
                </a:cubicBezTo>
                <a:cubicBezTo>
                  <a:pt x="9715500" y="-27383"/>
                  <a:pt x="10001250" y="107025"/>
                  <a:pt x="10287000" y="241434"/>
                </a:cubicBezTo>
              </a:path>
            </a:pathLst>
          </a:cu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Group 70">
            <a:extLst>
              <a:ext uri="{FF2B5EF4-FFF2-40B4-BE49-F238E27FC236}">
                <a16:creationId xmlns:a16="http://schemas.microsoft.com/office/drawing/2014/main" xmlns="" id="{5F34EC2B-3717-480D-8FDB-2F0C1E3C9789}"/>
              </a:ext>
            </a:extLst>
          </p:cNvPr>
          <p:cNvGrpSpPr/>
          <p:nvPr/>
        </p:nvGrpSpPr>
        <p:grpSpPr>
          <a:xfrm>
            <a:off x="2325673" y="970705"/>
            <a:ext cx="1721238" cy="3425694"/>
            <a:chOff x="458580" y="1241001"/>
            <a:chExt cx="1721238" cy="3425694"/>
          </a:xfrm>
        </p:grpSpPr>
        <p:sp>
          <p:nvSpPr>
            <p:cNvPr id="17" name="Rectangle 18">
              <a:extLst>
                <a:ext uri="{FF2B5EF4-FFF2-40B4-BE49-F238E27FC236}">
                  <a16:creationId xmlns:a16="http://schemas.microsoft.com/office/drawing/2014/main" xmlns="" id="{19CDBF37-92A6-4B52-A9D9-ACCE2EB0A0FD}"/>
                </a:ext>
              </a:extLst>
            </p:cNvPr>
            <p:cNvSpPr/>
            <p:nvPr/>
          </p:nvSpPr>
          <p:spPr>
            <a:xfrm>
              <a:off x="771462" y="3092454"/>
              <a:ext cx="110799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sp>
          <p:nvSpPr>
            <p:cNvPr id="18" name="Freeform 11">
              <a:extLst>
                <a:ext uri="{FF2B5EF4-FFF2-40B4-BE49-F238E27FC236}">
                  <a16:creationId xmlns:a16="http://schemas.microsoft.com/office/drawing/2014/main" xmlns="" id="{4C74261D-C8CD-4781-8EF6-F6A73846F83D}"/>
                </a:ext>
              </a:extLst>
            </p:cNvPr>
            <p:cNvSpPr/>
            <p:nvPr/>
          </p:nvSpPr>
          <p:spPr bwMode="auto">
            <a:xfrm>
              <a:off x="794134" y="4500575"/>
              <a:ext cx="89092" cy="166120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19" name="Freeform 16">
              <a:extLst>
                <a:ext uri="{FF2B5EF4-FFF2-40B4-BE49-F238E27FC236}">
                  <a16:creationId xmlns:a16="http://schemas.microsoft.com/office/drawing/2014/main" xmlns="" id="{F3498214-E463-46FE-97B5-85F2BA17BDB8}"/>
                </a:ext>
              </a:extLst>
            </p:cNvPr>
            <p:cNvSpPr/>
            <p:nvPr/>
          </p:nvSpPr>
          <p:spPr bwMode="auto">
            <a:xfrm>
              <a:off x="1731965" y="4500576"/>
              <a:ext cx="186596" cy="1661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0" name="Freeform 26">
              <a:extLst>
                <a:ext uri="{FF2B5EF4-FFF2-40B4-BE49-F238E27FC236}">
                  <a16:creationId xmlns:a16="http://schemas.microsoft.com/office/drawing/2014/main" xmlns="" id="{BF97A2CA-7C9E-4699-B962-5AFAA8AA1C3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229526" y="4500122"/>
              <a:ext cx="161270" cy="161270"/>
            </a:xfrm>
            <a:custGeom>
              <a:avLst/>
              <a:gdLst>
                <a:gd name="T0" fmla="*/ 276 w 344"/>
                <a:gd name="T1" fmla="*/ 172 h 344"/>
                <a:gd name="T2" fmla="*/ 172 w 344"/>
                <a:gd name="T3" fmla="*/ 276 h 344"/>
                <a:gd name="T4" fmla="*/ 68 w 344"/>
                <a:gd name="T5" fmla="*/ 172 h 344"/>
                <a:gd name="T6" fmla="*/ 70 w 344"/>
                <a:gd name="T7" fmla="*/ 152 h 344"/>
                <a:gd name="T8" fmla="*/ 0 w 344"/>
                <a:gd name="T9" fmla="*/ 152 h 344"/>
                <a:gd name="T10" fmla="*/ 0 w 344"/>
                <a:gd name="T11" fmla="*/ 290 h 344"/>
                <a:gd name="T12" fmla="*/ 54 w 344"/>
                <a:gd name="T13" fmla="*/ 344 h 344"/>
                <a:gd name="T14" fmla="*/ 290 w 344"/>
                <a:gd name="T15" fmla="*/ 344 h 344"/>
                <a:gd name="T16" fmla="*/ 344 w 344"/>
                <a:gd name="T17" fmla="*/ 290 h 344"/>
                <a:gd name="T18" fmla="*/ 344 w 344"/>
                <a:gd name="T19" fmla="*/ 152 h 344"/>
                <a:gd name="T20" fmla="*/ 274 w 344"/>
                <a:gd name="T21" fmla="*/ 152 h 344"/>
                <a:gd name="T22" fmla="*/ 276 w 344"/>
                <a:gd name="T23" fmla="*/ 172 h 344"/>
                <a:gd name="T24" fmla="*/ 290 w 344"/>
                <a:gd name="T25" fmla="*/ 0 h 344"/>
                <a:gd name="T26" fmla="*/ 54 w 344"/>
                <a:gd name="T27" fmla="*/ 0 h 344"/>
                <a:gd name="T28" fmla="*/ 0 w 344"/>
                <a:gd name="T29" fmla="*/ 54 h 344"/>
                <a:gd name="T30" fmla="*/ 0 w 344"/>
                <a:gd name="T31" fmla="*/ 112 h 344"/>
                <a:gd name="T32" fmla="*/ 87 w 344"/>
                <a:gd name="T33" fmla="*/ 112 h 344"/>
                <a:gd name="T34" fmla="*/ 172 w 344"/>
                <a:gd name="T35" fmla="*/ 68 h 344"/>
                <a:gd name="T36" fmla="*/ 257 w 344"/>
                <a:gd name="T37" fmla="*/ 112 h 344"/>
                <a:gd name="T38" fmla="*/ 344 w 344"/>
                <a:gd name="T39" fmla="*/ 112 h 344"/>
                <a:gd name="T40" fmla="*/ 344 w 344"/>
                <a:gd name="T41" fmla="*/ 54 h 344"/>
                <a:gd name="T42" fmla="*/ 290 w 344"/>
                <a:gd name="T43" fmla="*/ 0 h 344"/>
                <a:gd name="T44" fmla="*/ 317 w 344"/>
                <a:gd name="T45" fmla="*/ 66 h 344"/>
                <a:gd name="T46" fmla="*/ 307 w 344"/>
                <a:gd name="T47" fmla="*/ 76 h 344"/>
                <a:gd name="T48" fmla="*/ 278 w 344"/>
                <a:gd name="T49" fmla="*/ 76 h 344"/>
                <a:gd name="T50" fmla="*/ 269 w 344"/>
                <a:gd name="T51" fmla="*/ 66 h 344"/>
                <a:gd name="T52" fmla="*/ 269 w 344"/>
                <a:gd name="T53" fmla="*/ 37 h 344"/>
                <a:gd name="T54" fmla="*/ 278 w 344"/>
                <a:gd name="T55" fmla="*/ 28 h 344"/>
                <a:gd name="T56" fmla="*/ 307 w 344"/>
                <a:gd name="T57" fmla="*/ 28 h 344"/>
                <a:gd name="T58" fmla="*/ 317 w 344"/>
                <a:gd name="T59" fmla="*/ 37 h 344"/>
                <a:gd name="T60" fmla="*/ 317 w 344"/>
                <a:gd name="T61" fmla="*/ 66 h 344"/>
                <a:gd name="T62" fmla="*/ 236 w 344"/>
                <a:gd name="T63" fmla="*/ 172 h 344"/>
                <a:gd name="T64" fmla="*/ 172 w 344"/>
                <a:gd name="T65" fmla="*/ 108 h 344"/>
                <a:gd name="T66" fmla="*/ 108 w 344"/>
                <a:gd name="T67" fmla="*/ 172 h 344"/>
                <a:gd name="T68" fmla="*/ 172 w 344"/>
                <a:gd name="T69" fmla="*/ 236 h 344"/>
                <a:gd name="T70" fmla="*/ 236 w 344"/>
                <a:gd name="T71" fmla="*/ 172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44" h="344">
                  <a:moveTo>
                    <a:pt x="276" y="172"/>
                  </a:moveTo>
                  <a:cubicBezTo>
                    <a:pt x="276" y="229"/>
                    <a:pt x="230" y="276"/>
                    <a:pt x="172" y="276"/>
                  </a:cubicBezTo>
                  <a:cubicBezTo>
                    <a:pt x="115" y="276"/>
                    <a:pt x="68" y="229"/>
                    <a:pt x="68" y="172"/>
                  </a:cubicBezTo>
                  <a:cubicBezTo>
                    <a:pt x="68" y="165"/>
                    <a:pt x="69" y="158"/>
                    <a:pt x="70" y="152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0" y="320"/>
                    <a:pt x="24" y="344"/>
                    <a:pt x="54" y="344"/>
                  </a:cubicBezTo>
                  <a:cubicBezTo>
                    <a:pt x="290" y="344"/>
                    <a:pt x="290" y="344"/>
                    <a:pt x="290" y="344"/>
                  </a:cubicBezTo>
                  <a:cubicBezTo>
                    <a:pt x="320" y="344"/>
                    <a:pt x="344" y="320"/>
                    <a:pt x="344" y="290"/>
                  </a:cubicBezTo>
                  <a:cubicBezTo>
                    <a:pt x="344" y="152"/>
                    <a:pt x="344" y="152"/>
                    <a:pt x="344" y="152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6" y="158"/>
                    <a:pt x="276" y="165"/>
                    <a:pt x="276" y="172"/>
                  </a:cubicBezTo>
                  <a:close/>
                  <a:moveTo>
                    <a:pt x="290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24" y="0"/>
                    <a:pt x="0" y="24"/>
                    <a:pt x="0" y="5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106" y="85"/>
                    <a:pt x="137" y="68"/>
                    <a:pt x="172" y="68"/>
                  </a:cubicBezTo>
                  <a:cubicBezTo>
                    <a:pt x="207" y="68"/>
                    <a:pt x="238" y="85"/>
                    <a:pt x="257" y="112"/>
                  </a:cubicBezTo>
                  <a:cubicBezTo>
                    <a:pt x="344" y="112"/>
                    <a:pt x="344" y="112"/>
                    <a:pt x="344" y="112"/>
                  </a:cubicBezTo>
                  <a:cubicBezTo>
                    <a:pt x="344" y="54"/>
                    <a:pt x="344" y="54"/>
                    <a:pt x="344" y="54"/>
                  </a:cubicBezTo>
                  <a:cubicBezTo>
                    <a:pt x="344" y="24"/>
                    <a:pt x="320" y="0"/>
                    <a:pt x="290" y="0"/>
                  </a:cubicBezTo>
                  <a:close/>
                  <a:moveTo>
                    <a:pt x="317" y="66"/>
                  </a:moveTo>
                  <a:cubicBezTo>
                    <a:pt x="317" y="72"/>
                    <a:pt x="312" y="76"/>
                    <a:pt x="307" y="76"/>
                  </a:cubicBezTo>
                  <a:cubicBezTo>
                    <a:pt x="278" y="76"/>
                    <a:pt x="278" y="76"/>
                    <a:pt x="278" y="76"/>
                  </a:cubicBezTo>
                  <a:cubicBezTo>
                    <a:pt x="273" y="76"/>
                    <a:pt x="269" y="72"/>
                    <a:pt x="269" y="66"/>
                  </a:cubicBezTo>
                  <a:cubicBezTo>
                    <a:pt x="269" y="37"/>
                    <a:pt x="269" y="37"/>
                    <a:pt x="269" y="37"/>
                  </a:cubicBezTo>
                  <a:cubicBezTo>
                    <a:pt x="269" y="32"/>
                    <a:pt x="273" y="28"/>
                    <a:pt x="278" y="28"/>
                  </a:cubicBezTo>
                  <a:cubicBezTo>
                    <a:pt x="307" y="28"/>
                    <a:pt x="307" y="28"/>
                    <a:pt x="307" y="28"/>
                  </a:cubicBezTo>
                  <a:cubicBezTo>
                    <a:pt x="312" y="28"/>
                    <a:pt x="317" y="32"/>
                    <a:pt x="317" y="37"/>
                  </a:cubicBezTo>
                  <a:lnTo>
                    <a:pt x="317" y="66"/>
                  </a:lnTo>
                  <a:close/>
                  <a:moveTo>
                    <a:pt x="236" y="172"/>
                  </a:moveTo>
                  <a:cubicBezTo>
                    <a:pt x="236" y="137"/>
                    <a:pt x="208" y="108"/>
                    <a:pt x="172" y="108"/>
                  </a:cubicBezTo>
                  <a:cubicBezTo>
                    <a:pt x="137" y="108"/>
                    <a:pt x="108" y="137"/>
                    <a:pt x="108" y="172"/>
                  </a:cubicBezTo>
                  <a:cubicBezTo>
                    <a:pt x="108" y="207"/>
                    <a:pt x="137" y="236"/>
                    <a:pt x="172" y="236"/>
                  </a:cubicBezTo>
                  <a:cubicBezTo>
                    <a:pt x="208" y="236"/>
                    <a:pt x="236" y="207"/>
                    <a:pt x="236" y="172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1" name="Oval 38">
              <a:extLst>
                <a:ext uri="{FF2B5EF4-FFF2-40B4-BE49-F238E27FC236}">
                  <a16:creationId xmlns:a16="http://schemas.microsoft.com/office/drawing/2014/main" xmlns="" id="{2D8DD1DA-4487-4D8F-91FA-CE57AE42D6A8}"/>
                </a:ext>
              </a:extLst>
            </p:cNvPr>
            <p:cNvSpPr/>
            <p:nvPr/>
          </p:nvSpPr>
          <p:spPr>
            <a:xfrm>
              <a:off x="458580" y="1241001"/>
              <a:ext cx="1721238" cy="17212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2" name="Oval 37">
              <a:extLst>
                <a:ext uri="{FF2B5EF4-FFF2-40B4-BE49-F238E27FC236}">
                  <a16:creationId xmlns:a16="http://schemas.microsoft.com/office/drawing/2014/main" xmlns="" id="{5BAA0298-C37E-4057-9B2C-4AEEB8260010}"/>
                </a:ext>
              </a:extLst>
            </p:cNvPr>
            <p:cNvSpPr/>
            <p:nvPr/>
          </p:nvSpPr>
          <p:spPr>
            <a:xfrm>
              <a:off x="549517" y="1335349"/>
              <a:ext cx="1532542" cy="1532542"/>
            </a:xfrm>
            <a:prstGeom prst="ellipse">
              <a:avLst/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3" name="Rectangle 48">
              <a:extLst>
                <a:ext uri="{FF2B5EF4-FFF2-40B4-BE49-F238E27FC236}">
                  <a16:creationId xmlns:a16="http://schemas.microsoft.com/office/drawing/2014/main" xmlns="" id="{2CC7248A-6A2A-407C-8DF0-6A20F7D23547}"/>
                </a:ext>
              </a:extLst>
            </p:cNvPr>
            <p:cNvSpPr/>
            <p:nvPr/>
          </p:nvSpPr>
          <p:spPr>
            <a:xfrm>
              <a:off x="571472" y="3500444"/>
              <a:ext cx="150019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8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  <p:grpSp>
        <p:nvGrpSpPr>
          <p:cNvPr id="24" name="Group 71">
            <a:extLst>
              <a:ext uri="{FF2B5EF4-FFF2-40B4-BE49-F238E27FC236}">
                <a16:creationId xmlns:a16="http://schemas.microsoft.com/office/drawing/2014/main" xmlns="" id="{14771BA1-6627-4737-A355-E3F75FCF9EA8}"/>
              </a:ext>
            </a:extLst>
          </p:cNvPr>
          <p:cNvGrpSpPr/>
          <p:nvPr/>
        </p:nvGrpSpPr>
        <p:grpSpPr>
          <a:xfrm>
            <a:off x="4303342" y="2718660"/>
            <a:ext cx="1721238" cy="3425694"/>
            <a:chOff x="2744596" y="1241001"/>
            <a:chExt cx="1721238" cy="3425694"/>
          </a:xfrm>
        </p:grpSpPr>
        <p:sp>
          <p:nvSpPr>
            <p:cNvPr id="25" name="Oval 39">
              <a:extLst>
                <a:ext uri="{FF2B5EF4-FFF2-40B4-BE49-F238E27FC236}">
                  <a16:creationId xmlns:a16="http://schemas.microsoft.com/office/drawing/2014/main" xmlns="" id="{10B4373A-27FB-49D9-BED7-2FCAEF06E430}"/>
                </a:ext>
              </a:extLst>
            </p:cNvPr>
            <p:cNvSpPr/>
            <p:nvPr/>
          </p:nvSpPr>
          <p:spPr>
            <a:xfrm>
              <a:off x="2744596" y="1241001"/>
              <a:ext cx="1721238" cy="17212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6" name="Oval 40">
              <a:extLst>
                <a:ext uri="{FF2B5EF4-FFF2-40B4-BE49-F238E27FC236}">
                  <a16:creationId xmlns:a16="http://schemas.microsoft.com/office/drawing/2014/main" xmlns="" id="{68F4C348-3B02-4ABE-A429-D7E1E18AD1A4}"/>
                </a:ext>
              </a:extLst>
            </p:cNvPr>
            <p:cNvSpPr/>
            <p:nvPr/>
          </p:nvSpPr>
          <p:spPr>
            <a:xfrm>
              <a:off x="2835533" y="1335349"/>
              <a:ext cx="1532542" cy="1532542"/>
            </a:xfrm>
            <a:prstGeom prst="ellipse">
              <a:avLst/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7" name="Rectangle 45">
              <a:extLst>
                <a:ext uri="{FF2B5EF4-FFF2-40B4-BE49-F238E27FC236}">
                  <a16:creationId xmlns:a16="http://schemas.microsoft.com/office/drawing/2014/main" xmlns="" id="{84E5B87D-B0D6-4BFF-A355-885A5003EDF7}"/>
                </a:ext>
              </a:extLst>
            </p:cNvPr>
            <p:cNvSpPr/>
            <p:nvPr/>
          </p:nvSpPr>
          <p:spPr>
            <a:xfrm>
              <a:off x="3079609" y="3092454"/>
              <a:ext cx="110799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sp>
          <p:nvSpPr>
            <p:cNvPr id="28" name="Freeform 11">
              <a:extLst>
                <a:ext uri="{FF2B5EF4-FFF2-40B4-BE49-F238E27FC236}">
                  <a16:creationId xmlns:a16="http://schemas.microsoft.com/office/drawing/2014/main" xmlns="" id="{5CD1A424-04E5-49EE-B242-F410761857A3}"/>
                </a:ext>
              </a:extLst>
            </p:cNvPr>
            <p:cNvSpPr/>
            <p:nvPr/>
          </p:nvSpPr>
          <p:spPr bwMode="auto">
            <a:xfrm>
              <a:off x="3080150" y="4500575"/>
              <a:ext cx="89092" cy="166120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9" name="Freeform 16">
              <a:extLst>
                <a:ext uri="{FF2B5EF4-FFF2-40B4-BE49-F238E27FC236}">
                  <a16:creationId xmlns:a16="http://schemas.microsoft.com/office/drawing/2014/main" xmlns="" id="{5235F98F-1259-492C-ABC3-44ABF15E1CB0}"/>
                </a:ext>
              </a:extLst>
            </p:cNvPr>
            <p:cNvSpPr/>
            <p:nvPr/>
          </p:nvSpPr>
          <p:spPr bwMode="auto">
            <a:xfrm>
              <a:off x="4017981" y="4500576"/>
              <a:ext cx="186596" cy="1661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0" name="Freeform 51">
              <a:extLst>
                <a:ext uri="{FF2B5EF4-FFF2-40B4-BE49-F238E27FC236}">
                  <a16:creationId xmlns:a16="http://schemas.microsoft.com/office/drawing/2014/main" xmlns="" id="{9F849574-329D-4CC9-9817-1BB51288313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515542" y="4500122"/>
              <a:ext cx="161270" cy="161270"/>
            </a:xfrm>
            <a:custGeom>
              <a:avLst/>
              <a:gdLst>
                <a:gd name="T0" fmla="*/ 276 w 344"/>
                <a:gd name="T1" fmla="*/ 172 h 344"/>
                <a:gd name="T2" fmla="*/ 172 w 344"/>
                <a:gd name="T3" fmla="*/ 276 h 344"/>
                <a:gd name="T4" fmla="*/ 68 w 344"/>
                <a:gd name="T5" fmla="*/ 172 h 344"/>
                <a:gd name="T6" fmla="*/ 70 w 344"/>
                <a:gd name="T7" fmla="*/ 152 h 344"/>
                <a:gd name="T8" fmla="*/ 0 w 344"/>
                <a:gd name="T9" fmla="*/ 152 h 344"/>
                <a:gd name="T10" fmla="*/ 0 w 344"/>
                <a:gd name="T11" fmla="*/ 290 h 344"/>
                <a:gd name="T12" fmla="*/ 54 w 344"/>
                <a:gd name="T13" fmla="*/ 344 h 344"/>
                <a:gd name="T14" fmla="*/ 290 w 344"/>
                <a:gd name="T15" fmla="*/ 344 h 344"/>
                <a:gd name="T16" fmla="*/ 344 w 344"/>
                <a:gd name="T17" fmla="*/ 290 h 344"/>
                <a:gd name="T18" fmla="*/ 344 w 344"/>
                <a:gd name="T19" fmla="*/ 152 h 344"/>
                <a:gd name="T20" fmla="*/ 274 w 344"/>
                <a:gd name="T21" fmla="*/ 152 h 344"/>
                <a:gd name="T22" fmla="*/ 276 w 344"/>
                <a:gd name="T23" fmla="*/ 172 h 344"/>
                <a:gd name="T24" fmla="*/ 290 w 344"/>
                <a:gd name="T25" fmla="*/ 0 h 344"/>
                <a:gd name="T26" fmla="*/ 54 w 344"/>
                <a:gd name="T27" fmla="*/ 0 h 344"/>
                <a:gd name="T28" fmla="*/ 0 w 344"/>
                <a:gd name="T29" fmla="*/ 54 h 344"/>
                <a:gd name="T30" fmla="*/ 0 w 344"/>
                <a:gd name="T31" fmla="*/ 112 h 344"/>
                <a:gd name="T32" fmla="*/ 87 w 344"/>
                <a:gd name="T33" fmla="*/ 112 h 344"/>
                <a:gd name="T34" fmla="*/ 172 w 344"/>
                <a:gd name="T35" fmla="*/ 68 h 344"/>
                <a:gd name="T36" fmla="*/ 257 w 344"/>
                <a:gd name="T37" fmla="*/ 112 h 344"/>
                <a:gd name="T38" fmla="*/ 344 w 344"/>
                <a:gd name="T39" fmla="*/ 112 h 344"/>
                <a:gd name="T40" fmla="*/ 344 w 344"/>
                <a:gd name="T41" fmla="*/ 54 h 344"/>
                <a:gd name="T42" fmla="*/ 290 w 344"/>
                <a:gd name="T43" fmla="*/ 0 h 344"/>
                <a:gd name="T44" fmla="*/ 317 w 344"/>
                <a:gd name="T45" fmla="*/ 66 h 344"/>
                <a:gd name="T46" fmla="*/ 307 w 344"/>
                <a:gd name="T47" fmla="*/ 76 h 344"/>
                <a:gd name="T48" fmla="*/ 278 w 344"/>
                <a:gd name="T49" fmla="*/ 76 h 344"/>
                <a:gd name="T50" fmla="*/ 269 w 344"/>
                <a:gd name="T51" fmla="*/ 66 h 344"/>
                <a:gd name="T52" fmla="*/ 269 w 344"/>
                <a:gd name="T53" fmla="*/ 37 h 344"/>
                <a:gd name="T54" fmla="*/ 278 w 344"/>
                <a:gd name="T55" fmla="*/ 28 h 344"/>
                <a:gd name="T56" fmla="*/ 307 w 344"/>
                <a:gd name="T57" fmla="*/ 28 h 344"/>
                <a:gd name="T58" fmla="*/ 317 w 344"/>
                <a:gd name="T59" fmla="*/ 37 h 344"/>
                <a:gd name="T60" fmla="*/ 317 w 344"/>
                <a:gd name="T61" fmla="*/ 66 h 344"/>
                <a:gd name="T62" fmla="*/ 236 w 344"/>
                <a:gd name="T63" fmla="*/ 172 h 344"/>
                <a:gd name="T64" fmla="*/ 172 w 344"/>
                <a:gd name="T65" fmla="*/ 108 h 344"/>
                <a:gd name="T66" fmla="*/ 108 w 344"/>
                <a:gd name="T67" fmla="*/ 172 h 344"/>
                <a:gd name="T68" fmla="*/ 172 w 344"/>
                <a:gd name="T69" fmla="*/ 236 h 344"/>
                <a:gd name="T70" fmla="*/ 236 w 344"/>
                <a:gd name="T71" fmla="*/ 172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44" h="344">
                  <a:moveTo>
                    <a:pt x="276" y="172"/>
                  </a:moveTo>
                  <a:cubicBezTo>
                    <a:pt x="276" y="229"/>
                    <a:pt x="230" y="276"/>
                    <a:pt x="172" y="276"/>
                  </a:cubicBezTo>
                  <a:cubicBezTo>
                    <a:pt x="115" y="276"/>
                    <a:pt x="68" y="229"/>
                    <a:pt x="68" y="172"/>
                  </a:cubicBezTo>
                  <a:cubicBezTo>
                    <a:pt x="68" y="165"/>
                    <a:pt x="69" y="158"/>
                    <a:pt x="70" y="152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0" y="320"/>
                    <a:pt x="24" y="344"/>
                    <a:pt x="54" y="344"/>
                  </a:cubicBezTo>
                  <a:cubicBezTo>
                    <a:pt x="290" y="344"/>
                    <a:pt x="290" y="344"/>
                    <a:pt x="290" y="344"/>
                  </a:cubicBezTo>
                  <a:cubicBezTo>
                    <a:pt x="320" y="344"/>
                    <a:pt x="344" y="320"/>
                    <a:pt x="344" y="290"/>
                  </a:cubicBezTo>
                  <a:cubicBezTo>
                    <a:pt x="344" y="152"/>
                    <a:pt x="344" y="152"/>
                    <a:pt x="344" y="152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6" y="158"/>
                    <a:pt x="276" y="165"/>
                    <a:pt x="276" y="172"/>
                  </a:cubicBezTo>
                  <a:close/>
                  <a:moveTo>
                    <a:pt x="290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24" y="0"/>
                    <a:pt x="0" y="24"/>
                    <a:pt x="0" y="5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106" y="85"/>
                    <a:pt x="137" y="68"/>
                    <a:pt x="172" y="68"/>
                  </a:cubicBezTo>
                  <a:cubicBezTo>
                    <a:pt x="207" y="68"/>
                    <a:pt x="238" y="85"/>
                    <a:pt x="257" y="112"/>
                  </a:cubicBezTo>
                  <a:cubicBezTo>
                    <a:pt x="344" y="112"/>
                    <a:pt x="344" y="112"/>
                    <a:pt x="344" y="112"/>
                  </a:cubicBezTo>
                  <a:cubicBezTo>
                    <a:pt x="344" y="54"/>
                    <a:pt x="344" y="54"/>
                    <a:pt x="344" y="54"/>
                  </a:cubicBezTo>
                  <a:cubicBezTo>
                    <a:pt x="344" y="24"/>
                    <a:pt x="320" y="0"/>
                    <a:pt x="290" y="0"/>
                  </a:cubicBezTo>
                  <a:close/>
                  <a:moveTo>
                    <a:pt x="317" y="66"/>
                  </a:moveTo>
                  <a:cubicBezTo>
                    <a:pt x="317" y="72"/>
                    <a:pt x="312" y="76"/>
                    <a:pt x="307" y="76"/>
                  </a:cubicBezTo>
                  <a:cubicBezTo>
                    <a:pt x="278" y="76"/>
                    <a:pt x="278" y="76"/>
                    <a:pt x="278" y="76"/>
                  </a:cubicBezTo>
                  <a:cubicBezTo>
                    <a:pt x="273" y="76"/>
                    <a:pt x="269" y="72"/>
                    <a:pt x="269" y="66"/>
                  </a:cubicBezTo>
                  <a:cubicBezTo>
                    <a:pt x="269" y="37"/>
                    <a:pt x="269" y="37"/>
                    <a:pt x="269" y="37"/>
                  </a:cubicBezTo>
                  <a:cubicBezTo>
                    <a:pt x="269" y="32"/>
                    <a:pt x="273" y="28"/>
                    <a:pt x="278" y="28"/>
                  </a:cubicBezTo>
                  <a:cubicBezTo>
                    <a:pt x="307" y="28"/>
                    <a:pt x="307" y="28"/>
                    <a:pt x="307" y="28"/>
                  </a:cubicBezTo>
                  <a:cubicBezTo>
                    <a:pt x="312" y="28"/>
                    <a:pt x="317" y="32"/>
                    <a:pt x="317" y="37"/>
                  </a:cubicBezTo>
                  <a:lnTo>
                    <a:pt x="317" y="66"/>
                  </a:lnTo>
                  <a:close/>
                  <a:moveTo>
                    <a:pt x="236" y="172"/>
                  </a:moveTo>
                  <a:cubicBezTo>
                    <a:pt x="236" y="137"/>
                    <a:pt x="208" y="108"/>
                    <a:pt x="172" y="108"/>
                  </a:cubicBezTo>
                  <a:cubicBezTo>
                    <a:pt x="137" y="108"/>
                    <a:pt x="108" y="137"/>
                    <a:pt x="108" y="172"/>
                  </a:cubicBezTo>
                  <a:cubicBezTo>
                    <a:pt x="108" y="207"/>
                    <a:pt x="137" y="236"/>
                    <a:pt x="172" y="236"/>
                  </a:cubicBezTo>
                  <a:cubicBezTo>
                    <a:pt x="208" y="236"/>
                    <a:pt x="236" y="207"/>
                    <a:pt x="236" y="172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1" name="Rectangle 52">
              <a:extLst>
                <a:ext uri="{FF2B5EF4-FFF2-40B4-BE49-F238E27FC236}">
                  <a16:creationId xmlns:a16="http://schemas.microsoft.com/office/drawing/2014/main" xmlns="" id="{27DF1B9D-2F04-4C59-AF50-94AE71A9C767}"/>
                </a:ext>
              </a:extLst>
            </p:cNvPr>
            <p:cNvSpPr/>
            <p:nvPr/>
          </p:nvSpPr>
          <p:spPr>
            <a:xfrm>
              <a:off x="2857488" y="3500444"/>
              <a:ext cx="150019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  <p:grpSp>
        <p:nvGrpSpPr>
          <p:cNvPr id="32" name="Group 72">
            <a:extLst>
              <a:ext uri="{FF2B5EF4-FFF2-40B4-BE49-F238E27FC236}">
                <a16:creationId xmlns:a16="http://schemas.microsoft.com/office/drawing/2014/main" xmlns="" id="{22E4C902-ABDA-411C-97FF-F95B743D5EE2}"/>
              </a:ext>
            </a:extLst>
          </p:cNvPr>
          <p:cNvGrpSpPr/>
          <p:nvPr/>
        </p:nvGrpSpPr>
        <p:grpSpPr>
          <a:xfrm>
            <a:off x="6404542" y="1065053"/>
            <a:ext cx="1721238" cy="3425694"/>
            <a:chOff x="4889825" y="1241001"/>
            <a:chExt cx="1721238" cy="3425694"/>
          </a:xfrm>
        </p:grpSpPr>
        <p:sp>
          <p:nvSpPr>
            <p:cNvPr id="33" name="Oval 41">
              <a:extLst>
                <a:ext uri="{FF2B5EF4-FFF2-40B4-BE49-F238E27FC236}">
                  <a16:creationId xmlns:a16="http://schemas.microsoft.com/office/drawing/2014/main" xmlns="" id="{721EFD3C-B4B1-4EF0-B9C3-690D1ABE70D9}"/>
                </a:ext>
              </a:extLst>
            </p:cNvPr>
            <p:cNvSpPr/>
            <p:nvPr/>
          </p:nvSpPr>
          <p:spPr>
            <a:xfrm>
              <a:off x="4889825" y="1241001"/>
              <a:ext cx="1721238" cy="17212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4" name="Oval 42">
              <a:extLst>
                <a:ext uri="{FF2B5EF4-FFF2-40B4-BE49-F238E27FC236}">
                  <a16:creationId xmlns:a16="http://schemas.microsoft.com/office/drawing/2014/main" xmlns="" id="{ED6033B1-9784-4E4B-B220-5A6377E1719C}"/>
                </a:ext>
              </a:extLst>
            </p:cNvPr>
            <p:cNvSpPr/>
            <p:nvPr/>
          </p:nvSpPr>
          <p:spPr>
            <a:xfrm>
              <a:off x="4980762" y="1335349"/>
              <a:ext cx="1532542" cy="1532542"/>
            </a:xfrm>
            <a:prstGeom prst="ellipse">
              <a:avLst/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5" name="Rectangle 46">
              <a:extLst>
                <a:ext uri="{FF2B5EF4-FFF2-40B4-BE49-F238E27FC236}">
                  <a16:creationId xmlns:a16="http://schemas.microsoft.com/office/drawing/2014/main" xmlns="" id="{4FCA071C-D07D-455A-B0AB-FB5A59FADF22}"/>
                </a:ext>
              </a:extLst>
            </p:cNvPr>
            <p:cNvSpPr/>
            <p:nvPr/>
          </p:nvSpPr>
          <p:spPr>
            <a:xfrm>
              <a:off x="5205011" y="3105154"/>
              <a:ext cx="110799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sp>
          <p:nvSpPr>
            <p:cNvPr id="36" name="Freeform 11">
              <a:extLst>
                <a:ext uri="{FF2B5EF4-FFF2-40B4-BE49-F238E27FC236}">
                  <a16:creationId xmlns:a16="http://schemas.microsoft.com/office/drawing/2014/main" xmlns="" id="{028249D9-A325-4D26-8C8F-44C9F8C5ECAA}"/>
                </a:ext>
              </a:extLst>
            </p:cNvPr>
            <p:cNvSpPr/>
            <p:nvPr/>
          </p:nvSpPr>
          <p:spPr bwMode="auto">
            <a:xfrm>
              <a:off x="5223290" y="4500575"/>
              <a:ext cx="89092" cy="166120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7" name="Freeform 16">
              <a:extLst>
                <a:ext uri="{FF2B5EF4-FFF2-40B4-BE49-F238E27FC236}">
                  <a16:creationId xmlns:a16="http://schemas.microsoft.com/office/drawing/2014/main" xmlns="" id="{C8E8000D-55F1-43E0-A436-919A01B1E59E}"/>
                </a:ext>
              </a:extLst>
            </p:cNvPr>
            <p:cNvSpPr/>
            <p:nvPr/>
          </p:nvSpPr>
          <p:spPr bwMode="auto">
            <a:xfrm>
              <a:off x="6161121" y="4500576"/>
              <a:ext cx="186596" cy="1661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8" name="Freeform 55">
              <a:extLst>
                <a:ext uri="{FF2B5EF4-FFF2-40B4-BE49-F238E27FC236}">
                  <a16:creationId xmlns:a16="http://schemas.microsoft.com/office/drawing/2014/main" xmlns="" id="{417B5912-6E81-4363-B640-582FCE1E6CD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658682" y="4500122"/>
              <a:ext cx="161270" cy="161270"/>
            </a:xfrm>
            <a:custGeom>
              <a:avLst/>
              <a:gdLst>
                <a:gd name="T0" fmla="*/ 276 w 344"/>
                <a:gd name="T1" fmla="*/ 172 h 344"/>
                <a:gd name="T2" fmla="*/ 172 w 344"/>
                <a:gd name="T3" fmla="*/ 276 h 344"/>
                <a:gd name="T4" fmla="*/ 68 w 344"/>
                <a:gd name="T5" fmla="*/ 172 h 344"/>
                <a:gd name="T6" fmla="*/ 70 w 344"/>
                <a:gd name="T7" fmla="*/ 152 h 344"/>
                <a:gd name="T8" fmla="*/ 0 w 344"/>
                <a:gd name="T9" fmla="*/ 152 h 344"/>
                <a:gd name="T10" fmla="*/ 0 w 344"/>
                <a:gd name="T11" fmla="*/ 290 h 344"/>
                <a:gd name="T12" fmla="*/ 54 w 344"/>
                <a:gd name="T13" fmla="*/ 344 h 344"/>
                <a:gd name="T14" fmla="*/ 290 w 344"/>
                <a:gd name="T15" fmla="*/ 344 h 344"/>
                <a:gd name="T16" fmla="*/ 344 w 344"/>
                <a:gd name="T17" fmla="*/ 290 h 344"/>
                <a:gd name="T18" fmla="*/ 344 w 344"/>
                <a:gd name="T19" fmla="*/ 152 h 344"/>
                <a:gd name="T20" fmla="*/ 274 w 344"/>
                <a:gd name="T21" fmla="*/ 152 h 344"/>
                <a:gd name="T22" fmla="*/ 276 w 344"/>
                <a:gd name="T23" fmla="*/ 172 h 344"/>
                <a:gd name="T24" fmla="*/ 290 w 344"/>
                <a:gd name="T25" fmla="*/ 0 h 344"/>
                <a:gd name="T26" fmla="*/ 54 w 344"/>
                <a:gd name="T27" fmla="*/ 0 h 344"/>
                <a:gd name="T28" fmla="*/ 0 w 344"/>
                <a:gd name="T29" fmla="*/ 54 h 344"/>
                <a:gd name="T30" fmla="*/ 0 w 344"/>
                <a:gd name="T31" fmla="*/ 112 h 344"/>
                <a:gd name="T32" fmla="*/ 87 w 344"/>
                <a:gd name="T33" fmla="*/ 112 h 344"/>
                <a:gd name="T34" fmla="*/ 172 w 344"/>
                <a:gd name="T35" fmla="*/ 68 h 344"/>
                <a:gd name="T36" fmla="*/ 257 w 344"/>
                <a:gd name="T37" fmla="*/ 112 h 344"/>
                <a:gd name="T38" fmla="*/ 344 w 344"/>
                <a:gd name="T39" fmla="*/ 112 h 344"/>
                <a:gd name="T40" fmla="*/ 344 w 344"/>
                <a:gd name="T41" fmla="*/ 54 h 344"/>
                <a:gd name="T42" fmla="*/ 290 w 344"/>
                <a:gd name="T43" fmla="*/ 0 h 344"/>
                <a:gd name="T44" fmla="*/ 317 w 344"/>
                <a:gd name="T45" fmla="*/ 66 h 344"/>
                <a:gd name="T46" fmla="*/ 307 w 344"/>
                <a:gd name="T47" fmla="*/ 76 h 344"/>
                <a:gd name="T48" fmla="*/ 278 w 344"/>
                <a:gd name="T49" fmla="*/ 76 h 344"/>
                <a:gd name="T50" fmla="*/ 269 w 344"/>
                <a:gd name="T51" fmla="*/ 66 h 344"/>
                <a:gd name="T52" fmla="*/ 269 w 344"/>
                <a:gd name="T53" fmla="*/ 37 h 344"/>
                <a:gd name="T54" fmla="*/ 278 w 344"/>
                <a:gd name="T55" fmla="*/ 28 h 344"/>
                <a:gd name="T56" fmla="*/ 307 w 344"/>
                <a:gd name="T57" fmla="*/ 28 h 344"/>
                <a:gd name="T58" fmla="*/ 317 w 344"/>
                <a:gd name="T59" fmla="*/ 37 h 344"/>
                <a:gd name="T60" fmla="*/ 317 w 344"/>
                <a:gd name="T61" fmla="*/ 66 h 344"/>
                <a:gd name="T62" fmla="*/ 236 w 344"/>
                <a:gd name="T63" fmla="*/ 172 h 344"/>
                <a:gd name="T64" fmla="*/ 172 w 344"/>
                <a:gd name="T65" fmla="*/ 108 h 344"/>
                <a:gd name="T66" fmla="*/ 108 w 344"/>
                <a:gd name="T67" fmla="*/ 172 h 344"/>
                <a:gd name="T68" fmla="*/ 172 w 344"/>
                <a:gd name="T69" fmla="*/ 236 h 344"/>
                <a:gd name="T70" fmla="*/ 236 w 344"/>
                <a:gd name="T71" fmla="*/ 172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44" h="344">
                  <a:moveTo>
                    <a:pt x="276" y="172"/>
                  </a:moveTo>
                  <a:cubicBezTo>
                    <a:pt x="276" y="229"/>
                    <a:pt x="230" y="276"/>
                    <a:pt x="172" y="276"/>
                  </a:cubicBezTo>
                  <a:cubicBezTo>
                    <a:pt x="115" y="276"/>
                    <a:pt x="68" y="229"/>
                    <a:pt x="68" y="172"/>
                  </a:cubicBezTo>
                  <a:cubicBezTo>
                    <a:pt x="68" y="165"/>
                    <a:pt x="69" y="158"/>
                    <a:pt x="70" y="152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0" y="320"/>
                    <a:pt x="24" y="344"/>
                    <a:pt x="54" y="344"/>
                  </a:cubicBezTo>
                  <a:cubicBezTo>
                    <a:pt x="290" y="344"/>
                    <a:pt x="290" y="344"/>
                    <a:pt x="290" y="344"/>
                  </a:cubicBezTo>
                  <a:cubicBezTo>
                    <a:pt x="320" y="344"/>
                    <a:pt x="344" y="320"/>
                    <a:pt x="344" y="290"/>
                  </a:cubicBezTo>
                  <a:cubicBezTo>
                    <a:pt x="344" y="152"/>
                    <a:pt x="344" y="152"/>
                    <a:pt x="344" y="152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6" y="158"/>
                    <a:pt x="276" y="165"/>
                    <a:pt x="276" y="172"/>
                  </a:cubicBezTo>
                  <a:close/>
                  <a:moveTo>
                    <a:pt x="290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24" y="0"/>
                    <a:pt x="0" y="24"/>
                    <a:pt x="0" y="5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106" y="85"/>
                    <a:pt x="137" y="68"/>
                    <a:pt x="172" y="68"/>
                  </a:cubicBezTo>
                  <a:cubicBezTo>
                    <a:pt x="207" y="68"/>
                    <a:pt x="238" y="85"/>
                    <a:pt x="257" y="112"/>
                  </a:cubicBezTo>
                  <a:cubicBezTo>
                    <a:pt x="344" y="112"/>
                    <a:pt x="344" y="112"/>
                    <a:pt x="344" y="112"/>
                  </a:cubicBezTo>
                  <a:cubicBezTo>
                    <a:pt x="344" y="54"/>
                    <a:pt x="344" y="54"/>
                    <a:pt x="344" y="54"/>
                  </a:cubicBezTo>
                  <a:cubicBezTo>
                    <a:pt x="344" y="24"/>
                    <a:pt x="320" y="0"/>
                    <a:pt x="290" y="0"/>
                  </a:cubicBezTo>
                  <a:close/>
                  <a:moveTo>
                    <a:pt x="317" y="66"/>
                  </a:moveTo>
                  <a:cubicBezTo>
                    <a:pt x="317" y="72"/>
                    <a:pt x="312" y="76"/>
                    <a:pt x="307" y="76"/>
                  </a:cubicBezTo>
                  <a:cubicBezTo>
                    <a:pt x="278" y="76"/>
                    <a:pt x="278" y="76"/>
                    <a:pt x="278" y="76"/>
                  </a:cubicBezTo>
                  <a:cubicBezTo>
                    <a:pt x="273" y="76"/>
                    <a:pt x="269" y="72"/>
                    <a:pt x="269" y="66"/>
                  </a:cubicBezTo>
                  <a:cubicBezTo>
                    <a:pt x="269" y="37"/>
                    <a:pt x="269" y="37"/>
                    <a:pt x="269" y="37"/>
                  </a:cubicBezTo>
                  <a:cubicBezTo>
                    <a:pt x="269" y="32"/>
                    <a:pt x="273" y="28"/>
                    <a:pt x="278" y="28"/>
                  </a:cubicBezTo>
                  <a:cubicBezTo>
                    <a:pt x="307" y="28"/>
                    <a:pt x="307" y="28"/>
                    <a:pt x="307" y="28"/>
                  </a:cubicBezTo>
                  <a:cubicBezTo>
                    <a:pt x="312" y="28"/>
                    <a:pt x="317" y="32"/>
                    <a:pt x="317" y="37"/>
                  </a:cubicBezTo>
                  <a:lnTo>
                    <a:pt x="317" y="66"/>
                  </a:lnTo>
                  <a:close/>
                  <a:moveTo>
                    <a:pt x="236" y="172"/>
                  </a:moveTo>
                  <a:cubicBezTo>
                    <a:pt x="236" y="137"/>
                    <a:pt x="208" y="108"/>
                    <a:pt x="172" y="108"/>
                  </a:cubicBezTo>
                  <a:cubicBezTo>
                    <a:pt x="137" y="108"/>
                    <a:pt x="108" y="137"/>
                    <a:pt x="108" y="172"/>
                  </a:cubicBezTo>
                  <a:cubicBezTo>
                    <a:pt x="108" y="207"/>
                    <a:pt x="137" y="236"/>
                    <a:pt x="172" y="236"/>
                  </a:cubicBezTo>
                  <a:cubicBezTo>
                    <a:pt x="208" y="236"/>
                    <a:pt x="236" y="207"/>
                    <a:pt x="236" y="172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9" name="Rectangle 56">
              <a:extLst>
                <a:ext uri="{FF2B5EF4-FFF2-40B4-BE49-F238E27FC236}">
                  <a16:creationId xmlns:a16="http://schemas.microsoft.com/office/drawing/2014/main" xmlns="" id="{88E582D3-06D4-4EF0-A3A7-86E3C831F545}"/>
                </a:ext>
              </a:extLst>
            </p:cNvPr>
            <p:cNvSpPr/>
            <p:nvPr/>
          </p:nvSpPr>
          <p:spPr>
            <a:xfrm>
              <a:off x="5000628" y="3500444"/>
              <a:ext cx="150019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  <p:grpSp>
        <p:nvGrpSpPr>
          <p:cNvPr id="40" name="Group 73">
            <a:extLst>
              <a:ext uri="{FF2B5EF4-FFF2-40B4-BE49-F238E27FC236}">
                <a16:creationId xmlns:a16="http://schemas.microsoft.com/office/drawing/2014/main" xmlns="" id="{866AA1E3-78D4-4A33-80FF-3F3C1438AB60}"/>
              </a:ext>
            </a:extLst>
          </p:cNvPr>
          <p:cNvGrpSpPr/>
          <p:nvPr/>
        </p:nvGrpSpPr>
        <p:grpSpPr>
          <a:xfrm>
            <a:off x="9134682" y="2552087"/>
            <a:ext cx="1721238" cy="3425694"/>
            <a:chOff x="7030876" y="1241001"/>
            <a:chExt cx="1721238" cy="3425694"/>
          </a:xfrm>
        </p:grpSpPr>
        <p:sp>
          <p:nvSpPr>
            <p:cNvPr id="47" name="Oval 43">
              <a:extLst>
                <a:ext uri="{FF2B5EF4-FFF2-40B4-BE49-F238E27FC236}">
                  <a16:creationId xmlns:a16="http://schemas.microsoft.com/office/drawing/2014/main" xmlns="" id="{F1C580DC-29B3-4ADA-B3D1-44702AB14032}"/>
                </a:ext>
              </a:extLst>
            </p:cNvPr>
            <p:cNvSpPr/>
            <p:nvPr/>
          </p:nvSpPr>
          <p:spPr>
            <a:xfrm>
              <a:off x="7030876" y="1241001"/>
              <a:ext cx="1721238" cy="17212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0" name="Oval 44">
              <a:extLst>
                <a:ext uri="{FF2B5EF4-FFF2-40B4-BE49-F238E27FC236}">
                  <a16:creationId xmlns:a16="http://schemas.microsoft.com/office/drawing/2014/main" xmlns="" id="{146A85B1-9615-4467-98BA-8148D4BE9ADD}"/>
                </a:ext>
              </a:extLst>
            </p:cNvPr>
            <p:cNvSpPr/>
            <p:nvPr/>
          </p:nvSpPr>
          <p:spPr>
            <a:xfrm>
              <a:off x="7121813" y="1335349"/>
              <a:ext cx="1532542" cy="1532542"/>
            </a:xfrm>
            <a:prstGeom prst="ellipse">
              <a:avLst/>
            </a:prstGeom>
            <a:blipFill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1" name="Rectangle 47">
              <a:extLst>
                <a:ext uri="{FF2B5EF4-FFF2-40B4-BE49-F238E27FC236}">
                  <a16:creationId xmlns:a16="http://schemas.microsoft.com/office/drawing/2014/main" xmlns="" id="{B1BE9EDA-CEA7-4433-81FA-913AD9E170BE}"/>
                </a:ext>
              </a:extLst>
            </p:cNvPr>
            <p:cNvSpPr/>
            <p:nvPr/>
          </p:nvSpPr>
          <p:spPr>
            <a:xfrm>
              <a:off x="7317799" y="3105154"/>
              <a:ext cx="1107997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sp>
          <p:nvSpPr>
            <p:cNvPr id="52" name="Freeform 11">
              <a:extLst>
                <a:ext uri="{FF2B5EF4-FFF2-40B4-BE49-F238E27FC236}">
                  <a16:creationId xmlns:a16="http://schemas.microsoft.com/office/drawing/2014/main" xmlns="" id="{868CAC71-802D-428D-857D-80750DE1F9A7}"/>
                </a:ext>
              </a:extLst>
            </p:cNvPr>
            <p:cNvSpPr/>
            <p:nvPr/>
          </p:nvSpPr>
          <p:spPr bwMode="auto">
            <a:xfrm>
              <a:off x="7366430" y="4500575"/>
              <a:ext cx="89092" cy="166120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3" name="Freeform 16">
              <a:extLst>
                <a:ext uri="{FF2B5EF4-FFF2-40B4-BE49-F238E27FC236}">
                  <a16:creationId xmlns:a16="http://schemas.microsoft.com/office/drawing/2014/main" xmlns="" id="{EB946C15-5AB5-43DD-9A2C-E74EAFB97C80}"/>
                </a:ext>
              </a:extLst>
            </p:cNvPr>
            <p:cNvSpPr/>
            <p:nvPr/>
          </p:nvSpPr>
          <p:spPr bwMode="auto">
            <a:xfrm>
              <a:off x="8304261" y="4500576"/>
              <a:ext cx="186596" cy="166118"/>
            </a:xfrm>
            <a:custGeom>
              <a:avLst/>
              <a:gdLst>
                <a:gd name="T0" fmla="*/ 368 w 368"/>
                <a:gd name="T1" fmla="*/ 36 h 299"/>
                <a:gd name="T2" fmla="*/ 324 w 368"/>
                <a:gd name="T3" fmla="*/ 48 h 299"/>
                <a:gd name="T4" fmla="*/ 358 w 368"/>
                <a:gd name="T5" fmla="*/ 6 h 299"/>
                <a:gd name="T6" fmla="*/ 310 w 368"/>
                <a:gd name="T7" fmla="*/ 24 h 299"/>
                <a:gd name="T8" fmla="*/ 255 w 368"/>
                <a:gd name="T9" fmla="*/ 0 h 299"/>
                <a:gd name="T10" fmla="*/ 179 w 368"/>
                <a:gd name="T11" fmla="*/ 76 h 299"/>
                <a:gd name="T12" fmla="*/ 181 w 368"/>
                <a:gd name="T13" fmla="*/ 93 h 299"/>
                <a:gd name="T14" fmla="*/ 25 w 368"/>
                <a:gd name="T15" fmla="*/ 14 h 299"/>
                <a:gd name="T16" fmla="*/ 15 w 368"/>
                <a:gd name="T17" fmla="*/ 52 h 299"/>
                <a:gd name="T18" fmla="*/ 49 w 368"/>
                <a:gd name="T19" fmla="*/ 115 h 299"/>
                <a:gd name="T20" fmla="*/ 15 w 368"/>
                <a:gd name="T21" fmla="*/ 106 h 299"/>
                <a:gd name="T22" fmla="*/ 14 w 368"/>
                <a:gd name="T23" fmla="*/ 106 h 299"/>
                <a:gd name="T24" fmla="*/ 75 w 368"/>
                <a:gd name="T25" fmla="*/ 181 h 299"/>
                <a:gd name="T26" fmla="*/ 55 w 368"/>
                <a:gd name="T27" fmla="*/ 183 h 299"/>
                <a:gd name="T28" fmla="*/ 41 w 368"/>
                <a:gd name="T29" fmla="*/ 182 h 299"/>
                <a:gd name="T30" fmla="*/ 111 w 368"/>
                <a:gd name="T31" fmla="*/ 234 h 299"/>
                <a:gd name="T32" fmla="*/ 18 w 368"/>
                <a:gd name="T33" fmla="*/ 267 h 299"/>
                <a:gd name="T34" fmla="*/ 0 w 368"/>
                <a:gd name="T35" fmla="*/ 265 h 299"/>
                <a:gd name="T36" fmla="*/ 115 w 368"/>
                <a:gd name="T37" fmla="*/ 299 h 299"/>
                <a:gd name="T38" fmla="*/ 330 w 368"/>
                <a:gd name="T39" fmla="*/ 85 h 299"/>
                <a:gd name="T40" fmla="*/ 330 w 368"/>
                <a:gd name="T41" fmla="*/ 75 h 299"/>
                <a:gd name="T42" fmla="*/ 368 w 368"/>
                <a:gd name="T43" fmla="*/ 36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8" h="299">
                  <a:moveTo>
                    <a:pt x="368" y="36"/>
                  </a:moveTo>
                  <a:cubicBezTo>
                    <a:pt x="354" y="42"/>
                    <a:pt x="340" y="46"/>
                    <a:pt x="324" y="48"/>
                  </a:cubicBezTo>
                  <a:cubicBezTo>
                    <a:pt x="340" y="38"/>
                    <a:pt x="352" y="24"/>
                    <a:pt x="358" y="6"/>
                  </a:cubicBezTo>
                  <a:cubicBezTo>
                    <a:pt x="343" y="15"/>
                    <a:pt x="327" y="21"/>
                    <a:pt x="310" y="24"/>
                  </a:cubicBezTo>
                  <a:cubicBezTo>
                    <a:pt x="296" y="10"/>
                    <a:pt x="276" y="0"/>
                    <a:pt x="255" y="0"/>
                  </a:cubicBezTo>
                  <a:cubicBezTo>
                    <a:pt x="213" y="0"/>
                    <a:pt x="179" y="34"/>
                    <a:pt x="179" y="76"/>
                  </a:cubicBezTo>
                  <a:cubicBezTo>
                    <a:pt x="179" y="82"/>
                    <a:pt x="180" y="88"/>
                    <a:pt x="181" y="93"/>
                  </a:cubicBezTo>
                  <a:cubicBezTo>
                    <a:pt x="118" y="90"/>
                    <a:pt x="63" y="60"/>
                    <a:pt x="25" y="14"/>
                  </a:cubicBezTo>
                  <a:cubicBezTo>
                    <a:pt x="19" y="25"/>
                    <a:pt x="15" y="38"/>
                    <a:pt x="15" y="52"/>
                  </a:cubicBezTo>
                  <a:cubicBezTo>
                    <a:pt x="15" y="78"/>
                    <a:pt x="28" y="101"/>
                    <a:pt x="49" y="115"/>
                  </a:cubicBezTo>
                  <a:cubicBezTo>
                    <a:pt x="36" y="115"/>
                    <a:pt x="25" y="111"/>
                    <a:pt x="15" y="106"/>
                  </a:cubicBezTo>
                  <a:cubicBezTo>
                    <a:pt x="14" y="106"/>
                    <a:pt x="14" y="106"/>
                    <a:pt x="14" y="106"/>
                  </a:cubicBezTo>
                  <a:cubicBezTo>
                    <a:pt x="14" y="143"/>
                    <a:pt x="41" y="174"/>
                    <a:pt x="75" y="181"/>
                  </a:cubicBezTo>
                  <a:cubicBezTo>
                    <a:pt x="69" y="182"/>
                    <a:pt x="62" y="183"/>
                    <a:pt x="55" y="183"/>
                  </a:cubicBezTo>
                  <a:cubicBezTo>
                    <a:pt x="50" y="183"/>
                    <a:pt x="46" y="183"/>
                    <a:pt x="41" y="182"/>
                  </a:cubicBezTo>
                  <a:cubicBezTo>
                    <a:pt x="51" y="212"/>
                    <a:pt x="78" y="234"/>
                    <a:pt x="111" y="234"/>
                  </a:cubicBezTo>
                  <a:cubicBezTo>
                    <a:pt x="86" y="254"/>
                    <a:pt x="53" y="267"/>
                    <a:pt x="18" y="267"/>
                  </a:cubicBezTo>
                  <a:cubicBezTo>
                    <a:pt x="12" y="267"/>
                    <a:pt x="6" y="266"/>
                    <a:pt x="0" y="265"/>
                  </a:cubicBezTo>
                  <a:cubicBezTo>
                    <a:pt x="33" y="287"/>
                    <a:pt x="73" y="299"/>
                    <a:pt x="115" y="299"/>
                  </a:cubicBezTo>
                  <a:cubicBezTo>
                    <a:pt x="254" y="299"/>
                    <a:pt x="330" y="184"/>
                    <a:pt x="330" y="85"/>
                  </a:cubicBezTo>
                  <a:cubicBezTo>
                    <a:pt x="330" y="81"/>
                    <a:pt x="330" y="78"/>
                    <a:pt x="330" y="75"/>
                  </a:cubicBezTo>
                  <a:cubicBezTo>
                    <a:pt x="345" y="64"/>
                    <a:pt x="358" y="51"/>
                    <a:pt x="368" y="36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4" name="Freeform 59">
              <a:extLst>
                <a:ext uri="{FF2B5EF4-FFF2-40B4-BE49-F238E27FC236}">
                  <a16:creationId xmlns:a16="http://schemas.microsoft.com/office/drawing/2014/main" xmlns="" id="{C39D8CC6-2C14-41B0-87BC-5D3196ADDFF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801822" y="4500122"/>
              <a:ext cx="161270" cy="161270"/>
            </a:xfrm>
            <a:custGeom>
              <a:avLst/>
              <a:gdLst>
                <a:gd name="T0" fmla="*/ 276 w 344"/>
                <a:gd name="T1" fmla="*/ 172 h 344"/>
                <a:gd name="T2" fmla="*/ 172 w 344"/>
                <a:gd name="T3" fmla="*/ 276 h 344"/>
                <a:gd name="T4" fmla="*/ 68 w 344"/>
                <a:gd name="T5" fmla="*/ 172 h 344"/>
                <a:gd name="T6" fmla="*/ 70 w 344"/>
                <a:gd name="T7" fmla="*/ 152 h 344"/>
                <a:gd name="T8" fmla="*/ 0 w 344"/>
                <a:gd name="T9" fmla="*/ 152 h 344"/>
                <a:gd name="T10" fmla="*/ 0 w 344"/>
                <a:gd name="T11" fmla="*/ 290 h 344"/>
                <a:gd name="T12" fmla="*/ 54 w 344"/>
                <a:gd name="T13" fmla="*/ 344 h 344"/>
                <a:gd name="T14" fmla="*/ 290 w 344"/>
                <a:gd name="T15" fmla="*/ 344 h 344"/>
                <a:gd name="T16" fmla="*/ 344 w 344"/>
                <a:gd name="T17" fmla="*/ 290 h 344"/>
                <a:gd name="T18" fmla="*/ 344 w 344"/>
                <a:gd name="T19" fmla="*/ 152 h 344"/>
                <a:gd name="T20" fmla="*/ 274 w 344"/>
                <a:gd name="T21" fmla="*/ 152 h 344"/>
                <a:gd name="T22" fmla="*/ 276 w 344"/>
                <a:gd name="T23" fmla="*/ 172 h 344"/>
                <a:gd name="T24" fmla="*/ 290 w 344"/>
                <a:gd name="T25" fmla="*/ 0 h 344"/>
                <a:gd name="T26" fmla="*/ 54 w 344"/>
                <a:gd name="T27" fmla="*/ 0 h 344"/>
                <a:gd name="T28" fmla="*/ 0 w 344"/>
                <a:gd name="T29" fmla="*/ 54 h 344"/>
                <a:gd name="T30" fmla="*/ 0 w 344"/>
                <a:gd name="T31" fmla="*/ 112 h 344"/>
                <a:gd name="T32" fmla="*/ 87 w 344"/>
                <a:gd name="T33" fmla="*/ 112 h 344"/>
                <a:gd name="T34" fmla="*/ 172 w 344"/>
                <a:gd name="T35" fmla="*/ 68 h 344"/>
                <a:gd name="T36" fmla="*/ 257 w 344"/>
                <a:gd name="T37" fmla="*/ 112 h 344"/>
                <a:gd name="T38" fmla="*/ 344 w 344"/>
                <a:gd name="T39" fmla="*/ 112 h 344"/>
                <a:gd name="T40" fmla="*/ 344 w 344"/>
                <a:gd name="T41" fmla="*/ 54 h 344"/>
                <a:gd name="T42" fmla="*/ 290 w 344"/>
                <a:gd name="T43" fmla="*/ 0 h 344"/>
                <a:gd name="T44" fmla="*/ 317 w 344"/>
                <a:gd name="T45" fmla="*/ 66 h 344"/>
                <a:gd name="T46" fmla="*/ 307 w 344"/>
                <a:gd name="T47" fmla="*/ 76 h 344"/>
                <a:gd name="T48" fmla="*/ 278 w 344"/>
                <a:gd name="T49" fmla="*/ 76 h 344"/>
                <a:gd name="T50" fmla="*/ 269 w 344"/>
                <a:gd name="T51" fmla="*/ 66 h 344"/>
                <a:gd name="T52" fmla="*/ 269 w 344"/>
                <a:gd name="T53" fmla="*/ 37 h 344"/>
                <a:gd name="T54" fmla="*/ 278 w 344"/>
                <a:gd name="T55" fmla="*/ 28 h 344"/>
                <a:gd name="T56" fmla="*/ 307 w 344"/>
                <a:gd name="T57" fmla="*/ 28 h 344"/>
                <a:gd name="T58" fmla="*/ 317 w 344"/>
                <a:gd name="T59" fmla="*/ 37 h 344"/>
                <a:gd name="T60" fmla="*/ 317 w 344"/>
                <a:gd name="T61" fmla="*/ 66 h 344"/>
                <a:gd name="T62" fmla="*/ 236 w 344"/>
                <a:gd name="T63" fmla="*/ 172 h 344"/>
                <a:gd name="T64" fmla="*/ 172 w 344"/>
                <a:gd name="T65" fmla="*/ 108 h 344"/>
                <a:gd name="T66" fmla="*/ 108 w 344"/>
                <a:gd name="T67" fmla="*/ 172 h 344"/>
                <a:gd name="T68" fmla="*/ 172 w 344"/>
                <a:gd name="T69" fmla="*/ 236 h 344"/>
                <a:gd name="T70" fmla="*/ 236 w 344"/>
                <a:gd name="T71" fmla="*/ 172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44" h="344">
                  <a:moveTo>
                    <a:pt x="276" y="172"/>
                  </a:moveTo>
                  <a:cubicBezTo>
                    <a:pt x="276" y="229"/>
                    <a:pt x="230" y="276"/>
                    <a:pt x="172" y="276"/>
                  </a:cubicBezTo>
                  <a:cubicBezTo>
                    <a:pt x="115" y="276"/>
                    <a:pt x="68" y="229"/>
                    <a:pt x="68" y="172"/>
                  </a:cubicBezTo>
                  <a:cubicBezTo>
                    <a:pt x="68" y="165"/>
                    <a:pt x="69" y="158"/>
                    <a:pt x="70" y="152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290"/>
                    <a:pt x="0" y="290"/>
                    <a:pt x="0" y="290"/>
                  </a:cubicBezTo>
                  <a:cubicBezTo>
                    <a:pt x="0" y="320"/>
                    <a:pt x="24" y="344"/>
                    <a:pt x="54" y="344"/>
                  </a:cubicBezTo>
                  <a:cubicBezTo>
                    <a:pt x="290" y="344"/>
                    <a:pt x="290" y="344"/>
                    <a:pt x="290" y="344"/>
                  </a:cubicBezTo>
                  <a:cubicBezTo>
                    <a:pt x="320" y="344"/>
                    <a:pt x="344" y="320"/>
                    <a:pt x="344" y="290"/>
                  </a:cubicBezTo>
                  <a:cubicBezTo>
                    <a:pt x="344" y="152"/>
                    <a:pt x="344" y="152"/>
                    <a:pt x="344" y="152"/>
                  </a:cubicBezTo>
                  <a:cubicBezTo>
                    <a:pt x="274" y="152"/>
                    <a:pt x="274" y="152"/>
                    <a:pt x="274" y="152"/>
                  </a:cubicBezTo>
                  <a:cubicBezTo>
                    <a:pt x="276" y="158"/>
                    <a:pt x="276" y="165"/>
                    <a:pt x="276" y="172"/>
                  </a:cubicBezTo>
                  <a:close/>
                  <a:moveTo>
                    <a:pt x="290" y="0"/>
                  </a:moveTo>
                  <a:cubicBezTo>
                    <a:pt x="54" y="0"/>
                    <a:pt x="54" y="0"/>
                    <a:pt x="54" y="0"/>
                  </a:cubicBezTo>
                  <a:cubicBezTo>
                    <a:pt x="24" y="0"/>
                    <a:pt x="0" y="24"/>
                    <a:pt x="0" y="54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87" y="112"/>
                    <a:pt x="87" y="112"/>
                    <a:pt x="87" y="112"/>
                  </a:cubicBezTo>
                  <a:cubicBezTo>
                    <a:pt x="106" y="85"/>
                    <a:pt x="137" y="68"/>
                    <a:pt x="172" y="68"/>
                  </a:cubicBezTo>
                  <a:cubicBezTo>
                    <a:pt x="207" y="68"/>
                    <a:pt x="238" y="85"/>
                    <a:pt x="257" y="112"/>
                  </a:cubicBezTo>
                  <a:cubicBezTo>
                    <a:pt x="344" y="112"/>
                    <a:pt x="344" y="112"/>
                    <a:pt x="344" y="112"/>
                  </a:cubicBezTo>
                  <a:cubicBezTo>
                    <a:pt x="344" y="54"/>
                    <a:pt x="344" y="54"/>
                    <a:pt x="344" y="54"/>
                  </a:cubicBezTo>
                  <a:cubicBezTo>
                    <a:pt x="344" y="24"/>
                    <a:pt x="320" y="0"/>
                    <a:pt x="290" y="0"/>
                  </a:cubicBezTo>
                  <a:close/>
                  <a:moveTo>
                    <a:pt x="317" y="66"/>
                  </a:moveTo>
                  <a:cubicBezTo>
                    <a:pt x="317" y="72"/>
                    <a:pt x="312" y="76"/>
                    <a:pt x="307" y="76"/>
                  </a:cubicBezTo>
                  <a:cubicBezTo>
                    <a:pt x="278" y="76"/>
                    <a:pt x="278" y="76"/>
                    <a:pt x="278" y="76"/>
                  </a:cubicBezTo>
                  <a:cubicBezTo>
                    <a:pt x="273" y="76"/>
                    <a:pt x="269" y="72"/>
                    <a:pt x="269" y="66"/>
                  </a:cubicBezTo>
                  <a:cubicBezTo>
                    <a:pt x="269" y="37"/>
                    <a:pt x="269" y="37"/>
                    <a:pt x="269" y="37"/>
                  </a:cubicBezTo>
                  <a:cubicBezTo>
                    <a:pt x="269" y="32"/>
                    <a:pt x="273" y="28"/>
                    <a:pt x="278" y="28"/>
                  </a:cubicBezTo>
                  <a:cubicBezTo>
                    <a:pt x="307" y="28"/>
                    <a:pt x="307" y="28"/>
                    <a:pt x="307" y="28"/>
                  </a:cubicBezTo>
                  <a:cubicBezTo>
                    <a:pt x="312" y="28"/>
                    <a:pt x="317" y="32"/>
                    <a:pt x="317" y="37"/>
                  </a:cubicBezTo>
                  <a:lnTo>
                    <a:pt x="317" y="66"/>
                  </a:lnTo>
                  <a:close/>
                  <a:moveTo>
                    <a:pt x="236" y="172"/>
                  </a:moveTo>
                  <a:cubicBezTo>
                    <a:pt x="236" y="137"/>
                    <a:pt x="208" y="108"/>
                    <a:pt x="172" y="108"/>
                  </a:cubicBezTo>
                  <a:cubicBezTo>
                    <a:pt x="137" y="108"/>
                    <a:pt x="108" y="137"/>
                    <a:pt x="108" y="172"/>
                  </a:cubicBezTo>
                  <a:cubicBezTo>
                    <a:pt x="108" y="207"/>
                    <a:pt x="137" y="236"/>
                    <a:pt x="172" y="236"/>
                  </a:cubicBezTo>
                  <a:cubicBezTo>
                    <a:pt x="208" y="236"/>
                    <a:pt x="236" y="207"/>
                    <a:pt x="236" y="172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5" name="Rectangle 60">
              <a:extLst>
                <a:ext uri="{FF2B5EF4-FFF2-40B4-BE49-F238E27FC236}">
                  <a16:creationId xmlns:a16="http://schemas.microsoft.com/office/drawing/2014/main" xmlns="" id="{2C3160B4-EB73-48AC-B34D-890A943D1044}"/>
                </a:ext>
              </a:extLst>
            </p:cNvPr>
            <p:cNvSpPr/>
            <p:nvPr/>
          </p:nvSpPr>
          <p:spPr>
            <a:xfrm>
              <a:off x="7143768" y="3500444"/>
              <a:ext cx="1500198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16140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1" fill="hold" nodeType="afterEffect"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2" presetClass="entr" presetSubtype="1" fill="hold" nodeType="afterEffect"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2" presetClass="entr" presetSubtype="1" fill="hold" nodeType="afterEffect"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2" presetClass="entr" presetSubtype="1" fill="hold" nodeType="after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6286B9C2-56CC-49FE-8FB9-317B7914D79A}"/>
              </a:ext>
            </a:extLst>
          </p:cNvPr>
          <p:cNvSpPr/>
          <p:nvPr/>
        </p:nvSpPr>
        <p:spPr>
          <a:xfrm>
            <a:off x="6543026" y="2900204"/>
            <a:ext cx="4893324" cy="10844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92ABBBF7-99A0-40DE-A040-0854E76E23B3}"/>
              </a:ext>
            </a:extLst>
          </p:cNvPr>
          <p:cNvSpPr/>
          <p:nvPr/>
        </p:nvSpPr>
        <p:spPr>
          <a:xfrm>
            <a:off x="3425825" y="2754313"/>
            <a:ext cx="3100626" cy="13589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182760AB-1544-4449-8E4D-30AC7B6D110C}"/>
              </a:ext>
            </a:extLst>
          </p:cNvPr>
          <p:cNvSpPr txBox="1"/>
          <p:nvPr/>
        </p:nvSpPr>
        <p:spPr>
          <a:xfrm>
            <a:off x="5561807" y="2900204"/>
            <a:ext cx="964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01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2979E4D1-F898-414C-B126-7E71FB3418DB}"/>
              </a:ext>
            </a:extLst>
          </p:cNvPr>
          <p:cNvSpPr/>
          <p:nvPr/>
        </p:nvSpPr>
        <p:spPr>
          <a:xfrm>
            <a:off x="6782342" y="294778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2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17509EB0-E085-4BBC-A79C-D02F5512B391}"/>
              </a:ext>
            </a:extLst>
          </p:cNvPr>
          <p:cNvSpPr txBox="1"/>
          <p:nvPr/>
        </p:nvSpPr>
        <p:spPr>
          <a:xfrm>
            <a:off x="6782342" y="3410804"/>
            <a:ext cx="4102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Do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onething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 at a time, and do well. Never forget to say “thanks”. Keep on going never give up. Whatever is worth doing is worth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Calibri Light" panose="020F0302020204030204" pitchFamily="34" charset="0"/>
            </a:endParaRPr>
          </a:p>
        </p:txBody>
      </p:sp>
      <p:sp>
        <p:nvSpPr>
          <p:cNvPr id="17" name="任意多边形: 形状 16">
            <a:extLst>
              <a:ext uri="{FF2B5EF4-FFF2-40B4-BE49-F238E27FC236}">
                <a16:creationId xmlns:a16="http://schemas.microsoft.com/office/drawing/2014/main" xmlns="" id="{3A114626-3D53-4211-8776-516FB8D81C1E}"/>
              </a:ext>
            </a:extLst>
          </p:cNvPr>
          <p:cNvSpPr/>
          <p:nvPr/>
        </p:nvSpPr>
        <p:spPr>
          <a:xfrm>
            <a:off x="1295942" y="3534494"/>
            <a:ext cx="5486400" cy="675950"/>
          </a:xfrm>
          <a:custGeom>
            <a:avLst/>
            <a:gdLst>
              <a:gd name="connsiteX0" fmla="*/ 0 w 5486400"/>
              <a:gd name="connsiteY0" fmla="*/ 0 h 675950"/>
              <a:gd name="connsiteX1" fmla="*/ 1276350 w 5486400"/>
              <a:gd name="connsiteY1" fmla="*/ 466725 h 675950"/>
              <a:gd name="connsiteX2" fmla="*/ 2514600 w 5486400"/>
              <a:gd name="connsiteY2" fmla="*/ 161925 h 675950"/>
              <a:gd name="connsiteX3" fmla="*/ 3352800 w 5486400"/>
              <a:gd name="connsiteY3" fmla="*/ 28575 h 675950"/>
              <a:gd name="connsiteX4" fmla="*/ 4667250 w 5486400"/>
              <a:gd name="connsiteY4" fmla="*/ 619125 h 675950"/>
              <a:gd name="connsiteX5" fmla="*/ 5486400 w 5486400"/>
              <a:gd name="connsiteY5" fmla="*/ 619125 h 67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6400" h="675950">
                <a:moveTo>
                  <a:pt x="0" y="0"/>
                </a:moveTo>
                <a:cubicBezTo>
                  <a:pt x="428625" y="219869"/>
                  <a:pt x="857250" y="439738"/>
                  <a:pt x="1276350" y="466725"/>
                </a:cubicBezTo>
                <a:cubicBezTo>
                  <a:pt x="1695450" y="493712"/>
                  <a:pt x="2168525" y="234950"/>
                  <a:pt x="2514600" y="161925"/>
                </a:cubicBezTo>
                <a:cubicBezTo>
                  <a:pt x="2860675" y="88900"/>
                  <a:pt x="2994025" y="-47625"/>
                  <a:pt x="3352800" y="28575"/>
                </a:cubicBezTo>
                <a:cubicBezTo>
                  <a:pt x="3711575" y="104775"/>
                  <a:pt x="4311650" y="520700"/>
                  <a:pt x="4667250" y="619125"/>
                </a:cubicBezTo>
                <a:cubicBezTo>
                  <a:pt x="5022850" y="717550"/>
                  <a:pt x="5254625" y="668337"/>
                  <a:pt x="5486400" y="619125"/>
                </a:cubicBezTo>
              </a:path>
            </a:pathLst>
          </a:cu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8" name="图片 47">
            <a:extLst>
              <a:ext uri="{FF2B5EF4-FFF2-40B4-BE49-F238E27FC236}">
                <a16:creationId xmlns:a16="http://schemas.microsoft.com/office/drawing/2014/main" xmlns="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04357" y="1530352"/>
            <a:ext cx="2447925" cy="2587624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xmlns="" id="{0F7632E7-4190-4402-AA29-04A0550743E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15171" y="2244545"/>
            <a:ext cx="1000114" cy="1019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136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六边形 16">
            <a:extLst>
              <a:ext uri="{FF2B5EF4-FFF2-40B4-BE49-F238E27FC236}">
                <a16:creationId xmlns:a16="http://schemas.microsoft.com/office/drawing/2014/main" xmlns="" id="{C41761A3-0DA6-49B8-9320-374B5A52F80F}"/>
              </a:ext>
            </a:extLst>
          </p:cNvPr>
          <p:cNvSpPr/>
          <p:nvPr/>
        </p:nvSpPr>
        <p:spPr>
          <a:xfrm rot="10800000" flipV="1">
            <a:off x="2723159" y="3386040"/>
            <a:ext cx="1791769" cy="1619148"/>
          </a:xfrm>
          <a:prstGeom prst="hexagon">
            <a:avLst/>
          </a:pr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8" name="六边形 17">
            <a:extLst>
              <a:ext uri="{FF2B5EF4-FFF2-40B4-BE49-F238E27FC236}">
                <a16:creationId xmlns:a16="http://schemas.microsoft.com/office/drawing/2014/main" xmlns="" id="{041299B8-52A4-4619-9A48-9D4A149D452D}"/>
              </a:ext>
            </a:extLst>
          </p:cNvPr>
          <p:cNvSpPr/>
          <p:nvPr/>
        </p:nvSpPr>
        <p:spPr>
          <a:xfrm rot="10800000" flipV="1">
            <a:off x="4534998" y="2391802"/>
            <a:ext cx="1225736" cy="1053115"/>
          </a:xfrm>
          <a:prstGeom prst="hexagon">
            <a:avLst/>
          </a:pr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" name="六边形 18">
            <a:extLst>
              <a:ext uri="{FF2B5EF4-FFF2-40B4-BE49-F238E27FC236}">
                <a16:creationId xmlns:a16="http://schemas.microsoft.com/office/drawing/2014/main" xmlns="" id="{F5C574BF-8824-438B-A529-CCDB507F75F9}"/>
              </a:ext>
            </a:extLst>
          </p:cNvPr>
          <p:cNvSpPr/>
          <p:nvPr/>
        </p:nvSpPr>
        <p:spPr>
          <a:xfrm rot="10800000" flipV="1">
            <a:off x="1526886" y="2917690"/>
            <a:ext cx="683789" cy="607515"/>
          </a:xfrm>
          <a:prstGeom prst="hexagon">
            <a:avLst/>
          </a:pr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120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0" name="文本框 4">
            <a:extLst>
              <a:ext uri="{FF2B5EF4-FFF2-40B4-BE49-F238E27FC236}">
                <a16:creationId xmlns:a16="http://schemas.microsoft.com/office/drawing/2014/main" xmlns="" id="{558B7680-44E0-43CD-AAB4-042376800E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69736" y="5030612"/>
            <a:ext cx="109861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text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1" name="文本框 20">
            <a:extLst>
              <a:ext uri="{FF2B5EF4-FFF2-40B4-BE49-F238E27FC236}">
                <a16:creationId xmlns:a16="http://schemas.microsoft.com/office/drawing/2014/main" xmlns="" id="{B670AE79-A125-48B3-95CA-D0C6D5D83146}"/>
              </a:ext>
            </a:extLst>
          </p:cNvPr>
          <p:cNvSpPr txBox="1"/>
          <p:nvPr/>
        </p:nvSpPr>
        <p:spPr>
          <a:xfrm>
            <a:off x="4619910" y="3386040"/>
            <a:ext cx="1099951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text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2727AEB9-948D-4B6C-A413-E4859A2D025E}"/>
              </a:ext>
            </a:extLst>
          </p:cNvPr>
          <p:cNvSpPr txBox="1"/>
          <p:nvPr/>
        </p:nvSpPr>
        <p:spPr>
          <a:xfrm>
            <a:off x="1463993" y="3513163"/>
            <a:ext cx="809575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Add text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23" name="直接连接符 22">
            <a:extLst>
              <a:ext uri="{FF2B5EF4-FFF2-40B4-BE49-F238E27FC236}">
                <a16:creationId xmlns:a16="http://schemas.microsoft.com/office/drawing/2014/main" xmlns="" id="{3524D43C-2BF5-4A8E-BE95-75537055FA99}"/>
              </a:ext>
            </a:extLst>
          </p:cNvPr>
          <p:cNvCxnSpPr/>
          <p:nvPr/>
        </p:nvCxnSpPr>
        <p:spPr>
          <a:xfrm flipH="1">
            <a:off x="4268709" y="3288356"/>
            <a:ext cx="438909" cy="444263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>
            <a:extLst>
              <a:ext uri="{FF2B5EF4-FFF2-40B4-BE49-F238E27FC236}">
                <a16:creationId xmlns:a16="http://schemas.microsoft.com/office/drawing/2014/main" xmlns="" id="{5ABEF641-D634-43CF-989B-BE7939D4B90A}"/>
              </a:ext>
            </a:extLst>
          </p:cNvPr>
          <p:cNvCxnSpPr/>
          <p:nvPr/>
        </p:nvCxnSpPr>
        <p:spPr>
          <a:xfrm>
            <a:off x="2163816" y="3343218"/>
            <a:ext cx="653012" cy="610192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F4362999-8962-450A-B66D-326109E9D70C}"/>
              </a:ext>
            </a:extLst>
          </p:cNvPr>
          <p:cNvSpPr txBox="1"/>
          <p:nvPr/>
        </p:nvSpPr>
        <p:spPr>
          <a:xfrm>
            <a:off x="4572719" y="2679670"/>
            <a:ext cx="1215031" cy="42056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2133" dirty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45%</a:t>
            </a:r>
            <a:endParaRPr lang="zh-CN" altLang="en-US" sz="2133" dirty="0">
              <a:solidFill>
                <a:schemeClr val="tx1">
                  <a:lumMod val="85000"/>
                  <a:lumOff val="1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992F1EAE-83B1-4F30-9DAE-AE7B27FB6C12}"/>
              </a:ext>
            </a:extLst>
          </p:cNvPr>
          <p:cNvSpPr txBox="1"/>
          <p:nvPr/>
        </p:nvSpPr>
        <p:spPr>
          <a:xfrm>
            <a:off x="2892771" y="3831798"/>
            <a:ext cx="1463924" cy="5847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88%</a:t>
            </a:r>
            <a:endParaRPr lang="zh-CN" altLang="en-US" sz="3200" dirty="0">
              <a:solidFill>
                <a:schemeClr val="tx1">
                  <a:lumMod val="85000"/>
                  <a:lumOff val="1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426EE171-6CE9-4841-B2F6-D117B2ECD18B}"/>
              </a:ext>
            </a:extLst>
          </p:cNvPr>
          <p:cNvSpPr txBox="1"/>
          <p:nvPr/>
        </p:nvSpPr>
        <p:spPr>
          <a:xfrm>
            <a:off x="1450975" y="3122751"/>
            <a:ext cx="809575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 Black" panose="020B0A04020102020204" pitchFamily="34" charset="0"/>
              </a:rPr>
              <a:t>12%</a:t>
            </a: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Arial Black" panose="020B0A04020102020204" pitchFamily="34" charset="0"/>
            </a:endParaRPr>
          </a:p>
        </p:txBody>
      </p:sp>
      <p:grpSp>
        <p:nvGrpSpPr>
          <p:cNvPr id="28" name="组合 20">
            <a:extLst>
              <a:ext uri="{FF2B5EF4-FFF2-40B4-BE49-F238E27FC236}">
                <a16:creationId xmlns:a16="http://schemas.microsoft.com/office/drawing/2014/main" xmlns="" id="{330E9944-191E-4C81-91E4-64742C734B92}"/>
              </a:ext>
            </a:extLst>
          </p:cNvPr>
          <p:cNvGrpSpPr>
            <a:grpSpLocks/>
          </p:cNvGrpSpPr>
          <p:nvPr/>
        </p:nvGrpSpPr>
        <p:grpSpPr bwMode="auto">
          <a:xfrm>
            <a:off x="6286904" y="2095177"/>
            <a:ext cx="4406495" cy="3201839"/>
            <a:chOff x="481943" y="2193028"/>
            <a:chExt cx="3694984" cy="3409391"/>
          </a:xfrm>
        </p:grpSpPr>
        <p:grpSp>
          <p:nvGrpSpPr>
            <p:cNvPr id="29" name="组合 21">
              <a:extLst>
                <a:ext uri="{FF2B5EF4-FFF2-40B4-BE49-F238E27FC236}">
                  <a16:creationId xmlns:a16="http://schemas.microsoft.com/office/drawing/2014/main" xmlns="" id="{D65CC6E9-4316-4059-9FB0-9E8D87D1529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481943" y="2193028"/>
              <a:ext cx="3694984" cy="3409391"/>
              <a:chOff x="5092700" y="2495551"/>
              <a:chExt cx="3479637" cy="2648472"/>
            </a:xfrm>
          </p:grpSpPr>
          <p:grpSp>
            <p:nvGrpSpPr>
              <p:cNvPr id="32" name="组合 16">
                <a:extLst>
                  <a:ext uri="{FF2B5EF4-FFF2-40B4-BE49-F238E27FC236}">
                    <a16:creationId xmlns:a16="http://schemas.microsoft.com/office/drawing/2014/main" xmlns="" id="{5D5E1358-1F9B-4724-B876-38150CD1E6C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136061" y="2495551"/>
                <a:ext cx="3418558" cy="772454"/>
                <a:chOff x="4099904" y="1491494"/>
                <a:chExt cx="4022623" cy="446811"/>
              </a:xfrm>
            </p:grpSpPr>
            <p:sp>
              <p:nvSpPr>
                <p:cNvPr id="37" name="TextBox 35">
                  <a:extLst>
                    <a:ext uri="{FF2B5EF4-FFF2-40B4-BE49-F238E27FC236}">
                      <a16:creationId xmlns:a16="http://schemas.microsoft.com/office/drawing/2014/main" xmlns="" id="{E9B70473-6D33-4167-A51F-6E9BAF012702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099904" y="1658420"/>
                  <a:ext cx="4022623" cy="27988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>
                  <a:spAutoFit/>
                </a:bodyPr>
                <a:lstStyle>
                  <a:lvl1pPr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9pPr>
                </a:lstStyle>
                <a:p>
                  <a:pPr algn="just" eaLnBrk="1" hangingPunct="1"/>
                  <a:r>
                    <a:rPr lang="en-US" altLang="zh-CN" sz="1067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A designer can use default text to simulate what text would look like. If it is not real text. A designer can use default text to simulate what text would look like.</a:t>
                  </a:r>
                  <a:endParaRPr lang="en-US" altLang="zh-CN" sz="1067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38" name="文本框 7">
                  <a:extLst>
                    <a:ext uri="{FF2B5EF4-FFF2-40B4-BE49-F238E27FC236}">
                      <a16:creationId xmlns:a16="http://schemas.microsoft.com/office/drawing/2014/main" xmlns="" id="{74F78F19-2AAD-4157-83E2-385C8F1919A1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120998" y="1491494"/>
                  <a:ext cx="2183398" cy="319123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defRPr/>
                  </a:pPr>
                  <a:r>
                    <a:rPr lang="en-US" sz="1867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1.</a:t>
                  </a:r>
                  <a:r>
                    <a:rPr lang="zh-CN" altLang="en-US" sz="1867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幼圆" panose="02010509060101010101" pitchFamily="49" charset="-122"/>
                      <a:ea typeface="幼圆" panose="02010509060101010101" pitchFamily="49" charset="-122"/>
                    </a:rPr>
                    <a:t>标题文字</a:t>
                  </a:r>
                  <a:endParaRPr lang="en-US" altLang="zh-CN" sz="1867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endParaRPr>
                </a:p>
                <a:p>
                  <a:pPr>
                    <a:defRPr/>
                  </a:pPr>
                  <a:endParaRPr lang="zh-CN" altLang="en-US" sz="1867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</p:grpSp>
          <p:grpSp>
            <p:nvGrpSpPr>
              <p:cNvPr id="33" name="组合 8">
                <a:extLst>
                  <a:ext uri="{FF2B5EF4-FFF2-40B4-BE49-F238E27FC236}">
                    <a16:creationId xmlns:a16="http://schemas.microsoft.com/office/drawing/2014/main" xmlns="" id="{F08D4AC5-1684-4801-BE68-3D1546E4782B}"/>
                  </a:ext>
                </a:extLst>
              </p:cNvPr>
              <p:cNvGrpSpPr>
                <a:grpSpLocks/>
              </p:cNvGrpSpPr>
              <p:nvPr/>
            </p:nvGrpSpPr>
            <p:grpSpPr bwMode="auto">
              <a:xfrm>
                <a:off x="5118061" y="3405401"/>
                <a:ext cx="3454276" cy="790473"/>
                <a:chOff x="4078723" y="1343261"/>
                <a:chExt cx="4064652" cy="456361"/>
              </a:xfrm>
            </p:grpSpPr>
            <p:sp>
              <p:nvSpPr>
                <p:cNvPr id="35" name="TextBox 35">
                  <a:extLst>
                    <a:ext uri="{FF2B5EF4-FFF2-40B4-BE49-F238E27FC236}">
                      <a16:creationId xmlns:a16="http://schemas.microsoft.com/office/drawing/2014/main" xmlns="" id="{C03B7102-8AC9-4873-9E8D-A249610AD85B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078723" y="1520271"/>
                  <a:ext cx="4064652" cy="27935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 algn="just">
                    <a:defRPr/>
                  </a:pPr>
                  <a:r>
                    <a:rPr lang="en-US" sz="1067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A designer can use default text to simulate what text would look like. If it is not real text. A designer can use default text to simulate what text would look like.</a:t>
                  </a:r>
                  <a:endParaRPr lang="en-US" altLang="zh-CN" sz="1067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ea typeface="微软雅黑" pitchFamily="34" charset="-122"/>
                  </a:endParaRPr>
                </a:p>
              </p:txBody>
            </p:sp>
            <p:sp>
              <p:nvSpPr>
                <p:cNvPr id="36" name="文本框 10">
                  <a:extLst>
                    <a:ext uri="{FF2B5EF4-FFF2-40B4-BE49-F238E27FC236}">
                      <a16:creationId xmlns:a16="http://schemas.microsoft.com/office/drawing/2014/main" xmlns="" id="{B1DA657D-C267-4D2E-AC97-343AECA2673A}"/>
                    </a:ext>
                  </a:extLst>
                </p:cNvPr>
                <p:cNvSpPr txBox="1">
                  <a:spLocks noChangeArrowheads="1"/>
                </p:cNvSpPr>
                <p:nvPr/>
              </p:nvSpPr>
              <p:spPr bwMode="auto">
                <a:xfrm>
                  <a:off x="4119755" y="1343261"/>
                  <a:ext cx="2184642" cy="31851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>
                  <a:spAutoFit/>
                </a:bodyPr>
                <a:lstStyle/>
                <a:p>
                  <a:pPr>
                    <a:defRPr/>
                  </a:pPr>
                  <a:r>
                    <a:rPr lang="en-US" sz="1867" b="1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</a:rPr>
                    <a:t>2.</a:t>
                  </a:r>
                  <a:r>
                    <a:rPr lang="zh-CN" altLang="en-US" sz="1867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幼圆" panose="02010509060101010101" pitchFamily="49" charset="-122"/>
                      <a:ea typeface="幼圆" panose="02010509060101010101" pitchFamily="49" charset="-122"/>
                    </a:rPr>
                    <a:t>标题文字</a:t>
                  </a:r>
                  <a:endParaRPr lang="en-US" altLang="zh-CN" sz="1867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幼圆" panose="02010509060101010101" pitchFamily="49" charset="-122"/>
                    <a:ea typeface="幼圆" panose="02010509060101010101" pitchFamily="49" charset="-122"/>
                  </a:endParaRPr>
                </a:p>
                <a:p>
                  <a:pPr>
                    <a:defRPr/>
                  </a:pPr>
                  <a:endParaRPr lang="zh-CN" altLang="en-US" sz="1867" b="1" dirty="0">
                    <a:solidFill>
                      <a:schemeClr val="tx1">
                        <a:lumMod val="85000"/>
                        <a:lumOff val="15000"/>
                      </a:schemeClr>
                    </a:solidFill>
                  </a:endParaRPr>
                </a:p>
              </p:txBody>
            </p:sp>
          </p:grpSp>
          <p:sp>
            <p:nvSpPr>
              <p:cNvPr id="34" name="文本框 13">
                <a:extLst>
                  <a:ext uri="{FF2B5EF4-FFF2-40B4-BE49-F238E27FC236}">
                    <a16:creationId xmlns:a16="http://schemas.microsoft.com/office/drawing/2014/main" xmlns="" id="{6E53F3E2-DDD6-4591-9816-9EB015EB157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092700" y="4914897"/>
                <a:ext cx="1871257" cy="22912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9pPr>
              </a:lstStyle>
              <a:p>
                <a:pPr eaLnBrk="1" hangingPunct="1"/>
                <a:endParaRPr lang="zh-CN" altLang="en-US" sz="1200" b="1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itchFamily="34" charset="-122"/>
                  <a:ea typeface="微软雅黑" pitchFamily="34" charset="-122"/>
                </a:endParaRPr>
              </a:p>
            </p:txBody>
          </p:sp>
        </p:grpSp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xmlns="" id="{7C129E7F-9519-4486-BADE-0B41C8E552F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08873" y="4572583"/>
              <a:ext cx="1971480" cy="710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en-US" sz="1867" b="1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3.</a:t>
              </a:r>
              <a:r>
                <a:rPr lang="zh-CN" altLang="en-US" sz="1867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标题文字</a:t>
              </a:r>
              <a:endParaRPr lang="en-US" altLang="zh-CN" sz="1867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  <a:p>
              <a:pPr>
                <a:defRPr/>
              </a:pPr>
              <a:endParaRPr lang="zh-CN" altLang="en-US" sz="1867" b="1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1" name="TextBox 35">
              <a:extLst>
                <a:ext uri="{FF2B5EF4-FFF2-40B4-BE49-F238E27FC236}">
                  <a16:creationId xmlns:a16="http://schemas.microsoft.com/office/drawing/2014/main" xmlns="" id="{BAA62927-07D7-4FE1-94A1-EBFF2ADCCE5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95408" y="4955877"/>
              <a:ext cx="3668053" cy="6228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just">
                <a:defRPr/>
              </a:pPr>
              <a:r>
                <a:rPr lang="en-US" sz="1067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A designer can use default text to simulate what text would look like. If it is not real text. A designer can use default text to simulate what text would look like.</a:t>
              </a:r>
              <a:endParaRPr lang="en-US" altLang="zh-CN" sz="1067" dirty="0">
                <a:solidFill>
                  <a:schemeClr val="tx1">
                    <a:lumMod val="85000"/>
                    <a:lumOff val="15000"/>
                  </a:schemeClr>
                </a:solidFill>
                <a:ea typeface="微软雅黑" pitchFamily="34" charset="-122"/>
              </a:endParaRP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xmlns="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xmlns="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44" name="图片 43">
            <a:extLst>
              <a:ext uri="{FF2B5EF4-FFF2-40B4-BE49-F238E27FC236}">
                <a16:creationId xmlns:a16="http://schemas.microsoft.com/office/drawing/2014/main" xmlns="" id="{2D4AAEA2-1152-437C-BDB9-DA455858701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164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/>
      <p:bldP spid="21" grpId="0"/>
      <p:bldP spid="22" grpId="0"/>
      <p:bldP spid="25" grpId="0"/>
      <p:bldP spid="26" grpId="0"/>
      <p:bldP spid="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xmlns="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xmlns="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sp>
        <p:nvSpPr>
          <p:cNvPr id="39" name="矩形 38">
            <a:extLst>
              <a:ext uri="{FF2B5EF4-FFF2-40B4-BE49-F238E27FC236}">
                <a16:creationId xmlns:a16="http://schemas.microsoft.com/office/drawing/2014/main" xmlns="" id="{8D7557DC-F444-4E4E-8660-1DA864CDDE38}"/>
              </a:ext>
            </a:extLst>
          </p:cNvPr>
          <p:cNvSpPr/>
          <p:nvPr/>
        </p:nvSpPr>
        <p:spPr>
          <a:xfrm>
            <a:off x="6254585" y="2274317"/>
            <a:ext cx="3024187" cy="1717675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/>
          </a:p>
        </p:txBody>
      </p:sp>
      <p:sp>
        <p:nvSpPr>
          <p:cNvPr id="44" name="Rectangle 19">
            <a:extLst>
              <a:ext uri="{FF2B5EF4-FFF2-40B4-BE49-F238E27FC236}">
                <a16:creationId xmlns:a16="http://schemas.microsoft.com/office/drawing/2014/main" xmlns="" id="{418FD0BA-D247-4659-9CCA-8AE705A15764}"/>
              </a:ext>
            </a:extLst>
          </p:cNvPr>
          <p:cNvSpPr/>
          <p:nvPr/>
        </p:nvSpPr>
        <p:spPr>
          <a:xfrm>
            <a:off x="6254267" y="4091845"/>
            <a:ext cx="1908175" cy="1223963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sz="135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5" name="圆角矩形 10">
            <a:extLst>
              <a:ext uri="{FF2B5EF4-FFF2-40B4-BE49-F238E27FC236}">
                <a16:creationId xmlns:a16="http://schemas.microsoft.com/office/drawing/2014/main" xmlns="" id="{D9BBA6D9-B429-4811-BD80-B6F0676D65CF}"/>
              </a:ext>
            </a:extLst>
          </p:cNvPr>
          <p:cNvSpPr/>
          <p:nvPr/>
        </p:nvSpPr>
        <p:spPr bwMode="auto">
          <a:xfrm>
            <a:off x="8255469" y="4091845"/>
            <a:ext cx="1023303" cy="1223963"/>
          </a:xfrm>
          <a:prstGeom prst="roundRect">
            <a:avLst>
              <a:gd name="adj" fmla="val 758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>
              <a:solidFill>
                <a:prstClr val="white"/>
              </a:solidFill>
              <a:cs typeface="+mn-ea"/>
              <a:sym typeface="+mn-lt"/>
            </a:endParaRPr>
          </a:p>
        </p:txBody>
      </p:sp>
      <p:sp>
        <p:nvSpPr>
          <p:cNvPr id="46" name="矩形 45">
            <a:extLst>
              <a:ext uri="{FF2B5EF4-FFF2-40B4-BE49-F238E27FC236}">
                <a16:creationId xmlns:a16="http://schemas.microsoft.com/office/drawing/2014/main" xmlns="" id="{D88715A0-8518-4042-9C0B-E5075480F547}"/>
              </a:ext>
            </a:extLst>
          </p:cNvPr>
          <p:cNvSpPr/>
          <p:nvPr/>
        </p:nvSpPr>
        <p:spPr>
          <a:xfrm>
            <a:off x="2504592" y="2317655"/>
            <a:ext cx="90487" cy="366713"/>
          </a:xfrm>
          <a:prstGeom prst="rect">
            <a:avLst/>
          </a:prstGeom>
          <a:solidFill>
            <a:srgbClr val="3A936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rgbClr val="54B902"/>
              </a:solidFill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xmlns="" id="{4EDC2CDC-22B9-4B9B-BADE-794C2A0C43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95079" y="2317655"/>
            <a:ext cx="230663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5pPr>
            <a:lvl6pPr marL="25146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6pPr>
            <a:lvl7pPr marL="29718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7pPr>
            <a:lvl8pPr marL="34290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8pPr>
            <a:lvl9pPr marL="3886200" indent="-228600" defTabSz="684213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华文细黑" pitchFamily="2" charset="-122"/>
                <a:ea typeface="华文细黑" pitchFamily="2" charset="-122"/>
              </a:defRPr>
            </a:lvl9pPr>
          </a:lstStyle>
          <a:p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输入标题</a:t>
            </a:r>
            <a:endParaRPr lang="en-US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48" name="Content Placeholder 2">
            <a:extLst>
              <a:ext uri="{FF2B5EF4-FFF2-40B4-BE49-F238E27FC236}">
                <a16:creationId xmlns:a16="http://schemas.microsoft.com/office/drawing/2014/main" xmlns="" id="{3C88EFFE-7A31-46A9-AF74-D75A46C5CBE3}"/>
              </a:ext>
            </a:extLst>
          </p:cNvPr>
          <p:cNvSpPr txBox="1">
            <a:spLocks/>
          </p:cNvSpPr>
          <p:nvPr/>
        </p:nvSpPr>
        <p:spPr>
          <a:xfrm>
            <a:off x="2412517" y="2879630"/>
            <a:ext cx="3636962" cy="1155700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defTabSz="1088232"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There are many variations of passages of </a:t>
            </a:r>
            <a:r>
              <a:rPr lang="en-US" altLang="zh-CN" sz="105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Lorem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available, but the majority have suffered alteration in some form, by injected humor, or randomized words which don't look even slightly believable. If you are going to use a passage of </a:t>
            </a:r>
            <a:r>
              <a:rPr lang="en-US" altLang="zh-CN" sz="105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Lorem</a:t>
            </a:r>
            <a:r>
              <a:rPr lang="en-US" altLang="zh-CN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you need to be sure there isn't anything embarrassing. There are</a:t>
            </a:r>
            <a:endParaRPr lang="en-US" altLang="zh-CN" sz="1050" dirty="0">
              <a:solidFill>
                <a:schemeClr val="tx1">
                  <a:lumMod val="65000"/>
                  <a:lumOff val="35000"/>
                </a:schemeClr>
              </a:solidFill>
              <a:cs typeface="Arial" pitchFamily="34" charset="0"/>
            </a:endParaRPr>
          </a:p>
        </p:txBody>
      </p:sp>
      <p:sp>
        <p:nvSpPr>
          <p:cNvPr id="49" name="Rectangle 27">
            <a:extLst>
              <a:ext uri="{FF2B5EF4-FFF2-40B4-BE49-F238E27FC236}">
                <a16:creationId xmlns:a16="http://schemas.microsoft.com/office/drawing/2014/main" xmlns="" id="{7D5FC548-BF59-4DBA-89EF-F8C766BD9B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4592" y="4238530"/>
            <a:ext cx="1406525" cy="366713"/>
          </a:xfrm>
          <a:prstGeom prst="roundRect">
            <a:avLst>
              <a:gd name="adj" fmla="val 27968"/>
            </a:avLst>
          </a:prstGeom>
          <a:solidFill>
            <a:srgbClr val="3A9367"/>
          </a:solidFill>
          <a:ln>
            <a:noFill/>
          </a:ln>
          <a:extLst/>
        </p:spPr>
        <p:txBody>
          <a:bodyPr>
            <a:spAutoFit/>
          </a:bodyPr>
          <a:lstStyle/>
          <a:p>
            <a:pPr algn="ctr" eaLnBrk="1" hangingPunct="1"/>
            <a:r>
              <a:rPr lang="en-US" altLang="zh-CN" sz="1400">
                <a:solidFill>
                  <a:schemeClr val="bg1"/>
                </a:solidFill>
              </a:rPr>
              <a:t>More Details</a:t>
            </a:r>
          </a:p>
        </p:txBody>
      </p:sp>
      <p:pic>
        <p:nvPicPr>
          <p:cNvPr id="50" name="图片 49">
            <a:extLst>
              <a:ext uri="{FF2B5EF4-FFF2-40B4-BE49-F238E27FC236}">
                <a16:creationId xmlns:a16="http://schemas.microsoft.com/office/drawing/2014/main" xmlns="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1174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  <p:bldP spid="44" grpId="0" animBg="1"/>
      <p:bldP spid="45" grpId="0" animBg="1"/>
      <p:bldP spid="46" grpId="0" animBg="1"/>
      <p:bldP spid="47" grpId="0"/>
      <p:bldP spid="48" grpId="0"/>
      <p:bldP spid="4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xmlns="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xmlns="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xmlns="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409D58D9-BB93-4B5E-98EE-F99213C47CF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795" y="2724732"/>
            <a:ext cx="3820812" cy="10895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Lorem ipsum dolor sit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amet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,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consectetur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adipiscing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elit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.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Curabitur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elementum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posuere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 </a:t>
            </a:r>
            <a:r>
              <a:rPr lang="en-US" altLang="ko-KR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pretium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Roboto condensed"/>
                <a:cs typeface="Roboto condensed"/>
              </a:rPr>
              <a:t>. </a:t>
            </a:r>
          </a:p>
          <a:p>
            <a:pPr>
              <a:lnSpc>
                <a:spcPct val="150000"/>
              </a:lnSpc>
            </a:pP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1200" dirty="0">
              <a:solidFill>
                <a:schemeClr val="tx1">
                  <a:lumMod val="85000"/>
                  <a:lumOff val="15000"/>
                </a:schemeClr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7BDADF6D-136C-4A45-9C47-3074063130D2}"/>
              </a:ext>
            </a:extLst>
          </p:cNvPr>
          <p:cNvCxnSpPr/>
          <p:nvPr/>
        </p:nvCxnSpPr>
        <p:spPr>
          <a:xfrm>
            <a:off x="6553264" y="2635762"/>
            <a:ext cx="3830895" cy="0"/>
          </a:xfrm>
          <a:prstGeom prst="line">
            <a:avLst/>
          </a:prstGeom>
          <a:solidFill>
            <a:srgbClr val="070606"/>
          </a:solidFill>
          <a:ln w="15875">
            <a:solidFill>
              <a:srgbClr val="3A9367"/>
            </a:solidFill>
            <a:round/>
            <a:headEnd/>
            <a:tailEnd/>
          </a:ln>
        </p:spPr>
      </p:cxnSp>
      <p:sp>
        <p:nvSpPr>
          <p:cNvPr id="16" name="TextBox 4">
            <a:extLst>
              <a:ext uri="{FF2B5EF4-FFF2-40B4-BE49-F238E27FC236}">
                <a16:creationId xmlns:a16="http://schemas.microsoft.com/office/drawing/2014/main" xmlns="" id="{8F6201A0-F243-407D-ACC0-3AAAF857B800}"/>
              </a:ext>
            </a:extLst>
          </p:cNvPr>
          <p:cNvSpPr txBox="1"/>
          <p:nvPr/>
        </p:nvSpPr>
        <p:spPr bwMode="auto">
          <a:xfrm>
            <a:off x="6596955" y="2153192"/>
            <a:ext cx="137088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fontAlgn="auto">
              <a:spcBef>
                <a:spcPts val="0"/>
              </a:spcBef>
              <a:spcAft>
                <a:spcPts val="0"/>
              </a:spcAft>
              <a:defRPr sz="1200" spc="300">
                <a:latin typeface="微软雅黑" pitchFamily="34" charset="-122"/>
                <a:ea typeface="微软雅黑" pitchFamily="34" charset="-122"/>
                <a:cs typeface="Arial" pitchFamily="34" charset="0"/>
              </a:defRPr>
            </a:lvl1pPr>
          </a:lstStyle>
          <a:p>
            <a:r>
              <a: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添加标题</a:t>
            </a:r>
          </a:p>
        </p:txBody>
      </p: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B5FD5BD1-5121-43E6-B3DF-71C04AB11A2B}"/>
              </a:ext>
            </a:extLst>
          </p:cNvPr>
          <p:cNvGrpSpPr/>
          <p:nvPr/>
        </p:nvGrpSpPr>
        <p:grpSpPr>
          <a:xfrm>
            <a:off x="1995910" y="2131706"/>
            <a:ext cx="3830895" cy="504056"/>
            <a:chOff x="4917569" y="1098191"/>
            <a:chExt cx="3830895" cy="504056"/>
          </a:xfrm>
        </p:grpSpPr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xmlns="" id="{846D8F08-A90C-4DDE-A7C8-B1D5F320FE24}"/>
                </a:ext>
              </a:extLst>
            </p:cNvPr>
            <p:cNvCxnSpPr/>
            <p:nvPr/>
          </p:nvCxnSpPr>
          <p:spPr>
            <a:xfrm>
              <a:off x="4917569" y="1602247"/>
              <a:ext cx="3830895" cy="0"/>
            </a:xfrm>
            <a:prstGeom prst="line">
              <a:avLst/>
            </a:prstGeom>
            <a:solidFill>
              <a:srgbClr val="070606"/>
            </a:solidFill>
            <a:ln w="15875">
              <a:solidFill>
                <a:srgbClr val="3A9367"/>
              </a:solidFill>
              <a:round/>
              <a:headEnd/>
              <a:tailEnd/>
            </a:ln>
          </p:spPr>
        </p:cxnSp>
        <p:sp>
          <p:nvSpPr>
            <p:cNvPr id="19" name="TextBox 6">
              <a:extLst>
                <a:ext uri="{FF2B5EF4-FFF2-40B4-BE49-F238E27FC236}">
                  <a16:creationId xmlns:a16="http://schemas.microsoft.com/office/drawing/2014/main" xmlns="" id="{CC7689B8-F030-4F74-8C1C-C7B0278D8347}"/>
                </a:ext>
              </a:extLst>
            </p:cNvPr>
            <p:cNvSpPr txBox="1"/>
            <p:nvPr/>
          </p:nvSpPr>
          <p:spPr bwMode="auto">
            <a:xfrm>
              <a:off x="4961260" y="1098191"/>
              <a:ext cx="1370888" cy="400110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defPPr>
                <a:defRPr lang="zh-CN"/>
              </a:defPPr>
              <a:lvl1pPr fontAlgn="auto">
                <a:spcBef>
                  <a:spcPts val="0"/>
                </a:spcBef>
                <a:spcAft>
                  <a:spcPts val="0"/>
                </a:spcAft>
                <a:defRPr sz="1200" spc="300">
                  <a:latin typeface="微软雅黑" pitchFamily="34" charset="-122"/>
                  <a:ea typeface="微软雅黑" pitchFamily="34" charset="-122"/>
                  <a:cs typeface="Arial" pitchFamily="34" charset="0"/>
                </a:defRPr>
              </a:lvl1pPr>
            </a:lstStyle>
            <a:p>
              <a:r>
                <a:rPr lang="zh-CN" altLang="en-US" sz="20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添加标题</a:t>
              </a: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8DCF40B5-A441-4B13-B9C2-FA9910332863}"/>
              </a:ext>
            </a:extLst>
          </p:cNvPr>
          <p:cNvGrpSpPr/>
          <p:nvPr/>
        </p:nvGrpSpPr>
        <p:grpSpPr>
          <a:xfrm>
            <a:off x="7121846" y="2915161"/>
            <a:ext cx="2459038" cy="2459038"/>
            <a:chOff x="1409451" y="1716144"/>
            <a:chExt cx="2459038" cy="2459038"/>
          </a:xfrm>
        </p:grpSpPr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xmlns="" id="{6DB560C7-7BDA-4E75-8DEA-3DC2B1BEE314}"/>
                </a:ext>
              </a:extLst>
            </p:cNvPr>
            <p:cNvGrpSpPr/>
            <p:nvPr/>
          </p:nvGrpSpPr>
          <p:grpSpPr>
            <a:xfrm>
              <a:off x="1630114" y="1927282"/>
              <a:ext cx="1985962" cy="2033587"/>
              <a:chOff x="1630114" y="1927282"/>
              <a:chExt cx="1985962" cy="2033587"/>
            </a:xfrm>
          </p:grpSpPr>
          <p:sp>
            <p:nvSpPr>
              <p:cNvPr id="23" name="Freeform 8">
                <a:extLst>
                  <a:ext uri="{FF2B5EF4-FFF2-40B4-BE49-F238E27FC236}">
                    <a16:creationId xmlns:a16="http://schemas.microsoft.com/office/drawing/2014/main" xmlns="" id="{8E2A48F9-9D5E-4079-8D7A-C2DB25F713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084264" y="2370194"/>
                <a:ext cx="531812" cy="1387475"/>
              </a:xfrm>
              <a:custGeom>
                <a:avLst/>
                <a:gdLst>
                  <a:gd name="T0" fmla="*/ 2147483647 w 65"/>
                  <a:gd name="T1" fmla="*/ 2147483647 h 170"/>
                  <a:gd name="T2" fmla="*/ 2147483647 w 65"/>
                  <a:gd name="T3" fmla="*/ 0 h 170"/>
                  <a:gd name="T4" fmla="*/ 2147483647 w 65"/>
                  <a:gd name="T5" fmla="*/ 2147483647 h 170"/>
                  <a:gd name="T6" fmla="*/ 2147483647 w 65"/>
                  <a:gd name="T7" fmla="*/ 2147483647 h 170"/>
                  <a:gd name="T8" fmla="*/ 0 w 65"/>
                  <a:gd name="T9" fmla="*/ 2147483647 h 170"/>
                  <a:gd name="T10" fmla="*/ 2147483647 w 65"/>
                  <a:gd name="T11" fmla="*/ 2147483647 h 170"/>
                  <a:gd name="T12" fmla="*/ 2147483647 w 65"/>
                  <a:gd name="T13" fmla="*/ 2147483647 h 17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65" h="170">
                    <a:moveTo>
                      <a:pt x="65" y="70"/>
                    </a:moveTo>
                    <a:cubicBezTo>
                      <a:pt x="65" y="44"/>
                      <a:pt x="56" y="20"/>
                      <a:pt x="42" y="0"/>
                    </a:cubicBezTo>
                    <a:cubicBezTo>
                      <a:pt x="26" y="12"/>
                      <a:pt x="26" y="12"/>
                      <a:pt x="26" y="12"/>
                    </a:cubicBezTo>
                    <a:cubicBezTo>
                      <a:pt x="38" y="28"/>
                      <a:pt x="45" y="48"/>
                      <a:pt x="45" y="70"/>
                    </a:cubicBezTo>
                    <a:cubicBezTo>
                      <a:pt x="45" y="105"/>
                      <a:pt x="27" y="136"/>
                      <a:pt x="0" y="153"/>
                    </a:cubicBezTo>
                    <a:cubicBezTo>
                      <a:pt x="10" y="170"/>
                      <a:pt x="10" y="170"/>
                      <a:pt x="10" y="170"/>
                    </a:cubicBezTo>
                    <a:cubicBezTo>
                      <a:pt x="43" y="149"/>
                      <a:pt x="65" y="112"/>
                      <a:pt x="65" y="70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solidFill>
                  <a:schemeClr val="bg1"/>
                </a:solidFill>
              </a:ln>
              <a:extLst/>
            </p:spPr>
            <p:txBody>
              <a:bodyPr/>
              <a:lstStyle/>
              <a:p>
                <a:endParaRPr lang="zh-CN" altLang="en-US" sz="160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24" name="Freeform 9">
                <a:extLst>
                  <a:ext uri="{FF2B5EF4-FFF2-40B4-BE49-F238E27FC236}">
                    <a16:creationId xmlns:a16="http://schemas.microsoft.com/office/drawing/2014/main" xmlns="" id="{2BFE2C47-6A28-4290-A6B5-BCAEDB5600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609601" y="1979669"/>
                <a:ext cx="820738" cy="487363"/>
              </a:xfrm>
              <a:custGeom>
                <a:avLst/>
                <a:gdLst>
                  <a:gd name="T0" fmla="*/ 2147483647 w 100"/>
                  <a:gd name="T1" fmla="*/ 2147483647 h 60"/>
                  <a:gd name="T2" fmla="*/ 2147483647 w 100"/>
                  <a:gd name="T3" fmla="*/ 2147483647 h 60"/>
                  <a:gd name="T4" fmla="*/ 2147483647 w 100"/>
                  <a:gd name="T5" fmla="*/ 2147483647 h 60"/>
                  <a:gd name="T6" fmla="*/ 2147483647 w 100"/>
                  <a:gd name="T7" fmla="*/ 0 h 60"/>
                  <a:gd name="T8" fmla="*/ 0 w 100"/>
                  <a:gd name="T9" fmla="*/ 0 h 60"/>
                  <a:gd name="T10" fmla="*/ 2147483647 w 100"/>
                  <a:gd name="T11" fmla="*/ 2147483647 h 60"/>
                  <a:gd name="T12" fmla="*/ 2147483647 w 100"/>
                  <a:gd name="T13" fmla="*/ 2147483647 h 6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00" h="60">
                    <a:moveTo>
                      <a:pt x="4" y="19"/>
                    </a:moveTo>
                    <a:cubicBezTo>
                      <a:pt x="37" y="19"/>
                      <a:pt x="66" y="35"/>
                      <a:pt x="84" y="60"/>
                    </a:cubicBezTo>
                    <a:cubicBezTo>
                      <a:pt x="100" y="48"/>
                      <a:pt x="100" y="48"/>
                      <a:pt x="100" y="48"/>
                    </a:cubicBezTo>
                    <a:cubicBezTo>
                      <a:pt x="78" y="19"/>
                      <a:pt x="43" y="0"/>
                      <a:pt x="4" y="0"/>
                    </a:cubicBezTo>
                    <a:cubicBezTo>
                      <a:pt x="3" y="0"/>
                      <a:pt x="1" y="0"/>
                      <a:pt x="0" y="0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2" y="19"/>
                      <a:pt x="3" y="19"/>
                      <a:pt x="4" y="19"/>
                    </a:cubicBez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>
                <a:solidFill>
                  <a:schemeClr val="bg1"/>
                </a:solidFill>
              </a:ln>
              <a:extLst/>
            </p:spPr>
            <p:txBody>
              <a:bodyPr/>
              <a:lstStyle/>
              <a:p>
                <a:endParaRPr lang="zh-CN" altLang="en-US" sz="160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25" name="Freeform 10">
                <a:extLst>
                  <a:ext uri="{FF2B5EF4-FFF2-40B4-BE49-F238E27FC236}">
                    <a16:creationId xmlns:a16="http://schemas.microsoft.com/office/drawing/2014/main" xmlns="" id="{8D584C0C-35F3-4893-8C12-F9D80D0E3E1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30114" y="1927282"/>
                <a:ext cx="1709737" cy="2033587"/>
              </a:xfrm>
              <a:custGeom>
                <a:avLst/>
                <a:gdLst>
                  <a:gd name="T0" fmla="*/ 2147483647 w 209"/>
                  <a:gd name="T1" fmla="*/ 2147483647 h 249"/>
                  <a:gd name="T2" fmla="*/ 2147483647 w 209"/>
                  <a:gd name="T3" fmla="*/ 2147483647 h 249"/>
                  <a:gd name="T4" fmla="*/ 2147483647 w 209"/>
                  <a:gd name="T5" fmla="*/ 2147483647 h 249"/>
                  <a:gd name="T6" fmla="*/ 2147483647 w 209"/>
                  <a:gd name="T7" fmla="*/ 2147483647 h 249"/>
                  <a:gd name="T8" fmla="*/ 2147483647 w 209"/>
                  <a:gd name="T9" fmla="*/ 2147483647 h 249"/>
                  <a:gd name="T10" fmla="*/ 2147483647 w 209"/>
                  <a:gd name="T11" fmla="*/ 0 h 249"/>
                  <a:gd name="T12" fmla="*/ 0 w 209"/>
                  <a:gd name="T13" fmla="*/ 2147483647 h 249"/>
                  <a:gd name="T14" fmla="*/ 2147483647 w 209"/>
                  <a:gd name="T15" fmla="*/ 2147483647 h 249"/>
                  <a:gd name="T16" fmla="*/ 2147483647 w 209"/>
                  <a:gd name="T17" fmla="*/ 2147483647 h 249"/>
                  <a:gd name="T18" fmla="*/ 2147483647 w 209"/>
                  <a:gd name="T19" fmla="*/ 2147483647 h 249"/>
                  <a:gd name="T20" fmla="*/ 2147483647 w 209"/>
                  <a:gd name="T21" fmla="*/ 2147483647 h 24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209" h="249">
                    <a:moveTo>
                      <a:pt x="188" y="192"/>
                    </a:moveTo>
                    <a:cubicBezTo>
                      <a:pt x="171" y="208"/>
                      <a:pt x="149" y="217"/>
                      <a:pt x="124" y="217"/>
                    </a:cubicBezTo>
                    <a:cubicBezTo>
                      <a:pt x="95" y="217"/>
                      <a:pt x="70" y="204"/>
                      <a:pt x="52" y="183"/>
                    </a:cubicBezTo>
                    <a:cubicBezTo>
                      <a:pt x="39" y="167"/>
                      <a:pt x="31" y="147"/>
                      <a:pt x="31" y="124"/>
                    </a:cubicBezTo>
                    <a:cubicBezTo>
                      <a:pt x="31" y="73"/>
                      <a:pt x="73" y="31"/>
                      <a:pt x="124" y="31"/>
                    </a:cubicBezTo>
                    <a:cubicBezTo>
                      <a:pt x="124" y="0"/>
                      <a:pt x="124" y="0"/>
                      <a:pt x="124" y="0"/>
                    </a:cubicBezTo>
                    <a:cubicBezTo>
                      <a:pt x="55" y="0"/>
                      <a:pt x="0" y="56"/>
                      <a:pt x="0" y="124"/>
                    </a:cubicBezTo>
                    <a:cubicBezTo>
                      <a:pt x="0" y="154"/>
                      <a:pt x="10" y="182"/>
                      <a:pt x="28" y="203"/>
                    </a:cubicBezTo>
                    <a:cubicBezTo>
                      <a:pt x="51" y="231"/>
                      <a:pt x="86" y="249"/>
                      <a:pt x="124" y="249"/>
                    </a:cubicBezTo>
                    <a:cubicBezTo>
                      <a:pt x="157" y="249"/>
                      <a:pt x="187" y="236"/>
                      <a:pt x="209" y="215"/>
                    </a:cubicBezTo>
                    <a:lnTo>
                      <a:pt x="188" y="192"/>
                    </a:lnTo>
                    <a:close/>
                  </a:path>
                </a:pathLst>
              </a:custGeom>
              <a:solidFill>
                <a:srgbClr val="3A9367"/>
              </a:solidFill>
              <a:ln>
                <a:solidFill>
                  <a:srgbClr val="3A9367"/>
                </a:solidFill>
              </a:ln>
              <a:extLst/>
            </p:spPr>
            <p:txBody>
              <a:bodyPr/>
              <a:lstStyle/>
              <a:p>
                <a:endParaRPr lang="zh-CN" altLang="en-US" sz="160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sp>
          <p:nvSpPr>
            <p:cNvPr id="22" name="Oval 11">
              <a:extLst>
                <a:ext uri="{FF2B5EF4-FFF2-40B4-BE49-F238E27FC236}">
                  <a16:creationId xmlns:a16="http://schemas.microsoft.com/office/drawing/2014/main" xmlns="" id="{29E99D87-39C4-4D83-8A25-89E31134A56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09451" y="1716144"/>
              <a:ext cx="2459038" cy="2459038"/>
            </a:xfrm>
            <a:prstGeom prst="ellipse">
              <a:avLst/>
            </a:prstGeom>
            <a:noFill/>
            <a:ln w="4">
              <a:solidFill>
                <a:srgbClr val="3A936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26" name="Freeform 22">
            <a:extLst>
              <a:ext uri="{FF2B5EF4-FFF2-40B4-BE49-F238E27FC236}">
                <a16:creationId xmlns:a16="http://schemas.microsoft.com/office/drawing/2014/main" xmlns="" id="{5056C6BB-9874-4A5D-BCB0-9D216F0C4D9A}"/>
              </a:ext>
            </a:extLst>
          </p:cNvPr>
          <p:cNvSpPr>
            <a:spLocks/>
          </p:cNvSpPr>
          <p:nvPr/>
        </p:nvSpPr>
        <p:spPr bwMode="auto">
          <a:xfrm>
            <a:off x="8771259" y="2970724"/>
            <a:ext cx="1079500" cy="384175"/>
          </a:xfrm>
          <a:custGeom>
            <a:avLst/>
            <a:gdLst>
              <a:gd name="T0" fmla="*/ 0 w 312"/>
              <a:gd name="T1" fmla="*/ 2147483647 h 111"/>
              <a:gd name="T2" fmla="*/ 0 w 312"/>
              <a:gd name="T3" fmla="*/ 2147483647 h 111"/>
              <a:gd name="T4" fmla="*/ 2147483647 w 312"/>
              <a:gd name="T5" fmla="*/ 0 h 111"/>
              <a:gd name="T6" fmla="*/ 2147483647 w 312"/>
              <a:gd name="T7" fmla="*/ 0 h 111"/>
              <a:gd name="T8" fmla="*/ 2147483647 w 312"/>
              <a:gd name="T9" fmla="*/ 2147483647 h 111"/>
              <a:gd name="T10" fmla="*/ 2147483647 w 312"/>
              <a:gd name="T11" fmla="*/ 2147483647 h 111"/>
              <a:gd name="T12" fmla="*/ 0 w 312"/>
              <a:gd name="T13" fmla="*/ 2147483647 h 111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312" h="111">
                <a:moveTo>
                  <a:pt x="0" y="111"/>
                </a:moveTo>
                <a:lnTo>
                  <a:pt x="0" y="109"/>
                </a:lnTo>
                <a:lnTo>
                  <a:pt x="234" y="0"/>
                </a:lnTo>
                <a:lnTo>
                  <a:pt x="312" y="0"/>
                </a:lnTo>
                <a:lnTo>
                  <a:pt x="312" y="5"/>
                </a:lnTo>
                <a:lnTo>
                  <a:pt x="236" y="5"/>
                </a:lnTo>
                <a:lnTo>
                  <a:pt x="0" y="111"/>
                </a:lnTo>
                <a:close/>
              </a:path>
            </a:pathLst>
          </a:custGeom>
          <a:solidFill>
            <a:srgbClr val="3A9367"/>
          </a:solidFill>
          <a:ln>
            <a:solidFill>
              <a:srgbClr val="3A9367"/>
            </a:solidFill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7" name="Freeform 23">
            <a:extLst>
              <a:ext uri="{FF2B5EF4-FFF2-40B4-BE49-F238E27FC236}">
                <a16:creationId xmlns:a16="http://schemas.microsoft.com/office/drawing/2014/main" xmlns="" id="{B0A0893E-AC9B-41FE-B8D7-8C93CB854F77}"/>
              </a:ext>
            </a:extLst>
          </p:cNvPr>
          <p:cNvSpPr>
            <a:spLocks/>
          </p:cNvSpPr>
          <p:nvPr/>
        </p:nvSpPr>
        <p:spPr bwMode="auto">
          <a:xfrm>
            <a:off x="9107809" y="4534411"/>
            <a:ext cx="977900" cy="498475"/>
          </a:xfrm>
          <a:custGeom>
            <a:avLst/>
            <a:gdLst>
              <a:gd name="T0" fmla="*/ 2147483647 w 283"/>
              <a:gd name="T1" fmla="*/ 2147483647 h 144"/>
              <a:gd name="T2" fmla="*/ 2147483647 w 283"/>
              <a:gd name="T3" fmla="*/ 2147483647 h 144"/>
              <a:gd name="T4" fmla="*/ 2147483647 w 283"/>
              <a:gd name="T5" fmla="*/ 2147483647 h 144"/>
              <a:gd name="T6" fmla="*/ 0 w 283"/>
              <a:gd name="T7" fmla="*/ 2147483647 h 144"/>
              <a:gd name="T8" fmla="*/ 2147483647 w 283"/>
              <a:gd name="T9" fmla="*/ 0 h 144"/>
              <a:gd name="T10" fmla="*/ 2147483647 w 283"/>
              <a:gd name="T11" fmla="*/ 2147483647 h 144"/>
              <a:gd name="T12" fmla="*/ 2147483647 w 283"/>
              <a:gd name="T13" fmla="*/ 2147483647 h 144"/>
              <a:gd name="T14" fmla="*/ 2147483647 w 283"/>
              <a:gd name="T15" fmla="*/ 2147483647 h 1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83" h="144">
                <a:moveTo>
                  <a:pt x="283" y="144"/>
                </a:moveTo>
                <a:lnTo>
                  <a:pt x="217" y="144"/>
                </a:lnTo>
                <a:lnTo>
                  <a:pt x="0" y="4"/>
                </a:lnTo>
                <a:lnTo>
                  <a:pt x="2" y="0"/>
                </a:lnTo>
                <a:lnTo>
                  <a:pt x="217" y="139"/>
                </a:lnTo>
                <a:lnTo>
                  <a:pt x="283" y="139"/>
                </a:lnTo>
                <a:lnTo>
                  <a:pt x="283" y="144"/>
                </a:lnTo>
                <a:close/>
              </a:path>
            </a:pathLst>
          </a:custGeom>
          <a:solidFill>
            <a:srgbClr val="3A9367"/>
          </a:solidFill>
          <a:ln>
            <a:solidFill>
              <a:srgbClr val="3A9367"/>
            </a:solidFill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8" name="Freeform 24">
            <a:extLst>
              <a:ext uri="{FF2B5EF4-FFF2-40B4-BE49-F238E27FC236}">
                <a16:creationId xmlns:a16="http://schemas.microsoft.com/office/drawing/2014/main" xmlns="" id="{B1CF245C-8EDD-448B-9411-822E36596228}"/>
              </a:ext>
            </a:extLst>
          </p:cNvPr>
          <p:cNvSpPr>
            <a:spLocks/>
          </p:cNvSpPr>
          <p:nvPr/>
        </p:nvSpPr>
        <p:spPr bwMode="auto">
          <a:xfrm>
            <a:off x="6631309" y="3216786"/>
            <a:ext cx="939800" cy="496888"/>
          </a:xfrm>
          <a:custGeom>
            <a:avLst/>
            <a:gdLst>
              <a:gd name="T0" fmla="*/ 2147483647 w 272"/>
              <a:gd name="T1" fmla="*/ 2147483647 h 144"/>
              <a:gd name="T2" fmla="*/ 2147483647 w 272"/>
              <a:gd name="T3" fmla="*/ 2147483647 h 144"/>
              <a:gd name="T4" fmla="*/ 0 w 272"/>
              <a:gd name="T5" fmla="*/ 2147483647 h 144"/>
              <a:gd name="T6" fmla="*/ 0 w 272"/>
              <a:gd name="T7" fmla="*/ 0 h 144"/>
              <a:gd name="T8" fmla="*/ 2147483647 w 272"/>
              <a:gd name="T9" fmla="*/ 0 h 144"/>
              <a:gd name="T10" fmla="*/ 2147483647 w 272"/>
              <a:gd name="T11" fmla="*/ 0 h 144"/>
              <a:gd name="T12" fmla="*/ 2147483647 w 272"/>
              <a:gd name="T13" fmla="*/ 2147483647 h 144"/>
              <a:gd name="T14" fmla="*/ 2147483647 w 272"/>
              <a:gd name="T15" fmla="*/ 2147483647 h 144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72" h="144">
                <a:moveTo>
                  <a:pt x="270" y="144"/>
                </a:moveTo>
                <a:lnTo>
                  <a:pt x="55" y="5"/>
                </a:lnTo>
                <a:lnTo>
                  <a:pt x="0" y="5"/>
                </a:lnTo>
                <a:lnTo>
                  <a:pt x="0" y="0"/>
                </a:lnTo>
                <a:lnTo>
                  <a:pt x="55" y="0"/>
                </a:lnTo>
                <a:lnTo>
                  <a:pt x="57" y="0"/>
                </a:lnTo>
                <a:lnTo>
                  <a:pt x="272" y="142"/>
                </a:lnTo>
                <a:lnTo>
                  <a:pt x="270" y="144"/>
                </a:lnTo>
                <a:close/>
              </a:path>
            </a:pathLst>
          </a:custGeom>
          <a:solidFill>
            <a:srgbClr val="3A9367"/>
          </a:solidFill>
          <a:ln>
            <a:solidFill>
              <a:srgbClr val="3A9367"/>
            </a:solidFill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9" name="TextBox 682">
            <a:extLst>
              <a:ext uri="{FF2B5EF4-FFF2-40B4-BE49-F238E27FC236}">
                <a16:creationId xmlns:a16="http://schemas.microsoft.com/office/drawing/2014/main" xmlns="" id="{50E904E8-3DEC-4384-9D6E-58240638A113}"/>
              </a:ext>
            </a:extLst>
          </p:cNvPr>
          <p:cNvSpPr txBox="1"/>
          <p:nvPr/>
        </p:nvSpPr>
        <p:spPr>
          <a:xfrm>
            <a:off x="6298851" y="3260943"/>
            <a:ext cx="713657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方正中等线简体" pitchFamily="65" charset="-122"/>
                <a:ea typeface="方正中等线简体" pitchFamily="65" charset="-122"/>
              </a:defRPr>
            </a:lvl1pPr>
          </a:lstStyle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58%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0" name="TextBox 682">
            <a:extLst>
              <a:ext uri="{FF2B5EF4-FFF2-40B4-BE49-F238E27FC236}">
                <a16:creationId xmlns:a16="http://schemas.microsoft.com/office/drawing/2014/main" xmlns="" id="{CE4C769D-A1AF-411C-81C2-444D94ADECE4}"/>
              </a:ext>
            </a:extLst>
          </p:cNvPr>
          <p:cNvSpPr txBox="1"/>
          <p:nvPr/>
        </p:nvSpPr>
        <p:spPr>
          <a:xfrm>
            <a:off x="9493930" y="3024355"/>
            <a:ext cx="713657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方正中等线简体" pitchFamily="65" charset="-122"/>
                <a:ea typeface="方正中等线简体" pitchFamily="65" charset="-122"/>
              </a:defRPr>
            </a:lvl1pPr>
          </a:lstStyle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19%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1" name="TextBox 682">
            <a:extLst>
              <a:ext uri="{FF2B5EF4-FFF2-40B4-BE49-F238E27FC236}">
                <a16:creationId xmlns:a16="http://schemas.microsoft.com/office/drawing/2014/main" xmlns="" id="{E4F9ACCF-6E94-408A-BBA4-763E7690B98C}"/>
              </a:ext>
            </a:extLst>
          </p:cNvPr>
          <p:cNvSpPr txBox="1"/>
          <p:nvPr/>
        </p:nvSpPr>
        <p:spPr>
          <a:xfrm>
            <a:off x="9493930" y="5098849"/>
            <a:ext cx="713658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>
              <a:defRPr>
                <a:solidFill>
                  <a:schemeClr val="bg1"/>
                </a:solidFill>
                <a:latin typeface="方正中等线简体" pitchFamily="65" charset="-122"/>
                <a:ea typeface="方正中等线简体" pitchFamily="65" charset="-122"/>
              </a:defRPr>
            </a:lvl1pPr>
          </a:lstStyle>
          <a:p>
            <a:pPr algn="ctr"/>
            <a:r>
              <a:rPr lang="en-US" altLang="zh-CN" sz="20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23%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2" name="TextBox 18">
            <a:extLst>
              <a:ext uri="{FF2B5EF4-FFF2-40B4-BE49-F238E27FC236}">
                <a16:creationId xmlns:a16="http://schemas.microsoft.com/office/drawing/2014/main" xmlns="" id="{07A115BE-56A5-42D2-A4D5-0B05813046B4}"/>
              </a:ext>
            </a:extLst>
          </p:cNvPr>
          <p:cNvSpPr txBox="1"/>
          <p:nvPr/>
        </p:nvSpPr>
        <p:spPr bwMode="auto">
          <a:xfrm>
            <a:off x="7764115" y="3955544"/>
            <a:ext cx="1159292" cy="338554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defPPr>
              <a:defRPr lang="zh-CN"/>
            </a:defPPr>
            <a:lvl1pPr fontAlgn="auto">
              <a:spcBef>
                <a:spcPts val="0"/>
              </a:spcBef>
              <a:spcAft>
                <a:spcPts val="0"/>
              </a:spcAft>
              <a:defRPr sz="1200" spc="300">
                <a:latin typeface="微软雅黑" pitchFamily="34" charset="-122"/>
                <a:ea typeface="微软雅黑" pitchFamily="34" charset="-122"/>
                <a:cs typeface="Arial" pitchFamily="34" charset="0"/>
              </a:defRPr>
            </a:lvl1pPr>
          </a:lstStyle>
          <a:p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添加标题</a:t>
            </a:r>
          </a:p>
        </p:txBody>
      </p:sp>
      <p:pic>
        <p:nvPicPr>
          <p:cNvPr id="33" name="图片 1">
            <a:extLst>
              <a:ext uri="{FF2B5EF4-FFF2-40B4-BE49-F238E27FC236}">
                <a16:creationId xmlns:a16="http://schemas.microsoft.com/office/drawing/2014/main" xmlns="" id="{79F52BC1-8EFD-4CE0-A148-14F14323BF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2119848" y="3478212"/>
            <a:ext cx="3464233" cy="197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1646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26" grpId="0" animBg="1"/>
      <p:bldP spid="27" grpId="0" animBg="1"/>
      <p:bldP spid="28" grpId="0" animBg="1"/>
      <p:bldP spid="29" grpId="0"/>
      <p:bldP spid="30" grpId="0"/>
      <p:bldP spid="31" grpId="0"/>
      <p:bldP spid="3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xmlns="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xmlns="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xmlns="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34" name="Freeform 6">
            <a:extLst>
              <a:ext uri="{FF2B5EF4-FFF2-40B4-BE49-F238E27FC236}">
                <a16:creationId xmlns:a16="http://schemas.microsoft.com/office/drawing/2014/main" xmlns="" id="{BFD10E22-337F-4DE1-A6C8-48D69236002D}"/>
              </a:ext>
            </a:extLst>
          </p:cNvPr>
          <p:cNvSpPr/>
          <p:nvPr/>
        </p:nvSpPr>
        <p:spPr bwMode="auto">
          <a:xfrm>
            <a:off x="5967075" y="2743554"/>
            <a:ext cx="2401570" cy="2306320"/>
          </a:xfrm>
          <a:prstGeom prst="teardrop">
            <a:avLst/>
          </a:prstGeom>
          <a:noFill/>
          <a:ln w="28575" cap="flat">
            <a:solidFill>
              <a:srgbClr val="3A9367"/>
            </a:solidFill>
            <a:prstDash val="solid"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ctr"/>
            <a:endParaRPr lang="zh-CN" altLang="en-US" sz="2000" dirty="0">
              <a:solidFill>
                <a:srgbClr val="3A9367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5" name="Freeform 7">
            <a:extLst>
              <a:ext uri="{FF2B5EF4-FFF2-40B4-BE49-F238E27FC236}">
                <a16:creationId xmlns:a16="http://schemas.microsoft.com/office/drawing/2014/main" xmlns="" id="{0A237536-F6E1-4B07-A165-43FB30557237}"/>
              </a:ext>
            </a:extLst>
          </p:cNvPr>
          <p:cNvSpPr/>
          <p:nvPr/>
        </p:nvSpPr>
        <p:spPr bwMode="auto">
          <a:xfrm>
            <a:off x="8651532" y="2743035"/>
            <a:ext cx="2403475" cy="2233613"/>
          </a:xfrm>
          <a:prstGeom prst="teardrop">
            <a:avLst/>
          </a:prstGeom>
          <a:noFill/>
          <a:ln w="28575" cap="flat">
            <a:solidFill>
              <a:srgbClr val="3A9367"/>
            </a:solidFill>
            <a:prstDash val="solid"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algn="ctr"/>
            <a:endParaRPr lang="zh-CN" altLang="en-US" sz="2000">
              <a:solidFill>
                <a:schemeClr val="bg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7" name="TextBox 23">
            <a:extLst>
              <a:ext uri="{FF2B5EF4-FFF2-40B4-BE49-F238E27FC236}">
                <a16:creationId xmlns:a16="http://schemas.microsoft.com/office/drawing/2014/main" xmlns="" id="{223820D0-1657-43A8-B80F-F6ABFD85ECDD}"/>
              </a:ext>
            </a:extLst>
          </p:cNvPr>
          <p:cNvSpPr txBox="1"/>
          <p:nvPr/>
        </p:nvSpPr>
        <p:spPr>
          <a:xfrm>
            <a:off x="1646535" y="3433799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38" name="TextBox 24">
            <a:extLst>
              <a:ext uri="{FF2B5EF4-FFF2-40B4-BE49-F238E27FC236}">
                <a16:creationId xmlns:a16="http://schemas.microsoft.com/office/drawing/2014/main" xmlns="" id="{DC9F2ADF-8921-4FC7-B048-8800715AB4B9}"/>
              </a:ext>
            </a:extLst>
          </p:cNvPr>
          <p:cNvSpPr txBox="1"/>
          <p:nvPr/>
        </p:nvSpPr>
        <p:spPr>
          <a:xfrm>
            <a:off x="1646664" y="3068325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39" name="TextBox 23">
            <a:extLst>
              <a:ext uri="{FF2B5EF4-FFF2-40B4-BE49-F238E27FC236}">
                <a16:creationId xmlns:a16="http://schemas.microsoft.com/office/drawing/2014/main" xmlns="" id="{9D3BDBCC-0F80-4152-81B1-4B38054CE26D}"/>
              </a:ext>
            </a:extLst>
          </p:cNvPr>
          <p:cNvSpPr txBox="1"/>
          <p:nvPr/>
        </p:nvSpPr>
        <p:spPr>
          <a:xfrm>
            <a:off x="1646535" y="2162529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44" name="TextBox 24">
            <a:extLst>
              <a:ext uri="{FF2B5EF4-FFF2-40B4-BE49-F238E27FC236}">
                <a16:creationId xmlns:a16="http://schemas.microsoft.com/office/drawing/2014/main" xmlns="" id="{79583521-C8BF-4AA4-9B4E-C6F0584E18FF}"/>
              </a:ext>
            </a:extLst>
          </p:cNvPr>
          <p:cNvSpPr txBox="1"/>
          <p:nvPr/>
        </p:nvSpPr>
        <p:spPr>
          <a:xfrm>
            <a:off x="1646664" y="1858015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45" name="TextBox 24">
            <a:extLst>
              <a:ext uri="{FF2B5EF4-FFF2-40B4-BE49-F238E27FC236}">
                <a16:creationId xmlns:a16="http://schemas.microsoft.com/office/drawing/2014/main" xmlns="" id="{F7471926-6F74-40BC-BA5A-FCAC642D3A23}"/>
              </a:ext>
            </a:extLst>
          </p:cNvPr>
          <p:cNvSpPr txBox="1"/>
          <p:nvPr/>
        </p:nvSpPr>
        <p:spPr>
          <a:xfrm>
            <a:off x="6454884" y="4094485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请在此输入文字</a:t>
            </a:r>
          </a:p>
        </p:txBody>
      </p:sp>
      <p:sp>
        <p:nvSpPr>
          <p:cNvPr id="47" name="TextBox 24">
            <a:extLst>
              <a:ext uri="{FF2B5EF4-FFF2-40B4-BE49-F238E27FC236}">
                <a16:creationId xmlns:a16="http://schemas.microsoft.com/office/drawing/2014/main" xmlns="" id="{2C5F8AB8-DB28-4865-A41B-7396CB37FAED}"/>
              </a:ext>
            </a:extLst>
          </p:cNvPr>
          <p:cNvSpPr txBox="1"/>
          <p:nvPr/>
        </p:nvSpPr>
        <p:spPr>
          <a:xfrm>
            <a:off x="9300954" y="3890015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请在此输入文字</a:t>
            </a:r>
          </a:p>
        </p:txBody>
      </p:sp>
      <p:grpSp>
        <p:nvGrpSpPr>
          <p:cNvPr id="48" name="组合 47">
            <a:extLst>
              <a:ext uri="{FF2B5EF4-FFF2-40B4-BE49-F238E27FC236}">
                <a16:creationId xmlns:a16="http://schemas.microsoft.com/office/drawing/2014/main" xmlns="" id="{7EC9EF7E-B4A8-4B3C-91FA-052EF6C936CA}"/>
              </a:ext>
            </a:extLst>
          </p:cNvPr>
          <p:cNvGrpSpPr/>
          <p:nvPr/>
        </p:nvGrpSpPr>
        <p:grpSpPr>
          <a:xfrm>
            <a:off x="6960215" y="3108679"/>
            <a:ext cx="417195" cy="786765"/>
            <a:chOff x="4670" y="4925"/>
            <a:chExt cx="260" cy="512"/>
          </a:xfrm>
          <a:solidFill>
            <a:srgbClr val="3A9367"/>
          </a:solidFill>
        </p:grpSpPr>
        <p:sp>
          <p:nvSpPr>
            <p:cNvPr id="49" name="Freeform 81">
              <a:extLst>
                <a:ext uri="{FF2B5EF4-FFF2-40B4-BE49-F238E27FC236}">
                  <a16:creationId xmlns:a16="http://schemas.microsoft.com/office/drawing/2014/main" xmlns="" id="{45157A2B-56AC-45BA-B7F8-576429DFC446}"/>
                </a:ext>
              </a:extLst>
            </p:cNvPr>
            <p:cNvSpPr/>
            <p:nvPr/>
          </p:nvSpPr>
          <p:spPr bwMode="auto">
            <a:xfrm>
              <a:off x="4670" y="5095"/>
              <a:ext cx="260" cy="343"/>
            </a:xfrm>
            <a:custGeom>
              <a:avLst/>
              <a:gdLst>
                <a:gd name="T0" fmla="*/ 72 w 72"/>
                <a:gd name="T1" fmla="*/ 30 h 96"/>
                <a:gd name="T2" fmla="*/ 72 w 72"/>
                <a:gd name="T3" fmla="*/ 6 h 96"/>
                <a:gd name="T4" fmla="*/ 66 w 72"/>
                <a:gd name="T5" fmla="*/ 0 h 96"/>
                <a:gd name="T6" fmla="*/ 60 w 72"/>
                <a:gd name="T7" fmla="*/ 6 h 96"/>
                <a:gd name="T8" fmla="*/ 60 w 72"/>
                <a:gd name="T9" fmla="*/ 30 h 96"/>
                <a:gd name="T10" fmla="*/ 36 w 72"/>
                <a:gd name="T11" fmla="*/ 54 h 96"/>
                <a:gd name="T12" fmla="*/ 12 w 72"/>
                <a:gd name="T13" fmla="*/ 30 h 96"/>
                <a:gd name="T14" fmla="*/ 12 w 72"/>
                <a:gd name="T15" fmla="*/ 6 h 96"/>
                <a:gd name="T16" fmla="*/ 6 w 72"/>
                <a:gd name="T17" fmla="*/ 0 h 96"/>
                <a:gd name="T18" fmla="*/ 0 w 72"/>
                <a:gd name="T19" fmla="*/ 6 h 96"/>
                <a:gd name="T20" fmla="*/ 0 w 72"/>
                <a:gd name="T21" fmla="*/ 30 h 96"/>
                <a:gd name="T22" fmla="*/ 30 w 72"/>
                <a:gd name="T23" fmla="*/ 66 h 96"/>
                <a:gd name="T24" fmla="*/ 30 w 72"/>
                <a:gd name="T25" fmla="*/ 84 h 96"/>
                <a:gd name="T26" fmla="*/ 6 w 72"/>
                <a:gd name="T27" fmla="*/ 84 h 96"/>
                <a:gd name="T28" fmla="*/ 0 w 72"/>
                <a:gd name="T29" fmla="*/ 90 h 96"/>
                <a:gd name="T30" fmla="*/ 6 w 72"/>
                <a:gd name="T31" fmla="*/ 96 h 96"/>
                <a:gd name="T32" fmla="*/ 66 w 72"/>
                <a:gd name="T33" fmla="*/ 96 h 96"/>
                <a:gd name="T34" fmla="*/ 72 w 72"/>
                <a:gd name="T35" fmla="*/ 90 h 96"/>
                <a:gd name="T36" fmla="*/ 66 w 72"/>
                <a:gd name="T37" fmla="*/ 84 h 96"/>
                <a:gd name="T38" fmla="*/ 42 w 72"/>
                <a:gd name="T39" fmla="*/ 84 h 96"/>
                <a:gd name="T40" fmla="*/ 42 w 72"/>
                <a:gd name="T41" fmla="*/ 66 h 96"/>
                <a:gd name="T42" fmla="*/ 72 w 72"/>
                <a:gd name="T43" fmla="*/ 3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2" h="96">
                  <a:moveTo>
                    <a:pt x="72" y="30"/>
                  </a:moveTo>
                  <a:cubicBezTo>
                    <a:pt x="72" y="6"/>
                    <a:pt x="72" y="6"/>
                    <a:pt x="72" y="6"/>
                  </a:cubicBezTo>
                  <a:cubicBezTo>
                    <a:pt x="72" y="3"/>
                    <a:pt x="69" y="0"/>
                    <a:pt x="66" y="0"/>
                  </a:cubicBezTo>
                  <a:cubicBezTo>
                    <a:pt x="63" y="0"/>
                    <a:pt x="60" y="3"/>
                    <a:pt x="60" y="6"/>
                  </a:cubicBezTo>
                  <a:cubicBezTo>
                    <a:pt x="60" y="30"/>
                    <a:pt x="60" y="30"/>
                    <a:pt x="60" y="30"/>
                  </a:cubicBezTo>
                  <a:cubicBezTo>
                    <a:pt x="60" y="31"/>
                    <a:pt x="60" y="54"/>
                    <a:pt x="36" y="54"/>
                  </a:cubicBezTo>
                  <a:cubicBezTo>
                    <a:pt x="13" y="54"/>
                    <a:pt x="12" y="32"/>
                    <a:pt x="12" y="30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3"/>
                    <a:pt x="9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42"/>
                    <a:pt x="6" y="63"/>
                    <a:pt x="30" y="66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6" y="84"/>
                    <a:pt x="6" y="84"/>
                    <a:pt x="6" y="84"/>
                  </a:cubicBezTo>
                  <a:cubicBezTo>
                    <a:pt x="3" y="84"/>
                    <a:pt x="0" y="87"/>
                    <a:pt x="0" y="90"/>
                  </a:cubicBezTo>
                  <a:cubicBezTo>
                    <a:pt x="0" y="93"/>
                    <a:pt x="3" y="96"/>
                    <a:pt x="6" y="96"/>
                  </a:cubicBezTo>
                  <a:cubicBezTo>
                    <a:pt x="66" y="96"/>
                    <a:pt x="66" y="96"/>
                    <a:pt x="66" y="96"/>
                  </a:cubicBezTo>
                  <a:cubicBezTo>
                    <a:pt x="69" y="96"/>
                    <a:pt x="72" y="93"/>
                    <a:pt x="72" y="90"/>
                  </a:cubicBezTo>
                  <a:cubicBezTo>
                    <a:pt x="72" y="87"/>
                    <a:pt x="69" y="84"/>
                    <a:pt x="66" y="84"/>
                  </a:cubicBezTo>
                  <a:cubicBezTo>
                    <a:pt x="42" y="84"/>
                    <a:pt x="42" y="84"/>
                    <a:pt x="42" y="84"/>
                  </a:cubicBezTo>
                  <a:cubicBezTo>
                    <a:pt x="42" y="66"/>
                    <a:pt x="42" y="66"/>
                    <a:pt x="42" y="66"/>
                  </a:cubicBezTo>
                  <a:cubicBezTo>
                    <a:pt x="66" y="63"/>
                    <a:pt x="72" y="42"/>
                    <a:pt x="72" y="30"/>
                  </a:cubicBez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1" name="Freeform 82">
              <a:extLst>
                <a:ext uri="{FF2B5EF4-FFF2-40B4-BE49-F238E27FC236}">
                  <a16:creationId xmlns:a16="http://schemas.microsoft.com/office/drawing/2014/main" xmlns="" id="{1914092A-3E3F-483F-8E55-652B1143F8D0}"/>
                </a:ext>
              </a:extLst>
            </p:cNvPr>
            <p:cNvSpPr/>
            <p:nvPr/>
          </p:nvSpPr>
          <p:spPr bwMode="auto">
            <a:xfrm>
              <a:off x="4735" y="4925"/>
              <a:ext cx="130" cy="343"/>
            </a:xfrm>
            <a:custGeom>
              <a:avLst/>
              <a:gdLst>
                <a:gd name="T0" fmla="*/ 18 w 36"/>
                <a:gd name="T1" fmla="*/ 96 h 96"/>
                <a:gd name="T2" fmla="*/ 36 w 36"/>
                <a:gd name="T3" fmla="*/ 78 h 96"/>
                <a:gd name="T4" fmla="*/ 36 w 36"/>
                <a:gd name="T5" fmla="*/ 54 h 96"/>
                <a:gd name="T6" fmla="*/ 0 w 36"/>
                <a:gd name="T7" fmla="*/ 54 h 96"/>
                <a:gd name="T8" fmla="*/ 0 w 36"/>
                <a:gd name="T9" fmla="*/ 48 h 96"/>
                <a:gd name="T10" fmla="*/ 36 w 36"/>
                <a:gd name="T11" fmla="*/ 48 h 96"/>
                <a:gd name="T12" fmla="*/ 36 w 36"/>
                <a:gd name="T13" fmla="*/ 18 h 96"/>
                <a:gd name="T14" fmla="*/ 18 w 36"/>
                <a:gd name="T15" fmla="*/ 0 h 96"/>
                <a:gd name="T16" fmla="*/ 0 w 36"/>
                <a:gd name="T17" fmla="*/ 18 h 96"/>
                <a:gd name="T18" fmla="*/ 0 w 36"/>
                <a:gd name="T19" fmla="*/ 78 h 96"/>
                <a:gd name="T20" fmla="*/ 18 w 36"/>
                <a:gd name="T21" fmla="*/ 96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6" h="96">
                  <a:moveTo>
                    <a:pt x="18" y="96"/>
                  </a:moveTo>
                  <a:cubicBezTo>
                    <a:pt x="28" y="96"/>
                    <a:pt x="36" y="88"/>
                    <a:pt x="36" y="78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36" y="48"/>
                    <a:pt x="36" y="48"/>
                    <a:pt x="36" y="48"/>
                  </a:cubicBezTo>
                  <a:cubicBezTo>
                    <a:pt x="36" y="18"/>
                    <a:pt x="36" y="18"/>
                    <a:pt x="36" y="18"/>
                  </a:cubicBezTo>
                  <a:cubicBezTo>
                    <a:pt x="36" y="8"/>
                    <a:pt x="2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8"/>
                    <a:pt x="8" y="96"/>
                    <a:pt x="18" y="96"/>
                  </a:cubicBez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FDD2C2F4-B2CF-4F3B-A5E3-E28CD70694DA}"/>
              </a:ext>
            </a:extLst>
          </p:cNvPr>
          <p:cNvGrpSpPr/>
          <p:nvPr/>
        </p:nvGrpSpPr>
        <p:grpSpPr>
          <a:xfrm>
            <a:off x="9673570" y="3149319"/>
            <a:ext cx="501650" cy="587375"/>
            <a:chOff x="8555" y="4960"/>
            <a:chExt cx="430" cy="529"/>
          </a:xfrm>
          <a:solidFill>
            <a:srgbClr val="3A9367"/>
          </a:solidFill>
        </p:grpSpPr>
        <p:sp>
          <p:nvSpPr>
            <p:cNvPr id="54" name="Rectangle 94">
              <a:extLst>
                <a:ext uri="{FF2B5EF4-FFF2-40B4-BE49-F238E27FC236}">
                  <a16:creationId xmlns:a16="http://schemas.microsoft.com/office/drawing/2014/main" xmlns="" id="{77CD27C2-8CF5-4798-95CF-80BC228FE6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5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5" name="Rectangle 95">
              <a:extLst>
                <a:ext uri="{FF2B5EF4-FFF2-40B4-BE49-F238E27FC236}">
                  <a16:creationId xmlns:a16="http://schemas.microsoft.com/office/drawing/2014/main" xmlns="" id="{E0FAAE44-1182-4765-BA26-8374805BCE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5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6" name="Rectangle 96">
              <a:extLst>
                <a:ext uri="{FF2B5EF4-FFF2-40B4-BE49-F238E27FC236}">
                  <a16:creationId xmlns:a16="http://schemas.microsoft.com/office/drawing/2014/main" xmlns="" id="{3C8FC51C-833D-4C2A-85F7-9FC7DF8EA55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5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7" name="Rectangle 97">
              <a:extLst>
                <a:ext uri="{FF2B5EF4-FFF2-40B4-BE49-F238E27FC236}">
                  <a16:creationId xmlns:a16="http://schemas.microsoft.com/office/drawing/2014/main" xmlns="" id="{FAADA242-AE8A-44D2-8703-96924758FF7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5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8" name="Rectangle 98">
              <a:extLst>
                <a:ext uri="{FF2B5EF4-FFF2-40B4-BE49-F238E27FC236}">
                  <a16:creationId xmlns:a16="http://schemas.microsoft.com/office/drawing/2014/main" xmlns="" id="{DEBB61FF-86E3-46F1-803C-278951F615D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9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59" name="Rectangle 99">
              <a:extLst>
                <a:ext uri="{FF2B5EF4-FFF2-40B4-BE49-F238E27FC236}">
                  <a16:creationId xmlns:a16="http://schemas.microsoft.com/office/drawing/2014/main" xmlns="" id="{4D497A5B-E425-49F5-8BC5-E9C0FF775F4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9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0" name="Rectangle 100">
              <a:extLst>
                <a:ext uri="{FF2B5EF4-FFF2-40B4-BE49-F238E27FC236}">
                  <a16:creationId xmlns:a16="http://schemas.microsoft.com/office/drawing/2014/main" xmlns="" id="{A7791C84-8C88-4E9E-81C3-4DAE262A44C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9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1" name="Rectangle 101">
              <a:extLst>
                <a:ext uri="{FF2B5EF4-FFF2-40B4-BE49-F238E27FC236}">
                  <a16:creationId xmlns:a16="http://schemas.microsoft.com/office/drawing/2014/main" xmlns="" id="{4A421D67-9AC7-4A0F-BFF0-72466148718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95" y="4960"/>
              <a:ext cx="85" cy="255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2" name="Freeform 102">
              <a:extLst>
                <a:ext uri="{FF2B5EF4-FFF2-40B4-BE49-F238E27FC236}">
                  <a16:creationId xmlns:a16="http://schemas.microsoft.com/office/drawing/2014/main" xmlns="" id="{BC132EE0-ABD3-43BC-8D00-C25BA1D6136D}"/>
                </a:ext>
              </a:extLst>
            </p:cNvPr>
            <p:cNvSpPr/>
            <p:nvPr/>
          </p:nvSpPr>
          <p:spPr bwMode="auto">
            <a:xfrm>
              <a:off x="8555" y="5083"/>
              <a:ext cx="430" cy="407"/>
            </a:xfrm>
            <a:custGeom>
              <a:avLst/>
              <a:gdLst>
                <a:gd name="T0" fmla="*/ 53 w 106"/>
                <a:gd name="T1" fmla="*/ 0 h 101"/>
                <a:gd name="T2" fmla="*/ 66 w 106"/>
                <a:gd name="T3" fmla="*/ 38 h 101"/>
                <a:gd name="T4" fmla="*/ 106 w 106"/>
                <a:gd name="T5" fmla="*/ 39 h 101"/>
                <a:gd name="T6" fmla="*/ 74 w 106"/>
                <a:gd name="T7" fmla="*/ 63 h 101"/>
                <a:gd name="T8" fmla="*/ 85 w 106"/>
                <a:gd name="T9" fmla="*/ 101 h 101"/>
                <a:gd name="T10" fmla="*/ 53 w 106"/>
                <a:gd name="T11" fmla="*/ 78 h 101"/>
                <a:gd name="T12" fmla="*/ 20 w 106"/>
                <a:gd name="T13" fmla="*/ 101 h 101"/>
                <a:gd name="T14" fmla="*/ 31 w 106"/>
                <a:gd name="T15" fmla="*/ 63 h 101"/>
                <a:gd name="T16" fmla="*/ 0 w 106"/>
                <a:gd name="T17" fmla="*/ 39 h 101"/>
                <a:gd name="T18" fmla="*/ 39 w 106"/>
                <a:gd name="T19" fmla="*/ 38 h 101"/>
                <a:gd name="T20" fmla="*/ 53 w 106"/>
                <a:gd name="T21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6" h="101">
                  <a:moveTo>
                    <a:pt x="53" y="0"/>
                  </a:moveTo>
                  <a:lnTo>
                    <a:pt x="66" y="38"/>
                  </a:lnTo>
                  <a:lnTo>
                    <a:pt x="106" y="39"/>
                  </a:lnTo>
                  <a:lnTo>
                    <a:pt x="74" y="63"/>
                  </a:lnTo>
                  <a:lnTo>
                    <a:pt x="85" y="101"/>
                  </a:lnTo>
                  <a:lnTo>
                    <a:pt x="53" y="78"/>
                  </a:lnTo>
                  <a:lnTo>
                    <a:pt x="20" y="101"/>
                  </a:lnTo>
                  <a:lnTo>
                    <a:pt x="31" y="63"/>
                  </a:lnTo>
                  <a:lnTo>
                    <a:pt x="0" y="39"/>
                  </a:lnTo>
                  <a:lnTo>
                    <a:pt x="39" y="38"/>
                  </a:lnTo>
                  <a:lnTo>
                    <a:pt x="5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3" name="Freeform 103">
              <a:extLst>
                <a:ext uri="{FF2B5EF4-FFF2-40B4-BE49-F238E27FC236}">
                  <a16:creationId xmlns:a16="http://schemas.microsoft.com/office/drawing/2014/main" xmlns="" id="{BBB0EF40-A42A-4350-AD52-6E0D4E287BDA}"/>
                </a:ext>
              </a:extLst>
            </p:cNvPr>
            <p:cNvSpPr/>
            <p:nvPr/>
          </p:nvSpPr>
          <p:spPr bwMode="auto">
            <a:xfrm>
              <a:off x="8555" y="5083"/>
              <a:ext cx="430" cy="407"/>
            </a:xfrm>
            <a:custGeom>
              <a:avLst/>
              <a:gdLst>
                <a:gd name="T0" fmla="*/ 53 w 106"/>
                <a:gd name="T1" fmla="*/ 0 h 101"/>
                <a:gd name="T2" fmla="*/ 66 w 106"/>
                <a:gd name="T3" fmla="*/ 38 h 101"/>
                <a:gd name="T4" fmla="*/ 106 w 106"/>
                <a:gd name="T5" fmla="*/ 39 h 101"/>
                <a:gd name="T6" fmla="*/ 74 w 106"/>
                <a:gd name="T7" fmla="*/ 63 h 101"/>
                <a:gd name="T8" fmla="*/ 85 w 106"/>
                <a:gd name="T9" fmla="*/ 101 h 101"/>
                <a:gd name="T10" fmla="*/ 53 w 106"/>
                <a:gd name="T11" fmla="*/ 78 h 101"/>
                <a:gd name="T12" fmla="*/ 20 w 106"/>
                <a:gd name="T13" fmla="*/ 101 h 101"/>
                <a:gd name="T14" fmla="*/ 31 w 106"/>
                <a:gd name="T15" fmla="*/ 63 h 101"/>
                <a:gd name="T16" fmla="*/ 0 w 106"/>
                <a:gd name="T17" fmla="*/ 39 h 101"/>
                <a:gd name="T18" fmla="*/ 39 w 106"/>
                <a:gd name="T19" fmla="*/ 38 h 101"/>
                <a:gd name="T20" fmla="*/ 53 w 106"/>
                <a:gd name="T21" fmla="*/ 0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6" h="101">
                  <a:moveTo>
                    <a:pt x="53" y="0"/>
                  </a:moveTo>
                  <a:lnTo>
                    <a:pt x="66" y="38"/>
                  </a:lnTo>
                  <a:lnTo>
                    <a:pt x="106" y="39"/>
                  </a:lnTo>
                  <a:lnTo>
                    <a:pt x="74" y="63"/>
                  </a:lnTo>
                  <a:lnTo>
                    <a:pt x="85" y="101"/>
                  </a:lnTo>
                  <a:lnTo>
                    <a:pt x="53" y="78"/>
                  </a:lnTo>
                  <a:lnTo>
                    <a:pt x="20" y="101"/>
                  </a:lnTo>
                  <a:lnTo>
                    <a:pt x="31" y="63"/>
                  </a:lnTo>
                  <a:lnTo>
                    <a:pt x="0" y="39"/>
                  </a:lnTo>
                  <a:lnTo>
                    <a:pt x="39" y="38"/>
                  </a:lnTo>
                  <a:lnTo>
                    <a:pt x="53" y="0"/>
                  </a:ln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4" name="Rectangle 104">
              <a:extLst>
                <a:ext uri="{FF2B5EF4-FFF2-40B4-BE49-F238E27FC236}">
                  <a16:creationId xmlns:a16="http://schemas.microsoft.com/office/drawing/2014/main" xmlns="" id="{557FD80B-2DF0-4889-A8B4-9708531910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5" y="4960"/>
              <a:ext cx="85" cy="190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5" name="Rectangle 105">
              <a:extLst>
                <a:ext uri="{FF2B5EF4-FFF2-40B4-BE49-F238E27FC236}">
                  <a16:creationId xmlns:a16="http://schemas.microsoft.com/office/drawing/2014/main" xmlns="" id="{46230231-500C-47C0-A80B-4EF0D2BB2A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725" y="4960"/>
              <a:ext cx="85" cy="190"/>
            </a:xfrm>
            <a:prstGeom prst="rect">
              <a:avLst/>
            </a:pr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6" name="Freeform 106">
              <a:extLst>
                <a:ext uri="{FF2B5EF4-FFF2-40B4-BE49-F238E27FC236}">
                  <a16:creationId xmlns:a16="http://schemas.microsoft.com/office/drawing/2014/main" xmlns="" id="{02AB6BF6-BAC3-4C24-A115-42A48B41984A}"/>
                </a:ext>
              </a:extLst>
            </p:cNvPr>
            <p:cNvSpPr/>
            <p:nvPr/>
          </p:nvSpPr>
          <p:spPr bwMode="auto">
            <a:xfrm>
              <a:off x="8725" y="4960"/>
              <a:ext cx="85" cy="190"/>
            </a:xfrm>
            <a:custGeom>
              <a:avLst/>
              <a:gdLst>
                <a:gd name="T0" fmla="*/ 21 w 21"/>
                <a:gd name="T1" fmla="*/ 0 h 47"/>
                <a:gd name="T2" fmla="*/ 0 w 21"/>
                <a:gd name="T3" fmla="*/ 0 h 47"/>
                <a:gd name="T4" fmla="*/ 0 w 21"/>
                <a:gd name="T5" fmla="*/ 47 h 47"/>
                <a:gd name="T6" fmla="*/ 11 w 21"/>
                <a:gd name="T7" fmla="*/ 16 h 47"/>
                <a:gd name="T8" fmla="*/ 21 w 21"/>
                <a:gd name="T9" fmla="*/ 47 h 47"/>
                <a:gd name="T10" fmla="*/ 21 w 21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47">
                  <a:moveTo>
                    <a:pt x="21" y="0"/>
                  </a:moveTo>
                  <a:lnTo>
                    <a:pt x="0" y="0"/>
                  </a:lnTo>
                  <a:lnTo>
                    <a:pt x="0" y="47"/>
                  </a:lnTo>
                  <a:lnTo>
                    <a:pt x="11" y="16"/>
                  </a:lnTo>
                  <a:lnTo>
                    <a:pt x="21" y="47"/>
                  </a:lnTo>
                  <a:lnTo>
                    <a:pt x="21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  <p:sp>
          <p:nvSpPr>
            <p:cNvPr id="67" name="Freeform 107">
              <a:extLst>
                <a:ext uri="{FF2B5EF4-FFF2-40B4-BE49-F238E27FC236}">
                  <a16:creationId xmlns:a16="http://schemas.microsoft.com/office/drawing/2014/main" xmlns="" id="{F7A7A959-CB46-4E2F-BC4B-6623525399CC}"/>
                </a:ext>
              </a:extLst>
            </p:cNvPr>
            <p:cNvSpPr/>
            <p:nvPr/>
          </p:nvSpPr>
          <p:spPr bwMode="auto">
            <a:xfrm>
              <a:off x="8725" y="4960"/>
              <a:ext cx="85" cy="190"/>
            </a:xfrm>
            <a:custGeom>
              <a:avLst/>
              <a:gdLst>
                <a:gd name="T0" fmla="*/ 21 w 21"/>
                <a:gd name="T1" fmla="*/ 0 h 47"/>
                <a:gd name="T2" fmla="*/ 0 w 21"/>
                <a:gd name="T3" fmla="*/ 0 h 47"/>
                <a:gd name="T4" fmla="*/ 0 w 21"/>
                <a:gd name="T5" fmla="*/ 47 h 47"/>
                <a:gd name="T6" fmla="*/ 11 w 21"/>
                <a:gd name="T7" fmla="*/ 16 h 47"/>
                <a:gd name="T8" fmla="*/ 21 w 21"/>
                <a:gd name="T9" fmla="*/ 47 h 47"/>
                <a:gd name="T10" fmla="*/ 21 w 21"/>
                <a:gd name="T11" fmla="*/ 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1" h="47">
                  <a:moveTo>
                    <a:pt x="21" y="0"/>
                  </a:moveTo>
                  <a:lnTo>
                    <a:pt x="0" y="0"/>
                  </a:lnTo>
                  <a:lnTo>
                    <a:pt x="0" y="47"/>
                  </a:lnTo>
                  <a:lnTo>
                    <a:pt x="11" y="16"/>
                  </a:lnTo>
                  <a:lnTo>
                    <a:pt x="21" y="47"/>
                  </a:lnTo>
                  <a:lnTo>
                    <a:pt x="21" y="0"/>
                  </a:lnTo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pPr defTabSz="685165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>
                <a:latin typeface="+mn-lt"/>
                <a:ea typeface="+mn-ea"/>
              </a:endParaRPr>
            </a:p>
          </p:txBody>
        </p:sp>
      </p:grpSp>
      <p:pic>
        <p:nvPicPr>
          <p:cNvPr id="68" name="图片 67">
            <a:extLst>
              <a:ext uri="{FF2B5EF4-FFF2-40B4-BE49-F238E27FC236}">
                <a16:creationId xmlns:a16="http://schemas.microsoft.com/office/drawing/2014/main" xmlns="" id="{43F26A3D-8DE8-438A-8643-48EF3CBEB3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0344" y="4254590"/>
            <a:ext cx="1841927" cy="1225918"/>
          </a:xfrm>
          <a:prstGeom prst="rect">
            <a:avLst/>
          </a:prstGeom>
          <a:noFill/>
        </p:spPr>
      </p:pic>
      <p:pic>
        <p:nvPicPr>
          <p:cNvPr id="69" name="图片 68">
            <a:extLst>
              <a:ext uri="{FF2B5EF4-FFF2-40B4-BE49-F238E27FC236}">
                <a16:creationId xmlns:a16="http://schemas.microsoft.com/office/drawing/2014/main" xmlns="" id="{1CF1A2FD-9B7F-4FC2-BF6F-7ECAE2F7E64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3135" y="4273331"/>
            <a:ext cx="1784985" cy="118795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6307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 animBg="1"/>
      <p:bldP spid="37" grpId="0"/>
      <p:bldP spid="38" grpId="0"/>
      <p:bldP spid="39" grpId="0"/>
      <p:bldP spid="44" grpId="0"/>
      <p:bldP spid="45" grpId="0"/>
      <p:bldP spid="4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8">
            <a:extLst>
              <a:ext uri="{FF2B5EF4-FFF2-40B4-BE49-F238E27FC236}">
                <a16:creationId xmlns:a16="http://schemas.microsoft.com/office/drawing/2014/main" xmlns="" id="{684DC7D9-B418-4451-8F91-601C1CED8742}"/>
              </a:ext>
            </a:extLst>
          </p:cNvPr>
          <p:cNvSpPr/>
          <p:nvPr/>
        </p:nvSpPr>
        <p:spPr>
          <a:xfrm>
            <a:off x="3309130" y="3039122"/>
            <a:ext cx="1857388" cy="18573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8" name="图片 47">
            <a:extLst>
              <a:ext uri="{FF2B5EF4-FFF2-40B4-BE49-F238E27FC236}">
                <a16:creationId xmlns:a16="http://schemas.microsoft.com/office/drawing/2014/main" xmlns="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76550" y="2185989"/>
            <a:ext cx="2447925" cy="2717800"/>
          </a:xfrm>
          <a:prstGeom prst="rect">
            <a:avLst/>
          </a:prstGeom>
        </p:spPr>
      </p:pic>
      <p:sp>
        <p:nvSpPr>
          <p:cNvPr id="10" name="Oval 8">
            <a:extLst>
              <a:ext uri="{FF2B5EF4-FFF2-40B4-BE49-F238E27FC236}">
                <a16:creationId xmlns:a16="http://schemas.microsoft.com/office/drawing/2014/main" xmlns="" id="{A39E8F78-0B92-431A-96EC-01C33BCB04E9}"/>
              </a:ext>
            </a:extLst>
          </p:cNvPr>
          <p:cNvSpPr/>
          <p:nvPr/>
        </p:nvSpPr>
        <p:spPr>
          <a:xfrm>
            <a:off x="2316148" y="2478720"/>
            <a:ext cx="1120804" cy="1120804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Oval 8">
            <a:extLst>
              <a:ext uri="{FF2B5EF4-FFF2-40B4-BE49-F238E27FC236}">
                <a16:creationId xmlns:a16="http://schemas.microsoft.com/office/drawing/2014/main" xmlns="" id="{74B467C4-1E2D-4593-B078-2C11D462B8A2}"/>
              </a:ext>
            </a:extLst>
          </p:cNvPr>
          <p:cNvSpPr/>
          <p:nvPr/>
        </p:nvSpPr>
        <p:spPr>
          <a:xfrm>
            <a:off x="2003873" y="3039122"/>
            <a:ext cx="725978" cy="725978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8476C64F-6F5F-447B-94FC-238394755870}"/>
              </a:ext>
            </a:extLst>
          </p:cNvPr>
          <p:cNvCxnSpPr/>
          <p:nvPr/>
        </p:nvCxnSpPr>
        <p:spPr>
          <a:xfrm>
            <a:off x="2540000" y="4470400"/>
            <a:ext cx="7620000" cy="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xmlns="" id="{63DA3B8B-4348-4024-911B-53DB975644F2}"/>
              </a:ext>
            </a:extLst>
          </p:cNvPr>
          <p:cNvCxnSpPr/>
          <p:nvPr/>
        </p:nvCxnSpPr>
        <p:spPr>
          <a:xfrm>
            <a:off x="3657600" y="1943100"/>
            <a:ext cx="0" cy="355600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9DA91EF5-1632-470F-9450-5F207F094F9F}"/>
              </a:ext>
            </a:extLst>
          </p:cNvPr>
          <p:cNvSpPr txBox="1"/>
          <p:nvPr/>
        </p:nvSpPr>
        <p:spPr>
          <a:xfrm>
            <a:off x="5471174" y="3199354"/>
            <a:ext cx="964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02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3ED1ECBA-7EE9-400A-AEBA-B0898997E805}"/>
              </a:ext>
            </a:extLst>
          </p:cNvPr>
          <p:cNvSpPr/>
          <p:nvPr/>
        </p:nvSpPr>
        <p:spPr>
          <a:xfrm>
            <a:off x="6691709" y="324693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2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0CECCDC8-D559-4910-9ECF-EC9F4E7A8624}"/>
              </a:ext>
            </a:extLst>
          </p:cNvPr>
          <p:cNvSpPr txBox="1"/>
          <p:nvPr/>
        </p:nvSpPr>
        <p:spPr>
          <a:xfrm>
            <a:off x="6691709" y="3709954"/>
            <a:ext cx="4102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Do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onething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 at a time, and do well. Never forget to say “thanks”. Keep on going never give up. Whatever is worth doing is worth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Calibri Light" panose="020F0302020204030204" pitchFamily="34" charset="0"/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xmlns="" id="{0F7E8063-E70E-4F8A-9510-FBE28A35DF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5179396" y="2437947"/>
            <a:ext cx="801938" cy="817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244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10" grpId="0" animBg="1"/>
      <p:bldP spid="11" grpId="0" animBg="1"/>
      <p:bldP spid="16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xmlns="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xmlns="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xmlns="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22" name="Rectangle 9">
            <a:extLst>
              <a:ext uri="{FF2B5EF4-FFF2-40B4-BE49-F238E27FC236}">
                <a16:creationId xmlns:a16="http://schemas.microsoft.com/office/drawing/2014/main" xmlns="" id="{DEFB2E54-E264-44A1-93F3-CCC490DE993F}"/>
              </a:ext>
            </a:extLst>
          </p:cNvPr>
          <p:cNvSpPr/>
          <p:nvPr/>
        </p:nvSpPr>
        <p:spPr>
          <a:xfrm>
            <a:off x="6932087" y="2341315"/>
            <a:ext cx="3561163" cy="2853021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3" name="Group 46">
            <a:extLst>
              <a:ext uri="{FF2B5EF4-FFF2-40B4-BE49-F238E27FC236}">
                <a16:creationId xmlns:a16="http://schemas.microsoft.com/office/drawing/2014/main" xmlns="" id="{D5CD1647-D834-4149-B489-D3184D2218A2}"/>
              </a:ext>
            </a:extLst>
          </p:cNvPr>
          <p:cNvGrpSpPr/>
          <p:nvPr/>
        </p:nvGrpSpPr>
        <p:grpSpPr>
          <a:xfrm>
            <a:off x="2020707" y="4033276"/>
            <a:ext cx="2214578" cy="1033169"/>
            <a:chOff x="571472" y="2857502"/>
            <a:chExt cx="2214578" cy="1033169"/>
          </a:xfrm>
        </p:grpSpPr>
        <p:sp>
          <p:nvSpPr>
            <p:cNvPr id="24" name="Oval 12">
              <a:extLst>
                <a:ext uri="{FF2B5EF4-FFF2-40B4-BE49-F238E27FC236}">
                  <a16:creationId xmlns:a16="http://schemas.microsoft.com/office/drawing/2014/main" xmlns="" id="{E5C89068-A93C-4D84-A7A6-E3C693EA29CB}"/>
                </a:ext>
              </a:extLst>
            </p:cNvPr>
            <p:cNvSpPr/>
            <p:nvPr/>
          </p:nvSpPr>
          <p:spPr>
            <a:xfrm>
              <a:off x="642910" y="2857502"/>
              <a:ext cx="551370" cy="551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25" name="Rectangle 18">
              <a:extLst>
                <a:ext uri="{FF2B5EF4-FFF2-40B4-BE49-F238E27FC236}">
                  <a16:creationId xmlns:a16="http://schemas.microsoft.com/office/drawing/2014/main" xmlns="" id="{D354ECB2-4BE1-4F38-8FCC-B45C5EE04317}"/>
                </a:ext>
              </a:extLst>
            </p:cNvPr>
            <p:cNvSpPr/>
            <p:nvPr/>
          </p:nvSpPr>
          <p:spPr>
            <a:xfrm>
              <a:off x="571472" y="3429006"/>
              <a:ext cx="221457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consectetur adipiscing elit. Lorem ipsum dolor sit ametelit. Lorem ipsum dolor sit amet, , consectetur adipiscing elit. </a:t>
              </a:r>
              <a:endParaRPr lang="id-ID" sz="800">
                <a:solidFill>
                  <a:schemeClr val="tx1">
                    <a:lumMod val="85000"/>
                    <a:lumOff val="1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26" name="Rectangle 19">
              <a:extLst>
                <a:ext uri="{FF2B5EF4-FFF2-40B4-BE49-F238E27FC236}">
                  <a16:creationId xmlns:a16="http://schemas.microsoft.com/office/drawing/2014/main" xmlns="" id="{4AE57F4D-E93B-44CF-893E-DF88B24868F9}"/>
                </a:ext>
              </a:extLst>
            </p:cNvPr>
            <p:cNvSpPr/>
            <p:nvPr/>
          </p:nvSpPr>
          <p:spPr>
            <a:xfrm>
              <a:off x="1214414" y="3000378"/>
              <a:ext cx="748923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sp>
          <p:nvSpPr>
            <p:cNvPr id="27" name="AutoShape 47">
              <a:extLst>
                <a:ext uri="{FF2B5EF4-FFF2-40B4-BE49-F238E27FC236}">
                  <a16:creationId xmlns:a16="http://schemas.microsoft.com/office/drawing/2014/main" xmlns="" id="{440BEF47-F9B6-49C8-80CD-E64D3E18A1A6}"/>
                </a:ext>
              </a:extLst>
            </p:cNvPr>
            <p:cNvSpPr/>
            <p:nvPr/>
          </p:nvSpPr>
          <p:spPr bwMode="auto">
            <a:xfrm>
              <a:off x="751385" y="2984062"/>
              <a:ext cx="318394" cy="318392"/>
            </a:xfrm>
            <a:custGeom>
              <a:avLst/>
              <a:gdLst>
                <a:gd name="T0" fmla="+- 0 10853 107"/>
                <a:gd name="T1" fmla="*/ T0 w 21493"/>
                <a:gd name="T2" fmla="*/ 10800 h 21600"/>
                <a:gd name="T3" fmla="+- 0 10853 107"/>
                <a:gd name="T4" fmla="*/ T3 w 21493"/>
                <a:gd name="T5" fmla="*/ 10800 h 21600"/>
                <a:gd name="T6" fmla="+- 0 10853 107"/>
                <a:gd name="T7" fmla="*/ T6 w 21493"/>
                <a:gd name="T8" fmla="*/ 10800 h 21600"/>
                <a:gd name="T9" fmla="+- 0 10853 107"/>
                <a:gd name="T10" fmla="*/ T9 w 2149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93" h="21600">
                  <a:moveTo>
                    <a:pt x="20123" y="3375"/>
                  </a:moveTo>
                  <a:lnTo>
                    <a:pt x="8704" y="5400"/>
                  </a:lnTo>
                  <a:lnTo>
                    <a:pt x="8704" y="4725"/>
                  </a:lnTo>
                  <a:lnTo>
                    <a:pt x="8704" y="3375"/>
                  </a:lnTo>
                  <a:lnTo>
                    <a:pt x="20123" y="1350"/>
                  </a:lnTo>
                  <a:lnTo>
                    <a:pt x="20123" y="2700"/>
                  </a:lnTo>
                  <a:cubicBezTo>
                    <a:pt x="20123" y="2700"/>
                    <a:pt x="20123" y="3375"/>
                    <a:pt x="20123" y="3375"/>
                  </a:cubicBezTo>
                  <a:close/>
                  <a:moveTo>
                    <a:pt x="17901" y="18014"/>
                  </a:moveTo>
                  <a:cubicBezTo>
                    <a:pt x="16291" y="18553"/>
                    <a:pt x="14628" y="18025"/>
                    <a:pt x="14187" y="16839"/>
                  </a:cubicBezTo>
                  <a:cubicBezTo>
                    <a:pt x="13745" y="15651"/>
                    <a:pt x="14691" y="14251"/>
                    <a:pt x="16300" y="13712"/>
                  </a:cubicBezTo>
                  <a:cubicBezTo>
                    <a:pt x="17910" y="13173"/>
                    <a:pt x="19573" y="13699"/>
                    <a:pt x="20014" y="14886"/>
                  </a:cubicBezTo>
                  <a:cubicBezTo>
                    <a:pt x="20456" y="16074"/>
                    <a:pt x="19510" y="17474"/>
                    <a:pt x="17901" y="18014"/>
                  </a:cubicBezTo>
                  <a:moveTo>
                    <a:pt x="5163" y="20039"/>
                  </a:moveTo>
                  <a:cubicBezTo>
                    <a:pt x="3554" y="20578"/>
                    <a:pt x="1890" y="20050"/>
                    <a:pt x="1450" y="18864"/>
                  </a:cubicBezTo>
                  <a:cubicBezTo>
                    <a:pt x="1008" y="17676"/>
                    <a:pt x="1954" y="16276"/>
                    <a:pt x="3562" y="15737"/>
                  </a:cubicBezTo>
                  <a:cubicBezTo>
                    <a:pt x="5172" y="15198"/>
                    <a:pt x="6836" y="15724"/>
                    <a:pt x="7277" y="16911"/>
                  </a:cubicBezTo>
                  <a:cubicBezTo>
                    <a:pt x="7719" y="18099"/>
                    <a:pt x="6773" y="19499"/>
                    <a:pt x="5163" y="20039"/>
                  </a:cubicBezTo>
                  <a:moveTo>
                    <a:pt x="21012" y="316"/>
                  </a:moveTo>
                  <a:cubicBezTo>
                    <a:pt x="20770" y="110"/>
                    <a:pt x="20463" y="0"/>
                    <a:pt x="20149" y="0"/>
                  </a:cubicBezTo>
                  <a:cubicBezTo>
                    <a:pt x="20072" y="0"/>
                    <a:pt x="19993" y="6"/>
                    <a:pt x="19916" y="21"/>
                  </a:cubicBezTo>
                  <a:lnTo>
                    <a:pt x="8497" y="2046"/>
                  </a:lnTo>
                  <a:cubicBezTo>
                    <a:pt x="7855" y="2159"/>
                    <a:pt x="7387" y="2719"/>
                    <a:pt x="7387" y="3375"/>
                  </a:cubicBezTo>
                  <a:lnTo>
                    <a:pt x="7387" y="4725"/>
                  </a:lnTo>
                  <a:lnTo>
                    <a:pt x="7387" y="5400"/>
                  </a:lnTo>
                  <a:lnTo>
                    <a:pt x="7387" y="14964"/>
                  </a:lnTo>
                  <a:cubicBezTo>
                    <a:pt x="6706" y="14467"/>
                    <a:pt x="5822" y="14175"/>
                    <a:pt x="4839" y="14175"/>
                  </a:cubicBezTo>
                  <a:cubicBezTo>
                    <a:pt x="4268" y="14175"/>
                    <a:pt x="3696" y="14269"/>
                    <a:pt x="3139" y="14455"/>
                  </a:cubicBezTo>
                  <a:cubicBezTo>
                    <a:pt x="1865" y="14882"/>
                    <a:pt x="843" y="15739"/>
                    <a:pt x="336" y="16807"/>
                  </a:cubicBezTo>
                  <a:cubicBezTo>
                    <a:pt x="-56" y="17633"/>
                    <a:pt x="-107" y="18530"/>
                    <a:pt x="192" y="19336"/>
                  </a:cubicBezTo>
                  <a:cubicBezTo>
                    <a:pt x="703" y="20711"/>
                    <a:pt x="2155" y="21599"/>
                    <a:pt x="3892" y="21599"/>
                  </a:cubicBezTo>
                  <a:cubicBezTo>
                    <a:pt x="4462" y="21599"/>
                    <a:pt x="5033" y="21506"/>
                    <a:pt x="5590" y="21319"/>
                  </a:cubicBezTo>
                  <a:cubicBezTo>
                    <a:pt x="6865" y="20893"/>
                    <a:pt x="7887" y="20036"/>
                    <a:pt x="8394" y="18969"/>
                  </a:cubicBezTo>
                  <a:cubicBezTo>
                    <a:pt x="8612" y="18509"/>
                    <a:pt x="8714" y="18027"/>
                    <a:pt x="8718" y="17549"/>
                  </a:cubicBezTo>
                  <a:lnTo>
                    <a:pt x="8730" y="17549"/>
                  </a:lnTo>
                  <a:lnTo>
                    <a:pt x="8730" y="6750"/>
                  </a:lnTo>
                  <a:cubicBezTo>
                    <a:pt x="8807" y="6750"/>
                    <a:pt x="8886" y="6743"/>
                    <a:pt x="8964" y="6730"/>
                  </a:cubicBezTo>
                  <a:lnTo>
                    <a:pt x="20149" y="4746"/>
                  </a:lnTo>
                  <a:lnTo>
                    <a:pt x="20149" y="12939"/>
                  </a:lnTo>
                  <a:cubicBezTo>
                    <a:pt x="19468" y="12442"/>
                    <a:pt x="18584" y="12150"/>
                    <a:pt x="17600" y="12150"/>
                  </a:cubicBezTo>
                  <a:cubicBezTo>
                    <a:pt x="17030" y="12150"/>
                    <a:pt x="16459" y="12244"/>
                    <a:pt x="15902" y="12430"/>
                  </a:cubicBezTo>
                  <a:cubicBezTo>
                    <a:pt x="14628" y="12857"/>
                    <a:pt x="13606" y="13714"/>
                    <a:pt x="13098" y="14782"/>
                  </a:cubicBezTo>
                  <a:cubicBezTo>
                    <a:pt x="12706" y="15608"/>
                    <a:pt x="12656" y="16505"/>
                    <a:pt x="12955" y="17311"/>
                  </a:cubicBezTo>
                  <a:cubicBezTo>
                    <a:pt x="13466" y="18686"/>
                    <a:pt x="14918" y="19575"/>
                    <a:pt x="16653" y="19575"/>
                  </a:cubicBezTo>
                  <a:cubicBezTo>
                    <a:pt x="17224" y="19575"/>
                    <a:pt x="17796" y="19481"/>
                    <a:pt x="18352" y="19294"/>
                  </a:cubicBezTo>
                  <a:cubicBezTo>
                    <a:pt x="19627" y="18868"/>
                    <a:pt x="20649" y="18011"/>
                    <a:pt x="21157" y="16944"/>
                  </a:cubicBezTo>
                  <a:cubicBezTo>
                    <a:pt x="21374" y="16484"/>
                    <a:pt x="21477" y="16002"/>
                    <a:pt x="21480" y="15525"/>
                  </a:cubicBezTo>
                  <a:lnTo>
                    <a:pt x="21493" y="15525"/>
                  </a:lnTo>
                  <a:lnTo>
                    <a:pt x="21493" y="3375"/>
                  </a:lnTo>
                  <a:lnTo>
                    <a:pt x="21493" y="2700"/>
                  </a:lnTo>
                  <a:lnTo>
                    <a:pt x="21493" y="1350"/>
                  </a:lnTo>
                  <a:cubicBezTo>
                    <a:pt x="21493" y="951"/>
                    <a:pt x="21317" y="572"/>
                    <a:pt x="21012" y="316"/>
                  </a:cubicBezTo>
                </a:path>
              </a:pathLst>
            </a:custGeom>
            <a:solidFill>
              <a:srgbClr val="3A936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38100" tIns="38100" rIns="38100" bIns="38100" anchor="ctr"/>
            <a:lstStyle/>
            <a:p>
              <a:pPr defTabSz="457200"/>
              <a:endParaRPr lang="en-US" sz="300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</p:grpSp>
      <p:grpSp>
        <p:nvGrpSpPr>
          <p:cNvPr id="28" name="Group 50">
            <a:extLst>
              <a:ext uri="{FF2B5EF4-FFF2-40B4-BE49-F238E27FC236}">
                <a16:creationId xmlns:a16="http://schemas.microsoft.com/office/drawing/2014/main" xmlns="" id="{6DC2BB47-48E8-43D7-B33B-E47393CF096F}"/>
              </a:ext>
            </a:extLst>
          </p:cNvPr>
          <p:cNvGrpSpPr/>
          <p:nvPr/>
        </p:nvGrpSpPr>
        <p:grpSpPr>
          <a:xfrm>
            <a:off x="4521037" y="4033276"/>
            <a:ext cx="2214578" cy="1033169"/>
            <a:chOff x="3071802" y="2857502"/>
            <a:chExt cx="2214578" cy="1033169"/>
          </a:xfrm>
        </p:grpSpPr>
        <p:sp>
          <p:nvSpPr>
            <p:cNvPr id="29" name="Oval 13">
              <a:extLst>
                <a:ext uri="{FF2B5EF4-FFF2-40B4-BE49-F238E27FC236}">
                  <a16:creationId xmlns:a16="http://schemas.microsoft.com/office/drawing/2014/main" xmlns="" id="{207DD31C-07EC-41E2-9CE1-318C4C18D84E}"/>
                </a:ext>
              </a:extLst>
            </p:cNvPr>
            <p:cNvSpPr/>
            <p:nvPr/>
          </p:nvSpPr>
          <p:spPr>
            <a:xfrm>
              <a:off x="3143240" y="2857502"/>
              <a:ext cx="551370" cy="551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0" name="Rectangle 20">
              <a:extLst>
                <a:ext uri="{FF2B5EF4-FFF2-40B4-BE49-F238E27FC236}">
                  <a16:creationId xmlns:a16="http://schemas.microsoft.com/office/drawing/2014/main" xmlns="" id="{4EF5E418-40F1-4FAD-B97A-0049CC958470}"/>
                </a:ext>
              </a:extLst>
            </p:cNvPr>
            <p:cNvSpPr/>
            <p:nvPr/>
          </p:nvSpPr>
          <p:spPr>
            <a:xfrm>
              <a:off x="3071802" y="3429006"/>
              <a:ext cx="221457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consectetur adipiscing elit. Lorem ipsum dolor sit ametelit. Lorem ipsum dolor sit amet, , consectetur adipiscing elit. </a:t>
              </a:r>
              <a:endParaRPr lang="id-ID" sz="800">
                <a:solidFill>
                  <a:schemeClr val="tx1">
                    <a:lumMod val="85000"/>
                    <a:lumOff val="1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31" name="Rectangle 21">
              <a:extLst>
                <a:ext uri="{FF2B5EF4-FFF2-40B4-BE49-F238E27FC236}">
                  <a16:creationId xmlns:a16="http://schemas.microsoft.com/office/drawing/2014/main" xmlns="" id="{D34A4276-386F-4807-B247-BD3B4E716C43}"/>
                </a:ext>
              </a:extLst>
            </p:cNvPr>
            <p:cNvSpPr/>
            <p:nvPr/>
          </p:nvSpPr>
          <p:spPr>
            <a:xfrm>
              <a:off x="3714744" y="3000378"/>
              <a:ext cx="748923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grpSp>
          <p:nvGrpSpPr>
            <p:cNvPr id="32" name="Group 45">
              <a:extLst>
                <a:ext uri="{FF2B5EF4-FFF2-40B4-BE49-F238E27FC236}">
                  <a16:creationId xmlns:a16="http://schemas.microsoft.com/office/drawing/2014/main" xmlns="" id="{1EE31DE3-7FB5-4705-82CB-EA33AD9726D6}"/>
                </a:ext>
              </a:extLst>
            </p:cNvPr>
            <p:cNvGrpSpPr/>
            <p:nvPr/>
          </p:nvGrpSpPr>
          <p:grpSpPr>
            <a:xfrm>
              <a:off x="3315498" y="2994962"/>
              <a:ext cx="218794" cy="318394"/>
              <a:chOff x="4510872" y="4044724"/>
              <a:chExt cx="251543" cy="366051"/>
            </a:xfrm>
            <a:solidFill>
              <a:schemeClr val="bg1"/>
            </a:solidFill>
          </p:grpSpPr>
          <p:sp>
            <p:nvSpPr>
              <p:cNvPr id="33" name="AutoShape 60">
                <a:extLst>
                  <a:ext uri="{FF2B5EF4-FFF2-40B4-BE49-F238E27FC236}">
                    <a16:creationId xmlns:a16="http://schemas.microsoft.com/office/drawing/2014/main" xmlns="" id="{3673DCAE-41F1-4A33-BBE4-7020C0CDC18C}"/>
                  </a:ext>
                </a:extLst>
              </p:cNvPr>
              <p:cNvSpPr/>
              <p:nvPr/>
            </p:nvSpPr>
            <p:spPr bwMode="auto">
              <a:xfrm>
                <a:off x="4614115" y="4147342"/>
                <a:ext cx="22526" cy="231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1599"/>
                    </a:move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19"/>
                      <a:pt x="16769" y="0"/>
                      <a:pt x="10800" y="0"/>
                    </a:cubicBezTo>
                    <a:cubicBezTo>
                      <a:pt x="4830" y="0"/>
                      <a:pt x="0" y="4819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4" name="AutoShape 61">
                <a:extLst>
                  <a:ext uri="{FF2B5EF4-FFF2-40B4-BE49-F238E27FC236}">
                    <a16:creationId xmlns:a16="http://schemas.microsoft.com/office/drawing/2014/main" xmlns="" id="{6407F003-3EFE-4366-AB97-C117CD6353D5}"/>
                  </a:ext>
                </a:extLst>
              </p:cNvPr>
              <p:cNvSpPr/>
              <p:nvPr/>
            </p:nvSpPr>
            <p:spPr bwMode="auto">
              <a:xfrm>
                <a:off x="4614115" y="4285003"/>
                <a:ext cx="22526" cy="2252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0" y="0"/>
                      <a:pt x="0" y="4830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30"/>
                      <a:pt x="16769" y="0"/>
                      <a:pt x="10800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5" name="AutoShape 62">
                <a:extLst>
                  <a:ext uri="{FF2B5EF4-FFF2-40B4-BE49-F238E27FC236}">
                    <a16:creationId xmlns:a16="http://schemas.microsoft.com/office/drawing/2014/main" xmlns="" id="{977CEC8F-7996-4A3B-BB8A-AF073805C809}"/>
                  </a:ext>
                </a:extLst>
              </p:cNvPr>
              <p:cNvSpPr/>
              <p:nvPr/>
            </p:nvSpPr>
            <p:spPr bwMode="auto">
              <a:xfrm>
                <a:off x="4545285" y="4216172"/>
                <a:ext cx="22526" cy="231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4830" y="0"/>
                      <a:pt x="0" y="4819"/>
                      <a:pt x="0" y="10800"/>
                    </a:cubicBezTo>
                    <a:cubicBezTo>
                      <a:pt x="0" y="16769"/>
                      <a:pt x="4830" y="21599"/>
                      <a:pt x="10800" y="21599"/>
                    </a:cubicBez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19"/>
                      <a:pt x="16769" y="0"/>
                      <a:pt x="10800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7" name="AutoShape 63">
                <a:extLst>
                  <a:ext uri="{FF2B5EF4-FFF2-40B4-BE49-F238E27FC236}">
                    <a16:creationId xmlns:a16="http://schemas.microsoft.com/office/drawing/2014/main" xmlns="" id="{13ED9429-40DF-4442-88BB-7EBE3B3A0949}"/>
                  </a:ext>
                </a:extLst>
              </p:cNvPr>
              <p:cNvSpPr/>
              <p:nvPr/>
            </p:nvSpPr>
            <p:spPr bwMode="auto">
              <a:xfrm>
                <a:off x="4682320" y="4216172"/>
                <a:ext cx="23152" cy="2315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0" y="10800"/>
                    </a:moveTo>
                    <a:cubicBezTo>
                      <a:pt x="0" y="16769"/>
                      <a:pt x="4830" y="21599"/>
                      <a:pt x="10800" y="21599"/>
                    </a:cubicBezTo>
                    <a:cubicBezTo>
                      <a:pt x="16769" y="21599"/>
                      <a:pt x="21600" y="16769"/>
                      <a:pt x="21600" y="10800"/>
                    </a:cubicBezTo>
                    <a:cubicBezTo>
                      <a:pt x="21600" y="4819"/>
                      <a:pt x="16769" y="0"/>
                      <a:pt x="10800" y="0"/>
                    </a:cubicBezTo>
                    <a:cubicBezTo>
                      <a:pt x="4830" y="0"/>
                      <a:pt x="0" y="4819"/>
                      <a:pt x="0" y="1080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8" name="AutoShape 64">
                <a:extLst>
                  <a:ext uri="{FF2B5EF4-FFF2-40B4-BE49-F238E27FC236}">
                    <a16:creationId xmlns:a16="http://schemas.microsoft.com/office/drawing/2014/main" xmlns="" id="{69F32B7E-E233-45EB-998E-3D8B35664337}"/>
                  </a:ext>
                </a:extLst>
              </p:cNvPr>
              <p:cNvSpPr/>
              <p:nvPr/>
            </p:nvSpPr>
            <p:spPr bwMode="auto">
              <a:xfrm>
                <a:off x="4567812" y="4261851"/>
                <a:ext cx="23152" cy="23152"/>
              </a:xfrm>
              <a:custGeom>
                <a:avLst/>
                <a:gdLst>
                  <a:gd name="T0" fmla="+- 0 10802 965"/>
                  <a:gd name="T1" fmla="*/ T0 w 19675"/>
                  <a:gd name="T2" fmla="+- 0 10800 961"/>
                  <a:gd name="T3" fmla="*/ 10800 h 19678"/>
                  <a:gd name="T4" fmla="+- 0 10802 965"/>
                  <a:gd name="T5" fmla="*/ T4 w 19675"/>
                  <a:gd name="T6" fmla="+- 0 10800 961"/>
                  <a:gd name="T7" fmla="*/ 10800 h 19678"/>
                  <a:gd name="T8" fmla="+- 0 10802 965"/>
                  <a:gd name="T9" fmla="*/ T8 w 19675"/>
                  <a:gd name="T10" fmla="+- 0 10800 961"/>
                  <a:gd name="T11" fmla="*/ 10800 h 19678"/>
                  <a:gd name="T12" fmla="+- 0 10802 965"/>
                  <a:gd name="T13" fmla="*/ T12 w 19675"/>
                  <a:gd name="T14" fmla="+- 0 10800 961"/>
                  <a:gd name="T15" fmla="*/ 10800 h 1967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5" h="19678">
                    <a:moveTo>
                      <a:pt x="2894" y="2882"/>
                    </a:moveTo>
                    <a:cubicBezTo>
                      <a:pt x="-965" y="6725"/>
                      <a:pt x="-965" y="12952"/>
                      <a:pt x="2894" y="16795"/>
                    </a:cubicBezTo>
                    <a:cubicBezTo>
                      <a:pt x="6734" y="20638"/>
                      <a:pt x="12935" y="20638"/>
                      <a:pt x="16794" y="16795"/>
                    </a:cubicBezTo>
                    <a:cubicBezTo>
                      <a:pt x="20634" y="12952"/>
                      <a:pt x="20634" y="6725"/>
                      <a:pt x="16794" y="2882"/>
                    </a:cubicBezTo>
                    <a:cubicBezTo>
                      <a:pt x="12935" y="-961"/>
                      <a:pt x="6734" y="-961"/>
                      <a:pt x="2894" y="2882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39" name="AutoShape 65">
                <a:extLst>
                  <a:ext uri="{FF2B5EF4-FFF2-40B4-BE49-F238E27FC236}">
                    <a16:creationId xmlns:a16="http://schemas.microsoft.com/office/drawing/2014/main" xmlns="" id="{2C7221EA-30ED-474A-A87C-386EF3BF5891}"/>
                  </a:ext>
                </a:extLst>
              </p:cNvPr>
              <p:cNvSpPr/>
              <p:nvPr/>
            </p:nvSpPr>
            <p:spPr bwMode="auto">
              <a:xfrm>
                <a:off x="4567812" y="4170494"/>
                <a:ext cx="23152" cy="23152"/>
              </a:xfrm>
              <a:custGeom>
                <a:avLst/>
                <a:gdLst>
                  <a:gd name="T0" fmla="+- 0 10801 962"/>
                  <a:gd name="T1" fmla="*/ T0 w 19678"/>
                  <a:gd name="T2" fmla="+- 0 10801 965"/>
                  <a:gd name="T3" fmla="*/ 10801 h 19673"/>
                  <a:gd name="T4" fmla="+- 0 10801 962"/>
                  <a:gd name="T5" fmla="*/ T4 w 19678"/>
                  <a:gd name="T6" fmla="+- 0 10801 965"/>
                  <a:gd name="T7" fmla="*/ 10801 h 19673"/>
                  <a:gd name="T8" fmla="+- 0 10801 962"/>
                  <a:gd name="T9" fmla="*/ T8 w 19678"/>
                  <a:gd name="T10" fmla="+- 0 10801 965"/>
                  <a:gd name="T11" fmla="*/ 10801 h 19673"/>
                  <a:gd name="T12" fmla="+- 0 10801 962"/>
                  <a:gd name="T13" fmla="*/ T12 w 19678"/>
                  <a:gd name="T14" fmla="+- 0 10801 965"/>
                  <a:gd name="T15" fmla="*/ 10801 h 1967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8" h="19673">
                    <a:moveTo>
                      <a:pt x="2897" y="2894"/>
                    </a:moveTo>
                    <a:cubicBezTo>
                      <a:pt x="-962" y="6734"/>
                      <a:pt x="-962" y="12935"/>
                      <a:pt x="2877" y="16785"/>
                    </a:cubicBezTo>
                    <a:cubicBezTo>
                      <a:pt x="6737" y="20635"/>
                      <a:pt x="12938" y="20635"/>
                      <a:pt x="16797" y="16785"/>
                    </a:cubicBezTo>
                    <a:cubicBezTo>
                      <a:pt x="20638" y="12935"/>
                      <a:pt x="20638" y="6734"/>
                      <a:pt x="16797" y="2894"/>
                    </a:cubicBezTo>
                    <a:cubicBezTo>
                      <a:pt x="12938" y="-965"/>
                      <a:pt x="6737" y="-965"/>
                      <a:pt x="2897" y="2894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44" name="AutoShape 66">
                <a:extLst>
                  <a:ext uri="{FF2B5EF4-FFF2-40B4-BE49-F238E27FC236}">
                    <a16:creationId xmlns:a16="http://schemas.microsoft.com/office/drawing/2014/main" xmlns="" id="{C691B9DF-CB52-4879-8CAF-2FA0CF69ECE2}"/>
                  </a:ext>
                </a:extLst>
              </p:cNvPr>
              <p:cNvSpPr/>
              <p:nvPr/>
            </p:nvSpPr>
            <p:spPr bwMode="auto">
              <a:xfrm>
                <a:off x="4659793" y="4261851"/>
                <a:ext cx="22526" cy="23152"/>
              </a:xfrm>
              <a:custGeom>
                <a:avLst/>
                <a:gdLst>
                  <a:gd name="T0" fmla="+- 0 10800 961"/>
                  <a:gd name="T1" fmla="*/ T0 w 19678"/>
                  <a:gd name="T2" fmla="+- 0 10800 961"/>
                  <a:gd name="T3" fmla="*/ 10800 h 19678"/>
                  <a:gd name="T4" fmla="+- 0 10800 961"/>
                  <a:gd name="T5" fmla="*/ T4 w 19678"/>
                  <a:gd name="T6" fmla="+- 0 10800 961"/>
                  <a:gd name="T7" fmla="*/ 10800 h 19678"/>
                  <a:gd name="T8" fmla="+- 0 10800 961"/>
                  <a:gd name="T9" fmla="*/ T8 w 19678"/>
                  <a:gd name="T10" fmla="+- 0 10800 961"/>
                  <a:gd name="T11" fmla="*/ 10800 h 19678"/>
                  <a:gd name="T12" fmla="+- 0 10800 961"/>
                  <a:gd name="T13" fmla="*/ T12 w 19678"/>
                  <a:gd name="T14" fmla="+- 0 10800 961"/>
                  <a:gd name="T15" fmla="*/ 10800 h 1967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8" h="19678">
                    <a:moveTo>
                      <a:pt x="2882" y="2882"/>
                    </a:moveTo>
                    <a:cubicBezTo>
                      <a:pt x="-961" y="6725"/>
                      <a:pt x="-961" y="12952"/>
                      <a:pt x="2882" y="16795"/>
                    </a:cubicBezTo>
                    <a:cubicBezTo>
                      <a:pt x="6725" y="20638"/>
                      <a:pt x="12952" y="20638"/>
                      <a:pt x="16795" y="16795"/>
                    </a:cubicBezTo>
                    <a:cubicBezTo>
                      <a:pt x="20639" y="12952"/>
                      <a:pt x="20639" y="6725"/>
                      <a:pt x="16795" y="2882"/>
                    </a:cubicBezTo>
                    <a:cubicBezTo>
                      <a:pt x="12952" y="-961"/>
                      <a:pt x="6725" y="-961"/>
                      <a:pt x="2882" y="2882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45" name="AutoShape 67">
                <a:extLst>
                  <a:ext uri="{FF2B5EF4-FFF2-40B4-BE49-F238E27FC236}">
                    <a16:creationId xmlns:a16="http://schemas.microsoft.com/office/drawing/2014/main" xmlns="" id="{13E04AF8-9C67-495E-B95F-1371F392964E}"/>
                  </a:ext>
                </a:extLst>
              </p:cNvPr>
              <p:cNvSpPr/>
              <p:nvPr/>
            </p:nvSpPr>
            <p:spPr bwMode="auto">
              <a:xfrm>
                <a:off x="4510872" y="4044724"/>
                <a:ext cx="251543" cy="3660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9818" y="16200"/>
                    </a:moveTo>
                    <a:cubicBezTo>
                      <a:pt x="5486" y="16200"/>
                      <a:pt x="1963" y="13776"/>
                      <a:pt x="1963" y="10800"/>
                    </a:cubicBezTo>
                    <a:cubicBezTo>
                      <a:pt x="1963" y="7821"/>
                      <a:pt x="5486" y="5400"/>
                      <a:pt x="9818" y="5400"/>
                    </a:cubicBezTo>
                    <a:cubicBezTo>
                      <a:pt x="14148" y="5400"/>
                      <a:pt x="17672" y="7821"/>
                      <a:pt x="17672" y="10800"/>
                    </a:cubicBezTo>
                    <a:cubicBezTo>
                      <a:pt x="17672" y="13776"/>
                      <a:pt x="14148" y="16200"/>
                      <a:pt x="9818" y="16200"/>
                    </a:cubicBezTo>
                    <a:moveTo>
                      <a:pt x="13745" y="20249"/>
                    </a:moveTo>
                    <a:lnTo>
                      <a:pt x="5890" y="20249"/>
                    </a:lnTo>
                    <a:lnTo>
                      <a:pt x="4909" y="16613"/>
                    </a:lnTo>
                    <a:cubicBezTo>
                      <a:pt x="6358" y="17192"/>
                      <a:pt x="8019" y="17549"/>
                      <a:pt x="9818" y="17549"/>
                    </a:cubicBezTo>
                    <a:cubicBezTo>
                      <a:pt x="11614" y="17549"/>
                      <a:pt x="13277" y="17192"/>
                      <a:pt x="14727" y="16613"/>
                    </a:cubicBezTo>
                    <a:cubicBezTo>
                      <a:pt x="14727" y="16613"/>
                      <a:pt x="13745" y="20249"/>
                      <a:pt x="13745" y="20249"/>
                    </a:cubicBezTo>
                    <a:close/>
                    <a:moveTo>
                      <a:pt x="5992" y="1350"/>
                    </a:moveTo>
                    <a:lnTo>
                      <a:pt x="13847" y="1350"/>
                    </a:lnTo>
                    <a:lnTo>
                      <a:pt x="14828" y="4985"/>
                    </a:lnTo>
                    <a:cubicBezTo>
                      <a:pt x="13379" y="4406"/>
                      <a:pt x="11718" y="4050"/>
                      <a:pt x="9919" y="4050"/>
                    </a:cubicBezTo>
                    <a:cubicBezTo>
                      <a:pt x="8123" y="4050"/>
                      <a:pt x="6460" y="4406"/>
                      <a:pt x="5010" y="4985"/>
                    </a:cubicBezTo>
                    <a:cubicBezTo>
                      <a:pt x="5010" y="4985"/>
                      <a:pt x="5992" y="1350"/>
                      <a:pt x="5992" y="1350"/>
                    </a:cubicBezTo>
                    <a:close/>
                    <a:moveTo>
                      <a:pt x="19636" y="9450"/>
                    </a:moveTo>
                    <a:cubicBezTo>
                      <a:pt x="19567" y="9450"/>
                      <a:pt x="19509" y="9472"/>
                      <a:pt x="19442" y="9477"/>
                    </a:cubicBezTo>
                    <a:cubicBezTo>
                      <a:pt x="19101" y="8298"/>
                      <a:pt x="18294" y="7245"/>
                      <a:pt x="17187" y="6376"/>
                    </a:cubicBezTo>
                    <a:lnTo>
                      <a:pt x="15778" y="1102"/>
                    </a:lnTo>
                    <a:cubicBezTo>
                      <a:pt x="15605" y="464"/>
                      <a:pt x="14794" y="0"/>
                      <a:pt x="13847" y="0"/>
                    </a:cubicBezTo>
                    <a:lnTo>
                      <a:pt x="5992" y="0"/>
                    </a:lnTo>
                    <a:cubicBezTo>
                      <a:pt x="5047" y="0"/>
                      <a:pt x="4236" y="464"/>
                      <a:pt x="4061" y="1102"/>
                    </a:cubicBezTo>
                    <a:lnTo>
                      <a:pt x="2686" y="6198"/>
                    </a:lnTo>
                    <a:cubicBezTo>
                      <a:pt x="1037" y="7405"/>
                      <a:pt x="0" y="9012"/>
                      <a:pt x="0" y="10800"/>
                    </a:cubicBezTo>
                    <a:cubicBezTo>
                      <a:pt x="0" y="12542"/>
                      <a:pt x="995" y="14110"/>
                      <a:pt x="2573" y="15307"/>
                    </a:cubicBezTo>
                    <a:lnTo>
                      <a:pt x="3959" y="20496"/>
                    </a:lnTo>
                    <a:cubicBezTo>
                      <a:pt x="4132" y="21135"/>
                      <a:pt x="4943" y="21599"/>
                      <a:pt x="5890" y="21599"/>
                    </a:cubicBezTo>
                    <a:lnTo>
                      <a:pt x="13745" y="21599"/>
                    </a:lnTo>
                    <a:cubicBezTo>
                      <a:pt x="14690" y="21599"/>
                      <a:pt x="15501" y="21135"/>
                      <a:pt x="15676" y="20496"/>
                    </a:cubicBezTo>
                    <a:lnTo>
                      <a:pt x="17074" y="15311"/>
                    </a:lnTo>
                    <a:cubicBezTo>
                      <a:pt x="18242" y="14426"/>
                      <a:pt x="19089" y="13340"/>
                      <a:pt x="19442" y="12122"/>
                    </a:cubicBezTo>
                    <a:cubicBezTo>
                      <a:pt x="19509" y="12127"/>
                      <a:pt x="19567" y="12150"/>
                      <a:pt x="19636" y="12150"/>
                    </a:cubicBezTo>
                    <a:cubicBezTo>
                      <a:pt x="20719" y="12150"/>
                      <a:pt x="21600" y="11544"/>
                      <a:pt x="21600" y="10800"/>
                    </a:cubicBezTo>
                    <a:cubicBezTo>
                      <a:pt x="21600" y="10053"/>
                      <a:pt x="20719" y="9450"/>
                      <a:pt x="19636" y="945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47" name="AutoShape 68">
                <a:extLst>
                  <a:ext uri="{FF2B5EF4-FFF2-40B4-BE49-F238E27FC236}">
                    <a16:creationId xmlns:a16="http://schemas.microsoft.com/office/drawing/2014/main" xmlns="" id="{2C8213E7-4E93-4DB6-AB63-FFCD5F7B948F}"/>
                  </a:ext>
                </a:extLst>
              </p:cNvPr>
              <p:cNvSpPr/>
              <p:nvPr/>
            </p:nvSpPr>
            <p:spPr bwMode="auto">
              <a:xfrm>
                <a:off x="4614115" y="4170494"/>
                <a:ext cx="68830" cy="69456"/>
              </a:xfrm>
              <a:custGeom>
                <a:avLst/>
                <a:gdLst>
                  <a:gd name="T0" fmla="*/ 10740 w 21481"/>
                  <a:gd name="T1" fmla="+- 0 10860 120"/>
                  <a:gd name="T2" fmla="*/ 10860 h 21480"/>
                  <a:gd name="T3" fmla="*/ 10740 w 21481"/>
                  <a:gd name="T4" fmla="+- 0 10860 120"/>
                  <a:gd name="T5" fmla="*/ 10860 h 21480"/>
                  <a:gd name="T6" fmla="*/ 10740 w 21481"/>
                  <a:gd name="T7" fmla="+- 0 10860 120"/>
                  <a:gd name="T8" fmla="*/ 10860 h 21480"/>
                  <a:gd name="T9" fmla="*/ 10740 w 21481"/>
                  <a:gd name="T10" fmla="+- 0 10860 120"/>
                  <a:gd name="T11" fmla="*/ 10860 h 21480"/>
                </a:gdLst>
                <a:ahLst/>
                <a:cxnLst>
                  <a:cxn ang="0">
                    <a:pos x="T0" y="T2"/>
                  </a:cxn>
                  <a:cxn ang="0">
                    <a:pos x="T3" y="T5"/>
                  </a:cxn>
                  <a:cxn ang="0">
                    <a:pos x="T6" y="T8"/>
                  </a:cxn>
                  <a:cxn ang="0">
                    <a:pos x="T9" y="T11"/>
                  </a:cxn>
                </a:cxnLst>
                <a:rect l="0" t="0" r="r" b="b"/>
                <a:pathLst>
                  <a:path w="21481" h="21480">
                    <a:moveTo>
                      <a:pt x="21127" y="346"/>
                    </a:moveTo>
                    <a:cubicBezTo>
                      <a:pt x="20697" y="-82"/>
                      <a:pt x="20002" y="-120"/>
                      <a:pt x="19516" y="270"/>
                    </a:cubicBezTo>
                    <a:lnTo>
                      <a:pt x="1055" y="15432"/>
                    </a:lnTo>
                    <a:cubicBezTo>
                      <a:pt x="375" y="16113"/>
                      <a:pt x="0" y="17012"/>
                      <a:pt x="0" y="17972"/>
                    </a:cubicBezTo>
                    <a:cubicBezTo>
                      <a:pt x="0" y="18902"/>
                      <a:pt x="361" y="19783"/>
                      <a:pt x="1027" y="20446"/>
                    </a:cubicBezTo>
                    <a:cubicBezTo>
                      <a:pt x="1694" y="21103"/>
                      <a:pt x="2583" y="21473"/>
                      <a:pt x="3542" y="21479"/>
                    </a:cubicBezTo>
                    <a:cubicBezTo>
                      <a:pt x="4431" y="21473"/>
                      <a:pt x="5354" y="21144"/>
                      <a:pt x="6028" y="20495"/>
                    </a:cubicBezTo>
                    <a:lnTo>
                      <a:pt x="12598" y="12627"/>
                    </a:lnTo>
                    <a:lnTo>
                      <a:pt x="21224" y="1935"/>
                    </a:lnTo>
                    <a:cubicBezTo>
                      <a:pt x="21600" y="1462"/>
                      <a:pt x="21558" y="771"/>
                      <a:pt x="21127" y="346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</p:grpSp>
      <p:grpSp>
        <p:nvGrpSpPr>
          <p:cNvPr id="48" name="Group 48">
            <a:extLst>
              <a:ext uri="{FF2B5EF4-FFF2-40B4-BE49-F238E27FC236}">
                <a16:creationId xmlns:a16="http://schemas.microsoft.com/office/drawing/2014/main" xmlns="" id="{A08126D7-CD76-4C93-AC7E-5527BD6A3E88}"/>
              </a:ext>
            </a:extLst>
          </p:cNvPr>
          <p:cNvGrpSpPr/>
          <p:nvPr/>
        </p:nvGrpSpPr>
        <p:grpSpPr>
          <a:xfrm>
            <a:off x="4521037" y="2533078"/>
            <a:ext cx="2214578" cy="1033169"/>
            <a:chOff x="3071802" y="1357304"/>
            <a:chExt cx="2214578" cy="1033169"/>
          </a:xfrm>
        </p:grpSpPr>
        <p:sp>
          <p:nvSpPr>
            <p:cNvPr id="49" name="Oval 11">
              <a:extLst>
                <a:ext uri="{FF2B5EF4-FFF2-40B4-BE49-F238E27FC236}">
                  <a16:creationId xmlns:a16="http://schemas.microsoft.com/office/drawing/2014/main" xmlns="" id="{54E7EFDD-E919-4C79-BC35-2294C6EEC9DE}"/>
                </a:ext>
              </a:extLst>
            </p:cNvPr>
            <p:cNvSpPr/>
            <p:nvPr/>
          </p:nvSpPr>
          <p:spPr>
            <a:xfrm>
              <a:off x="3143240" y="1357304"/>
              <a:ext cx="551370" cy="551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1" name="Rectangle 16">
              <a:extLst>
                <a:ext uri="{FF2B5EF4-FFF2-40B4-BE49-F238E27FC236}">
                  <a16:creationId xmlns:a16="http://schemas.microsoft.com/office/drawing/2014/main" xmlns="" id="{D6DB392C-DF14-49CC-AC51-AF5FB0684009}"/>
                </a:ext>
              </a:extLst>
            </p:cNvPr>
            <p:cNvSpPr/>
            <p:nvPr/>
          </p:nvSpPr>
          <p:spPr>
            <a:xfrm>
              <a:off x="3071802" y="1928808"/>
              <a:ext cx="221457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consectetur adipiscing elit. Lorem ipsum dolor sit ametelit. Lorem ipsum dolor sit amet, , consectetur adipiscing elit. </a:t>
              </a:r>
              <a:endParaRPr lang="id-ID" sz="800">
                <a:solidFill>
                  <a:schemeClr val="tx1">
                    <a:lumMod val="85000"/>
                    <a:lumOff val="1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53" name="Rectangle 17">
              <a:extLst>
                <a:ext uri="{FF2B5EF4-FFF2-40B4-BE49-F238E27FC236}">
                  <a16:creationId xmlns:a16="http://schemas.microsoft.com/office/drawing/2014/main" xmlns="" id="{6CC168AE-C3A5-4C36-BE6F-76043A860D35}"/>
                </a:ext>
              </a:extLst>
            </p:cNvPr>
            <p:cNvSpPr/>
            <p:nvPr/>
          </p:nvSpPr>
          <p:spPr>
            <a:xfrm>
              <a:off x="3714744" y="1500180"/>
              <a:ext cx="748923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grpSp>
          <p:nvGrpSpPr>
            <p:cNvPr id="54" name="Group 44">
              <a:extLst>
                <a:ext uri="{FF2B5EF4-FFF2-40B4-BE49-F238E27FC236}">
                  <a16:creationId xmlns:a16="http://schemas.microsoft.com/office/drawing/2014/main" xmlns="" id="{D6B1F992-CE2A-4218-938A-ECCE032B1524}"/>
                </a:ext>
              </a:extLst>
            </p:cNvPr>
            <p:cNvGrpSpPr/>
            <p:nvPr/>
          </p:nvGrpSpPr>
          <p:grpSpPr>
            <a:xfrm>
              <a:off x="3275333" y="1464349"/>
              <a:ext cx="298256" cy="318394"/>
              <a:chOff x="2989103" y="4044724"/>
              <a:chExt cx="342899" cy="366051"/>
            </a:xfrm>
            <a:solidFill>
              <a:schemeClr val="bg1"/>
            </a:solidFill>
          </p:grpSpPr>
          <p:sp>
            <p:nvSpPr>
              <p:cNvPr id="55" name="AutoShape 78">
                <a:extLst>
                  <a:ext uri="{FF2B5EF4-FFF2-40B4-BE49-F238E27FC236}">
                    <a16:creationId xmlns:a16="http://schemas.microsoft.com/office/drawing/2014/main" xmlns="" id="{ECD8BA05-A33E-44C9-A669-645FEE3B2DC4}"/>
                  </a:ext>
                </a:extLst>
              </p:cNvPr>
              <p:cNvSpPr/>
              <p:nvPr/>
            </p:nvSpPr>
            <p:spPr bwMode="auto">
              <a:xfrm>
                <a:off x="2989103" y="4044724"/>
                <a:ext cx="342899" cy="366051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160" y="18900"/>
                    </a:moveTo>
                    <a:cubicBezTo>
                      <a:pt x="20160" y="19643"/>
                      <a:pt x="19513" y="20249"/>
                      <a:pt x="18720" y="20249"/>
                    </a:cubicBezTo>
                    <a:lnTo>
                      <a:pt x="2880" y="20249"/>
                    </a:lnTo>
                    <a:cubicBezTo>
                      <a:pt x="2086" y="20249"/>
                      <a:pt x="1440" y="19643"/>
                      <a:pt x="1440" y="18900"/>
                    </a:cubicBezTo>
                    <a:lnTo>
                      <a:pt x="1440" y="2700"/>
                    </a:lnTo>
                    <a:cubicBezTo>
                      <a:pt x="1440" y="1955"/>
                      <a:pt x="2086" y="1350"/>
                      <a:pt x="2880" y="1350"/>
                    </a:cubicBezTo>
                    <a:lnTo>
                      <a:pt x="18720" y="1350"/>
                    </a:lnTo>
                    <a:cubicBezTo>
                      <a:pt x="19513" y="1350"/>
                      <a:pt x="20160" y="1955"/>
                      <a:pt x="20160" y="2700"/>
                    </a:cubicBezTo>
                    <a:cubicBezTo>
                      <a:pt x="20160" y="2700"/>
                      <a:pt x="20160" y="18900"/>
                      <a:pt x="20160" y="18900"/>
                    </a:cubicBezTo>
                    <a:close/>
                    <a:moveTo>
                      <a:pt x="18720" y="0"/>
                    </a:moveTo>
                    <a:lnTo>
                      <a:pt x="2880" y="0"/>
                    </a:lnTo>
                    <a:cubicBezTo>
                      <a:pt x="1289" y="0"/>
                      <a:pt x="0" y="1208"/>
                      <a:pt x="0" y="2700"/>
                    </a:cubicBezTo>
                    <a:lnTo>
                      <a:pt x="0" y="18900"/>
                    </a:lnTo>
                    <a:cubicBezTo>
                      <a:pt x="0" y="20391"/>
                      <a:pt x="1289" y="21599"/>
                      <a:pt x="2880" y="21599"/>
                    </a:cubicBezTo>
                    <a:lnTo>
                      <a:pt x="18720" y="21599"/>
                    </a:lnTo>
                    <a:cubicBezTo>
                      <a:pt x="20310" y="21599"/>
                      <a:pt x="21599" y="20391"/>
                      <a:pt x="21599" y="18900"/>
                    </a:cubicBezTo>
                    <a:lnTo>
                      <a:pt x="21599" y="2700"/>
                    </a:lnTo>
                    <a:cubicBezTo>
                      <a:pt x="21599" y="1208"/>
                      <a:pt x="20310" y="0"/>
                      <a:pt x="18720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56" name="AutoShape 79">
                <a:extLst>
                  <a:ext uri="{FF2B5EF4-FFF2-40B4-BE49-F238E27FC236}">
                    <a16:creationId xmlns:a16="http://schemas.microsoft.com/office/drawing/2014/main" xmlns="" id="{D48DA643-866F-45BA-AE53-F2C2DE03BB7F}"/>
                  </a:ext>
                </a:extLst>
              </p:cNvPr>
              <p:cNvSpPr/>
              <p:nvPr/>
            </p:nvSpPr>
            <p:spPr bwMode="auto">
              <a:xfrm>
                <a:off x="3034781" y="4090401"/>
                <a:ext cx="251543" cy="22901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7418" y="20519"/>
                    </a:moveTo>
                    <a:lnTo>
                      <a:pt x="14053" y="16248"/>
                    </a:lnTo>
                    <a:lnTo>
                      <a:pt x="16690" y="12959"/>
                    </a:lnTo>
                    <a:lnTo>
                      <a:pt x="20618" y="17689"/>
                    </a:lnTo>
                    <a:lnTo>
                      <a:pt x="20618" y="20519"/>
                    </a:lnTo>
                    <a:cubicBezTo>
                      <a:pt x="20618" y="20519"/>
                      <a:pt x="17418" y="20519"/>
                      <a:pt x="17418" y="20519"/>
                    </a:cubicBezTo>
                    <a:close/>
                    <a:moveTo>
                      <a:pt x="981" y="11446"/>
                    </a:moveTo>
                    <a:lnTo>
                      <a:pt x="4909" y="6479"/>
                    </a:lnTo>
                    <a:lnTo>
                      <a:pt x="12828" y="16353"/>
                    </a:lnTo>
                    <a:lnTo>
                      <a:pt x="13398" y="17064"/>
                    </a:lnTo>
                    <a:lnTo>
                      <a:pt x="16109" y="20519"/>
                    </a:lnTo>
                    <a:lnTo>
                      <a:pt x="981" y="20519"/>
                    </a:lnTo>
                    <a:cubicBezTo>
                      <a:pt x="981" y="20519"/>
                      <a:pt x="981" y="11446"/>
                      <a:pt x="981" y="11446"/>
                    </a:cubicBezTo>
                    <a:close/>
                    <a:moveTo>
                      <a:pt x="20618" y="1080"/>
                    </a:moveTo>
                    <a:lnTo>
                      <a:pt x="20618" y="16058"/>
                    </a:lnTo>
                    <a:lnTo>
                      <a:pt x="17427" y="12244"/>
                    </a:lnTo>
                    <a:cubicBezTo>
                      <a:pt x="17240" y="12012"/>
                      <a:pt x="16972" y="11879"/>
                      <a:pt x="16690" y="11879"/>
                    </a:cubicBezTo>
                    <a:cubicBezTo>
                      <a:pt x="16409" y="11879"/>
                      <a:pt x="16141" y="12012"/>
                      <a:pt x="15954" y="12244"/>
                    </a:cubicBezTo>
                    <a:lnTo>
                      <a:pt x="13399" y="15432"/>
                    </a:lnTo>
                    <a:lnTo>
                      <a:pt x="5645" y="5764"/>
                    </a:lnTo>
                    <a:cubicBezTo>
                      <a:pt x="5458" y="5532"/>
                      <a:pt x="5190" y="5400"/>
                      <a:pt x="4909" y="5400"/>
                    </a:cubicBezTo>
                    <a:cubicBezTo>
                      <a:pt x="4627" y="5400"/>
                      <a:pt x="4359" y="5532"/>
                      <a:pt x="4172" y="5764"/>
                    </a:cubicBezTo>
                    <a:lnTo>
                      <a:pt x="981" y="9812"/>
                    </a:lnTo>
                    <a:lnTo>
                      <a:pt x="981" y="1080"/>
                    </a:lnTo>
                    <a:cubicBezTo>
                      <a:pt x="981" y="1080"/>
                      <a:pt x="20618" y="1080"/>
                      <a:pt x="20618" y="1080"/>
                    </a:cubicBezTo>
                    <a:close/>
                    <a:moveTo>
                      <a:pt x="20618" y="0"/>
                    </a:moveTo>
                    <a:lnTo>
                      <a:pt x="981" y="0"/>
                    </a:lnTo>
                    <a:cubicBezTo>
                      <a:pt x="439" y="0"/>
                      <a:pt x="0" y="483"/>
                      <a:pt x="0" y="1080"/>
                    </a:cubicBezTo>
                    <a:lnTo>
                      <a:pt x="0" y="20519"/>
                    </a:lnTo>
                    <a:cubicBezTo>
                      <a:pt x="0" y="21116"/>
                      <a:pt x="439" y="21599"/>
                      <a:pt x="981" y="21599"/>
                    </a:cubicBezTo>
                    <a:lnTo>
                      <a:pt x="20618" y="21599"/>
                    </a:lnTo>
                    <a:cubicBezTo>
                      <a:pt x="21160" y="21599"/>
                      <a:pt x="21600" y="21116"/>
                      <a:pt x="21600" y="20519"/>
                    </a:cubicBezTo>
                    <a:lnTo>
                      <a:pt x="21600" y="1080"/>
                    </a:lnTo>
                    <a:cubicBezTo>
                      <a:pt x="21600" y="483"/>
                      <a:pt x="21160" y="0"/>
                      <a:pt x="20618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57" name="AutoShape 80">
                <a:extLst>
                  <a:ext uri="{FF2B5EF4-FFF2-40B4-BE49-F238E27FC236}">
                    <a16:creationId xmlns:a16="http://schemas.microsoft.com/office/drawing/2014/main" xmlns="" id="{3F70D983-D943-4E07-B71B-A1B70D069517}"/>
                  </a:ext>
                </a:extLst>
              </p:cNvPr>
              <p:cNvSpPr/>
              <p:nvPr/>
            </p:nvSpPr>
            <p:spPr bwMode="auto">
              <a:xfrm>
                <a:off x="3171813" y="4124816"/>
                <a:ext cx="68830" cy="6883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3600"/>
                    </a:moveTo>
                    <a:cubicBezTo>
                      <a:pt x="14769" y="3600"/>
                      <a:pt x="17999" y="6827"/>
                      <a:pt x="17999" y="10800"/>
                    </a:cubicBezTo>
                    <a:cubicBezTo>
                      <a:pt x="17999" y="14769"/>
                      <a:pt x="14769" y="18000"/>
                      <a:pt x="10800" y="18000"/>
                    </a:cubicBezTo>
                    <a:cubicBezTo>
                      <a:pt x="6830" y="18000"/>
                      <a:pt x="3600" y="14769"/>
                      <a:pt x="3600" y="10800"/>
                    </a:cubicBezTo>
                    <a:cubicBezTo>
                      <a:pt x="3600" y="6827"/>
                      <a:pt x="6830" y="3600"/>
                      <a:pt x="10800" y="3600"/>
                    </a:cubicBezTo>
                    <a:moveTo>
                      <a:pt x="10800" y="21599"/>
                    </a:moveTo>
                    <a:cubicBezTo>
                      <a:pt x="16766" y="21599"/>
                      <a:pt x="21600" y="16762"/>
                      <a:pt x="21600" y="10800"/>
                    </a:cubicBezTo>
                    <a:cubicBezTo>
                      <a:pt x="21600" y="4833"/>
                      <a:pt x="16766" y="0"/>
                      <a:pt x="10800" y="0"/>
                    </a:cubicBezTo>
                    <a:cubicBezTo>
                      <a:pt x="4833" y="0"/>
                      <a:pt x="0" y="4833"/>
                      <a:pt x="0" y="10800"/>
                    </a:cubicBezTo>
                    <a:cubicBezTo>
                      <a:pt x="0" y="16762"/>
                      <a:pt x="4833" y="21599"/>
                      <a:pt x="10800" y="21599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</p:grpSp>
      <p:grpSp>
        <p:nvGrpSpPr>
          <p:cNvPr id="58" name="Group 47">
            <a:extLst>
              <a:ext uri="{FF2B5EF4-FFF2-40B4-BE49-F238E27FC236}">
                <a16:creationId xmlns:a16="http://schemas.microsoft.com/office/drawing/2014/main" xmlns="" id="{7C3F413A-4E75-4BCB-835D-8B39166A3420}"/>
              </a:ext>
            </a:extLst>
          </p:cNvPr>
          <p:cNvGrpSpPr/>
          <p:nvPr/>
        </p:nvGrpSpPr>
        <p:grpSpPr>
          <a:xfrm>
            <a:off x="2020707" y="2533078"/>
            <a:ext cx="2214578" cy="1033169"/>
            <a:chOff x="571472" y="1357304"/>
            <a:chExt cx="2214578" cy="1033169"/>
          </a:xfrm>
        </p:grpSpPr>
        <p:sp>
          <p:nvSpPr>
            <p:cNvPr id="59" name="Oval 10">
              <a:extLst>
                <a:ext uri="{FF2B5EF4-FFF2-40B4-BE49-F238E27FC236}">
                  <a16:creationId xmlns:a16="http://schemas.microsoft.com/office/drawing/2014/main" xmlns="" id="{A55CF7C7-8E48-4C47-9FC1-47ABF654EEB5}"/>
                </a:ext>
              </a:extLst>
            </p:cNvPr>
            <p:cNvSpPr/>
            <p:nvPr/>
          </p:nvSpPr>
          <p:spPr>
            <a:xfrm>
              <a:off x="642910" y="1357304"/>
              <a:ext cx="551370" cy="55137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60" name="Rectangle 14">
              <a:extLst>
                <a:ext uri="{FF2B5EF4-FFF2-40B4-BE49-F238E27FC236}">
                  <a16:creationId xmlns:a16="http://schemas.microsoft.com/office/drawing/2014/main" xmlns="" id="{53CCFBAE-C607-42BC-983C-BEFAFF231513}"/>
                </a:ext>
              </a:extLst>
            </p:cNvPr>
            <p:cNvSpPr/>
            <p:nvPr/>
          </p:nvSpPr>
          <p:spPr>
            <a:xfrm>
              <a:off x="571472" y="1928808"/>
              <a:ext cx="2214578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consectetur adipiscing elit. Lorem ipsum dolor sit ametelit. Lorem ipsum dolor sit amet, , consectetur adipiscing elit. </a:t>
              </a:r>
              <a:endParaRPr lang="id-ID" sz="800">
                <a:solidFill>
                  <a:schemeClr val="tx1">
                    <a:lumMod val="85000"/>
                    <a:lumOff val="15000"/>
                  </a:schemeClr>
                </a:solidFill>
                <a:latin typeface="Open Sans Light" pitchFamily="34" charset="0"/>
                <a:ea typeface="Open Sans Light" pitchFamily="34" charset="0"/>
                <a:cs typeface="Open Sans Light" pitchFamily="34" charset="0"/>
              </a:endParaRPr>
            </a:p>
          </p:txBody>
        </p:sp>
        <p:sp>
          <p:nvSpPr>
            <p:cNvPr id="61" name="Rectangle 15">
              <a:extLst>
                <a:ext uri="{FF2B5EF4-FFF2-40B4-BE49-F238E27FC236}">
                  <a16:creationId xmlns:a16="http://schemas.microsoft.com/office/drawing/2014/main" xmlns="" id="{F6DB8C1A-43C0-43D7-BB5E-7DD654E830F6}"/>
                </a:ext>
              </a:extLst>
            </p:cNvPr>
            <p:cNvSpPr/>
            <p:nvPr/>
          </p:nvSpPr>
          <p:spPr>
            <a:xfrm>
              <a:off x="1214414" y="1500180"/>
              <a:ext cx="748923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sz="11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输入标题</a:t>
              </a:r>
              <a:endParaRPr 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grpSp>
          <p:nvGrpSpPr>
            <p:cNvPr id="62" name="Group 43">
              <a:extLst>
                <a:ext uri="{FF2B5EF4-FFF2-40B4-BE49-F238E27FC236}">
                  <a16:creationId xmlns:a16="http://schemas.microsoft.com/office/drawing/2014/main" xmlns="" id="{5F77A845-3A6C-45D5-A329-1B14C38D2F78}"/>
                </a:ext>
              </a:extLst>
            </p:cNvPr>
            <p:cNvGrpSpPr/>
            <p:nvPr/>
          </p:nvGrpSpPr>
          <p:grpSpPr>
            <a:xfrm>
              <a:off x="763153" y="1487871"/>
              <a:ext cx="318936" cy="268320"/>
              <a:chOff x="0" y="4815619"/>
              <a:chExt cx="366676" cy="308484"/>
            </a:xfrm>
            <a:solidFill>
              <a:schemeClr val="bg1"/>
            </a:solidFill>
          </p:grpSpPr>
          <p:sp>
            <p:nvSpPr>
              <p:cNvPr id="63" name="AutoShape 120">
                <a:extLst>
                  <a:ext uri="{FF2B5EF4-FFF2-40B4-BE49-F238E27FC236}">
                    <a16:creationId xmlns:a16="http://schemas.microsoft.com/office/drawing/2014/main" xmlns="" id="{B3912AD1-FB15-48A1-BA42-0021EE432CC4}"/>
                  </a:ext>
                </a:extLst>
              </p:cNvPr>
              <p:cNvSpPr/>
              <p:nvPr/>
            </p:nvSpPr>
            <p:spPr bwMode="auto">
              <a:xfrm>
                <a:off x="91981" y="4895714"/>
                <a:ext cx="182712" cy="18271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64" name="AutoShape 121">
                <a:extLst>
                  <a:ext uri="{FF2B5EF4-FFF2-40B4-BE49-F238E27FC236}">
                    <a16:creationId xmlns:a16="http://schemas.microsoft.com/office/drawing/2014/main" xmlns="" id="{CA7BC2B9-39DE-49A0-9189-9C5E7F102E0F}"/>
                  </a:ext>
                </a:extLst>
              </p:cNvPr>
              <p:cNvSpPr/>
              <p:nvPr/>
            </p:nvSpPr>
            <p:spPr bwMode="auto">
              <a:xfrm>
                <a:off x="137660" y="4941391"/>
                <a:ext cx="51310" cy="5131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  <p:sp>
            <p:nvSpPr>
              <p:cNvPr id="65" name="AutoShape 122">
                <a:extLst>
                  <a:ext uri="{FF2B5EF4-FFF2-40B4-BE49-F238E27FC236}">
                    <a16:creationId xmlns:a16="http://schemas.microsoft.com/office/drawing/2014/main" xmlns="" id="{477F4BDC-630B-4471-B625-F2D2E641D148}"/>
                  </a:ext>
                </a:extLst>
              </p:cNvPr>
              <p:cNvSpPr/>
              <p:nvPr/>
            </p:nvSpPr>
            <p:spPr bwMode="auto">
              <a:xfrm>
                <a:off x="0" y="4815619"/>
                <a:ext cx="366676" cy="30848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rgbClr val="3A9367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38100" tIns="38100" rIns="38100" bIns="38100" anchor="ctr"/>
              <a:lstStyle/>
              <a:p>
                <a:pPr defTabSz="457200"/>
                <a:endParaRPr lang="en-US" sz="3000">
                  <a:solidFill>
                    <a:schemeClr val="tx1">
                      <a:lumMod val="85000"/>
                      <a:lumOff val="15000"/>
                    </a:schemeClr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833386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2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2" fill="hold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2" fill="hold" nodeType="after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xmlns="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xmlns="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xmlns="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7" name="Rectangle 14">
            <a:extLst>
              <a:ext uri="{FF2B5EF4-FFF2-40B4-BE49-F238E27FC236}">
                <a16:creationId xmlns:a16="http://schemas.microsoft.com/office/drawing/2014/main" xmlns="" id="{E96FD35F-4C0B-4F45-B04C-0D585E48DD4D}"/>
              </a:ext>
            </a:extLst>
          </p:cNvPr>
          <p:cNvSpPr/>
          <p:nvPr/>
        </p:nvSpPr>
        <p:spPr bwMode="auto">
          <a:xfrm>
            <a:off x="5332379" y="2819106"/>
            <a:ext cx="4392488" cy="86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numCol="2" spcCol="457200" anchor="t"/>
          <a:lstStyle/>
          <a:p>
            <a:pPr algn="just">
              <a:lnSpc>
                <a:spcPct val="125000"/>
              </a:lnSpc>
            </a:pP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is simply dummy text of the printing and typesetting industry.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has been the industry's standard dummy text ever since the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1500s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, when an unknown printer took a galley of type and scrambled it to make a type specimen book. It has survived not only five centuries, but also the leap into electronic typesetting, remaining essentially unchanged. It was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popularised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in the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1960s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with the release of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Letraset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sheets containing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 Light" pitchFamily="34" charset="0"/>
              </a:rPr>
              <a:t> passages, and more recently with desktop.</a:t>
            </a:r>
            <a:endParaRPr lang="en-US" sz="800" dirty="0">
              <a:solidFill>
                <a:schemeClr val="tx1">
                  <a:lumMod val="85000"/>
                  <a:lumOff val="15000"/>
                </a:schemeClr>
              </a:solidFill>
              <a:latin typeface="Lato Light" pitchFamily="34" charset="0"/>
              <a:ea typeface="MS PGothic" panose="020B0600070205080204" charset="-128"/>
              <a:cs typeface="Lato Light" pitchFamily="34" charset="0"/>
              <a:sym typeface="Lato Light" pitchFamily="34" charset="0"/>
            </a:endParaRPr>
          </a:p>
        </p:txBody>
      </p:sp>
      <p:sp>
        <p:nvSpPr>
          <p:cNvPr id="8" name="Rectangle 14">
            <a:extLst>
              <a:ext uri="{FF2B5EF4-FFF2-40B4-BE49-F238E27FC236}">
                <a16:creationId xmlns:a16="http://schemas.microsoft.com/office/drawing/2014/main" xmlns="" id="{B26968E9-A924-42DE-AE03-D5509EE22B2A}"/>
              </a:ext>
            </a:extLst>
          </p:cNvPr>
          <p:cNvSpPr/>
          <p:nvPr/>
        </p:nvSpPr>
        <p:spPr bwMode="auto">
          <a:xfrm>
            <a:off x="5332379" y="2445469"/>
            <a:ext cx="2136063" cy="35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grpSp>
        <p:nvGrpSpPr>
          <p:cNvPr id="9" name="Group 5">
            <a:extLst>
              <a:ext uri="{FF2B5EF4-FFF2-40B4-BE49-F238E27FC236}">
                <a16:creationId xmlns:a16="http://schemas.microsoft.com/office/drawing/2014/main" xmlns="" id="{7FB7A54A-115E-4D75-8AE4-0BB95D2DDBBA}"/>
              </a:ext>
            </a:extLst>
          </p:cNvPr>
          <p:cNvGrpSpPr/>
          <p:nvPr/>
        </p:nvGrpSpPr>
        <p:grpSpPr>
          <a:xfrm>
            <a:off x="958733" y="2115146"/>
            <a:ext cx="3904012" cy="2354216"/>
            <a:chOff x="521503" y="1608889"/>
            <a:chExt cx="2615670" cy="1577314"/>
          </a:xfrm>
        </p:grpSpPr>
        <p:sp>
          <p:nvSpPr>
            <p:cNvPr id="10" name="Oval 103">
              <a:extLst>
                <a:ext uri="{FF2B5EF4-FFF2-40B4-BE49-F238E27FC236}">
                  <a16:creationId xmlns:a16="http://schemas.microsoft.com/office/drawing/2014/main" xmlns="" id="{F21C4334-5EBF-48C2-AB2D-FD4CCA2B7B80}"/>
                </a:ext>
              </a:extLst>
            </p:cNvPr>
            <p:cNvSpPr/>
            <p:nvPr/>
          </p:nvSpPr>
          <p:spPr bwMode="auto">
            <a:xfrm>
              <a:off x="1277289" y="2008315"/>
              <a:ext cx="1177888" cy="1177888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sz="5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sp>
          <p:nvSpPr>
            <p:cNvPr id="11" name="Oval 1">
              <a:extLst>
                <a:ext uri="{FF2B5EF4-FFF2-40B4-BE49-F238E27FC236}">
                  <a16:creationId xmlns:a16="http://schemas.microsoft.com/office/drawing/2014/main" xmlns="" id="{3439BF90-F21C-45D3-A2D5-BBB0F30ABD40}"/>
                </a:ext>
              </a:extLst>
            </p:cNvPr>
            <p:cNvSpPr/>
            <p:nvPr/>
          </p:nvSpPr>
          <p:spPr bwMode="auto">
            <a:xfrm>
              <a:off x="521503" y="1608889"/>
              <a:ext cx="2615670" cy="1577314"/>
            </a:xfrm>
            <a:prstGeom prst="ellipse">
              <a:avLst/>
            </a:prstGeom>
            <a:blipFill dpi="0" rotWithShape="1">
              <a:blip r:embed="rId5"/>
              <a:srcRect/>
              <a:stretch>
                <a:fillRect/>
              </a:stretch>
            </a:blip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sz="5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</p:grpSp>
      <p:sp>
        <p:nvSpPr>
          <p:cNvPr id="12" name="Oval 2">
            <a:extLst>
              <a:ext uri="{FF2B5EF4-FFF2-40B4-BE49-F238E27FC236}">
                <a16:creationId xmlns:a16="http://schemas.microsoft.com/office/drawing/2014/main" xmlns="" id="{3BAEADC8-23ED-4F9A-8A49-C3D7EEC1AC41}"/>
              </a:ext>
            </a:extLst>
          </p:cNvPr>
          <p:cNvSpPr/>
          <p:nvPr/>
        </p:nvSpPr>
        <p:spPr bwMode="auto">
          <a:xfrm>
            <a:off x="3897536" y="2912549"/>
            <a:ext cx="413495" cy="413495"/>
          </a:xfrm>
          <a:prstGeom prst="ellipse">
            <a:avLst/>
          </a:prstGeom>
          <a:solidFill>
            <a:srgbClr val="3A9367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5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3" name="Oval 100">
            <a:extLst>
              <a:ext uri="{FF2B5EF4-FFF2-40B4-BE49-F238E27FC236}">
                <a16:creationId xmlns:a16="http://schemas.microsoft.com/office/drawing/2014/main" xmlns="" id="{790F48E5-DB23-4250-BA13-A2CC77F0DAB1}"/>
              </a:ext>
            </a:extLst>
          </p:cNvPr>
          <p:cNvSpPr/>
          <p:nvPr/>
        </p:nvSpPr>
        <p:spPr bwMode="auto">
          <a:xfrm>
            <a:off x="4323478" y="3749507"/>
            <a:ext cx="206748" cy="206748"/>
          </a:xfrm>
          <a:prstGeom prst="ellipse">
            <a:avLst/>
          </a:prstGeom>
          <a:solidFill>
            <a:srgbClr val="3A9367"/>
          </a:solidFill>
          <a:ln w="254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5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4" name="Oval 101">
            <a:extLst>
              <a:ext uri="{FF2B5EF4-FFF2-40B4-BE49-F238E27FC236}">
                <a16:creationId xmlns:a16="http://schemas.microsoft.com/office/drawing/2014/main" xmlns="" id="{64D63EF8-BB34-4400-85C3-DEC88B266003}"/>
              </a:ext>
            </a:extLst>
          </p:cNvPr>
          <p:cNvSpPr/>
          <p:nvPr/>
        </p:nvSpPr>
        <p:spPr bwMode="auto">
          <a:xfrm>
            <a:off x="4223347" y="2534450"/>
            <a:ext cx="281930" cy="281930"/>
          </a:xfrm>
          <a:prstGeom prst="ellipse">
            <a:avLst/>
          </a:prstGeom>
          <a:noFill/>
          <a:ln w="25400" cap="flat" cmpd="sng" algn="ctr">
            <a:solidFill>
              <a:srgbClr val="3A9367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5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5" name="Oval 102">
            <a:extLst>
              <a:ext uri="{FF2B5EF4-FFF2-40B4-BE49-F238E27FC236}">
                <a16:creationId xmlns:a16="http://schemas.microsoft.com/office/drawing/2014/main" xmlns="" id="{EEE956A9-6649-4AA6-A2D1-64FBA91622B8}"/>
              </a:ext>
            </a:extLst>
          </p:cNvPr>
          <p:cNvSpPr/>
          <p:nvPr/>
        </p:nvSpPr>
        <p:spPr bwMode="auto">
          <a:xfrm>
            <a:off x="4175890" y="2955649"/>
            <a:ext cx="619915" cy="619915"/>
          </a:xfrm>
          <a:prstGeom prst="ellipse">
            <a:avLst/>
          </a:prstGeom>
          <a:noFill/>
          <a:ln w="25400" cap="flat" cmpd="sng" algn="ctr">
            <a:solidFill>
              <a:srgbClr val="3A9367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/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</a:pPr>
            <a:endParaRPr kumimoji="0" lang="en-US" sz="5600" b="0" i="0" u="none" strike="noStrike" cap="none" normalizeH="0" baseline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6" name="Rectangle 14">
            <a:extLst>
              <a:ext uri="{FF2B5EF4-FFF2-40B4-BE49-F238E27FC236}">
                <a16:creationId xmlns:a16="http://schemas.microsoft.com/office/drawing/2014/main" xmlns="" id="{CA32AADE-9F04-45A4-9BA4-D5DEBEC177A5}"/>
              </a:ext>
            </a:extLst>
          </p:cNvPr>
          <p:cNvSpPr/>
          <p:nvPr/>
        </p:nvSpPr>
        <p:spPr bwMode="auto">
          <a:xfrm>
            <a:off x="5356556" y="4389245"/>
            <a:ext cx="1636831" cy="336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>
              <a:spcBef>
                <a:spcPct val="20000"/>
              </a:spcBef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17" name="Rectangle 14">
            <a:extLst>
              <a:ext uri="{FF2B5EF4-FFF2-40B4-BE49-F238E27FC236}">
                <a16:creationId xmlns:a16="http://schemas.microsoft.com/office/drawing/2014/main" xmlns="" id="{F754B50B-7F32-4939-B18C-DB5B3D1E80A2}"/>
              </a:ext>
            </a:extLst>
          </p:cNvPr>
          <p:cNvSpPr/>
          <p:nvPr/>
        </p:nvSpPr>
        <p:spPr bwMode="auto">
          <a:xfrm>
            <a:off x="5356557" y="4645515"/>
            <a:ext cx="1636830" cy="470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l">
              <a:lnSpc>
                <a:spcPct val="125000"/>
              </a:lnSpc>
            </a:pP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is simply dummy text of the printing and typesetting industry.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.</a:t>
            </a:r>
          </a:p>
        </p:txBody>
      </p:sp>
      <p:sp>
        <p:nvSpPr>
          <p:cNvPr id="18" name="Rectangle 14">
            <a:extLst>
              <a:ext uri="{FF2B5EF4-FFF2-40B4-BE49-F238E27FC236}">
                <a16:creationId xmlns:a16="http://schemas.microsoft.com/office/drawing/2014/main" xmlns="" id="{9F83E187-0283-4109-8C7E-1343D3BF46A8}"/>
              </a:ext>
            </a:extLst>
          </p:cNvPr>
          <p:cNvSpPr/>
          <p:nvPr/>
        </p:nvSpPr>
        <p:spPr bwMode="auto">
          <a:xfrm>
            <a:off x="8019860" y="4414645"/>
            <a:ext cx="1636831" cy="336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>
              <a:spcBef>
                <a:spcPct val="20000"/>
              </a:spcBef>
            </a:pP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19" name="Rectangle 14">
            <a:extLst>
              <a:ext uri="{FF2B5EF4-FFF2-40B4-BE49-F238E27FC236}">
                <a16:creationId xmlns:a16="http://schemas.microsoft.com/office/drawing/2014/main" xmlns="" id="{200D7C58-2DA9-4324-A5F0-5ED0DB6CFE73}"/>
              </a:ext>
            </a:extLst>
          </p:cNvPr>
          <p:cNvSpPr/>
          <p:nvPr/>
        </p:nvSpPr>
        <p:spPr bwMode="auto">
          <a:xfrm>
            <a:off x="8019861" y="4645515"/>
            <a:ext cx="1636830" cy="4701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l">
              <a:lnSpc>
                <a:spcPct val="125000"/>
              </a:lnSpc>
            </a:pP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is simply dummy text of the printing and typesetting industry.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Lorem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 </a:t>
            </a:r>
            <a:r>
              <a:rPr lang="en-US" sz="8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Ipsum</a:t>
            </a:r>
            <a:r>
              <a:rPr lang="en-US" sz="800" dirty="0">
                <a:solidFill>
                  <a:schemeClr val="tx1">
                    <a:lumMod val="85000"/>
                    <a:lumOff val="15000"/>
                  </a:schemeClr>
                </a:solidFill>
                <a:latin typeface="Lato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rPr>
              <a:t>.</a:t>
            </a:r>
          </a:p>
        </p:txBody>
      </p:sp>
      <p:grpSp>
        <p:nvGrpSpPr>
          <p:cNvPr id="20" name="Group 9">
            <a:extLst>
              <a:ext uri="{FF2B5EF4-FFF2-40B4-BE49-F238E27FC236}">
                <a16:creationId xmlns:a16="http://schemas.microsoft.com/office/drawing/2014/main" xmlns="" id="{32E724BC-F6CF-46C4-953E-51FC98AC0E62}"/>
              </a:ext>
            </a:extLst>
          </p:cNvPr>
          <p:cNvGrpSpPr/>
          <p:nvPr/>
        </p:nvGrpSpPr>
        <p:grpSpPr>
          <a:xfrm>
            <a:off x="4617632" y="4231512"/>
            <a:ext cx="619361" cy="619361"/>
            <a:chOff x="3137173" y="3559807"/>
            <a:chExt cx="619361" cy="619361"/>
          </a:xfrm>
        </p:grpSpPr>
        <p:sp>
          <p:nvSpPr>
            <p:cNvPr id="21" name="Oval 8">
              <a:extLst>
                <a:ext uri="{FF2B5EF4-FFF2-40B4-BE49-F238E27FC236}">
                  <a16:creationId xmlns:a16="http://schemas.microsoft.com/office/drawing/2014/main" xmlns="" id="{E9609253-54CB-4F2E-B766-828B19F02557}"/>
                </a:ext>
              </a:extLst>
            </p:cNvPr>
            <p:cNvSpPr/>
            <p:nvPr/>
          </p:nvSpPr>
          <p:spPr bwMode="auto">
            <a:xfrm>
              <a:off x="3137173" y="3559807"/>
              <a:ext cx="619361" cy="619361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sz="5600" b="0" i="0" u="none" strike="noStrike" cap="none" normalizeH="0" baseline="0">
                <a:ln>
                  <a:noFill/>
                </a:ln>
                <a:solidFill>
                  <a:srgbClr val="000000"/>
                </a:solidFill>
                <a:effectLst/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sp>
          <p:nvSpPr>
            <p:cNvPr id="22" name="Freeform 6">
              <a:extLst>
                <a:ext uri="{FF2B5EF4-FFF2-40B4-BE49-F238E27FC236}">
                  <a16:creationId xmlns:a16="http://schemas.microsoft.com/office/drawing/2014/main" xmlns="" id="{CAA194E9-AE4B-4587-9F28-007A56CF6B4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42132" y="3677572"/>
              <a:ext cx="414194" cy="323273"/>
            </a:xfrm>
            <a:custGeom>
              <a:avLst/>
              <a:gdLst>
                <a:gd name="T0" fmla="*/ 55 w 55"/>
                <a:gd name="T1" fmla="*/ 34 h 43"/>
                <a:gd name="T2" fmla="*/ 54 w 55"/>
                <a:gd name="T3" fmla="*/ 34 h 43"/>
                <a:gd name="T4" fmla="*/ 52 w 55"/>
                <a:gd name="T5" fmla="*/ 34 h 43"/>
                <a:gd name="T6" fmla="*/ 52 w 55"/>
                <a:gd name="T7" fmla="*/ 38 h 43"/>
                <a:gd name="T8" fmla="*/ 47 w 55"/>
                <a:gd name="T9" fmla="*/ 43 h 43"/>
                <a:gd name="T10" fmla="*/ 42 w 55"/>
                <a:gd name="T11" fmla="*/ 38 h 43"/>
                <a:gd name="T12" fmla="*/ 42 w 55"/>
                <a:gd name="T13" fmla="*/ 34 h 43"/>
                <a:gd name="T14" fmla="*/ 14 w 55"/>
                <a:gd name="T15" fmla="*/ 34 h 43"/>
                <a:gd name="T16" fmla="*/ 14 w 55"/>
                <a:gd name="T17" fmla="*/ 38 h 43"/>
                <a:gd name="T18" fmla="*/ 9 w 55"/>
                <a:gd name="T19" fmla="*/ 43 h 43"/>
                <a:gd name="T20" fmla="*/ 4 w 55"/>
                <a:gd name="T21" fmla="*/ 38 h 43"/>
                <a:gd name="T22" fmla="*/ 4 w 55"/>
                <a:gd name="T23" fmla="*/ 34 h 43"/>
                <a:gd name="T24" fmla="*/ 1 w 55"/>
                <a:gd name="T25" fmla="*/ 34 h 43"/>
                <a:gd name="T26" fmla="*/ 0 w 55"/>
                <a:gd name="T27" fmla="*/ 34 h 43"/>
                <a:gd name="T28" fmla="*/ 0 w 55"/>
                <a:gd name="T29" fmla="*/ 23 h 43"/>
                <a:gd name="T30" fmla="*/ 6 w 55"/>
                <a:gd name="T31" fmla="*/ 17 h 43"/>
                <a:gd name="T32" fmla="*/ 7 w 55"/>
                <a:gd name="T33" fmla="*/ 17 h 43"/>
                <a:gd name="T34" fmla="*/ 10 w 55"/>
                <a:gd name="T35" fmla="*/ 6 h 43"/>
                <a:gd name="T36" fmla="*/ 18 w 55"/>
                <a:gd name="T37" fmla="*/ 0 h 43"/>
                <a:gd name="T38" fmla="*/ 38 w 55"/>
                <a:gd name="T39" fmla="*/ 0 h 43"/>
                <a:gd name="T40" fmla="*/ 46 w 55"/>
                <a:gd name="T41" fmla="*/ 6 h 43"/>
                <a:gd name="T42" fmla="*/ 48 w 55"/>
                <a:gd name="T43" fmla="*/ 17 h 43"/>
                <a:gd name="T44" fmla="*/ 49 w 55"/>
                <a:gd name="T45" fmla="*/ 17 h 43"/>
                <a:gd name="T46" fmla="*/ 55 w 55"/>
                <a:gd name="T47" fmla="*/ 23 h 43"/>
                <a:gd name="T48" fmla="*/ 55 w 55"/>
                <a:gd name="T49" fmla="*/ 34 h 43"/>
                <a:gd name="T50" fmla="*/ 9 w 55"/>
                <a:gd name="T51" fmla="*/ 22 h 43"/>
                <a:gd name="T52" fmla="*/ 5 w 55"/>
                <a:gd name="T53" fmla="*/ 26 h 43"/>
                <a:gd name="T54" fmla="*/ 9 w 55"/>
                <a:gd name="T55" fmla="*/ 30 h 43"/>
                <a:gd name="T56" fmla="*/ 13 w 55"/>
                <a:gd name="T57" fmla="*/ 26 h 43"/>
                <a:gd name="T58" fmla="*/ 9 w 55"/>
                <a:gd name="T59" fmla="*/ 22 h 43"/>
                <a:gd name="T60" fmla="*/ 41 w 55"/>
                <a:gd name="T61" fmla="*/ 17 h 43"/>
                <a:gd name="T62" fmla="*/ 39 w 55"/>
                <a:gd name="T63" fmla="*/ 8 h 43"/>
                <a:gd name="T64" fmla="*/ 38 w 55"/>
                <a:gd name="T65" fmla="*/ 7 h 43"/>
                <a:gd name="T66" fmla="*/ 18 w 55"/>
                <a:gd name="T67" fmla="*/ 7 h 43"/>
                <a:gd name="T68" fmla="*/ 17 w 55"/>
                <a:gd name="T69" fmla="*/ 8 h 43"/>
                <a:gd name="T70" fmla="*/ 14 w 55"/>
                <a:gd name="T71" fmla="*/ 17 h 43"/>
                <a:gd name="T72" fmla="*/ 41 w 55"/>
                <a:gd name="T73" fmla="*/ 17 h 43"/>
                <a:gd name="T74" fmla="*/ 47 w 55"/>
                <a:gd name="T75" fmla="*/ 22 h 43"/>
                <a:gd name="T76" fmla="*/ 42 w 55"/>
                <a:gd name="T77" fmla="*/ 26 h 43"/>
                <a:gd name="T78" fmla="*/ 47 w 55"/>
                <a:gd name="T79" fmla="*/ 30 h 43"/>
                <a:gd name="T80" fmla="*/ 51 w 55"/>
                <a:gd name="T81" fmla="*/ 26 h 43"/>
                <a:gd name="T82" fmla="*/ 47 w 55"/>
                <a:gd name="T83" fmla="*/ 2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55" h="43">
                  <a:moveTo>
                    <a:pt x="55" y="34"/>
                  </a:moveTo>
                  <a:cubicBezTo>
                    <a:pt x="55" y="34"/>
                    <a:pt x="55" y="34"/>
                    <a:pt x="54" y="34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52" y="38"/>
                    <a:pt x="52" y="38"/>
                    <a:pt x="52" y="38"/>
                  </a:cubicBezTo>
                  <a:cubicBezTo>
                    <a:pt x="52" y="41"/>
                    <a:pt x="50" y="43"/>
                    <a:pt x="47" y="43"/>
                  </a:cubicBezTo>
                  <a:cubicBezTo>
                    <a:pt x="44" y="43"/>
                    <a:pt x="42" y="41"/>
                    <a:pt x="42" y="38"/>
                  </a:cubicBezTo>
                  <a:cubicBezTo>
                    <a:pt x="42" y="34"/>
                    <a:pt x="42" y="34"/>
                    <a:pt x="42" y="34"/>
                  </a:cubicBezTo>
                  <a:cubicBezTo>
                    <a:pt x="14" y="34"/>
                    <a:pt x="14" y="34"/>
                    <a:pt x="14" y="34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4" y="41"/>
                    <a:pt x="12" y="43"/>
                    <a:pt x="9" y="43"/>
                  </a:cubicBezTo>
                  <a:cubicBezTo>
                    <a:pt x="6" y="43"/>
                    <a:pt x="4" y="41"/>
                    <a:pt x="4" y="38"/>
                  </a:cubicBezTo>
                  <a:cubicBezTo>
                    <a:pt x="4" y="34"/>
                    <a:pt x="4" y="34"/>
                    <a:pt x="4" y="34"/>
                  </a:cubicBezTo>
                  <a:cubicBezTo>
                    <a:pt x="1" y="34"/>
                    <a:pt x="1" y="34"/>
                    <a:pt x="1" y="34"/>
                  </a:cubicBezTo>
                  <a:cubicBezTo>
                    <a:pt x="1" y="34"/>
                    <a:pt x="0" y="34"/>
                    <a:pt x="0" y="34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0"/>
                    <a:pt x="3" y="17"/>
                    <a:pt x="6" y="17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10" y="6"/>
                    <a:pt x="10" y="6"/>
                    <a:pt x="10" y="6"/>
                  </a:cubicBezTo>
                  <a:cubicBezTo>
                    <a:pt x="11" y="3"/>
                    <a:pt x="14" y="0"/>
                    <a:pt x="18" y="0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42" y="0"/>
                    <a:pt x="45" y="3"/>
                    <a:pt x="46" y="6"/>
                  </a:cubicBezTo>
                  <a:cubicBezTo>
                    <a:pt x="48" y="17"/>
                    <a:pt x="48" y="17"/>
                    <a:pt x="48" y="17"/>
                  </a:cubicBezTo>
                  <a:cubicBezTo>
                    <a:pt x="49" y="17"/>
                    <a:pt x="49" y="17"/>
                    <a:pt x="49" y="17"/>
                  </a:cubicBezTo>
                  <a:cubicBezTo>
                    <a:pt x="53" y="17"/>
                    <a:pt x="55" y="20"/>
                    <a:pt x="55" y="23"/>
                  </a:cubicBezTo>
                  <a:lnTo>
                    <a:pt x="55" y="34"/>
                  </a:lnTo>
                  <a:close/>
                  <a:moveTo>
                    <a:pt x="9" y="22"/>
                  </a:moveTo>
                  <a:cubicBezTo>
                    <a:pt x="7" y="22"/>
                    <a:pt x="5" y="24"/>
                    <a:pt x="5" y="26"/>
                  </a:cubicBezTo>
                  <a:cubicBezTo>
                    <a:pt x="5" y="28"/>
                    <a:pt x="7" y="30"/>
                    <a:pt x="9" y="30"/>
                  </a:cubicBezTo>
                  <a:cubicBezTo>
                    <a:pt x="11" y="30"/>
                    <a:pt x="13" y="28"/>
                    <a:pt x="13" y="26"/>
                  </a:cubicBezTo>
                  <a:cubicBezTo>
                    <a:pt x="13" y="24"/>
                    <a:pt x="11" y="22"/>
                    <a:pt x="9" y="22"/>
                  </a:cubicBezTo>
                  <a:close/>
                  <a:moveTo>
                    <a:pt x="41" y="17"/>
                  </a:moveTo>
                  <a:cubicBezTo>
                    <a:pt x="39" y="8"/>
                    <a:pt x="39" y="8"/>
                    <a:pt x="39" y="8"/>
                  </a:cubicBezTo>
                  <a:cubicBezTo>
                    <a:pt x="39" y="7"/>
                    <a:pt x="38" y="7"/>
                    <a:pt x="38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7" y="7"/>
                    <a:pt x="17" y="7"/>
                    <a:pt x="17" y="8"/>
                  </a:cubicBezTo>
                  <a:cubicBezTo>
                    <a:pt x="14" y="17"/>
                    <a:pt x="14" y="17"/>
                    <a:pt x="14" y="17"/>
                  </a:cubicBezTo>
                  <a:lnTo>
                    <a:pt x="41" y="17"/>
                  </a:lnTo>
                  <a:close/>
                  <a:moveTo>
                    <a:pt x="47" y="22"/>
                  </a:moveTo>
                  <a:cubicBezTo>
                    <a:pt x="44" y="22"/>
                    <a:pt x="42" y="24"/>
                    <a:pt x="42" y="26"/>
                  </a:cubicBezTo>
                  <a:cubicBezTo>
                    <a:pt x="42" y="28"/>
                    <a:pt x="44" y="30"/>
                    <a:pt x="47" y="30"/>
                  </a:cubicBezTo>
                  <a:cubicBezTo>
                    <a:pt x="49" y="30"/>
                    <a:pt x="51" y="28"/>
                    <a:pt x="51" y="26"/>
                  </a:cubicBezTo>
                  <a:cubicBezTo>
                    <a:pt x="51" y="24"/>
                    <a:pt x="49" y="22"/>
                    <a:pt x="47" y="22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/>
            </a:p>
          </p:txBody>
        </p:sp>
      </p:grpSp>
      <p:grpSp>
        <p:nvGrpSpPr>
          <p:cNvPr id="23" name="Group 10">
            <a:extLst>
              <a:ext uri="{FF2B5EF4-FFF2-40B4-BE49-F238E27FC236}">
                <a16:creationId xmlns:a16="http://schemas.microsoft.com/office/drawing/2014/main" xmlns="" id="{85E9A47A-7BAB-4DF5-AB50-DE64AC76749A}"/>
              </a:ext>
            </a:extLst>
          </p:cNvPr>
          <p:cNvGrpSpPr/>
          <p:nvPr/>
        </p:nvGrpSpPr>
        <p:grpSpPr>
          <a:xfrm>
            <a:off x="7320069" y="4231512"/>
            <a:ext cx="619361" cy="619361"/>
            <a:chOff x="5839610" y="3559807"/>
            <a:chExt cx="619361" cy="619361"/>
          </a:xfrm>
        </p:grpSpPr>
        <p:sp>
          <p:nvSpPr>
            <p:cNvPr id="24" name="Oval 108">
              <a:extLst>
                <a:ext uri="{FF2B5EF4-FFF2-40B4-BE49-F238E27FC236}">
                  <a16:creationId xmlns:a16="http://schemas.microsoft.com/office/drawing/2014/main" xmlns="" id="{7A460BD2-59B2-4D21-9481-7EBA62334EBF}"/>
                </a:ext>
              </a:extLst>
            </p:cNvPr>
            <p:cNvSpPr/>
            <p:nvPr/>
          </p:nvSpPr>
          <p:spPr bwMode="auto">
            <a:xfrm>
              <a:off x="5839610" y="3559807"/>
              <a:ext cx="619361" cy="619361"/>
            </a:xfrm>
            <a:prstGeom prst="ellipse">
              <a:avLst/>
            </a:prstGeom>
            <a:solidFill>
              <a:schemeClr val="bg1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marL="0" marR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</a:pPr>
              <a:endParaRPr kumimoji="0" lang="en-US" sz="5600" b="0" i="0" u="none" strike="noStrike" cap="none" normalizeH="0" baseline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endParaRPr>
            </a:p>
          </p:txBody>
        </p:sp>
        <p:sp>
          <p:nvSpPr>
            <p:cNvPr id="25" name="Freeform 7">
              <a:extLst>
                <a:ext uri="{FF2B5EF4-FFF2-40B4-BE49-F238E27FC236}">
                  <a16:creationId xmlns:a16="http://schemas.microsoft.com/office/drawing/2014/main" xmlns="" id="{0E1B6D9B-F96F-4A79-9E37-9ACBAFCC987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967334" y="3703646"/>
              <a:ext cx="355548" cy="301756"/>
            </a:xfrm>
            <a:custGeom>
              <a:avLst/>
              <a:gdLst>
                <a:gd name="T0" fmla="*/ 52 w 52"/>
                <a:gd name="T1" fmla="*/ 13 h 44"/>
                <a:gd name="T2" fmla="*/ 52 w 52"/>
                <a:gd name="T3" fmla="*/ 37 h 44"/>
                <a:gd name="T4" fmla="*/ 45 w 52"/>
                <a:gd name="T5" fmla="*/ 44 h 44"/>
                <a:gd name="T6" fmla="*/ 7 w 52"/>
                <a:gd name="T7" fmla="*/ 44 h 44"/>
                <a:gd name="T8" fmla="*/ 0 w 52"/>
                <a:gd name="T9" fmla="*/ 37 h 44"/>
                <a:gd name="T10" fmla="*/ 0 w 52"/>
                <a:gd name="T11" fmla="*/ 13 h 44"/>
                <a:gd name="T12" fmla="*/ 7 w 52"/>
                <a:gd name="T13" fmla="*/ 7 h 44"/>
                <a:gd name="T14" fmla="*/ 13 w 52"/>
                <a:gd name="T15" fmla="*/ 7 h 44"/>
                <a:gd name="T16" fmla="*/ 14 w 52"/>
                <a:gd name="T17" fmla="*/ 3 h 44"/>
                <a:gd name="T18" fmla="*/ 19 w 52"/>
                <a:gd name="T19" fmla="*/ 0 h 44"/>
                <a:gd name="T20" fmla="*/ 33 w 52"/>
                <a:gd name="T21" fmla="*/ 0 h 44"/>
                <a:gd name="T22" fmla="*/ 37 w 52"/>
                <a:gd name="T23" fmla="*/ 3 h 44"/>
                <a:gd name="T24" fmla="*/ 39 w 52"/>
                <a:gd name="T25" fmla="*/ 7 h 44"/>
                <a:gd name="T26" fmla="*/ 45 w 52"/>
                <a:gd name="T27" fmla="*/ 7 h 44"/>
                <a:gd name="T28" fmla="*/ 52 w 52"/>
                <a:gd name="T29" fmla="*/ 13 h 44"/>
                <a:gd name="T30" fmla="*/ 38 w 52"/>
                <a:gd name="T31" fmla="*/ 25 h 44"/>
                <a:gd name="T32" fmla="*/ 26 w 52"/>
                <a:gd name="T33" fmla="*/ 13 h 44"/>
                <a:gd name="T34" fmla="*/ 14 w 52"/>
                <a:gd name="T35" fmla="*/ 25 h 44"/>
                <a:gd name="T36" fmla="*/ 26 w 52"/>
                <a:gd name="T37" fmla="*/ 37 h 44"/>
                <a:gd name="T38" fmla="*/ 38 w 52"/>
                <a:gd name="T39" fmla="*/ 25 h 44"/>
                <a:gd name="T40" fmla="*/ 34 w 52"/>
                <a:gd name="T41" fmla="*/ 25 h 44"/>
                <a:gd name="T42" fmla="*/ 26 w 52"/>
                <a:gd name="T43" fmla="*/ 33 h 44"/>
                <a:gd name="T44" fmla="*/ 18 w 52"/>
                <a:gd name="T45" fmla="*/ 25 h 44"/>
                <a:gd name="T46" fmla="*/ 26 w 52"/>
                <a:gd name="T47" fmla="*/ 18 h 44"/>
                <a:gd name="T48" fmla="*/ 34 w 52"/>
                <a:gd name="T49" fmla="*/ 2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2" h="44">
                  <a:moveTo>
                    <a:pt x="52" y="13"/>
                  </a:moveTo>
                  <a:cubicBezTo>
                    <a:pt x="52" y="37"/>
                    <a:pt x="52" y="37"/>
                    <a:pt x="52" y="37"/>
                  </a:cubicBezTo>
                  <a:cubicBezTo>
                    <a:pt x="52" y="41"/>
                    <a:pt x="48" y="44"/>
                    <a:pt x="45" y="44"/>
                  </a:cubicBezTo>
                  <a:cubicBezTo>
                    <a:pt x="7" y="44"/>
                    <a:pt x="7" y="44"/>
                    <a:pt x="7" y="44"/>
                  </a:cubicBezTo>
                  <a:cubicBezTo>
                    <a:pt x="3" y="44"/>
                    <a:pt x="0" y="41"/>
                    <a:pt x="0" y="37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0"/>
                    <a:pt x="3" y="7"/>
                    <a:pt x="7" y="7"/>
                  </a:cubicBezTo>
                  <a:cubicBezTo>
                    <a:pt x="13" y="7"/>
                    <a:pt x="13" y="7"/>
                    <a:pt x="13" y="7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5" y="1"/>
                    <a:pt x="17" y="0"/>
                    <a:pt x="19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5" y="0"/>
                    <a:pt x="37" y="1"/>
                    <a:pt x="37" y="3"/>
                  </a:cubicBezTo>
                  <a:cubicBezTo>
                    <a:pt x="39" y="7"/>
                    <a:pt x="39" y="7"/>
                    <a:pt x="39" y="7"/>
                  </a:cubicBezTo>
                  <a:cubicBezTo>
                    <a:pt x="45" y="7"/>
                    <a:pt x="45" y="7"/>
                    <a:pt x="45" y="7"/>
                  </a:cubicBezTo>
                  <a:cubicBezTo>
                    <a:pt x="48" y="7"/>
                    <a:pt x="52" y="10"/>
                    <a:pt x="52" y="13"/>
                  </a:cubicBezTo>
                  <a:close/>
                  <a:moveTo>
                    <a:pt x="38" y="25"/>
                  </a:moveTo>
                  <a:cubicBezTo>
                    <a:pt x="38" y="19"/>
                    <a:pt x="32" y="13"/>
                    <a:pt x="26" y="13"/>
                  </a:cubicBezTo>
                  <a:cubicBezTo>
                    <a:pt x="19" y="13"/>
                    <a:pt x="14" y="19"/>
                    <a:pt x="14" y="25"/>
                  </a:cubicBezTo>
                  <a:cubicBezTo>
                    <a:pt x="14" y="32"/>
                    <a:pt x="19" y="37"/>
                    <a:pt x="26" y="37"/>
                  </a:cubicBezTo>
                  <a:cubicBezTo>
                    <a:pt x="32" y="37"/>
                    <a:pt x="38" y="32"/>
                    <a:pt x="38" y="25"/>
                  </a:cubicBezTo>
                  <a:close/>
                  <a:moveTo>
                    <a:pt x="34" y="25"/>
                  </a:moveTo>
                  <a:cubicBezTo>
                    <a:pt x="34" y="30"/>
                    <a:pt x="30" y="33"/>
                    <a:pt x="26" y="33"/>
                  </a:cubicBezTo>
                  <a:cubicBezTo>
                    <a:pt x="22" y="33"/>
                    <a:pt x="18" y="30"/>
                    <a:pt x="18" y="25"/>
                  </a:cubicBezTo>
                  <a:cubicBezTo>
                    <a:pt x="18" y="21"/>
                    <a:pt x="22" y="18"/>
                    <a:pt x="26" y="18"/>
                  </a:cubicBezTo>
                  <a:cubicBezTo>
                    <a:pt x="30" y="18"/>
                    <a:pt x="34" y="21"/>
                    <a:pt x="34" y="25"/>
                  </a:cubicBezTo>
                  <a:close/>
                </a:path>
              </a:pathLst>
            </a:custGeom>
            <a:solidFill>
              <a:srgbClr val="3A9367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83094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"/>
                            </p:stCondLst>
                            <p:childTnLst>
                              <p:par>
                                <p:cTn id="6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  <p:bldP spid="8" grpId="0" autoUpdateAnimBg="0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utoUpdateAnimBg="0"/>
      <p:bldP spid="17" grpId="0" autoUpdateAnimBg="0"/>
      <p:bldP spid="18" grpId="0" autoUpdateAnimBg="0"/>
      <p:bldP spid="19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xmlns="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xmlns="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xmlns="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pic>
        <p:nvPicPr>
          <p:cNvPr id="14" name="图片 1">
            <a:extLst>
              <a:ext uri="{FF2B5EF4-FFF2-40B4-BE49-F238E27FC236}">
                <a16:creationId xmlns:a16="http://schemas.microsoft.com/office/drawing/2014/main" xmlns="" id="{EAD7562E-2622-41DA-95E9-A890212733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5739704" y="2154906"/>
            <a:ext cx="4915300" cy="33176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Oval 19">
            <a:extLst>
              <a:ext uri="{FF2B5EF4-FFF2-40B4-BE49-F238E27FC236}">
                <a16:creationId xmlns:a16="http://schemas.microsoft.com/office/drawing/2014/main" xmlns="" id="{8774315E-7B8D-4C91-982D-53D556E16B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6535" y="4375691"/>
            <a:ext cx="711200" cy="715962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US" altLang="zh-CN" sz="11700">
              <a:solidFill>
                <a:schemeClr val="bg1"/>
              </a:solidFill>
            </a:endParaRPr>
          </a:p>
        </p:txBody>
      </p:sp>
      <p:pic>
        <p:nvPicPr>
          <p:cNvPr id="16" name="Group 23">
            <a:extLst>
              <a:ext uri="{FF2B5EF4-FFF2-40B4-BE49-F238E27FC236}">
                <a16:creationId xmlns:a16="http://schemas.microsoft.com/office/drawing/2014/main" xmlns="" id="{8BAAEE2F-53B5-4230-9509-E71067084B31}"/>
              </a:ext>
            </a:extLst>
          </p:cNvPr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06873" y="4572541"/>
            <a:ext cx="390525" cy="328612"/>
          </a:xfrm>
          <a:prstGeom prst="rect">
            <a:avLst/>
          </a:prstGeom>
          <a:solidFill>
            <a:srgbClr val="3A9367"/>
          </a:solidFill>
          <a:ln>
            <a:solidFill>
              <a:srgbClr val="3A9367"/>
            </a:solidFill>
          </a:ln>
          <a:extLst/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xmlns="" id="{088917C7-9764-47FE-BFE4-01148C5C97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6535" y="3318416"/>
            <a:ext cx="711200" cy="715962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US" altLang="zh-CN" sz="11700">
              <a:solidFill>
                <a:schemeClr val="bg1"/>
              </a:solidFill>
            </a:endParaRPr>
          </a:p>
        </p:txBody>
      </p:sp>
      <p:pic>
        <p:nvPicPr>
          <p:cNvPr id="18" name="Group 34">
            <a:extLst>
              <a:ext uri="{FF2B5EF4-FFF2-40B4-BE49-F238E27FC236}">
                <a16:creationId xmlns:a16="http://schemas.microsoft.com/office/drawing/2014/main" xmlns="" id="{E3ACDCBF-8211-4597-8911-7D78BE0ABF19}"/>
              </a:ext>
            </a:extLst>
          </p:cNvPr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16398" y="3481928"/>
            <a:ext cx="371475" cy="371475"/>
          </a:xfrm>
          <a:prstGeom prst="rect">
            <a:avLst/>
          </a:prstGeom>
          <a:solidFill>
            <a:srgbClr val="3A9367"/>
          </a:solidFill>
          <a:ln>
            <a:solidFill>
              <a:srgbClr val="3A9367"/>
            </a:solidFill>
          </a:ln>
          <a:extLst/>
        </p:spPr>
      </p:pic>
      <p:sp>
        <p:nvSpPr>
          <p:cNvPr id="19" name="Oval 10">
            <a:extLst>
              <a:ext uri="{FF2B5EF4-FFF2-40B4-BE49-F238E27FC236}">
                <a16:creationId xmlns:a16="http://schemas.microsoft.com/office/drawing/2014/main" xmlns="" id="{064B231A-D8E5-4EAC-BC0D-3F26591104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6535" y="2261141"/>
            <a:ext cx="711200" cy="715962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n-US" altLang="zh-CN" sz="11700">
              <a:solidFill>
                <a:schemeClr val="bg1"/>
              </a:solidFill>
            </a:endParaRPr>
          </a:p>
        </p:txBody>
      </p:sp>
      <p:pic>
        <p:nvPicPr>
          <p:cNvPr id="20" name="Group 82">
            <a:extLst>
              <a:ext uri="{FF2B5EF4-FFF2-40B4-BE49-F238E27FC236}">
                <a16:creationId xmlns:a16="http://schemas.microsoft.com/office/drawing/2014/main" xmlns="" id="{9F007F68-0CF0-4D63-90D5-0506CA2C093F}"/>
              </a:ext>
            </a:extLst>
          </p:cNvPr>
          <p:cNvPicPr>
            <a:picLocks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8304" y="2426241"/>
            <a:ext cx="347663" cy="377825"/>
          </a:xfrm>
          <a:prstGeom prst="rect">
            <a:avLst/>
          </a:prstGeom>
          <a:solidFill>
            <a:srgbClr val="3A9367"/>
          </a:solidFill>
          <a:ln>
            <a:solidFill>
              <a:srgbClr val="3A9367"/>
            </a:solidFill>
          </a:ln>
          <a:extLst/>
        </p:spPr>
      </p:pic>
      <p:sp>
        <p:nvSpPr>
          <p:cNvPr id="21" name="TextBox 13">
            <a:extLst>
              <a:ext uri="{FF2B5EF4-FFF2-40B4-BE49-F238E27FC236}">
                <a16:creationId xmlns:a16="http://schemas.microsoft.com/office/drawing/2014/main" xmlns="" id="{E57BA8C1-26A9-4D3F-A994-80A705D06D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7597" y="2311941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xmlns="" id="{CD179518-F3E7-4D91-AFA4-F5F6661607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2360" y="2597691"/>
            <a:ext cx="2801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23" name="TextBox 13">
            <a:extLst>
              <a:ext uri="{FF2B5EF4-FFF2-40B4-BE49-F238E27FC236}">
                <a16:creationId xmlns:a16="http://schemas.microsoft.com/office/drawing/2014/main" xmlns="" id="{C5C60F4E-9794-482A-AD56-8596372FBB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7597" y="3343816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24" name="TextBox 13">
            <a:extLst>
              <a:ext uri="{FF2B5EF4-FFF2-40B4-BE49-F238E27FC236}">
                <a16:creationId xmlns:a16="http://schemas.microsoft.com/office/drawing/2014/main" xmlns="" id="{8281C5A6-3666-4475-9F77-F4D1061DEA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2360" y="3629566"/>
            <a:ext cx="2801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25" name="TextBox 13">
            <a:extLst>
              <a:ext uri="{FF2B5EF4-FFF2-40B4-BE49-F238E27FC236}">
                <a16:creationId xmlns:a16="http://schemas.microsoft.com/office/drawing/2014/main" xmlns="" id="{E9E2A857-F510-40C2-BB7F-9C34A2395A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27597" y="4420141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26" name="TextBox 13">
            <a:extLst>
              <a:ext uri="{FF2B5EF4-FFF2-40B4-BE49-F238E27FC236}">
                <a16:creationId xmlns:a16="http://schemas.microsoft.com/office/drawing/2014/main" xmlns="" id="{5F57927F-E181-4417-96E3-B970228A09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32360" y="4705891"/>
            <a:ext cx="2801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</p:spTree>
    <p:extLst>
      <p:ext uri="{BB962C8B-B14F-4D97-AF65-F5344CB8AC3E}">
        <p14:creationId xmlns:p14="http://schemas.microsoft.com/office/powerpoint/2010/main" val="2646268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xmlns="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xmlns="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xmlns="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F0869A74-9C56-4A8D-A828-C0427AB999AB}"/>
              </a:ext>
            </a:extLst>
          </p:cNvPr>
          <p:cNvGrpSpPr/>
          <p:nvPr/>
        </p:nvGrpSpPr>
        <p:grpSpPr>
          <a:xfrm>
            <a:off x="787401" y="1944238"/>
            <a:ext cx="5689600" cy="3323191"/>
            <a:chOff x="406401" y="1938338"/>
            <a:chExt cx="5689600" cy="3323191"/>
          </a:xfrm>
        </p:grpSpPr>
        <p:grpSp>
          <p:nvGrpSpPr>
            <p:cNvPr id="46" name="组合 45">
              <a:extLst>
                <a:ext uri="{FF2B5EF4-FFF2-40B4-BE49-F238E27FC236}">
                  <a16:creationId xmlns:a16="http://schemas.microsoft.com/office/drawing/2014/main" xmlns="" id="{2C8DB889-236D-4680-A8A5-9EA5A35C58BE}"/>
                </a:ext>
              </a:extLst>
            </p:cNvPr>
            <p:cNvGrpSpPr/>
            <p:nvPr/>
          </p:nvGrpSpPr>
          <p:grpSpPr>
            <a:xfrm>
              <a:off x="406401" y="1938338"/>
              <a:ext cx="5689600" cy="3323191"/>
              <a:chOff x="6702286" y="1911748"/>
              <a:chExt cx="4171453" cy="3323191"/>
            </a:xfrm>
          </p:grpSpPr>
          <p:cxnSp>
            <p:nvCxnSpPr>
              <p:cNvPr id="71" name="直接连接符 70">
                <a:extLst>
                  <a:ext uri="{FF2B5EF4-FFF2-40B4-BE49-F238E27FC236}">
                    <a16:creationId xmlns:a16="http://schemas.microsoft.com/office/drawing/2014/main" xmlns="" id="{2C6E2B2A-4497-43C9-B7AB-6F52C3030862}"/>
                  </a:ext>
                </a:extLst>
              </p:cNvPr>
              <p:cNvCxnSpPr/>
              <p:nvPr/>
            </p:nvCxnSpPr>
            <p:spPr>
              <a:xfrm>
                <a:off x="6702286" y="4501720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2" name="直接连接符 71">
                <a:extLst>
                  <a:ext uri="{FF2B5EF4-FFF2-40B4-BE49-F238E27FC236}">
                    <a16:creationId xmlns:a16="http://schemas.microsoft.com/office/drawing/2014/main" xmlns="" id="{DAD89877-10A6-472C-8A93-B134212623FF}"/>
                  </a:ext>
                </a:extLst>
              </p:cNvPr>
              <p:cNvCxnSpPr/>
              <p:nvPr/>
            </p:nvCxnSpPr>
            <p:spPr>
              <a:xfrm>
                <a:off x="6702286" y="3950973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3" name="直接连接符 72">
                <a:extLst>
                  <a:ext uri="{FF2B5EF4-FFF2-40B4-BE49-F238E27FC236}">
                    <a16:creationId xmlns:a16="http://schemas.microsoft.com/office/drawing/2014/main" xmlns="" id="{E516ED73-37AE-41A4-9F89-07E64018E384}"/>
                  </a:ext>
                </a:extLst>
              </p:cNvPr>
              <p:cNvCxnSpPr/>
              <p:nvPr/>
            </p:nvCxnSpPr>
            <p:spPr>
              <a:xfrm>
                <a:off x="6702286" y="3400226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4" name="直接连接符 73">
                <a:extLst>
                  <a:ext uri="{FF2B5EF4-FFF2-40B4-BE49-F238E27FC236}">
                    <a16:creationId xmlns:a16="http://schemas.microsoft.com/office/drawing/2014/main" xmlns="" id="{CB8D2D72-BC34-4282-A238-FAFE3FAB901D}"/>
                  </a:ext>
                </a:extLst>
              </p:cNvPr>
              <p:cNvCxnSpPr/>
              <p:nvPr/>
            </p:nvCxnSpPr>
            <p:spPr>
              <a:xfrm>
                <a:off x="6702286" y="2849480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5" name="直接连接符 74">
                <a:extLst>
                  <a:ext uri="{FF2B5EF4-FFF2-40B4-BE49-F238E27FC236}">
                    <a16:creationId xmlns:a16="http://schemas.microsoft.com/office/drawing/2014/main" xmlns="" id="{1ACD7E19-DD6A-4295-8C45-224189286776}"/>
                  </a:ext>
                </a:extLst>
              </p:cNvPr>
              <p:cNvCxnSpPr/>
              <p:nvPr/>
            </p:nvCxnSpPr>
            <p:spPr>
              <a:xfrm>
                <a:off x="6702286" y="2298733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6" name="直接连接符 75">
                <a:extLst>
                  <a:ext uri="{FF2B5EF4-FFF2-40B4-BE49-F238E27FC236}">
                    <a16:creationId xmlns:a16="http://schemas.microsoft.com/office/drawing/2014/main" xmlns="" id="{077FF4E1-2436-4C32-B8CD-6F9CF3C43E51}"/>
                  </a:ext>
                </a:extLst>
              </p:cNvPr>
              <p:cNvCxnSpPr/>
              <p:nvPr/>
            </p:nvCxnSpPr>
            <p:spPr>
              <a:xfrm>
                <a:off x="6702286" y="5052466"/>
                <a:ext cx="4171453" cy="0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  <a:headEnd type="none" w="med" len="med"/>
                <a:tailEnd type="triangl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直接连接符 76">
                <a:extLst>
                  <a:ext uri="{FF2B5EF4-FFF2-40B4-BE49-F238E27FC236}">
                    <a16:creationId xmlns:a16="http://schemas.microsoft.com/office/drawing/2014/main" xmlns="" id="{D2B62F2A-E7C8-4E84-B408-9321EAC2F30F}"/>
                  </a:ext>
                </a:extLst>
              </p:cNvPr>
              <p:cNvCxnSpPr/>
              <p:nvPr/>
            </p:nvCxnSpPr>
            <p:spPr>
              <a:xfrm>
                <a:off x="6851980" y="1911748"/>
                <a:ext cx="0" cy="3323191"/>
              </a:xfrm>
              <a:prstGeom prst="line">
                <a:avLst/>
              </a:prstGeom>
              <a:ln>
                <a:solidFill>
                  <a:srgbClr val="3A9367"/>
                </a:solidFill>
                <a:prstDash val="dash"/>
                <a:headEnd type="triangle" w="med" len="med"/>
                <a:tailEnd type="none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2" name="任意多边形 23">
              <a:extLst>
                <a:ext uri="{FF2B5EF4-FFF2-40B4-BE49-F238E27FC236}">
                  <a16:creationId xmlns:a16="http://schemas.microsoft.com/office/drawing/2014/main" xmlns="" id="{3F457908-5197-464E-B506-9E0AF0B07E4D}"/>
                </a:ext>
              </a:extLst>
            </p:cNvPr>
            <p:cNvSpPr/>
            <p:nvPr/>
          </p:nvSpPr>
          <p:spPr>
            <a:xfrm>
              <a:off x="953464" y="2904915"/>
              <a:ext cx="4774883" cy="1065105"/>
            </a:xfrm>
            <a:custGeom>
              <a:avLst/>
              <a:gdLst>
                <a:gd name="connsiteX0" fmla="*/ 0 w 4770120"/>
                <a:gd name="connsiteY0" fmla="*/ 1065105 h 1065105"/>
                <a:gd name="connsiteX1" fmla="*/ 601980 w 4770120"/>
                <a:gd name="connsiteY1" fmla="*/ 729825 h 1065105"/>
                <a:gd name="connsiteX2" fmla="*/ 1196340 w 4770120"/>
                <a:gd name="connsiteY2" fmla="*/ 844125 h 1065105"/>
                <a:gd name="connsiteX3" fmla="*/ 1790700 w 4770120"/>
                <a:gd name="connsiteY3" fmla="*/ 615525 h 1065105"/>
                <a:gd name="connsiteX4" fmla="*/ 2400300 w 4770120"/>
                <a:gd name="connsiteY4" fmla="*/ 44025 h 1065105"/>
                <a:gd name="connsiteX5" fmla="*/ 2994660 w 4770120"/>
                <a:gd name="connsiteY5" fmla="*/ 120225 h 1065105"/>
                <a:gd name="connsiteX6" fmla="*/ 3596640 w 4770120"/>
                <a:gd name="connsiteY6" fmla="*/ 767925 h 1065105"/>
                <a:gd name="connsiteX7" fmla="*/ 4206240 w 4770120"/>
                <a:gd name="connsiteY7" fmla="*/ 920325 h 1065105"/>
                <a:gd name="connsiteX8" fmla="*/ 4770120 w 4770120"/>
                <a:gd name="connsiteY8" fmla="*/ 348825 h 1065105"/>
                <a:gd name="connsiteX0-1" fmla="*/ 0 w 4770120"/>
                <a:gd name="connsiteY0-2" fmla="*/ 1065105 h 1065105"/>
                <a:gd name="connsiteX1-3" fmla="*/ 601980 w 4770120"/>
                <a:gd name="connsiteY1-4" fmla="*/ 729825 h 1065105"/>
                <a:gd name="connsiteX2-5" fmla="*/ 1196340 w 4770120"/>
                <a:gd name="connsiteY2-6" fmla="*/ 844125 h 1065105"/>
                <a:gd name="connsiteX3-7" fmla="*/ 1790700 w 4770120"/>
                <a:gd name="connsiteY3-8" fmla="*/ 615525 h 1065105"/>
                <a:gd name="connsiteX4-9" fmla="*/ 2400300 w 4770120"/>
                <a:gd name="connsiteY4-10" fmla="*/ 44025 h 1065105"/>
                <a:gd name="connsiteX5-11" fmla="*/ 2994660 w 4770120"/>
                <a:gd name="connsiteY5-12" fmla="*/ 120225 h 1065105"/>
                <a:gd name="connsiteX6-13" fmla="*/ 3596640 w 4770120"/>
                <a:gd name="connsiteY6-14" fmla="*/ 767925 h 1065105"/>
                <a:gd name="connsiteX7-15" fmla="*/ 4206240 w 4770120"/>
                <a:gd name="connsiteY7-16" fmla="*/ 920325 h 1065105"/>
                <a:gd name="connsiteX8-17" fmla="*/ 4770120 w 4770120"/>
                <a:gd name="connsiteY8-18" fmla="*/ 348825 h 1065105"/>
                <a:gd name="connsiteX0-19" fmla="*/ 0 w 4774883"/>
                <a:gd name="connsiteY0-20" fmla="*/ 1065105 h 1065105"/>
                <a:gd name="connsiteX1-21" fmla="*/ 601980 w 4774883"/>
                <a:gd name="connsiteY1-22" fmla="*/ 729825 h 1065105"/>
                <a:gd name="connsiteX2-23" fmla="*/ 1196340 w 4774883"/>
                <a:gd name="connsiteY2-24" fmla="*/ 844125 h 1065105"/>
                <a:gd name="connsiteX3-25" fmla="*/ 1790700 w 4774883"/>
                <a:gd name="connsiteY3-26" fmla="*/ 615525 h 1065105"/>
                <a:gd name="connsiteX4-27" fmla="*/ 2400300 w 4774883"/>
                <a:gd name="connsiteY4-28" fmla="*/ 44025 h 1065105"/>
                <a:gd name="connsiteX5-29" fmla="*/ 2994660 w 4774883"/>
                <a:gd name="connsiteY5-30" fmla="*/ 120225 h 1065105"/>
                <a:gd name="connsiteX6-31" fmla="*/ 3596640 w 4774883"/>
                <a:gd name="connsiteY6-32" fmla="*/ 767925 h 1065105"/>
                <a:gd name="connsiteX7-33" fmla="*/ 4206240 w 4774883"/>
                <a:gd name="connsiteY7-34" fmla="*/ 920325 h 1065105"/>
                <a:gd name="connsiteX8-35" fmla="*/ 4774883 w 4774883"/>
                <a:gd name="connsiteY8-36" fmla="*/ 494081 h 1065105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  <a:cxn ang="0">
                  <a:pos x="connsiteX7-15" y="connsiteY7-16"/>
                </a:cxn>
                <a:cxn ang="0">
                  <a:pos x="connsiteX8-17" y="connsiteY8-18"/>
                </a:cxn>
              </a:cxnLst>
              <a:rect l="l" t="t" r="r" b="b"/>
              <a:pathLst>
                <a:path w="4774883" h="1065105">
                  <a:moveTo>
                    <a:pt x="0" y="1065105"/>
                  </a:moveTo>
                  <a:cubicBezTo>
                    <a:pt x="201295" y="915880"/>
                    <a:pt x="402590" y="766655"/>
                    <a:pt x="601980" y="729825"/>
                  </a:cubicBezTo>
                  <a:cubicBezTo>
                    <a:pt x="801370" y="692995"/>
                    <a:pt x="998220" y="863175"/>
                    <a:pt x="1196340" y="844125"/>
                  </a:cubicBezTo>
                  <a:cubicBezTo>
                    <a:pt x="1394460" y="825075"/>
                    <a:pt x="1590040" y="748875"/>
                    <a:pt x="1790700" y="615525"/>
                  </a:cubicBezTo>
                  <a:cubicBezTo>
                    <a:pt x="1991360" y="482175"/>
                    <a:pt x="2199640" y="126575"/>
                    <a:pt x="2400300" y="44025"/>
                  </a:cubicBezTo>
                  <a:cubicBezTo>
                    <a:pt x="2600960" y="-38525"/>
                    <a:pt x="2795270" y="-425"/>
                    <a:pt x="2994660" y="120225"/>
                  </a:cubicBezTo>
                  <a:cubicBezTo>
                    <a:pt x="3194050" y="240875"/>
                    <a:pt x="3394710" y="634575"/>
                    <a:pt x="3596640" y="767925"/>
                  </a:cubicBezTo>
                  <a:cubicBezTo>
                    <a:pt x="3798570" y="901275"/>
                    <a:pt x="4009866" y="965966"/>
                    <a:pt x="4206240" y="920325"/>
                  </a:cubicBezTo>
                  <a:cubicBezTo>
                    <a:pt x="4402614" y="874684"/>
                    <a:pt x="4590733" y="744906"/>
                    <a:pt x="4774883" y="494081"/>
                  </a:cubicBezTo>
                </a:path>
              </a:pathLst>
            </a:custGeom>
            <a:noFill/>
            <a:ln w="28575">
              <a:solidFill>
                <a:srgbClr val="3A936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0" name="任意多边形 24">
              <a:extLst>
                <a:ext uri="{FF2B5EF4-FFF2-40B4-BE49-F238E27FC236}">
                  <a16:creationId xmlns:a16="http://schemas.microsoft.com/office/drawing/2014/main" xmlns="" id="{C40E1037-FCFE-4D41-983D-57E496A151EA}"/>
                </a:ext>
              </a:extLst>
            </p:cNvPr>
            <p:cNvSpPr/>
            <p:nvPr/>
          </p:nvSpPr>
          <p:spPr>
            <a:xfrm>
              <a:off x="953464" y="2689881"/>
              <a:ext cx="4799648" cy="1474712"/>
            </a:xfrm>
            <a:custGeom>
              <a:avLst/>
              <a:gdLst>
                <a:gd name="connsiteX0" fmla="*/ 0 w 4785360"/>
                <a:gd name="connsiteY0" fmla="*/ 465805 h 1442419"/>
                <a:gd name="connsiteX1" fmla="*/ 601980 w 4785360"/>
                <a:gd name="connsiteY1" fmla="*/ 663925 h 1442419"/>
                <a:gd name="connsiteX2" fmla="*/ 1203960 w 4785360"/>
                <a:gd name="connsiteY2" fmla="*/ 1387825 h 1442419"/>
                <a:gd name="connsiteX3" fmla="*/ 1813560 w 4785360"/>
                <a:gd name="connsiteY3" fmla="*/ 1326865 h 1442419"/>
                <a:gd name="connsiteX4" fmla="*/ 2400300 w 4785360"/>
                <a:gd name="connsiteY4" fmla="*/ 816325 h 1442419"/>
                <a:gd name="connsiteX5" fmla="*/ 3002280 w 4785360"/>
                <a:gd name="connsiteY5" fmla="*/ 625825 h 1442419"/>
                <a:gd name="connsiteX6" fmla="*/ 3611880 w 4785360"/>
                <a:gd name="connsiteY6" fmla="*/ 100045 h 1442419"/>
                <a:gd name="connsiteX7" fmla="*/ 4206240 w 4785360"/>
                <a:gd name="connsiteY7" fmla="*/ 16225 h 1442419"/>
                <a:gd name="connsiteX8" fmla="*/ 4785360 w 4785360"/>
                <a:gd name="connsiteY8" fmla="*/ 305785 h 1442419"/>
                <a:gd name="connsiteX0-1" fmla="*/ 0 w 4785360"/>
                <a:gd name="connsiteY0-2" fmla="*/ 465805 h 1442419"/>
                <a:gd name="connsiteX1-3" fmla="*/ 601980 w 4785360"/>
                <a:gd name="connsiteY1-4" fmla="*/ 663925 h 1442419"/>
                <a:gd name="connsiteX2-5" fmla="*/ 1203960 w 4785360"/>
                <a:gd name="connsiteY2-6" fmla="*/ 1387825 h 1442419"/>
                <a:gd name="connsiteX3-7" fmla="*/ 1813560 w 4785360"/>
                <a:gd name="connsiteY3-8" fmla="*/ 1326865 h 1442419"/>
                <a:gd name="connsiteX4-9" fmla="*/ 2400300 w 4785360"/>
                <a:gd name="connsiteY4-10" fmla="*/ 816325 h 1442419"/>
                <a:gd name="connsiteX5-11" fmla="*/ 3002280 w 4785360"/>
                <a:gd name="connsiteY5-12" fmla="*/ 625825 h 1442419"/>
                <a:gd name="connsiteX6-13" fmla="*/ 3611880 w 4785360"/>
                <a:gd name="connsiteY6-14" fmla="*/ 100045 h 1442419"/>
                <a:gd name="connsiteX7-15" fmla="*/ 4206240 w 4785360"/>
                <a:gd name="connsiteY7-16" fmla="*/ 16225 h 1442419"/>
                <a:gd name="connsiteX8-17" fmla="*/ 4785360 w 4785360"/>
                <a:gd name="connsiteY8-18" fmla="*/ 305785 h 1442419"/>
                <a:gd name="connsiteX0-19" fmla="*/ 0 w 4785360"/>
                <a:gd name="connsiteY0-20" fmla="*/ 465805 h 1442419"/>
                <a:gd name="connsiteX1-21" fmla="*/ 601980 w 4785360"/>
                <a:gd name="connsiteY1-22" fmla="*/ 663925 h 1442419"/>
                <a:gd name="connsiteX2-23" fmla="*/ 1203960 w 4785360"/>
                <a:gd name="connsiteY2-24" fmla="*/ 1387825 h 1442419"/>
                <a:gd name="connsiteX3-25" fmla="*/ 1813560 w 4785360"/>
                <a:gd name="connsiteY3-26" fmla="*/ 1326865 h 1442419"/>
                <a:gd name="connsiteX4-27" fmla="*/ 2400300 w 4785360"/>
                <a:gd name="connsiteY4-28" fmla="*/ 816325 h 1442419"/>
                <a:gd name="connsiteX5-29" fmla="*/ 3002280 w 4785360"/>
                <a:gd name="connsiteY5-30" fmla="*/ 625825 h 1442419"/>
                <a:gd name="connsiteX6-31" fmla="*/ 3611880 w 4785360"/>
                <a:gd name="connsiteY6-32" fmla="*/ 100045 h 1442419"/>
                <a:gd name="connsiteX7-33" fmla="*/ 4206240 w 4785360"/>
                <a:gd name="connsiteY7-34" fmla="*/ 16225 h 1442419"/>
                <a:gd name="connsiteX8-35" fmla="*/ 4785360 w 4785360"/>
                <a:gd name="connsiteY8-36" fmla="*/ 305785 h 1442419"/>
                <a:gd name="connsiteX0-37" fmla="*/ 0 w 4785360"/>
                <a:gd name="connsiteY0-38" fmla="*/ 465805 h 1442419"/>
                <a:gd name="connsiteX1-39" fmla="*/ 601980 w 4785360"/>
                <a:gd name="connsiteY1-40" fmla="*/ 663925 h 1442419"/>
                <a:gd name="connsiteX2-41" fmla="*/ 1203960 w 4785360"/>
                <a:gd name="connsiteY2-42" fmla="*/ 1387825 h 1442419"/>
                <a:gd name="connsiteX3-43" fmla="*/ 1813560 w 4785360"/>
                <a:gd name="connsiteY3-44" fmla="*/ 1326865 h 1442419"/>
                <a:gd name="connsiteX4-45" fmla="*/ 2400300 w 4785360"/>
                <a:gd name="connsiteY4-46" fmla="*/ 816325 h 1442419"/>
                <a:gd name="connsiteX5-47" fmla="*/ 3002280 w 4785360"/>
                <a:gd name="connsiteY5-48" fmla="*/ 625825 h 1442419"/>
                <a:gd name="connsiteX6-49" fmla="*/ 3611880 w 4785360"/>
                <a:gd name="connsiteY6-50" fmla="*/ 100045 h 1442419"/>
                <a:gd name="connsiteX7-51" fmla="*/ 4206240 w 4785360"/>
                <a:gd name="connsiteY7-52" fmla="*/ 16225 h 1442419"/>
                <a:gd name="connsiteX8-53" fmla="*/ 4785360 w 4785360"/>
                <a:gd name="connsiteY8-54" fmla="*/ 305785 h 1442419"/>
                <a:gd name="connsiteX0-55" fmla="*/ 0 w 4785360"/>
                <a:gd name="connsiteY0-56" fmla="*/ 465805 h 1442419"/>
                <a:gd name="connsiteX1-57" fmla="*/ 601980 w 4785360"/>
                <a:gd name="connsiteY1-58" fmla="*/ 663925 h 1442419"/>
                <a:gd name="connsiteX2-59" fmla="*/ 1203960 w 4785360"/>
                <a:gd name="connsiteY2-60" fmla="*/ 1387825 h 1442419"/>
                <a:gd name="connsiteX3-61" fmla="*/ 1813560 w 4785360"/>
                <a:gd name="connsiteY3-62" fmla="*/ 1326865 h 1442419"/>
                <a:gd name="connsiteX4-63" fmla="*/ 2400300 w 4785360"/>
                <a:gd name="connsiteY4-64" fmla="*/ 816325 h 1442419"/>
                <a:gd name="connsiteX5-65" fmla="*/ 3002280 w 4785360"/>
                <a:gd name="connsiteY5-66" fmla="*/ 625825 h 1442419"/>
                <a:gd name="connsiteX6-67" fmla="*/ 3611880 w 4785360"/>
                <a:gd name="connsiteY6-68" fmla="*/ 100045 h 1442419"/>
                <a:gd name="connsiteX7-69" fmla="*/ 4206240 w 4785360"/>
                <a:gd name="connsiteY7-70" fmla="*/ 16225 h 1442419"/>
                <a:gd name="connsiteX8-71" fmla="*/ 4785360 w 4785360"/>
                <a:gd name="connsiteY8-72" fmla="*/ 305785 h 1442419"/>
                <a:gd name="connsiteX0-73" fmla="*/ 0 w 4785360"/>
                <a:gd name="connsiteY0-74" fmla="*/ 465805 h 1442419"/>
                <a:gd name="connsiteX1-75" fmla="*/ 601980 w 4785360"/>
                <a:gd name="connsiteY1-76" fmla="*/ 663925 h 1442419"/>
                <a:gd name="connsiteX2-77" fmla="*/ 1203960 w 4785360"/>
                <a:gd name="connsiteY2-78" fmla="*/ 1387825 h 1442419"/>
                <a:gd name="connsiteX3-79" fmla="*/ 1813560 w 4785360"/>
                <a:gd name="connsiteY3-80" fmla="*/ 1326865 h 1442419"/>
                <a:gd name="connsiteX4-81" fmla="*/ 2400300 w 4785360"/>
                <a:gd name="connsiteY4-82" fmla="*/ 816325 h 1442419"/>
                <a:gd name="connsiteX5-83" fmla="*/ 3002280 w 4785360"/>
                <a:gd name="connsiteY5-84" fmla="*/ 625825 h 1442419"/>
                <a:gd name="connsiteX6-85" fmla="*/ 3611880 w 4785360"/>
                <a:gd name="connsiteY6-86" fmla="*/ 100045 h 1442419"/>
                <a:gd name="connsiteX7-87" fmla="*/ 4206240 w 4785360"/>
                <a:gd name="connsiteY7-88" fmla="*/ 16225 h 1442419"/>
                <a:gd name="connsiteX8-89" fmla="*/ 4785360 w 4785360"/>
                <a:gd name="connsiteY8-90" fmla="*/ 305785 h 1442419"/>
                <a:gd name="connsiteX0-91" fmla="*/ 0 w 4785360"/>
                <a:gd name="connsiteY0-92" fmla="*/ 465805 h 1442419"/>
                <a:gd name="connsiteX1-93" fmla="*/ 601980 w 4785360"/>
                <a:gd name="connsiteY1-94" fmla="*/ 663925 h 1442419"/>
                <a:gd name="connsiteX2-95" fmla="*/ 1203960 w 4785360"/>
                <a:gd name="connsiteY2-96" fmla="*/ 1387825 h 1442419"/>
                <a:gd name="connsiteX3-97" fmla="*/ 1813560 w 4785360"/>
                <a:gd name="connsiteY3-98" fmla="*/ 1326865 h 1442419"/>
                <a:gd name="connsiteX4-99" fmla="*/ 2400300 w 4785360"/>
                <a:gd name="connsiteY4-100" fmla="*/ 816325 h 1442419"/>
                <a:gd name="connsiteX5-101" fmla="*/ 3002280 w 4785360"/>
                <a:gd name="connsiteY5-102" fmla="*/ 625825 h 1442419"/>
                <a:gd name="connsiteX6-103" fmla="*/ 3611880 w 4785360"/>
                <a:gd name="connsiteY6-104" fmla="*/ 100045 h 1442419"/>
                <a:gd name="connsiteX7-105" fmla="*/ 4206240 w 4785360"/>
                <a:gd name="connsiteY7-106" fmla="*/ 16225 h 1442419"/>
                <a:gd name="connsiteX8-107" fmla="*/ 4785360 w 4785360"/>
                <a:gd name="connsiteY8-108" fmla="*/ 305785 h 1442419"/>
                <a:gd name="connsiteX0-109" fmla="*/ 0 w 4799648"/>
                <a:gd name="connsiteY0-110" fmla="*/ 454624 h 1431238"/>
                <a:gd name="connsiteX1-111" fmla="*/ 601980 w 4799648"/>
                <a:gd name="connsiteY1-112" fmla="*/ 652744 h 1431238"/>
                <a:gd name="connsiteX2-113" fmla="*/ 1203960 w 4799648"/>
                <a:gd name="connsiteY2-114" fmla="*/ 1376644 h 1431238"/>
                <a:gd name="connsiteX3-115" fmla="*/ 1813560 w 4799648"/>
                <a:gd name="connsiteY3-116" fmla="*/ 1315684 h 1431238"/>
                <a:gd name="connsiteX4-117" fmla="*/ 2400300 w 4799648"/>
                <a:gd name="connsiteY4-118" fmla="*/ 805144 h 1431238"/>
                <a:gd name="connsiteX5-119" fmla="*/ 3002280 w 4799648"/>
                <a:gd name="connsiteY5-120" fmla="*/ 614644 h 1431238"/>
                <a:gd name="connsiteX6-121" fmla="*/ 3611880 w 4799648"/>
                <a:gd name="connsiteY6-122" fmla="*/ 88864 h 1431238"/>
                <a:gd name="connsiteX7-123" fmla="*/ 4206240 w 4799648"/>
                <a:gd name="connsiteY7-124" fmla="*/ 5044 h 1431238"/>
                <a:gd name="connsiteX8-125" fmla="*/ 4799648 w 4799648"/>
                <a:gd name="connsiteY8-126" fmla="*/ 142204 h 1431238"/>
                <a:gd name="connsiteX0-127" fmla="*/ 0 w 4799648"/>
                <a:gd name="connsiteY0-128" fmla="*/ 460717 h 1437331"/>
                <a:gd name="connsiteX1-129" fmla="*/ 601980 w 4799648"/>
                <a:gd name="connsiteY1-130" fmla="*/ 658837 h 1437331"/>
                <a:gd name="connsiteX2-131" fmla="*/ 1203960 w 4799648"/>
                <a:gd name="connsiteY2-132" fmla="*/ 1382737 h 1437331"/>
                <a:gd name="connsiteX3-133" fmla="*/ 1813560 w 4799648"/>
                <a:gd name="connsiteY3-134" fmla="*/ 1321777 h 1437331"/>
                <a:gd name="connsiteX4-135" fmla="*/ 2400300 w 4799648"/>
                <a:gd name="connsiteY4-136" fmla="*/ 811237 h 1437331"/>
                <a:gd name="connsiteX5-137" fmla="*/ 3002280 w 4799648"/>
                <a:gd name="connsiteY5-138" fmla="*/ 620737 h 1437331"/>
                <a:gd name="connsiteX6-139" fmla="*/ 3611880 w 4799648"/>
                <a:gd name="connsiteY6-140" fmla="*/ 94957 h 1437331"/>
                <a:gd name="connsiteX7-141" fmla="*/ 4206240 w 4799648"/>
                <a:gd name="connsiteY7-142" fmla="*/ 3994 h 1437331"/>
                <a:gd name="connsiteX8-143" fmla="*/ 4799648 w 4799648"/>
                <a:gd name="connsiteY8-144" fmla="*/ 148297 h 1437331"/>
                <a:gd name="connsiteX0-145" fmla="*/ 0 w 4799648"/>
                <a:gd name="connsiteY0-146" fmla="*/ 460717 h 1437331"/>
                <a:gd name="connsiteX1-147" fmla="*/ 601980 w 4799648"/>
                <a:gd name="connsiteY1-148" fmla="*/ 658837 h 1437331"/>
                <a:gd name="connsiteX2-149" fmla="*/ 1203960 w 4799648"/>
                <a:gd name="connsiteY2-150" fmla="*/ 1382737 h 1437331"/>
                <a:gd name="connsiteX3-151" fmla="*/ 1813560 w 4799648"/>
                <a:gd name="connsiteY3-152" fmla="*/ 1321777 h 1437331"/>
                <a:gd name="connsiteX4-153" fmla="*/ 2400300 w 4799648"/>
                <a:gd name="connsiteY4-154" fmla="*/ 811237 h 1437331"/>
                <a:gd name="connsiteX5-155" fmla="*/ 3002280 w 4799648"/>
                <a:gd name="connsiteY5-156" fmla="*/ 620737 h 1437331"/>
                <a:gd name="connsiteX6-157" fmla="*/ 3611880 w 4799648"/>
                <a:gd name="connsiteY6-158" fmla="*/ 94957 h 1437331"/>
                <a:gd name="connsiteX7-159" fmla="*/ 4206240 w 4799648"/>
                <a:gd name="connsiteY7-160" fmla="*/ 3994 h 1437331"/>
                <a:gd name="connsiteX8-161" fmla="*/ 4799648 w 4799648"/>
                <a:gd name="connsiteY8-162" fmla="*/ 148297 h 1437331"/>
                <a:gd name="connsiteX0-163" fmla="*/ 0 w 4799648"/>
                <a:gd name="connsiteY0-164" fmla="*/ 473055 h 1449669"/>
                <a:gd name="connsiteX1-165" fmla="*/ 601980 w 4799648"/>
                <a:gd name="connsiteY1-166" fmla="*/ 671175 h 1449669"/>
                <a:gd name="connsiteX2-167" fmla="*/ 1203960 w 4799648"/>
                <a:gd name="connsiteY2-168" fmla="*/ 1395075 h 1449669"/>
                <a:gd name="connsiteX3-169" fmla="*/ 1813560 w 4799648"/>
                <a:gd name="connsiteY3-170" fmla="*/ 1334115 h 1449669"/>
                <a:gd name="connsiteX4-171" fmla="*/ 2400300 w 4799648"/>
                <a:gd name="connsiteY4-172" fmla="*/ 823575 h 1449669"/>
                <a:gd name="connsiteX5-173" fmla="*/ 3002280 w 4799648"/>
                <a:gd name="connsiteY5-174" fmla="*/ 633075 h 1449669"/>
                <a:gd name="connsiteX6-175" fmla="*/ 3611880 w 4799648"/>
                <a:gd name="connsiteY6-176" fmla="*/ 107295 h 1449669"/>
                <a:gd name="connsiteX7-177" fmla="*/ 4206240 w 4799648"/>
                <a:gd name="connsiteY7-178" fmla="*/ 16332 h 1449669"/>
                <a:gd name="connsiteX8-179" fmla="*/ 4799648 w 4799648"/>
                <a:gd name="connsiteY8-180" fmla="*/ 160635 h 1449669"/>
                <a:gd name="connsiteX0-181" fmla="*/ 0 w 4799648"/>
                <a:gd name="connsiteY0-182" fmla="*/ 473055 h 1457945"/>
                <a:gd name="connsiteX1-183" fmla="*/ 601980 w 4799648"/>
                <a:gd name="connsiteY1-184" fmla="*/ 671175 h 1457945"/>
                <a:gd name="connsiteX2-185" fmla="*/ 1203960 w 4799648"/>
                <a:gd name="connsiteY2-186" fmla="*/ 1395075 h 1457945"/>
                <a:gd name="connsiteX3-187" fmla="*/ 1813560 w 4799648"/>
                <a:gd name="connsiteY3-188" fmla="*/ 1334115 h 1457945"/>
                <a:gd name="connsiteX4-189" fmla="*/ 3002280 w 4799648"/>
                <a:gd name="connsiteY4-190" fmla="*/ 633075 h 1457945"/>
                <a:gd name="connsiteX5-191" fmla="*/ 3611880 w 4799648"/>
                <a:gd name="connsiteY5-192" fmla="*/ 107295 h 1457945"/>
                <a:gd name="connsiteX6-193" fmla="*/ 4206240 w 4799648"/>
                <a:gd name="connsiteY6-194" fmla="*/ 16332 h 1457945"/>
                <a:gd name="connsiteX7-195" fmla="*/ 4799648 w 4799648"/>
                <a:gd name="connsiteY7-196" fmla="*/ 160635 h 1457945"/>
                <a:gd name="connsiteX0-197" fmla="*/ 0 w 4799648"/>
                <a:gd name="connsiteY0-198" fmla="*/ 473055 h 1442941"/>
                <a:gd name="connsiteX1-199" fmla="*/ 601980 w 4799648"/>
                <a:gd name="connsiteY1-200" fmla="*/ 671175 h 1442941"/>
                <a:gd name="connsiteX2-201" fmla="*/ 1203960 w 4799648"/>
                <a:gd name="connsiteY2-202" fmla="*/ 1395075 h 1442941"/>
                <a:gd name="connsiteX3-203" fmla="*/ 1813560 w 4799648"/>
                <a:gd name="connsiteY3-204" fmla="*/ 1334115 h 1442941"/>
                <a:gd name="connsiteX4-205" fmla="*/ 2438400 w 4799648"/>
                <a:gd name="connsiteY4-206" fmla="*/ 1006455 h 1442941"/>
                <a:gd name="connsiteX5-207" fmla="*/ 3002280 w 4799648"/>
                <a:gd name="connsiteY5-208" fmla="*/ 633075 h 1442941"/>
                <a:gd name="connsiteX6-209" fmla="*/ 3611880 w 4799648"/>
                <a:gd name="connsiteY6-210" fmla="*/ 107295 h 1442941"/>
                <a:gd name="connsiteX7-211" fmla="*/ 4206240 w 4799648"/>
                <a:gd name="connsiteY7-212" fmla="*/ 16332 h 1442941"/>
                <a:gd name="connsiteX8-213" fmla="*/ 4799648 w 4799648"/>
                <a:gd name="connsiteY8-214" fmla="*/ 160635 h 1442941"/>
                <a:gd name="connsiteX0-215" fmla="*/ 0 w 4799648"/>
                <a:gd name="connsiteY0-216" fmla="*/ 473055 h 1441379"/>
                <a:gd name="connsiteX1-217" fmla="*/ 601980 w 4799648"/>
                <a:gd name="connsiteY1-218" fmla="*/ 671175 h 1441379"/>
                <a:gd name="connsiteX2-219" fmla="*/ 1203960 w 4799648"/>
                <a:gd name="connsiteY2-220" fmla="*/ 1395075 h 1441379"/>
                <a:gd name="connsiteX3-221" fmla="*/ 1813560 w 4799648"/>
                <a:gd name="connsiteY3-222" fmla="*/ 1334115 h 1441379"/>
                <a:gd name="connsiteX4-223" fmla="*/ 2447925 w 4799648"/>
                <a:gd name="connsiteY4-224" fmla="*/ 1054080 h 1441379"/>
                <a:gd name="connsiteX5-225" fmla="*/ 3002280 w 4799648"/>
                <a:gd name="connsiteY5-226" fmla="*/ 633075 h 1441379"/>
                <a:gd name="connsiteX6-227" fmla="*/ 3611880 w 4799648"/>
                <a:gd name="connsiteY6-228" fmla="*/ 107295 h 1441379"/>
                <a:gd name="connsiteX7-229" fmla="*/ 4206240 w 4799648"/>
                <a:gd name="connsiteY7-230" fmla="*/ 16332 h 1441379"/>
                <a:gd name="connsiteX8-231" fmla="*/ 4799648 w 4799648"/>
                <a:gd name="connsiteY8-232" fmla="*/ 160635 h 1441379"/>
                <a:gd name="connsiteX0-233" fmla="*/ 0 w 4799648"/>
                <a:gd name="connsiteY0-234" fmla="*/ 473055 h 1441379"/>
                <a:gd name="connsiteX1-235" fmla="*/ 601980 w 4799648"/>
                <a:gd name="connsiteY1-236" fmla="*/ 671175 h 1441379"/>
                <a:gd name="connsiteX2-237" fmla="*/ 1203960 w 4799648"/>
                <a:gd name="connsiteY2-238" fmla="*/ 1395075 h 1441379"/>
                <a:gd name="connsiteX3-239" fmla="*/ 1813560 w 4799648"/>
                <a:gd name="connsiteY3-240" fmla="*/ 1334115 h 1441379"/>
                <a:gd name="connsiteX4-241" fmla="*/ 2447925 w 4799648"/>
                <a:gd name="connsiteY4-242" fmla="*/ 1054080 h 1441379"/>
                <a:gd name="connsiteX5-243" fmla="*/ 3002280 w 4799648"/>
                <a:gd name="connsiteY5-244" fmla="*/ 633075 h 1441379"/>
                <a:gd name="connsiteX6-245" fmla="*/ 3611880 w 4799648"/>
                <a:gd name="connsiteY6-246" fmla="*/ 107295 h 1441379"/>
                <a:gd name="connsiteX7-247" fmla="*/ 4206240 w 4799648"/>
                <a:gd name="connsiteY7-248" fmla="*/ 16332 h 1441379"/>
                <a:gd name="connsiteX8-249" fmla="*/ 4799648 w 4799648"/>
                <a:gd name="connsiteY8-250" fmla="*/ 160635 h 1441379"/>
                <a:gd name="connsiteX0-251" fmla="*/ 0 w 4799648"/>
                <a:gd name="connsiteY0-252" fmla="*/ 473055 h 1404464"/>
                <a:gd name="connsiteX1-253" fmla="*/ 601980 w 4799648"/>
                <a:gd name="connsiteY1-254" fmla="*/ 671175 h 1404464"/>
                <a:gd name="connsiteX2-255" fmla="*/ 1203960 w 4799648"/>
                <a:gd name="connsiteY2-256" fmla="*/ 1395075 h 1404464"/>
                <a:gd name="connsiteX3-257" fmla="*/ 2447925 w 4799648"/>
                <a:gd name="connsiteY3-258" fmla="*/ 1054080 h 1404464"/>
                <a:gd name="connsiteX4-259" fmla="*/ 3002280 w 4799648"/>
                <a:gd name="connsiteY4-260" fmla="*/ 633075 h 1404464"/>
                <a:gd name="connsiteX5-261" fmla="*/ 3611880 w 4799648"/>
                <a:gd name="connsiteY5-262" fmla="*/ 107295 h 1404464"/>
                <a:gd name="connsiteX6-263" fmla="*/ 4206240 w 4799648"/>
                <a:gd name="connsiteY6-264" fmla="*/ 16332 h 1404464"/>
                <a:gd name="connsiteX7-265" fmla="*/ 4799648 w 4799648"/>
                <a:gd name="connsiteY7-266" fmla="*/ 160635 h 1404464"/>
                <a:gd name="connsiteX0-267" fmla="*/ 0 w 4799648"/>
                <a:gd name="connsiteY0-268" fmla="*/ 473055 h 1435164"/>
                <a:gd name="connsiteX1-269" fmla="*/ 601980 w 4799648"/>
                <a:gd name="connsiteY1-270" fmla="*/ 671175 h 1435164"/>
                <a:gd name="connsiteX2-271" fmla="*/ 1203960 w 4799648"/>
                <a:gd name="connsiteY2-272" fmla="*/ 1395075 h 1435164"/>
                <a:gd name="connsiteX3-273" fmla="*/ 2019300 w 4799648"/>
                <a:gd name="connsiteY3-274" fmla="*/ 1311255 h 1435164"/>
                <a:gd name="connsiteX4-275" fmla="*/ 2447925 w 4799648"/>
                <a:gd name="connsiteY4-276" fmla="*/ 1054080 h 1435164"/>
                <a:gd name="connsiteX5-277" fmla="*/ 3002280 w 4799648"/>
                <a:gd name="connsiteY5-278" fmla="*/ 633075 h 1435164"/>
                <a:gd name="connsiteX6-279" fmla="*/ 3611880 w 4799648"/>
                <a:gd name="connsiteY6-280" fmla="*/ 107295 h 1435164"/>
                <a:gd name="connsiteX7-281" fmla="*/ 4206240 w 4799648"/>
                <a:gd name="connsiteY7-282" fmla="*/ 16332 h 1435164"/>
                <a:gd name="connsiteX8-283" fmla="*/ 4799648 w 4799648"/>
                <a:gd name="connsiteY8-284" fmla="*/ 160635 h 1435164"/>
                <a:gd name="connsiteX0-285" fmla="*/ 0 w 4799648"/>
                <a:gd name="connsiteY0-286" fmla="*/ 473055 h 1435164"/>
                <a:gd name="connsiteX1-287" fmla="*/ 601980 w 4799648"/>
                <a:gd name="connsiteY1-288" fmla="*/ 671175 h 1435164"/>
                <a:gd name="connsiteX2-289" fmla="*/ 1203960 w 4799648"/>
                <a:gd name="connsiteY2-290" fmla="*/ 1395075 h 1435164"/>
                <a:gd name="connsiteX3-291" fmla="*/ 2019300 w 4799648"/>
                <a:gd name="connsiteY3-292" fmla="*/ 1311255 h 1435164"/>
                <a:gd name="connsiteX4-293" fmla="*/ 2562225 w 4799648"/>
                <a:gd name="connsiteY4-294" fmla="*/ 901680 h 1435164"/>
                <a:gd name="connsiteX5-295" fmla="*/ 3002280 w 4799648"/>
                <a:gd name="connsiteY5-296" fmla="*/ 633075 h 1435164"/>
                <a:gd name="connsiteX6-297" fmla="*/ 3611880 w 4799648"/>
                <a:gd name="connsiteY6-298" fmla="*/ 107295 h 1435164"/>
                <a:gd name="connsiteX7-299" fmla="*/ 4206240 w 4799648"/>
                <a:gd name="connsiteY7-300" fmla="*/ 16332 h 1435164"/>
                <a:gd name="connsiteX8-301" fmla="*/ 4799648 w 4799648"/>
                <a:gd name="connsiteY8-302" fmla="*/ 160635 h 1435164"/>
                <a:gd name="connsiteX0-303" fmla="*/ 0 w 4799648"/>
                <a:gd name="connsiteY0-304" fmla="*/ 473055 h 1449123"/>
                <a:gd name="connsiteX1-305" fmla="*/ 601980 w 4799648"/>
                <a:gd name="connsiteY1-306" fmla="*/ 671175 h 1449123"/>
                <a:gd name="connsiteX2-307" fmla="*/ 1203960 w 4799648"/>
                <a:gd name="connsiteY2-308" fmla="*/ 1395075 h 1449123"/>
                <a:gd name="connsiteX3-309" fmla="*/ 2019300 w 4799648"/>
                <a:gd name="connsiteY3-310" fmla="*/ 1311255 h 1449123"/>
                <a:gd name="connsiteX4-311" fmla="*/ 3002280 w 4799648"/>
                <a:gd name="connsiteY4-312" fmla="*/ 633075 h 1449123"/>
                <a:gd name="connsiteX5-313" fmla="*/ 3611880 w 4799648"/>
                <a:gd name="connsiteY5-314" fmla="*/ 107295 h 1449123"/>
                <a:gd name="connsiteX6-315" fmla="*/ 4206240 w 4799648"/>
                <a:gd name="connsiteY6-316" fmla="*/ 16332 h 1449123"/>
                <a:gd name="connsiteX7-317" fmla="*/ 4799648 w 4799648"/>
                <a:gd name="connsiteY7-318" fmla="*/ 160635 h 1449123"/>
                <a:gd name="connsiteX0-319" fmla="*/ 0 w 4799648"/>
                <a:gd name="connsiteY0-320" fmla="*/ 473055 h 1474712"/>
                <a:gd name="connsiteX1-321" fmla="*/ 601980 w 4799648"/>
                <a:gd name="connsiteY1-322" fmla="*/ 671175 h 1474712"/>
                <a:gd name="connsiteX2-323" fmla="*/ 1203960 w 4799648"/>
                <a:gd name="connsiteY2-324" fmla="*/ 1395075 h 1474712"/>
                <a:gd name="connsiteX3-325" fmla="*/ 2019300 w 4799648"/>
                <a:gd name="connsiteY3-326" fmla="*/ 1311255 h 1474712"/>
                <a:gd name="connsiteX4-327" fmla="*/ 3611880 w 4799648"/>
                <a:gd name="connsiteY4-328" fmla="*/ 107295 h 1474712"/>
                <a:gd name="connsiteX5-329" fmla="*/ 4206240 w 4799648"/>
                <a:gd name="connsiteY5-330" fmla="*/ 16332 h 1474712"/>
                <a:gd name="connsiteX6-331" fmla="*/ 4799648 w 4799648"/>
                <a:gd name="connsiteY6-332" fmla="*/ 160635 h 1474712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  <a:cxn ang="0">
                  <a:pos x="connsiteX5-11" y="connsiteY5-12"/>
                </a:cxn>
                <a:cxn ang="0">
                  <a:pos x="connsiteX6-13" y="connsiteY6-14"/>
                </a:cxn>
              </a:cxnLst>
              <a:rect l="l" t="t" r="r" b="b"/>
              <a:pathLst>
                <a:path w="4799648" h="1474712">
                  <a:moveTo>
                    <a:pt x="0" y="473055"/>
                  </a:moveTo>
                  <a:cubicBezTo>
                    <a:pt x="200660" y="495280"/>
                    <a:pt x="401320" y="517505"/>
                    <a:pt x="601980" y="671175"/>
                  </a:cubicBezTo>
                  <a:cubicBezTo>
                    <a:pt x="802640" y="824845"/>
                    <a:pt x="967740" y="1288395"/>
                    <a:pt x="1203960" y="1395075"/>
                  </a:cubicBezTo>
                  <a:cubicBezTo>
                    <a:pt x="1440180" y="1501755"/>
                    <a:pt x="1617980" y="1525885"/>
                    <a:pt x="2019300" y="1311255"/>
                  </a:cubicBezTo>
                  <a:cubicBezTo>
                    <a:pt x="2420620" y="1096625"/>
                    <a:pt x="3247390" y="323115"/>
                    <a:pt x="3611880" y="107295"/>
                  </a:cubicBezTo>
                  <a:cubicBezTo>
                    <a:pt x="3812540" y="4505"/>
                    <a:pt x="4003516" y="-21133"/>
                    <a:pt x="4206240" y="16332"/>
                  </a:cubicBezTo>
                  <a:cubicBezTo>
                    <a:pt x="4408964" y="53797"/>
                    <a:pt x="4799648" y="160635"/>
                    <a:pt x="4799648" y="160635"/>
                  </a:cubicBezTo>
                </a:path>
              </a:pathLst>
            </a:custGeom>
            <a:noFill/>
            <a:ln w="28575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8" name="TextBox 23">
            <a:extLst>
              <a:ext uri="{FF2B5EF4-FFF2-40B4-BE49-F238E27FC236}">
                <a16:creationId xmlns:a16="http://schemas.microsoft.com/office/drawing/2014/main" xmlns="" id="{093D84EE-B9CE-4BD0-B5F4-756A6B83E635}"/>
              </a:ext>
            </a:extLst>
          </p:cNvPr>
          <p:cNvSpPr txBox="1"/>
          <p:nvPr/>
        </p:nvSpPr>
        <p:spPr>
          <a:xfrm>
            <a:off x="6731635" y="2662555"/>
            <a:ext cx="49187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 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  <a:p>
            <a:pPr algn="just">
              <a:defRPr/>
            </a:pP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79" name="TextBox 24">
            <a:extLst>
              <a:ext uri="{FF2B5EF4-FFF2-40B4-BE49-F238E27FC236}">
                <a16:creationId xmlns:a16="http://schemas.microsoft.com/office/drawing/2014/main" xmlns="" id="{BF19575A-591F-43EB-9565-E74CBD80B819}"/>
              </a:ext>
            </a:extLst>
          </p:cNvPr>
          <p:cNvSpPr txBox="1"/>
          <p:nvPr/>
        </p:nvSpPr>
        <p:spPr>
          <a:xfrm>
            <a:off x="6731764" y="2276761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请在此输入文字</a:t>
            </a:r>
          </a:p>
        </p:txBody>
      </p:sp>
      <p:cxnSp>
        <p:nvCxnSpPr>
          <p:cNvPr id="80" name="直接连接符 79">
            <a:extLst>
              <a:ext uri="{FF2B5EF4-FFF2-40B4-BE49-F238E27FC236}">
                <a16:creationId xmlns:a16="http://schemas.microsoft.com/office/drawing/2014/main" xmlns="" id="{39A01915-9EDB-4EF6-9561-B246A4CA4F05}"/>
              </a:ext>
            </a:extLst>
          </p:cNvPr>
          <p:cNvCxnSpPr/>
          <p:nvPr/>
        </p:nvCxnSpPr>
        <p:spPr>
          <a:xfrm flipV="1">
            <a:off x="6810375" y="2626360"/>
            <a:ext cx="1402080" cy="1016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1" name="文本框 80">
            <a:extLst>
              <a:ext uri="{FF2B5EF4-FFF2-40B4-BE49-F238E27FC236}">
                <a16:creationId xmlns:a16="http://schemas.microsoft.com/office/drawing/2014/main" xmlns="" id="{46A0BFD4-CB4E-4450-BCD4-D5F29CBC0CA6}"/>
              </a:ext>
            </a:extLst>
          </p:cNvPr>
          <p:cNvSpPr txBox="1"/>
          <p:nvPr/>
        </p:nvSpPr>
        <p:spPr>
          <a:xfrm>
            <a:off x="2919095" y="5267325"/>
            <a:ext cx="1097280" cy="3848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图表标题</a:t>
            </a:r>
          </a:p>
        </p:txBody>
      </p:sp>
    </p:spTree>
    <p:extLst>
      <p:ext uri="{BB962C8B-B14F-4D97-AF65-F5344CB8AC3E}">
        <p14:creationId xmlns:p14="http://schemas.microsoft.com/office/powerpoint/2010/main" val="38271106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79" grpId="0"/>
      <p:bldP spid="8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>
            <a:extLst>
              <a:ext uri="{FF2B5EF4-FFF2-40B4-BE49-F238E27FC236}">
                <a16:creationId xmlns:a16="http://schemas.microsoft.com/office/drawing/2014/main" xmlns="" id="{6286B9C2-56CC-49FE-8FB9-317B7914D79A}"/>
              </a:ext>
            </a:extLst>
          </p:cNvPr>
          <p:cNvSpPr/>
          <p:nvPr/>
        </p:nvSpPr>
        <p:spPr>
          <a:xfrm>
            <a:off x="6543026" y="2900204"/>
            <a:ext cx="4893324" cy="108442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92ABBBF7-99A0-40DE-A040-0854E76E23B3}"/>
              </a:ext>
            </a:extLst>
          </p:cNvPr>
          <p:cNvSpPr/>
          <p:nvPr/>
        </p:nvSpPr>
        <p:spPr>
          <a:xfrm>
            <a:off x="3425825" y="2754313"/>
            <a:ext cx="3100626" cy="13589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182760AB-1544-4449-8E4D-30AC7B6D110C}"/>
              </a:ext>
            </a:extLst>
          </p:cNvPr>
          <p:cNvSpPr txBox="1"/>
          <p:nvPr/>
        </p:nvSpPr>
        <p:spPr>
          <a:xfrm>
            <a:off x="5561807" y="2900204"/>
            <a:ext cx="9646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03</a:t>
            </a: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2979E4D1-F898-414C-B126-7E71FB3418DB}"/>
              </a:ext>
            </a:extLst>
          </p:cNvPr>
          <p:cNvSpPr/>
          <p:nvPr/>
        </p:nvSpPr>
        <p:spPr>
          <a:xfrm>
            <a:off x="6782342" y="294778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2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xmlns="" id="{17509EB0-E085-4BBC-A79C-D02F5512B391}"/>
              </a:ext>
            </a:extLst>
          </p:cNvPr>
          <p:cNvSpPr txBox="1"/>
          <p:nvPr/>
        </p:nvSpPr>
        <p:spPr>
          <a:xfrm>
            <a:off x="6782342" y="3410804"/>
            <a:ext cx="4102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Do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onething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 at a time, and do well. Never forget to say “thanks”. Keep on going never give up. Whatever is worth doing is worth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Calibri Light" panose="020F0302020204030204" pitchFamily="34" charset="0"/>
            </a:endParaRPr>
          </a:p>
        </p:txBody>
      </p:sp>
      <p:sp>
        <p:nvSpPr>
          <p:cNvPr id="17" name="任意多边形: 形状 16">
            <a:extLst>
              <a:ext uri="{FF2B5EF4-FFF2-40B4-BE49-F238E27FC236}">
                <a16:creationId xmlns:a16="http://schemas.microsoft.com/office/drawing/2014/main" xmlns="" id="{3A114626-3D53-4211-8776-516FB8D81C1E}"/>
              </a:ext>
            </a:extLst>
          </p:cNvPr>
          <p:cNvSpPr/>
          <p:nvPr/>
        </p:nvSpPr>
        <p:spPr>
          <a:xfrm>
            <a:off x="1295942" y="3534494"/>
            <a:ext cx="5486400" cy="675950"/>
          </a:xfrm>
          <a:custGeom>
            <a:avLst/>
            <a:gdLst>
              <a:gd name="connsiteX0" fmla="*/ 0 w 5486400"/>
              <a:gd name="connsiteY0" fmla="*/ 0 h 675950"/>
              <a:gd name="connsiteX1" fmla="*/ 1276350 w 5486400"/>
              <a:gd name="connsiteY1" fmla="*/ 466725 h 675950"/>
              <a:gd name="connsiteX2" fmla="*/ 2514600 w 5486400"/>
              <a:gd name="connsiteY2" fmla="*/ 161925 h 675950"/>
              <a:gd name="connsiteX3" fmla="*/ 3352800 w 5486400"/>
              <a:gd name="connsiteY3" fmla="*/ 28575 h 675950"/>
              <a:gd name="connsiteX4" fmla="*/ 4667250 w 5486400"/>
              <a:gd name="connsiteY4" fmla="*/ 619125 h 675950"/>
              <a:gd name="connsiteX5" fmla="*/ 5486400 w 5486400"/>
              <a:gd name="connsiteY5" fmla="*/ 619125 h 67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6400" h="675950">
                <a:moveTo>
                  <a:pt x="0" y="0"/>
                </a:moveTo>
                <a:cubicBezTo>
                  <a:pt x="428625" y="219869"/>
                  <a:pt x="857250" y="439738"/>
                  <a:pt x="1276350" y="466725"/>
                </a:cubicBezTo>
                <a:cubicBezTo>
                  <a:pt x="1695450" y="493712"/>
                  <a:pt x="2168525" y="234950"/>
                  <a:pt x="2514600" y="161925"/>
                </a:cubicBezTo>
                <a:cubicBezTo>
                  <a:pt x="2860675" y="88900"/>
                  <a:pt x="2994025" y="-47625"/>
                  <a:pt x="3352800" y="28575"/>
                </a:cubicBezTo>
                <a:cubicBezTo>
                  <a:pt x="3711575" y="104775"/>
                  <a:pt x="4311650" y="520700"/>
                  <a:pt x="4667250" y="619125"/>
                </a:cubicBezTo>
                <a:cubicBezTo>
                  <a:pt x="5022850" y="717550"/>
                  <a:pt x="5254625" y="668337"/>
                  <a:pt x="5486400" y="619125"/>
                </a:cubicBezTo>
              </a:path>
            </a:pathLst>
          </a:cu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8" name="图片 47">
            <a:extLst>
              <a:ext uri="{FF2B5EF4-FFF2-40B4-BE49-F238E27FC236}">
                <a16:creationId xmlns:a16="http://schemas.microsoft.com/office/drawing/2014/main" xmlns="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04357" y="1530352"/>
            <a:ext cx="2447925" cy="2587624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xmlns="" id="{0F7632E7-4190-4402-AA29-04A0550743E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15171" y="2244545"/>
            <a:ext cx="1000114" cy="1019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3707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xmlns="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xmlns="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xmlns="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pic>
        <p:nvPicPr>
          <p:cNvPr id="63" name="图片 1">
            <a:extLst>
              <a:ext uri="{FF2B5EF4-FFF2-40B4-BE49-F238E27FC236}">
                <a16:creationId xmlns:a16="http://schemas.microsoft.com/office/drawing/2014/main" xmlns="" id="{6C6B4DAE-3ABC-4553-9843-9A9CD5BFA8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367322" y="1867820"/>
            <a:ext cx="3116262" cy="1974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Rectangle 5">
            <a:extLst>
              <a:ext uri="{FF2B5EF4-FFF2-40B4-BE49-F238E27FC236}">
                <a16:creationId xmlns:a16="http://schemas.microsoft.com/office/drawing/2014/main" xmlns="" id="{61505F1A-D732-4637-84DF-F4E3BFC52E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48672" y="1867540"/>
            <a:ext cx="3146425" cy="1992312"/>
          </a:xfrm>
          <a:prstGeom prst="rect">
            <a:avLst/>
          </a:prstGeom>
          <a:solidFill>
            <a:srgbClr val="3A9367"/>
          </a:solidFill>
          <a:ln>
            <a:noFill/>
          </a:ln>
          <a:extLst/>
        </p:spPr>
        <p:txBody>
          <a:bodyPr anchor="ctr"/>
          <a:lstStyle/>
          <a:p>
            <a:pPr algn="ctr" defTabSz="912813" eaLnBrk="1" hangingPunct="1"/>
            <a:endParaRPr lang="id-ID" altLang="en-US">
              <a:solidFill>
                <a:srgbClr val="FFFFFF"/>
              </a:solidFill>
              <a:latin typeface="Roboto light"/>
            </a:endParaRPr>
          </a:p>
        </p:txBody>
      </p:sp>
      <p:sp>
        <p:nvSpPr>
          <p:cNvPr id="65" name="Rectangle 6">
            <a:extLst>
              <a:ext uri="{FF2B5EF4-FFF2-40B4-BE49-F238E27FC236}">
                <a16:creationId xmlns:a16="http://schemas.microsoft.com/office/drawing/2014/main" xmlns="" id="{101341CA-69AD-4C86-B9AA-4183866166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1609" y="1867540"/>
            <a:ext cx="3144838" cy="1992312"/>
          </a:xfrm>
          <a:prstGeom prst="rect">
            <a:avLst/>
          </a:prstGeom>
          <a:solidFill>
            <a:srgbClr val="3A9367"/>
          </a:solidFill>
          <a:ln>
            <a:noFill/>
          </a:ln>
          <a:extLst/>
        </p:spPr>
        <p:txBody>
          <a:bodyPr anchor="ctr"/>
          <a:lstStyle/>
          <a:p>
            <a:pPr algn="ctr" defTabSz="912813" eaLnBrk="1" hangingPunct="1"/>
            <a:endParaRPr lang="id-ID" altLang="en-US">
              <a:solidFill>
                <a:srgbClr val="FFFFFF"/>
              </a:solidFill>
              <a:latin typeface="Roboto light"/>
            </a:endParaRPr>
          </a:p>
        </p:txBody>
      </p:sp>
      <p:sp>
        <p:nvSpPr>
          <p:cNvPr id="66" name="Oval 22">
            <a:extLst>
              <a:ext uri="{FF2B5EF4-FFF2-40B4-BE49-F238E27FC236}">
                <a16:creationId xmlns:a16="http://schemas.microsoft.com/office/drawing/2014/main" xmlns="" id="{2BBA21DA-A808-4FE1-90F6-FEE50217160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1609" y="4332927"/>
            <a:ext cx="585788" cy="585788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 defTabSz="912813" eaLnBrk="1" hangingPunct="1"/>
            <a:endParaRPr lang="en-US" altLang="zh-CN" sz="1600">
              <a:solidFill>
                <a:schemeClr val="tx1">
                  <a:lumMod val="85000"/>
                  <a:lumOff val="15000"/>
                </a:schemeClr>
              </a:solidFill>
              <a:latin typeface="FontAwesome"/>
            </a:endParaRPr>
          </a:p>
        </p:txBody>
      </p:sp>
      <p:sp>
        <p:nvSpPr>
          <p:cNvPr id="67" name="Oval 25">
            <a:extLst>
              <a:ext uri="{FF2B5EF4-FFF2-40B4-BE49-F238E27FC236}">
                <a16:creationId xmlns:a16="http://schemas.microsoft.com/office/drawing/2014/main" xmlns="" id="{B45B34C9-C0F9-4BAE-B2A2-E37C1AD3D0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31609" y="5158427"/>
            <a:ext cx="585788" cy="585788"/>
          </a:xfrm>
          <a:prstGeom prst="ellipse">
            <a:avLst/>
          </a:pr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 defTabSz="912813" eaLnBrk="1" hangingPunct="1"/>
            <a:endParaRPr lang="en-US" altLang="zh-CN" sz="1600">
              <a:solidFill>
                <a:schemeClr val="tx1">
                  <a:lumMod val="85000"/>
                  <a:lumOff val="15000"/>
                </a:schemeClr>
              </a:solidFill>
              <a:latin typeface="Roboto light"/>
            </a:endParaRPr>
          </a:p>
        </p:txBody>
      </p:sp>
      <p:sp>
        <p:nvSpPr>
          <p:cNvPr id="68" name="Freeform 304">
            <a:extLst>
              <a:ext uri="{FF2B5EF4-FFF2-40B4-BE49-F238E27FC236}">
                <a16:creationId xmlns:a16="http://schemas.microsoft.com/office/drawing/2014/main" xmlns="" id="{4AAD9776-1F7E-4E10-9A67-0690C3177856}"/>
              </a:ext>
            </a:extLst>
          </p:cNvPr>
          <p:cNvSpPr>
            <a:spLocks/>
          </p:cNvSpPr>
          <p:nvPr/>
        </p:nvSpPr>
        <p:spPr bwMode="auto">
          <a:xfrm>
            <a:off x="7887184" y="5307652"/>
            <a:ext cx="285750" cy="285750"/>
          </a:xfrm>
          <a:custGeom>
            <a:avLst/>
            <a:gdLst>
              <a:gd name="T0" fmla="*/ 271223894 w 297"/>
              <a:gd name="T1" fmla="*/ 214757000 h 297"/>
              <a:gd name="T2" fmla="*/ 212905879 w 297"/>
              <a:gd name="T3" fmla="*/ 180507409 h 297"/>
              <a:gd name="T4" fmla="*/ 203649311 w 297"/>
              <a:gd name="T5" fmla="*/ 181432970 h 297"/>
              <a:gd name="T6" fmla="*/ 186060773 w 297"/>
              <a:gd name="T7" fmla="*/ 199020545 h 297"/>
              <a:gd name="T8" fmla="*/ 175878644 w 297"/>
              <a:gd name="T9" fmla="*/ 203649311 h 297"/>
              <a:gd name="T10" fmla="*/ 112932826 w 297"/>
              <a:gd name="T11" fmla="*/ 162918871 h 297"/>
              <a:gd name="T12" fmla="*/ 72202386 w 297"/>
              <a:gd name="T13" fmla="*/ 99973053 h 297"/>
              <a:gd name="T14" fmla="*/ 75905591 w 297"/>
              <a:gd name="T15" fmla="*/ 88865364 h 297"/>
              <a:gd name="T16" fmla="*/ 90716485 w 297"/>
              <a:gd name="T17" fmla="*/ 74054470 h 297"/>
              <a:gd name="T18" fmla="*/ 92567606 w 297"/>
              <a:gd name="T19" fmla="*/ 64796939 h 297"/>
              <a:gd name="T20" fmla="*/ 60169136 w 297"/>
              <a:gd name="T21" fmla="*/ 3702242 h 297"/>
              <a:gd name="T22" fmla="*/ 53689250 w 297"/>
              <a:gd name="T23" fmla="*/ 2776682 h 297"/>
              <a:gd name="T24" fmla="*/ 12959773 w 297"/>
              <a:gd name="T25" fmla="*/ 42581561 h 297"/>
              <a:gd name="T26" fmla="*/ 8331008 w 297"/>
              <a:gd name="T27" fmla="*/ 52763689 h 297"/>
              <a:gd name="T28" fmla="*/ 82385477 w 297"/>
              <a:gd name="T29" fmla="*/ 193466220 h 297"/>
              <a:gd name="T30" fmla="*/ 222162447 w 297"/>
              <a:gd name="T31" fmla="*/ 266595129 h 297"/>
              <a:gd name="T32" fmla="*/ 233271098 w 297"/>
              <a:gd name="T33" fmla="*/ 261966364 h 297"/>
              <a:gd name="T34" fmla="*/ 273075015 w 297"/>
              <a:gd name="T35" fmla="*/ 222162447 h 297"/>
              <a:gd name="T36" fmla="*/ 271223894 w 297"/>
              <a:gd name="T37" fmla="*/ 214757000 h 297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297" h="297">
                <a:moveTo>
                  <a:pt x="293" y="232"/>
                </a:moveTo>
                <a:cubicBezTo>
                  <a:pt x="230" y="195"/>
                  <a:pt x="230" y="195"/>
                  <a:pt x="230" y="195"/>
                </a:cubicBezTo>
                <a:cubicBezTo>
                  <a:pt x="227" y="193"/>
                  <a:pt x="222" y="194"/>
                  <a:pt x="220" y="196"/>
                </a:cubicBezTo>
                <a:cubicBezTo>
                  <a:pt x="201" y="215"/>
                  <a:pt x="201" y="215"/>
                  <a:pt x="201" y="215"/>
                </a:cubicBezTo>
                <a:cubicBezTo>
                  <a:pt x="198" y="217"/>
                  <a:pt x="193" y="220"/>
                  <a:pt x="190" y="220"/>
                </a:cubicBezTo>
                <a:cubicBezTo>
                  <a:pt x="190" y="220"/>
                  <a:pt x="166" y="220"/>
                  <a:pt x="122" y="176"/>
                </a:cubicBezTo>
                <a:cubicBezTo>
                  <a:pt x="77" y="132"/>
                  <a:pt x="78" y="108"/>
                  <a:pt x="78" y="108"/>
                </a:cubicBezTo>
                <a:cubicBezTo>
                  <a:pt x="78" y="104"/>
                  <a:pt x="80" y="99"/>
                  <a:pt x="82" y="96"/>
                </a:cubicBezTo>
                <a:cubicBezTo>
                  <a:pt x="98" y="80"/>
                  <a:pt x="98" y="80"/>
                  <a:pt x="98" y="80"/>
                </a:cubicBezTo>
                <a:cubicBezTo>
                  <a:pt x="101" y="78"/>
                  <a:pt x="102" y="73"/>
                  <a:pt x="100" y="70"/>
                </a:cubicBezTo>
                <a:cubicBezTo>
                  <a:pt x="65" y="4"/>
                  <a:pt x="65" y="4"/>
                  <a:pt x="65" y="4"/>
                </a:cubicBezTo>
                <a:cubicBezTo>
                  <a:pt x="64" y="1"/>
                  <a:pt x="60" y="0"/>
                  <a:pt x="58" y="3"/>
                </a:cubicBezTo>
                <a:cubicBezTo>
                  <a:pt x="14" y="46"/>
                  <a:pt x="14" y="46"/>
                  <a:pt x="14" y="46"/>
                </a:cubicBezTo>
                <a:cubicBezTo>
                  <a:pt x="12" y="48"/>
                  <a:pt x="9" y="53"/>
                  <a:pt x="9" y="57"/>
                </a:cubicBezTo>
                <a:cubicBezTo>
                  <a:pt x="9" y="57"/>
                  <a:pt x="0" y="120"/>
                  <a:pt x="89" y="209"/>
                </a:cubicBezTo>
                <a:cubicBezTo>
                  <a:pt x="177" y="297"/>
                  <a:pt x="240" y="288"/>
                  <a:pt x="240" y="288"/>
                </a:cubicBezTo>
                <a:cubicBezTo>
                  <a:pt x="244" y="288"/>
                  <a:pt x="249" y="285"/>
                  <a:pt x="252" y="283"/>
                </a:cubicBezTo>
                <a:cubicBezTo>
                  <a:pt x="295" y="240"/>
                  <a:pt x="295" y="240"/>
                  <a:pt x="295" y="240"/>
                </a:cubicBezTo>
                <a:cubicBezTo>
                  <a:pt x="297" y="237"/>
                  <a:pt x="297" y="233"/>
                  <a:pt x="293" y="232"/>
                </a:cubicBezTo>
                <a:close/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69" name="Freeform 451">
            <a:extLst>
              <a:ext uri="{FF2B5EF4-FFF2-40B4-BE49-F238E27FC236}">
                <a16:creationId xmlns:a16="http://schemas.microsoft.com/office/drawing/2014/main" xmlns="" id="{1821E952-1B1C-4DF6-8255-DE73E7594EF0}"/>
              </a:ext>
            </a:extLst>
          </p:cNvPr>
          <p:cNvSpPr>
            <a:spLocks noEditPoints="1"/>
          </p:cNvSpPr>
          <p:nvPr/>
        </p:nvSpPr>
        <p:spPr bwMode="auto">
          <a:xfrm>
            <a:off x="7887184" y="4483740"/>
            <a:ext cx="274638" cy="276225"/>
          </a:xfrm>
          <a:custGeom>
            <a:avLst/>
            <a:gdLst>
              <a:gd name="T0" fmla="*/ 259145355 w 287"/>
              <a:gd name="T1" fmla="*/ 215256963 h 288"/>
              <a:gd name="T2" fmla="*/ 226180182 w 287"/>
              <a:gd name="T3" fmla="*/ 191339523 h 288"/>
              <a:gd name="T4" fmla="*/ 124536371 w 287"/>
              <a:gd name="T5" fmla="*/ 88310475 h 288"/>
              <a:gd name="T6" fmla="*/ 130031045 w 287"/>
              <a:gd name="T7" fmla="*/ 68072198 h 288"/>
              <a:gd name="T8" fmla="*/ 62268186 w 287"/>
              <a:gd name="T9" fmla="*/ 0 h 288"/>
              <a:gd name="T10" fmla="*/ 55858690 w 287"/>
              <a:gd name="T11" fmla="*/ 6439495 h 288"/>
              <a:gd name="T12" fmla="*/ 81497630 w 287"/>
              <a:gd name="T13" fmla="*/ 46915090 h 288"/>
              <a:gd name="T14" fmla="*/ 45785121 w 287"/>
              <a:gd name="T15" fmla="*/ 82790771 h 288"/>
              <a:gd name="T16" fmla="*/ 5494674 w 287"/>
              <a:gd name="T17" fmla="*/ 57033749 h 288"/>
              <a:gd name="T18" fmla="*/ 0 w 287"/>
              <a:gd name="T19" fmla="*/ 63473244 h 288"/>
              <a:gd name="T20" fmla="*/ 67762860 w 287"/>
              <a:gd name="T21" fmla="*/ 131545442 h 288"/>
              <a:gd name="T22" fmla="*/ 86992304 w 287"/>
              <a:gd name="T23" fmla="*/ 126026697 h 288"/>
              <a:gd name="T24" fmla="*/ 189551894 w 287"/>
              <a:gd name="T25" fmla="*/ 229055745 h 288"/>
              <a:gd name="T26" fmla="*/ 213360234 w 287"/>
              <a:gd name="T27" fmla="*/ 261252262 h 288"/>
              <a:gd name="T28" fmla="*/ 226180182 w 287"/>
              <a:gd name="T29" fmla="*/ 264931426 h 288"/>
              <a:gd name="T30" fmla="*/ 262808471 w 287"/>
              <a:gd name="T31" fmla="*/ 229055745 h 288"/>
              <a:gd name="T32" fmla="*/ 259145355 w 287"/>
              <a:gd name="T33" fmla="*/ 215256963 h 288"/>
              <a:gd name="T34" fmla="*/ 223432845 w 287"/>
              <a:gd name="T35" fmla="*/ 240094195 h 288"/>
              <a:gd name="T36" fmla="*/ 207865560 w 287"/>
              <a:gd name="T37" fmla="*/ 224455831 h 288"/>
              <a:gd name="T38" fmla="*/ 223432845 w 287"/>
              <a:gd name="T39" fmla="*/ 209737259 h 288"/>
              <a:gd name="T40" fmla="*/ 238084352 w 287"/>
              <a:gd name="T41" fmla="*/ 224455831 h 288"/>
              <a:gd name="T42" fmla="*/ 223432845 w 287"/>
              <a:gd name="T43" fmla="*/ 240094195 h 288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287" h="288">
                <a:moveTo>
                  <a:pt x="283" y="234"/>
                </a:moveTo>
                <a:cubicBezTo>
                  <a:pt x="247" y="208"/>
                  <a:pt x="247" y="208"/>
                  <a:pt x="247" y="208"/>
                </a:cubicBezTo>
                <a:cubicBezTo>
                  <a:pt x="136" y="96"/>
                  <a:pt x="136" y="96"/>
                  <a:pt x="136" y="96"/>
                </a:cubicBezTo>
                <a:cubicBezTo>
                  <a:pt x="140" y="89"/>
                  <a:pt x="142" y="81"/>
                  <a:pt x="142" y="74"/>
                </a:cubicBezTo>
                <a:cubicBezTo>
                  <a:pt x="142" y="37"/>
                  <a:pt x="106" y="0"/>
                  <a:pt x="68" y="0"/>
                </a:cubicBezTo>
                <a:cubicBezTo>
                  <a:pt x="68" y="0"/>
                  <a:pt x="64" y="5"/>
                  <a:pt x="61" y="7"/>
                </a:cubicBezTo>
                <a:cubicBezTo>
                  <a:pt x="92" y="37"/>
                  <a:pt x="89" y="32"/>
                  <a:pt x="89" y="51"/>
                </a:cubicBezTo>
                <a:cubicBezTo>
                  <a:pt x="89" y="66"/>
                  <a:pt x="65" y="90"/>
                  <a:pt x="50" y="90"/>
                </a:cubicBezTo>
                <a:cubicBezTo>
                  <a:pt x="31" y="90"/>
                  <a:pt x="37" y="93"/>
                  <a:pt x="6" y="62"/>
                </a:cubicBezTo>
                <a:cubicBezTo>
                  <a:pt x="4" y="65"/>
                  <a:pt x="0" y="69"/>
                  <a:pt x="0" y="69"/>
                </a:cubicBezTo>
                <a:cubicBezTo>
                  <a:pt x="0" y="107"/>
                  <a:pt x="36" y="143"/>
                  <a:pt x="74" y="143"/>
                </a:cubicBezTo>
                <a:cubicBezTo>
                  <a:pt x="80" y="143"/>
                  <a:pt x="88" y="141"/>
                  <a:pt x="95" y="137"/>
                </a:cubicBezTo>
                <a:cubicBezTo>
                  <a:pt x="207" y="249"/>
                  <a:pt x="207" y="249"/>
                  <a:pt x="207" y="249"/>
                </a:cubicBezTo>
                <a:cubicBezTo>
                  <a:pt x="233" y="284"/>
                  <a:pt x="233" y="284"/>
                  <a:pt x="233" y="284"/>
                </a:cubicBezTo>
                <a:cubicBezTo>
                  <a:pt x="247" y="288"/>
                  <a:pt x="247" y="288"/>
                  <a:pt x="247" y="288"/>
                </a:cubicBezTo>
                <a:cubicBezTo>
                  <a:pt x="287" y="249"/>
                  <a:pt x="287" y="249"/>
                  <a:pt x="287" y="249"/>
                </a:cubicBezTo>
                <a:lnTo>
                  <a:pt x="283" y="234"/>
                </a:lnTo>
                <a:close/>
                <a:moveTo>
                  <a:pt x="244" y="261"/>
                </a:moveTo>
                <a:cubicBezTo>
                  <a:pt x="234" y="261"/>
                  <a:pt x="227" y="254"/>
                  <a:pt x="227" y="244"/>
                </a:cubicBezTo>
                <a:cubicBezTo>
                  <a:pt x="227" y="235"/>
                  <a:pt x="234" y="228"/>
                  <a:pt x="244" y="228"/>
                </a:cubicBezTo>
                <a:cubicBezTo>
                  <a:pt x="253" y="228"/>
                  <a:pt x="260" y="235"/>
                  <a:pt x="260" y="244"/>
                </a:cubicBezTo>
                <a:cubicBezTo>
                  <a:pt x="260" y="254"/>
                  <a:pt x="253" y="261"/>
                  <a:pt x="244" y="261"/>
                </a:cubicBezTo>
                <a:close/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70" name="矩形 38">
            <a:extLst>
              <a:ext uri="{FF2B5EF4-FFF2-40B4-BE49-F238E27FC236}">
                <a16:creationId xmlns:a16="http://schemas.microsoft.com/office/drawing/2014/main" xmlns="" id="{D525BE87-8C5E-4DEA-B00A-F7D60013D08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64584" y="2500952"/>
            <a:ext cx="2552700" cy="664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。</a:t>
            </a:r>
            <a:endParaRPr 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71" name="TextBox 13">
            <a:extLst>
              <a:ext uri="{FF2B5EF4-FFF2-40B4-BE49-F238E27FC236}">
                <a16:creationId xmlns:a16="http://schemas.microsoft.com/office/drawing/2014/main" xmlns="" id="{D3EDB800-16F0-436D-A4F7-355D0B44443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7284" y="2175515"/>
            <a:ext cx="23368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72" name="矩形 40">
            <a:extLst>
              <a:ext uri="{FF2B5EF4-FFF2-40B4-BE49-F238E27FC236}">
                <a16:creationId xmlns:a16="http://schemas.microsoft.com/office/drawing/2014/main" xmlns="" id="{8EEB9288-01C8-4A12-B7B9-D18E52949A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90372" y="2500952"/>
            <a:ext cx="2554287" cy="664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  <a:r>
              <a:rPr lang="zh-CN" altLang="en-US" sz="12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。</a:t>
            </a:r>
            <a:endParaRPr lang="en-US" sz="12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73" name="TextBox 13">
            <a:extLst>
              <a:ext uri="{FF2B5EF4-FFF2-40B4-BE49-F238E27FC236}">
                <a16:creationId xmlns:a16="http://schemas.microsoft.com/office/drawing/2014/main" xmlns="" id="{FB84F063-4A2D-432E-9E87-A72A48AF43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90372" y="2175515"/>
            <a:ext cx="23383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bg1"/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bg1"/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74" name="矩形 42">
            <a:extLst>
              <a:ext uri="{FF2B5EF4-FFF2-40B4-BE49-F238E27FC236}">
                <a16:creationId xmlns:a16="http://schemas.microsoft.com/office/drawing/2014/main" xmlns="" id="{BAFF4A9C-36AE-44B7-BDC5-8B304A69D6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67322" y="4759965"/>
            <a:ext cx="5745162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defTabSz="1216025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Add your words here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，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。</a:t>
            </a:r>
            <a:r>
              <a:rPr lang="en-US" altLang="zh-CN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Please read the instructions and more work at the end of the manual template.</a:t>
            </a:r>
          </a:p>
        </p:txBody>
      </p:sp>
      <p:sp>
        <p:nvSpPr>
          <p:cNvPr id="75" name="TextBox 13">
            <a:extLst>
              <a:ext uri="{FF2B5EF4-FFF2-40B4-BE49-F238E27FC236}">
                <a16:creationId xmlns:a16="http://schemas.microsoft.com/office/drawing/2014/main" xmlns="" id="{3148316E-1E81-4580-B57E-98693CDB77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67322" y="4355152"/>
            <a:ext cx="23383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76" name="TextBox 13">
            <a:extLst>
              <a:ext uri="{FF2B5EF4-FFF2-40B4-BE49-F238E27FC236}">
                <a16:creationId xmlns:a16="http://schemas.microsoft.com/office/drawing/2014/main" xmlns="" id="{5D0D5E5D-734F-4C83-9CFA-AE8F9EC6623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2972" y="4404365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77" name="TextBox 13">
            <a:extLst>
              <a:ext uri="{FF2B5EF4-FFF2-40B4-BE49-F238E27FC236}">
                <a16:creationId xmlns:a16="http://schemas.microsoft.com/office/drawing/2014/main" xmlns="" id="{5656BF4F-FD1E-4BDC-9434-2B1B61133F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6147" y="4690115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</a:p>
        </p:txBody>
      </p:sp>
      <p:sp>
        <p:nvSpPr>
          <p:cNvPr id="78" name="TextBox 13">
            <a:extLst>
              <a:ext uri="{FF2B5EF4-FFF2-40B4-BE49-F238E27FC236}">
                <a16:creationId xmlns:a16="http://schemas.microsoft.com/office/drawing/2014/main" xmlns="" id="{D937BC6E-5066-4C92-831C-7B830A31812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2972" y="5233040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79" name="TextBox 13">
            <a:extLst>
              <a:ext uri="{FF2B5EF4-FFF2-40B4-BE49-F238E27FC236}">
                <a16:creationId xmlns:a16="http://schemas.microsoft.com/office/drawing/2014/main" xmlns="" id="{75463A1B-676D-45BE-8001-46817AC91C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76147" y="5518790"/>
            <a:ext cx="2333625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add your words here</a:t>
            </a:r>
          </a:p>
        </p:txBody>
      </p:sp>
    </p:spTree>
    <p:extLst>
      <p:ext uri="{BB962C8B-B14F-4D97-AF65-F5344CB8AC3E}">
        <p14:creationId xmlns:p14="http://schemas.microsoft.com/office/powerpoint/2010/main" val="2147931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xmlns="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xmlns="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xmlns="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grpSp>
        <p:nvGrpSpPr>
          <p:cNvPr id="37" name="Group 28">
            <a:extLst>
              <a:ext uri="{FF2B5EF4-FFF2-40B4-BE49-F238E27FC236}">
                <a16:creationId xmlns:a16="http://schemas.microsoft.com/office/drawing/2014/main" xmlns="" id="{DD33695B-4430-45BC-8A15-830617D57945}"/>
              </a:ext>
            </a:extLst>
          </p:cNvPr>
          <p:cNvGrpSpPr/>
          <p:nvPr/>
        </p:nvGrpSpPr>
        <p:grpSpPr bwMode="auto">
          <a:xfrm>
            <a:off x="2473447" y="3956149"/>
            <a:ext cx="3237309" cy="935831"/>
            <a:chOff x="0" y="495"/>
            <a:chExt cx="5438" cy="1572"/>
          </a:xfrm>
        </p:grpSpPr>
        <p:sp>
          <p:nvSpPr>
            <p:cNvPr id="38" name="Rectangle 32">
              <a:extLst>
                <a:ext uri="{FF2B5EF4-FFF2-40B4-BE49-F238E27FC236}">
                  <a16:creationId xmlns:a16="http://schemas.microsoft.com/office/drawing/2014/main" xmlns="" id="{A700F53A-061B-49CE-834E-887E9CA8A75C}"/>
                </a:ext>
              </a:extLst>
            </p:cNvPr>
            <p:cNvSpPr/>
            <p:nvPr/>
          </p:nvSpPr>
          <p:spPr bwMode="auto">
            <a:xfrm>
              <a:off x="0" y="1032"/>
              <a:ext cx="5438" cy="1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just">
                <a:lnSpc>
                  <a:spcPct val="125000"/>
                </a:lnSpc>
              </a:pPr>
              <a:r>
                <a:rPr lang="en-US" sz="800" dirty="0" err="1">
                  <a:latin typeface="Lato Light" pitchFamily="34" charset="0"/>
                </a:rPr>
                <a:t>Lorem</a:t>
              </a:r>
              <a:r>
                <a:rPr lang="en-US" sz="800" dirty="0">
                  <a:latin typeface="Lato Light" pitchFamily="34" charset="0"/>
                </a:rPr>
                <a:t> </a:t>
              </a:r>
              <a:r>
                <a:rPr lang="en-US" sz="800" dirty="0" err="1">
                  <a:latin typeface="Lato Light" pitchFamily="34" charset="0"/>
                </a:rPr>
                <a:t>Ipsum</a:t>
              </a:r>
              <a:r>
                <a:rPr lang="en-US" sz="800" dirty="0">
                  <a:latin typeface="Lato Light" pitchFamily="34" charset="0"/>
                </a:rPr>
                <a:t> is simply dummy text of the printing and typesetting industry. </a:t>
              </a:r>
              <a:r>
                <a:rPr lang="en-US" sz="800" dirty="0" err="1">
                  <a:latin typeface="Lato Light" pitchFamily="34" charset="0"/>
                </a:rPr>
                <a:t>Lorem</a:t>
              </a:r>
              <a:r>
                <a:rPr lang="en-US" sz="800" dirty="0">
                  <a:latin typeface="Lato Light" pitchFamily="34" charset="0"/>
                </a:rPr>
                <a:t> </a:t>
              </a:r>
              <a:r>
                <a:rPr lang="en-US" sz="800" dirty="0" err="1">
                  <a:latin typeface="Lato Light" pitchFamily="34" charset="0"/>
                </a:rPr>
                <a:t>Ipsum</a:t>
              </a:r>
              <a:r>
                <a:rPr lang="en-US" sz="800" dirty="0">
                  <a:latin typeface="Lato Light" pitchFamily="34" charset="0"/>
                </a:rPr>
                <a:t> has been the industry's standard dummy text ever since the </a:t>
              </a:r>
              <a:r>
                <a:rPr lang="en-US" sz="800" dirty="0" err="1">
                  <a:latin typeface="Lato Light" pitchFamily="34" charset="0"/>
                </a:rPr>
                <a:t>1500s</a:t>
              </a:r>
              <a:r>
                <a:rPr lang="en-US" sz="800" dirty="0">
                  <a:latin typeface="Lato Light" pitchFamily="34" charset="0"/>
                </a:rPr>
                <a:t>, when an unknown printer took a galley of type and scrambled it to make a type specimen book. It has survived not only five.</a:t>
              </a:r>
              <a:endParaRPr lang="en-US" sz="800" dirty="0">
                <a:solidFill>
                  <a:srgbClr val="4D4D4D"/>
                </a:solidFill>
                <a:latin typeface="Lato Light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endParaRPr>
            </a:p>
          </p:txBody>
        </p:sp>
        <p:sp>
          <p:nvSpPr>
            <p:cNvPr id="39" name="Rectangle 33">
              <a:extLst>
                <a:ext uri="{FF2B5EF4-FFF2-40B4-BE49-F238E27FC236}">
                  <a16:creationId xmlns:a16="http://schemas.microsoft.com/office/drawing/2014/main" xmlns="" id="{D4DA6F27-8C69-4D8F-9C23-035C044E23C8}"/>
                </a:ext>
              </a:extLst>
            </p:cNvPr>
            <p:cNvSpPr/>
            <p:nvPr/>
          </p:nvSpPr>
          <p:spPr bwMode="auto">
            <a:xfrm>
              <a:off x="0" y="495"/>
              <a:ext cx="4032" cy="4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l">
                <a:lnSpc>
                  <a:spcPct val="80000"/>
                </a:lnSpc>
              </a:pPr>
              <a:r>
                <a:rPr lang="en-US" sz="1500" dirty="0">
                  <a:solidFill>
                    <a:srgbClr val="3A9367"/>
                  </a:solidFill>
                  <a:latin typeface="Vrinda" panose="020B0502040204020203" pitchFamily="34" charset="0"/>
                  <a:ea typeface="MS PGothic" panose="020B0600070205080204" charset="-128"/>
                  <a:cs typeface="Vrinda" panose="020B0502040204020203" pitchFamily="34" charset="0"/>
                  <a:sym typeface="Bebas Neue" charset="0"/>
                </a:rPr>
                <a:t>Category One</a:t>
              </a:r>
            </a:p>
          </p:txBody>
        </p:sp>
      </p:grpSp>
      <p:graphicFrame>
        <p:nvGraphicFramePr>
          <p:cNvPr id="44" name="Object 5">
            <a:extLst>
              <a:ext uri="{FF2B5EF4-FFF2-40B4-BE49-F238E27FC236}">
                <a16:creationId xmlns:a16="http://schemas.microsoft.com/office/drawing/2014/main" xmlns="" id="{A6902299-3ACF-4D9B-B052-980959600B6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22483410"/>
              </p:ext>
            </p:extLst>
          </p:nvPr>
        </p:nvGraphicFramePr>
        <p:xfrm>
          <a:off x="2326380" y="2011958"/>
          <a:ext cx="5218213" cy="17281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pSp>
        <p:nvGrpSpPr>
          <p:cNvPr id="45" name="Group 28">
            <a:extLst>
              <a:ext uri="{FF2B5EF4-FFF2-40B4-BE49-F238E27FC236}">
                <a16:creationId xmlns:a16="http://schemas.microsoft.com/office/drawing/2014/main" xmlns="" id="{3C8BDAC1-8FAE-4180-A9B0-7A2AC93DF995}"/>
              </a:ext>
            </a:extLst>
          </p:cNvPr>
          <p:cNvGrpSpPr/>
          <p:nvPr/>
        </p:nvGrpSpPr>
        <p:grpSpPr bwMode="auto">
          <a:xfrm>
            <a:off x="6045886" y="3956149"/>
            <a:ext cx="3237309" cy="935831"/>
            <a:chOff x="0" y="495"/>
            <a:chExt cx="5438" cy="1572"/>
          </a:xfrm>
        </p:grpSpPr>
        <p:sp>
          <p:nvSpPr>
            <p:cNvPr id="46" name="Rectangle 32">
              <a:extLst>
                <a:ext uri="{FF2B5EF4-FFF2-40B4-BE49-F238E27FC236}">
                  <a16:creationId xmlns:a16="http://schemas.microsoft.com/office/drawing/2014/main" xmlns="" id="{C64F5955-A2CE-4975-8F94-178BF18EB45A}"/>
                </a:ext>
              </a:extLst>
            </p:cNvPr>
            <p:cNvSpPr/>
            <p:nvPr/>
          </p:nvSpPr>
          <p:spPr bwMode="auto">
            <a:xfrm>
              <a:off x="0" y="1032"/>
              <a:ext cx="5438" cy="1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t"/>
            <a:lstStyle/>
            <a:p>
              <a:pPr algn="just">
                <a:lnSpc>
                  <a:spcPct val="125000"/>
                </a:lnSpc>
              </a:pPr>
              <a:r>
                <a:rPr lang="en-US" sz="800" dirty="0" err="1">
                  <a:latin typeface="Lato Light" pitchFamily="34" charset="0"/>
                </a:rPr>
                <a:t>Lorem</a:t>
              </a:r>
              <a:r>
                <a:rPr lang="en-US" sz="800" dirty="0">
                  <a:latin typeface="Lato Light" pitchFamily="34" charset="0"/>
                </a:rPr>
                <a:t> </a:t>
              </a:r>
              <a:r>
                <a:rPr lang="en-US" sz="800" dirty="0" err="1">
                  <a:latin typeface="Lato Light" pitchFamily="34" charset="0"/>
                </a:rPr>
                <a:t>Ipsum</a:t>
              </a:r>
              <a:r>
                <a:rPr lang="en-US" sz="800" dirty="0">
                  <a:latin typeface="Lato Light" pitchFamily="34" charset="0"/>
                </a:rPr>
                <a:t> is simply dummy text of the printing and typesetting industry. </a:t>
              </a:r>
              <a:r>
                <a:rPr lang="en-US" sz="800" dirty="0" err="1">
                  <a:latin typeface="Lato Light" pitchFamily="34" charset="0"/>
                </a:rPr>
                <a:t>Lorem</a:t>
              </a:r>
              <a:r>
                <a:rPr lang="en-US" sz="800" dirty="0">
                  <a:latin typeface="Lato Light" pitchFamily="34" charset="0"/>
                </a:rPr>
                <a:t> </a:t>
              </a:r>
              <a:r>
                <a:rPr lang="en-US" sz="800" dirty="0" err="1">
                  <a:latin typeface="Lato Light" pitchFamily="34" charset="0"/>
                </a:rPr>
                <a:t>Ipsum</a:t>
              </a:r>
              <a:r>
                <a:rPr lang="en-US" sz="800" dirty="0">
                  <a:latin typeface="Lato Light" pitchFamily="34" charset="0"/>
                </a:rPr>
                <a:t> has been the industry's standard dummy text ever since the </a:t>
              </a:r>
              <a:r>
                <a:rPr lang="en-US" sz="800" dirty="0" err="1">
                  <a:latin typeface="Lato Light" pitchFamily="34" charset="0"/>
                </a:rPr>
                <a:t>1500s</a:t>
              </a:r>
              <a:r>
                <a:rPr lang="en-US" sz="800" dirty="0">
                  <a:latin typeface="Lato Light" pitchFamily="34" charset="0"/>
                </a:rPr>
                <a:t>, when an unknown printer took a galley of type and scrambled it to make a type specimen book. It has survived not only five.</a:t>
              </a:r>
              <a:endParaRPr lang="en-US" sz="800" dirty="0">
                <a:solidFill>
                  <a:srgbClr val="4D4D4D"/>
                </a:solidFill>
                <a:latin typeface="Lato Light" pitchFamily="34" charset="0"/>
                <a:ea typeface="MS PGothic" panose="020B0600070205080204" charset="-128"/>
                <a:cs typeface="Lato Light" pitchFamily="34" charset="0"/>
                <a:sym typeface="Lato Light" pitchFamily="34" charset="0"/>
              </a:endParaRPr>
            </a:p>
          </p:txBody>
        </p:sp>
        <p:sp>
          <p:nvSpPr>
            <p:cNvPr id="47" name="Rectangle 33">
              <a:extLst>
                <a:ext uri="{FF2B5EF4-FFF2-40B4-BE49-F238E27FC236}">
                  <a16:creationId xmlns:a16="http://schemas.microsoft.com/office/drawing/2014/main" xmlns="" id="{1BB5E0E0-9D3C-4B00-9050-BC9C2BE4E847}"/>
                </a:ext>
              </a:extLst>
            </p:cNvPr>
            <p:cNvSpPr/>
            <p:nvPr/>
          </p:nvSpPr>
          <p:spPr bwMode="auto">
            <a:xfrm>
              <a:off x="0" y="495"/>
              <a:ext cx="4032" cy="44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l">
                <a:lnSpc>
                  <a:spcPct val="80000"/>
                </a:lnSpc>
              </a:pPr>
              <a:r>
                <a:rPr lang="en-US" sz="1500" dirty="0">
                  <a:solidFill>
                    <a:srgbClr val="3A9367"/>
                  </a:solidFill>
                  <a:latin typeface="Vrinda" panose="020B0502040204020203" pitchFamily="34" charset="0"/>
                  <a:ea typeface="幼圆" panose="02010509060101010101" pitchFamily="49" charset="-122"/>
                  <a:cs typeface="Vrinda" panose="020B0502040204020203" pitchFamily="34" charset="0"/>
                  <a:sym typeface="Bebas Neue" charset="0"/>
                </a:rPr>
                <a:t>Category Two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0806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00"/>
                                        <p:tgtEl>
                                          <p:spTgt spid="4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400"/>
                                        <p:tgtEl>
                                          <p:spTgt spid="44">
                                            <p:graphicEl>
                                              <a:chart seriesIdx="0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400"/>
                                        <p:tgtEl>
                                          <p:spTgt spid="44">
                                            <p:graphicEl>
                                              <a:chart seriesIdx="0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400"/>
                                        <p:tgtEl>
                                          <p:spTgt spid="44">
                                            <p:graphicEl>
                                              <a:chart seriesIdx="0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400"/>
                                        <p:tgtEl>
                                          <p:spTgt spid="44">
                                            <p:graphicEl>
                                              <a:chart seriesIdx="0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400"/>
                                        <p:tgtEl>
                                          <p:spTgt spid="44">
                                            <p:graphicEl>
                                              <a:chart seriesIdx="1" categoryIdx="0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400"/>
                                        <p:tgtEl>
                                          <p:spTgt spid="44">
                                            <p:graphicEl>
                                              <a:chart seriesIdx="1" categoryIdx="1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400"/>
                                        <p:tgtEl>
                                          <p:spTgt spid="44">
                                            <p:graphicEl>
                                              <a:chart seriesIdx="1" categoryIdx="2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400"/>
                                        <p:tgtEl>
                                          <p:spTgt spid="44">
                                            <p:graphicEl>
                                              <a:chart seriesIdx="1" categoryIdx="3" bldStep="ptIn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4" grpId="0" uiExpand="1">
        <p:bldSub>
          <a:bldChart bld="seriesEl"/>
        </p:bldSub>
      </p:bldGraphic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xmlns="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xmlns="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xmlns="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101" name="Line 31">
            <a:extLst>
              <a:ext uri="{FF2B5EF4-FFF2-40B4-BE49-F238E27FC236}">
                <a16:creationId xmlns:a16="http://schemas.microsoft.com/office/drawing/2014/main" xmlns="" id="{255FCDDA-1901-4B83-A4EF-1BE9847E0603}"/>
              </a:ext>
            </a:extLst>
          </p:cNvPr>
          <p:cNvSpPr/>
          <p:nvPr/>
        </p:nvSpPr>
        <p:spPr>
          <a:xfrm>
            <a:off x="799421" y="3827916"/>
            <a:ext cx="10798175" cy="0"/>
          </a:xfrm>
          <a:prstGeom prst="line">
            <a:avLst/>
          </a:prstGeom>
          <a:ln w="6350" cap="flat" cmpd="sng">
            <a:solidFill>
              <a:srgbClr val="3A9367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lvl="0"/>
            <a:endParaRPr lang="zh-CN" altLang="en-US">
              <a:latin typeface="Calibri" panose="020F0502020204030204" charset="0"/>
              <a:ea typeface="宋体" panose="02010600030101010101" pitchFamily="2" charset="-122"/>
            </a:endParaRPr>
          </a:p>
        </p:txBody>
      </p:sp>
      <p:sp>
        <p:nvSpPr>
          <p:cNvPr id="102" name="Line 32">
            <a:extLst>
              <a:ext uri="{FF2B5EF4-FFF2-40B4-BE49-F238E27FC236}">
                <a16:creationId xmlns:a16="http://schemas.microsoft.com/office/drawing/2014/main" xmlns="" id="{26055038-3F7F-476D-B24E-953508A3AABC}"/>
              </a:ext>
            </a:extLst>
          </p:cNvPr>
          <p:cNvSpPr/>
          <p:nvPr/>
        </p:nvSpPr>
        <p:spPr>
          <a:xfrm>
            <a:off x="6119133" y="1953078"/>
            <a:ext cx="0" cy="3730625"/>
          </a:xfrm>
          <a:prstGeom prst="line">
            <a:avLst/>
          </a:prstGeom>
          <a:ln w="6350" cap="flat" cmpd="sng">
            <a:solidFill>
              <a:srgbClr val="3A9367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/>
          <a:lstStyle/>
          <a:p>
            <a:pPr lvl="0"/>
            <a:endParaRPr lang="zh-CN" altLang="en-US">
              <a:latin typeface="Calibri" panose="020F0502020204030204" charset="0"/>
              <a:ea typeface="宋体" panose="02010600030101010101" pitchFamily="2" charset="-122"/>
            </a:endParaRPr>
          </a:p>
        </p:txBody>
      </p:sp>
      <p:grpSp>
        <p:nvGrpSpPr>
          <p:cNvPr id="107" name="组合 13">
            <a:extLst>
              <a:ext uri="{FF2B5EF4-FFF2-40B4-BE49-F238E27FC236}">
                <a16:creationId xmlns:a16="http://schemas.microsoft.com/office/drawing/2014/main" xmlns="" id="{187B9263-B059-4333-9BB9-4215AE02171E}"/>
              </a:ext>
            </a:extLst>
          </p:cNvPr>
          <p:cNvGrpSpPr/>
          <p:nvPr/>
        </p:nvGrpSpPr>
        <p:grpSpPr>
          <a:xfrm>
            <a:off x="4433208" y="2137863"/>
            <a:ext cx="1436370" cy="1437005"/>
            <a:chOff x="850277" y="2206172"/>
            <a:chExt cx="2013812" cy="2013812"/>
          </a:xfrm>
        </p:grpSpPr>
        <p:sp>
          <p:nvSpPr>
            <p:cNvPr id="108" name="饼形 18">
              <a:extLst>
                <a:ext uri="{FF2B5EF4-FFF2-40B4-BE49-F238E27FC236}">
                  <a16:creationId xmlns:a16="http://schemas.microsoft.com/office/drawing/2014/main" xmlns="" id="{09CC352B-BF54-41C7-8201-D8706AC394E6}"/>
                </a:ext>
              </a:extLst>
            </p:cNvPr>
            <p:cNvSpPr/>
            <p:nvPr/>
          </p:nvSpPr>
          <p:spPr>
            <a:xfrm>
              <a:off x="850277" y="2206172"/>
              <a:ext cx="2013812" cy="2013812"/>
            </a:xfrm>
            <a:prstGeom prst="pie">
              <a:avLst>
                <a:gd name="adj1" fmla="val 0"/>
                <a:gd name="adj2" fmla="val 16189716"/>
              </a:avLst>
            </a:prstGeom>
            <a:solidFill>
              <a:srgbClr val="3A93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>
          <p:nvSpPr>
            <p:cNvPr id="109" name="饼形 19">
              <a:extLst>
                <a:ext uri="{FF2B5EF4-FFF2-40B4-BE49-F238E27FC236}">
                  <a16:creationId xmlns:a16="http://schemas.microsoft.com/office/drawing/2014/main" xmlns="" id="{301952B3-1241-463B-A645-062CE4F3796F}"/>
                </a:ext>
              </a:extLst>
            </p:cNvPr>
            <p:cNvSpPr/>
            <p:nvPr/>
          </p:nvSpPr>
          <p:spPr>
            <a:xfrm>
              <a:off x="850277" y="2206172"/>
              <a:ext cx="2013812" cy="2013812"/>
            </a:xfrm>
            <a:prstGeom prst="pie">
              <a:avLst>
                <a:gd name="adj1" fmla="val 16175099"/>
                <a:gd name="adj2" fmla="val 123505"/>
              </a:avLst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 useBgFill="1">
          <p:nvSpPr>
            <p:cNvPr id="110" name="椭圆 109">
              <a:extLst>
                <a:ext uri="{FF2B5EF4-FFF2-40B4-BE49-F238E27FC236}">
                  <a16:creationId xmlns:a16="http://schemas.microsoft.com/office/drawing/2014/main" xmlns="" id="{394C2B43-86F5-4647-9897-88650C25A3D0}"/>
                </a:ext>
              </a:extLst>
            </p:cNvPr>
            <p:cNvSpPr/>
            <p:nvPr/>
          </p:nvSpPr>
          <p:spPr>
            <a:xfrm>
              <a:off x="1113901" y="2481294"/>
              <a:ext cx="1463571" cy="146356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/>
            </a:p>
          </p:txBody>
        </p:sp>
      </p:grpSp>
      <p:grpSp>
        <p:nvGrpSpPr>
          <p:cNvPr id="111" name="组合 22">
            <a:extLst>
              <a:ext uri="{FF2B5EF4-FFF2-40B4-BE49-F238E27FC236}">
                <a16:creationId xmlns:a16="http://schemas.microsoft.com/office/drawing/2014/main" xmlns="" id="{96DF76E7-5605-4BDD-AD24-DBCD1064FFD4}"/>
              </a:ext>
            </a:extLst>
          </p:cNvPr>
          <p:cNvGrpSpPr/>
          <p:nvPr/>
        </p:nvGrpSpPr>
        <p:grpSpPr>
          <a:xfrm>
            <a:off x="4433208" y="4090488"/>
            <a:ext cx="1436370" cy="1437005"/>
            <a:chOff x="4314001" y="2206172"/>
            <a:chExt cx="2013812" cy="2013812"/>
          </a:xfrm>
        </p:grpSpPr>
        <p:sp>
          <p:nvSpPr>
            <p:cNvPr id="112" name="饼形 23">
              <a:extLst>
                <a:ext uri="{FF2B5EF4-FFF2-40B4-BE49-F238E27FC236}">
                  <a16:creationId xmlns:a16="http://schemas.microsoft.com/office/drawing/2014/main" xmlns="" id="{2AE093F4-A18C-4FAE-9170-3DF13D11302F}"/>
                </a:ext>
              </a:extLst>
            </p:cNvPr>
            <p:cNvSpPr/>
            <p:nvPr/>
          </p:nvSpPr>
          <p:spPr>
            <a:xfrm>
              <a:off x="4314001" y="2206172"/>
              <a:ext cx="2013812" cy="2013812"/>
            </a:xfrm>
            <a:prstGeom prst="pie">
              <a:avLst>
                <a:gd name="adj1" fmla="val 5310308"/>
                <a:gd name="adj2" fmla="val 16189716"/>
              </a:avLst>
            </a:prstGeom>
            <a:solidFill>
              <a:srgbClr val="3A93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>
          <p:nvSpPr>
            <p:cNvPr id="113" name="饼形 24">
              <a:extLst>
                <a:ext uri="{FF2B5EF4-FFF2-40B4-BE49-F238E27FC236}">
                  <a16:creationId xmlns:a16="http://schemas.microsoft.com/office/drawing/2014/main" xmlns="" id="{DD2BF090-6A16-4322-A7FB-2754A04E223C}"/>
                </a:ext>
              </a:extLst>
            </p:cNvPr>
            <p:cNvSpPr/>
            <p:nvPr/>
          </p:nvSpPr>
          <p:spPr>
            <a:xfrm>
              <a:off x="4314001" y="2206172"/>
              <a:ext cx="2013812" cy="2013812"/>
            </a:xfrm>
            <a:prstGeom prst="pie">
              <a:avLst>
                <a:gd name="adj1" fmla="val 16175099"/>
                <a:gd name="adj2" fmla="val 5409114"/>
              </a:avLst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 useBgFill="1">
          <p:nvSpPr>
            <p:cNvPr id="114" name="椭圆 113">
              <a:extLst>
                <a:ext uri="{FF2B5EF4-FFF2-40B4-BE49-F238E27FC236}">
                  <a16:creationId xmlns:a16="http://schemas.microsoft.com/office/drawing/2014/main" xmlns="" id="{3BF0FDE7-0F97-4F85-9536-DD21A51289A8}"/>
                </a:ext>
              </a:extLst>
            </p:cNvPr>
            <p:cNvSpPr/>
            <p:nvPr/>
          </p:nvSpPr>
          <p:spPr>
            <a:xfrm>
              <a:off x="4577625" y="2481294"/>
              <a:ext cx="1463571" cy="146356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/>
            </a:p>
          </p:txBody>
        </p:sp>
      </p:grpSp>
      <p:grpSp>
        <p:nvGrpSpPr>
          <p:cNvPr id="115" name="组合 26">
            <a:extLst>
              <a:ext uri="{FF2B5EF4-FFF2-40B4-BE49-F238E27FC236}">
                <a16:creationId xmlns:a16="http://schemas.microsoft.com/office/drawing/2014/main" xmlns="" id="{3FE87069-EE6B-46F9-8842-6A4D5644B0C3}"/>
              </a:ext>
            </a:extLst>
          </p:cNvPr>
          <p:cNvGrpSpPr/>
          <p:nvPr/>
        </p:nvGrpSpPr>
        <p:grpSpPr>
          <a:xfrm>
            <a:off x="6440443" y="3966663"/>
            <a:ext cx="1437005" cy="1437005"/>
            <a:chOff x="6471503" y="2206172"/>
            <a:chExt cx="2013812" cy="2013812"/>
          </a:xfrm>
        </p:grpSpPr>
        <p:sp>
          <p:nvSpPr>
            <p:cNvPr id="116" name="饼形 27">
              <a:extLst>
                <a:ext uri="{FF2B5EF4-FFF2-40B4-BE49-F238E27FC236}">
                  <a16:creationId xmlns:a16="http://schemas.microsoft.com/office/drawing/2014/main" xmlns="" id="{7564FF10-69DD-4A9E-8C30-6EDCAB109C52}"/>
                </a:ext>
              </a:extLst>
            </p:cNvPr>
            <p:cNvSpPr/>
            <p:nvPr/>
          </p:nvSpPr>
          <p:spPr>
            <a:xfrm>
              <a:off x="6471503" y="2206172"/>
              <a:ext cx="2013812" cy="2013812"/>
            </a:xfrm>
            <a:prstGeom prst="pie">
              <a:avLst>
                <a:gd name="adj1" fmla="val 20250322"/>
                <a:gd name="adj2" fmla="val 16189716"/>
              </a:avLst>
            </a:prstGeom>
            <a:solidFill>
              <a:srgbClr val="3A93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>
          <p:nvSpPr>
            <p:cNvPr id="117" name="饼形 28">
              <a:extLst>
                <a:ext uri="{FF2B5EF4-FFF2-40B4-BE49-F238E27FC236}">
                  <a16:creationId xmlns:a16="http://schemas.microsoft.com/office/drawing/2014/main" xmlns="" id="{680C5EC6-9B54-49EE-9A4C-F9ED1606DFF1}"/>
                </a:ext>
              </a:extLst>
            </p:cNvPr>
            <p:cNvSpPr/>
            <p:nvPr/>
          </p:nvSpPr>
          <p:spPr>
            <a:xfrm>
              <a:off x="6471503" y="2206172"/>
              <a:ext cx="2013812" cy="2013812"/>
            </a:xfrm>
            <a:prstGeom prst="pie">
              <a:avLst>
                <a:gd name="adj1" fmla="val 16175099"/>
                <a:gd name="adj2" fmla="val 2956713"/>
              </a:avLst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 useBgFill="1">
          <p:nvSpPr>
            <p:cNvPr id="118" name="椭圆 117">
              <a:extLst>
                <a:ext uri="{FF2B5EF4-FFF2-40B4-BE49-F238E27FC236}">
                  <a16:creationId xmlns:a16="http://schemas.microsoft.com/office/drawing/2014/main" xmlns="" id="{21A1C79D-4BEE-4B31-8A52-9FF43161F063}"/>
                </a:ext>
              </a:extLst>
            </p:cNvPr>
            <p:cNvSpPr/>
            <p:nvPr/>
          </p:nvSpPr>
          <p:spPr>
            <a:xfrm>
              <a:off x="6735127" y="2481294"/>
              <a:ext cx="1463571" cy="146356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/>
            </a:p>
          </p:txBody>
        </p:sp>
      </p:grpSp>
      <p:grpSp>
        <p:nvGrpSpPr>
          <p:cNvPr id="119" name="组合 34">
            <a:extLst>
              <a:ext uri="{FF2B5EF4-FFF2-40B4-BE49-F238E27FC236}">
                <a16:creationId xmlns:a16="http://schemas.microsoft.com/office/drawing/2014/main" xmlns="" id="{612F3182-531F-44C7-830E-57D736CBA56E}"/>
              </a:ext>
            </a:extLst>
          </p:cNvPr>
          <p:cNvGrpSpPr/>
          <p:nvPr/>
        </p:nvGrpSpPr>
        <p:grpSpPr>
          <a:xfrm>
            <a:off x="6448698" y="2125163"/>
            <a:ext cx="1437005" cy="1449705"/>
            <a:chOff x="6471503" y="2206172"/>
            <a:chExt cx="2013812" cy="2031610"/>
          </a:xfrm>
        </p:grpSpPr>
        <p:sp>
          <p:nvSpPr>
            <p:cNvPr id="120" name="饼形 36">
              <a:extLst>
                <a:ext uri="{FF2B5EF4-FFF2-40B4-BE49-F238E27FC236}">
                  <a16:creationId xmlns:a16="http://schemas.microsoft.com/office/drawing/2014/main" xmlns="" id="{A95581DA-CFC3-4379-A440-039D1C76596D}"/>
                </a:ext>
              </a:extLst>
            </p:cNvPr>
            <p:cNvSpPr/>
            <p:nvPr/>
          </p:nvSpPr>
          <p:spPr>
            <a:xfrm>
              <a:off x="6471503" y="2223970"/>
              <a:ext cx="2013812" cy="2013812"/>
            </a:xfrm>
            <a:prstGeom prst="pie">
              <a:avLst>
                <a:gd name="adj1" fmla="val 18163554"/>
                <a:gd name="adj2" fmla="val 16189716"/>
              </a:avLst>
            </a:prstGeom>
            <a:solidFill>
              <a:srgbClr val="3A936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>
          <p:nvSpPr>
            <p:cNvPr id="121" name="饼形 37">
              <a:extLst>
                <a:ext uri="{FF2B5EF4-FFF2-40B4-BE49-F238E27FC236}">
                  <a16:creationId xmlns:a16="http://schemas.microsoft.com/office/drawing/2014/main" xmlns="" id="{F4ECDC76-D811-426D-912D-6AAFCEF73E43}"/>
                </a:ext>
              </a:extLst>
            </p:cNvPr>
            <p:cNvSpPr/>
            <p:nvPr/>
          </p:nvSpPr>
          <p:spPr>
            <a:xfrm>
              <a:off x="6471503" y="2206172"/>
              <a:ext cx="2013812" cy="2013812"/>
            </a:xfrm>
            <a:prstGeom prst="pie">
              <a:avLst>
                <a:gd name="adj1" fmla="val 16175099"/>
                <a:gd name="adj2" fmla="val 18230302"/>
              </a:avLst>
            </a:prstGeom>
            <a:solidFill>
              <a:schemeClr val="bg1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>
                <a:solidFill>
                  <a:schemeClr val="tx1"/>
                </a:solidFill>
              </a:endParaRPr>
            </a:p>
          </p:txBody>
        </p:sp>
        <p:sp useBgFill="1">
          <p:nvSpPr>
            <p:cNvPr id="122" name="椭圆 121">
              <a:extLst>
                <a:ext uri="{FF2B5EF4-FFF2-40B4-BE49-F238E27FC236}">
                  <a16:creationId xmlns:a16="http://schemas.microsoft.com/office/drawing/2014/main" xmlns="" id="{62125527-E508-4641-A53E-0DDF6C0F3FC5}"/>
                </a:ext>
              </a:extLst>
            </p:cNvPr>
            <p:cNvSpPr/>
            <p:nvPr/>
          </p:nvSpPr>
          <p:spPr>
            <a:xfrm>
              <a:off x="6735127" y="2481294"/>
              <a:ext cx="1463571" cy="1463569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noAutofit/>
            </a:bodyPr>
            <a:lstStyle/>
            <a:p>
              <a:pPr algn="ctr" fontAlgn="auto"/>
              <a:endParaRPr lang="zh-CN" altLang="en-US" strike="noStrike" noProof="1"/>
            </a:p>
          </p:txBody>
        </p:sp>
      </p:grpSp>
      <p:sp>
        <p:nvSpPr>
          <p:cNvPr id="123" name="TextBox 23">
            <a:extLst>
              <a:ext uri="{FF2B5EF4-FFF2-40B4-BE49-F238E27FC236}">
                <a16:creationId xmlns:a16="http://schemas.microsoft.com/office/drawing/2014/main" xmlns="" id="{70C1254C-65AB-406E-984E-9D130304D2B1}"/>
              </a:ext>
            </a:extLst>
          </p:cNvPr>
          <p:cNvSpPr txBox="1"/>
          <p:nvPr/>
        </p:nvSpPr>
        <p:spPr>
          <a:xfrm>
            <a:off x="7877448" y="2426788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124" name="TextBox 24">
            <a:extLst>
              <a:ext uri="{FF2B5EF4-FFF2-40B4-BE49-F238E27FC236}">
                <a16:creationId xmlns:a16="http://schemas.microsoft.com/office/drawing/2014/main" xmlns="" id="{CC55B0F4-53A2-4332-8BE1-1DE53D49EA3D}"/>
              </a:ext>
            </a:extLst>
          </p:cNvPr>
          <p:cNvSpPr txBox="1"/>
          <p:nvPr/>
        </p:nvSpPr>
        <p:spPr>
          <a:xfrm>
            <a:off x="7877577" y="2077507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125" name="TextBox 23">
            <a:extLst>
              <a:ext uri="{FF2B5EF4-FFF2-40B4-BE49-F238E27FC236}">
                <a16:creationId xmlns:a16="http://schemas.microsoft.com/office/drawing/2014/main" xmlns="" id="{6BEBBA40-6A4C-4CF6-97B9-87F12DA11BAA}"/>
              </a:ext>
            </a:extLst>
          </p:cNvPr>
          <p:cNvSpPr txBox="1"/>
          <p:nvPr/>
        </p:nvSpPr>
        <p:spPr>
          <a:xfrm>
            <a:off x="7877448" y="4371158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126" name="TextBox 24">
            <a:extLst>
              <a:ext uri="{FF2B5EF4-FFF2-40B4-BE49-F238E27FC236}">
                <a16:creationId xmlns:a16="http://schemas.microsoft.com/office/drawing/2014/main" xmlns="" id="{9ADA9716-A869-48EB-867B-E10C6E860A56}"/>
              </a:ext>
            </a:extLst>
          </p:cNvPr>
          <p:cNvSpPr txBox="1"/>
          <p:nvPr/>
        </p:nvSpPr>
        <p:spPr>
          <a:xfrm>
            <a:off x="7877577" y="3964727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127" name="TextBox 23">
            <a:extLst>
              <a:ext uri="{FF2B5EF4-FFF2-40B4-BE49-F238E27FC236}">
                <a16:creationId xmlns:a16="http://schemas.microsoft.com/office/drawing/2014/main" xmlns="" id="{A69DA2B5-E210-4E50-B975-22AEFDE1DBB9}"/>
              </a:ext>
            </a:extLst>
          </p:cNvPr>
          <p:cNvSpPr txBox="1"/>
          <p:nvPr/>
        </p:nvSpPr>
        <p:spPr>
          <a:xfrm>
            <a:off x="556533" y="2426788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128" name="TextBox 24">
            <a:extLst>
              <a:ext uri="{FF2B5EF4-FFF2-40B4-BE49-F238E27FC236}">
                <a16:creationId xmlns:a16="http://schemas.microsoft.com/office/drawing/2014/main" xmlns="" id="{9ADA24D8-7A5E-4B7F-9A01-5AC66FA99F9C}"/>
              </a:ext>
            </a:extLst>
          </p:cNvPr>
          <p:cNvSpPr txBox="1"/>
          <p:nvPr/>
        </p:nvSpPr>
        <p:spPr>
          <a:xfrm>
            <a:off x="2920767" y="2077507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129" name="TextBox 23">
            <a:extLst>
              <a:ext uri="{FF2B5EF4-FFF2-40B4-BE49-F238E27FC236}">
                <a16:creationId xmlns:a16="http://schemas.microsoft.com/office/drawing/2014/main" xmlns="" id="{43C17424-DC69-438F-BD1D-94EEEA5A9EDE}"/>
              </a:ext>
            </a:extLst>
          </p:cNvPr>
          <p:cNvSpPr txBox="1"/>
          <p:nvPr/>
        </p:nvSpPr>
        <p:spPr>
          <a:xfrm>
            <a:off x="556533" y="4371158"/>
            <a:ext cx="37915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130" name="TextBox 24">
            <a:extLst>
              <a:ext uri="{FF2B5EF4-FFF2-40B4-BE49-F238E27FC236}">
                <a16:creationId xmlns:a16="http://schemas.microsoft.com/office/drawing/2014/main" xmlns="" id="{A2FBFC19-AB09-4660-86C3-7A95531B23DF}"/>
              </a:ext>
            </a:extLst>
          </p:cNvPr>
          <p:cNvSpPr txBox="1"/>
          <p:nvPr/>
        </p:nvSpPr>
        <p:spPr>
          <a:xfrm>
            <a:off x="2920767" y="3964727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请在此输入文字</a:t>
            </a:r>
          </a:p>
        </p:txBody>
      </p:sp>
      <p:sp>
        <p:nvSpPr>
          <p:cNvPr id="131" name="文本框 130">
            <a:extLst>
              <a:ext uri="{FF2B5EF4-FFF2-40B4-BE49-F238E27FC236}">
                <a16:creationId xmlns:a16="http://schemas.microsoft.com/office/drawing/2014/main" xmlns="" id="{F07261AA-905D-4E24-B08C-794DDC114980}"/>
              </a:ext>
            </a:extLst>
          </p:cNvPr>
          <p:cNvSpPr txBox="1"/>
          <p:nvPr/>
        </p:nvSpPr>
        <p:spPr>
          <a:xfrm>
            <a:off x="4788173" y="2613478"/>
            <a:ext cx="70929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</a:rPr>
              <a:t>75%</a:t>
            </a:r>
          </a:p>
        </p:txBody>
      </p:sp>
      <p:sp>
        <p:nvSpPr>
          <p:cNvPr id="132" name="文本框 131">
            <a:extLst>
              <a:ext uri="{FF2B5EF4-FFF2-40B4-BE49-F238E27FC236}">
                <a16:creationId xmlns:a16="http://schemas.microsoft.com/office/drawing/2014/main" xmlns="" id="{D3CB5A2C-1D68-4216-ADAC-9355E7941EDE}"/>
              </a:ext>
            </a:extLst>
          </p:cNvPr>
          <p:cNvSpPr txBox="1"/>
          <p:nvPr/>
        </p:nvSpPr>
        <p:spPr>
          <a:xfrm>
            <a:off x="4797063" y="4578803"/>
            <a:ext cx="70929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</a:rPr>
              <a:t>50%</a:t>
            </a:r>
          </a:p>
        </p:txBody>
      </p:sp>
      <p:sp>
        <p:nvSpPr>
          <p:cNvPr id="133" name="文本框 132">
            <a:extLst>
              <a:ext uri="{FF2B5EF4-FFF2-40B4-BE49-F238E27FC236}">
                <a16:creationId xmlns:a16="http://schemas.microsoft.com/office/drawing/2014/main" xmlns="" id="{557BE4A3-823C-41FF-B4AE-1E910B689BC0}"/>
              </a:ext>
            </a:extLst>
          </p:cNvPr>
          <p:cNvSpPr txBox="1"/>
          <p:nvPr/>
        </p:nvSpPr>
        <p:spPr>
          <a:xfrm>
            <a:off x="6804298" y="2626178"/>
            <a:ext cx="70929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</a:rPr>
              <a:t>90%</a:t>
            </a:r>
          </a:p>
        </p:txBody>
      </p:sp>
      <p:sp>
        <p:nvSpPr>
          <p:cNvPr id="134" name="文本框 133">
            <a:extLst>
              <a:ext uri="{FF2B5EF4-FFF2-40B4-BE49-F238E27FC236}">
                <a16:creationId xmlns:a16="http://schemas.microsoft.com/office/drawing/2014/main" xmlns="" id="{E7F5E440-7B35-422E-955D-E676AA7475C0}"/>
              </a:ext>
            </a:extLst>
          </p:cNvPr>
          <p:cNvSpPr txBox="1"/>
          <p:nvPr/>
        </p:nvSpPr>
        <p:spPr>
          <a:xfrm>
            <a:off x="6796043" y="4454978"/>
            <a:ext cx="709295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>
                <a:solidFill>
                  <a:schemeClr val="tx1">
                    <a:lumMod val="75000"/>
                    <a:lumOff val="25000"/>
                  </a:schemeClr>
                </a:solidFill>
              </a:rPr>
              <a:t>60%</a:t>
            </a:r>
          </a:p>
        </p:txBody>
      </p:sp>
    </p:spTree>
    <p:extLst>
      <p:ext uri="{BB962C8B-B14F-4D97-AF65-F5344CB8AC3E}">
        <p14:creationId xmlns:p14="http://schemas.microsoft.com/office/powerpoint/2010/main" val="1663584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 bldLvl="0" animBg="1"/>
      <p:bldP spid="102" grpId="0" animBg="1"/>
      <p:bldP spid="123" grpId="0"/>
      <p:bldP spid="124" grpId="0"/>
      <p:bldP spid="125" grpId="0"/>
      <p:bldP spid="126" grpId="0"/>
      <p:bldP spid="127" grpId="0"/>
      <p:bldP spid="128" grpId="0"/>
      <p:bldP spid="129" grpId="0"/>
      <p:bldP spid="130" grpId="0"/>
      <p:bldP spid="131" grpId="0"/>
      <p:bldP spid="132" grpId="0"/>
      <p:bldP spid="133" grpId="0"/>
      <p:bldP spid="13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xmlns="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xmlns="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xmlns="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27" name="AutoShape 2">
            <a:extLst>
              <a:ext uri="{FF2B5EF4-FFF2-40B4-BE49-F238E27FC236}">
                <a16:creationId xmlns:a16="http://schemas.microsoft.com/office/drawing/2014/main" xmlns="" id="{2752118B-518C-499C-842D-46C8C7AFEA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44595" y="2684195"/>
            <a:ext cx="2374900" cy="2374900"/>
          </a:xfrm>
          <a:prstGeom prst="diamond">
            <a:avLst/>
          </a:prstGeom>
          <a:solidFill>
            <a:srgbClr val="3A9367"/>
          </a:solidFill>
          <a:ln>
            <a:noFill/>
          </a:ln>
          <a:extLst/>
        </p:spPr>
        <p:txBody>
          <a:bodyPr anchor="ctr"/>
          <a:lstStyle/>
          <a:p>
            <a:pPr algn="ctr" eaLnBrk="1" hangingPunct="1"/>
            <a:endParaRPr lang="es-ES" altLang="en-US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8" name="AutoShape 3">
            <a:extLst>
              <a:ext uri="{FF2B5EF4-FFF2-40B4-BE49-F238E27FC236}">
                <a16:creationId xmlns:a16="http://schemas.microsoft.com/office/drawing/2014/main" xmlns="" id="{0DDBD873-C0B4-4CC3-B86C-AAEB37B1FA90}"/>
              </a:ext>
            </a:extLst>
          </p:cNvPr>
          <p:cNvSpPr>
            <a:spLocks/>
          </p:cNvSpPr>
          <p:nvPr/>
        </p:nvSpPr>
        <p:spPr bwMode="auto">
          <a:xfrm>
            <a:off x="4300083" y="2098407"/>
            <a:ext cx="3432175" cy="3454400"/>
          </a:xfrm>
          <a:custGeom>
            <a:avLst/>
            <a:gdLst>
              <a:gd name="T0" fmla="*/ 510903291 w 19679"/>
              <a:gd name="T1" fmla="*/ 88804182 h 19679"/>
              <a:gd name="T2" fmla="*/ 510903291 w 19679"/>
              <a:gd name="T3" fmla="*/ 517541406 h 19679"/>
              <a:gd name="T4" fmla="*/ 87665134 w 19679"/>
              <a:gd name="T5" fmla="*/ 517541406 h 19679"/>
              <a:gd name="T6" fmla="*/ 87665134 w 19679"/>
              <a:gd name="T7" fmla="*/ 88804182 h 19679"/>
              <a:gd name="T8" fmla="*/ 510903291 w 19679"/>
              <a:gd name="T9" fmla="*/ 88804182 h 19679"/>
              <a:gd name="T10" fmla="*/ 510903291 w 19679"/>
              <a:gd name="T11" fmla="*/ 88804182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noFill/>
          <a:ln w="12700" cap="flat" cmpd="sng">
            <a:solidFill>
              <a:srgbClr val="3A936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9" name="AutoShape 16">
            <a:extLst>
              <a:ext uri="{FF2B5EF4-FFF2-40B4-BE49-F238E27FC236}">
                <a16:creationId xmlns:a16="http://schemas.microsoft.com/office/drawing/2014/main" xmlns="" id="{B56CC38C-7927-482C-A373-7B56900FA9B8}"/>
              </a:ext>
            </a:extLst>
          </p:cNvPr>
          <p:cNvSpPr>
            <a:spLocks/>
          </p:cNvSpPr>
          <p:nvPr/>
        </p:nvSpPr>
        <p:spPr bwMode="auto">
          <a:xfrm rot="10800000">
            <a:off x="5771695" y="5321032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0" name="AutoShape 17">
            <a:extLst>
              <a:ext uri="{FF2B5EF4-FFF2-40B4-BE49-F238E27FC236}">
                <a16:creationId xmlns:a16="http://schemas.microsoft.com/office/drawing/2014/main" xmlns="" id="{3A9E2B3E-BFAD-4B5C-B49D-B5CF2C6C6D61}"/>
              </a:ext>
            </a:extLst>
          </p:cNvPr>
          <p:cNvSpPr>
            <a:spLocks/>
          </p:cNvSpPr>
          <p:nvPr/>
        </p:nvSpPr>
        <p:spPr bwMode="auto">
          <a:xfrm rot="10800000">
            <a:off x="4517570" y="4787632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1" name="AutoShape 18">
            <a:extLst>
              <a:ext uri="{FF2B5EF4-FFF2-40B4-BE49-F238E27FC236}">
                <a16:creationId xmlns:a16="http://schemas.microsoft.com/office/drawing/2014/main" xmlns="" id="{258C1EA5-D521-4981-B561-0A2EA29E6F6F}"/>
              </a:ext>
            </a:extLst>
          </p:cNvPr>
          <p:cNvSpPr>
            <a:spLocks/>
          </p:cNvSpPr>
          <p:nvPr/>
        </p:nvSpPr>
        <p:spPr bwMode="auto">
          <a:xfrm rot="10800000">
            <a:off x="6930570" y="4806682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2" name="AutoShape 19">
            <a:extLst>
              <a:ext uri="{FF2B5EF4-FFF2-40B4-BE49-F238E27FC236}">
                <a16:creationId xmlns:a16="http://schemas.microsoft.com/office/drawing/2014/main" xmlns="" id="{E628555C-BEA9-43A5-8E51-E6DF897D523B}"/>
              </a:ext>
            </a:extLst>
          </p:cNvPr>
          <p:cNvSpPr>
            <a:spLocks/>
          </p:cNvSpPr>
          <p:nvPr/>
        </p:nvSpPr>
        <p:spPr bwMode="auto">
          <a:xfrm>
            <a:off x="5873295" y="5432157"/>
            <a:ext cx="311150" cy="258763"/>
          </a:xfrm>
          <a:custGeom>
            <a:avLst/>
            <a:gdLst>
              <a:gd name="T0" fmla="*/ 4427362 w 21600"/>
              <a:gd name="T1" fmla="*/ 2057142 h 21600"/>
              <a:gd name="T2" fmla="*/ 4482145 w 21600"/>
              <a:gd name="T3" fmla="*/ 2942626 h 21600"/>
              <a:gd name="T4" fmla="*/ 4297255 w 21600"/>
              <a:gd name="T5" fmla="*/ 3099921 h 21600"/>
              <a:gd name="T6" fmla="*/ 3229636 w 21600"/>
              <a:gd name="T7" fmla="*/ 3054853 h 21600"/>
              <a:gd name="T8" fmla="*/ 3178167 w 21600"/>
              <a:gd name="T9" fmla="*/ 2169368 h 21600"/>
              <a:gd name="T10" fmla="*/ 3361198 w 21600"/>
              <a:gd name="T11" fmla="*/ 2012074 h 21600"/>
              <a:gd name="T12" fmla="*/ 3691334 w 21600"/>
              <a:gd name="T13" fmla="*/ 1703379 h 21600"/>
              <a:gd name="T14" fmla="*/ 2380730 w 21600"/>
              <a:gd name="T15" fmla="*/ 1665056 h 21600"/>
              <a:gd name="T16" fmla="*/ 2708791 w 21600"/>
              <a:gd name="T17" fmla="*/ 2012074 h 21600"/>
              <a:gd name="T18" fmla="*/ 2893681 w 21600"/>
              <a:gd name="T19" fmla="*/ 2169368 h 21600"/>
              <a:gd name="T20" fmla="*/ 2838898 w 21600"/>
              <a:gd name="T21" fmla="*/ 3054853 h 21600"/>
              <a:gd name="T22" fmla="*/ 1772734 w 21600"/>
              <a:gd name="T23" fmla="*/ 3099921 h 21600"/>
              <a:gd name="T24" fmla="*/ 1587845 w 21600"/>
              <a:gd name="T25" fmla="*/ 2942626 h 21600"/>
              <a:gd name="T26" fmla="*/ 1642209 w 21600"/>
              <a:gd name="T27" fmla="*/ 2057142 h 21600"/>
              <a:gd name="T28" fmla="*/ 2100795 w 21600"/>
              <a:gd name="T29" fmla="*/ 2012074 h 21600"/>
              <a:gd name="T30" fmla="*/ 841646 w 21600"/>
              <a:gd name="T31" fmla="*/ 1665056 h 21600"/>
              <a:gd name="T32" fmla="*/ 792885 w 21600"/>
              <a:gd name="T33" fmla="*/ 2012074 h 21600"/>
              <a:gd name="T34" fmla="*/ 1256239 w 21600"/>
              <a:gd name="T35" fmla="*/ 2057142 h 21600"/>
              <a:gd name="T36" fmla="*/ 1310619 w 21600"/>
              <a:gd name="T37" fmla="*/ 2942626 h 21600"/>
              <a:gd name="T38" fmla="*/ 1120947 w 21600"/>
              <a:gd name="T39" fmla="*/ 3099921 h 21600"/>
              <a:gd name="T40" fmla="*/ 54365 w 21600"/>
              <a:gd name="T41" fmla="*/ 3054853 h 21600"/>
              <a:gd name="T42" fmla="*/ 0 w 21600"/>
              <a:gd name="T43" fmla="*/ 2169368 h 21600"/>
              <a:gd name="T44" fmla="*/ 189456 w 21600"/>
              <a:gd name="T45" fmla="*/ 2012074 h 21600"/>
              <a:gd name="T46" fmla="*/ 512951 w 21600"/>
              <a:gd name="T47" fmla="*/ 1703379 h 21600"/>
              <a:gd name="T48" fmla="*/ 841229 w 21600"/>
              <a:gd name="T49" fmla="*/ 1434865 h 21600"/>
              <a:gd name="T50" fmla="*/ 2100378 w 21600"/>
              <a:gd name="T51" fmla="*/ 1083678 h 21600"/>
              <a:gd name="T52" fmla="*/ 1641792 w 21600"/>
              <a:gd name="T53" fmla="*/ 1040191 h 21600"/>
              <a:gd name="T54" fmla="*/ 1587427 w 21600"/>
              <a:gd name="T55" fmla="*/ 152982 h 21600"/>
              <a:gd name="T56" fmla="*/ 1772316 w 21600"/>
              <a:gd name="T57" fmla="*/ 0 h 21600"/>
              <a:gd name="T58" fmla="*/ 2838480 w 21600"/>
              <a:gd name="T59" fmla="*/ 45068 h 21600"/>
              <a:gd name="T60" fmla="*/ 2893263 w 21600"/>
              <a:gd name="T61" fmla="*/ 930552 h 21600"/>
              <a:gd name="T62" fmla="*/ 2708373 w 21600"/>
              <a:gd name="T63" fmla="*/ 1083678 h 21600"/>
              <a:gd name="T64" fmla="*/ 2380312 w 21600"/>
              <a:gd name="T65" fmla="*/ 1434865 h 21600"/>
              <a:gd name="T66" fmla="*/ 3870620 w 21600"/>
              <a:gd name="T67" fmla="*/ 1512506 h 21600"/>
              <a:gd name="T68" fmla="*/ 3968156 w 21600"/>
              <a:gd name="T69" fmla="*/ 2012074 h 21600"/>
              <a:gd name="T70" fmla="*/ 4297255 w 21600"/>
              <a:gd name="T71" fmla="*/ 2012074 h 21600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21600" h="2160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0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  <a:moveTo>
                  <a:pt x="20709" y="14020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3" name="AutoShape 20">
            <a:extLst>
              <a:ext uri="{FF2B5EF4-FFF2-40B4-BE49-F238E27FC236}">
                <a16:creationId xmlns:a16="http://schemas.microsoft.com/office/drawing/2014/main" xmlns="" id="{E1A118A7-9282-4AEE-82AF-5DEC853CB166}"/>
              </a:ext>
            </a:extLst>
          </p:cNvPr>
          <p:cNvSpPr>
            <a:spLocks/>
          </p:cNvSpPr>
          <p:nvPr/>
        </p:nvSpPr>
        <p:spPr bwMode="auto">
          <a:xfrm>
            <a:off x="4619170" y="4906695"/>
            <a:ext cx="309563" cy="258762"/>
          </a:xfrm>
          <a:custGeom>
            <a:avLst/>
            <a:gdLst>
              <a:gd name="T0" fmla="*/ 4436539 w 21600"/>
              <a:gd name="T1" fmla="*/ 1350361 h 21579"/>
              <a:gd name="T2" fmla="*/ 4358074 w 21600"/>
              <a:gd name="T3" fmla="*/ 1538158 h 21579"/>
              <a:gd name="T4" fmla="*/ 4161931 w 21600"/>
              <a:gd name="T5" fmla="*/ 1643263 h 21579"/>
              <a:gd name="T6" fmla="*/ 4161931 w 21600"/>
              <a:gd name="T7" fmla="*/ 2388551 h 21579"/>
              <a:gd name="T8" fmla="*/ 4052452 w 21600"/>
              <a:gd name="T9" fmla="*/ 2606686 h 21579"/>
              <a:gd name="T10" fmla="*/ 3791387 w 21600"/>
              <a:gd name="T11" fmla="*/ 2697413 h 21579"/>
              <a:gd name="T12" fmla="*/ 3396623 w 21600"/>
              <a:gd name="T13" fmla="*/ 2430677 h 21579"/>
              <a:gd name="T14" fmla="*/ 2899358 w 21600"/>
              <a:gd name="T15" fmla="*/ 2193571 h 21579"/>
              <a:gd name="T16" fmla="*/ 2351776 w 21600"/>
              <a:gd name="T17" fmla="*/ 2008652 h 21579"/>
              <a:gd name="T18" fmla="*/ 1805225 w 21600"/>
              <a:gd name="T19" fmla="*/ 1907853 h 21579"/>
              <a:gd name="T20" fmla="*/ 1636800 w 21600"/>
              <a:gd name="T21" fmla="*/ 1988519 h 21579"/>
              <a:gd name="T22" fmla="*/ 1547657 w 21600"/>
              <a:gd name="T23" fmla="*/ 2114620 h 21579"/>
              <a:gd name="T24" fmla="*/ 1542727 w 21600"/>
              <a:gd name="T25" fmla="*/ 2257269 h 21579"/>
              <a:gd name="T26" fmla="*/ 1632271 w 21600"/>
              <a:gd name="T27" fmla="*/ 2388551 h 21579"/>
              <a:gd name="T28" fmla="*/ 1576822 w 21600"/>
              <a:gd name="T29" fmla="*/ 2541261 h 21579"/>
              <a:gd name="T30" fmla="*/ 1626109 w 21600"/>
              <a:gd name="T31" fmla="*/ 2675421 h 21579"/>
              <a:gd name="T32" fmla="*/ 1745448 w 21600"/>
              <a:gd name="T33" fmla="*/ 2799508 h 21579"/>
              <a:gd name="T34" fmla="*/ 1904214 w 21600"/>
              <a:gd name="T35" fmla="*/ 2917707 h 21579"/>
              <a:gd name="T36" fmla="*/ 1736820 w 21600"/>
              <a:gd name="T37" fmla="*/ 3050283 h 21579"/>
              <a:gd name="T38" fmla="*/ 1481316 w 21600"/>
              <a:gd name="T39" fmla="*/ 3101762 h 21579"/>
              <a:gd name="T40" fmla="*/ 1215321 w 21600"/>
              <a:gd name="T41" fmla="*/ 3080622 h 21579"/>
              <a:gd name="T42" fmla="*/ 1011167 w 21600"/>
              <a:gd name="T43" fmla="*/ 2992485 h 21579"/>
              <a:gd name="T44" fmla="*/ 914630 w 21600"/>
              <a:gd name="T45" fmla="*/ 2740126 h 21579"/>
              <a:gd name="T46" fmla="*/ 828153 w 21600"/>
              <a:gd name="T47" fmla="*/ 2476700 h 21579"/>
              <a:gd name="T48" fmla="*/ 794473 w 21600"/>
              <a:gd name="T49" fmla="*/ 2197301 h 21579"/>
              <a:gd name="T50" fmla="*/ 852387 w 21600"/>
              <a:gd name="T51" fmla="*/ 1891460 h 21579"/>
              <a:gd name="T52" fmla="*/ 370530 w 21600"/>
              <a:gd name="T53" fmla="*/ 1891460 h 21579"/>
              <a:gd name="T54" fmla="*/ 109680 w 21600"/>
              <a:gd name="T55" fmla="*/ 1800722 h 21579"/>
              <a:gd name="T56" fmla="*/ 0 w 21600"/>
              <a:gd name="T57" fmla="*/ 1580428 h 21579"/>
              <a:gd name="T58" fmla="*/ 0 w 21600"/>
              <a:gd name="T59" fmla="*/ 1117848 h 21579"/>
              <a:gd name="T60" fmla="*/ 108032 w 21600"/>
              <a:gd name="T61" fmla="*/ 897987 h 21579"/>
              <a:gd name="T62" fmla="*/ 370530 w 21600"/>
              <a:gd name="T63" fmla="*/ 805965 h 21579"/>
              <a:gd name="T64" fmla="*/ 1571892 w 21600"/>
              <a:gd name="T65" fmla="*/ 805965 h 21579"/>
              <a:gd name="T66" fmla="*/ 2161782 w 21600"/>
              <a:gd name="T67" fmla="*/ 738525 h 21579"/>
              <a:gd name="T68" fmla="*/ 2775103 w 21600"/>
              <a:gd name="T69" fmla="*/ 557060 h 21579"/>
              <a:gd name="T70" fmla="*/ 3342392 w 21600"/>
              <a:gd name="T71" fmla="*/ 297938 h 21579"/>
              <a:gd name="T72" fmla="*/ 3791387 w 21600"/>
              <a:gd name="T73" fmla="*/ 0 h 21579"/>
              <a:gd name="T74" fmla="*/ 4052452 w 21600"/>
              <a:gd name="T75" fmla="*/ 91170 h 21579"/>
              <a:gd name="T76" fmla="*/ 4161931 w 21600"/>
              <a:gd name="T77" fmla="*/ 311452 h 21579"/>
              <a:gd name="T78" fmla="*/ 4161931 w 21600"/>
              <a:gd name="T79" fmla="*/ 1054582 h 21579"/>
              <a:gd name="T80" fmla="*/ 4358074 w 21600"/>
              <a:gd name="T81" fmla="*/ 1160550 h 21579"/>
              <a:gd name="T82" fmla="*/ 4436539 w 21600"/>
              <a:gd name="T83" fmla="*/ 1350361 h 21579"/>
              <a:gd name="T84" fmla="*/ 3791387 w 21600"/>
              <a:gd name="T85" fmla="*/ 410525 h 21579"/>
              <a:gd name="T86" fmla="*/ 3391693 w 21600"/>
              <a:gd name="T87" fmla="*/ 640172 h 21579"/>
              <a:gd name="T88" fmla="*/ 2933052 w 21600"/>
              <a:gd name="T89" fmla="*/ 838893 h 21579"/>
              <a:gd name="T90" fmla="*/ 2439686 w 21600"/>
              <a:gd name="T91" fmla="*/ 995476 h 21579"/>
              <a:gd name="T92" fmla="*/ 1942422 w 21600"/>
              <a:gd name="T93" fmla="*/ 1093398 h 21579"/>
              <a:gd name="T94" fmla="*/ 1942422 w 21600"/>
              <a:gd name="T95" fmla="*/ 1606605 h 21579"/>
              <a:gd name="T96" fmla="*/ 2439686 w 21600"/>
              <a:gd name="T97" fmla="*/ 1705678 h 21579"/>
              <a:gd name="T98" fmla="*/ 2933052 w 21600"/>
              <a:gd name="T99" fmla="*/ 1863125 h 21579"/>
              <a:gd name="T100" fmla="*/ 3394158 w 21600"/>
              <a:gd name="T101" fmla="*/ 2063141 h 21579"/>
              <a:gd name="T102" fmla="*/ 3791387 w 21600"/>
              <a:gd name="T103" fmla="*/ 2289334 h 21579"/>
              <a:gd name="T104" fmla="*/ 3791387 w 21600"/>
              <a:gd name="T105" fmla="*/ 410525 h 21579"/>
              <a:gd name="T106" fmla="*/ 3791387 w 21600"/>
              <a:gd name="T107" fmla="*/ 410525 h 2157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3" y="10321"/>
                  <a:pt x="21218" y="10697"/>
                </a:cubicBezTo>
                <a:cubicBezTo>
                  <a:pt x="20963" y="11073"/>
                  <a:pt x="20648" y="11313"/>
                  <a:pt x="20263" y="11428"/>
                </a:cubicBezTo>
                <a:lnTo>
                  <a:pt x="20263" y="16611"/>
                </a:lnTo>
                <a:cubicBezTo>
                  <a:pt x="20263" y="17201"/>
                  <a:pt x="20087" y="17708"/>
                  <a:pt x="19730" y="18128"/>
                </a:cubicBezTo>
                <a:cubicBezTo>
                  <a:pt x="19375" y="18551"/>
                  <a:pt x="18951" y="18759"/>
                  <a:pt x="18459" y="18759"/>
                </a:cubicBezTo>
                <a:cubicBezTo>
                  <a:pt x="17928" y="18122"/>
                  <a:pt x="17286" y="17506"/>
                  <a:pt x="16537" y="16904"/>
                </a:cubicBezTo>
                <a:cubicBezTo>
                  <a:pt x="15786" y="16305"/>
                  <a:pt x="14980" y="15757"/>
                  <a:pt x="14116" y="15255"/>
                </a:cubicBezTo>
                <a:cubicBezTo>
                  <a:pt x="13254" y="14756"/>
                  <a:pt x="12363" y="14325"/>
                  <a:pt x="11450" y="13969"/>
                </a:cubicBezTo>
                <a:cubicBezTo>
                  <a:pt x="10537" y="13614"/>
                  <a:pt x="9648" y="13380"/>
                  <a:pt x="8789" y="13268"/>
                </a:cubicBezTo>
                <a:cubicBezTo>
                  <a:pt x="8453" y="13380"/>
                  <a:pt x="8179" y="13564"/>
                  <a:pt x="7969" y="13829"/>
                </a:cubicBezTo>
                <a:cubicBezTo>
                  <a:pt x="7758" y="14093"/>
                  <a:pt x="7614" y="14386"/>
                  <a:pt x="7535" y="14706"/>
                </a:cubicBezTo>
                <a:cubicBezTo>
                  <a:pt x="7457" y="15029"/>
                  <a:pt x="7450" y="15361"/>
                  <a:pt x="7511" y="15698"/>
                </a:cubicBezTo>
                <a:cubicBezTo>
                  <a:pt x="7575" y="16036"/>
                  <a:pt x="7719" y="16341"/>
                  <a:pt x="7947" y="16611"/>
                </a:cubicBezTo>
                <a:cubicBezTo>
                  <a:pt x="7751" y="16992"/>
                  <a:pt x="7660" y="17347"/>
                  <a:pt x="7677" y="17673"/>
                </a:cubicBezTo>
                <a:cubicBezTo>
                  <a:pt x="7692" y="17993"/>
                  <a:pt x="7773" y="18307"/>
                  <a:pt x="7917" y="18606"/>
                </a:cubicBezTo>
                <a:cubicBezTo>
                  <a:pt x="8059" y="18909"/>
                  <a:pt x="8255" y="19193"/>
                  <a:pt x="8498" y="19469"/>
                </a:cubicBezTo>
                <a:cubicBezTo>
                  <a:pt x="8737" y="19745"/>
                  <a:pt x="8997" y="20021"/>
                  <a:pt x="9271" y="20291"/>
                </a:cubicBezTo>
                <a:cubicBezTo>
                  <a:pt x="9114" y="20696"/>
                  <a:pt x="8843" y="21001"/>
                  <a:pt x="8456" y="21213"/>
                </a:cubicBezTo>
                <a:cubicBezTo>
                  <a:pt x="8069" y="21424"/>
                  <a:pt x="7655" y="21541"/>
                  <a:pt x="7212" y="21571"/>
                </a:cubicBezTo>
                <a:cubicBezTo>
                  <a:pt x="6772" y="21600"/>
                  <a:pt x="6341" y="21550"/>
                  <a:pt x="5917" y="21424"/>
                </a:cubicBezTo>
                <a:cubicBezTo>
                  <a:pt x="5496" y="21295"/>
                  <a:pt x="5163" y="21092"/>
                  <a:pt x="4923" y="20811"/>
                </a:cubicBezTo>
                <a:cubicBezTo>
                  <a:pt x="4781" y="20241"/>
                  <a:pt x="4625" y="19657"/>
                  <a:pt x="4453" y="19056"/>
                </a:cubicBezTo>
                <a:cubicBezTo>
                  <a:pt x="4282" y="18454"/>
                  <a:pt x="4140" y="17843"/>
                  <a:pt x="4032" y="17224"/>
                </a:cubicBezTo>
                <a:cubicBezTo>
                  <a:pt x="3922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50" y="13154"/>
                </a:cubicBezTo>
                <a:lnTo>
                  <a:pt x="1804" y="13154"/>
                </a:lnTo>
                <a:cubicBezTo>
                  <a:pt x="1312" y="13154"/>
                  <a:pt x="889" y="12945"/>
                  <a:pt x="534" y="12523"/>
                </a:cubicBezTo>
                <a:cubicBezTo>
                  <a:pt x="176" y="12100"/>
                  <a:pt x="0" y="11592"/>
                  <a:pt x="0" y="10991"/>
                </a:cubicBezTo>
                <a:lnTo>
                  <a:pt x="0" y="7774"/>
                </a:lnTo>
                <a:cubicBezTo>
                  <a:pt x="0" y="7184"/>
                  <a:pt x="176" y="6677"/>
                  <a:pt x="526" y="6245"/>
                </a:cubicBezTo>
                <a:cubicBezTo>
                  <a:pt x="879" y="5820"/>
                  <a:pt x="1305" y="5605"/>
                  <a:pt x="1804" y="5605"/>
                </a:cubicBezTo>
                <a:lnTo>
                  <a:pt x="7653" y="5605"/>
                </a:lnTo>
                <a:cubicBezTo>
                  <a:pt x="8551" y="5605"/>
                  <a:pt x="9509" y="5450"/>
                  <a:pt x="10525" y="5136"/>
                </a:cubicBezTo>
                <a:cubicBezTo>
                  <a:pt x="11541" y="4822"/>
                  <a:pt x="12537" y="4399"/>
                  <a:pt x="13511" y="3874"/>
                </a:cubicBezTo>
                <a:cubicBezTo>
                  <a:pt x="14488" y="3343"/>
                  <a:pt x="15409" y="2744"/>
                  <a:pt x="16273" y="2072"/>
                </a:cubicBezTo>
                <a:cubicBezTo>
                  <a:pt x="17135" y="1406"/>
                  <a:pt x="17864" y="713"/>
                  <a:pt x="18459" y="0"/>
                </a:cubicBezTo>
                <a:cubicBezTo>
                  <a:pt x="18951" y="0"/>
                  <a:pt x="19375" y="214"/>
                  <a:pt x="19730" y="634"/>
                </a:cubicBezTo>
                <a:cubicBezTo>
                  <a:pt x="20087" y="1057"/>
                  <a:pt x="20263" y="1567"/>
                  <a:pt x="20263" y="2166"/>
                </a:cubicBezTo>
                <a:lnTo>
                  <a:pt x="20263" y="7334"/>
                </a:lnTo>
                <a:cubicBezTo>
                  <a:pt x="20648" y="7446"/>
                  <a:pt x="20963" y="7692"/>
                  <a:pt x="21218" y="8071"/>
                </a:cubicBezTo>
                <a:cubicBezTo>
                  <a:pt x="21473" y="8455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3" y="4452"/>
                </a:cubicBezTo>
                <a:cubicBezTo>
                  <a:pt x="15810" y="4963"/>
                  <a:pt x="15066" y="5423"/>
                  <a:pt x="14280" y="5834"/>
                </a:cubicBezTo>
                <a:cubicBezTo>
                  <a:pt x="13494" y="6245"/>
                  <a:pt x="12694" y="6609"/>
                  <a:pt x="11878" y="6923"/>
                </a:cubicBezTo>
                <a:cubicBezTo>
                  <a:pt x="11061" y="7237"/>
                  <a:pt x="10255" y="7463"/>
                  <a:pt x="9457" y="7604"/>
                </a:cubicBezTo>
                <a:lnTo>
                  <a:pt x="9457" y="11173"/>
                </a:lnTo>
                <a:cubicBezTo>
                  <a:pt x="10255" y="11325"/>
                  <a:pt x="11061" y="11554"/>
                  <a:pt x="11878" y="11862"/>
                </a:cubicBezTo>
                <a:cubicBezTo>
                  <a:pt x="12694" y="12170"/>
                  <a:pt x="13494" y="12537"/>
                  <a:pt x="14280" y="12957"/>
                </a:cubicBezTo>
                <a:cubicBezTo>
                  <a:pt x="15066" y="13379"/>
                  <a:pt x="15813" y="13843"/>
                  <a:pt x="16525" y="14348"/>
                </a:cubicBezTo>
                <a:cubicBezTo>
                  <a:pt x="17235" y="14856"/>
                  <a:pt x="17881" y="15381"/>
                  <a:pt x="18459" y="15921"/>
                </a:cubicBezTo>
                <a:lnTo>
                  <a:pt x="18459" y="2855"/>
                </a:lnTo>
                <a:close/>
                <a:moveTo>
                  <a:pt x="18459" y="2855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4" name="AutoShape 21">
            <a:extLst>
              <a:ext uri="{FF2B5EF4-FFF2-40B4-BE49-F238E27FC236}">
                <a16:creationId xmlns:a16="http://schemas.microsoft.com/office/drawing/2014/main" xmlns="" id="{F0B9C385-8801-4CF2-AABD-D317949FC49F}"/>
              </a:ext>
            </a:extLst>
          </p:cNvPr>
          <p:cNvSpPr>
            <a:spLocks/>
          </p:cNvSpPr>
          <p:nvPr/>
        </p:nvSpPr>
        <p:spPr bwMode="auto">
          <a:xfrm>
            <a:off x="7068683" y="4941620"/>
            <a:ext cx="260350" cy="258762"/>
          </a:xfrm>
          <a:custGeom>
            <a:avLst/>
            <a:gdLst>
              <a:gd name="T0" fmla="*/ 3138061 w 21600"/>
              <a:gd name="T1" fmla="*/ 599310 h 21600"/>
              <a:gd name="T2" fmla="*/ 2903867 w 21600"/>
              <a:gd name="T3" fmla="*/ 3099897 h 21600"/>
              <a:gd name="T4" fmla="*/ 0 w 21600"/>
              <a:gd name="T5" fmla="*/ 2868413 h 21600"/>
              <a:gd name="T6" fmla="*/ 234194 w 21600"/>
              <a:gd name="T7" fmla="*/ 370269 h 21600"/>
              <a:gd name="T8" fmla="*/ 332549 w 21600"/>
              <a:gd name="T9" fmla="*/ 221158 h 21600"/>
              <a:gd name="T10" fmla="*/ 696906 w 21600"/>
              <a:gd name="T11" fmla="*/ 0 h 21600"/>
              <a:gd name="T12" fmla="*/ 1062433 w 21600"/>
              <a:gd name="T13" fmla="*/ 221876 h 21600"/>
              <a:gd name="T14" fmla="*/ 1181712 w 21600"/>
              <a:gd name="T15" fmla="*/ 370269 h 21600"/>
              <a:gd name="T16" fmla="*/ 1266555 w 21600"/>
              <a:gd name="T17" fmla="*/ 109926 h 21600"/>
              <a:gd name="T18" fmla="*/ 1746418 w 21600"/>
              <a:gd name="T19" fmla="*/ 30572 h 21600"/>
              <a:gd name="T20" fmla="*/ 1956783 w 21600"/>
              <a:gd name="T21" fmla="*/ 344717 h 21600"/>
              <a:gd name="T22" fmla="*/ 2054704 w 21600"/>
              <a:gd name="T23" fmla="*/ 344717 h 21600"/>
              <a:gd name="T24" fmla="*/ 2259983 w 21600"/>
              <a:gd name="T25" fmla="*/ 30572 h 21600"/>
              <a:gd name="T26" fmla="*/ 2740714 w 21600"/>
              <a:gd name="T27" fmla="*/ 109926 h 21600"/>
              <a:gd name="T28" fmla="*/ 2825557 w 21600"/>
              <a:gd name="T29" fmla="*/ 370269 h 21600"/>
              <a:gd name="T30" fmla="*/ 316711 w 21600"/>
              <a:gd name="T31" fmla="*/ 1143512 h 21600"/>
              <a:gd name="T32" fmla="*/ 881417 w 21600"/>
              <a:gd name="T33" fmla="*/ 1143512 h 21600"/>
              <a:gd name="T34" fmla="*/ 316711 w 21600"/>
              <a:gd name="T35" fmla="*/ 2217578 h 21600"/>
              <a:gd name="T36" fmla="*/ 881417 w 21600"/>
              <a:gd name="T37" fmla="*/ 2292775 h 21600"/>
              <a:gd name="T38" fmla="*/ 881417 w 21600"/>
              <a:gd name="T39" fmla="*/ 2787466 h 21600"/>
              <a:gd name="T40" fmla="*/ 697352 w 21600"/>
              <a:gd name="T41" fmla="*/ 907584 h 21600"/>
              <a:gd name="T42" fmla="*/ 697352 w 21600"/>
              <a:gd name="T43" fmla="*/ 231484 h 21600"/>
              <a:gd name="T44" fmla="*/ 1530533 w 21600"/>
              <a:gd name="T45" fmla="*/ 1143512 h 21600"/>
              <a:gd name="T46" fmla="*/ 1530533 w 21600"/>
              <a:gd name="T47" fmla="*/ 1642372 h 21600"/>
              <a:gd name="T48" fmla="*/ 960017 w 21600"/>
              <a:gd name="T49" fmla="*/ 1718719 h 21600"/>
              <a:gd name="T50" fmla="*/ 1530533 w 21600"/>
              <a:gd name="T51" fmla="*/ 1718719 h 21600"/>
              <a:gd name="T52" fmla="*/ 960017 w 21600"/>
              <a:gd name="T53" fmla="*/ 2787466 h 21600"/>
              <a:gd name="T54" fmla="*/ 1420113 w 21600"/>
              <a:gd name="T55" fmla="*/ 795501 h 21600"/>
              <a:gd name="T56" fmla="*/ 1683657 w 21600"/>
              <a:gd name="T57" fmla="*/ 881168 h 21600"/>
              <a:gd name="T58" fmla="*/ 1683657 w 21600"/>
              <a:gd name="T59" fmla="*/ 258750 h 21600"/>
              <a:gd name="T60" fmla="*/ 1420113 w 21600"/>
              <a:gd name="T61" fmla="*/ 344285 h 21600"/>
              <a:gd name="T62" fmla="*/ 1608842 w 21600"/>
              <a:gd name="T63" fmla="*/ 1143512 h 21600"/>
              <a:gd name="T64" fmla="*/ 2177177 w 21600"/>
              <a:gd name="T65" fmla="*/ 1143512 h 21600"/>
              <a:gd name="T66" fmla="*/ 1608842 w 21600"/>
              <a:gd name="T67" fmla="*/ 2217578 h 21600"/>
              <a:gd name="T68" fmla="*/ 2177177 w 21600"/>
              <a:gd name="T69" fmla="*/ 2292775 h 21600"/>
              <a:gd name="T70" fmla="*/ 2177177 w 21600"/>
              <a:gd name="T71" fmla="*/ 2787466 h 21600"/>
              <a:gd name="T72" fmla="*/ 2255041 w 21600"/>
              <a:gd name="T73" fmla="*/ 1143512 h 21600"/>
              <a:gd name="T74" fmla="*/ 2821784 w 21600"/>
              <a:gd name="T75" fmla="*/ 1143512 h 21600"/>
              <a:gd name="T76" fmla="*/ 2255041 w 21600"/>
              <a:gd name="T77" fmla="*/ 2217578 h 21600"/>
              <a:gd name="T78" fmla="*/ 2821784 w 21600"/>
              <a:gd name="T79" fmla="*/ 2292775 h 21600"/>
              <a:gd name="T80" fmla="*/ 2821784 w 21600"/>
              <a:gd name="T81" fmla="*/ 2787466 h 21600"/>
              <a:gd name="T82" fmla="*/ 2441589 w 21600"/>
              <a:gd name="T83" fmla="*/ 907584 h 21600"/>
              <a:gd name="T84" fmla="*/ 2441589 w 21600"/>
              <a:gd name="T85" fmla="*/ 231484 h 21600"/>
              <a:gd name="T86" fmla="*/ 2289332 w 21600"/>
              <a:gd name="T87" fmla="*/ 795501 h 2160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21600" h="21600">
                <a:moveTo>
                  <a:pt x="19988" y="2580"/>
                </a:moveTo>
                <a:cubicBezTo>
                  <a:pt x="20420" y="2580"/>
                  <a:pt x="20794" y="2736"/>
                  <a:pt x="21116" y="3053"/>
                </a:cubicBezTo>
                <a:cubicBezTo>
                  <a:pt x="21439" y="3372"/>
                  <a:pt x="21600" y="3744"/>
                  <a:pt x="21600" y="4176"/>
                </a:cubicBezTo>
                <a:lnTo>
                  <a:pt x="21600" y="19987"/>
                </a:lnTo>
                <a:cubicBezTo>
                  <a:pt x="21600" y="20419"/>
                  <a:pt x="21439" y="20797"/>
                  <a:pt x="21116" y="21116"/>
                </a:cubicBezTo>
                <a:cubicBezTo>
                  <a:pt x="20794" y="21439"/>
                  <a:pt x="20420" y="21600"/>
                  <a:pt x="19988" y="21600"/>
                </a:cubicBezTo>
                <a:lnTo>
                  <a:pt x="1612" y="21600"/>
                </a:lnTo>
                <a:cubicBezTo>
                  <a:pt x="1180" y="21600"/>
                  <a:pt x="806" y="21439"/>
                  <a:pt x="484" y="21116"/>
                </a:cubicBezTo>
                <a:cubicBezTo>
                  <a:pt x="161" y="20797"/>
                  <a:pt x="0" y="20419"/>
                  <a:pt x="0" y="19987"/>
                </a:cubicBezTo>
                <a:lnTo>
                  <a:pt x="0" y="4176"/>
                </a:lnTo>
                <a:cubicBezTo>
                  <a:pt x="0" y="3744"/>
                  <a:pt x="161" y="3372"/>
                  <a:pt x="484" y="3053"/>
                </a:cubicBezTo>
                <a:cubicBezTo>
                  <a:pt x="806" y="2736"/>
                  <a:pt x="1180" y="2580"/>
                  <a:pt x="1612" y="2580"/>
                </a:cubicBezTo>
                <a:lnTo>
                  <a:pt x="2151" y="2580"/>
                </a:lnTo>
                <a:lnTo>
                  <a:pt x="2151" y="2402"/>
                </a:lnTo>
                <a:cubicBezTo>
                  <a:pt x="2151" y="2117"/>
                  <a:pt x="2197" y="1829"/>
                  <a:pt x="2289" y="1541"/>
                </a:cubicBezTo>
                <a:cubicBezTo>
                  <a:pt x="2381" y="1250"/>
                  <a:pt x="2531" y="991"/>
                  <a:pt x="2738" y="766"/>
                </a:cubicBezTo>
                <a:cubicBezTo>
                  <a:pt x="2943" y="542"/>
                  <a:pt x="3216" y="360"/>
                  <a:pt x="3556" y="213"/>
                </a:cubicBezTo>
                <a:cubicBezTo>
                  <a:pt x="3896" y="75"/>
                  <a:pt x="4310" y="0"/>
                  <a:pt x="4797" y="0"/>
                </a:cubicBezTo>
                <a:cubicBezTo>
                  <a:pt x="5283" y="0"/>
                  <a:pt x="5698" y="75"/>
                  <a:pt x="6038" y="213"/>
                </a:cubicBezTo>
                <a:cubicBezTo>
                  <a:pt x="6378" y="360"/>
                  <a:pt x="6651" y="542"/>
                  <a:pt x="6858" y="766"/>
                </a:cubicBezTo>
                <a:cubicBezTo>
                  <a:pt x="7063" y="991"/>
                  <a:pt x="7215" y="1256"/>
                  <a:pt x="7313" y="1546"/>
                </a:cubicBezTo>
                <a:cubicBezTo>
                  <a:pt x="7411" y="1840"/>
                  <a:pt x="7457" y="2125"/>
                  <a:pt x="7457" y="2402"/>
                </a:cubicBezTo>
                <a:lnTo>
                  <a:pt x="7457" y="2580"/>
                </a:lnTo>
                <a:lnTo>
                  <a:pt x="8134" y="2580"/>
                </a:lnTo>
                <a:lnTo>
                  <a:pt x="8134" y="2402"/>
                </a:lnTo>
                <a:cubicBezTo>
                  <a:pt x="8134" y="2117"/>
                  <a:pt x="8180" y="1829"/>
                  <a:pt x="8269" y="1541"/>
                </a:cubicBezTo>
                <a:cubicBezTo>
                  <a:pt x="8364" y="1250"/>
                  <a:pt x="8511" y="991"/>
                  <a:pt x="8718" y="766"/>
                </a:cubicBezTo>
                <a:cubicBezTo>
                  <a:pt x="8926" y="541"/>
                  <a:pt x="9199" y="360"/>
                  <a:pt x="9539" y="213"/>
                </a:cubicBezTo>
                <a:cubicBezTo>
                  <a:pt x="9879" y="75"/>
                  <a:pt x="10293" y="0"/>
                  <a:pt x="10780" y="0"/>
                </a:cubicBezTo>
                <a:cubicBezTo>
                  <a:pt x="11266" y="0"/>
                  <a:pt x="11678" y="75"/>
                  <a:pt x="12021" y="213"/>
                </a:cubicBezTo>
                <a:cubicBezTo>
                  <a:pt x="12361" y="360"/>
                  <a:pt x="12637" y="542"/>
                  <a:pt x="12853" y="766"/>
                </a:cubicBezTo>
                <a:cubicBezTo>
                  <a:pt x="13069" y="991"/>
                  <a:pt x="13227" y="1256"/>
                  <a:pt x="13322" y="1546"/>
                </a:cubicBezTo>
                <a:cubicBezTo>
                  <a:pt x="13417" y="1840"/>
                  <a:pt x="13469" y="2125"/>
                  <a:pt x="13469" y="2402"/>
                </a:cubicBezTo>
                <a:lnTo>
                  <a:pt x="13469" y="2580"/>
                </a:lnTo>
                <a:lnTo>
                  <a:pt x="14143" y="2580"/>
                </a:lnTo>
                <a:lnTo>
                  <a:pt x="14143" y="2402"/>
                </a:lnTo>
                <a:cubicBezTo>
                  <a:pt x="14143" y="2117"/>
                  <a:pt x="14192" y="1829"/>
                  <a:pt x="14287" y="1541"/>
                </a:cubicBezTo>
                <a:cubicBezTo>
                  <a:pt x="14385" y="1250"/>
                  <a:pt x="14534" y="991"/>
                  <a:pt x="14742" y="766"/>
                </a:cubicBezTo>
                <a:cubicBezTo>
                  <a:pt x="14949" y="541"/>
                  <a:pt x="15220" y="360"/>
                  <a:pt x="15556" y="213"/>
                </a:cubicBezTo>
                <a:cubicBezTo>
                  <a:pt x="15890" y="75"/>
                  <a:pt x="16305" y="0"/>
                  <a:pt x="16803" y="0"/>
                </a:cubicBezTo>
                <a:cubicBezTo>
                  <a:pt x="17290" y="0"/>
                  <a:pt x="17704" y="75"/>
                  <a:pt x="18044" y="213"/>
                </a:cubicBezTo>
                <a:cubicBezTo>
                  <a:pt x="18384" y="360"/>
                  <a:pt x="18657" y="541"/>
                  <a:pt x="18865" y="766"/>
                </a:cubicBezTo>
                <a:cubicBezTo>
                  <a:pt x="19069" y="991"/>
                  <a:pt x="19219" y="1256"/>
                  <a:pt x="19311" y="1546"/>
                </a:cubicBezTo>
                <a:cubicBezTo>
                  <a:pt x="19403" y="1840"/>
                  <a:pt x="19449" y="2125"/>
                  <a:pt x="19449" y="2402"/>
                </a:cubicBezTo>
                <a:lnTo>
                  <a:pt x="19449" y="2580"/>
                </a:lnTo>
                <a:lnTo>
                  <a:pt x="19988" y="2580"/>
                </a:lnTo>
                <a:close/>
                <a:moveTo>
                  <a:pt x="6067" y="7968"/>
                </a:moveTo>
                <a:lnTo>
                  <a:pt x="2180" y="7968"/>
                </a:lnTo>
                <a:lnTo>
                  <a:pt x="2180" y="11444"/>
                </a:lnTo>
                <a:lnTo>
                  <a:pt x="6067" y="11444"/>
                </a:lnTo>
                <a:lnTo>
                  <a:pt x="6067" y="7968"/>
                </a:lnTo>
                <a:close/>
                <a:moveTo>
                  <a:pt x="6067" y="11976"/>
                </a:moveTo>
                <a:lnTo>
                  <a:pt x="2180" y="11976"/>
                </a:lnTo>
                <a:lnTo>
                  <a:pt x="2180" y="15452"/>
                </a:lnTo>
                <a:lnTo>
                  <a:pt x="6067" y="15452"/>
                </a:lnTo>
                <a:lnTo>
                  <a:pt x="6067" y="11976"/>
                </a:lnTo>
                <a:close/>
                <a:moveTo>
                  <a:pt x="6067" y="15976"/>
                </a:moveTo>
                <a:lnTo>
                  <a:pt x="2180" y="15976"/>
                </a:lnTo>
                <a:lnTo>
                  <a:pt x="2180" y="19423"/>
                </a:lnTo>
                <a:lnTo>
                  <a:pt x="6067" y="19423"/>
                </a:lnTo>
                <a:lnTo>
                  <a:pt x="6067" y="15976"/>
                </a:lnTo>
                <a:close/>
                <a:moveTo>
                  <a:pt x="3755" y="5543"/>
                </a:moveTo>
                <a:cubicBezTo>
                  <a:pt x="3755" y="6068"/>
                  <a:pt x="4103" y="6324"/>
                  <a:pt x="4800" y="6324"/>
                </a:cubicBezTo>
                <a:cubicBezTo>
                  <a:pt x="5499" y="6324"/>
                  <a:pt x="5848" y="6068"/>
                  <a:pt x="5848" y="5543"/>
                </a:cubicBezTo>
                <a:lnTo>
                  <a:pt x="5848" y="2399"/>
                </a:lnTo>
                <a:cubicBezTo>
                  <a:pt x="5848" y="1878"/>
                  <a:pt x="5499" y="1613"/>
                  <a:pt x="4800" y="1613"/>
                </a:cubicBezTo>
                <a:cubicBezTo>
                  <a:pt x="4103" y="1613"/>
                  <a:pt x="3755" y="1878"/>
                  <a:pt x="3755" y="2399"/>
                </a:cubicBezTo>
                <a:lnTo>
                  <a:pt x="3755" y="5543"/>
                </a:lnTo>
                <a:close/>
                <a:moveTo>
                  <a:pt x="10535" y="7968"/>
                </a:moveTo>
                <a:lnTo>
                  <a:pt x="6608" y="7968"/>
                </a:lnTo>
                <a:lnTo>
                  <a:pt x="6608" y="11444"/>
                </a:lnTo>
                <a:lnTo>
                  <a:pt x="10535" y="11444"/>
                </a:lnTo>
                <a:lnTo>
                  <a:pt x="10535" y="7968"/>
                </a:lnTo>
                <a:close/>
                <a:moveTo>
                  <a:pt x="10535" y="11976"/>
                </a:moveTo>
                <a:lnTo>
                  <a:pt x="6608" y="11976"/>
                </a:lnTo>
                <a:lnTo>
                  <a:pt x="6608" y="15452"/>
                </a:lnTo>
                <a:lnTo>
                  <a:pt x="10535" y="15452"/>
                </a:lnTo>
                <a:lnTo>
                  <a:pt x="10535" y="11976"/>
                </a:lnTo>
                <a:close/>
                <a:moveTo>
                  <a:pt x="10535" y="15976"/>
                </a:moveTo>
                <a:lnTo>
                  <a:pt x="6608" y="15976"/>
                </a:lnTo>
                <a:lnTo>
                  <a:pt x="6608" y="19423"/>
                </a:lnTo>
                <a:lnTo>
                  <a:pt x="10535" y="19423"/>
                </a:lnTo>
                <a:lnTo>
                  <a:pt x="10535" y="15976"/>
                </a:lnTo>
                <a:close/>
                <a:moveTo>
                  <a:pt x="9775" y="5543"/>
                </a:moveTo>
                <a:cubicBezTo>
                  <a:pt x="9775" y="5826"/>
                  <a:pt x="9850" y="6027"/>
                  <a:pt x="9997" y="6145"/>
                </a:cubicBezTo>
                <a:cubicBezTo>
                  <a:pt x="10144" y="6269"/>
                  <a:pt x="10406" y="6324"/>
                  <a:pt x="10783" y="6324"/>
                </a:cubicBezTo>
                <a:cubicBezTo>
                  <a:pt x="11160" y="6324"/>
                  <a:pt x="11428" y="6263"/>
                  <a:pt x="11589" y="6140"/>
                </a:cubicBezTo>
                <a:cubicBezTo>
                  <a:pt x="11750" y="6016"/>
                  <a:pt x="11831" y="5820"/>
                  <a:pt x="11831" y="5544"/>
                </a:cubicBezTo>
                <a:lnTo>
                  <a:pt x="11831" y="2399"/>
                </a:lnTo>
                <a:cubicBezTo>
                  <a:pt x="11831" y="2128"/>
                  <a:pt x="11750" y="1933"/>
                  <a:pt x="11589" y="1803"/>
                </a:cubicBezTo>
                <a:cubicBezTo>
                  <a:pt x="11428" y="1673"/>
                  <a:pt x="11160" y="1613"/>
                  <a:pt x="10783" y="1613"/>
                </a:cubicBezTo>
                <a:cubicBezTo>
                  <a:pt x="10406" y="1613"/>
                  <a:pt x="10144" y="1679"/>
                  <a:pt x="9997" y="1814"/>
                </a:cubicBezTo>
                <a:cubicBezTo>
                  <a:pt x="9850" y="1944"/>
                  <a:pt x="9775" y="2140"/>
                  <a:pt x="9775" y="2399"/>
                </a:cubicBezTo>
                <a:lnTo>
                  <a:pt x="9775" y="5543"/>
                </a:lnTo>
                <a:close/>
                <a:moveTo>
                  <a:pt x="14986" y="7968"/>
                </a:moveTo>
                <a:lnTo>
                  <a:pt x="11074" y="7968"/>
                </a:lnTo>
                <a:lnTo>
                  <a:pt x="11074" y="11444"/>
                </a:lnTo>
                <a:lnTo>
                  <a:pt x="14986" y="11444"/>
                </a:lnTo>
                <a:lnTo>
                  <a:pt x="14986" y="7968"/>
                </a:lnTo>
                <a:close/>
                <a:moveTo>
                  <a:pt x="14986" y="11976"/>
                </a:moveTo>
                <a:lnTo>
                  <a:pt x="11074" y="11976"/>
                </a:lnTo>
                <a:lnTo>
                  <a:pt x="11074" y="15452"/>
                </a:lnTo>
                <a:lnTo>
                  <a:pt x="14986" y="15452"/>
                </a:lnTo>
                <a:lnTo>
                  <a:pt x="14986" y="11976"/>
                </a:lnTo>
                <a:close/>
                <a:moveTo>
                  <a:pt x="14986" y="15976"/>
                </a:moveTo>
                <a:lnTo>
                  <a:pt x="11074" y="15976"/>
                </a:lnTo>
                <a:lnTo>
                  <a:pt x="11074" y="19423"/>
                </a:lnTo>
                <a:lnTo>
                  <a:pt x="14986" y="19423"/>
                </a:lnTo>
                <a:lnTo>
                  <a:pt x="14986" y="15976"/>
                </a:lnTo>
                <a:close/>
                <a:moveTo>
                  <a:pt x="19423" y="7968"/>
                </a:moveTo>
                <a:lnTo>
                  <a:pt x="15522" y="7968"/>
                </a:lnTo>
                <a:lnTo>
                  <a:pt x="15522" y="11444"/>
                </a:lnTo>
                <a:lnTo>
                  <a:pt x="19423" y="11444"/>
                </a:lnTo>
                <a:lnTo>
                  <a:pt x="19423" y="7968"/>
                </a:lnTo>
                <a:close/>
                <a:moveTo>
                  <a:pt x="19423" y="11976"/>
                </a:moveTo>
                <a:lnTo>
                  <a:pt x="15522" y="11976"/>
                </a:lnTo>
                <a:lnTo>
                  <a:pt x="15522" y="15452"/>
                </a:lnTo>
                <a:lnTo>
                  <a:pt x="19423" y="15452"/>
                </a:lnTo>
                <a:lnTo>
                  <a:pt x="19423" y="11976"/>
                </a:lnTo>
                <a:close/>
                <a:moveTo>
                  <a:pt x="19423" y="15976"/>
                </a:moveTo>
                <a:lnTo>
                  <a:pt x="15522" y="15976"/>
                </a:lnTo>
                <a:lnTo>
                  <a:pt x="15522" y="19423"/>
                </a:lnTo>
                <a:lnTo>
                  <a:pt x="19423" y="19423"/>
                </a:lnTo>
                <a:lnTo>
                  <a:pt x="19423" y="15976"/>
                </a:lnTo>
                <a:close/>
                <a:moveTo>
                  <a:pt x="15758" y="5543"/>
                </a:moveTo>
                <a:cubicBezTo>
                  <a:pt x="15758" y="6068"/>
                  <a:pt x="16106" y="6324"/>
                  <a:pt x="16806" y="6324"/>
                </a:cubicBezTo>
                <a:cubicBezTo>
                  <a:pt x="17503" y="6324"/>
                  <a:pt x="17848" y="6068"/>
                  <a:pt x="17840" y="5543"/>
                </a:cubicBezTo>
                <a:lnTo>
                  <a:pt x="17840" y="2399"/>
                </a:lnTo>
                <a:cubicBezTo>
                  <a:pt x="17840" y="1878"/>
                  <a:pt x="17494" y="1613"/>
                  <a:pt x="16806" y="1613"/>
                </a:cubicBezTo>
                <a:cubicBezTo>
                  <a:pt x="16106" y="1613"/>
                  <a:pt x="15758" y="1878"/>
                  <a:pt x="15758" y="2399"/>
                </a:cubicBezTo>
                <a:lnTo>
                  <a:pt x="15758" y="5543"/>
                </a:lnTo>
                <a:close/>
                <a:moveTo>
                  <a:pt x="15758" y="5543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5" name="AutoShape 22">
            <a:extLst>
              <a:ext uri="{FF2B5EF4-FFF2-40B4-BE49-F238E27FC236}">
                <a16:creationId xmlns:a16="http://schemas.microsoft.com/office/drawing/2014/main" xmlns="" id="{1632C3F2-15B2-4A2B-A41E-A5F758E82941}"/>
              </a:ext>
            </a:extLst>
          </p:cNvPr>
          <p:cNvSpPr>
            <a:spLocks/>
          </p:cNvSpPr>
          <p:nvPr/>
        </p:nvSpPr>
        <p:spPr bwMode="auto">
          <a:xfrm>
            <a:off x="5746295" y="1901557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6" name="AutoShape 23">
            <a:extLst>
              <a:ext uri="{FF2B5EF4-FFF2-40B4-BE49-F238E27FC236}">
                <a16:creationId xmlns:a16="http://schemas.microsoft.com/office/drawing/2014/main" xmlns="" id="{4F3074E5-701B-428B-A780-CDC744079B75}"/>
              </a:ext>
            </a:extLst>
          </p:cNvPr>
          <p:cNvSpPr>
            <a:spLocks/>
          </p:cNvSpPr>
          <p:nvPr/>
        </p:nvSpPr>
        <p:spPr bwMode="auto">
          <a:xfrm>
            <a:off x="7127420" y="2561957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7" name="AutoShape 24">
            <a:extLst>
              <a:ext uri="{FF2B5EF4-FFF2-40B4-BE49-F238E27FC236}">
                <a16:creationId xmlns:a16="http://schemas.microsoft.com/office/drawing/2014/main" xmlns="" id="{762DF742-7932-4CD1-B839-F09F4BF0BB27}"/>
              </a:ext>
            </a:extLst>
          </p:cNvPr>
          <p:cNvSpPr>
            <a:spLocks/>
          </p:cNvSpPr>
          <p:nvPr/>
        </p:nvSpPr>
        <p:spPr bwMode="auto">
          <a:xfrm>
            <a:off x="4030208" y="3727182"/>
            <a:ext cx="517525" cy="520700"/>
          </a:xfrm>
          <a:custGeom>
            <a:avLst/>
            <a:gdLst>
              <a:gd name="T0" fmla="*/ 11616160 w 19679"/>
              <a:gd name="T1" fmla="*/ 2017736 h 19679"/>
              <a:gd name="T2" fmla="*/ 11616160 w 19679"/>
              <a:gd name="T3" fmla="*/ 11759131 h 19679"/>
              <a:gd name="T4" fmla="*/ 1993204 w 19679"/>
              <a:gd name="T5" fmla="*/ 11759131 h 19679"/>
              <a:gd name="T6" fmla="*/ 1993204 w 19679"/>
              <a:gd name="T7" fmla="*/ 2017736 h 19679"/>
              <a:gd name="T8" fmla="*/ 11616160 w 19679"/>
              <a:gd name="T9" fmla="*/ 2017736 h 19679"/>
              <a:gd name="T10" fmla="*/ 11616160 w 19679"/>
              <a:gd name="T11" fmla="*/ 2017736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8" name="AutoShape 25">
            <a:extLst>
              <a:ext uri="{FF2B5EF4-FFF2-40B4-BE49-F238E27FC236}">
                <a16:creationId xmlns:a16="http://schemas.microsoft.com/office/drawing/2014/main" xmlns="" id="{D9D29220-E5C9-45F6-A381-6328834F8DD9}"/>
              </a:ext>
            </a:extLst>
          </p:cNvPr>
          <p:cNvSpPr>
            <a:spLocks/>
          </p:cNvSpPr>
          <p:nvPr/>
        </p:nvSpPr>
        <p:spPr bwMode="auto">
          <a:xfrm>
            <a:off x="7489370" y="3727182"/>
            <a:ext cx="515938" cy="520700"/>
          </a:xfrm>
          <a:custGeom>
            <a:avLst/>
            <a:gdLst>
              <a:gd name="T0" fmla="*/ 11545014 w 19679"/>
              <a:gd name="T1" fmla="*/ 2017736 h 19679"/>
              <a:gd name="T2" fmla="*/ 11545014 w 19679"/>
              <a:gd name="T3" fmla="*/ 11759131 h 19679"/>
              <a:gd name="T4" fmla="*/ 1980983 w 19679"/>
              <a:gd name="T5" fmla="*/ 11759131 h 19679"/>
              <a:gd name="T6" fmla="*/ 1980983 w 19679"/>
              <a:gd name="T7" fmla="*/ 2017736 h 19679"/>
              <a:gd name="T8" fmla="*/ 11545014 w 19679"/>
              <a:gd name="T9" fmla="*/ 2017736 h 19679"/>
              <a:gd name="T10" fmla="*/ 11545014 w 19679"/>
              <a:gd name="T11" fmla="*/ 2017736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9" name="AutoShape 26">
            <a:extLst>
              <a:ext uri="{FF2B5EF4-FFF2-40B4-BE49-F238E27FC236}">
                <a16:creationId xmlns:a16="http://schemas.microsoft.com/office/drawing/2014/main" xmlns="" id="{440EB3DF-4702-4B3B-A653-2EE1FA6E335B}"/>
              </a:ext>
            </a:extLst>
          </p:cNvPr>
          <p:cNvSpPr>
            <a:spLocks/>
          </p:cNvSpPr>
          <p:nvPr/>
        </p:nvSpPr>
        <p:spPr bwMode="auto">
          <a:xfrm>
            <a:off x="4460420" y="2434957"/>
            <a:ext cx="515938" cy="519113"/>
          </a:xfrm>
          <a:custGeom>
            <a:avLst/>
            <a:gdLst>
              <a:gd name="T0" fmla="*/ 11545014 w 19679"/>
              <a:gd name="T1" fmla="*/ 2005440 h 19679"/>
              <a:gd name="T2" fmla="*/ 11545014 w 19679"/>
              <a:gd name="T3" fmla="*/ 11687547 h 19679"/>
              <a:gd name="T4" fmla="*/ 1980983 w 19679"/>
              <a:gd name="T5" fmla="*/ 11687547 h 19679"/>
              <a:gd name="T6" fmla="*/ 1980983 w 19679"/>
              <a:gd name="T7" fmla="*/ 2005440 h 19679"/>
              <a:gd name="T8" fmla="*/ 11545014 w 19679"/>
              <a:gd name="T9" fmla="*/ 2005440 h 19679"/>
              <a:gd name="T10" fmla="*/ 11545014 w 19679"/>
              <a:gd name="T11" fmla="*/ 2005440 h 196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  <a:moveTo>
                  <a:pt x="16796" y="2882"/>
                </a:moveTo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4" name="AutoShape 27">
            <a:extLst>
              <a:ext uri="{FF2B5EF4-FFF2-40B4-BE49-F238E27FC236}">
                <a16:creationId xmlns:a16="http://schemas.microsoft.com/office/drawing/2014/main" xmlns="" id="{AACC87C2-B21C-4B07-A759-4902E77D8EBD}"/>
              </a:ext>
            </a:extLst>
          </p:cNvPr>
          <p:cNvSpPr>
            <a:spLocks/>
          </p:cNvSpPr>
          <p:nvPr/>
        </p:nvSpPr>
        <p:spPr bwMode="auto">
          <a:xfrm>
            <a:off x="5851070" y="2015857"/>
            <a:ext cx="309563" cy="258763"/>
          </a:xfrm>
          <a:custGeom>
            <a:avLst/>
            <a:gdLst>
              <a:gd name="T0" fmla="*/ 4382309 w 21600"/>
              <a:gd name="T1" fmla="*/ 2057142 h 21600"/>
              <a:gd name="T2" fmla="*/ 4436539 w 21600"/>
              <a:gd name="T3" fmla="*/ 2942626 h 21600"/>
              <a:gd name="T4" fmla="*/ 4253539 w 21600"/>
              <a:gd name="T5" fmla="*/ 3099921 h 21600"/>
              <a:gd name="T6" fmla="*/ 3196768 w 21600"/>
              <a:gd name="T7" fmla="*/ 3054853 h 21600"/>
              <a:gd name="T8" fmla="*/ 3145834 w 21600"/>
              <a:gd name="T9" fmla="*/ 2169368 h 21600"/>
              <a:gd name="T10" fmla="*/ 3327000 w 21600"/>
              <a:gd name="T11" fmla="*/ 2012074 h 21600"/>
              <a:gd name="T12" fmla="*/ 3653775 w 21600"/>
              <a:gd name="T13" fmla="*/ 1703379 h 21600"/>
              <a:gd name="T14" fmla="*/ 2356505 w 21600"/>
              <a:gd name="T15" fmla="*/ 1665056 h 21600"/>
              <a:gd name="T16" fmla="*/ 2681231 w 21600"/>
              <a:gd name="T17" fmla="*/ 2012074 h 21600"/>
              <a:gd name="T18" fmla="*/ 2864232 w 21600"/>
              <a:gd name="T19" fmla="*/ 2169368 h 21600"/>
              <a:gd name="T20" fmla="*/ 2810015 w 21600"/>
              <a:gd name="T21" fmla="*/ 3054853 h 21600"/>
              <a:gd name="T22" fmla="*/ 1754692 w 21600"/>
              <a:gd name="T23" fmla="*/ 3099921 h 21600"/>
              <a:gd name="T24" fmla="*/ 1571691 w 21600"/>
              <a:gd name="T25" fmla="*/ 2942626 h 21600"/>
              <a:gd name="T26" fmla="*/ 1625492 w 21600"/>
              <a:gd name="T27" fmla="*/ 2057142 h 21600"/>
              <a:gd name="T28" fmla="*/ 2079418 w 21600"/>
              <a:gd name="T29" fmla="*/ 2012074 h 21600"/>
              <a:gd name="T30" fmla="*/ 833083 w 21600"/>
              <a:gd name="T31" fmla="*/ 1665056 h 21600"/>
              <a:gd name="T32" fmla="*/ 784814 w 21600"/>
              <a:gd name="T33" fmla="*/ 2012074 h 21600"/>
              <a:gd name="T34" fmla="*/ 1243469 w 21600"/>
              <a:gd name="T35" fmla="*/ 2057142 h 21600"/>
              <a:gd name="T36" fmla="*/ 1297284 w 21600"/>
              <a:gd name="T37" fmla="*/ 2942626 h 21600"/>
              <a:gd name="T38" fmla="*/ 1109540 w 21600"/>
              <a:gd name="T39" fmla="*/ 3099921 h 21600"/>
              <a:gd name="T40" fmla="*/ 53815 w 21600"/>
              <a:gd name="T41" fmla="*/ 3054853 h 21600"/>
              <a:gd name="T42" fmla="*/ 0 w 21600"/>
              <a:gd name="T43" fmla="*/ 2169368 h 21600"/>
              <a:gd name="T44" fmla="*/ 187529 w 21600"/>
              <a:gd name="T45" fmla="*/ 2012074 h 21600"/>
              <a:gd name="T46" fmla="*/ 507741 w 21600"/>
              <a:gd name="T47" fmla="*/ 1703379 h 21600"/>
              <a:gd name="T48" fmla="*/ 832667 w 21600"/>
              <a:gd name="T49" fmla="*/ 1434865 h 21600"/>
              <a:gd name="T50" fmla="*/ 2079017 w 21600"/>
              <a:gd name="T51" fmla="*/ 1083678 h 21600"/>
              <a:gd name="T52" fmla="*/ 1625091 w 21600"/>
              <a:gd name="T53" fmla="*/ 1040191 h 21600"/>
              <a:gd name="T54" fmla="*/ 1571276 w 21600"/>
              <a:gd name="T55" fmla="*/ 152982 h 21600"/>
              <a:gd name="T56" fmla="*/ 1754276 w 21600"/>
              <a:gd name="T57" fmla="*/ 0 h 21600"/>
              <a:gd name="T58" fmla="*/ 2809600 w 21600"/>
              <a:gd name="T59" fmla="*/ 45068 h 21600"/>
              <a:gd name="T60" fmla="*/ 2863830 w 21600"/>
              <a:gd name="T61" fmla="*/ 930552 h 21600"/>
              <a:gd name="T62" fmla="*/ 2680816 w 21600"/>
              <a:gd name="T63" fmla="*/ 1083678 h 21600"/>
              <a:gd name="T64" fmla="*/ 2356090 w 21600"/>
              <a:gd name="T65" fmla="*/ 1434865 h 21600"/>
              <a:gd name="T66" fmla="*/ 3831243 w 21600"/>
              <a:gd name="T67" fmla="*/ 1512506 h 21600"/>
              <a:gd name="T68" fmla="*/ 3927781 w 21600"/>
              <a:gd name="T69" fmla="*/ 2012074 h 21600"/>
              <a:gd name="T70" fmla="*/ 4253539 w 21600"/>
              <a:gd name="T71" fmla="*/ 2012074 h 21600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21600" h="21600">
                <a:moveTo>
                  <a:pt x="20709" y="14020"/>
                </a:moveTo>
                <a:cubicBezTo>
                  <a:pt x="20951" y="14020"/>
                  <a:pt x="21162" y="14126"/>
                  <a:pt x="21336" y="14334"/>
                </a:cubicBezTo>
                <a:cubicBezTo>
                  <a:pt x="21512" y="14549"/>
                  <a:pt x="21600" y="14810"/>
                  <a:pt x="21600" y="15116"/>
                </a:cubicBezTo>
                <a:lnTo>
                  <a:pt x="21600" y="20504"/>
                </a:lnTo>
                <a:cubicBezTo>
                  <a:pt x="21600" y="20816"/>
                  <a:pt x="21512" y="21071"/>
                  <a:pt x="21336" y="21286"/>
                </a:cubicBezTo>
                <a:cubicBezTo>
                  <a:pt x="21162" y="21494"/>
                  <a:pt x="20951" y="21600"/>
                  <a:pt x="20709" y="21600"/>
                </a:cubicBezTo>
                <a:lnTo>
                  <a:pt x="16198" y="21600"/>
                </a:lnTo>
                <a:cubicBezTo>
                  <a:pt x="15940" y="21600"/>
                  <a:pt x="15730" y="21494"/>
                  <a:pt x="15564" y="21286"/>
                </a:cubicBezTo>
                <a:cubicBezTo>
                  <a:pt x="15400" y="21071"/>
                  <a:pt x="15316" y="20816"/>
                  <a:pt x="15316" y="20504"/>
                </a:cubicBezTo>
                <a:lnTo>
                  <a:pt x="15316" y="15116"/>
                </a:lnTo>
                <a:cubicBezTo>
                  <a:pt x="15316" y="14810"/>
                  <a:pt x="15400" y="14549"/>
                  <a:pt x="15571" y="14334"/>
                </a:cubicBezTo>
                <a:cubicBezTo>
                  <a:pt x="15737" y="14126"/>
                  <a:pt x="15945" y="14020"/>
                  <a:pt x="16198" y="14020"/>
                </a:cubicBezTo>
                <a:lnTo>
                  <a:pt x="17789" y="14020"/>
                </a:lnTo>
                <a:lnTo>
                  <a:pt x="17789" y="11869"/>
                </a:lnTo>
                <a:cubicBezTo>
                  <a:pt x="17789" y="11699"/>
                  <a:pt x="17708" y="11611"/>
                  <a:pt x="17544" y="11602"/>
                </a:cubicBezTo>
                <a:lnTo>
                  <a:pt x="11473" y="11602"/>
                </a:lnTo>
                <a:lnTo>
                  <a:pt x="11473" y="14020"/>
                </a:lnTo>
                <a:lnTo>
                  <a:pt x="13054" y="14020"/>
                </a:lnTo>
                <a:cubicBezTo>
                  <a:pt x="13297" y="14020"/>
                  <a:pt x="13507" y="14126"/>
                  <a:pt x="13681" y="14334"/>
                </a:cubicBezTo>
                <a:cubicBezTo>
                  <a:pt x="13857" y="14549"/>
                  <a:pt x="13945" y="14810"/>
                  <a:pt x="13945" y="15116"/>
                </a:cubicBezTo>
                <a:lnTo>
                  <a:pt x="13945" y="20504"/>
                </a:lnTo>
                <a:cubicBezTo>
                  <a:pt x="13945" y="20816"/>
                  <a:pt x="13857" y="21071"/>
                  <a:pt x="13681" y="21286"/>
                </a:cubicBezTo>
                <a:cubicBezTo>
                  <a:pt x="13507" y="21494"/>
                  <a:pt x="13297" y="21600"/>
                  <a:pt x="13054" y="21600"/>
                </a:cubicBezTo>
                <a:lnTo>
                  <a:pt x="8543" y="21600"/>
                </a:lnTo>
                <a:cubicBezTo>
                  <a:pt x="8298" y="21600"/>
                  <a:pt x="8090" y="21494"/>
                  <a:pt x="7914" y="21286"/>
                </a:cubicBezTo>
                <a:cubicBezTo>
                  <a:pt x="7740" y="21071"/>
                  <a:pt x="7652" y="20816"/>
                  <a:pt x="7652" y="20504"/>
                </a:cubicBezTo>
                <a:lnTo>
                  <a:pt x="7652" y="15116"/>
                </a:lnTo>
                <a:cubicBezTo>
                  <a:pt x="7652" y="14810"/>
                  <a:pt x="7740" y="14549"/>
                  <a:pt x="7914" y="14334"/>
                </a:cubicBezTo>
                <a:cubicBezTo>
                  <a:pt x="8090" y="14126"/>
                  <a:pt x="8298" y="14020"/>
                  <a:pt x="8543" y="14020"/>
                </a:cubicBezTo>
                <a:lnTo>
                  <a:pt x="10124" y="14020"/>
                </a:lnTo>
                <a:lnTo>
                  <a:pt x="10124" y="11602"/>
                </a:lnTo>
                <a:lnTo>
                  <a:pt x="4056" y="11602"/>
                </a:lnTo>
                <a:cubicBezTo>
                  <a:pt x="3902" y="11602"/>
                  <a:pt x="3821" y="11690"/>
                  <a:pt x="3821" y="11869"/>
                </a:cubicBezTo>
                <a:lnTo>
                  <a:pt x="3821" y="14020"/>
                </a:lnTo>
                <a:lnTo>
                  <a:pt x="5402" y="14020"/>
                </a:lnTo>
                <a:cubicBezTo>
                  <a:pt x="5662" y="14020"/>
                  <a:pt x="5875" y="14126"/>
                  <a:pt x="6054" y="14334"/>
                </a:cubicBezTo>
                <a:cubicBezTo>
                  <a:pt x="6230" y="14549"/>
                  <a:pt x="6316" y="14810"/>
                  <a:pt x="6316" y="15116"/>
                </a:cubicBezTo>
                <a:lnTo>
                  <a:pt x="6316" y="20504"/>
                </a:lnTo>
                <a:cubicBezTo>
                  <a:pt x="6316" y="20816"/>
                  <a:pt x="6230" y="21071"/>
                  <a:pt x="6054" y="21286"/>
                </a:cubicBezTo>
                <a:cubicBezTo>
                  <a:pt x="5877" y="21494"/>
                  <a:pt x="5664" y="21600"/>
                  <a:pt x="5402" y="21600"/>
                </a:cubicBezTo>
                <a:lnTo>
                  <a:pt x="913" y="21600"/>
                </a:lnTo>
                <a:cubicBezTo>
                  <a:pt x="658" y="21600"/>
                  <a:pt x="441" y="21494"/>
                  <a:pt x="262" y="21286"/>
                </a:cubicBezTo>
                <a:cubicBezTo>
                  <a:pt x="88" y="21071"/>
                  <a:pt x="0" y="20816"/>
                  <a:pt x="0" y="20504"/>
                </a:cubicBezTo>
                <a:lnTo>
                  <a:pt x="0" y="15116"/>
                </a:lnTo>
                <a:cubicBezTo>
                  <a:pt x="0" y="14810"/>
                  <a:pt x="88" y="14549"/>
                  <a:pt x="262" y="14334"/>
                </a:cubicBezTo>
                <a:cubicBezTo>
                  <a:pt x="438" y="14126"/>
                  <a:pt x="656" y="14020"/>
                  <a:pt x="913" y="14020"/>
                </a:cubicBezTo>
                <a:lnTo>
                  <a:pt x="2472" y="14020"/>
                </a:lnTo>
                <a:lnTo>
                  <a:pt x="2472" y="11869"/>
                </a:lnTo>
                <a:cubicBezTo>
                  <a:pt x="2472" y="11352"/>
                  <a:pt x="2629" y="10912"/>
                  <a:pt x="2942" y="10544"/>
                </a:cubicBezTo>
                <a:cubicBezTo>
                  <a:pt x="3253" y="10180"/>
                  <a:pt x="3623" y="9998"/>
                  <a:pt x="4054" y="9998"/>
                </a:cubicBezTo>
                <a:lnTo>
                  <a:pt x="10122" y="9998"/>
                </a:lnTo>
                <a:lnTo>
                  <a:pt x="10122" y="7551"/>
                </a:lnTo>
                <a:lnTo>
                  <a:pt x="8541" y="7551"/>
                </a:lnTo>
                <a:cubicBezTo>
                  <a:pt x="8296" y="7551"/>
                  <a:pt x="8088" y="7451"/>
                  <a:pt x="7912" y="7248"/>
                </a:cubicBezTo>
                <a:cubicBezTo>
                  <a:pt x="7738" y="7045"/>
                  <a:pt x="7650" y="6790"/>
                  <a:pt x="7650" y="6484"/>
                </a:cubicBezTo>
                <a:lnTo>
                  <a:pt x="7650" y="1066"/>
                </a:lnTo>
                <a:cubicBezTo>
                  <a:pt x="7650" y="776"/>
                  <a:pt x="7738" y="523"/>
                  <a:pt x="7912" y="314"/>
                </a:cubicBezTo>
                <a:cubicBezTo>
                  <a:pt x="8088" y="103"/>
                  <a:pt x="8296" y="0"/>
                  <a:pt x="8541" y="0"/>
                </a:cubicBezTo>
                <a:lnTo>
                  <a:pt x="13052" y="0"/>
                </a:lnTo>
                <a:cubicBezTo>
                  <a:pt x="13294" y="0"/>
                  <a:pt x="13505" y="103"/>
                  <a:pt x="13679" y="314"/>
                </a:cubicBezTo>
                <a:cubicBezTo>
                  <a:pt x="13855" y="523"/>
                  <a:pt x="13943" y="776"/>
                  <a:pt x="13943" y="1066"/>
                </a:cubicBezTo>
                <a:lnTo>
                  <a:pt x="13943" y="6484"/>
                </a:lnTo>
                <a:cubicBezTo>
                  <a:pt x="13943" y="6790"/>
                  <a:pt x="13855" y="7045"/>
                  <a:pt x="13679" y="7248"/>
                </a:cubicBezTo>
                <a:cubicBezTo>
                  <a:pt x="13505" y="7451"/>
                  <a:pt x="13294" y="7551"/>
                  <a:pt x="13052" y="7551"/>
                </a:cubicBezTo>
                <a:lnTo>
                  <a:pt x="11471" y="7551"/>
                </a:lnTo>
                <a:lnTo>
                  <a:pt x="11471" y="9998"/>
                </a:lnTo>
                <a:lnTo>
                  <a:pt x="17541" y="9998"/>
                </a:lnTo>
                <a:cubicBezTo>
                  <a:pt x="17970" y="9998"/>
                  <a:pt x="18339" y="10177"/>
                  <a:pt x="18653" y="10539"/>
                </a:cubicBezTo>
                <a:cubicBezTo>
                  <a:pt x="18966" y="10900"/>
                  <a:pt x="19123" y="11344"/>
                  <a:pt x="19123" y="11869"/>
                </a:cubicBezTo>
                <a:lnTo>
                  <a:pt x="19123" y="14020"/>
                </a:lnTo>
                <a:lnTo>
                  <a:pt x="20709" y="14020"/>
                </a:lnTo>
                <a:close/>
                <a:moveTo>
                  <a:pt x="20709" y="14020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5" name="AutoShape 28">
            <a:extLst>
              <a:ext uri="{FF2B5EF4-FFF2-40B4-BE49-F238E27FC236}">
                <a16:creationId xmlns:a16="http://schemas.microsoft.com/office/drawing/2014/main" xmlns="" id="{283ABBA0-9621-405C-B784-4E782B562649}"/>
              </a:ext>
            </a:extLst>
          </p:cNvPr>
          <p:cNvSpPr>
            <a:spLocks/>
          </p:cNvSpPr>
          <p:nvPr/>
        </p:nvSpPr>
        <p:spPr bwMode="auto">
          <a:xfrm>
            <a:off x="4136570" y="3841482"/>
            <a:ext cx="309563" cy="309563"/>
          </a:xfrm>
          <a:custGeom>
            <a:avLst/>
            <a:gdLst>
              <a:gd name="T0" fmla="*/ 4386622 w 21600"/>
              <a:gd name="T1" fmla="*/ 3861841 h 21600"/>
              <a:gd name="T2" fmla="*/ 4436539 w 21600"/>
              <a:gd name="T3" fmla="*/ 3992273 h 21600"/>
              <a:gd name="T4" fmla="*/ 4386622 w 21600"/>
              <a:gd name="T5" fmla="*/ 4111814 h 21600"/>
              <a:gd name="T6" fmla="*/ 4261335 w 21600"/>
              <a:gd name="T7" fmla="*/ 4260103 h 21600"/>
              <a:gd name="T8" fmla="*/ 4112630 w 21600"/>
              <a:gd name="T9" fmla="*/ 4384989 h 21600"/>
              <a:gd name="T10" fmla="*/ 3994323 w 21600"/>
              <a:gd name="T11" fmla="*/ 4436539 h 21600"/>
              <a:gd name="T12" fmla="*/ 3863690 w 21600"/>
              <a:gd name="T13" fmla="*/ 4383756 h 21600"/>
              <a:gd name="T14" fmla="*/ 2866697 w 21600"/>
              <a:gd name="T15" fmla="*/ 3389643 h 21600"/>
              <a:gd name="T16" fmla="*/ 2380525 w 21600"/>
              <a:gd name="T17" fmla="*/ 3615782 h 21600"/>
              <a:gd name="T18" fmla="*/ 1849997 w 21600"/>
              <a:gd name="T19" fmla="*/ 3695265 h 21600"/>
              <a:gd name="T20" fmla="*/ 1133373 w 21600"/>
              <a:gd name="T21" fmla="*/ 3551490 h 21600"/>
              <a:gd name="T22" fmla="*/ 543269 w 21600"/>
              <a:gd name="T23" fmla="*/ 3153644 h 21600"/>
              <a:gd name="T24" fmla="*/ 143975 w 21600"/>
              <a:gd name="T25" fmla="*/ 2564772 h 21600"/>
              <a:gd name="T26" fmla="*/ 0 w 21600"/>
              <a:gd name="T27" fmla="*/ 1848564 h 21600"/>
              <a:gd name="T28" fmla="*/ 143975 w 21600"/>
              <a:gd name="T29" fmla="*/ 1132757 h 21600"/>
              <a:gd name="T30" fmla="*/ 543269 w 21600"/>
              <a:gd name="T31" fmla="*/ 543469 h 21600"/>
              <a:gd name="T32" fmla="*/ 1132141 w 21600"/>
              <a:gd name="T33" fmla="*/ 145624 h 21600"/>
              <a:gd name="T34" fmla="*/ 1849997 w 21600"/>
              <a:gd name="T35" fmla="*/ 0 h 21600"/>
              <a:gd name="T36" fmla="*/ 2564973 w 21600"/>
              <a:gd name="T37" fmla="*/ 145624 h 21600"/>
              <a:gd name="T38" fmla="*/ 3154662 w 21600"/>
              <a:gd name="T39" fmla="*/ 543469 h 21600"/>
              <a:gd name="T40" fmla="*/ 3553339 w 21600"/>
              <a:gd name="T41" fmla="*/ 1132757 h 21600"/>
              <a:gd name="T42" fmla="*/ 3697730 w 21600"/>
              <a:gd name="T43" fmla="*/ 1848564 h 21600"/>
              <a:gd name="T44" fmla="*/ 3618247 w 21600"/>
              <a:gd name="T45" fmla="*/ 2380324 h 21600"/>
              <a:gd name="T46" fmla="*/ 3391893 w 21600"/>
              <a:gd name="T47" fmla="*/ 2864647 h 21600"/>
              <a:gd name="T48" fmla="*/ 4386622 w 21600"/>
              <a:gd name="T49" fmla="*/ 3861841 h 21600"/>
              <a:gd name="T50" fmla="*/ 738809 w 21600"/>
              <a:gd name="T51" fmla="*/ 1848564 h 21600"/>
              <a:gd name="T52" fmla="*/ 827536 w 21600"/>
              <a:gd name="T53" fmla="*/ 2283586 h 21600"/>
              <a:gd name="T54" fmla="*/ 1066617 w 21600"/>
              <a:gd name="T55" fmla="*/ 2633378 h 21600"/>
              <a:gd name="T56" fmla="*/ 1418873 w 21600"/>
              <a:gd name="T57" fmla="*/ 2869377 h 21600"/>
              <a:gd name="T58" fmla="*/ 1849381 w 21600"/>
              <a:gd name="T59" fmla="*/ 2956456 h 21600"/>
              <a:gd name="T60" fmla="*/ 2278240 w 21600"/>
              <a:gd name="T61" fmla="*/ 2869377 h 21600"/>
              <a:gd name="T62" fmla="*/ 2629465 w 21600"/>
              <a:gd name="T63" fmla="*/ 2633378 h 21600"/>
              <a:gd name="T64" fmla="*/ 2868545 w 21600"/>
              <a:gd name="T65" fmla="*/ 2283586 h 21600"/>
              <a:gd name="T66" fmla="*/ 2957287 w 21600"/>
              <a:gd name="T67" fmla="*/ 1848564 h 21600"/>
              <a:gd name="T68" fmla="*/ 2868545 w 21600"/>
              <a:gd name="T69" fmla="*/ 1419891 h 21600"/>
              <a:gd name="T70" fmla="*/ 2629465 w 21600"/>
              <a:gd name="T71" fmla="*/ 1066617 h 21600"/>
              <a:gd name="T72" fmla="*/ 2278240 w 21600"/>
              <a:gd name="T73" fmla="*/ 828153 h 21600"/>
              <a:gd name="T74" fmla="*/ 1849381 w 21600"/>
              <a:gd name="T75" fmla="*/ 740658 h 21600"/>
              <a:gd name="T76" fmla="*/ 1418873 w 21600"/>
              <a:gd name="T77" fmla="*/ 828153 h 21600"/>
              <a:gd name="T78" fmla="*/ 1066617 w 21600"/>
              <a:gd name="T79" fmla="*/ 1066617 h 21600"/>
              <a:gd name="T80" fmla="*/ 827536 w 21600"/>
              <a:gd name="T81" fmla="*/ 1419891 h 21600"/>
              <a:gd name="T82" fmla="*/ 738809 w 21600"/>
              <a:gd name="T83" fmla="*/ 1848564 h 21600"/>
              <a:gd name="T84" fmla="*/ 1849997 w 21600"/>
              <a:gd name="T85" fmla="*/ 1148364 h 21600"/>
              <a:gd name="T86" fmla="*/ 1945704 w 21600"/>
              <a:gd name="T87" fmla="*/ 1188421 h 21600"/>
              <a:gd name="T88" fmla="*/ 1985761 w 21600"/>
              <a:gd name="T89" fmla="*/ 1289889 h 21600"/>
              <a:gd name="T90" fmla="*/ 1945704 w 21600"/>
              <a:gd name="T91" fmla="*/ 1385595 h 21600"/>
              <a:gd name="T92" fmla="*/ 1849997 w 21600"/>
              <a:gd name="T93" fmla="*/ 1426269 h 21600"/>
              <a:gd name="T94" fmla="*/ 1551140 w 21600"/>
              <a:gd name="T95" fmla="*/ 1548059 h 21600"/>
              <a:gd name="T96" fmla="*/ 1427501 w 21600"/>
              <a:gd name="T97" fmla="*/ 1847948 h 21600"/>
              <a:gd name="T98" fmla="*/ 1387444 w 21600"/>
              <a:gd name="T99" fmla="*/ 1944271 h 21600"/>
              <a:gd name="T100" fmla="*/ 1291738 w 21600"/>
              <a:gd name="T101" fmla="*/ 1983711 h 21600"/>
              <a:gd name="T102" fmla="*/ 1188421 w 21600"/>
              <a:gd name="T103" fmla="*/ 1944271 h 21600"/>
              <a:gd name="T104" fmla="*/ 1150213 w 21600"/>
              <a:gd name="T105" fmla="*/ 1847948 h 21600"/>
              <a:gd name="T106" fmla="*/ 1204229 w 21600"/>
              <a:gd name="T107" fmla="*/ 1578671 h 21600"/>
              <a:gd name="T108" fmla="*/ 1354997 w 21600"/>
              <a:gd name="T109" fmla="*/ 1353765 h 21600"/>
              <a:gd name="T110" fmla="*/ 1576822 w 21600"/>
              <a:gd name="T111" fmla="*/ 1202996 h 21600"/>
              <a:gd name="T112" fmla="*/ 1849997 w 21600"/>
              <a:gd name="T113" fmla="*/ 1148364 h 21600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1600" h="21600">
                <a:moveTo>
                  <a:pt x="21357" y="18802"/>
                </a:moveTo>
                <a:cubicBezTo>
                  <a:pt x="21518" y="18965"/>
                  <a:pt x="21600" y="19177"/>
                  <a:pt x="21600" y="19437"/>
                </a:cubicBezTo>
                <a:cubicBezTo>
                  <a:pt x="21600" y="19581"/>
                  <a:pt x="21518" y="19776"/>
                  <a:pt x="21357" y="20019"/>
                </a:cubicBezTo>
                <a:cubicBezTo>
                  <a:pt x="21193" y="20261"/>
                  <a:pt x="20990" y="20504"/>
                  <a:pt x="20747" y="20741"/>
                </a:cubicBezTo>
                <a:cubicBezTo>
                  <a:pt x="20504" y="20979"/>
                  <a:pt x="20261" y="21185"/>
                  <a:pt x="20023" y="21349"/>
                </a:cubicBezTo>
                <a:cubicBezTo>
                  <a:pt x="19783" y="21518"/>
                  <a:pt x="19594" y="21600"/>
                  <a:pt x="19447" y="21600"/>
                </a:cubicBezTo>
                <a:cubicBezTo>
                  <a:pt x="19190" y="21600"/>
                  <a:pt x="18975" y="21515"/>
                  <a:pt x="18811" y="21343"/>
                </a:cubicBezTo>
                <a:lnTo>
                  <a:pt x="13957" y="16503"/>
                </a:lnTo>
                <a:cubicBezTo>
                  <a:pt x="13217" y="16980"/>
                  <a:pt x="12429" y="17350"/>
                  <a:pt x="11590" y="17604"/>
                </a:cubicBezTo>
                <a:cubicBezTo>
                  <a:pt x="10751" y="17864"/>
                  <a:pt x="9892" y="17991"/>
                  <a:pt x="9007" y="17991"/>
                </a:cubicBezTo>
                <a:cubicBezTo>
                  <a:pt x="7770" y="17991"/>
                  <a:pt x="6609" y="17760"/>
                  <a:pt x="5518" y="17291"/>
                </a:cubicBezTo>
                <a:cubicBezTo>
                  <a:pt x="4427" y="16822"/>
                  <a:pt x="3470" y="16175"/>
                  <a:pt x="2645" y="15354"/>
                </a:cubicBezTo>
                <a:cubicBezTo>
                  <a:pt x="1817" y="14535"/>
                  <a:pt x="1173" y="13580"/>
                  <a:pt x="701" y="12487"/>
                </a:cubicBezTo>
                <a:cubicBezTo>
                  <a:pt x="232" y="11400"/>
                  <a:pt x="0" y="10237"/>
                  <a:pt x="0" y="9000"/>
                </a:cubicBezTo>
                <a:cubicBezTo>
                  <a:pt x="0" y="7769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3" y="237"/>
                  <a:pt x="12488" y="709"/>
                </a:cubicBezTo>
                <a:cubicBezTo>
                  <a:pt x="13573" y="1180"/>
                  <a:pt x="14531" y="1827"/>
                  <a:pt x="15359" y="2646"/>
                </a:cubicBezTo>
                <a:cubicBezTo>
                  <a:pt x="16184" y="3468"/>
                  <a:pt x="16831" y="4422"/>
                  <a:pt x="17300" y="5515"/>
                </a:cubicBezTo>
                <a:cubicBezTo>
                  <a:pt x="17769" y="6602"/>
                  <a:pt x="18003" y="7769"/>
                  <a:pt x="18003" y="9000"/>
                </a:cubicBezTo>
                <a:cubicBezTo>
                  <a:pt x="18003" y="9887"/>
                  <a:pt x="17873" y="10748"/>
                  <a:pt x="17616" y="11589"/>
                </a:cubicBezTo>
                <a:cubicBezTo>
                  <a:pt x="17359" y="12434"/>
                  <a:pt x="16992" y="13219"/>
                  <a:pt x="16514" y="13947"/>
                </a:cubicBezTo>
                <a:lnTo>
                  <a:pt x="21357" y="18802"/>
                </a:lnTo>
                <a:close/>
                <a:moveTo>
                  <a:pt x="3597" y="9000"/>
                </a:moveTo>
                <a:cubicBezTo>
                  <a:pt x="3597" y="9759"/>
                  <a:pt x="3741" y="10465"/>
                  <a:pt x="4029" y="11118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1"/>
                  <a:pt x="6253" y="13685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40" y="14252"/>
                  <a:pt x="11092" y="13970"/>
                </a:cubicBezTo>
                <a:cubicBezTo>
                  <a:pt x="11745" y="13685"/>
                  <a:pt x="12319" y="13301"/>
                  <a:pt x="12802" y="12821"/>
                </a:cubicBezTo>
                <a:cubicBezTo>
                  <a:pt x="13291" y="12338"/>
                  <a:pt x="13678" y="11770"/>
                  <a:pt x="13966" y="11118"/>
                </a:cubicBezTo>
                <a:cubicBezTo>
                  <a:pt x="14254" y="10465"/>
                  <a:pt x="14398" y="9759"/>
                  <a:pt x="14398" y="9000"/>
                </a:cubicBezTo>
                <a:cubicBezTo>
                  <a:pt x="14398" y="8260"/>
                  <a:pt x="14254" y="7565"/>
                  <a:pt x="13966" y="6913"/>
                </a:cubicBezTo>
                <a:cubicBezTo>
                  <a:pt x="13675" y="6258"/>
                  <a:pt x="13291" y="5684"/>
                  <a:pt x="12802" y="5193"/>
                </a:cubicBezTo>
                <a:cubicBezTo>
                  <a:pt x="12316" y="4704"/>
                  <a:pt x="11745" y="4317"/>
                  <a:pt x="11092" y="4032"/>
                </a:cubicBezTo>
                <a:cubicBezTo>
                  <a:pt x="10440" y="3750"/>
                  <a:pt x="9742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4"/>
                  <a:pt x="5193" y="5193"/>
                </a:cubicBezTo>
                <a:cubicBezTo>
                  <a:pt x="4707" y="5684"/>
                  <a:pt x="4317" y="6258"/>
                  <a:pt x="4029" y="6913"/>
                </a:cubicBezTo>
                <a:cubicBezTo>
                  <a:pt x="3741" y="7565"/>
                  <a:pt x="3597" y="8257"/>
                  <a:pt x="3597" y="9000"/>
                </a:cubicBezTo>
                <a:moveTo>
                  <a:pt x="9007" y="5591"/>
                </a:moveTo>
                <a:cubicBezTo>
                  <a:pt x="9185" y="5591"/>
                  <a:pt x="9344" y="5656"/>
                  <a:pt x="9473" y="5786"/>
                </a:cubicBezTo>
                <a:cubicBezTo>
                  <a:pt x="9603" y="5919"/>
                  <a:pt x="9668" y="6082"/>
                  <a:pt x="9668" y="6280"/>
                </a:cubicBezTo>
                <a:cubicBezTo>
                  <a:pt x="9668" y="6461"/>
                  <a:pt x="9603" y="6616"/>
                  <a:pt x="9473" y="6746"/>
                </a:cubicBezTo>
                <a:cubicBezTo>
                  <a:pt x="9344" y="6879"/>
                  <a:pt x="9185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5"/>
                  <a:pt x="6950" y="8423"/>
                  <a:pt x="6950" y="8997"/>
                </a:cubicBezTo>
                <a:cubicBezTo>
                  <a:pt x="6950" y="9180"/>
                  <a:pt x="6885" y="9333"/>
                  <a:pt x="6755" y="9466"/>
                </a:cubicBezTo>
                <a:cubicBezTo>
                  <a:pt x="6623" y="9596"/>
                  <a:pt x="6467" y="9658"/>
                  <a:pt x="6289" y="9658"/>
                </a:cubicBezTo>
                <a:cubicBezTo>
                  <a:pt x="6080" y="9658"/>
                  <a:pt x="5914" y="9596"/>
                  <a:pt x="5786" y="9466"/>
                </a:cubicBezTo>
                <a:cubicBezTo>
                  <a:pt x="5659" y="9333"/>
                  <a:pt x="5600" y="9180"/>
                  <a:pt x="5600" y="8997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8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1"/>
                  <a:pt x="8530" y="5591"/>
                  <a:pt x="9007" y="5591"/>
                </a:cubicBez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6" name="AutoShape 29">
            <a:extLst>
              <a:ext uri="{FF2B5EF4-FFF2-40B4-BE49-F238E27FC236}">
                <a16:creationId xmlns:a16="http://schemas.microsoft.com/office/drawing/2014/main" xmlns="" id="{D5F0E675-DCC2-44F2-A645-6D043BD07BFF}"/>
              </a:ext>
            </a:extLst>
          </p:cNvPr>
          <p:cNvSpPr>
            <a:spLocks/>
          </p:cNvSpPr>
          <p:nvPr/>
        </p:nvSpPr>
        <p:spPr bwMode="auto">
          <a:xfrm>
            <a:off x="7232195" y="2703245"/>
            <a:ext cx="309563" cy="258762"/>
          </a:xfrm>
          <a:custGeom>
            <a:avLst/>
            <a:gdLst>
              <a:gd name="T0" fmla="*/ 4436539 w 21600"/>
              <a:gd name="T1" fmla="*/ 1350361 h 21579"/>
              <a:gd name="T2" fmla="*/ 4358074 w 21600"/>
              <a:gd name="T3" fmla="*/ 1538158 h 21579"/>
              <a:gd name="T4" fmla="*/ 4161931 w 21600"/>
              <a:gd name="T5" fmla="*/ 1643263 h 21579"/>
              <a:gd name="T6" fmla="*/ 4161931 w 21600"/>
              <a:gd name="T7" fmla="*/ 2388551 h 21579"/>
              <a:gd name="T8" fmla="*/ 4052452 w 21600"/>
              <a:gd name="T9" fmla="*/ 2606686 h 21579"/>
              <a:gd name="T10" fmla="*/ 3791387 w 21600"/>
              <a:gd name="T11" fmla="*/ 2697413 h 21579"/>
              <a:gd name="T12" fmla="*/ 3396623 w 21600"/>
              <a:gd name="T13" fmla="*/ 2430677 h 21579"/>
              <a:gd name="T14" fmla="*/ 2899358 w 21600"/>
              <a:gd name="T15" fmla="*/ 2193571 h 21579"/>
              <a:gd name="T16" fmla="*/ 2351776 w 21600"/>
              <a:gd name="T17" fmla="*/ 2008652 h 21579"/>
              <a:gd name="T18" fmla="*/ 1805225 w 21600"/>
              <a:gd name="T19" fmla="*/ 1907853 h 21579"/>
              <a:gd name="T20" fmla="*/ 1636800 w 21600"/>
              <a:gd name="T21" fmla="*/ 1988519 h 21579"/>
              <a:gd name="T22" fmla="*/ 1547657 w 21600"/>
              <a:gd name="T23" fmla="*/ 2114620 h 21579"/>
              <a:gd name="T24" fmla="*/ 1542727 w 21600"/>
              <a:gd name="T25" fmla="*/ 2257269 h 21579"/>
              <a:gd name="T26" fmla="*/ 1632271 w 21600"/>
              <a:gd name="T27" fmla="*/ 2388551 h 21579"/>
              <a:gd name="T28" fmla="*/ 1576822 w 21600"/>
              <a:gd name="T29" fmla="*/ 2541261 h 21579"/>
              <a:gd name="T30" fmla="*/ 1626109 w 21600"/>
              <a:gd name="T31" fmla="*/ 2675421 h 21579"/>
              <a:gd name="T32" fmla="*/ 1745448 w 21600"/>
              <a:gd name="T33" fmla="*/ 2799508 h 21579"/>
              <a:gd name="T34" fmla="*/ 1904214 w 21600"/>
              <a:gd name="T35" fmla="*/ 2917707 h 21579"/>
              <a:gd name="T36" fmla="*/ 1736820 w 21600"/>
              <a:gd name="T37" fmla="*/ 3050283 h 21579"/>
              <a:gd name="T38" fmla="*/ 1481316 w 21600"/>
              <a:gd name="T39" fmla="*/ 3101762 h 21579"/>
              <a:gd name="T40" fmla="*/ 1215321 w 21600"/>
              <a:gd name="T41" fmla="*/ 3080622 h 21579"/>
              <a:gd name="T42" fmla="*/ 1011167 w 21600"/>
              <a:gd name="T43" fmla="*/ 2992485 h 21579"/>
              <a:gd name="T44" fmla="*/ 914630 w 21600"/>
              <a:gd name="T45" fmla="*/ 2740126 h 21579"/>
              <a:gd name="T46" fmla="*/ 828153 w 21600"/>
              <a:gd name="T47" fmla="*/ 2476700 h 21579"/>
              <a:gd name="T48" fmla="*/ 794473 w 21600"/>
              <a:gd name="T49" fmla="*/ 2197301 h 21579"/>
              <a:gd name="T50" fmla="*/ 852387 w 21600"/>
              <a:gd name="T51" fmla="*/ 1891460 h 21579"/>
              <a:gd name="T52" fmla="*/ 370530 w 21600"/>
              <a:gd name="T53" fmla="*/ 1891460 h 21579"/>
              <a:gd name="T54" fmla="*/ 109680 w 21600"/>
              <a:gd name="T55" fmla="*/ 1800722 h 21579"/>
              <a:gd name="T56" fmla="*/ 0 w 21600"/>
              <a:gd name="T57" fmla="*/ 1580428 h 21579"/>
              <a:gd name="T58" fmla="*/ 0 w 21600"/>
              <a:gd name="T59" fmla="*/ 1117848 h 21579"/>
              <a:gd name="T60" fmla="*/ 108032 w 21600"/>
              <a:gd name="T61" fmla="*/ 897987 h 21579"/>
              <a:gd name="T62" fmla="*/ 370530 w 21600"/>
              <a:gd name="T63" fmla="*/ 805965 h 21579"/>
              <a:gd name="T64" fmla="*/ 1571892 w 21600"/>
              <a:gd name="T65" fmla="*/ 805965 h 21579"/>
              <a:gd name="T66" fmla="*/ 2161782 w 21600"/>
              <a:gd name="T67" fmla="*/ 738525 h 21579"/>
              <a:gd name="T68" fmla="*/ 2775103 w 21600"/>
              <a:gd name="T69" fmla="*/ 557060 h 21579"/>
              <a:gd name="T70" fmla="*/ 3342392 w 21600"/>
              <a:gd name="T71" fmla="*/ 297938 h 21579"/>
              <a:gd name="T72" fmla="*/ 3791387 w 21600"/>
              <a:gd name="T73" fmla="*/ 0 h 21579"/>
              <a:gd name="T74" fmla="*/ 4052452 w 21600"/>
              <a:gd name="T75" fmla="*/ 91170 h 21579"/>
              <a:gd name="T76" fmla="*/ 4161931 w 21600"/>
              <a:gd name="T77" fmla="*/ 311452 h 21579"/>
              <a:gd name="T78" fmla="*/ 4161931 w 21600"/>
              <a:gd name="T79" fmla="*/ 1054582 h 21579"/>
              <a:gd name="T80" fmla="*/ 4358074 w 21600"/>
              <a:gd name="T81" fmla="*/ 1160550 h 21579"/>
              <a:gd name="T82" fmla="*/ 4436539 w 21600"/>
              <a:gd name="T83" fmla="*/ 1350361 h 21579"/>
              <a:gd name="T84" fmla="*/ 3791387 w 21600"/>
              <a:gd name="T85" fmla="*/ 410525 h 21579"/>
              <a:gd name="T86" fmla="*/ 3391693 w 21600"/>
              <a:gd name="T87" fmla="*/ 640172 h 21579"/>
              <a:gd name="T88" fmla="*/ 2933052 w 21600"/>
              <a:gd name="T89" fmla="*/ 838893 h 21579"/>
              <a:gd name="T90" fmla="*/ 2439686 w 21600"/>
              <a:gd name="T91" fmla="*/ 995476 h 21579"/>
              <a:gd name="T92" fmla="*/ 1942422 w 21600"/>
              <a:gd name="T93" fmla="*/ 1093398 h 21579"/>
              <a:gd name="T94" fmla="*/ 1942422 w 21600"/>
              <a:gd name="T95" fmla="*/ 1606605 h 21579"/>
              <a:gd name="T96" fmla="*/ 2439686 w 21600"/>
              <a:gd name="T97" fmla="*/ 1705678 h 21579"/>
              <a:gd name="T98" fmla="*/ 2933052 w 21600"/>
              <a:gd name="T99" fmla="*/ 1863125 h 21579"/>
              <a:gd name="T100" fmla="*/ 3394158 w 21600"/>
              <a:gd name="T101" fmla="*/ 2063141 h 21579"/>
              <a:gd name="T102" fmla="*/ 3791387 w 21600"/>
              <a:gd name="T103" fmla="*/ 2289334 h 21579"/>
              <a:gd name="T104" fmla="*/ 3791387 w 21600"/>
              <a:gd name="T105" fmla="*/ 410525 h 21579"/>
              <a:gd name="T106" fmla="*/ 3791387 w 21600"/>
              <a:gd name="T107" fmla="*/ 410525 h 21579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21600" h="21579">
                <a:moveTo>
                  <a:pt x="21600" y="9391"/>
                </a:moveTo>
                <a:cubicBezTo>
                  <a:pt x="21600" y="9887"/>
                  <a:pt x="21473" y="10321"/>
                  <a:pt x="21218" y="10697"/>
                </a:cubicBezTo>
                <a:cubicBezTo>
                  <a:pt x="20963" y="11073"/>
                  <a:pt x="20648" y="11313"/>
                  <a:pt x="20263" y="11428"/>
                </a:cubicBezTo>
                <a:lnTo>
                  <a:pt x="20263" y="16611"/>
                </a:lnTo>
                <a:cubicBezTo>
                  <a:pt x="20263" y="17201"/>
                  <a:pt x="20087" y="17708"/>
                  <a:pt x="19730" y="18128"/>
                </a:cubicBezTo>
                <a:cubicBezTo>
                  <a:pt x="19375" y="18551"/>
                  <a:pt x="18951" y="18759"/>
                  <a:pt x="18459" y="18759"/>
                </a:cubicBezTo>
                <a:cubicBezTo>
                  <a:pt x="17928" y="18122"/>
                  <a:pt x="17286" y="17506"/>
                  <a:pt x="16537" y="16904"/>
                </a:cubicBezTo>
                <a:cubicBezTo>
                  <a:pt x="15786" y="16305"/>
                  <a:pt x="14980" y="15757"/>
                  <a:pt x="14116" y="15255"/>
                </a:cubicBezTo>
                <a:cubicBezTo>
                  <a:pt x="13254" y="14756"/>
                  <a:pt x="12363" y="14325"/>
                  <a:pt x="11450" y="13969"/>
                </a:cubicBezTo>
                <a:cubicBezTo>
                  <a:pt x="10537" y="13614"/>
                  <a:pt x="9648" y="13380"/>
                  <a:pt x="8789" y="13268"/>
                </a:cubicBezTo>
                <a:cubicBezTo>
                  <a:pt x="8453" y="13379"/>
                  <a:pt x="8179" y="13564"/>
                  <a:pt x="7969" y="13829"/>
                </a:cubicBezTo>
                <a:cubicBezTo>
                  <a:pt x="7758" y="14093"/>
                  <a:pt x="7614" y="14386"/>
                  <a:pt x="7535" y="14706"/>
                </a:cubicBezTo>
                <a:cubicBezTo>
                  <a:pt x="7457" y="15029"/>
                  <a:pt x="7450" y="15361"/>
                  <a:pt x="7511" y="15698"/>
                </a:cubicBezTo>
                <a:cubicBezTo>
                  <a:pt x="7575" y="16036"/>
                  <a:pt x="7719" y="16341"/>
                  <a:pt x="7947" y="16611"/>
                </a:cubicBezTo>
                <a:cubicBezTo>
                  <a:pt x="7751" y="16992"/>
                  <a:pt x="7660" y="17347"/>
                  <a:pt x="7677" y="17673"/>
                </a:cubicBezTo>
                <a:cubicBezTo>
                  <a:pt x="7692" y="17993"/>
                  <a:pt x="7773" y="18307"/>
                  <a:pt x="7917" y="18606"/>
                </a:cubicBezTo>
                <a:cubicBezTo>
                  <a:pt x="8059" y="18909"/>
                  <a:pt x="8255" y="19193"/>
                  <a:pt x="8498" y="19469"/>
                </a:cubicBezTo>
                <a:cubicBezTo>
                  <a:pt x="8737" y="19745"/>
                  <a:pt x="8997" y="20021"/>
                  <a:pt x="9271" y="20291"/>
                </a:cubicBezTo>
                <a:cubicBezTo>
                  <a:pt x="9114" y="20696"/>
                  <a:pt x="8843" y="21001"/>
                  <a:pt x="8456" y="21213"/>
                </a:cubicBezTo>
                <a:cubicBezTo>
                  <a:pt x="8069" y="21424"/>
                  <a:pt x="7655" y="21541"/>
                  <a:pt x="7212" y="21571"/>
                </a:cubicBezTo>
                <a:cubicBezTo>
                  <a:pt x="6772" y="21600"/>
                  <a:pt x="6341" y="21550"/>
                  <a:pt x="5917" y="21424"/>
                </a:cubicBezTo>
                <a:cubicBezTo>
                  <a:pt x="5496" y="21295"/>
                  <a:pt x="5163" y="21092"/>
                  <a:pt x="4923" y="20811"/>
                </a:cubicBezTo>
                <a:cubicBezTo>
                  <a:pt x="4781" y="20241"/>
                  <a:pt x="4625" y="19657"/>
                  <a:pt x="4453" y="19056"/>
                </a:cubicBezTo>
                <a:cubicBezTo>
                  <a:pt x="4282" y="18454"/>
                  <a:pt x="4140" y="17843"/>
                  <a:pt x="4032" y="17224"/>
                </a:cubicBezTo>
                <a:cubicBezTo>
                  <a:pt x="3922" y="16599"/>
                  <a:pt x="3868" y="15953"/>
                  <a:pt x="3868" y="15281"/>
                </a:cubicBezTo>
                <a:cubicBezTo>
                  <a:pt x="3868" y="14615"/>
                  <a:pt x="3961" y="13905"/>
                  <a:pt x="4150" y="13154"/>
                </a:cubicBezTo>
                <a:lnTo>
                  <a:pt x="1804" y="13154"/>
                </a:lnTo>
                <a:cubicBezTo>
                  <a:pt x="1312" y="13154"/>
                  <a:pt x="889" y="12945"/>
                  <a:pt x="534" y="12523"/>
                </a:cubicBezTo>
                <a:cubicBezTo>
                  <a:pt x="176" y="12100"/>
                  <a:pt x="0" y="11592"/>
                  <a:pt x="0" y="10991"/>
                </a:cubicBezTo>
                <a:lnTo>
                  <a:pt x="0" y="7774"/>
                </a:lnTo>
                <a:cubicBezTo>
                  <a:pt x="0" y="7184"/>
                  <a:pt x="176" y="6677"/>
                  <a:pt x="526" y="6245"/>
                </a:cubicBezTo>
                <a:cubicBezTo>
                  <a:pt x="879" y="5820"/>
                  <a:pt x="1305" y="5605"/>
                  <a:pt x="1804" y="5605"/>
                </a:cubicBezTo>
                <a:lnTo>
                  <a:pt x="7653" y="5605"/>
                </a:lnTo>
                <a:cubicBezTo>
                  <a:pt x="8551" y="5605"/>
                  <a:pt x="9509" y="5450"/>
                  <a:pt x="10525" y="5136"/>
                </a:cubicBezTo>
                <a:cubicBezTo>
                  <a:pt x="11541" y="4822"/>
                  <a:pt x="12537" y="4399"/>
                  <a:pt x="13511" y="3874"/>
                </a:cubicBezTo>
                <a:cubicBezTo>
                  <a:pt x="14488" y="3343"/>
                  <a:pt x="15409" y="2744"/>
                  <a:pt x="16273" y="2072"/>
                </a:cubicBezTo>
                <a:cubicBezTo>
                  <a:pt x="17135" y="1406"/>
                  <a:pt x="17864" y="713"/>
                  <a:pt x="18459" y="0"/>
                </a:cubicBezTo>
                <a:cubicBezTo>
                  <a:pt x="18951" y="0"/>
                  <a:pt x="19375" y="214"/>
                  <a:pt x="19730" y="634"/>
                </a:cubicBezTo>
                <a:cubicBezTo>
                  <a:pt x="20087" y="1057"/>
                  <a:pt x="20263" y="1567"/>
                  <a:pt x="20263" y="2166"/>
                </a:cubicBezTo>
                <a:lnTo>
                  <a:pt x="20263" y="7334"/>
                </a:lnTo>
                <a:cubicBezTo>
                  <a:pt x="20648" y="7446"/>
                  <a:pt x="20963" y="7692"/>
                  <a:pt x="21218" y="8071"/>
                </a:cubicBezTo>
                <a:cubicBezTo>
                  <a:pt x="21473" y="8455"/>
                  <a:pt x="21600" y="8895"/>
                  <a:pt x="21600" y="9391"/>
                </a:cubicBezTo>
                <a:moveTo>
                  <a:pt x="18459" y="2855"/>
                </a:moveTo>
                <a:cubicBezTo>
                  <a:pt x="17864" y="3407"/>
                  <a:pt x="17215" y="3941"/>
                  <a:pt x="16513" y="4452"/>
                </a:cubicBezTo>
                <a:cubicBezTo>
                  <a:pt x="15810" y="4963"/>
                  <a:pt x="15066" y="5423"/>
                  <a:pt x="14280" y="5834"/>
                </a:cubicBezTo>
                <a:cubicBezTo>
                  <a:pt x="13494" y="6245"/>
                  <a:pt x="12694" y="6609"/>
                  <a:pt x="11878" y="6923"/>
                </a:cubicBezTo>
                <a:cubicBezTo>
                  <a:pt x="11061" y="7237"/>
                  <a:pt x="10255" y="7463"/>
                  <a:pt x="9457" y="7604"/>
                </a:cubicBezTo>
                <a:lnTo>
                  <a:pt x="9457" y="11173"/>
                </a:lnTo>
                <a:cubicBezTo>
                  <a:pt x="10255" y="11325"/>
                  <a:pt x="11061" y="11554"/>
                  <a:pt x="11878" y="11862"/>
                </a:cubicBezTo>
                <a:cubicBezTo>
                  <a:pt x="12694" y="12170"/>
                  <a:pt x="13494" y="12537"/>
                  <a:pt x="14280" y="12957"/>
                </a:cubicBezTo>
                <a:cubicBezTo>
                  <a:pt x="15066" y="13379"/>
                  <a:pt x="15813" y="13843"/>
                  <a:pt x="16525" y="14348"/>
                </a:cubicBezTo>
                <a:cubicBezTo>
                  <a:pt x="17235" y="14856"/>
                  <a:pt x="17881" y="15381"/>
                  <a:pt x="18459" y="15921"/>
                </a:cubicBezTo>
                <a:lnTo>
                  <a:pt x="18459" y="2855"/>
                </a:lnTo>
                <a:close/>
                <a:moveTo>
                  <a:pt x="18459" y="2855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7" name="AutoShape 30">
            <a:extLst>
              <a:ext uri="{FF2B5EF4-FFF2-40B4-BE49-F238E27FC236}">
                <a16:creationId xmlns:a16="http://schemas.microsoft.com/office/drawing/2014/main" xmlns="" id="{1AD81E2C-6FA8-40EB-AC03-264DC5C4AB80}"/>
              </a:ext>
            </a:extLst>
          </p:cNvPr>
          <p:cNvSpPr>
            <a:spLocks/>
          </p:cNvSpPr>
          <p:nvPr/>
        </p:nvSpPr>
        <p:spPr bwMode="auto">
          <a:xfrm>
            <a:off x="4579483" y="2541320"/>
            <a:ext cx="277812" cy="277812"/>
          </a:xfrm>
          <a:custGeom>
            <a:avLst/>
            <a:gdLst>
              <a:gd name="T0" fmla="*/ 3573125 w 21600"/>
              <a:gd name="T1" fmla="*/ 690800 h 21600"/>
              <a:gd name="T2" fmla="*/ 3306464 w 21600"/>
              <a:gd name="T3" fmla="*/ 3573125 h 21600"/>
              <a:gd name="T4" fmla="*/ 0 w 21600"/>
              <a:gd name="T5" fmla="*/ 3306297 h 21600"/>
              <a:gd name="T6" fmla="*/ 266661 w 21600"/>
              <a:gd name="T7" fmla="*/ 426789 h 21600"/>
              <a:gd name="T8" fmla="*/ 378647 w 21600"/>
              <a:gd name="T9" fmla="*/ 254918 h 21600"/>
              <a:gd name="T10" fmla="*/ 793526 w 21600"/>
              <a:gd name="T11" fmla="*/ 0 h 21600"/>
              <a:gd name="T12" fmla="*/ 1209730 w 21600"/>
              <a:gd name="T13" fmla="*/ 255741 h 21600"/>
              <a:gd name="T14" fmla="*/ 1345549 w 21600"/>
              <a:gd name="T15" fmla="*/ 426789 h 21600"/>
              <a:gd name="T16" fmla="*/ 1442153 w 21600"/>
              <a:gd name="T17" fmla="*/ 126713 h 21600"/>
              <a:gd name="T18" fmla="*/ 1988542 w 21600"/>
              <a:gd name="T19" fmla="*/ 35241 h 21600"/>
              <a:gd name="T20" fmla="*/ 2228078 w 21600"/>
              <a:gd name="T21" fmla="*/ 397348 h 21600"/>
              <a:gd name="T22" fmla="*/ 2339576 w 21600"/>
              <a:gd name="T23" fmla="*/ 397348 h 21600"/>
              <a:gd name="T24" fmla="*/ 2573311 w 21600"/>
              <a:gd name="T25" fmla="*/ 35241 h 21600"/>
              <a:gd name="T26" fmla="*/ 3120690 w 21600"/>
              <a:gd name="T27" fmla="*/ 126713 h 21600"/>
              <a:gd name="T28" fmla="*/ 3217307 w 21600"/>
              <a:gd name="T29" fmla="*/ 426789 h 21600"/>
              <a:gd name="T30" fmla="*/ 360615 w 21600"/>
              <a:gd name="T31" fmla="*/ 1318089 h 21600"/>
              <a:gd name="T32" fmla="*/ 1003622 w 21600"/>
              <a:gd name="T33" fmla="*/ 1318089 h 21600"/>
              <a:gd name="T34" fmla="*/ 360615 w 21600"/>
              <a:gd name="T35" fmla="*/ 2556102 h 21600"/>
              <a:gd name="T36" fmla="*/ 1003622 w 21600"/>
              <a:gd name="T37" fmla="*/ 2642790 h 21600"/>
              <a:gd name="T38" fmla="*/ 1003622 w 21600"/>
              <a:gd name="T39" fmla="*/ 3212999 h 21600"/>
              <a:gd name="T40" fmla="*/ 794028 w 21600"/>
              <a:gd name="T41" fmla="*/ 1046129 h 21600"/>
              <a:gd name="T42" fmla="*/ 794028 w 21600"/>
              <a:gd name="T43" fmla="*/ 266828 h 21600"/>
              <a:gd name="T44" fmla="*/ 1742730 w 21600"/>
              <a:gd name="T45" fmla="*/ 1318089 h 21600"/>
              <a:gd name="T46" fmla="*/ 1742730 w 21600"/>
              <a:gd name="T47" fmla="*/ 1893096 h 21600"/>
              <a:gd name="T48" fmla="*/ 1093113 w 21600"/>
              <a:gd name="T49" fmla="*/ 1981095 h 21600"/>
              <a:gd name="T50" fmla="*/ 1742730 w 21600"/>
              <a:gd name="T51" fmla="*/ 1981095 h 21600"/>
              <a:gd name="T52" fmla="*/ 1093113 w 21600"/>
              <a:gd name="T53" fmla="*/ 3212999 h 21600"/>
              <a:gd name="T54" fmla="*/ 1617007 w 21600"/>
              <a:gd name="T55" fmla="*/ 916934 h 21600"/>
              <a:gd name="T56" fmla="*/ 1917083 w 21600"/>
              <a:gd name="T57" fmla="*/ 1015699 h 21600"/>
              <a:gd name="T58" fmla="*/ 1917083 w 21600"/>
              <a:gd name="T59" fmla="*/ 298262 h 21600"/>
              <a:gd name="T60" fmla="*/ 1617007 w 21600"/>
              <a:gd name="T61" fmla="*/ 396847 h 21600"/>
              <a:gd name="T62" fmla="*/ 1831887 w 21600"/>
              <a:gd name="T63" fmla="*/ 1318089 h 21600"/>
              <a:gd name="T64" fmla="*/ 2479022 w 21600"/>
              <a:gd name="T65" fmla="*/ 1318089 h 21600"/>
              <a:gd name="T66" fmla="*/ 1831887 w 21600"/>
              <a:gd name="T67" fmla="*/ 2556102 h 21600"/>
              <a:gd name="T68" fmla="*/ 2479022 w 21600"/>
              <a:gd name="T69" fmla="*/ 2642790 h 21600"/>
              <a:gd name="T70" fmla="*/ 2479022 w 21600"/>
              <a:gd name="T71" fmla="*/ 3212999 h 21600"/>
              <a:gd name="T72" fmla="*/ 2567690 w 21600"/>
              <a:gd name="T73" fmla="*/ 1318089 h 21600"/>
              <a:gd name="T74" fmla="*/ 3212999 w 21600"/>
              <a:gd name="T75" fmla="*/ 1318089 h 21600"/>
              <a:gd name="T76" fmla="*/ 2567690 w 21600"/>
              <a:gd name="T77" fmla="*/ 2556102 h 21600"/>
              <a:gd name="T78" fmla="*/ 3212999 w 21600"/>
              <a:gd name="T79" fmla="*/ 2642790 h 21600"/>
              <a:gd name="T80" fmla="*/ 3212999 w 21600"/>
              <a:gd name="T81" fmla="*/ 3212999 h 21600"/>
              <a:gd name="T82" fmla="*/ 2780088 w 21600"/>
              <a:gd name="T83" fmla="*/ 1046129 h 21600"/>
              <a:gd name="T84" fmla="*/ 2780088 w 21600"/>
              <a:gd name="T85" fmla="*/ 266828 h 21600"/>
              <a:gd name="T86" fmla="*/ 2606725 w 21600"/>
              <a:gd name="T87" fmla="*/ 916934 h 2160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21600" h="21600">
                <a:moveTo>
                  <a:pt x="19988" y="2580"/>
                </a:moveTo>
                <a:cubicBezTo>
                  <a:pt x="20420" y="2580"/>
                  <a:pt x="20794" y="2736"/>
                  <a:pt x="21116" y="3053"/>
                </a:cubicBezTo>
                <a:cubicBezTo>
                  <a:pt x="21439" y="3372"/>
                  <a:pt x="21600" y="3744"/>
                  <a:pt x="21600" y="4176"/>
                </a:cubicBezTo>
                <a:lnTo>
                  <a:pt x="21600" y="19987"/>
                </a:lnTo>
                <a:cubicBezTo>
                  <a:pt x="21600" y="20419"/>
                  <a:pt x="21439" y="20797"/>
                  <a:pt x="21116" y="21116"/>
                </a:cubicBezTo>
                <a:cubicBezTo>
                  <a:pt x="20794" y="21439"/>
                  <a:pt x="20420" y="21600"/>
                  <a:pt x="19988" y="21600"/>
                </a:cubicBezTo>
                <a:lnTo>
                  <a:pt x="1612" y="21600"/>
                </a:lnTo>
                <a:cubicBezTo>
                  <a:pt x="1180" y="21600"/>
                  <a:pt x="806" y="21439"/>
                  <a:pt x="484" y="21116"/>
                </a:cubicBezTo>
                <a:cubicBezTo>
                  <a:pt x="161" y="20797"/>
                  <a:pt x="0" y="20419"/>
                  <a:pt x="0" y="19987"/>
                </a:cubicBezTo>
                <a:lnTo>
                  <a:pt x="0" y="4176"/>
                </a:lnTo>
                <a:cubicBezTo>
                  <a:pt x="0" y="3744"/>
                  <a:pt x="161" y="3372"/>
                  <a:pt x="484" y="3053"/>
                </a:cubicBezTo>
                <a:cubicBezTo>
                  <a:pt x="806" y="2736"/>
                  <a:pt x="1180" y="2580"/>
                  <a:pt x="1612" y="2580"/>
                </a:cubicBezTo>
                <a:lnTo>
                  <a:pt x="2151" y="2580"/>
                </a:lnTo>
                <a:lnTo>
                  <a:pt x="2151" y="2402"/>
                </a:lnTo>
                <a:cubicBezTo>
                  <a:pt x="2151" y="2117"/>
                  <a:pt x="2197" y="1829"/>
                  <a:pt x="2289" y="1541"/>
                </a:cubicBezTo>
                <a:cubicBezTo>
                  <a:pt x="2381" y="1250"/>
                  <a:pt x="2531" y="991"/>
                  <a:pt x="2738" y="766"/>
                </a:cubicBezTo>
                <a:cubicBezTo>
                  <a:pt x="2943" y="542"/>
                  <a:pt x="3216" y="360"/>
                  <a:pt x="3556" y="213"/>
                </a:cubicBezTo>
                <a:cubicBezTo>
                  <a:pt x="3896" y="75"/>
                  <a:pt x="4310" y="0"/>
                  <a:pt x="4797" y="0"/>
                </a:cubicBezTo>
                <a:cubicBezTo>
                  <a:pt x="5283" y="0"/>
                  <a:pt x="5698" y="75"/>
                  <a:pt x="6038" y="213"/>
                </a:cubicBezTo>
                <a:cubicBezTo>
                  <a:pt x="6378" y="360"/>
                  <a:pt x="6651" y="542"/>
                  <a:pt x="6858" y="766"/>
                </a:cubicBezTo>
                <a:cubicBezTo>
                  <a:pt x="7063" y="991"/>
                  <a:pt x="7215" y="1256"/>
                  <a:pt x="7313" y="1546"/>
                </a:cubicBezTo>
                <a:cubicBezTo>
                  <a:pt x="7411" y="1840"/>
                  <a:pt x="7457" y="2125"/>
                  <a:pt x="7457" y="2402"/>
                </a:cubicBezTo>
                <a:lnTo>
                  <a:pt x="7457" y="2580"/>
                </a:lnTo>
                <a:lnTo>
                  <a:pt x="8134" y="2580"/>
                </a:lnTo>
                <a:lnTo>
                  <a:pt x="8134" y="2402"/>
                </a:lnTo>
                <a:cubicBezTo>
                  <a:pt x="8134" y="2117"/>
                  <a:pt x="8180" y="1829"/>
                  <a:pt x="8269" y="1541"/>
                </a:cubicBezTo>
                <a:cubicBezTo>
                  <a:pt x="8364" y="1250"/>
                  <a:pt x="8511" y="991"/>
                  <a:pt x="8718" y="766"/>
                </a:cubicBezTo>
                <a:cubicBezTo>
                  <a:pt x="8926" y="541"/>
                  <a:pt x="9199" y="360"/>
                  <a:pt x="9539" y="213"/>
                </a:cubicBezTo>
                <a:cubicBezTo>
                  <a:pt x="9879" y="75"/>
                  <a:pt x="10293" y="0"/>
                  <a:pt x="10780" y="0"/>
                </a:cubicBezTo>
                <a:cubicBezTo>
                  <a:pt x="11266" y="0"/>
                  <a:pt x="11678" y="75"/>
                  <a:pt x="12021" y="213"/>
                </a:cubicBezTo>
                <a:cubicBezTo>
                  <a:pt x="12361" y="360"/>
                  <a:pt x="12637" y="542"/>
                  <a:pt x="12853" y="766"/>
                </a:cubicBezTo>
                <a:cubicBezTo>
                  <a:pt x="13069" y="991"/>
                  <a:pt x="13227" y="1256"/>
                  <a:pt x="13322" y="1546"/>
                </a:cubicBezTo>
                <a:cubicBezTo>
                  <a:pt x="13417" y="1840"/>
                  <a:pt x="13469" y="2125"/>
                  <a:pt x="13469" y="2402"/>
                </a:cubicBezTo>
                <a:lnTo>
                  <a:pt x="13469" y="2580"/>
                </a:lnTo>
                <a:lnTo>
                  <a:pt x="14143" y="2580"/>
                </a:lnTo>
                <a:lnTo>
                  <a:pt x="14143" y="2402"/>
                </a:lnTo>
                <a:cubicBezTo>
                  <a:pt x="14143" y="2117"/>
                  <a:pt x="14192" y="1829"/>
                  <a:pt x="14287" y="1541"/>
                </a:cubicBezTo>
                <a:cubicBezTo>
                  <a:pt x="14385" y="1250"/>
                  <a:pt x="14534" y="991"/>
                  <a:pt x="14742" y="766"/>
                </a:cubicBezTo>
                <a:cubicBezTo>
                  <a:pt x="14949" y="541"/>
                  <a:pt x="15220" y="360"/>
                  <a:pt x="15556" y="213"/>
                </a:cubicBezTo>
                <a:cubicBezTo>
                  <a:pt x="15890" y="75"/>
                  <a:pt x="16305" y="0"/>
                  <a:pt x="16803" y="0"/>
                </a:cubicBezTo>
                <a:cubicBezTo>
                  <a:pt x="17290" y="0"/>
                  <a:pt x="17704" y="75"/>
                  <a:pt x="18044" y="213"/>
                </a:cubicBezTo>
                <a:cubicBezTo>
                  <a:pt x="18384" y="360"/>
                  <a:pt x="18657" y="541"/>
                  <a:pt x="18865" y="766"/>
                </a:cubicBezTo>
                <a:cubicBezTo>
                  <a:pt x="19069" y="991"/>
                  <a:pt x="19219" y="1256"/>
                  <a:pt x="19311" y="1546"/>
                </a:cubicBezTo>
                <a:cubicBezTo>
                  <a:pt x="19403" y="1840"/>
                  <a:pt x="19449" y="2125"/>
                  <a:pt x="19449" y="2402"/>
                </a:cubicBezTo>
                <a:lnTo>
                  <a:pt x="19449" y="2580"/>
                </a:lnTo>
                <a:lnTo>
                  <a:pt x="19988" y="2580"/>
                </a:lnTo>
                <a:close/>
                <a:moveTo>
                  <a:pt x="6067" y="7968"/>
                </a:moveTo>
                <a:lnTo>
                  <a:pt x="2180" y="7968"/>
                </a:lnTo>
                <a:lnTo>
                  <a:pt x="2180" y="11444"/>
                </a:lnTo>
                <a:lnTo>
                  <a:pt x="6067" y="11444"/>
                </a:lnTo>
                <a:lnTo>
                  <a:pt x="6067" y="7968"/>
                </a:lnTo>
                <a:close/>
                <a:moveTo>
                  <a:pt x="6067" y="11976"/>
                </a:moveTo>
                <a:lnTo>
                  <a:pt x="2180" y="11976"/>
                </a:lnTo>
                <a:lnTo>
                  <a:pt x="2180" y="15452"/>
                </a:lnTo>
                <a:lnTo>
                  <a:pt x="6067" y="15452"/>
                </a:lnTo>
                <a:lnTo>
                  <a:pt x="6067" y="11976"/>
                </a:lnTo>
                <a:close/>
                <a:moveTo>
                  <a:pt x="6067" y="15976"/>
                </a:moveTo>
                <a:lnTo>
                  <a:pt x="2180" y="15976"/>
                </a:lnTo>
                <a:lnTo>
                  <a:pt x="2180" y="19423"/>
                </a:lnTo>
                <a:lnTo>
                  <a:pt x="6067" y="19423"/>
                </a:lnTo>
                <a:lnTo>
                  <a:pt x="6067" y="15976"/>
                </a:lnTo>
                <a:close/>
                <a:moveTo>
                  <a:pt x="3755" y="5543"/>
                </a:moveTo>
                <a:cubicBezTo>
                  <a:pt x="3755" y="6068"/>
                  <a:pt x="4103" y="6324"/>
                  <a:pt x="4800" y="6324"/>
                </a:cubicBezTo>
                <a:cubicBezTo>
                  <a:pt x="5499" y="6324"/>
                  <a:pt x="5848" y="6068"/>
                  <a:pt x="5848" y="5543"/>
                </a:cubicBezTo>
                <a:lnTo>
                  <a:pt x="5848" y="2399"/>
                </a:lnTo>
                <a:cubicBezTo>
                  <a:pt x="5848" y="1878"/>
                  <a:pt x="5499" y="1613"/>
                  <a:pt x="4800" y="1613"/>
                </a:cubicBezTo>
                <a:cubicBezTo>
                  <a:pt x="4103" y="1613"/>
                  <a:pt x="3755" y="1878"/>
                  <a:pt x="3755" y="2399"/>
                </a:cubicBezTo>
                <a:lnTo>
                  <a:pt x="3755" y="5543"/>
                </a:lnTo>
                <a:close/>
                <a:moveTo>
                  <a:pt x="10535" y="7968"/>
                </a:moveTo>
                <a:lnTo>
                  <a:pt x="6608" y="7968"/>
                </a:lnTo>
                <a:lnTo>
                  <a:pt x="6608" y="11444"/>
                </a:lnTo>
                <a:lnTo>
                  <a:pt x="10535" y="11444"/>
                </a:lnTo>
                <a:lnTo>
                  <a:pt x="10535" y="7968"/>
                </a:lnTo>
                <a:close/>
                <a:moveTo>
                  <a:pt x="10535" y="11976"/>
                </a:moveTo>
                <a:lnTo>
                  <a:pt x="6608" y="11976"/>
                </a:lnTo>
                <a:lnTo>
                  <a:pt x="6608" y="15452"/>
                </a:lnTo>
                <a:lnTo>
                  <a:pt x="10535" y="15452"/>
                </a:lnTo>
                <a:lnTo>
                  <a:pt x="10535" y="11976"/>
                </a:lnTo>
                <a:close/>
                <a:moveTo>
                  <a:pt x="10535" y="15976"/>
                </a:moveTo>
                <a:lnTo>
                  <a:pt x="6608" y="15976"/>
                </a:lnTo>
                <a:lnTo>
                  <a:pt x="6608" y="19423"/>
                </a:lnTo>
                <a:lnTo>
                  <a:pt x="10535" y="19423"/>
                </a:lnTo>
                <a:lnTo>
                  <a:pt x="10535" y="15976"/>
                </a:lnTo>
                <a:close/>
                <a:moveTo>
                  <a:pt x="9775" y="5543"/>
                </a:moveTo>
                <a:cubicBezTo>
                  <a:pt x="9775" y="5826"/>
                  <a:pt x="9850" y="6027"/>
                  <a:pt x="9997" y="6145"/>
                </a:cubicBezTo>
                <a:cubicBezTo>
                  <a:pt x="10144" y="6269"/>
                  <a:pt x="10406" y="6324"/>
                  <a:pt x="10783" y="6324"/>
                </a:cubicBezTo>
                <a:cubicBezTo>
                  <a:pt x="11160" y="6324"/>
                  <a:pt x="11428" y="6263"/>
                  <a:pt x="11589" y="6140"/>
                </a:cubicBezTo>
                <a:cubicBezTo>
                  <a:pt x="11750" y="6016"/>
                  <a:pt x="11831" y="5820"/>
                  <a:pt x="11831" y="5544"/>
                </a:cubicBezTo>
                <a:lnTo>
                  <a:pt x="11831" y="2399"/>
                </a:lnTo>
                <a:cubicBezTo>
                  <a:pt x="11831" y="2128"/>
                  <a:pt x="11750" y="1933"/>
                  <a:pt x="11589" y="1803"/>
                </a:cubicBezTo>
                <a:cubicBezTo>
                  <a:pt x="11428" y="1673"/>
                  <a:pt x="11160" y="1613"/>
                  <a:pt x="10783" y="1613"/>
                </a:cubicBezTo>
                <a:cubicBezTo>
                  <a:pt x="10406" y="1613"/>
                  <a:pt x="10144" y="1679"/>
                  <a:pt x="9997" y="1814"/>
                </a:cubicBezTo>
                <a:cubicBezTo>
                  <a:pt x="9850" y="1944"/>
                  <a:pt x="9775" y="2140"/>
                  <a:pt x="9775" y="2399"/>
                </a:cubicBezTo>
                <a:lnTo>
                  <a:pt x="9775" y="5543"/>
                </a:lnTo>
                <a:close/>
                <a:moveTo>
                  <a:pt x="14986" y="7968"/>
                </a:moveTo>
                <a:lnTo>
                  <a:pt x="11074" y="7968"/>
                </a:lnTo>
                <a:lnTo>
                  <a:pt x="11074" y="11444"/>
                </a:lnTo>
                <a:lnTo>
                  <a:pt x="14986" y="11444"/>
                </a:lnTo>
                <a:lnTo>
                  <a:pt x="14986" y="7968"/>
                </a:lnTo>
                <a:close/>
                <a:moveTo>
                  <a:pt x="14986" y="11976"/>
                </a:moveTo>
                <a:lnTo>
                  <a:pt x="11074" y="11976"/>
                </a:lnTo>
                <a:lnTo>
                  <a:pt x="11074" y="15452"/>
                </a:lnTo>
                <a:lnTo>
                  <a:pt x="14986" y="15452"/>
                </a:lnTo>
                <a:lnTo>
                  <a:pt x="14986" y="11976"/>
                </a:lnTo>
                <a:close/>
                <a:moveTo>
                  <a:pt x="14986" y="15976"/>
                </a:moveTo>
                <a:lnTo>
                  <a:pt x="11074" y="15976"/>
                </a:lnTo>
                <a:lnTo>
                  <a:pt x="11074" y="19423"/>
                </a:lnTo>
                <a:lnTo>
                  <a:pt x="14986" y="19423"/>
                </a:lnTo>
                <a:lnTo>
                  <a:pt x="14986" y="15976"/>
                </a:lnTo>
                <a:close/>
                <a:moveTo>
                  <a:pt x="19423" y="7968"/>
                </a:moveTo>
                <a:lnTo>
                  <a:pt x="15522" y="7968"/>
                </a:lnTo>
                <a:lnTo>
                  <a:pt x="15522" y="11444"/>
                </a:lnTo>
                <a:lnTo>
                  <a:pt x="19423" y="11444"/>
                </a:lnTo>
                <a:lnTo>
                  <a:pt x="19423" y="7968"/>
                </a:lnTo>
                <a:close/>
                <a:moveTo>
                  <a:pt x="19423" y="11976"/>
                </a:moveTo>
                <a:lnTo>
                  <a:pt x="15522" y="11976"/>
                </a:lnTo>
                <a:lnTo>
                  <a:pt x="15522" y="15452"/>
                </a:lnTo>
                <a:lnTo>
                  <a:pt x="19423" y="15452"/>
                </a:lnTo>
                <a:lnTo>
                  <a:pt x="19423" y="11976"/>
                </a:lnTo>
                <a:close/>
                <a:moveTo>
                  <a:pt x="19423" y="15976"/>
                </a:moveTo>
                <a:lnTo>
                  <a:pt x="15522" y="15976"/>
                </a:lnTo>
                <a:lnTo>
                  <a:pt x="15522" y="19423"/>
                </a:lnTo>
                <a:lnTo>
                  <a:pt x="19423" y="19423"/>
                </a:lnTo>
                <a:lnTo>
                  <a:pt x="19423" y="15976"/>
                </a:lnTo>
                <a:close/>
                <a:moveTo>
                  <a:pt x="15758" y="5543"/>
                </a:moveTo>
                <a:cubicBezTo>
                  <a:pt x="15758" y="6068"/>
                  <a:pt x="16106" y="6324"/>
                  <a:pt x="16806" y="6324"/>
                </a:cubicBezTo>
                <a:cubicBezTo>
                  <a:pt x="17503" y="6324"/>
                  <a:pt x="17848" y="6068"/>
                  <a:pt x="17840" y="5543"/>
                </a:cubicBezTo>
                <a:lnTo>
                  <a:pt x="17840" y="2399"/>
                </a:lnTo>
                <a:cubicBezTo>
                  <a:pt x="17840" y="1878"/>
                  <a:pt x="17494" y="1613"/>
                  <a:pt x="16806" y="1613"/>
                </a:cubicBezTo>
                <a:cubicBezTo>
                  <a:pt x="16106" y="1613"/>
                  <a:pt x="15758" y="1878"/>
                  <a:pt x="15758" y="2399"/>
                </a:cubicBezTo>
                <a:lnTo>
                  <a:pt x="15758" y="5543"/>
                </a:lnTo>
                <a:close/>
                <a:moveTo>
                  <a:pt x="15758" y="5543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48" name="AutoShape 31">
            <a:extLst>
              <a:ext uri="{FF2B5EF4-FFF2-40B4-BE49-F238E27FC236}">
                <a16:creationId xmlns:a16="http://schemas.microsoft.com/office/drawing/2014/main" xmlns="" id="{ADD39FC7-68B0-4BB3-9734-103B4BE7F7FB}"/>
              </a:ext>
            </a:extLst>
          </p:cNvPr>
          <p:cNvSpPr>
            <a:spLocks/>
          </p:cNvSpPr>
          <p:nvPr/>
        </p:nvSpPr>
        <p:spPr bwMode="auto">
          <a:xfrm>
            <a:off x="7602083" y="3847832"/>
            <a:ext cx="309562" cy="273050"/>
          </a:xfrm>
          <a:custGeom>
            <a:avLst/>
            <a:gdLst>
              <a:gd name="T0" fmla="*/ 4436511 w 21600"/>
              <a:gd name="T1" fmla="*/ 1380672 h 21600"/>
              <a:gd name="T2" fmla="*/ 2218255 w 21600"/>
              <a:gd name="T3" fmla="*/ 0 h 21600"/>
              <a:gd name="T4" fmla="*/ 0 w 21600"/>
              <a:gd name="T5" fmla="*/ 1380672 h 21600"/>
              <a:gd name="T6" fmla="*/ 1206891 w 21600"/>
              <a:gd name="T7" fmla="*/ 2617526 h 21600"/>
              <a:gd name="T8" fmla="*/ 684992 w 21600"/>
              <a:gd name="T9" fmla="*/ 3451681 h 21600"/>
              <a:gd name="T10" fmla="*/ 2348687 w 21600"/>
              <a:gd name="T11" fmla="*/ 2761345 h 21600"/>
              <a:gd name="T12" fmla="*/ 4436511 w 21600"/>
              <a:gd name="T13" fmla="*/ 1380672 h 21600"/>
              <a:gd name="T14" fmla="*/ 4436511 w 21600"/>
              <a:gd name="T15" fmla="*/ 1380672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1600" h="21600">
                <a:moveTo>
                  <a:pt x="21600" y="8640"/>
                </a:moveTo>
                <a:cubicBezTo>
                  <a:pt x="21600" y="3960"/>
                  <a:pt x="16676" y="0"/>
                  <a:pt x="10800" y="0"/>
                </a:cubicBezTo>
                <a:cubicBezTo>
                  <a:pt x="4765" y="0"/>
                  <a:pt x="0" y="3960"/>
                  <a:pt x="0" y="8640"/>
                </a:cubicBezTo>
                <a:cubicBezTo>
                  <a:pt x="0" y="12060"/>
                  <a:pt x="2382" y="14940"/>
                  <a:pt x="5876" y="16380"/>
                </a:cubicBezTo>
                <a:cubicBezTo>
                  <a:pt x="6035" y="17280"/>
                  <a:pt x="5718" y="19080"/>
                  <a:pt x="3335" y="21600"/>
                </a:cubicBezTo>
                <a:cubicBezTo>
                  <a:pt x="3335" y="21600"/>
                  <a:pt x="8576" y="19980"/>
                  <a:pt x="11435" y="17280"/>
                </a:cubicBezTo>
                <a:cubicBezTo>
                  <a:pt x="17153" y="16920"/>
                  <a:pt x="21600" y="13140"/>
                  <a:pt x="21600" y="8640"/>
                </a:cubicBezTo>
                <a:close/>
                <a:moveTo>
                  <a:pt x="21600" y="8640"/>
                </a:moveTo>
              </a:path>
            </a:pathLst>
          </a:custGeom>
          <a:solidFill>
            <a:srgbClr val="3A9367"/>
          </a:solidFill>
          <a:ln>
            <a:noFill/>
          </a:ln>
          <a:extLst/>
        </p:spPr>
        <p:txBody>
          <a:bodyPr lIns="0" tIns="0" rIns="0" bIns="0"/>
          <a:lstStyle/>
          <a:p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9" name="组合 21">
            <a:extLst>
              <a:ext uri="{FF2B5EF4-FFF2-40B4-BE49-F238E27FC236}">
                <a16:creationId xmlns:a16="http://schemas.microsoft.com/office/drawing/2014/main" xmlns="" id="{E324FCE0-F30D-4CE6-BE3A-A8A0B734280D}"/>
              </a:ext>
            </a:extLst>
          </p:cNvPr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25658" y="3527157"/>
            <a:ext cx="69373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TextBox 13@|17FFC:16777215|FBC:16777215|LFC:16777215|LBC:16777215">
            <a:extLst>
              <a:ext uri="{FF2B5EF4-FFF2-40B4-BE49-F238E27FC236}">
                <a16:creationId xmlns:a16="http://schemas.microsoft.com/office/drawing/2014/main" xmlns="" id="{38584B42-20C9-4C63-9D3D-E61DC9EF4ED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11645" y="2403842"/>
            <a:ext cx="19526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52" name="TextBox 13@|17FFC:16777215|FBC:16777215|LFC:16777215|LBC:16777215">
            <a:extLst>
              <a:ext uri="{FF2B5EF4-FFF2-40B4-BE49-F238E27FC236}">
                <a16:creationId xmlns:a16="http://schemas.microsoft.com/office/drawing/2014/main" xmlns="" id="{D8F49B49-9829-47A5-8996-5D22077891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16408" y="2704832"/>
            <a:ext cx="2333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3" name="TextBox 13@|17FFC:16777215|FBC:16777215|LFC:16777215|LBC:16777215">
            <a:extLst>
              <a:ext uri="{FF2B5EF4-FFF2-40B4-BE49-F238E27FC236}">
                <a16:creationId xmlns:a16="http://schemas.microsoft.com/office/drawing/2014/main" xmlns="" id="{1CA5FBA1-C081-4B5F-A51E-54BFAB4721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89458" y="3640505"/>
            <a:ext cx="19526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54" name="TextBox 13@|17FFC:16777215|FBC:16777215|LFC:16777215|LBC:16777215">
            <a:extLst>
              <a:ext uri="{FF2B5EF4-FFF2-40B4-BE49-F238E27FC236}">
                <a16:creationId xmlns:a16="http://schemas.microsoft.com/office/drawing/2014/main" xmlns="" id="{B4AB6065-45F8-4F38-9ABB-16498569A0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94220" y="3943082"/>
            <a:ext cx="2333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5" name="TextBox 13@|17FFC:16777215|FBC:16777215|LFC:16777215|LBC:16777215">
            <a:extLst>
              <a:ext uri="{FF2B5EF4-FFF2-40B4-BE49-F238E27FC236}">
                <a16:creationId xmlns:a16="http://schemas.microsoft.com/office/drawing/2014/main" xmlns="" id="{3FA2882E-2589-4D9E-BA9F-9B80A71455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0508" y="4726355"/>
            <a:ext cx="19526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56" name="TextBox 13@|17FFC:16777215|FBC:16777215|LFC:16777215|LBC:16777215">
            <a:extLst>
              <a:ext uri="{FF2B5EF4-FFF2-40B4-BE49-F238E27FC236}">
                <a16:creationId xmlns:a16="http://schemas.microsoft.com/office/drawing/2014/main" xmlns="" id="{9554D06A-29BB-42A5-BD1F-DFFCF24647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03683" y="5027345"/>
            <a:ext cx="2333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00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7" name="TextBox 13@|17FFC:16777215|FBC:16777215|LFC:16777215|LBC:16777215">
            <a:extLst>
              <a:ext uri="{FF2B5EF4-FFF2-40B4-BE49-F238E27FC236}">
                <a16:creationId xmlns:a16="http://schemas.microsoft.com/office/drawing/2014/main" xmlns="" id="{C79BE4E7-9640-425E-BF66-AF303CD4AF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29983" y="2411780"/>
            <a:ext cx="19526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58" name="TextBox 13@|17FFC:16777215|FBC:16777215|LFC:16777215|LBC:16777215">
            <a:extLst>
              <a:ext uri="{FF2B5EF4-FFF2-40B4-BE49-F238E27FC236}">
                <a16:creationId xmlns:a16="http://schemas.microsoft.com/office/drawing/2014/main" xmlns="" id="{B7EC753B-A9D5-4E4F-9BC4-70B05ADA4B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8983" y="2674670"/>
            <a:ext cx="2333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59" name="TextBox 13@|17FFC:16777215|FBC:16777215|LFC:16777215|LBC:16777215">
            <a:extLst>
              <a:ext uri="{FF2B5EF4-FFF2-40B4-BE49-F238E27FC236}">
                <a16:creationId xmlns:a16="http://schemas.microsoft.com/office/drawing/2014/main" xmlns="" id="{7D084D50-C57B-4B65-94D6-1B39482069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88670" y="3600817"/>
            <a:ext cx="195421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60" name="TextBox 13@|17FFC:16777215|FBC:16777215|LFC:16777215|LBC:16777215">
            <a:extLst>
              <a:ext uri="{FF2B5EF4-FFF2-40B4-BE49-F238E27FC236}">
                <a16:creationId xmlns:a16="http://schemas.microsoft.com/office/drawing/2014/main" xmlns="" id="{8EABD876-1E8E-4BCA-88DB-15B0FF648B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8570" y="4766042"/>
            <a:ext cx="1952625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>
              <a:spcBef>
                <a:spcPct val="20000"/>
              </a:spcBef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sz="1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</p:txBody>
      </p:sp>
      <p:sp>
        <p:nvSpPr>
          <p:cNvPr id="61" name="TextBox 13@|17FFC:16777215|FBC:16777215|LFC:16777215|LBC:16777215">
            <a:extLst>
              <a:ext uri="{FF2B5EF4-FFF2-40B4-BE49-F238E27FC236}">
                <a16:creationId xmlns:a16="http://schemas.microsoft.com/office/drawing/2014/main" xmlns="" id="{2D0B7933-D399-4601-BABB-264373875D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7570" y="5067032"/>
            <a:ext cx="23336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  <p:sp>
        <p:nvSpPr>
          <p:cNvPr id="62" name="TextBox 13@|17FFC:16777215|FBC:16777215|LFC:16777215|LBC:16777215">
            <a:extLst>
              <a:ext uri="{FF2B5EF4-FFF2-40B4-BE49-F238E27FC236}">
                <a16:creationId xmlns:a16="http://schemas.microsoft.com/office/drawing/2014/main" xmlns="" id="{2BAACEC4-3A84-4B1A-92D5-50163CE31B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338" y="3863707"/>
            <a:ext cx="233521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en-US" altLang="zh-CN" sz="10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according to your need to draw the text box size</a:t>
            </a:r>
          </a:p>
        </p:txBody>
      </p:sp>
    </p:spTree>
    <p:extLst>
      <p:ext uri="{BB962C8B-B14F-4D97-AF65-F5344CB8AC3E}">
        <p14:creationId xmlns:p14="http://schemas.microsoft.com/office/powerpoint/2010/main" val="1832802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8">
            <a:extLst>
              <a:ext uri="{FF2B5EF4-FFF2-40B4-BE49-F238E27FC236}">
                <a16:creationId xmlns:a16="http://schemas.microsoft.com/office/drawing/2014/main" xmlns="" id="{684DC7D9-B418-4451-8F91-601C1CED8742}"/>
              </a:ext>
            </a:extLst>
          </p:cNvPr>
          <p:cNvSpPr/>
          <p:nvPr/>
        </p:nvSpPr>
        <p:spPr>
          <a:xfrm>
            <a:off x="3309130" y="3039122"/>
            <a:ext cx="1857388" cy="18573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pic>
        <p:nvPicPr>
          <p:cNvPr id="48" name="图片 47">
            <a:extLst>
              <a:ext uri="{FF2B5EF4-FFF2-40B4-BE49-F238E27FC236}">
                <a16:creationId xmlns:a16="http://schemas.microsoft.com/office/drawing/2014/main" xmlns="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76550" y="2185989"/>
            <a:ext cx="2447925" cy="2717800"/>
          </a:xfrm>
          <a:prstGeom prst="rect">
            <a:avLst/>
          </a:prstGeom>
        </p:spPr>
      </p:pic>
      <p:sp>
        <p:nvSpPr>
          <p:cNvPr id="10" name="Oval 8">
            <a:extLst>
              <a:ext uri="{FF2B5EF4-FFF2-40B4-BE49-F238E27FC236}">
                <a16:creationId xmlns:a16="http://schemas.microsoft.com/office/drawing/2014/main" xmlns="" id="{A39E8F78-0B92-431A-96EC-01C33BCB04E9}"/>
              </a:ext>
            </a:extLst>
          </p:cNvPr>
          <p:cNvSpPr/>
          <p:nvPr/>
        </p:nvSpPr>
        <p:spPr>
          <a:xfrm>
            <a:off x="2316148" y="2478720"/>
            <a:ext cx="1120804" cy="1120804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1" name="Oval 8">
            <a:extLst>
              <a:ext uri="{FF2B5EF4-FFF2-40B4-BE49-F238E27FC236}">
                <a16:creationId xmlns:a16="http://schemas.microsoft.com/office/drawing/2014/main" xmlns="" id="{74B467C4-1E2D-4593-B078-2C11D462B8A2}"/>
              </a:ext>
            </a:extLst>
          </p:cNvPr>
          <p:cNvSpPr/>
          <p:nvPr/>
        </p:nvSpPr>
        <p:spPr>
          <a:xfrm>
            <a:off x="2003873" y="3039122"/>
            <a:ext cx="725978" cy="725978"/>
          </a:xfrm>
          <a:prstGeom prst="ellipse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xmlns="" id="{8476C64F-6F5F-447B-94FC-238394755870}"/>
              </a:ext>
            </a:extLst>
          </p:cNvPr>
          <p:cNvCxnSpPr/>
          <p:nvPr/>
        </p:nvCxnSpPr>
        <p:spPr>
          <a:xfrm>
            <a:off x="2540000" y="4470400"/>
            <a:ext cx="7620000" cy="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>
            <a:extLst>
              <a:ext uri="{FF2B5EF4-FFF2-40B4-BE49-F238E27FC236}">
                <a16:creationId xmlns:a16="http://schemas.microsoft.com/office/drawing/2014/main" xmlns="" id="{63DA3B8B-4348-4024-911B-53DB975644F2}"/>
              </a:ext>
            </a:extLst>
          </p:cNvPr>
          <p:cNvCxnSpPr/>
          <p:nvPr/>
        </p:nvCxnSpPr>
        <p:spPr>
          <a:xfrm>
            <a:off x="3657600" y="1943100"/>
            <a:ext cx="0" cy="3556000"/>
          </a:xfrm>
          <a:prstGeom prst="line">
            <a:avLst/>
          </a:prstGeom>
          <a:ln>
            <a:solidFill>
              <a:srgbClr val="3A936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文本框 15">
            <a:extLst>
              <a:ext uri="{FF2B5EF4-FFF2-40B4-BE49-F238E27FC236}">
                <a16:creationId xmlns:a16="http://schemas.microsoft.com/office/drawing/2014/main" xmlns="" id="{9DA91EF5-1632-470F-9450-5F207F094F9F}"/>
              </a:ext>
            </a:extLst>
          </p:cNvPr>
          <p:cNvSpPr txBox="1"/>
          <p:nvPr/>
        </p:nvSpPr>
        <p:spPr>
          <a:xfrm>
            <a:off x="5471174" y="3199354"/>
            <a:ext cx="106257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6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04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3ED1ECBA-7EE9-400A-AEBA-B0898997E805}"/>
              </a:ext>
            </a:extLst>
          </p:cNvPr>
          <p:cNvSpPr/>
          <p:nvPr/>
        </p:nvSpPr>
        <p:spPr>
          <a:xfrm>
            <a:off x="6691709" y="3246930"/>
            <a:ext cx="14157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输入内容</a:t>
            </a:r>
            <a:endParaRPr lang="en-US" altLang="zh-CN" sz="2400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  <p:sp>
        <p:nvSpPr>
          <p:cNvPr id="18" name="文本框 17">
            <a:extLst>
              <a:ext uri="{FF2B5EF4-FFF2-40B4-BE49-F238E27FC236}">
                <a16:creationId xmlns:a16="http://schemas.microsoft.com/office/drawing/2014/main" xmlns="" id="{0CECCDC8-D559-4910-9ECF-EC9F4E7A8624}"/>
              </a:ext>
            </a:extLst>
          </p:cNvPr>
          <p:cNvSpPr txBox="1"/>
          <p:nvPr/>
        </p:nvSpPr>
        <p:spPr>
          <a:xfrm>
            <a:off x="6691709" y="3709954"/>
            <a:ext cx="41026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Do </a:t>
            </a:r>
            <a:r>
              <a:rPr lang="en-US" altLang="zh-CN" sz="12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onething</a:t>
            </a: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  <a:latin typeface="Calibri Light" panose="020F0302020204030204" pitchFamily="34" charset="0"/>
              </a:rPr>
              <a:t> at a time, and do well. Never forget to say “thanks”. Keep on going never give up. Whatever is worth doing is worth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Calibri Light" panose="020F0302020204030204" pitchFamily="34" charset="0"/>
            </a:endParaRP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xmlns="" id="{0F7E8063-E70E-4F8A-9510-FBE28A35DF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5179396" y="2437947"/>
            <a:ext cx="801938" cy="817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398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10" grpId="0" animBg="1"/>
      <p:bldP spid="11" grpId="0" animBg="1"/>
      <p:bldP spid="16" grpId="0"/>
      <p:bldP spid="17" grpId="0"/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xmlns="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xmlns="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xmlns="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graphicFrame>
        <p:nvGraphicFramePr>
          <p:cNvPr id="63" name="Chart 110">
            <a:extLst>
              <a:ext uri="{FF2B5EF4-FFF2-40B4-BE49-F238E27FC236}">
                <a16:creationId xmlns:a16="http://schemas.microsoft.com/office/drawing/2014/main" xmlns="" id="{47108381-1246-4DB6-AC6A-D3A3C40726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28741892"/>
              </p:ext>
            </p:extLst>
          </p:nvPr>
        </p:nvGraphicFramePr>
        <p:xfrm>
          <a:off x="4302400" y="2153192"/>
          <a:ext cx="5643602" cy="1657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64" name="Chart 112">
            <a:extLst>
              <a:ext uri="{FF2B5EF4-FFF2-40B4-BE49-F238E27FC236}">
                <a16:creationId xmlns:a16="http://schemas.microsoft.com/office/drawing/2014/main" xmlns="" id="{5D8EDB45-72C6-4EB8-A532-62F12C09C04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44052583"/>
              </p:ext>
            </p:extLst>
          </p:nvPr>
        </p:nvGraphicFramePr>
        <p:xfrm>
          <a:off x="4302400" y="4167734"/>
          <a:ext cx="5643602" cy="1657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pSp>
        <p:nvGrpSpPr>
          <p:cNvPr id="65" name="Group 21">
            <a:extLst>
              <a:ext uri="{FF2B5EF4-FFF2-40B4-BE49-F238E27FC236}">
                <a16:creationId xmlns:a16="http://schemas.microsoft.com/office/drawing/2014/main" xmlns="" id="{FD469EA8-DCB4-4C85-8B99-D75D2D63F5F4}"/>
              </a:ext>
            </a:extLst>
          </p:cNvPr>
          <p:cNvGrpSpPr/>
          <p:nvPr/>
        </p:nvGrpSpPr>
        <p:grpSpPr>
          <a:xfrm>
            <a:off x="2159260" y="4243934"/>
            <a:ext cx="1854514" cy="1350828"/>
            <a:chOff x="642910" y="3214692"/>
            <a:chExt cx="1854514" cy="1350828"/>
          </a:xfrm>
        </p:grpSpPr>
        <p:sp>
          <p:nvSpPr>
            <p:cNvPr id="66" name="Rectangle 111">
              <a:extLst>
                <a:ext uri="{FF2B5EF4-FFF2-40B4-BE49-F238E27FC236}">
                  <a16:creationId xmlns:a16="http://schemas.microsoft.com/office/drawing/2014/main" xmlns="" id="{4FEDDAB4-F85A-4B82-A5B7-D62A5B5B90F5}"/>
                </a:ext>
              </a:extLst>
            </p:cNvPr>
            <p:cNvSpPr/>
            <p:nvPr/>
          </p:nvSpPr>
          <p:spPr>
            <a:xfrm>
              <a:off x="642910" y="3857634"/>
              <a:ext cx="164307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 consectetur adipiscing elit. Praesent sodales odio sit amet odio tristique quis tempus odio Lorem ipsum dolor sit</a:t>
              </a:r>
            </a:p>
          </p:txBody>
        </p:sp>
        <p:sp>
          <p:nvSpPr>
            <p:cNvPr id="67" name="Oval 115">
              <a:extLst>
                <a:ext uri="{FF2B5EF4-FFF2-40B4-BE49-F238E27FC236}">
                  <a16:creationId xmlns:a16="http://schemas.microsoft.com/office/drawing/2014/main" xmlns="" id="{3D331176-B757-4D86-B8EA-052D202A8A1D}"/>
                </a:ext>
              </a:extLst>
            </p:cNvPr>
            <p:cNvSpPr/>
            <p:nvPr/>
          </p:nvSpPr>
          <p:spPr>
            <a:xfrm>
              <a:off x="714348" y="3214692"/>
              <a:ext cx="513402" cy="5134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68" name="Group 302">
              <a:extLst>
                <a:ext uri="{FF2B5EF4-FFF2-40B4-BE49-F238E27FC236}">
                  <a16:creationId xmlns:a16="http://schemas.microsoft.com/office/drawing/2014/main" xmlns="" id="{FFB432DE-B87B-40DF-9D91-52171C932703}"/>
                </a:ext>
              </a:extLst>
            </p:cNvPr>
            <p:cNvGrpSpPr/>
            <p:nvPr/>
          </p:nvGrpSpPr>
          <p:grpSpPr>
            <a:xfrm>
              <a:off x="918096" y="3324863"/>
              <a:ext cx="135228" cy="291640"/>
              <a:chOff x="6138760" y="4271257"/>
              <a:chExt cx="97227" cy="209688"/>
            </a:xfrm>
            <a:solidFill>
              <a:schemeClr val="bg1">
                <a:lumMod val="75000"/>
              </a:schemeClr>
            </a:solidFill>
          </p:grpSpPr>
          <p:sp>
            <p:nvSpPr>
              <p:cNvPr id="70" name="Oval 120">
                <a:extLst>
                  <a:ext uri="{FF2B5EF4-FFF2-40B4-BE49-F238E27FC236}">
                    <a16:creationId xmlns:a16="http://schemas.microsoft.com/office/drawing/2014/main" xmlns="" id="{7595E3D1-410E-4A62-980D-3EBC2467016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71468" y="4271257"/>
                <a:ext cx="30916" cy="31812"/>
              </a:xfrm>
              <a:prstGeom prst="ellipse">
                <a:avLst/>
              </a:prstGeom>
              <a:solidFill>
                <a:srgbClr val="3A93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71" name="Freeform 7">
                <a:extLst>
                  <a:ext uri="{FF2B5EF4-FFF2-40B4-BE49-F238E27FC236}">
                    <a16:creationId xmlns:a16="http://schemas.microsoft.com/office/drawing/2014/main" xmlns="" id="{B4540AD4-DD95-4676-A1A1-A91D236A7785}"/>
                  </a:ext>
                </a:extLst>
              </p:cNvPr>
              <p:cNvSpPr/>
              <p:nvPr/>
            </p:nvSpPr>
            <p:spPr bwMode="auto">
              <a:xfrm>
                <a:off x="6138760" y="4309341"/>
                <a:ext cx="97227" cy="171604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rgbClr val="3A93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sp>
          <p:nvSpPr>
            <p:cNvPr id="69" name="Rectangle 122">
              <a:extLst>
                <a:ext uri="{FF2B5EF4-FFF2-40B4-BE49-F238E27FC236}">
                  <a16:creationId xmlns:a16="http://schemas.microsoft.com/office/drawing/2014/main" xmlns="" id="{0B8D87AE-5147-41FD-A3D2-2F5155CE56FC}"/>
                </a:ext>
              </a:extLst>
            </p:cNvPr>
            <p:cNvSpPr/>
            <p:nvPr/>
          </p:nvSpPr>
          <p:spPr>
            <a:xfrm>
              <a:off x="1285852" y="3429006"/>
              <a:ext cx="1211572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ms-MY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Female</a:t>
              </a:r>
            </a:p>
          </p:txBody>
        </p:sp>
      </p:grpSp>
      <p:grpSp>
        <p:nvGrpSpPr>
          <p:cNvPr id="72" name="Group 22">
            <a:extLst>
              <a:ext uri="{FF2B5EF4-FFF2-40B4-BE49-F238E27FC236}">
                <a16:creationId xmlns:a16="http://schemas.microsoft.com/office/drawing/2014/main" xmlns="" id="{2D4E1A9B-F644-4BCC-83A3-579A5EA20A50}"/>
              </a:ext>
            </a:extLst>
          </p:cNvPr>
          <p:cNvGrpSpPr/>
          <p:nvPr/>
        </p:nvGrpSpPr>
        <p:grpSpPr>
          <a:xfrm>
            <a:off x="2159260" y="2243670"/>
            <a:ext cx="1854514" cy="1350828"/>
            <a:chOff x="642910" y="1214428"/>
            <a:chExt cx="1854514" cy="1350828"/>
          </a:xfrm>
        </p:grpSpPr>
        <p:sp>
          <p:nvSpPr>
            <p:cNvPr id="73" name="Rectangle 113">
              <a:extLst>
                <a:ext uri="{FF2B5EF4-FFF2-40B4-BE49-F238E27FC236}">
                  <a16:creationId xmlns:a16="http://schemas.microsoft.com/office/drawing/2014/main" xmlns="" id="{AB562253-46ED-4C2B-8465-AEF1F8A2139E}"/>
                </a:ext>
              </a:extLst>
            </p:cNvPr>
            <p:cNvSpPr/>
            <p:nvPr/>
          </p:nvSpPr>
          <p:spPr>
            <a:xfrm>
              <a:off x="642910" y="1857370"/>
              <a:ext cx="1643074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 consectetur adipiscing elit. Praesent sodales odio sit amet odio tristique quis tempus odio Lorem ipsum dolor sit</a:t>
              </a:r>
            </a:p>
          </p:txBody>
        </p:sp>
        <p:sp>
          <p:nvSpPr>
            <p:cNvPr id="74" name="Oval 114">
              <a:extLst>
                <a:ext uri="{FF2B5EF4-FFF2-40B4-BE49-F238E27FC236}">
                  <a16:creationId xmlns:a16="http://schemas.microsoft.com/office/drawing/2014/main" xmlns="" id="{5693EC13-060B-4260-91E7-5DDED8D7E94D}"/>
                </a:ext>
              </a:extLst>
            </p:cNvPr>
            <p:cNvSpPr/>
            <p:nvPr/>
          </p:nvSpPr>
          <p:spPr>
            <a:xfrm>
              <a:off x="714348" y="1214428"/>
              <a:ext cx="513402" cy="51340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grpSp>
          <p:nvGrpSpPr>
            <p:cNvPr id="75" name="Group 299">
              <a:extLst>
                <a:ext uri="{FF2B5EF4-FFF2-40B4-BE49-F238E27FC236}">
                  <a16:creationId xmlns:a16="http://schemas.microsoft.com/office/drawing/2014/main" xmlns="" id="{D59B8AFC-4816-4636-852D-43395A94DECC}"/>
                </a:ext>
              </a:extLst>
            </p:cNvPr>
            <p:cNvGrpSpPr/>
            <p:nvPr/>
          </p:nvGrpSpPr>
          <p:grpSpPr>
            <a:xfrm>
              <a:off x="919178" y="1331675"/>
              <a:ext cx="114498" cy="291224"/>
              <a:chOff x="6141009" y="3540977"/>
              <a:chExt cx="85046" cy="216315"/>
            </a:xfrm>
            <a:solidFill>
              <a:schemeClr val="bg1">
                <a:lumMod val="75000"/>
              </a:schemeClr>
            </a:solidFill>
          </p:grpSpPr>
          <p:sp>
            <p:nvSpPr>
              <p:cNvPr id="77" name="Freeform 12">
                <a:extLst>
                  <a:ext uri="{FF2B5EF4-FFF2-40B4-BE49-F238E27FC236}">
                    <a16:creationId xmlns:a16="http://schemas.microsoft.com/office/drawing/2014/main" xmlns="" id="{BB535445-4574-4759-A366-960C5029164B}"/>
                  </a:ext>
                </a:extLst>
              </p:cNvPr>
              <p:cNvSpPr/>
              <p:nvPr/>
            </p:nvSpPr>
            <p:spPr bwMode="auto">
              <a:xfrm>
                <a:off x="6141009" y="3577954"/>
                <a:ext cx="85046" cy="179338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rgbClr val="3A93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78" name="Oval 13">
                <a:extLst>
                  <a:ext uri="{FF2B5EF4-FFF2-40B4-BE49-F238E27FC236}">
                    <a16:creationId xmlns:a16="http://schemas.microsoft.com/office/drawing/2014/main" xmlns="" id="{7ABF114F-317A-4BF8-ACBA-C22BC1452B8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166893" y="3540977"/>
                <a:ext cx="33741" cy="33741"/>
              </a:xfrm>
              <a:prstGeom prst="ellipse">
                <a:avLst/>
              </a:prstGeom>
              <a:solidFill>
                <a:srgbClr val="3A936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sp>
          <p:nvSpPr>
            <p:cNvPr id="76" name="Rectangle 123">
              <a:extLst>
                <a:ext uri="{FF2B5EF4-FFF2-40B4-BE49-F238E27FC236}">
                  <a16:creationId xmlns:a16="http://schemas.microsoft.com/office/drawing/2014/main" xmlns="" id="{6E4A06BE-EB12-49F3-A005-72AAC34A62B3}"/>
                </a:ext>
              </a:extLst>
            </p:cNvPr>
            <p:cNvSpPr/>
            <p:nvPr/>
          </p:nvSpPr>
          <p:spPr>
            <a:xfrm>
              <a:off x="1285852" y="1428742"/>
              <a:ext cx="1211572" cy="2769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ms-MY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Male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3232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3" grpId="0">
        <p:bldAsOne/>
      </p:bldGraphic>
      <p:bldGraphic spid="64" grpId="0">
        <p:bldAsOne/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xmlns="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xmlns="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xmlns="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23" name="Oval 3">
            <a:extLst>
              <a:ext uri="{FF2B5EF4-FFF2-40B4-BE49-F238E27FC236}">
                <a16:creationId xmlns:a16="http://schemas.microsoft.com/office/drawing/2014/main" xmlns="" id="{8436CE52-7264-4654-8DE5-CC7A27050B1F}"/>
              </a:ext>
            </a:extLst>
          </p:cNvPr>
          <p:cNvSpPr/>
          <p:nvPr/>
        </p:nvSpPr>
        <p:spPr>
          <a:xfrm>
            <a:off x="2451964" y="2545320"/>
            <a:ext cx="1854495" cy="1854495"/>
          </a:xfrm>
          <a:prstGeom prst="ellipse">
            <a:avLst/>
          </a:prstGeom>
          <a:noFill/>
          <a:ln w="127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75%</a:t>
            </a:r>
          </a:p>
        </p:txBody>
      </p:sp>
      <p:sp>
        <p:nvSpPr>
          <p:cNvPr id="24" name="Arc 10">
            <a:extLst>
              <a:ext uri="{FF2B5EF4-FFF2-40B4-BE49-F238E27FC236}">
                <a16:creationId xmlns:a16="http://schemas.microsoft.com/office/drawing/2014/main" xmlns="" id="{F0D8A679-ACA8-4AE9-AFD0-B82D413228AA}"/>
              </a:ext>
            </a:extLst>
          </p:cNvPr>
          <p:cNvSpPr/>
          <p:nvPr/>
        </p:nvSpPr>
        <p:spPr>
          <a:xfrm>
            <a:off x="2451963" y="2545320"/>
            <a:ext cx="1854495" cy="1854495"/>
          </a:xfrm>
          <a:prstGeom prst="arc">
            <a:avLst>
              <a:gd name="adj1" fmla="val 16200000"/>
              <a:gd name="adj2" fmla="val 10046582"/>
            </a:avLst>
          </a:prstGeom>
          <a:noFill/>
          <a:ln w="2540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5" name="Rectangle 11">
            <a:extLst>
              <a:ext uri="{FF2B5EF4-FFF2-40B4-BE49-F238E27FC236}">
                <a16:creationId xmlns:a16="http://schemas.microsoft.com/office/drawing/2014/main" xmlns="" id="{5BB94BCD-4A2B-43AD-BACD-A36D816104FD}"/>
              </a:ext>
            </a:extLst>
          </p:cNvPr>
          <p:cNvSpPr/>
          <p:nvPr/>
        </p:nvSpPr>
        <p:spPr>
          <a:xfrm>
            <a:off x="854075" y="2685117"/>
            <a:ext cx="192139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  <a:p>
            <a:pPr algn="ctr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26" name="Oval 18">
            <a:extLst>
              <a:ext uri="{FF2B5EF4-FFF2-40B4-BE49-F238E27FC236}">
                <a16:creationId xmlns:a16="http://schemas.microsoft.com/office/drawing/2014/main" xmlns="" id="{77DE3E35-48A5-4564-A9D4-F57A232AE0D3}"/>
              </a:ext>
            </a:extLst>
          </p:cNvPr>
          <p:cNvSpPr/>
          <p:nvPr/>
        </p:nvSpPr>
        <p:spPr>
          <a:xfrm>
            <a:off x="6081385" y="3839371"/>
            <a:ext cx="1854495" cy="1854495"/>
          </a:xfrm>
          <a:prstGeom prst="ellipse">
            <a:avLst/>
          </a:prstGeom>
          <a:noFill/>
          <a:ln w="127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60%</a:t>
            </a:r>
          </a:p>
        </p:txBody>
      </p:sp>
      <p:sp>
        <p:nvSpPr>
          <p:cNvPr id="27" name="Arc 19">
            <a:extLst>
              <a:ext uri="{FF2B5EF4-FFF2-40B4-BE49-F238E27FC236}">
                <a16:creationId xmlns:a16="http://schemas.microsoft.com/office/drawing/2014/main" xmlns="" id="{DBAEF51D-B261-40C1-9BBC-0A4CF064EF62}"/>
              </a:ext>
            </a:extLst>
          </p:cNvPr>
          <p:cNvSpPr/>
          <p:nvPr/>
        </p:nvSpPr>
        <p:spPr>
          <a:xfrm>
            <a:off x="6081384" y="3839371"/>
            <a:ext cx="1854495" cy="1854495"/>
          </a:xfrm>
          <a:prstGeom prst="arc">
            <a:avLst>
              <a:gd name="adj1" fmla="val 16200000"/>
              <a:gd name="adj2" fmla="val 7595047"/>
            </a:avLst>
          </a:prstGeom>
          <a:noFill/>
          <a:ln w="2540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28" name="Rectangle 24">
            <a:extLst>
              <a:ext uri="{FF2B5EF4-FFF2-40B4-BE49-F238E27FC236}">
                <a16:creationId xmlns:a16="http://schemas.microsoft.com/office/drawing/2014/main" xmlns="" id="{5D1A16BD-F67F-4146-86BC-E30CB3949FCD}"/>
              </a:ext>
            </a:extLst>
          </p:cNvPr>
          <p:cNvSpPr/>
          <p:nvPr/>
        </p:nvSpPr>
        <p:spPr>
          <a:xfrm>
            <a:off x="4483496" y="3979168"/>
            <a:ext cx="192139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   输入标题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  <a:p>
            <a:pPr algn="r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  <p:sp>
        <p:nvSpPr>
          <p:cNvPr id="29" name="Oval 26">
            <a:extLst>
              <a:ext uri="{FF2B5EF4-FFF2-40B4-BE49-F238E27FC236}">
                <a16:creationId xmlns:a16="http://schemas.microsoft.com/office/drawing/2014/main" xmlns="" id="{693B4ABA-1B84-4C71-BBF3-BCB17934DC25}"/>
              </a:ext>
            </a:extLst>
          </p:cNvPr>
          <p:cNvSpPr/>
          <p:nvPr/>
        </p:nvSpPr>
        <p:spPr>
          <a:xfrm>
            <a:off x="8887033" y="2367041"/>
            <a:ext cx="1854495" cy="1854495"/>
          </a:xfrm>
          <a:prstGeom prst="ellipse">
            <a:avLst/>
          </a:prstGeom>
          <a:noFill/>
          <a:ln w="127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38%</a:t>
            </a:r>
          </a:p>
        </p:txBody>
      </p:sp>
      <p:sp>
        <p:nvSpPr>
          <p:cNvPr id="30" name="Arc 27">
            <a:extLst>
              <a:ext uri="{FF2B5EF4-FFF2-40B4-BE49-F238E27FC236}">
                <a16:creationId xmlns:a16="http://schemas.microsoft.com/office/drawing/2014/main" xmlns="" id="{DFD05505-AAFC-4F75-A245-64591CBBE89E}"/>
              </a:ext>
            </a:extLst>
          </p:cNvPr>
          <p:cNvSpPr/>
          <p:nvPr/>
        </p:nvSpPr>
        <p:spPr>
          <a:xfrm>
            <a:off x="8887032" y="2367041"/>
            <a:ext cx="1854495" cy="1854495"/>
          </a:xfrm>
          <a:prstGeom prst="arc">
            <a:avLst>
              <a:gd name="adj1" fmla="val 16200000"/>
              <a:gd name="adj2" fmla="val 554884"/>
            </a:avLst>
          </a:prstGeom>
          <a:noFill/>
          <a:ln w="254000"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31" name="Rectangle 28">
            <a:extLst>
              <a:ext uri="{FF2B5EF4-FFF2-40B4-BE49-F238E27FC236}">
                <a16:creationId xmlns:a16="http://schemas.microsoft.com/office/drawing/2014/main" xmlns="" id="{6655C8F7-7561-4585-BC23-590486ABDB87}"/>
              </a:ext>
            </a:extLst>
          </p:cNvPr>
          <p:cNvSpPr/>
          <p:nvPr/>
        </p:nvSpPr>
        <p:spPr>
          <a:xfrm>
            <a:off x="7289144" y="2506838"/>
            <a:ext cx="192139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sym typeface="Arial" pitchFamily="34" charset="0"/>
              </a:rPr>
              <a:t>输入标题</a:t>
            </a:r>
            <a:endParaRPr lang="en-US" altLang="zh-CN" dirty="0">
              <a:solidFill>
                <a:schemeClr val="tx1">
                  <a:lumMod val="85000"/>
                  <a:lumOff val="1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sym typeface="Arial" pitchFamily="34" charset="0"/>
            </a:endParaRPr>
          </a:p>
          <a:p>
            <a:pPr algn="ctr"/>
            <a:endParaRPr lang="en-US" sz="900" dirty="0">
              <a:solidFill>
                <a:schemeClr val="tx1">
                  <a:lumMod val="85000"/>
                  <a:lumOff val="15000"/>
                </a:schemeClr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</a:rPr>
              <a:t>Conveniently iterate top-line alignments for wireless metrics. </a:t>
            </a:r>
          </a:p>
        </p:txBody>
      </p:sp>
    </p:spTree>
    <p:extLst>
      <p:ext uri="{BB962C8B-B14F-4D97-AF65-F5344CB8AC3E}">
        <p14:creationId xmlns:p14="http://schemas.microsoft.com/office/powerpoint/2010/main" val="3329662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 build="p"/>
      <p:bldP spid="26" grpId="0" animBg="1"/>
      <p:bldP spid="27" grpId="0" animBg="1"/>
      <p:bldP spid="28" grpId="0" build="p"/>
      <p:bldP spid="29" grpId="0" animBg="1"/>
      <p:bldP spid="30" grpId="0" animBg="1"/>
      <p:bldP spid="31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xmlns="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xmlns="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xmlns="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graphicFrame>
        <p:nvGraphicFramePr>
          <p:cNvPr id="16" name="Chart 9">
            <a:extLst>
              <a:ext uri="{FF2B5EF4-FFF2-40B4-BE49-F238E27FC236}">
                <a16:creationId xmlns:a16="http://schemas.microsoft.com/office/drawing/2014/main" xmlns="" id="{7FE48D34-0773-4591-AB73-F1821B7F83A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17535900"/>
              </p:ext>
            </p:extLst>
          </p:nvPr>
        </p:nvGraphicFramePr>
        <p:xfrm>
          <a:off x="1228138" y="2671694"/>
          <a:ext cx="9957974" cy="2544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7" name="TextBox 10">
            <a:extLst>
              <a:ext uri="{FF2B5EF4-FFF2-40B4-BE49-F238E27FC236}">
                <a16:creationId xmlns:a16="http://schemas.microsoft.com/office/drawing/2014/main" xmlns="" id="{C2833D6F-4BEA-4958-9522-21AB95136113}"/>
              </a:ext>
            </a:extLst>
          </p:cNvPr>
          <p:cNvSpPr txBox="1"/>
          <p:nvPr/>
        </p:nvSpPr>
        <p:spPr>
          <a:xfrm>
            <a:off x="1831569" y="2150629"/>
            <a:ext cx="136768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Dekko" panose="02000600000000000000" pitchFamily="2" charset="0"/>
              </a:rPr>
              <a:t>75.8 / 1000</a:t>
            </a: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STUDENT</a:t>
            </a:r>
          </a:p>
        </p:txBody>
      </p:sp>
      <p:sp>
        <p:nvSpPr>
          <p:cNvPr id="18" name="TextBox 11">
            <a:extLst>
              <a:ext uri="{FF2B5EF4-FFF2-40B4-BE49-F238E27FC236}">
                <a16:creationId xmlns:a16="http://schemas.microsoft.com/office/drawing/2014/main" xmlns="" id="{C2DA91C1-C24A-434D-BE9A-2E95E7DDAA33}"/>
              </a:ext>
            </a:extLst>
          </p:cNvPr>
          <p:cNvSpPr txBox="1"/>
          <p:nvPr/>
        </p:nvSpPr>
        <p:spPr>
          <a:xfrm>
            <a:off x="4321168" y="2150629"/>
            <a:ext cx="136768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Dekko" panose="02000600000000000000" pitchFamily="2" charset="0"/>
              </a:rPr>
              <a:t>80.5 / 1250</a:t>
            </a: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AWWARDS</a:t>
            </a:r>
          </a:p>
        </p:txBody>
      </p:sp>
      <p:sp>
        <p:nvSpPr>
          <p:cNvPr id="19" name="TextBox 12">
            <a:extLst>
              <a:ext uri="{FF2B5EF4-FFF2-40B4-BE49-F238E27FC236}">
                <a16:creationId xmlns:a16="http://schemas.microsoft.com/office/drawing/2014/main" xmlns="" id="{023D4AE2-2DAC-4384-B4C5-889F0BAFE059}"/>
              </a:ext>
            </a:extLst>
          </p:cNvPr>
          <p:cNvSpPr txBox="1"/>
          <p:nvPr/>
        </p:nvSpPr>
        <p:spPr>
          <a:xfrm>
            <a:off x="6875689" y="2150629"/>
            <a:ext cx="1237838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Dekko" panose="02000600000000000000" pitchFamily="2" charset="0"/>
              </a:rPr>
              <a:t>50.4 / 950</a:t>
            </a: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COSTUMER</a:t>
            </a:r>
          </a:p>
        </p:txBody>
      </p:sp>
      <p:sp>
        <p:nvSpPr>
          <p:cNvPr id="20" name="TextBox 13">
            <a:extLst>
              <a:ext uri="{FF2B5EF4-FFF2-40B4-BE49-F238E27FC236}">
                <a16:creationId xmlns:a16="http://schemas.microsoft.com/office/drawing/2014/main" xmlns="" id="{CE76D969-B4A1-47DC-BCAC-D14EBECD2632}"/>
              </a:ext>
            </a:extLst>
          </p:cNvPr>
          <p:cNvSpPr txBox="1"/>
          <p:nvPr/>
        </p:nvSpPr>
        <p:spPr>
          <a:xfrm>
            <a:off x="9300367" y="2150629"/>
            <a:ext cx="1367682" cy="5078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Dekko" panose="02000600000000000000" pitchFamily="2" charset="0"/>
              </a:rPr>
              <a:t>80.9 / 1320</a:t>
            </a:r>
          </a:p>
          <a:p>
            <a:pPr algn="ctr"/>
            <a:r>
              <a:rPr lang="en-US" sz="900" dirty="0">
                <a:solidFill>
                  <a:schemeClr val="tx1">
                    <a:lumMod val="85000"/>
                    <a:lumOff val="15000"/>
                  </a:schemeClr>
                </a:solidFill>
                <a:latin typeface="Roboto" panose="02000000000000000000" pitchFamily="2" charset="0"/>
                <a:ea typeface="Roboto" panose="02000000000000000000" pitchFamily="2" charset="0"/>
                <a:cs typeface="Open Sans" panose="020B0606030504020204" pitchFamily="34" charset="0"/>
              </a:rPr>
              <a:t>SECURITY</a:t>
            </a:r>
          </a:p>
        </p:txBody>
      </p:sp>
    </p:spTree>
    <p:extLst>
      <p:ext uri="{BB962C8B-B14F-4D97-AF65-F5344CB8AC3E}">
        <p14:creationId xmlns:p14="http://schemas.microsoft.com/office/powerpoint/2010/main" val="1384903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"/>
                                        <p:tgtEl>
                                          <p:spTgt spid="16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"/>
                                        <p:tgtEl>
                                          <p:spTgt spid="16">
                                            <p:graphicEl>
                                              <a:chart seriesIdx="-4" categoryIdx="0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"/>
                                        <p:tgtEl>
                                          <p:spTgt spid="16">
                                            <p:graphicEl>
                                              <a:chart seriesIdx="-4" categoryIdx="1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"/>
                                        <p:tgtEl>
                                          <p:spTgt spid="16">
                                            <p:graphicEl>
                                              <a:chart seriesIdx="-4" categoryIdx="2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"/>
                                        <p:tgtEl>
                                          <p:spTgt spid="16">
                                            <p:graphicEl>
                                              <a:chart seriesIdx="-4" categoryIdx="3" bldStep="category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3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3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5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85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15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3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6" grpId="0">
        <p:bldSub>
          <a:bldChart bld="category"/>
        </p:bldSub>
      </p:bldGraphic>
      <p:bldP spid="17" grpId="0" build="p"/>
      <p:bldP spid="18" grpId="0" build="p"/>
      <p:bldP spid="19" grpId="0" build="p"/>
      <p:bldP spid="20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xmlns="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xmlns="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xmlns="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sp>
        <p:nvSpPr>
          <p:cNvPr id="61" name="TextBox 23">
            <a:extLst>
              <a:ext uri="{FF2B5EF4-FFF2-40B4-BE49-F238E27FC236}">
                <a16:creationId xmlns:a16="http://schemas.microsoft.com/office/drawing/2014/main" xmlns="" id="{2A3B7071-F329-41DB-BE4E-701D47375552}"/>
              </a:ext>
            </a:extLst>
          </p:cNvPr>
          <p:cNvSpPr txBox="1"/>
          <p:nvPr/>
        </p:nvSpPr>
        <p:spPr>
          <a:xfrm>
            <a:off x="6426200" y="3320409"/>
            <a:ext cx="4076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altLang="zh-CN" sz="12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A designer can use default text to simulate what text would look like. If it is not real text. A designer can use default text to simulate what text would look like.</a:t>
            </a:r>
            <a:endParaRPr lang="en-US" altLang="zh-CN" sz="1200" dirty="0">
              <a:solidFill>
                <a:schemeClr val="tx1">
                  <a:lumMod val="85000"/>
                  <a:lumOff val="15000"/>
                </a:schemeClr>
              </a:solidFill>
              <a:ea typeface="微软雅黑" pitchFamily="34" charset="-122"/>
            </a:endParaRPr>
          </a:p>
        </p:txBody>
      </p:sp>
      <p:sp>
        <p:nvSpPr>
          <p:cNvPr id="62" name="矩形 61">
            <a:extLst>
              <a:ext uri="{FF2B5EF4-FFF2-40B4-BE49-F238E27FC236}">
                <a16:creationId xmlns:a16="http://schemas.microsoft.com/office/drawing/2014/main" xmlns="" id="{E906FD4B-9D5E-4488-92C2-40DF6D1095E1}"/>
              </a:ext>
            </a:extLst>
          </p:cNvPr>
          <p:cNvSpPr/>
          <p:nvPr/>
        </p:nvSpPr>
        <p:spPr>
          <a:xfrm>
            <a:off x="6151245" y="2642229"/>
            <a:ext cx="9975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800" b="1" dirty="0">
                <a:solidFill>
                  <a:srgbClr val="5FA8F2"/>
                </a:solidFill>
                <a:latin typeface="微软雅黑" panose="020B0503020204020204" charset="-122"/>
                <a:ea typeface="微软雅黑" panose="020B0503020204020204" charset="-122"/>
              </a:rPr>
              <a:t>“</a:t>
            </a:r>
          </a:p>
        </p:txBody>
      </p:sp>
      <p:sp>
        <p:nvSpPr>
          <p:cNvPr id="63" name="矩形 62">
            <a:extLst>
              <a:ext uri="{FF2B5EF4-FFF2-40B4-BE49-F238E27FC236}">
                <a16:creationId xmlns:a16="http://schemas.microsoft.com/office/drawing/2014/main" xmlns="" id="{72AFA7F2-677F-4E36-A78B-689546F2243D}"/>
              </a:ext>
            </a:extLst>
          </p:cNvPr>
          <p:cNvSpPr/>
          <p:nvPr/>
        </p:nvSpPr>
        <p:spPr>
          <a:xfrm>
            <a:off x="10502859" y="4390004"/>
            <a:ext cx="9883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4800" b="1" dirty="0">
                <a:solidFill>
                  <a:srgbClr val="5FA8F2"/>
                </a:solidFill>
                <a:latin typeface="微软雅黑" panose="020B0503020204020204" charset="-122"/>
                <a:ea typeface="微软雅黑" panose="020B0503020204020204" charset="-122"/>
              </a:rPr>
              <a:t>”</a:t>
            </a:r>
          </a:p>
        </p:txBody>
      </p:sp>
      <p:sp>
        <p:nvSpPr>
          <p:cNvPr id="64" name="TextBox 24">
            <a:extLst>
              <a:ext uri="{FF2B5EF4-FFF2-40B4-BE49-F238E27FC236}">
                <a16:creationId xmlns:a16="http://schemas.microsoft.com/office/drawing/2014/main" xmlns="" id="{BD3712E5-C573-4BA8-9B35-8A628A769E74}"/>
              </a:ext>
            </a:extLst>
          </p:cNvPr>
          <p:cNvSpPr txBox="1"/>
          <p:nvPr/>
        </p:nvSpPr>
        <p:spPr>
          <a:xfrm>
            <a:off x="6426329" y="2323110"/>
            <a:ext cx="1427480" cy="3194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请在此输入文字</a:t>
            </a:r>
          </a:p>
        </p:txBody>
      </p:sp>
      <p:pic>
        <p:nvPicPr>
          <p:cNvPr id="65" name="图片 64">
            <a:extLst>
              <a:ext uri="{FF2B5EF4-FFF2-40B4-BE49-F238E27FC236}">
                <a16:creationId xmlns:a16="http://schemas.microsoft.com/office/drawing/2014/main" xmlns="" id="{2CC16C35-09FC-42F7-AFD2-7128C37A8C7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0035" y="2226915"/>
            <a:ext cx="4128770" cy="2746423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371648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C9C6E45B-7761-43ED-9D7F-5B65E0AF2FD2}"/>
              </a:ext>
            </a:extLst>
          </p:cNvPr>
          <p:cNvGrpSpPr/>
          <p:nvPr/>
        </p:nvGrpSpPr>
        <p:grpSpPr>
          <a:xfrm>
            <a:off x="522450" y="151086"/>
            <a:ext cx="10550848" cy="1095114"/>
            <a:chOff x="522450" y="151086"/>
            <a:chExt cx="10550848" cy="1095114"/>
          </a:xfrm>
        </p:grpSpPr>
        <p:pic>
          <p:nvPicPr>
            <p:cNvPr id="40" name="图片 39">
              <a:extLst>
                <a:ext uri="{FF2B5EF4-FFF2-40B4-BE49-F238E27FC236}">
                  <a16:creationId xmlns:a16="http://schemas.microsoft.com/office/drawing/2014/main" xmlns="" id="{D24D6543-B696-4768-BEF5-67FC91EEAE0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2450" y="151086"/>
              <a:ext cx="1903250" cy="1095114"/>
            </a:xfrm>
            <a:prstGeom prst="rect">
              <a:avLst/>
            </a:prstGeom>
          </p:spPr>
        </p:pic>
        <p:cxnSp>
          <p:nvCxnSpPr>
            <p:cNvPr id="41" name="直接连接符 40">
              <a:extLst>
                <a:ext uri="{FF2B5EF4-FFF2-40B4-BE49-F238E27FC236}">
                  <a16:creationId xmlns:a16="http://schemas.microsoft.com/office/drawing/2014/main" xmlns="" id="{60D5C432-CCC8-4C9B-B9C4-EA71D39460B6}"/>
                </a:ext>
              </a:extLst>
            </p:cNvPr>
            <p:cNvCxnSpPr/>
            <p:nvPr/>
          </p:nvCxnSpPr>
          <p:spPr>
            <a:xfrm>
              <a:off x="971433" y="1246200"/>
              <a:ext cx="10101865" cy="0"/>
            </a:xfrm>
            <a:prstGeom prst="line">
              <a:avLst/>
            </a:prstGeom>
            <a:ln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文本框 2">
              <a:extLst>
                <a:ext uri="{FF2B5EF4-FFF2-40B4-BE49-F238E27FC236}">
                  <a16:creationId xmlns:a16="http://schemas.microsoft.com/office/drawing/2014/main" xmlns="" id="{FA08DF9B-A299-4282-997F-538BBFC2F8CF}"/>
                </a:ext>
              </a:extLst>
            </p:cNvPr>
            <p:cNvSpPr txBox="1"/>
            <p:nvPr/>
          </p:nvSpPr>
          <p:spPr>
            <a:xfrm>
              <a:off x="1646535" y="596413"/>
              <a:ext cx="3288952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24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请在此输入标题</a:t>
              </a:r>
            </a:p>
          </p:txBody>
        </p:sp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xmlns="" id="{FC4E4A68-66C6-4E38-8954-942F7F619C8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9806528">
            <a:off x="10801165" y="757114"/>
            <a:ext cx="676668" cy="689808"/>
          </a:xfrm>
          <a:prstGeom prst="rect">
            <a:avLst/>
          </a:prstGeom>
        </p:spPr>
      </p:pic>
      <p:grpSp>
        <p:nvGrpSpPr>
          <p:cNvPr id="12" name="Group 42">
            <a:extLst>
              <a:ext uri="{FF2B5EF4-FFF2-40B4-BE49-F238E27FC236}">
                <a16:creationId xmlns:a16="http://schemas.microsoft.com/office/drawing/2014/main" xmlns="" id="{48E1F3C2-5653-47F0-B260-7704463CF1A8}"/>
              </a:ext>
            </a:extLst>
          </p:cNvPr>
          <p:cNvGrpSpPr/>
          <p:nvPr/>
        </p:nvGrpSpPr>
        <p:grpSpPr>
          <a:xfrm>
            <a:off x="4935487" y="2671756"/>
            <a:ext cx="2643174" cy="941965"/>
            <a:chOff x="3286116" y="1643056"/>
            <a:chExt cx="2643174" cy="941965"/>
          </a:xfrm>
        </p:grpSpPr>
        <p:sp>
          <p:nvSpPr>
            <p:cNvPr id="13" name="Rectangle 11">
              <a:extLst>
                <a:ext uri="{FF2B5EF4-FFF2-40B4-BE49-F238E27FC236}">
                  <a16:creationId xmlns:a16="http://schemas.microsoft.com/office/drawing/2014/main" xmlns="" id="{D056F493-142D-41D9-819D-5CCCDAED8144}"/>
                </a:ext>
              </a:extLst>
            </p:cNvPr>
            <p:cNvSpPr/>
            <p:nvPr/>
          </p:nvSpPr>
          <p:spPr>
            <a:xfrm>
              <a:off x="3500398" y="1643056"/>
              <a:ext cx="229620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14" name="Rectangle 12">
              <a:extLst>
                <a:ext uri="{FF2B5EF4-FFF2-40B4-BE49-F238E27FC236}">
                  <a16:creationId xmlns:a16="http://schemas.microsoft.com/office/drawing/2014/main" xmlns="" id="{E5CC60FD-3247-437A-B08F-18BB7284029C}"/>
                </a:ext>
              </a:extLst>
            </p:cNvPr>
            <p:cNvSpPr/>
            <p:nvPr/>
          </p:nvSpPr>
          <p:spPr>
            <a:xfrm>
              <a:off x="3500398" y="2000246"/>
              <a:ext cx="242889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  <p:sp>
          <p:nvSpPr>
            <p:cNvPr id="15" name="Freeform 69">
              <a:extLst>
                <a:ext uri="{FF2B5EF4-FFF2-40B4-BE49-F238E27FC236}">
                  <a16:creationId xmlns:a16="http://schemas.microsoft.com/office/drawing/2014/main" xmlns="" id="{F06850BE-1E3E-4E57-94D5-492A21C0A04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286116" y="1643056"/>
              <a:ext cx="163513" cy="239713"/>
            </a:xfrm>
            <a:custGeom>
              <a:avLst/>
              <a:gdLst/>
              <a:ahLst/>
              <a:cxnLst>
                <a:cxn ang="0">
                  <a:pos x="180" y="76"/>
                </a:cxn>
                <a:cxn ang="0">
                  <a:pos x="167" y="34"/>
                </a:cxn>
                <a:cxn ang="0">
                  <a:pos x="133" y="7"/>
                </a:cxn>
                <a:cxn ang="0">
                  <a:pos x="104" y="0"/>
                </a:cxn>
                <a:cxn ang="0">
                  <a:pos x="62" y="14"/>
                </a:cxn>
                <a:cxn ang="0">
                  <a:pos x="35" y="47"/>
                </a:cxn>
                <a:cxn ang="0">
                  <a:pos x="27" y="132"/>
                </a:cxn>
                <a:cxn ang="0">
                  <a:pos x="17" y="136"/>
                </a:cxn>
                <a:cxn ang="0">
                  <a:pos x="0" y="156"/>
                </a:cxn>
                <a:cxn ang="0">
                  <a:pos x="0" y="276"/>
                </a:cxn>
                <a:cxn ang="0">
                  <a:pos x="8" y="295"/>
                </a:cxn>
                <a:cxn ang="0">
                  <a:pos x="27" y="303"/>
                </a:cxn>
                <a:cxn ang="0">
                  <a:pos x="185" y="303"/>
                </a:cxn>
                <a:cxn ang="0">
                  <a:pos x="205" y="286"/>
                </a:cxn>
                <a:cxn ang="0">
                  <a:pos x="207" y="161"/>
                </a:cxn>
                <a:cxn ang="0">
                  <a:pos x="205" y="150"/>
                </a:cxn>
                <a:cxn ang="0">
                  <a:pos x="185" y="134"/>
                </a:cxn>
                <a:cxn ang="0">
                  <a:pos x="47" y="76"/>
                </a:cxn>
                <a:cxn ang="0">
                  <a:pos x="51" y="54"/>
                </a:cxn>
                <a:cxn ang="0">
                  <a:pos x="71" y="29"/>
                </a:cxn>
                <a:cxn ang="0">
                  <a:pos x="104" y="20"/>
                </a:cxn>
                <a:cxn ang="0">
                  <a:pos x="125" y="24"/>
                </a:cxn>
                <a:cxn ang="0">
                  <a:pos x="151" y="45"/>
                </a:cxn>
                <a:cxn ang="0">
                  <a:pos x="160" y="76"/>
                </a:cxn>
                <a:cxn ang="0">
                  <a:pos x="47" y="76"/>
                </a:cxn>
                <a:cxn ang="0">
                  <a:pos x="187" y="279"/>
                </a:cxn>
                <a:cxn ang="0">
                  <a:pos x="180" y="285"/>
                </a:cxn>
                <a:cxn ang="0">
                  <a:pos x="24" y="283"/>
                </a:cxn>
                <a:cxn ang="0">
                  <a:pos x="18" y="276"/>
                </a:cxn>
                <a:cxn ang="0">
                  <a:pos x="18" y="158"/>
                </a:cxn>
                <a:cxn ang="0">
                  <a:pos x="27" y="152"/>
                </a:cxn>
                <a:cxn ang="0">
                  <a:pos x="183" y="152"/>
                </a:cxn>
                <a:cxn ang="0">
                  <a:pos x="189" y="161"/>
                </a:cxn>
                <a:cxn ang="0">
                  <a:pos x="113" y="190"/>
                </a:cxn>
                <a:cxn ang="0">
                  <a:pos x="111" y="183"/>
                </a:cxn>
                <a:cxn ang="0">
                  <a:pos x="104" y="179"/>
                </a:cxn>
                <a:cxn ang="0">
                  <a:pos x="95" y="187"/>
                </a:cxn>
                <a:cxn ang="0">
                  <a:pos x="95" y="212"/>
                </a:cxn>
                <a:cxn ang="0">
                  <a:pos x="85" y="223"/>
                </a:cxn>
                <a:cxn ang="0">
                  <a:pos x="85" y="236"/>
                </a:cxn>
                <a:cxn ang="0">
                  <a:pos x="104" y="246"/>
                </a:cxn>
                <a:cxn ang="0">
                  <a:pos x="116" y="241"/>
                </a:cxn>
                <a:cxn ang="0">
                  <a:pos x="122" y="228"/>
                </a:cxn>
                <a:cxn ang="0">
                  <a:pos x="116" y="214"/>
                </a:cxn>
              </a:cxnLst>
              <a:rect l="0" t="0" r="r" b="b"/>
              <a:pathLst>
                <a:path w="206" h="303">
                  <a:moveTo>
                    <a:pt x="180" y="132"/>
                  </a:moveTo>
                  <a:lnTo>
                    <a:pt x="180" y="76"/>
                  </a:lnTo>
                  <a:lnTo>
                    <a:pt x="180" y="76"/>
                  </a:lnTo>
                  <a:lnTo>
                    <a:pt x="178" y="62"/>
                  </a:lnTo>
                  <a:lnTo>
                    <a:pt x="172" y="47"/>
                  </a:lnTo>
                  <a:lnTo>
                    <a:pt x="167" y="34"/>
                  </a:lnTo>
                  <a:lnTo>
                    <a:pt x="156" y="24"/>
                  </a:lnTo>
                  <a:lnTo>
                    <a:pt x="145" y="14"/>
                  </a:lnTo>
                  <a:lnTo>
                    <a:pt x="133" y="7"/>
                  </a:lnTo>
                  <a:lnTo>
                    <a:pt x="118" y="2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89" y="2"/>
                  </a:lnTo>
                  <a:lnTo>
                    <a:pt x="75" y="7"/>
                  </a:lnTo>
                  <a:lnTo>
                    <a:pt x="62" y="14"/>
                  </a:lnTo>
                  <a:lnTo>
                    <a:pt x="49" y="24"/>
                  </a:lnTo>
                  <a:lnTo>
                    <a:pt x="40" y="34"/>
                  </a:lnTo>
                  <a:lnTo>
                    <a:pt x="35" y="47"/>
                  </a:lnTo>
                  <a:lnTo>
                    <a:pt x="29" y="62"/>
                  </a:lnTo>
                  <a:lnTo>
                    <a:pt x="27" y="76"/>
                  </a:lnTo>
                  <a:lnTo>
                    <a:pt x="27" y="132"/>
                  </a:lnTo>
                  <a:lnTo>
                    <a:pt x="27" y="132"/>
                  </a:lnTo>
                  <a:lnTo>
                    <a:pt x="22" y="134"/>
                  </a:lnTo>
                  <a:lnTo>
                    <a:pt x="17" y="136"/>
                  </a:lnTo>
                  <a:lnTo>
                    <a:pt x="8" y="141"/>
                  </a:lnTo>
                  <a:lnTo>
                    <a:pt x="2" y="150"/>
                  </a:lnTo>
                  <a:lnTo>
                    <a:pt x="0" y="156"/>
                  </a:lnTo>
                  <a:lnTo>
                    <a:pt x="0" y="161"/>
                  </a:lnTo>
                  <a:lnTo>
                    <a:pt x="0" y="276"/>
                  </a:lnTo>
                  <a:lnTo>
                    <a:pt x="0" y="276"/>
                  </a:lnTo>
                  <a:lnTo>
                    <a:pt x="0" y="281"/>
                  </a:lnTo>
                  <a:lnTo>
                    <a:pt x="2" y="286"/>
                  </a:lnTo>
                  <a:lnTo>
                    <a:pt x="8" y="295"/>
                  </a:lnTo>
                  <a:lnTo>
                    <a:pt x="17" y="301"/>
                  </a:lnTo>
                  <a:lnTo>
                    <a:pt x="22" y="303"/>
                  </a:lnTo>
                  <a:lnTo>
                    <a:pt x="27" y="303"/>
                  </a:lnTo>
                  <a:lnTo>
                    <a:pt x="180" y="303"/>
                  </a:lnTo>
                  <a:lnTo>
                    <a:pt x="180" y="303"/>
                  </a:lnTo>
                  <a:lnTo>
                    <a:pt x="185" y="303"/>
                  </a:lnTo>
                  <a:lnTo>
                    <a:pt x="191" y="301"/>
                  </a:lnTo>
                  <a:lnTo>
                    <a:pt x="200" y="295"/>
                  </a:lnTo>
                  <a:lnTo>
                    <a:pt x="205" y="286"/>
                  </a:lnTo>
                  <a:lnTo>
                    <a:pt x="207" y="281"/>
                  </a:lnTo>
                  <a:lnTo>
                    <a:pt x="207" y="276"/>
                  </a:lnTo>
                  <a:lnTo>
                    <a:pt x="207" y="161"/>
                  </a:lnTo>
                  <a:lnTo>
                    <a:pt x="207" y="161"/>
                  </a:lnTo>
                  <a:lnTo>
                    <a:pt x="207" y="156"/>
                  </a:lnTo>
                  <a:lnTo>
                    <a:pt x="205" y="150"/>
                  </a:lnTo>
                  <a:lnTo>
                    <a:pt x="200" y="141"/>
                  </a:lnTo>
                  <a:lnTo>
                    <a:pt x="191" y="136"/>
                  </a:lnTo>
                  <a:lnTo>
                    <a:pt x="185" y="134"/>
                  </a:lnTo>
                  <a:lnTo>
                    <a:pt x="180" y="132"/>
                  </a:lnTo>
                  <a:lnTo>
                    <a:pt x="180" y="132"/>
                  </a:lnTo>
                  <a:close/>
                  <a:moveTo>
                    <a:pt x="47" y="76"/>
                  </a:moveTo>
                  <a:lnTo>
                    <a:pt x="47" y="76"/>
                  </a:lnTo>
                  <a:lnTo>
                    <a:pt x="47" y="65"/>
                  </a:lnTo>
                  <a:lnTo>
                    <a:pt x="51" y="54"/>
                  </a:lnTo>
                  <a:lnTo>
                    <a:pt x="56" y="45"/>
                  </a:lnTo>
                  <a:lnTo>
                    <a:pt x="64" y="36"/>
                  </a:lnTo>
                  <a:lnTo>
                    <a:pt x="71" y="29"/>
                  </a:lnTo>
                  <a:lnTo>
                    <a:pt x="82" y="24"/>
                  </a:lnTo>
                  <a:lnTo>
                    <a:pt x="93" y="20"/>
                  </a:lnTo>
                  <a:lnTo>
                    <a:pt x="104" y="20"/>
                  </a:lnTo>
                  <a:lnTo>
                    <a:pt x="104" y="20"/>
                  </a:lnTo>
                  <a:lnTo>
                    <a:pt x="114" y="20"/>
                  </a:lnTo>
                  <a:lnTo>
                    <a:pt x="125" y="24"/>
                  </a:lnTo>
                  <a:lnTo>
                    <a:pt x="134" y="29"/>
                  </a:lnTo>
                  <a:lnTo>
                    <a:pt x="143" y="36"/>
                  </a:lnTo>
                  <a:lnTo>
                    <a:pt x="151" y="45"/>
                  </a:lnTo>
                  <a:lnTo>
                    <a:pt x="156" y="54"/>
                  </a:lnTo>
                  <a:lnTo>
                    <a:pt x="160" y="65"/>
                  </a:lnTo>
                  <a:lnTo>
                    <a:pt x="160" y="76"/>
                  </a:lnTo>
                  <a:lnTo>
                    <a:pt x="160" y="132"/>
                  </a:lnTo>
                  <a:lnTo>
                    <a:pt x="47" y="132"/>
                  </a:lnTo>
                  <a:lnTo>
                    <a:pt x="47" y="76"/>
                  </a:lnTo>
                  <a:close/>
                  <a:moveTo>
                    <a:pt x="189" y="276"/>
                  </a:moveTo>
                  <a:lnTo>
                    <a:pt x="189" y="276"/>
                  </a:lnTo>
                  <a:lnTo>
                    <a:pt x="187" y="279"/>
                  </a:lnTo>
                  <a:lnTo>
                    <a:pt x="185" y="281"/>
                  </a:lnTo>
                  <a:lnTo>
                    <a:pt x="183" y="283"/>
                  </a:lnTo>
                  <a:lnTo>
                    <a:pt x="180" y="285"/>
                  </a:lnTo>
                  <a:lnTo>
                    <a:pt x="27" y="285"/>
                  </a:lnTo>
                  <a:lnTo>
                    <a:pt x="27" y="285"/>
                  </a:lnTo>
                  <a:lnTo>
                    <a:pt x="24" y="283"/>
                  </a:lnTo>
                  <a:lnTo>
                    <a:pt x="22" y="281"/>
                  </a:lnTo>
                  <a:lnTo>
                    <a:pt x="18" y="279"/>
                  </a:lnTo>
                  <a:lnTo>
                    <a:pt x="18" y="276"/>
                  </a:lnTo>
                  <a:lnTo>
                    <a:pt x="18" y="161"/>
                  </a:lnTo>
                  <a:lnTo>
                    <a:pt x="18" y="161"/>
                  </a:lnTo>
                  <a:lnTo>
                    <a:pt x="18" y="158"/>
                  </a:lnTo>
                  <a:lnTo>
                    <a:pt x="22" y="154"/>
                  </a:lnTo>
                  <a:lnTo>
                    <a:pt x="24" y="152"/>
                  </a:lnTo>
                  <a:lnTo>
                    <a:pt x="27" y="152"/>
                  </a:lnTo>
                  <a:lnTo>
                    <a:pt x="180" y="152"/>
                  </a:lnTo>
                  <a:lnTo>
                    <a:pt x="180" y="152"/>
                  </a:lnTo>
                  <a:lnTo>
                    <a:pt x="183" y="152"/>
                  </a:lnTo>
                  <a:lnTo>
                    <a:pt x="185" y="154"/>
                  </a:lnTo>
                  <a:lnTo>
                    <a:pt x="187" y="158"/>
                  </a:lnTo>
                  <a:lnTo>
                    <a:pt x="189" y="161"/>
                  </a:lnTo>
                  <a:lnTo>
                    <a:pt x="189" y="276"/>
                  </a:lnTo>
                  <a:close/>
                  <a:moveTo>
                    <a:pt x="113" y="212"/>
                  </a:moveTo>
                  <a:lnTo>
                    <a:pt x="113" y="190"/>
                  </a:lnTo>
                  <a:lnTo>
                    <a:pt x="113" y="190"/>
                  </a:lnTo>
                  <a:lnTo>
                    <a:pt x="113" y="187"/>
                  </a:lnTo>
                  <a:lnTo>
                    <a:pt x="111" y="183"/>
                  </a:lnTo>
                  <a:lnTo>
                    <a:pt x="107" y="181"/>
                  </a:lnTo>
                  <a:lnTo>
                    <a:pt x="104" y="179"/>
                  </a:lnTo>
                  <a:lnTo>
                    <a:pt x="104" y="179"/>
                  </a:lnTo>
                  <a:lnTo>
                    <a:pt x="100" y="181"/>
                  </a:lnTo>
                  <a:lnTo>
                    <a:pt x="96" y="183"/>
                  </a:lnTo>
                  <a:lnTo>
                    <a:pt x="95" y="187"/>
                  </a:lnTo>
                  <a:lnTo>
                    <a:pt x="95" y="190"/>
                  </a:lnTo>
                  <a:lnTo>
                    <a:pt x="95" y="212"/>
                  </a:lnTo>
                  <a:lnTo>
                    <a:pt x="95" y="212"/>
                  </a:lnTo>
                  <a:lnTo>
                    <a:pt x="91" y="214"/>
                  </a:lnTo>
                  <a:lnTo>
                    <a:pt x="87" y="217"/>
                  </a:lnTo>
                  <a:lnTo>
                    <a:pt x="85" y="223"/>
                  </a:lnTo>
                  <a:lnTo>
                    <a:pt x="85" y="228"/>
                  </a:lnTo>
                  <a:lnTo>
                    <a:pt x="85" y="228"/>
                  </a:lnTo>
                  <a:lnTo>
                    <a:pt x="85" y="236"/>
                  </a:lnTo>
                  <a:lnTo>
                    <a:pt x="91" y="241"/>
                  </a:lnTo>
                  <a:lnTo>
                    <a:pt x="96" y="245"/>
                  </a:lnTo>
                  <a:lnTo>
                    <a:pt x="104" y="246"/>
                  </a:lnTo>
                  <a:lnTo>
                    <a:pt x="104" y="246"/>
                  </a:lnTo>
                  <a:lnTo>
                    <a:pt x="111" y="245"/>
                  </a:lnTo>
                  <a:lnTo>
                    <a:pt x="116" y="241"/>
                  </a:lnTo>
                  <a:lnTo>
                    <a:pt x="122" y="236"/>
                  </a:lnTo>
                  <a:lnTo>
                    <a:pt x="122" y="228"/>
                  </a:lnTo>
                  <a:lnTo>
                    <a:pt x="122" y="228"/>
                  </a:lnTo>
                  <a:lnTo>
                    <a:pt x="122" y="223"/>
                  </a:lnTo>
                  <a:lnTo>
                    <a:pt x="120" y="217"/>
                  </a:lnTo>
                  <a:lnTo>
                    <a:pt x="116" y="214"/>
                  </a:lnTo>
                  <a:lnTo>
                    <a:pt x="113" y="212"/>
                  </a:lnTo>
                  <a:lnTo>
                    <a:pt x="113" y="212"/>
                  </a:lnTo>
                  <a:close/>
                </a:path>
              </a:pathLst>
            </a:custGeom>
            <a:solidFill>
              <a:srgbClr val="3A9367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21" name="Group 43">
            <a:extLst>
              <a:ext uri="{FF2B5EF4-FFF2-40B4-BE49-F238E27FC236}">
                <a16:creationId xmlns:a16="http://schemas.microsoft.com/office/drawing/2014/main" xmlns="" id="{2ED5C039-0EF2-4FB7-982B-F0E153D95847}"/>
              </a:ext>
            </a:extLst>
          </p:cNvPr>
          <p:cNvGrpSpPr/>
          <p:nvPr/>
        </p:nvGrpSpPr>
        <p:grpSpPr>
          <a:xfrm>
            <a:off x="1935091" y="2671756"/>
            <a:ext cx="2714644" cy="941965"/>
            <a:chOff x="285720" y="1643056"/>
            <a:chExt cx="2714644" cy="941965"/>
          </a:xfrm>
        </p:grpSpPr>
        <p:sp>
          <p:nvSpPr>
            <p:cNvPr id="22" name="Rectangle 7">
              <a:extLst>
                <a:ext uri="{FF2B5EF4-FFF2-40B4-BE49-F238E27FC236}">
                  <a16:creationId xmlns:a16="http://schemas.microsoft.com/office/drawing/2014/main" xmlns="" id="{FF078D32-59DF-435D-B353-C494EF4CC919}"/>
                </a:ext>
              </a:extLst>
            </p:cNvPr>
            <p:cNvSpPr/>
            <p:nvPr/>
          </p:nvSpPr>
          <p:spPr>
            <a:xfrm>
              <a:off x="571472" y="1643056"/>
              <a:ext cx="229620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23" name="Rectangle 8">
              <a:extLst>
                <a:ext uri="{FF2B5EF4-FFF2-40B4-BE49-F238E27FC236}">
                  <a16:creationId xmlns:a16="http://schemas.microsoft.com/office/drawing/2014/main" xmlns="" id="{52E69914-696D-405D-B70F-BC130E303299}"/>
                </a:ext>
              </a:extLst>
            </p:cNvPr>
            <p:cNvSpPr/>
            <p:nvPr/>
          </p:nvSpPr>
          <p:spPr>
            <a:xfrm>
              <a:off x="571472" y="2000246"/>
              <a:ext cx="242889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  <p:sp>
          <p:nvSpPr>
            <p:cNvPr id="24" name="Freeform 95">
              <a:extLst>
                <a:ext uri="{FF2B5EF4-FFF2-40B4-BE49-F238E27FC236}">
                  <a16:creationId xmlns:a16="http://schemas.microsoft.com/office/drawing/2014/main" xmlns="" id="{57AF5A2A-1B04-4E9B-BAE8-10CC84787D4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85720" y="1643056"/>
              <a:ext cx="260350" cy="230188"/>
            </a:xfrm>
            <a:custGeom>
              <a:avLst/>
              <a:gdLst/>
              <a:ahLst/>
              <a:cxnLst>
                <a:cxn ang="0">
                  <a:pos x="296" y="7"/>
                </a:cxn>
                <a:cxn ang="0">
                  <a:pos x="285" y="5"/>
                </a:cxn>
                <a:cxn ang="0">
                  <a:pos x="279" y="11"/>
                </a:cxn>
                <a:cxn ang="0">
                  <a:pos x="276" y="16"/>
                </a:cxn>
                <a:cxn ang="0">
                  <a:pos x="196" y="94"/>
                </a:cxn>
                <a:cxn ang="0">
                  <a:pos x="192" y="112"/>
                </a:cxn>
                <a:cxn ang="0">
                  <a:pos x="200" y="121"/>
                </a:cxn>
                <a:cxn ang="0">
                  <a:pos x="129" y="83"/>
                </a:cxn>
                <a:cxn ang="0">
                  <a:pos x="131" y="58"/>
                </a:cxn>
                <a:cxn ang="0">
                  <a:pos x="124" y="33"/>
                </a:cxn>
                <a:cxn ang="0">
                  <a:pos x="113" y="18"/>
                </a:cxn>
                <a:cxn ang="0">
                  <a:pos x="91" y="4"/>
                </a:cxn>
                <a:cxn ang="0">
                  <a:pos x="66" y="0"/>
                </a:cxn>
                <a:cxn ang="0">
                  <a:pos x="86" y="40"/>
                </a:cxn>
                <a:cxn ang="0">
                  <a:pos x="2" y="49"/>
                </a:cxn>
                <a:cxn ang="0">
                  <a:pos x="0" y="65"/>
                </a:cxn>
                <a:cxn ang="0">
                  <a:pos x="4" y="91"/>
                </a:cxn>
                <a:cxn ang="0">
                  <a:pos x="18" y="112"/>
                </a:cxn>
                <a:cxn ang="0">
                  <a:pos x="35" y="123"/>
                </a:cxn>
                <a:cxn ang="0">
                  <a:pos x="60" y="131"/>
                </a:cxn>
                <a:cxn ang="0">
                  <a:pos x="86" y="129"/>
                </a:cxn>
                <a:cxn ang="0">
                  <a:pos x="89" y="234"/>
                </a:cxn>
                <a:cxn ang="0">
                  <a:pos x="47" y="281"/>
                </a:cxn>
                <a:cxn ang="0">
                  <a:pos x="104" y="248"/>
                </a:cxn>
                <a:cxn ang="0">
                  <a:pos x="240" y="281"/>
                </a:cxn>
                <a:cxn ang="0">
                  <a:pos x="250" y="288"/>
                </a:cxn>
                <a:cxn ang="0">
                  <a:pos x="261" y="290"/>
                </a:cxn>
                <a:cxn ang="0">
                  <a:pos x="278" y="285"/>
                </a:cxn>
                <a:cxn ang="0">
                  <a:pos x="287" y="277"/>
                </a:cxn>
                <a:cxn ang="0">
                  <a:pos x="292" y="259"/>
                </a:cxn>
                <a:cxn ang="0">
                  <a:pos x="287" y="243"/>
                </a:cxn>
                <a:cxn ang="0">
                  <a:pos x="212" y="134"/>
                </a:cxn>
                <a:cxn ang="0">
                  <a:pos x="229" y="136"/>
                </a:cxn>
                <a:cxn ang="0">
                  <a:pos x="314" y="60"/>
                </a:cxn>
                <a:cxn ang="0">
                  <a:pos x="316" y="56"/>
                </a:cxn>
                <a:cxn ang="0">
                  <a:pos x="321" y="53"/>
                </a:cxn>
                <a:cxn ang="0">
                  <a:pos x="328" y="47"/>
                </a:cxn>
                <a:cxn ang="0">
                  <a:pos x="325" y="36"/>
                </a:cxn>
                <a:cxn ang="0">
                  <a:pos x="263" y="252"/>
                </a:cxn>
                <a:cxn ang="0">
                  <a:pos x="276" y="259"/>
                </a:cxn>
                <a:cxn ang="0">
                  <a:pos x="276" y="268"/>
                </a:cxn>
                <a:cxn ang="0">
                  <a:pos x="263" y="276"/>
                </a:cxn>
                <a:cxn ang="0">
                  <a:pos x="256" y="272"/>
                </a:cxn>
                <a:cxn ang="0">
                  <a:pos x="252" y="265"/>
                </a:cxn>
                <a:cxn ang="0">
                  <a:pos x="260" y="254"/>
                </a:cxn>
                <a:cxn ang="0">
                  <a:pos x="221" y="98"/>
                </a:cxn>
                <a:cxn ang="0">
                  <a:pos x="278" y="42"/>
                </a:cxn>
                <a:cxn ang="0">
                  <a:pos x="234" y="111"/>
                </a:cxn>
                <a:cxn ang="0">
                  <a:pos x="240" y="116"/>
                </a:cxn>
              </a:cxnLst>
              <a:rect l="0" t="0" r="r" b="b"/>
              <a:pathLst>
                <a:path w="328" h="290">
                  <a:moveTo>
                    <a:pt x="325" y="36"/>
                  </a:moveTo>
                  <a:lnTo>
                    <a:pt x="296" y="7"/>
                  </a:lnTo>
                  <a:lnTo>
                    <a:pt x="296" y="7"/>
                  </a:lnTo>
                  <a:lnTo>
                    <a:pt x="292" y="5"/>
                  </a:lnTo>
                  <a:lnTo>
                    <a:pt x="289" y="4"/>
                  </a:lnTo>
                  <a:lnTo>
                    <a:pt x="285" y="5"/>
                  </a:lnTo>
                  <a:lnTo>
                    <a:pt x="281" y="7"/>
                  </a:lnTo>
                  <a:lnTo>
                    <a:pt x="281" y="7"/>
                  </a:lnTo>
                  <a:lnTo>
                    <a:pt x="279" y="11"/>
                  </a:lnTo>
                  <a:lnTo>
                    <a:pt x="279" y="16"/>
                  </a:lnTo>
                  <a:lnTo>
                    <a:pt x="279" y="16"/>
                  </a:lnTo>
                  <a:lnTo>
                    <a:pt x="276" y="16"/>
                  </a:lnTo>
                  <a:lnTo>
                    <a:pt x="272" y="18"/>
                  </a:lnTo>
                  <a:lnTo>
                    <a:pt x="272" y="18"/>
                  </a:lnTo>
                  <a:lnTo>
                    <a:pt x="196" y="94"/>
                  </a:lnTo>
                  <a:lnTo>
                    <a:pt x="196" y="94"/>
                  </a:lnTo>
                  <a:lnTo>
                    <a:pt x="196" y="103"/>
                  </a:lnTo>
                  <a:lnTo>
                    <a:pt x="192" y="112"/>
                  </a:lnTo>
                  <a:lnTo>
                    <a:pt x="200" y="121"/>
                  </a:lnTo>
                  <a:lnTo>
                    <a:pt x="200" y="121"/>
                  </a:lnTo>
                  <a:lnTo>
                    <a:pt x="200" y="121"/>
                  </a:lnTo>
                  <a:lnTo>
                    <a:pt x="183" y="138"/>
                  </a:lnTo>
                  <a:lnTo>
                    <a:pt x="129" y="83"/>
                  </a:lnTo>
                  <a:lnTo>
                    <a:pt x="129" y="83"/>
                  </a:lnTo>
                  <a:lnTo>
                    <a:pt x="131" y="74"/>
                  </a:lnTo>
                  <a:lnTo>
                    <a:pt x="131" y="67"/>
                  </a:lnTo>
                  <a:lnTo>
                    <a:pt x="131" y="58"/>
                  </a:lnTo>
                  <a:lnTo>
                    <a:pt x="129" y="49"/>
                  </a:lnTo>
                  <a:lnTo>
                    <a:pt x="127" y="42"/>
                  </a:lnTo>
                  <a:lnTo>
                    <a:pt x="124" y="33"/>
                  </a:lnTo>
                  <a:lnTo>
                    <a:pt x="118" y="25"/>
                  </a:lnTo>
                  <a:lnTo>
                    <a:pt x="113" y="18"/>
                  </a:lnTo>
                  <a:lnTo>
                    <a:pt x="113" y="18"/>
                  </a:lnTo>
                  <a:lnTo>
                    <a:pt x="105" y="13"/>
                  </a:lnTo>
                  <a:lnTo>
                    <a:pt x="98" y="9"/>
                  </a:lnTo>
                  <a:lnTo>
                    <a:pt x="91" y="4"/>
                  </a:lnTo>
                  <a:lnTo>
                    <a:pt x="82" y="2"/>
                  </a:lnTo>
                  <a:lnTo>
                    <a:pt x="73" y="0"/>
                  </a:lnTo>
                  <a:lnTo>
                    <a:pt x="66" y="0"/>
                  </a:lnTo>
                  <a:lnTo>
                    <a:pt x="57" y="0"/>
                  </a:lnTo>
                  <a:lnTo>
                    <a:pt x="47" y="2"/>
                  </a:lnTo>
                  <a:lnTo>
                    <a:pt x="86" y="40"/>
                  </a:lnTo>
                  <a:lnTo>
                    <a:pt x="76" y="76"/>
                  </a:lnTo>
                  <a:lnTo>
                    <a:pt x="38" y="85"/>
                  </a:lnTo>
                  <a:lnTo>
                    <a:pt x="2" y="49"/>
                  </a:lnTo>
                  <a:lnTo>
                    <a:pt x="2" y="49"/>
                  </a:lnTo>
                  <a:lnTo>
                    <a:pt x="0" y="56"/>
                  </a:lnTo>
                  <a:lnTo>
                    <a:pt x="0" y="65"/>
                  </a:lnTo>
                  <a:lnTo>
                    <a:pt x="0" y="74"/>
                  </a:lnTo>
                  <a:lnTo>
                    <a:pt x="2" y="82"/>
                  </a:lnTo>
                  <a:lnTo>
                    <a:pt x="4" y="91"/>
                  </a:lnTo>
                  <a:lnTo>
                    <a:pt x="8" y="98"/>
                  </a:lnTo>
                  <a:lnTo>
                    <a:pt x="13" y="105"/>
                  </a:lnTo>
                  <a:lnTo>
                    <a:pt x="18" y="112"/>
                  </a:lnTo>
                  <a:lnTo>
                    <a:pt x="18" y="112"/>
                  </a:lnTo>
                  <a:lnTo>
                    <a:pt x="26" y="118"/>
                  </a:lnTo>
                  <a:lnTo>
                    <a:pt x="35" y="123"/>
                  </a:lnTo>
                  <a:lnTo>
                    <a:pt x="42" y="127"/>
                  </a:lnTo>
                  <a:lnTo>
                    <a:pt x="51" y="129"/>
                  </a:lnTo>
                  <a:lnTo>
                    <a:pt x="60" y="131"/>
                  </a:lnTo>
                  <a:lnTo>
                    <a:pt x="69" y="131"/>
                  </a:lnTo>
                  <a:lnTo>
                    <a:pt x="76" y="131"/>
                  </a:lnTo>
                  <a:lnTo>
                    <a:pt x="86" y="129"/>
                  </a:lnTo>
                  <a:lnTo>
                    <a:pt x="86" y="129"/>
                  </a:lnTo>
                  <a:lnTo>
                    <a:pt x="140" y="181"/>
                  </a:lnTo>
                  <a:lnTo>
                    <a:pt x="89" y="234"/>
                  </a:lnTo>
                  <a:lnTo>
                    <a:pt x="86" y="230"/>
                  </a:lnTo>
                  <a:lnTo>
                    <a:pt x="71" y="243"/>
                  </a:lnTo>
                  <a:lnTo>
                    <a:pt x="47" y="281"/>
                  </a:lnTo>
                  <a:lnTo>
                    <a:pt x="53" y="286"/>
                  </a:lnTo>
                  <a:lnTo>
                    <a:pt x="91" y="263"/>
                  </a:lnTo>
                  <a:lnTo>
                    <a:pt x="104" y="248"/>
                  </a:lnTo>
                  <a:lnTo>
                    <a:pt x="100" y="245"/>
                  </a:lnTo>
                  <a:lnTo>
                    <a:pt x="153" y="194"/>
                  </a:lnTo>
                  <a:lnTo>
                    <a:pt x="240" y="281"/>
                  </a:lnTo>
                  <a:lnTo>
                    <a:pt x="240" y="281"/>
                  </a:lnTo>
                  <a:lnTo>
                    <a:pt x="245" y="285"/>
                  </a:lnTo>
                  <a:lnTo>
                    <a:pt x="250" y="288"/>
                  </a:lnTo>
                  <a:lnTo>
                    <a:pt x="256" y="290"/>
                  </a:lnTo>
                  <a:lnTo>
                    <a:pt x="261" y="290"/>
                  </a:lnTo>
                  <a:lnTo>
                    <a:pt x="261" y="290"/>
                  </a:lnTo>
                  <a:lnTo>
                    <a:pt x="267" y="290"/>
                  </a:lnTo>
                  <a:lnTo>
                    <a:pt x="272" y="288"/>
                  </a:lnTo>
                  <a:lnTo>
                    <a:pt x="278" y="285"/>
                  </a:lnTo>
                  <a:lnTo>
                    <a:pt x="283" y="281"/>
                  </a:lnTo>
                  <a:lnTo>
                    <a:pt x="283" y="281"/>
                  </a:lnTo>
                  <a:lnTo>
                    <a:pt x="287" y="277"/>
                  </a:lnTo>
                  <a:lnTo>
                    <a:pt x="290" y="272"/>
                  </a:lnTo>
                  <a:lnTo>
                    <a:pt x="292" y="265"/>
                  </a:lnTo>
                  <a:lnTo>
                    <a:pt x="292" y="259"/>
                  </a:lnTo>
                  <a:lnTo>
                    <a:pt x="292" y="254"/>
                  </a:lnTo>
                  <a:lnTo>
                    <a:pt x="290" y="248"/>
                  </a:lnTo>
                  <a:lnTo>
                    <a:pt x="287" y="243"/>
                  </a:lnTo>
                  <a:lnTo>
                    <a:pt x="283" y="237"/>
                  </a:lnTo>
                  <a:lnTo>
                    <a:pt x="196" y="150"/>
                  </a:lnTo>
                  <a:lnTo>
                    <a:pt x="212" y="134"/>
                  </a:lnTo>
                  <a:lnTo>
                    <a:pt x="220" y="141"/>
                  </a:lnTo>
                  <a:lnTo>
                    <a:pt x="220" y="141"/>
                  </a:lnTo>
                  <a:lnTo>
                    <a:pt x="229" y="136"/>
                  </a:lnTo>
                  <a:lnTo>
                    <a:pt x="240" y="136"/>
                  </a:lnTo>
                  <a:lnTo>
                    <a:pt x="314" y="62"/>
                  </a:lnTo>
                  <a:lnTo>
                    <a:pt x="314" y="60"/>
                  </a:lnTo>
                  <a:lnTo>
                    <a:pt x="314" y="60"/>
                  </a:lnTo>
                  <a:lnTo>
                    <a:pt x="314" y="60"/>
                  </a:lnTo>
                  <a:lnTo>
                    <a:pt x="316" y="56"/>
                  </a:lnTo>
                  <a:lnTo>
                    <a:pt x="318" y="54"/>
                  </a:lnTo>
                  <a:lnTo>
                    <a:pt x="318" y="54"/>
                  </a:lnTo>
                  <a:lnTo>
                    <a:pt x="321" y="53"/>
                  </a:lnTo>
                  <a:lnTo>
                    <a:pt x="325" y="51"/>
                  </a:lnTo>
                  <a:lnTo>
                    <a:pt x="325" y="51"/>
                  </a:lnTo>
                  <a:lnTo>
                    <a:pt x="328" y="47"/>
                  </a:lnTo>
                  <a:lnTo>
                    <a:pt x="328" y="44"/>
                  </a:lnTo>
                  <a:lnTo>
                    <a:pt x="328" y="40"/>
                  </a:lnTo>
                  <a:lnTo>
                    <a:pt x="325" y="36"/>
                  </a:lnTo>
                  <a:lnTo>
                    <a:pt x="325" y="36"/>
                  </a:lnTo>
                  <a:close/>
                  <a:moveTo>
                    <a:pt x="263" y="252"/>
                  </a:moveTo>
                  <a:lnTo>
                    <a:pt x="263" y="252"/>
                  </a:lnTo>
                  <a:lnTo>
                    <a:pt x="269" y="254"/>
                  </a:lnTo>
                  <a:lnTo>
                    <a:pt x="272" y="256"/>
                  </a:lnTo>
                  <a:lnTo>
                    <a:pt x="276" y="259"/>
                  </a:lnTo>
                  <a:lnTo>
                    <a:pt x="276" y="265"/>
                  </a:lnTo>
                  <a:lnTo>
                    <a:pt x="276" y="265"/>
                  </a:lnTo>
                  <a:lnTo>
                    <a:pt x="276" y="268"/>
                  </a:lnTo>
                  <a:lnTo>
                    <a:pt x="272" y="272"/>
                  </a:lnTo>
                  <a:lnTo>
                    <a:pt x="269" y="276"/>
                  </a:lnTo>
                  <a:lnTo>
                    <a:pt x="263" y="276"/>
                  </a:lnTo>
                  <a:lnTo>
                    <a:pt x="263" y="276"/>
                  </a:lnTo>
                  <a:lnTo>
                    <a:pt x="260" y="276"/>
                  </a:lnTo>
                  <a:lnTo>
                    <a:pt x="256" y="272"/>
                  </a:lnTo>
                  <a:lnTo>
                    <a:pt x="252" y="268"/>
                  </a:lnTo>
                  <a:lnTo>
                    <a:pt x="252" y="265"/>
                  </a:lnTo>
                  <a:lnTo>
                    <a:pt x="252" y="265"/>
                  </a:lnTo>
                  <a:lnTo>
                    <a:pt x="252" y="259"/>
                  </a:lnTo>
                  <a:lnTo>
                    <a:pt x="256" y="256"/>
                  </a:lnTo>
                  <a:lnTo>
                    <a:pt x="260" y="254"/>
                  </a:lnTo>
                  <a:lnTo>
                    <a:pt x="263" y="252"/>
                  </a:lnTo>
                  <a:lnTo>
                    <a:pt x="263" y="252"/>
                  </a:lnTo>
                  <a:close/>
                  <a:moveTo>
                    <a:pt x="221" y="98"/>
                  </a:moveTo>
                  <a:lnTo>
                    <a:pt x="216" y="92"/>
                  </a:lnTo>
                  <a:lnTo>
                    <a:pt x="272" y="36"/>
                  </a:lnTo>
                  <a:lnTo>
                    <a:pt x="278" y="42"/>
                  </a:lnTo>
                  <a:lnTo>
                    <a:pt x="221" y="98"/>
                  </a:lnTo>
                  <a:close/>
                  <a:moveTo>
                    <a:pt x="240" y="116"/>
                  </a:moveTo>
                  <a:lnTo>
                    <a:pt x="234" y="111"/>
                  </a:lnTo>
                  <a:lnTo>
                    <a:pt x="290" y="54"/>
                  </a:lnTo>
                  <a:lnTo>
                    <a:pt x="296" y="60"/>
                  </a:lnTo>
                  <a:lnTo>
                    <a:pt x="240" y="116"/>
                  </a:lnTo>
                  <a:close/>
                </a:path>
              </a:pathLst>
            </a:custGeom>
            <a:solidFill>
              <a:srgbClr val="3A9367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grpSp>
        <p:nvGrpSpPr>
          <p:cNvPr id="25" name="Group 41">
            <a:extLst>
              <a:ext uri="{FF2B5EF4-FFF2-40B4-BE49-F238E27FC236}">
                <a16:creationId xmlns:a16="http://schemas.microsoft.com/office/drawing/2014/main" xmlns="" id="{F1E9676F-23BD-4B99-8B75-110C689852FE}"/>
              </a:ext>
            </a:extLst>
          </p:cNvPr>
          <p:cNvGrpSpPr/>
          <p:nvPr/>
        </p:nvGrpSpPr>
        <p:grpSpPr>
          <a:xfrm>
            <a:off x="7793007" y="2671756"/>
            <a:ext cx="2714644" cy="941965"/>
            <a:chOff x="6143636" y="1643056"/>
            <a:chExt cx="2714644" cy="941965"/>
          </a:xfrm>
          <a:solidFill>
            <a:srgbClr val="3A9367"/>
          </a:solidFill>
        </p:grpSpPr>
        <p:sp>
          <p:nvSpPr>
            <p:cNvPr id="26" name="Rectangle 13">
              <a:extLst>
                <a:ext uri="{FF2B5EF4-FFF2-40B4-BE49-F238E27FC236}">
                  <a16:creationId xmlns:a16="http://schemas.microsoft.com/office/drawing/2014/main" xmlns="" id="{2CB6DBEF-1614-4AEE-9645-719169274812}"/>
                </a:ext>
              </a:extLst>
            </p:cNvPr>
            <p:cNvSpPr/>
            <p:nvPr/>
          </p:nvSpPr>
          <p:spPr>
            <a:xfrm>
              <a:off x="6429388" y="1643056"/>
              <a:ext cx="2296206" cy="27699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27" name="Rectangle 14">
              <a:extLst>
                <a:ext uri="{FF2B5EF4-FFF2-40B4-BE49-F238E27FC236}">
                  <a16:creationId xmlns:a16="http://schemas.microsoft.com/office/drawing/2014/main" xmlns="" id="{D7DE9EDF-4171-4777-A6DD-76E6728C80CB}"/>
                </a:ext>
              </a:extLst>
            </p:cNvPr>
            <p:cNvSpPr/>
            <p:nvPr/>
          </p:nvSpPr>
          <p:spPr>
            <a:xfrm>
              <a:off x="6429388" y="2000246"/>
              <a:ext cx="2428892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  <p:grpSp>
          <p:nvGrpSpPr>
            <p:cNvPr id="28" name="Group 31">
              <a:extLst>
                <a:ext uri="{FF2B5EF4-FFF2-40B4-BE49-F238E27FC236}">
                  <a16:creationId xmlns:a16="http://schemas.microsoft.com/office/drawing/2014/main" xmlns="" id="{A1153D34-AF1E-4B48-B171-4A2C9C9A7EF8}"/>
                </a:ext>
              </a:extLst>
            </p:cNvPr>
            <p:cNvGrpSpPr/>
            <p:nvPr/>
          </p:nvGrpSpPr>
          <p:grpSpPr>
            <a:xfrm>
              <a:off x="6143636" y="1643056"/>
              <a:ext cx="306388" cy="212725"/>
              <a:chOff x="8477250" y="2244725"/>
              <a:chExt cx="306388" cy="212725"/>
            </a:xfrm>
            <a:grpFill/>
          </p:grpSpPr>
          <p:sp>
            <p:nvSpPr>
              <p:cNvPr id="29" name="Freeform 101">
                <a:extLst>
                  <a:ext uri="{FF2B5EF4-FFF2-40B4-BE49-F238E27FC236}">
                    <a16:creationId xmlns:a16="http://schemas.microsoft.com/office/drawing/2014/main" xmlns="" id="{344D92D4-A498-4E60-877B-94E87D0AC22E}"/>
                  </a:ext>
                </a:extLst>
              </p:cNvPr>
              <p:cNvSpPr/>
              <p:nvPr/>
            </p:nvSpPr>
            <p:spPr bwMode="auto">
              <a:xfrm>
                <a:off x="8628063" y="2359025"/>
                <a:ext cx="71438" cy="98425"/>
              </a:xfrm>
              <a:custGeom>
                <a:avLst/>
                <a:gdLst/>
                <a:ahLst/>
                <a:cxnLst>
                  <a:cxn ang="0">
                    <a:pos x="0" y="34"/>
                  </a:cxn>
                  <a:cxn ang="0">
                    <a:pos x="0" y="34"/>
                  </a:cxn>
                  <a:cxn ang="0">
                    <a:pos x="14" y="52"/>
                  </a:cxn>
                  <a:cxn ang="0">
                    <a:pos x="23" y="74"/>
                  </a:cxn>
                  <a:cxn ang="0">
                    <a:pos x="30" y="96"/>
                  </a:cxn>
                  <a:cxn ang="0">
                    <a:pos x="30" y="109"/>
                  </a:cxn>
                  <a:cxn ang="0">
                    <a:pos x="32" y="120"/>
                  </a:cxn>
                  <a:cxn ang="0">
                    <a:pos x="32" y="120"/>
                  </a:cxn>
                  <a:cxn ang="0">
                    <a:pos x="32" y="123"/>
                  </a:cxn>
                  <a:cxn ang="0">
                    <a:pos x="32" y="123"/>
                  </a:cxn>
                  <a:cxn ang="0">
                    <a:pos x="34" y="123"/>
                  </a:cxn>
                  <a:cxn ang="0">
                    <a:pos x="87" y="123"/>
                  </a:cxn>
                  <a:cxn ang="0">
                    <a:pos x="87" y="123"/>
                  </a:cxn>
                  <a:cxn ang="0">
                    <a:pos x="88" y="121"/>
                  </a:cxn>
                  <a:cxn ang="0">
                    <a:pos x="90" y="120"/>
                  </a:cxn>
                  <a:cxn ang="0">
                    <a:pos x="90" y="120"/>
                  </a:cxn>
                  <a:cxn ang="0">
                    <a:pos x="88" y="103"/>
                  </a:cxn>
                  <a:cxn ang="0">
                    <a:pos x="87" y="87"/>
                  </a:cxn>
                  <a:cxn ang="0">
                    <a:pos x="83" y="71"/>
                  </a:cxn>
                  <a:cxn ang="0">
                    <a:pos x="78" y="54"/>
                  </a:cxn>
                  <a:cxn ang="0">
                    <a:pos x="72" y="40"/>
                  </a:cxn>
                  <a:cxn ang="0">
                    <a:pos x="65" y="25"/>
                  </a:cxn>
                  <a:cxn ang="0">
                    <a:pos x="56" y="13"/>
                  </a:cxn>
                  <a:cxn ang="0">
                    <a:pos x="47" y="0"/>
                  </a:cxn>
                  <a:cxn ang="0">
                    <a:pos x="47" y="0"/>
                  </a:cxn>
                  <a:cxn ang="0">
                    <a:pos x="34" y="5"/>
                  </a:cxn>
                  <a:cxn ang="0">
                    <a:pos x="21" y="14"/>
                  </a:cxn>
                  <a:cxn ang="0">
                    <a:pos x="10" y="23"/>
                  </a:cxn>
                  <a:cxn ang="0">
                    <a:pos x="0" y="34"/>
                  </a:cxn>
                  <a:cxn ang="0">
                    <a:pos x="0" y="34"/>
                  </a:cxn>
                </a:cxnLst>
                <a:rect l="0" t="0" r="r" b="b"/>
                <a:pathLst>
                  <a:path w="90" h="123">
                    <a:moveTo>
                      <a:pt x="0" y="34"/>
                    </a:moveTo>
                    <a:lnTo>
                      <a:pt x="0" y="34"/>
                    </a:lnTo>
                    <a:lnTo>
                      <a:pt x="14" y="52"/>
                    </a:lnTo>
                    <a:lnTo>
                      <a:pt x="23" y="74"/>
                    </a:lnTo>
                    <a:lnTo>
                      <a:pt x="30" y="96"/>
                    </a:lnTo>
                    <a:lnTo>
                      <a:pt x="30" y="109"/>
                    </a:lnTo>
                    <a:lnTo>
                      <a:pt x="32" y="120"/>
                    </a:lnTo>
                    <a:lnTo>
                      <a:pt x="32" y="120"/>
                    </a:lnTo>
                    <a:lnTo>
                      <a:pt x="32" y="123"/>
                    </a:lnTo>
                    <a:lnTo>
                      <a:pt x="32" y="123"/>
                    </a:lnTo>
                    <a:lnTo>
                      <a:pt x="34" y="123"/>
                    </a:lnTo>
                    <a:lnTo>
                      <a:pt x="87" y="123"/>
                    </a:lnTo>
                    <a:lnTo>
                      <a:pt x="87" y="123"/>
                    </a:lnTo>
                    <a:lnTo>
                      <a:pt x="88" y="121"/>
                    </a:lnTo>
                    <a:lnTo>
                      <a:pt x="90" y="120"/>
                    </a:lnTo>
                    <a:lnTo>
                      <a:pt x="90" y="120"/>
                    </a:lnTo>
                    <a:lnTo>
                      <a:pt x="88" y="103"/>
                    </a:lnTo>
                    <a:lnTo>
                      <a:pt x="87" y="87"/>
                    </a:lnTo>
                    <a:lnTo>
                      <a:pt x="83" y="71"/>
                    </a:lnTo>
                    <a:lnTo>
                      <a:pt x="78" y="54"/>
                    </a:lnTo>
                    <a:lnTo>
                      <a:pt x="72" y="40"/>
                    </a:lnTo>
                    <a:lnTo>
                      <a:pt x="65" y="25"/>
                    </a:lnTo>
                    <a:lnTo>
                      <a:pt x="56" y="13"/>
                    </a:lnTo>
                    <a:lnTo>
                      <a:pt x="47" y="0"/>
                    </a:lnTo>
                    <a:lnTo>
                      <a:pt x="47" y="0"/>
                    </a:lnTo>
                    <a:lnTo>
                      <a:pt x="34" y="5"/>
                    </a:lnTo>
                    <a:lnTo>
                      <a:pt x="21" y="14"/>
                    </a:lnTo>
                    <a:lnTo>
                      <a:pt x="10" y="23"/>
                    </a:lnTo>
                    <a:lnTo>
                      <a:pt x="0" y="34"/>
                    </a:lnTo>
                    <a:lnTo>
                      <a:pt x="0" y="34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0" name="Freeform 102">
                <a:extLst>
                  <a:ext uri="{FF2B5EF4-FFF2-40B4-BE49-F238E27FC236}">
                    <a16:creationId xmlns:a16="http://schemas.microsoft.com/office/drawing/2014/main" xmlns="" id="{ED2C0050-5E68-4CAC-B952-21FA402C430E}"/>
                  </a:ext>
                </a:extLst>
              </p:cNvPr>
              <p:cNvSpPr/>
              <p:nvPr/>
            </p:nvSpPr>
            <p:spPr bwMode="auto">
              <a:xfrm>
                <a:off x="8477250" y="2246313"/>
                <a:ext cx="139700" cy="115888"/>
              </a:xfrm>
              <a:custGeom>
                <a:avLst/>
                <a:gdLst/>
                <a:ahLst/>
                <a:cxnLst>
                  <a:cxn ang="0">
                    <a:pos x="178" y="71"/>
                  </a:cxn>
                  <a:cxn ang="0">
                    <a:pos x="178" y="71"/>
                  </a:cxn>
                  <a:cxn ang="0">
                    <a:pos x="154" y="58"/>
                  </a:cxn>
                  <a:cxn ang="0">
                    <a:pos x="131" y="49"/>
                  </a:cxn>
                  <a:cxn ang="0">
                    <a:pos x="104" y="44"/>
                  </a:cxn>
                  <a:cxn ang="0">
                    <a:pos x="76" y="42"/>
                  </a:cxn>
                  <a:cxn ang="0">
                    <a:pos x="76" y="2"/>
                  </a:cxn>
                  <a:cxn ang="0">
                    <a:pos x="76" y="2"/>
                  </a:cxn>
                  <a:cxn ang="0">
                    <a:pos x="75" y="0"/>
                  </a:cxn>
                  <a:cxn ang="0">
                    <a:pos x="75" y="0"/>
                  </a:cxn>
                  <a:cxn ang="0">
                    <a:pos x="73" y="0"/>
                  </a:cxn>
                  <a:cxn ang="0">
                    <a:pos x="2" y="71"/>
                  </a:cxn>
                  <a:cxn ang="0">
                    <a:pos x="2" y="71"/>
                  </a:cxn>
                  <a:cxn ang="0">
                    <a:pos x="0" y="73"/>
                  </a:cxn>
                  <a:cxn ang="0">
                    <a:pos x="2" y="75"/>
                  </a:cxn>
                  <a:cxn ang="0">
                    <a:pos x="73" y="145"/>
                  </a:cxn>
                  <a:cxn ang="0">
                    <a:pos x="73" y="145"/>
                  </a:cxn>
                  <a:cxn ang="0">
                    <a:pos x="75" y="145"/>
                  </a:cxn>
                  <a:cxn ang="0">
                    <a:pos x="75" y="145"/>
                  </a:cxn>
                  <a:cxn ang="0">
                    <a:pos x="76" y="144"/>
                  </a:cxn>
                  <a:cxn ang="0">
                    <a:pos x="76" y="100"/>
                  </a:cxn>
                  <a:cxn ang="0">
                    <a:pos x="76" y="100"/>
                  </a:cxn>
                  <a:cxn ang="0">
                    <a:pos x="91" y="100"/>
                  </a:cxn>
                  <a:cxn ang="0">
                    <a:pos x="105" y="102"/>
                  </a:cxn>
                  <a:cxn ang="0">
                    <a:pos x="118" y="107"/>
                  </a:cxn>
                  <a:cxn ang="0">
                    <a:pos x="133" y="113"/>
                  </a:cxn>
                  <a:cxn ang="0">
                    <a:pos x="133" y="113"/>
                  </a:cxn>
                  <a:cxn ang="0">
                    <a:pos x="142" y="100"/>
                  </a:cxn>
                  <a:cxn ang="0">
                    <a:pos x="153" y="89"/>
                  </a:cxn>
                  <a:cxn ang="0">
                    <a:pos x="165" y="80"/>
                  </a:cxn>
                  <a:cxn ang="0">
                    <a:pos x="178" y="71"/>
                  </a:cxn>
                  <a:cxn ang="0">
                    <a:pos x="178" y="71"/>
                  </a:cxn>
                </a:cxnLst>
                <a:rect l="0" t="0" r="r" b="b"/>
                <a:pathLst>
                  <a:path w="178" h="145">
                    <a:moveTo>
                      <a:pt x="178" y="71"/>
                    </a:moveTo>
                    <a:lnTo>
                      <a:pt x="178" y="71"/>
                    </a:lnTo>
                    <a:lnTo>
                      <a:pt x="154" y="58"/>
                    </a:lnTo>
                    <a:lnTo>
                      <a:pt x="131" y="49"/>
                    </a:lnTo>
                    <a:lnTo>
                      <a:pt x="104" y="44"/>
                    </a:lnTo>
                    <a:lnTo>
                      <a:pt x="76" y="42"/>
                    </a:lnTo>
                    <a:lnTo>
                      <a:pt x="76" y="2"/>
                    </a:lnTo>
                    <a:lnTo>
                      <a:pt x="76" y="2"/>
                    </a:lnTo>
                    <a:lnTo>
                      <a:pt x="75" y="0"/>
                    </a:lnTo>
                    <a:lnTo>
                      <a:pt x="75" y="0"/>
                    </a:lnTo>
                    <a:lnTo>
                      <a:pt x="73" y="0"/>
                    </a:lnTo>
                    <a:lnTo>
                      <a:pt x="2" y="71"/>
                    </a:lnTo>
                    <a:lnTo>
                      <a:pt x="2" y="71"/>
                    </a:lnTo>
                    <a:lnTo>
                      <a:pt x="0" y="73"/>
                    </a:lnTo>
                    <a:lnTo>
                      <a:pt x="2" y="75"/>
                    </a:lnTo>
                    <a:lnTo>
                      <a:pt x="73" y="145"/>
                    </a:lnTo>
                    <a:lnTo>
                      <a:pt x="73" y="145"/>
                    </a:lnTo>
                    <a:lnTo>
                      <a:pt x="75" y="145"/>
                    </a:lnTo>
                    <a:lnTo>
                      <a:pt x="75" y="145"/>
                    </a:lnTo>
                    <a:lnTo>
                      <a:pt x="76" y="144"/>
                    </a:lnTo>
                    <a:lnTo>
                      <a:pt x="76" y="100"/>
                    </a:lnTo>
                    <a:lnTo>
                      <a:pt x="76" y="100"/>
                    </a:lnTo>
                    <a:lnTo>
                      <a:pt x="91" y="100"/>
                    </a:lnTo>
                    <a:lnTo>
                      <a:pt x="105" y="102"/>
                    </a:lnTo>
                    <a:lnTo>
                      <a:pt x="118" y="107"/>
                    </a:lnTo>
                    <a:lnTo>
                      <a:pt x="133" y="113"/>
                    </a:lnTo>
                    <a:lnTo>
                      <a:pt x="133" y="113"/>
                    </a:lnTo>
                    <a:lnTo>
                      <a:pt x="142" y="100"/>
                    </a:lnTo>
                    <a:lnTo>
                      <a:pt x="153" y="89"/>
                    </a:lnTo>
                    <a:lnTo>
                      <a:pt x="165" y="80"/>
                    </a:lnTo>
                    <a:lnTo>
                      <a:pt x="178" y="71"/>
                    </a:lnTo>
                    <a:lnTo>
                      <a:pt x="178" y="71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 dirty="0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31" name="Freeform 103">
                <a:extLst>
                  <a:ext uri="{FF2B5EF4-FFF2-40B4-BE49-F238E27FC236}">
                    <a16:creationId xmlns:a16="http://schemas.microsoft.com/office/drawing/2014/main" xmlns="" id="{D25BEBA8-D4CC-4C9D-A1C6-2D9AC20C2301}"/>
                  </a:ext>
                </a:extLst>
              </p:cNvPr>
              <p:cNvSpPr/>
              <p:nvPr/>
            </p:nvSpPr>
            <p:spPr bwMode="auto">
              <a:xfrm>
                <a:off x="8543925" y="2244725"/>
                <a:ext cx="239713" cy="212725"/>
              </a:xfrm>
              <a:custGeom>
                <a:avLst/>
                <a:gdLst/>
                <a:ahLst/>
                <a:cxnLst>
                  <a:cxn ang="0">
                    <a:pos x="300" y="79"/>
                  </a:cxn>
                  <a:cxn ang="0">
                    <a:pos x="220" y="1"/>
                  </a:cxn>
                  <a:cxn ang="0">
                    <a:pos x="220" y="1"/>
                  </a:cxn>
                  <a:cxn ang="0">
                    <a:pos x="218" y="0"/>
                  </a:cxn>
                  <a:cxn ang="0">
                    <a:pos x="218" y="0"/>
                  </a:cxn>
                  <a:cxn ang="0">
                    <a:pos x="216" y="3"/>
                  </a:cxn>
                  <a:cxn ang="0">
                    <a:pos x="216" y="47"/>
                  </a:cxn>
                  <a:cxn ang="0">
                    <a:pos x="216" y="47"/>
                  </a:cxn>
                  <a:cxn ang="0">
                    <a:pos x="200" y="49"/>
                  </a:cxn>
                  <a:cxn ang="0">
                    <a:pos x="185" y="50"/>
                  </a:cxn>
                  <a:cxn ang="0">
                    <a:pos x="155" y="56"/>
                  </a:cxn>
                  <a:cxn ang="0">
                    <a:pos x="127" y="67"/>
                  </a:cxn>
                  <a:cxn ang="0">
                    <a:pos x="102" y="81"/>
                  </a:cxn>
                  <a:cxn ang="0">
                    <a:pos x="102" y="81"/>
                  </a:cxn>
                  <a:cxn ang="0">
                    <a:pos x="87" y="90"/>
                  </a:cxn>
                  <a:cxn ang="0">
                    <a:pos x="75" y="101"/>
                  </a:cxn>
                  <a:cxn ang="0">
                    <a:pos x="62" y="114"/>
                  </a:cxn>
                  <a:cxn ang="0">
                    <a:pos x="49" y="127"/>
                  </a:cxn>
                  <a:cxn ang="0">
                    <a:pos x="49" y="127"/>
                  </a:cxn>
                  <a:cxn ang="0">
                    <a:pos x="39" y="141"/>
                  </a:cxn>
                  <a:cxn ang="0">
                    <a:pos x="29" y="157"/>
                  </a:cxn>
                  <a:cxn ang="0">
                    <a:pos x="20" y="172"/>
                  </a:cxn>
                  <a:cxn ang="0">
                    <a:pos x="15" y="190"/>
                  </a:cxn>
                  <a:cxn ang="0">
                    <a:pos x="10" y="206"/>
                  </a:cxn>
                  <a:cxn ang="0">
                    <a:pos x="4" y="224"/>
                  </a:cxn>
                  <a:cxn ang="0">
                    <a:pos x="2" y="244"/>
                  </a:cxn>
                  <a:cxn ang="0">
                    <a:pos x="0" y="263"/>
                  </a:cxn>
                  <a:cxn ang="0">
                    <a:pos x="0" y="263"/>
                  </a:cxn>
                  <a:cxn ang="0">
                    <a:pos x="2" y="266"/>
                  </a:cxn>
                  <a:cxn ang="0">
                    <a:pos x="4" y="266"/>
                  </a:cxn>
                  <a:cxn ang="0">
                    <a:pos x="64" y="266"/>
                  </a:cxn>
                  <a:cxn ang="0">
                    <a:pos x="64" y="266"/>
                  </a:cxn>
                  <a:cxn ang="0">
                    <a:pos x="66" y="266"/>
                  </a:cxn>
                  <a:cxn ang="0">
                    <a:pos x="66" y="266"/>
                  </a:cxn>
                  <a:cxn ang="0">
                    <a:pos x="66" y="263"/>
                  </a:cxn>
                  <a:cxn ang="0">
                    <a:pos x="66" y="263"/>
                  </a:cxn>
                  <a:cxn ang="0">
                    <a:pos x="68" y="250"/>
                  </a:cxn>
                  <a:cxn ang="0">
                    <a:pos x="69" y="237"/>
                  </a:cxn>
                  <a:cxn ang="0">
                    <a:pos x="71" y="223"/>
                  </a:cxn>
                  <a:cxn ang="0">
                    <a:pos x="77" y="212"/>
                  </a:cxn>
                  <a:cxn ang="0">
                    <a:pos x="80" y="199"/>
                  </a:cxn>
                  <a:cxn ang="0">
                    <a:pos x="87" y="188"/>
                  </a:cxn>
                  <a:cxn ang="0">
                    <a:pos x="102" y="166"/>
                  </a:cxn>
                  <a:cxn ang="0">
                    <a:pos x="102" y="166"/>
                  </a:cxn>
                  <a:cxn ang="0">
                    <a:pos x="113" y="154"/>
                  </a:cxn>
                  <a:cxn ang="0">
                    <a:pos x="126" y="145"/>
                  </a:cxn>
                  <a:cxn ang="0">
                    <a:pos x="138" y="134"/>
                  </a:cxn>
                  <a:cxn ang="0">
                    <a:pos x="153" y="127"/>
                  </a:cxn>
                  <a:cxn ang="0">
                    <a:pos x="153" y="127"/>
                  </a:cxn>
                  <a:cxn ang="0">
                    <a:pos x="167" y="121"/>
                  </a:cxn>
                  <a:cxn ang="0">
                    <a:pos x="184" y="116"/>
                  </a:cxn>
                  <a:cxn ang="0">
                    <a:pos x="198" y="114"/>
                  </a:cxn>
                  <a:cxn ang="0">
                    <a:pos x="216" y="112"/>
                  </a:cxn>
                  <a:cxn ang="0">
                    <a:pos x="216" y="161"/>
                  </a:cxn>
                  <a:cxn ang="0">
                    <a:pos x="216" y="161"/>
                  </a:cxn>
                  <a:cxn ang="0">
                    <a:pos x="218" y="165"/>
                  </a:cxn>
                  <a:cxn ang="0">
                    <a:pos x="218" y="165"/>
                  </a:cxn>
                  <a:cxn ang="0">
                    <a:pos x="220" y="165"/>
                  </a:cxn>
                  <a:cxn ang="0">
                    <a:pos x="300" y="85"/>
                  </a:cxn>
                  <a:cxn ang="0">
                    <a:pos x="300" y="85"/>
                  </a:cxn>
                  <a:cxn ang="0">
                    <a:pos x="301" y="83"/>
                  </a:cxn>
                  <a:cxn ang="0">
                    <a:pos x="300" y="79"/>
                  </a:cxn>
                  <a:cxn ang="0">
                    <a:pos x="300" y="79"/>
                  </a:cxn>
                </a:cxnLst>
                <a:rect l="0" t="0" r="r" b="b"/>
                <a:pathLst>
                  <a:path w="301" h="266">
                    <a:moveTo>
                      <a:pt x="300" y="79"/>
                    </a:moveTo>
                    <a:lnTo>
                      <a:pt x="220" y="1"/>
                    </a:lnTo>
                    <a:lnTo>
                      <a:pt x="220" y="1"/>
                    </a:lnTo>
                    <a:lnTo>
                      <a:pt x="218" y="0"/>
                    </a:lnTo>
                    <a:lnTo>
                      <a:pt x="218" y="0"/>
                    </a:lnTo>
                    <a:lnTo>
                      <a:pt x="216" y="3"/>
                    </a:lnTo>
                    <a:lnTo>
                      <a:pt x="216" y="47"/>
                    </a:lnTo>
                    <a:lnTo>
                      <a:pt x="216" y="47"/>
                    </a:lnTo>
                    <a:lnTo>
                      <a:pt x="200" y="49"/>
                    </a:lnTo>
                    <a:lnTo>
                      <a:pt x="185" y="50"/>
                    </a:lnTo>
                    <a:lnTo>
                      <a:pt x="155" y="56"/>
                    </a:lnTo>
                    <a:lnTo>
                      <a:pt x="127" y="67"/>
                    </a:lnTo>
                    <a:lnTo>
                      <a:pt x="102" y="81"/>
                    </a:lnTo>
                    <a:lnTo>
                      <a:pt x="102" y="81"/>
                    </a:lnTo>
                    <a:lnTo>
                      <a:pt x="87" y="90"/>
                    </a:lnTo>
                    <a:lnTo>
                      <a:pt x="75" y="101"/>
                    </a:lnTo>
                    <a:lnTo>
                      <a:pt x="62" y="114"/>
                    </a:lnTo>
                    <a:lnTo>
                      <a:pt x="49" y="127"/>
                    </a:lnTo>
                    <a:lnTo>
                      <a:pt x="49" y="127"/>
                    </a:lnTo>
                    <a:lnTo>
                      <a:pt x="39" y="141"/>
                    </a:lnTo>
                    <a:lnTo>
                      <a:pt x="29" y="157"/>
                    </a:lnTo>
                    <a:lnTo>
                      <a:pt x="20" y="172"/>
                    </a:lnTo>
                    <a:lnTo>
                      <a:pt x="15" y="190"/>
                    </a:lnTo>
                    <a:lnTo>
                      <a:pt x="10" y="206"/>
                    </a:lnTo>
                    <a:lnTo>
                      <a:pt x="4" y="224"/>
                    </a:lnTo>
                    <a:lnTo>
                      <a:pt x="2" y="244"/>
                    </a:lnTo>
                    <a:lnTo>
                      <a:pt x="0" y="263"/>
                    </a:lnTo>
                    <a:lnTo>
                      <a:pt x="0" y="263"/>
                    </a:lnTo>
                    <a:lnTo>
                      <a:pt x="2" y="266"/>
                    </a:lnTo>
                    <a:lnTo>
                      <a:pt x="4" y="266"/>
                    </a:lnTo>
                    <a:lnTo>
                      <a:pt x="64" y="266"/>
                    </a:lnTo>
                    <a:lnTo>
                      <a:pt x="64" y="266"/>
                    </a:lnTo>
                    <a:lnTo>
                      <a:pt x="66" y="266"/>
                    </a:lnTo>
                    <a:lnTo>
                      <a:pt x="66" y="266"/>
                    </a:lnTo>
                    <a:lnTo>
                      <a:pt x="66" y="263"/>
                    </a:lnTo>
                    <a:lnTo>
                      <a:pt x="66" y="263"/>
                    </a:lnTo>
                    <a:lnTo>
                      <a:pt x="68" y="250"/>
                    </a:lnTo>
                    <a:lnTo>
                      <a:pt x="69" y="237"/>
                    </a:lnTo>
                    <a:lnTo>
                      <a:pt x="71" y="223"/>
                    </a:lnTo>
                    <a:lnTo>
                      <a:pt x="77" y="212"/>
                    </a:lnTo>
                    <a:lnTo>
                      <a:pt x="80" y="199"/>
                    </a:lnTo>
                    <a:lnTo>
                      <a:pt x="87" y="188"/>
                    </a:lnTo>
                    <a:lnTo>
                      <a:pt x="102" y="166"/>
                    </a:lnTo>
                    <a:lnTo>
                      <a:pt x="102" y="166"/>
                    </a:lnTo>
                    <a:lnTo>
                      <a:pt x="113" y="154"/>
                    </a:lnTo>
                    <a:lnTo>
                      <a:pt x="126" y="145"/>
                    </a:lnTo>
                    <a:lnTo>
                      <a:pt x="138" y="134"/>
                    </a:lnTo>
                    <a:lnTo>
                      <a:pt x="153" y="127"/>
                    </a:lnTo>
                    <a:lnTo>
                      <a:pt x="153" y="127"/>
                    </a:lnTo>
                    <a:lnTo>
                      <a:pt x="167" y="121"/>
                    </a:lnTo>
                    <a:lnTo>
                      <a:pt x="184" y="116"/>
                    </a:lnTo>
                    <a:lnTo>
                      <a:pt x="198" y="114"/>
                    </a:lnTo>
                    <a:lnTo>
                      <a:pt x="216" y="112"/>
                    </a:lnTo>
                    <a:lnTo>
                      <a:pt x="216" y="161"/>
                    </a:lnTo>
                    <a:lnTo>
                      <a:pt x="216" y="161"/>
                    </a:lnTo>
                    <a:lnTo>
                      <a:pt x="218" y="165"/>
                    </a:lnTo>
                    <a:lnTo>
                      <a:pt x="218" y="165"/>
                    </a:lnTo>
                    <a:lnTo>
                      <a:pt x="220" y="165"/>
                    </a:lnTo>
                    <a:lnTo>
                      <a:pt x="300" y="85"/>
                    </a:lnTo>
                    <a:lnTo>
                      <a:pt x="300" y="85"/>
                    </a:lnTo>
                    <a:lnTo>
                      <a:pt x="301" y="83"/>
                    </a:lnTo>
                    <a:lnTo>
                      <a:pt x="300" y="79"/>
                    </a:lnTo>
                    <a:lnTo>
                      <a:pt x="300" y="79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</p:grpSp>
      <p:grpSp>
        <p:nvGrpSpPr>
          <p:cNvPr id="32" name="Group 38">
            <a:extLst>
              <a:ext uri="{FF2B5EF4-FFF2-40B4-BE49-F238E27FC236}">
                <a16:creationId xmlns:a16="http://schemas.microsoft.com/office/drawing/2014/main" xmlns="" id="{583AA029-BB2F-4D90-BD17-EC3CE070152E}"/>
              </a:ext>
            </a:extLst>
          </p:cNvPr>
          <p:cNvGrpSpPr/>
          <p:nvPr/>
        </p:nvGrpSpPr>
        <p:grpSpPr>
          <a:xfrm>
            <a:off x="1935091" y="4029078"/>
            <a:ext cx="2714644" cy="941965"/>
            <a:chOff x="285720" y="3000378"/>
            <a:chExt cx="2714644" cy="941965"/>
          </a:xfrm>
        </p:grpSpPr>
        <p:sp>
          <p:nvSpPr>
            <p:cNvPr id="33" name="Freeform 100">
              <a:extLst>
                <a:ext uri="{FF2B5EF4-FFF2-40B4-BE49-F238E27FC236}">
                  <a16:creationId xmlns:a16="http://schemas.microsoft.com/office/drawing/2014/main" xmlns="" id="{80C464BE-A475-4237-B115-5C88CA9AFF10}"/>
                </a:ext>
              </a:extLst>
            </p:cNvPr>
            <p:cNvSpPr/>
            <p:nvPr/>
          </p:nvSpPr>
          <p:spPr bwMode="auto">
            <a:xfrm>
              <a:off x="285720" y="3000378"/>
              <a:ext cx="225425" cy="254000"/>
            </a:xfrm>
            <a:custGeom>
              <a:avLst/>
              <a:gdLst/>
              <a:ahLst/>
              <a:cxnLst>
                <a:cxn ang="0">
                  <a:pos x="230" y="212"/>
                </a:cxn>
                <a:cxn ang="0">
                  <a:pos x="212" y="216"/>
                </a:cxn>
                <a:cxn ang="0">
                  <a:pos x="197" y="223"/>
                </a:cxn>
                <a:cxn ang="0">
                  <a:pos x="105" y="169"/>
                </a:cxn>
                <a:cxn ang="0">
                  <a:pos x="105" y="160"/>
                </a:cxn>
                <a:cxn ang="0">
                  <a:pos x="197" y="96"/>
                </a:cxn>
                <a:cxn ang="0">
                  <a:pos x="204" y="100"/>
                </a:cxn>
                <a:cxn ang="0">
                  <a:pos x="221" y="105"/>
                </a:cxn>
                <a:cxn ang="0">
                  <a:pos x="230" y="107"/>
                </a:cxn>
                <a:cxn ang="0">
                  <a:pos x="250" y="102"/>
                </a:cxn>
                <a:cxn ang="0">
                  <a:pos x="266" y="91"/>
                </a:cxn>
                <a:cxn ang="0">
                  <a:pos x="277" y="75"/>
                </a:cxn>
                <a:cxn ang="0">
                  <a:pos x="282" y="53"/>
                </a:cxn>
                <a:cxn ang="0">
                  <a:pos x="281" y="44"/>
                </a:cxn>
                <a:cxn ang="0">
                  <a:pos x="273" y="24"/>
                </a:cxn>
                <a:cxn ang="0">
                  <a:pos x="259" y="9"/>
                </a:cxn>
                <a:cxn ang="0">
                  <a:pos x="239" y="2"/>
                </a:cxn>
                <a:cxn ang="0">
                  <a:pos x="230" y="0"/>
                </a:cxn>
                <a:cxn ang="0">
                  <a:pos x="208" y="4"/>
                </a:cxn>
                <a:cxn ang="0">
                  <a:pos x="192" y="17"/>
                </a:cxn>
                <a:cxn ang="0">
                  <a:pos x="181" y="33"/>
                </a:cxn>
                <a:cxn ang="0">
                  <a:pos x="175" y="53"/>
                </a:cxn>
                <a:cxn ang="0">
                  <a:pos x="177" y="62"/>
                </a:cxn>
                <a:cxn ang="0">
                  <a:pos x="85" y="118"/>
                </a:cxn>
                <a:cxn ang="0">
                  <a:pos x="68" y="109"/>
                </a:cxn>
                <a:cxn ang="0">
                  <a:pos x="52" y="107"/>
                </a:cxn>
                <a:cxn ang="0">
                  <a:pos x="41" y="107"/>
                </a:cxn>
                <a:cxn ang="0">
                  <a:pos x="23" y="116"/>
                </a:cxn>
                <a:cxn ang="0">
                  <a:pos x="9" y="131"/>
                </a:cxn>
                <a:cxn ang="0">
                  <a:pos x="0" y="149"/>
                </a:cxn>
                <a:cxn ang="0">
                  <a:pos x="0" y="160"/>
                </a:cxn>
                <a:cxn ang="0">
                  <a:pos x="3" y="180"/>
                </a:cxn>
                <a:cxn ang="0">
                  <a:pos x="14" y="198"/>
                </a:cxn>
                <a:cxn ang="0">
                  <a:pos x="30" y="209"/>
                </a:cxn>
                <a:cxn ang="0">
                  <a:pos x="52" y="212"/>
                </a:cxn>
                <a:cxn ang="0">
                  <a:pos x="61" y="212"/>
                </a:cxn>
                <a:cxn ang="0">
                  <a:pos x="78" y="207"/>
                </a:cxn>
                <a:cxn ang="0">
                  <a:pos x="177" y="258"/>
                </a:cxn>
                <a:cxn ang="0">
                  <a:pos x="175" y="267"/>
                </a:cxn>
                <a:cxn ang="0">
                  <a:pos x="177" y="278"/>
                </a:cxn>
                <a:cxn ang="0">
                  <a:pos x="184" y="296"/>
                </a:cxn>
                <a:cxn ang="0">
                  <a:pos x="199" y="310"/>
                </a:cxn>
                <a:cxn ang="0">
                  <a:pos x="219" y="318"/>
                </a:cxn>
                <a:cxn ang="0">
                  <a:pos x="230" y="319"/>
                </a:cxn>
                <a:cxn ang="0">
                  <a:pos x="250" y="316"/>
                </a:cxn>
                <a:cxn ang="0">
                  <a:pos x="266" y="303"/>
                </a:cxn>
                <a:cxn ang="0">
                  <a:pos x="277" y="287"/>
                </a:cxn>
                <a:cxn ang="0">
                  <a:pos x="282" y="267"/>
                </a:cxn>
                <a:cxn ang="0">
                  <a:pos x="281" y="256"/>
                </a:cxn>
                <a:cxn ang="0">
                  <a:pos x="273" y="236"/>
                </a:cxn>
                <a:cxn ang="0">
                  <a:pos x="259" y="221"/>
                </a:cxn>
                <a:cxn ang="0">
                  <a:pos x="239" y="214"/>
                </a:cxn>
                <a:cxn ang="0">
                  <a:pos x="230" y="212"/>
                </a:cxn>
              </a:cxnLst>
              <a:rect l="0" t="0" r="r" b="b"/>
              <a:pathLst>
                <a:path w="282" h="319">
                  <a:moveTo>
                    <a:pt x="230" y="212"/>
                  </a:moveTo>
                  <a:lnTo>
                    <a:pt x="230" y="212"/>
                  </a:lnTo>
                  <a:lnTo>
                    <a:pt x="221" y="214"/>
                  </a:lnTo>
                  <a:lnTo>
                    <a:pt x="212" y="216"/>
                  </a:lnTo>
                  <a:lnTo>
                    <a:pt x="204" y="220"/>
                  </a:lnTo>
                  <a:lnTo>
                    <a:pt x="197" y="223"/>
                  </a:lnTo>
                  <a:lnTo>
                    <a:pt x="105" y="169"/>
                  </a:lnTo>
                  <a:lnTo>
                    <a:pt x="105" y="169"/>
                  </a:lnTo>
                  <a:lnTo>
                    <a:pt x="105" y="160"/>
                  </a:lnTo>
                  <a:lnTo>
                    <a:pt x="105" y="160"/>
                  </a:lnTo>
                  <a:lnTo>
                    <a:pt x="105" y="151"/>
                  </a:lnTo>
                  <a:lnTo>
                    <a:pt x="197" y="96"/>
                  </a:lnTo>
                  <a:lnTo>
                    <a:pt x="197" y="96"/>
                  </a:lnTo>
                  <a:lnTo>
                    <a:pt x="204" y="100"/>
                  </a:lnTo>
                  <a:lnTo>
                    <a:pt x="212" y="104"/>
                  </a:lnTo>
                  <a:lnTo>
                    <a:pt x="221" y="105"/>
                  </a:lnTo>
                  <a:lnTo>
                    <a:pt x="230" y="107"/>
                  </a:lnTo>
                  <a:lnTo>
                    <a:pt x="230" y="107"/>
                  </a:lnTo>
                  <a:lnTo>
                    <a:pt x="239" y="105"/>
                  </a:lnTo>
                  <a:lnTo>
                    <a:pt x="250" y="102"/>
                  </a:lnTo>
                  <a:lnTo>
                    <a:pt x="259" y="98"/>
                  </a:lnTo>
                  <a:lnTo>
                    <a:pt x="266" y="91"/>
                  </a:lnTo>
                  <a:lnTo>
                    <a:pt x="273" y="84"/>
                  </a:lnTo>
                  <a:lnTo>
                    <a:pt x="277" y="75"/>
                  </a:lnTo>
                  <a:lnTo>
                    <a:pt x="281" y="64"/>
                  </a:lnTo>
                  <a:lnTo>
                    <a:pt x="282" y="53"/>
                  </a:lnTo>
                  <a:lnTo>
                    <a:pt x="282" y="53"/>
                  </a:lnTo>
                  <a:lnTo>
                    <a:pt x="281" y="44"/>
                  </a:lnTo>
                  <a:lnTo>
                    <a:pt x="277" y="33"/>
                  </a:lnTo>
                  <a:lnTo>
                    <a:pt x="273" y="24"/>
                  </a:lnTo>
                  <a:lnTo>
                    <a:pt x="266" y="17"/>
                  </a:lnTo>
                  <a:lnTo>
                    <a:pt x="259" y="9"/>
                  </a:lnTo>
                  <a:lnTo>
                    <a:pt x="250" y="4"/>
                  </a:lnTo>
                  <a:lnTo>
                    <a:pt x="239" y="2"/>
                  </a:lnTo>
                  <a:lnTo>
                    <a:pt x="230" y="0"/>
                  </a:lnTo>
                  <a:lnTo>
                    <a:pt x="230" y="0"/>
                  </a:lnTo>
                  <a:lnTo>
                    <a:pt x="219" y="2"/>
                  </a:lnTo>
                  <a:lnTo>
                    <a:pt x="208" y="4"/>
                  </a:lnTo>
                  <a:lnTo>
                    <a:pt x="199" y="9"/>
                  </a:lnTo>
                  <a:lnTo>
                    <a:pt x="192" y="17"/>
                  </a:lnTo>
                  <a:lnTo>
                    <a:pt x="184" y="24"/>
                  </a:lnTo>
                  <a:lnTo>
                    <a:pt x="181" y="33"/>
                  </a:lnTo>
                  <a:lnTo>
                    <a:pt x="177" y="44"/>
                  </a:lnTo>
                  <a:lnTo>
                    <a:pt x="175" y="53"/>
                  </a:lnTo>
                  <a:lnTo>
                    <a:pt x="175" y="53"/>
                  </a:lnTo>
                  <a:lnTo>
                    <a:pt x="177" y="62"/>
                  </a:lnTo>
                  <a:lnTo>
                    <a:pt x="85" y="118"/>
                  </a:lnTo>
                  <a:lnTo>
                    <a:pt x="85" y="118"/>
                  </a:lnTo>
                  <a:lnTo>
                    <a:pt x="78" y="113"/>
                  </a:lnTo>
                  <a:lnTo>
                    <a:pt x="68" y="109"/>
                  </a:lnTo>
                  <a:lnTo>
                    <a:pt x="61" y="107"/>
                  </a:lnTo>
                  <a:lnTo>
                    <a:pt x="52" y="107"/>
                  </a:lnTo>
                  <a:lnTo>
                    <a:pt x="52" y="107"/>
                  </a:lnTo>
                  <a:lnTo>
                    <a:pt x="41" y="107"/>
                  </a:lnTo>
                  <a:lnTo>
                    <a:pt x="30" y="111"/>
                  </a:lnTo>
                  <a:lnTo>
                    <a:pt x="23" y="116"/>
                  </a:lnTo>
                  <a:lnTo>
                    <a:pt x="14" y="122"/>
                  </a:lnTo>
                  <a:lnTo>
                    <a:pt x="9" y="131"/>
                  </a:lnTo>
                  <a:lnTo>
                    <a:pt x="3" y="140"/>
                  </a:lnTo>
                  <a:lnTo>
                    <a:pt x="0" y="149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71"/>
                  </a:lnTo>
                  <a:lnTo>
                    <a:pt x="3" y="180"/>
                  </a:lnTo>
                  <a:lnTo>
                    <a:pt x="9" y="189"/>
                  </a:lnTo>
                  <a:lnTo>
                    <a:pt x="14" y="198"/>
                  </a:lnTo>
                  <a:lnTo>
                    <a:pt x="23" y="203"/>
                  </a:lnTo>
                  <a:lnTo>
                    <a:pt x="30" y="209"/>
                  </a:lnTo>
                  <a:lnTo>
                    <a:pt x="41" y="212"/>
                  </a:lnTo>
                  <a:lnTo>
                    <a:pt x="52" y="212"/>
                  </a:lnTo>
                  <a:lnTo>
                    <a:pt x="52" y="212"/>
                  </a:lnTo>
                  <a:lnTo>
                    <a:pt x="61" y="212"/>
                  </a:lnTo>
                  <a:lnTo>
                    <a:pt x="68" y="211"/>
                  </a:lnTo>
                  <a:lnTo>
                    <a:pt x="78" y="207"/>
                  </a:lnTo>
                  <a:lnTo>
                    <a:pt x="85" y="202"/>
                  </a:lnTo>
                  <a:lnTo>
                    <a:pt x="177" y="258"/>
                  </a:lnTo>
                  <a:lnTo>
                    <a:pt x="177" y="258"/>
                  </a:lnTo>
                  <a:lnTo>
                    <a:pt x="175" y="267"/>
                  </a:lnTo>
                  <a:lnTo>
                    <a:pt x="175" y="267"/>
                  </a:lnTo>
                  <a:lnTo>
                    <a:pt x="177" y="278"/>
                  </a:lnTo>
                  <a:lnTo>
                    <a:pt x="181" y="287"/>
                  </a:lnTo>
                  <a:lnTo>
                    <a:pt x="184" y="296"/>
                  </a:lnTo>
                  <a:lnTo>
                    <a:pt x="192" y="303"/>
                  </a:lnTo>
                  <a:lnTo>
                    <a:pt x="199" y="310"/>
                  </a:lnTo>
                  <a:lnTo>
                    <a:pt x="208" y="316"/>
                  </a:lnTo>
                  <a:lnTo>
                    <a:pt x="219" y="318"/>
                  </a:lnTo>
                  <a:lnTo>
                    <a:pt x="230" y="319"/>
                  </a:lnTo>
                  <a:lnTo>
                    <a:pt x="230" y="319"/>
                  </a:lnTo>
                  <a:lnTo>
                    <a:pt x="239" y="318"/>
                  </a:lnTo>
                  <a:lnTo>
                    <a:pt x="250" y="316"/>
                  </a:lnTo>
                  <a:lnTo>
                    <a:pt x="259" y="310"/>
                  </a:lnTo>
                  <a:lnTo>
                    <a:pt x="266" y="303"/>
                  </a:lnTo>
                  <a:lnTo>
                    <a:pt x="273" y="296"/>
                  </a:lnTo>
                  <a:lnTo>
                    <a:pt x="277" y="287"/>
                  </a:lnTo>
                  <a:lnTo>
                    <a:pt x="281" y="278"/>
                  </a:lnTo>
                  <a:lnTo>
                    <a:pt x="282" y="267"/>
                  </a:lnTo>
                  <a:lnTo>
                    <a:pt x="282" y="267"/>
                  </a:lnTo>
                  <a:lnTo>
                    <a:pt x="281" y="256"/>
                  </a:lnTo>
                  <a:lnTo>
                    <a:pt x="277" y="245"/>
                  </a:lnTo>
                  <a:lnTo>
                    <a:pt x="273" y="236"/>
                  </a:lnTo>
                  <a:lnTo>
                    <a:pt x="266" y="229"/>
                  </a:lnTo>
                  <a:lnTo>
                    <a:pt x="259" y="221"/>
                  </a:lnTo>
                  <a:lnTo>
                    <a:pt x="250" y="218"/>
                  </a:lnTo>
                  <a:lnTo>
                    <a:pt x="239" y="214"/>
                  </a:lnTo>
                  <a:lnTo>
                    <a:pt x="230" y="212"/>
                  </a:lnTo>
                  <a:lnTo>
                    <a:pt x="230" y="212"/>
                  </a:lnTo>
                  <a:close/>
                </a:path>
              </a:pathLst>
            </a:custGeom>
            <a:solidFill>
              <a:srgbClr val="3A9367"/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34" name="Rectangle 32">
              <a:extLst>
                <a:ext uri="{FF2B5EF4-FFF2-40B4-BE49-F238E27FC236}">
                  <a16:creationId xmlns:a16="http://schemas.microsoft.com/office/drawing/2014/main" xmlns="" id="{999D14B7-0CA2-409B-917A-D8B995216EFA}"/>
                </a:ext>
              </a:extLst>
            </p:cNvPr>
            <p:cNvSpPr/>
            <p:nvPr/>
          </p:nvSpPr>
          <p:spPr>
            <a:xfrm>
              <a:off x="571472" y="3000378"/>
              <a:ext cx="229620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35" name="Rectangle 33">
              <a:extLst>
                <a:ext uri="{FF2B5EF4-FFF2-40B4-BE49-F238E27FC236}">
                  <a16:creationId xmlns:a16="http://schemas.microsoft.com/office/drawing/2014/main" xmlns="" id="{36DF8FB5-E777-49BE-B9B4-B8A98BFFDFCA}"/>
                </a:ext>
              </a:extLst>
            </p:cNvPr>
            <p:cNvSpPr/>
            <p:nvPr/>
          </p:nvSpPr>
          <p:spPr>
            <a:xfrm>
              <a:off x="571472" y="3357568"/>
              <a:ext cx="242889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  <p:grpSp>
        <p:nvGrpSpPr>
          <p:cNvPr id="36" name="Group 39">
            <a:extLst>
              <a:ext uri="{FF2B5EF4-FFF2-40B4-BE49-F238E27FC236}">
                <a16:creationId xmlns:a16="http://schemas.microsoft.com/office/drawing/2014/main" xmlns="" id="{D76661D2-7B61-4CB7-95F6-AC8575FD4874}"/>
              </a:ext>
            </a:extLst>
          </p:cNvPr>
          <p:cNvGrpSpPr/>
          <p:nvPr/>
        </p:nvGrpSpPr>
        <p:grpSpPr>
          <a:xfrm>
            <a:off x="4935487" y="4029078"/>
            <a:ext cx="2643174" cy="941965"/>
            <a:chOff x="3286116" y="3000378"/>
            <a:chExt cx="2643174" cy="941965"/>
          </a:xfrm>
        </p:grpSpPr>
        <p:grpSp>
          <p:nvGrpSpPr>
            <p:cNvPr id="37" name="Group 30">
              <a:extLst>
                <a:ext uri="{FF2B5EF4-FFF2-40B4-BE49-F238E27FC236}">
                  <a16:creationId xmlns:a16="http://schemas.microsoft.com/office/drawing/2014/main" xmlns="" id="{4BB4B036-9B82-4721-8A1C-8CF301AB5D5D}"/>
                </a:ext>
              </a:extLst>
            </p:cNvPr>
            <p:cNvGrpSpPr/>
            <p:nvPr/>
          </p:nvGrpSpPr>
          <p:grpSpPr>
            <a:xfrm>
              <a:off x="3286116" y="3000378"/>
              <a:ext cx="195263" cy="260351"/>
              <a:chOff x="5081588" y="3365500"/>
              <a:chExt cx="195263" cy="260351"/>
            </a:xfrm>
            <a:solidFill>
              <a:schemeClr val="bg1">
                <a:lumMod val="65000"/>
              </a:schemeClr>
            </a:solidFill>
          </p:grpSpPr>
          <p:sp>
            <p:nvSpPr>
              <p:cNvPr id="44" name="Freeform 41">
                <a:extLst>
                  <a:ext uri="{FF2B5EF4-FFF2-40B4-BE49-F238E27FC236}">
                    <a16:creationId xmlns:a16="http://schemas.microsoft.com/office/drawing/2014/main" xmlns="" id="{6B152494-1E65-4F05-97F4-840DF9239AD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081588" y="3365500"/>
                <a:ext cx="195263" cy="260350"/>
              </a:xfrm>
              <a:custGeom>
                <a:avLst/>
                <a:gdLst/>
                <a:ahLst/>
                <a:cxnLst>
                  <a:cxn ang="0">
                    <a:pos x="31" y="42"/>
                  </a:cxn>
                  <a:cxn ang="0">
                    <a:pos x="26" y="42"/>
                  </a:cxn>
                  <a:cxn ang="0">
                    <a:pos x="15" y="47"/>
                  </a:cxn>
                  <a:cxn ang="0">
                    <a:pos x="6" y="54"/>
                  </a:cxn>
                  <a:cxn ang="0">
                    <a:pos x="2" y="65"/>
                  </a:cxn>
                  <a:cxn ang="0">
                    <a:pos x="0" y="82"/>
                  </a:cxn>
                  <a:cxn ang="0">
                    <a:pos x="247" y="73"/>
                  </a:cxn>
                  <a:cxn ang="0">
                    <a:pos x="245" y="65"/>
                  </a:cxn>
                  <a:cxn ang="0">
                    <a:pos x="241" y="54"/>
                  </a:cxn>
                  <a:cxn ang="0">
                    <a:pos x="232" y="47"/>
                  </a:cxn>
                  <a:cxn ang="0">
                    <a:pos x="221" y="42"/>
                  </a:cxn>
                  <a:cxn ang="0">
                    <a:pos x="216" y="42"/>
                  </a:cxn>
                  <a:cxn ang="0">
                    <a:pos x="167" y="53"/>
                  </a:cxn>
                  <a:cxn ang="0">
                    <a:pos x="86" y="22"/>
                  </a:cxn>
                  <a:cxn ang="0">
                    <a:pos x="163" y="0"/>
                  </a:cxn>
                  <a:cxn ang="0">
                    <a:pos x="82" y="0"/>
                  </a:cxn>
                  <a:cxn ang="0">
                    <a:pos x="71" y="6"/>
                  </a:cxn>
                  <a:cxn ang="0">
                    <a:pos x="66" y="16"/>
                  </a:cxn>
                  <a:cxn ang="0">
                    <a:pos x="58" y="58"/>
                  </a:cxn>
                  <a:cxn ang="0">
                    <a:pos x="62" y="69"/>
                  </a:cxn>
                  <a:cxn ang="0">
                    <a:pos x="73" y="74"/>
                  </a:cxn>
                  <a:cxn ang="0">
                    <a:pos x="174" y="74"/>
                  </a:cxn>
                  <a:cxn ang="0">
                    <a:pos x="185" y="69"/>
                  </a:cxn>
                  <a:cxn ang="0">
                    <a:pos x="187" y="58"/>
                  </a:cxn>
                  <a:cxn ang="0">
                    <a:pos x="182" y="16"/>
                  </a:cxn>
                  <a:cxn ang="0">
                    <a:pos x="176" y="6"/>
                  </a:cxn>
                  <a:cxn ang="0">
                    <a:pos x="163" y="0"/>
                  </a:cxn>
                  <a:cxn ang="0">
                    <a:pos x="220" y="103"/>
                  </a:cxn>
                  <a:cxn ang="0">
                    <a:pos x="26" y="103"/>
                  </a:cxn>
                  <a:cxn ang="0">
                    <a:pos x="13" y="109"/>
                  </a:cxn>
                  <a:cxn ang="0">
                    <a:pos x="8" y="123"/>
                  </a:cxn>
                  <a:cxn ang="0">
                    <a:pos x="24" y="306"/>
                  </a:cxn>
                  <a:cxn ang="0">
                    <a:pos x="31" y="321"/>
                  </a:cxn>
                  <a:cxn ang="0">
                    <a:pos x="47" y="328"/>
                  </a:cxn>
                  <a:cxn ang="0">
                    <a:pos x="200" y="328"/>
                  </a:cxn>
                  <a:cxn ang="0">
                    <a:pos x="214" y="321"/>
                  </a:cxn>
                  <a:cxn ang="0">
                    <a:pos x="221" y="306"/>
                  </a:cxn>
                  <a:cxn ang="0">
                    <a:pos x="240" y="123"/>
                  </a:cxn>
                  <a:cxn ang="0">
                    <a:pos x="234" y="109"/>
                  </a:cxn>
                  <a:cxn ang="0">
                    <a:pos x="220" y="103"/>
                  </a:cxn>
                  <a:cxn ang="0">
                    <a:pos x="82" y="287"/>
                  </a:cxn>
                  <a:cxn ang="0">
                    <a:pos x="42" y="143"/>
                  </a:cxn>
                  <a:cxn ang="0">
                    <a:pos x="82" y="287"/>
                  </a:cxn>
                  <a:cxn ang="0">
                    <a:pos x="104" y="287"/>
                  </a:cxn>
                  <a:cxn ang="0">
                    <a:pos x="144" y="143"/>
                  </a:cxn>
                  <a:cxn ang="0">
                    <a:pos x="194" y="287"/>
                  </a:cxn>
                  <a:cxn ang="0">
                    <a:pos x="163" y="143"/>
                  </a:cxn>
                  <a:cxn ang="0">
                    <a:pos x="194" y="287"/>
                  </a:cxn>
                </a:cxnLst>
                <a:rect l="0" t="0" r="r" b="b"/>
                <a:pathLst>
                  <a:path w="246" h="328">
                    <a:moveTo>
                      <a:pt x="216" y="42"/>
                    </a:moveTo>
                    <a:lnTo>
                      <a:pt x="31" y="42"/>
                    </a:lnTo>
                    <a:lnTo>
                      <a:pt x="31" y="42"/>
                    </a:lnTo>
                    <a:lnTo>
                      <a:pt x="26" y="42"/>
                    </a:lnTo>
                    <a:lnTo>
                      <a:pt x="20" y="44"/>
                    </a:lnTo>
                    <a:lnTo>
                      <a:pt x="15" y="47"/>
                    </a:lnTo>
                    <a:lnTo>
                      <a:pt x="9" y="51"/>
                    </a:lnTo>
                    <a:lnTo>
                      <a:pt x="6" y="54"/>
                    </a:lnTo>
                    <a:lnTo>
                      <a:pt x="4" y="60"/>
                    </a:lnTo>
                    <a:lnTo>
                      <a:pt x="2" y="65"/>
                    </a:lnTo>
                    <a:lnTo>
                      <a:pt x="0" y="73"/>
                    </a:lnTo>
                    <a:lnTo>
                      <a:pt x="0" y="82"/>
                    </a:lnTo>
                    <a:lnTo>
                      <a:pt x="247" y="82"/>
                    </a:lnTo>
                    <a:lnTo>
                      <a:pt x="247" y="73"/>
                    </a:lnTo>
                    <a:lnTo>
                      <a:pt x="247" y="73"/>
                    </a:lnTo>
                    <a:lnTo>
                      <a:pt x="245" y="65"/>
                    </a:lnTo>
                    <a:lnTo>
                      <a:pt x="243" y="60"/>
                    </a:lnTo>
                    <a:lnTo>
                      <a:pt x="241" y="54"/>
                    </a:lnTo>
                    <a:lnTo>
                      <a:pt x="238" y="51"/>
                    </a:lnTo>
                    <a:lnTo>
                      <a:pt x="232" y="47"/>
                    </a:lnTo>
                    <a:lnTo>
                      <a:pt x="227" y="44"/>
                    </a:lnTo>
                    <a:lnTo>
                      <a:pt x="221" y="42"/>
                    </a:lnTo>
                    <a:lnTo>
                      <a:pt x="216" y="42"/>
                    </a:lnTo>
                    <a:lnTo>
                      <a:pt x="216" y="42"/>
                    </a:lnTo>
                    <a:close/>
                    <a:moveTo>
                      <a:pt x="162" y="22"/>
                    </a:moveTo>
                    <a:lnTo>
                      <a:pt x="167" y="53"/>
                    </a:lnTo>
                    <a:lnTo>
                      <a:pt x="80" y="53"/>
                    </a:lnTo>
                    <a:lnTo>
                      <a:pt x="86" y="22"/>
                    </a:lnTo>
                    <a:lnTo>
                      <a:pt x="162" y="22"/>
                    </a:lnTo>
                    <a:close/>
                    <a:moveTo>
                      <a:pt x="163" y="0"/>
                    </a:moveTo>
                    <a:lnTo>
                      <a:pt x="82" y="0"/>
                    </a:lnTo>
                    <a:lnTo>
                      <a:pt x="82" y="0"/>
                    </a:lnTo>
                    <a:lnTo>
                      <a:pt x="76" y="2"/>
                    </a:lnTo>
                    <a:lnTo>
                      <a:pt x="71" y="6"/>
                    </a:lnTo>
                    <a:lnTo>
                      <a:pt x="67" y="9"/>
                    </a:lnTo>
                    <a:lnTo>
                      <a:pt x="66" y="16"/>
                    </a:lnTo>
                    <a:lnTo>
                      <a:pt x="58" y="58"/>
                    </a:lnTo>
                    <a:lnTo>
                      <a:pt x="58" y="58"/>
                    </a:lnTo>
                    <a:lnTo>
                      <a:pt x="60" y="65"/>
                    </a:lnTo>
                    <a:lnTo>
                      <a:pt x="62" y="69"/>
                    </a:lnTo>
                    <a:lnTo>
                      <a:pt x="67" y="73"/>
                    </a:lnTo>
                    <a:lnTo>
                      <a:pt x="73" y="74"/>
                    </a:lnTo>
                    <a:lnTo>
                      <a:pt x="174" y="74"/>
                    </a:lnTo>
                    <a:lnTo>
                      <a:pt x="174" y="74"/>
                    </a:lnTo>
                    <a:lnTo>
                      <a:pt x="180" y="73"/>
                    </a:lnTo>
                    <a:lnTo>
                      <a:pt x="185" y="69"/>
                    </a:lnTo>
                    <a:lnTo>
                      <a:pt x="187" y="65"/>
                    </a:lnTo>
                    <a:lnTo>
                      <a:pt x="187" y="58"/>
                    </a:lnTo>
                    <a:lnTo>
                      <a:pt x="182" y="16"/>
                    </a:lnTo>
                    <a:lnTo>
                      <a:pt x="182" y="16"/>
                    </a:lnTo>
                    <a:lnTo>
                      <a:pt x="180" y="9"/>
                    </a:lnTo>
                    <a:lnTo>
                      <a:pt x="176" y="6"/>
                    </a:lnTo>
                    <a:lnTo>
                      <a:pt x="171" y="2"/>
                    </a:lnTo>
                    <a:lnTo>
                      <a:pt x="163" y="0"/>
                    </a:lnTo>
                    <a:lnTo>
                      <a:pt x="163" y="0"/>
                    </a:lnTo>
                    <a:close/>
                    <a:moveTo>
                      <a:pt x="220" y="103"/>
                    </a:moveTo>
                    <a:lnTo>
                      <a:pt x="26" y="103"/>
                    </a:lnTo>
                    <a:lnTo>
                      <a:pt x="26" y="103"/>
                    </a:lnTo>
                    <a:lnTo>
                      <a:pt x="18" y="105"/>
                    </a:lnTo>
                    <a:lnTo>
                      <a:pt x="13" y="109"/>
                    </a:lnTo>
                    <a:lnTo>
                      <a:pt x="9" y="116"/>
                    </a:lnTo>
                    <a:lnTo>
                      <a:pt x="8" y="123"/>
                    </a:lnTo>
                    <a:lnTo>
                      <a:pt x="24" y="306"/>
                    </a:lnTo>
                    <a:lnTo>
                      <a:pt x="24" y="306"/>
                    </a:lnTo>
                    <a:lnTo>
                      <a:pt x="28" y="316"/>
                    </a:lnTo>
                    <a:lnTo>
                      <a:pt x="31" y="321"/>
                    </a:lnTo>
                    <a:lnTo>
                      <a:pt x="38" y="326"/>
                    </a:lnTo>
                    <a:lnTo>
                      <a:pt x="47" y="328"/>
                    </a:lnTo>
                    <a:lnTo>
                      <a:pt x="200" y="328"/>
                    </a:lnTo>
                    <a:lnTo>
                      <a:pt x="200" y="328"/>
                    </a:lnTo>
                    <a:lnTo>
                      <a:pt x="209" y="326"/>
                    </a:lnTo>
                    <a:lnTo>
                      <a:pt x="214" y="321"/>
                    </a:lnTo>
                    <a:lnTo>
                      <a:pt x="220" y="316"/>
                    </a:lnTo>
                    <a:lnTo>
                      <a:pt x="221" y="306"/>
                    </a:lnTo>
                    <a:lnTo>
                      <a:pt x="240" y="123"/>
                    </a:lnTo>
                    <a:lnTo>
                      <a:pt x="240" y="123"/>
                    </a:lnTo>
                    <a:lnTo>
                      <a:pt x="238" y="116"/>
                    </a:lnTo>
                    <a:lnTo>
                      <a:pt x="234" y="109"/>
                    </a:lnTo>
                    <a:lnTo>
                      <a:pt x="229" y="105"/>
                    </a:lnTo>
                    <a:lnTo>
                      <a:pt x="220" y="103"/>
                    </a:lnTo>
                    <a:lnTo>
                      <a:pt x="220" y="103"/>
                    </a:lnTo>
                    <a:close/>
                    <a:moveTo>
                      <a:pt x="82" y="287"/>
                    </a:moveTo>
                    <a:lnTo>
                      <a:pt x="51" y="287"/>
                    </a:lnTo>
                    <a:lnTo>
                      <a:pt x="42" y="143"/>
                    </a:lnTo>
                    <a:lnTo>
                      <a:pt x="82" y="143"/>
                    </a:lnTo>
                    <a:lnTo>
                      <a:pt x="82" y="287"/>
                    </a:lnTo>
                    <a:close/>
                    <a:moveTo>
                      <a:pt x="144" y="287"/>
                    </a:moveTo>
                    <a:lnTo>
                      <a:pt x="104" y="287"/>
                    </a:lnTo>
                    <a:lnTo>
                      <a:pt x="104" y="143"/>
                    </a:lnTo>
                    <a:lnTo>
                      <a:pt x="144" y="143"/>
                    </a:lnTo>
                    <a:lnTo>
                      <a:pt x="144" y="287"/>
                    </a:lnTo>
                    <a:close/>
                    <a:moveTo>
                      <a:pt x="194" y="287"/>
                    </a:moveTo>
                    <a:lnTo>
                      <a:pt x="163" y="287"/>
                    </a:lnTo>
                    <a:lnTo>
                      <a:pt x="163" y="143"/>
                    </a:lnTo>
                    <a:lnTo>
                      <a:pt x="205" y="143"/>
                    </a:lnTo>
                    <a:lnTo>
                      <a:pt x="194" y="287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5" name="Freeform 42">
                <a:extLst>
                  <a:ext uri="{FF2B5EF4-FFF2-40B4-BE49-F238E27FC236}">
                    <a16:creationId xmlns:a16="http://schemas.microsoft.com/office/drawing/2014/main" xmlns="" id="{783E2B5E-3E64-4574-9B4D-B7E0B3C5D209}"/>
                  </a:ext>
                </a:extLst>
              </p:cNvPr>
              <p:cNvSpPr/>
              <p:nvPr/>
            </p:nvSpPr>
            <p:spPr bwMode="auto">
              <a:xfrm>
                <a:off x="5081588" y="3397250"/>
                <a:ext cx="195263" cy="31750"/>
              </a:xfrm>
              <a:custGeom>
                <a:avLst/>
                <a:gdLst/>
                <a:ahLst/>
                <a:cxnLst>
                  <a:cxn ang="0">
                    <a:pos x="216" y="0"/>
                  </a:cxn>
                  <a:cxn ang="0">
                    <a:pos x="31" y="0"/>
                  </a:cxn>
                  <a:cxn ang="0">
                    <a:pos x="31" y="0"/>
                  </a:cxn>
                  <a:cxn ang="0">
                    <a:pos x="26" y="0"/>
                  </a:cxn>
                  <a:cxn ang="0">
                    <a:pos x="20" y="2"/>
                  </a:cxn>
                  <a:cxn ang="0">
                    <a:pos x="15" y="5"/>
                  </a:cxn>
                  <a:cxn ang="0">
                    <a:pos x="9" y="9"/>
                  </a:cxn>
                  <a:cxn ang="0">
                    <a:pos x="6" y="12"/>
                  </a:cxn>
                  <a:cxn ang="0">
                    <a:pos x="4" y="18"/>
                  </a:cxn>
                  <a:cxn ang="0">
                    <a:pos x="2" y="23"/>
                  </a:cxn>
                  <a:cxn ang="0">
                    <a:pos x="0" y="31"/>
                  </a:cxn>
                  <a:cxn ang="0">
                    <a:pos x="0" y="40"/>
                  </a:cxn>
                  <a:cxn ang="0">
                    <a:pos x="247" y="40"/>
                  </a:cxn>
                  <a:cxn ang="0">
                    <a:pos x="247" y="31"/>
                  </a:cxn>
                  <a:cxn ang="0">
                    <a:pos x="247" y="31"/>
                  </a:cxn>
                  <a:cxn ang="0">
                    <a:pos x="245" y="23"/>
                  </a:cxn>
                  <a:cxn ang="0">
                    <a:pos x="243" y="18"/>
                  </a:cxn>
                  <a:cxn ang="0">
                    <a:pos x="241" y="12"/>
                  </a:cxn>
                  <a:cxn ang="0">
                    <a:pos x="238" y="9"/>
                  </a:cxn>
                  <a:cxn ang="0">
                    <a:pos x="232" y="5"/>
                  </a:cxn>
                  <a:cxn ang="0">
                    <a:pos x="227" y="2"/>
                  </a:cxn>
                  <a:cxn ang="0">
                    <a:pos x="221" y="0"/>
                  </a:cxn>
                  <a:cxn ang="0">
                    <a:pos x="216" y="0"/>
                  </a:cxn>
                  <a:cxn ang="0">
                    <a:pos x="216" y="0"/>
                  </a:cxn>
                </a:cxnLst>
                <a:rect l="0" t="0" r="r" b="b"/>
                <a:pathLst>
                  <a:path w="246" h="40">
                    <a:moveTo>
                      <a:pt x="216" y="0"/>
                    </a:moveTo>
                    <a:lnTo>
                      <a:pt x="31" y="0"/>
                    </a:lnTo>
                    <a:lnTo>
                      <a:pt x="31" y="0"/>
                    </a:lnTo>
                    <a:lnTo>
                      <a:pt x="26" y="0"/>
                    </a:lnTo>
                    <a:lnTo>
                      <a:pt x="20" y="2"/>
                    </a:lnTo>
                    <a:lnTo>
                      <a:pt x="15" y="5"/>
                    </a:lnTo>
                    <a:lnTo>
                      <a:pt x="9" y="9"/>
                    </a:lnTo>
                    <a:lnTo>
                      <a:pt x="6" y="12"/>
                    </a:lnTo>
                    <a:lnTo>
                      <a:pt x="4" y="18"/>
                    </a:lnTo>
                    <a:lnTo>
                      <a:pt x="2" y="23"/>
                    </a:lnTo>
                    <a:lnTo>
                      <a:pt x="0" y="31"/>
                    </a:lnTo>
                    <a:lnTo>
                      <a:pt x="0" y="40"/>
                    </a:lnTo>
                    <a:lnTo>
                      <a:pt x="247" y="40"/>
                    </a:lnTo>
                    <a:lnTo>
                      <a:pt x="247" y="31"/>
                    </a:lnTo>
                    <a:lnTo>
                      <a:pt x="247" y="31"/>
                    </a:lnTo>
                    <a:lnTo>
                      <a:pt x="245" y="23"/>
                    </a:lnTo>
                    <a:lnTo>
                      <a:pt x="243" y="18"/>
                    </a:lnTo>
                    <a:lnTo>
                      <a:pt x="241" y="12"/>
                    </a:lnTo>
                    <a:lnTo>
                      <a:pt x="238" y="9"/>
                    </a:lnTo>
                    <a:lnTo>
                      <a:pt x="232" y="5"/>
                    </a:lnTo>
                    <a:lnTo>
                      <a:pt x="227" y="2"/>
                    </a:lnTo>
                    <a:lnTo>
                      <a:pt x="221" y="0"/>
                    </a:lnTo>
                    <a:lnTo>
                      <a:pt x="216" y="0"/>
                    </a:lnTo>
                    <a:lnTo>
                      <a:pt x="216" y="0"/>
                    </a:lnTo>
                  </a:path>
                </a:pathLst>
              </a:custGeom>
              <a:solidFill>
                <a:srgbClr val="3A9367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6" name="Freeform 43">
                <a:extLst>
                  <a:ext uri="{FF2B5EF4-FFF2-40B4-BE49-F238E27FC236}">
                    <a16:creationId xmlns:a16="http://schemas.microsoft.com/office/drawing/2014/main" xmlns="" id="{FF8DB4B7-0011-4661-8A3C-794DF00B202B}"/>
                  </a:ext>
                </a:extLst>
              </p:cNvPr>
              <p:cNvSpPr/>
              <p:nvPr/>
            </p:nvSpPr>
            <p:spPr bwMode="auto">
              <a:xfrm>
                <a:off x="5145088" y="3381375"/>
                <a:ext cx="68263" cy="25400"/>
              </a:xfrm>
              <a:custGeom>
                <a:avLst/>
                <a:gdLst/>
                <a:ahLst/>
                <a:cxnLst>
                  <a:cxn ang="0">
                    <a:pos x="82" y="0"/>
                  </a:cxn>
                  <a:cxn ang="0">
                    <a:pos x="87" y="31"/>
                  </a:cxn>
                  <a:cxn ang="0">
                    <a:pos x="0" y="31"/>
                  </a:cxn>
                  <a:cxn ang="0">
                    <a:pos x="6" y="0"/>
                  </a:cxn>
                  <a:cxn ang="0">
                    <a:pos x="82" y="0"/>
                  </a:cxn>
                </a:cxnLst>
                <a:rect l="0" t="0" r="r" b="b"/>
                <a:pathLst>
                  <a:path w="87" h="31">
                    <a:moveTo>
                      <a:pt x="82" y="0"/>
                    </a:moveTo>
                    <a:lnTo>
                      <a:pt x="87" y="31"/>
                    </a:lnTo>
                    <a:lnTo>
                      <a:pt x="0" y="31"/>
                    </a:lnTo>
                    <a:lnTo>
                      <a:pt x="6" y="0"/>
                    </a:lnTo>
                    <a:lnTo>
                      <a:pt x="82" y="0"/>
                    </a:ln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7" name="Freeform 44">
                <a:extLst>
                  <a:ext uri="{FF2B5EF4-FFF2-40B4-BE49-F238E27FC236}">
                    <a16:creationId xmlns:a16="http://schemas.microsoft.com/office/drawing/2014/main" xmlns="" id="{7C1DB806-F921-41F6-B1AE-FB9D26C0CE5C}"/>
                  </a:ext>
                </a:extLst>
              </p:cNvPr>
              <p:cNvSpPr/>
              <p:nvPr/>
            </p:nvSpPr>
            <p:spPr bwMode="auto">
              <a:xfrm>
                <a:off x="5127625" y="3365500"/>
                <a:ext cx="101600" cy="58738"/>
              </a:xfrm>
              <a:custGeom>
                <a:avLst/>
                <a:gdLst/>
                <a:ahLst/>
                <a:cxnLst>
                  <a:cxn ang="0">
                    <a:pos x="105" y="0"/>
                  </a:cxn>
                  <a:cxn ang="0">
                    <a:pos x="24" y="0"/>
                  </a:cxn>
                  <a:cxn ang="0">
                    <a:pos x="24" y="0"/>
                  </a:cxn>
                  <a:cxn ang="0">
                    <a:pos x="18" y="2"/>
                  </a:cxn>
                  <a:cxn ang="0">
                    <a:pos x="13" y="6"/>
                  </a:cxn>
                  <a:cxn ang="0">
                    <a:pos x="9" y="9"/>
                  </a:cxn>
                  <a:cxn ang="0">
                    <a:pos x="8" y="16"/>
                  </a:cxn>
                  <a:cxn ang="0">
                    <a:pos x="0" y="58"/>
                  </a:cxn>
                  <a:cxn ang="0">
                    <a:pos x="0" y="58"/>
                  </a:cxn>
                  <a:cxn ang="0">
                    <a:pos x="2" y="65"/>
                  </a:cxn>
                  <a:cxn ang="0">
                    <a:pos x="4" y="69"/>
                  </a:cxn>
                  <a:cxn ang="0">
                    <a:pos x="9" y="73"/>
                  </a:cxn>
                  <a:cxn ang="0">
                    <a:pos x="15" y="74"/>
                  </a:cxn>
                  <a:cxn ang="0">
                    <a:pos x="116" y="74"/>
                  </a:cxn>
                  <a:cxn ang="0">
                    <a:pos x="116" y="74"/>
                  </a:cxn>
                  <a:cxn ang="0">
                    <a:pos x="122" y="73"/>
                  </a:cxn>
                  <a:cxn ang="0">
                    <a:pos x="127" y="69"/>
                  </a:cxn>
                  <a:cxn ang="0">
                    <a:pos x="129" y="65"/>
                  </a:cxn>
                  <a:cxn ang="0">
                    <a:pos x="129" y="58"/>
                  </a:cxn>
                  <a:cxn ang="0">
                    <a:pos x="124" y="16"/>
                  </a:cxn>
                  <a:cxn ang="0">
                    <a:pos x="124" y="16"/>
                  </a:cxn>
                  <a:cxn ang="0">
                    <a:pos x="122" y="9"/>
                  </a:cxn>
                  <a:cxn ang="0">
                    <a:pos x="118" y="6"/>
                  </a:cxn>
                  <a:cxn ang="0">
                    <a:pos x="113" y="2"/>
                  </a:cxn>
                  <a:cxn ang="0">
                    <a:pos x="105" y="0"/>
                  </a:cxn>
                  <a:cxn ang="0">
                    <a:pos x="105" y="0"/>
                  </a:cxn>
                </a:cxnLst>
                <a:rect l="0" t="0" r="r" b="b"/>
                <a:pathLst>
                  <a:path w="129" h="74">
                    <a:moveTo>
                      <a:pt x="105" y="0"/>
                    </a:moveTo>
                    <a:lnTo>
                      <a:pt x="24" y="0"/>
                    </a:lnTo>
                    <a:lnTo>
                      <a:pt x="24" y="0"/>
                    </a:lnTo>
                    <a:lnTo>
                      <a:pt x="18" y="2"/>
                    </a:lnTo>
                    <a:lnTo>
                      <a:pt x="13" y="6"/>
                    </a:lnTo>
                    <a:lnTo>
                      <a:pt x="9" y="9"/>
                    </a:lnTo>
                    <a:lnTo>
                      <a:pt x="8" y="16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2" y="65"/>
                    </a:lnTo>
                    <a:lnTo>
                      <a:pt x="4" y="69"/>
                    </a:lnTo>
                    <a:lnTo>
                      <a:pt x="9" y="73"/>
                    </a:lnTo>
                    <a:lnTo>
                      <a:pt x="15" y="74"/>
                    </a:lnTo>
                    <a:lnTo>
                      <a:pt x="116" y="74"/>
                    </a:lnTo>
                    <a:lnTo>
                      <a:pt x="116" y="74"/>
                    </a:lnTo>
                    <a:lnTo>
                      <a:pt x="122" y="73"/>
                    </a:lnTo>
                    <a:lnTo>
                      <a:pt x="127" y="69"/>
                    </a:lnTo>
                    <a:lnTo>
                      <a:pt x="129" y="65"/>
                    </a:lnTo>
                    <a:lnTo>
                      <a:pt x="129" y="58"/>
                    </a:lnTo>
                    <a:lnTo>
                      <a:pt x="124" y="16"/>
                    </a:lnTo>
                    <a:lnTo>
                      <a:pt x="124" y="16"/>
                    </a:lnTo>
                    <a:lnTo>
                      <a:pt x="122" y="9"/>
                    </a:lnTo>
                    <a:lnTo>
                      <a:pt x="118" y="6"/>
                    </a:lnTo>
                    <a:lnTo>
                      <a:pt x="113" y="2"/>
                    </a:lnTo>
                    <a:lnTo>
                      <a:pt x="105" y="0"/>
                    </a:lnTo>
                    <a:lnTo>
                      <a:pt x="105" y="0"/>
                    </a:lnTo>
                  </a:path>
                </a:pathLst>
              </a:custGeom>
              <a:solidFill>
                <a:srgbClr val="3A9367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8" name="Freeform 45">
                <a:extLst>
                  <a:ext uri="{FF2B5EF4-FFF2-40B4-BE49-F238E27FC236}">
                    <a16:creationId xmlns:a16="http://schemas.microsoft.com/office/drawing/2014/main" xmlns="" id="{13E1B450-250D-41F3-AAC8-C6E1040541D1}"/>
                  </a:ext>
                </a:extLst>
              </p:cNvPr>
              <p:cNvSpPr/>
              <p:nvPr/>
            </p:nvSpPr>
            <p:spPr bwMode="auto">
              <a:xfrm>
                <a:off x="5086350" y="3446463"/>
                <a:ext cx="184150" cy="179388"/>
              </a:xfrm>
              <a:custGeom>
                <a:avLst/>
                <a:gdLst/>
                <a:ahLst/>
                <a:cxnLst>
                  <a:cxn ang="0">
                    <a:pos x="212" y="0"/>
                  </a:cxn>
                  <a:cxn ang="0">
                    <a:pos x="18" y="0"/>
                  </a:cxn>
                  <a:cxn ang="0">
                    <a:pos x="18" y="0"/>
                  </a:cxn>
                  <a:cxn ang="0">
                    <a:pos x="10" y="2"/>
                  </a:cxn>
                  <a:cxn ang="0">
                    <a:pos x="5" y="6"/>
                  </a:cxn>
                  <a:cxn ang="0">
                    <a:pos x="1" y="13"/>
                  </a:cxn>
                  <a:cxn ang="0">
                    <a:pos x="0" y="20"/>
                  </a:cxn>
                  <a:cxn ang="0">
                    <a:pos x="16" y="203"/>
                  </a:cxn>
                  <a:cxn ang="0">
                    <a:pos x="16" y="203"/>
                  </a:cxn>
                  <a:cxn ang="0">
                    <a:pos x="20" y="213"/>
                  </a:cxn>
                  <a:cxn ang="0">
                    <a:pos x="23" y="218"/>
                  </a:cxn>
                  <a:cxn ang="0">
                    <a:pos x="30" y="223"/>
                  </a:cxn>
                  <a:cxn ang="0">
                    <a:pos x="39" y="225"/>
                  </a:cxn>
                  <a:cxn ang="0">
                    <a:pos x="192" y="225"/>
                  </a:cxn>
                  <a:cxn ang="0">
                    <a:pos x="192" y="225"/>
                  </a:cxn>
                  <a:cxn ang="0">
                    <a:pos x="201" y="223"/>
                  </a:cxn>
                  <a:cxn ang="0">
                    <a:pos x="206" y="218"/>
                  </a:cxn>
                  <a:cxn ang="0">
                    <a:pos x="212" y="213"/>
                  </a:cxn>
                  <a:cxn ang="0">
                    <a:pos x="213" y="203"/>
                  </a:cxn>
                  <a:cxn ang="0">
                    <a:pos x="232" y="20"/>
                  </a:cxn>
                  <a:cxn ang="0">
                    <a:pos x="232" y="20"/>
                  </a:cxn>
                  <a:cxn ang="0">
                    <a:pos x="230" y="13"/>
                  </a:cxn>
                  <a:cxn ang="0">
                    <a:pos x="226" y="6"/>
                  </a:cxn>
                  <a:cxn ang="0">
                    <a:pos x="221" y="2"/>
                  </a:cxn>
                  <a:cxn ang="0">
                    <a:pos x="212" y="0"/>
                  </a:cxn>
                  <a:cxn ang="0">
                    <a:pos x="212" y="0"/>
                  </a:cxn>
                </a:cxnLst>
                <a:rect l="0" t="0" r="r" b="b"/>
                <a:pathLst>
                  <a:path w="231" h="225">
                    <a:moveTo>
                      <a:pt x="212" y="0"/>
                    </a:moveTo>
                    <a:lnTo>
                      <a:pt x="18" y="0"/>
                    </a:lnTo>
                    <a:lnTo>
                      <a:pt x="18" y="0"/>
                    </a:lnTo>
                    <a:lnTo>
                      <a:pt x="10" y="2"/>
                    </a:lnTo>
                    <a:lnTo>
                      <a:pt x="5" y="6"/>
                    </a:lnTo>
                    <a:lnTo>
                      <a:pt x="1" y="13"/>
                    </a:lnTo>
                    <a:lnTo>
                      <a:pt x="0" y="20"/>
                    </a:lnTo>
                    <a:lnTo>
                      <a:pt x="16" y="203"/>
                    </a:lnTo>
                    <a:lnTo>
                      <a:pt x="16" y="203"/>
                    </a:lnTo>
                    <a:lnTo>
                      <a:pt x="20" y="213"/>
                    </a:lnTo>
                    <a:lnTo>
                      <a:pt x="23" y="218"/>
                    </a:lnTo>
                    <a:lnTo>
                      <a:pt x="30" y="223"/>
                    </a:lnTo>
                    <a:lnTo>
                      <a:pt x="39" y="225"/>
                    </a:lnTo>
                    <a:lnTo>
                      <a:pt x="192" y="225"/>
                    </a:lnTo>
                    <a:lnTo>
                      <a:pt x="192" y="225"/>
                    </a:lnTo>
                    <a:lnTo>
                      <a:pt x="201" y="223"/>
                    </a:lnTo>
                    <a:lnTo>
                      <a:pt x="206" y="218"/>
                    </a:lnTo>
                    <a:lnTo>
                      <a:pt x="212" y="213"/>
                    </a:lnTo>
                    <a:lnTo>
                      <a:pt x="213" y="203"/>
                    </a:lnTo>
                    <a:lnTo>
                      <a:pt x="232" y="20"/>
                    </a:lnTo>
                    <a:lnTo>
                      <a:pt x="232" y="20"/>
                    </a:lnTo>
                    <a:lnTo>
                      <a:pt x="230" y="13"/>
                    </a:lnTo>
                    <a:lnTo>
                      <a:pt x="226" y="6"/>
                    </a:lnTo>
                    <a:lnTo>
                      <a:pt x="221" y="2"/>
                    </a:lnTo>
                    <a:lnTo>
                      <a:pt x="212" y="0"/>
                    </a:lnTo>
                    <a:lnTo>
                      <a:pt x="212" y="0"/>
                    </a:lnTo>
                  </a:path>
                </a:pathLst>
              </a:custGeom>
              <a:solidFill>
                <a:srgbClr val="3A9367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49" name="Freeform 46">
                <a:extLst>
                  <a:ext uri="{FF2B5EF4-FFF2-40B4-BE49-F238E27FC236}">
                    <a16:creationId xmlns:a16="http://schemas.microsoft.com/office/drawing/2014/main" xmlns="" id="{19EB0BE0-505E-4E40-9ABC-30FBD4AA001C}"/>
                  </a:ext>
                </a:extLst>
              </p:cNvPr>
              <p:cNvSpPr/>
              <p:nvPr/>
            </p:nvSpPr>
            <p:spPr bwMode="auto">
              <a:xfrm>
                <a:off x="5114925" y="3478213"/>
                <a:ext cx="30163" cy="114300"/>
              </a:xfrm>
              <a:custGeom>
                <a:avLst/>
                <a:gdLst/>
                <a:ahLst/>
                <a:cxnLst>
                  <a:cxn ang="0">
                    <a:pos x="40" y="144"/>
                  </a:cxn>
                  <a:cxn ang="0">
                    <a:pos x="9" y="144"/>
                  </a:cxn>
                  <a:cxn ang="0">
                    <a:pos x="0" y="0"/>
                  </a:cxn>
                  <a:cxn ang="0">
                    <a:pos x="40" y="0"/>
                  </a:cxn>
                  <a:cxn ang="0">
                    <a:pos x="40" y="144"/>
                  </a:cxn>
                </a:cxnLst>
                <a:rect l="0" t="0" r="r" b="b"/>
                <a:pathLst>
                  <a:path w="40" h="144">
                    <a:moveTo>
                      <a:pt x="40" y="144"/>
                    </a:moveTo>
                    <a:lnTo>
                      <a:pt x="9" y="144"/>
                    </a:lnTo>
                    <a:lnTo>
                      <a:pt x="0" y="0"/>
                    </a:lnTo>
                    <a:lnTo>
                      <a:pt x="40" y="0"/>
                    </a:lnTo>
                    <a:lnTo>
                      <a:pt x="40" y="144"/>
                    </a:ln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51" name="Rectangle 47">
                <a:extLst>
                  <a:ext uri="{FF2B5EF4-FFF2-40B4-BE49-F238E27FC236}">
                    <a16:creationId xmlns:a16="http://schemas.microsoft.com/office/drawing/2014/main" xmlns="" id="{F7FA6277-0AC6-4ED2-82CC-5D2CB0C05D4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162550" y="3478213"/>
                <a:ext cx="31750" cy="114300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  <p:sp>
            <p:nvSpPr>
              <p:cNvPr id="52" name="Freeform 48">
                <a:extLst>
                  <a:ext uri="{FF2B5EF4-FFF2-40B4-BE49-F238E27FC236}">
                    <a16:creationId xmlns:a16="http://schemas.microsoft.com/office/drawing/2014/main" xmlns="" id="{984A424B-D35A-4418-8F84-EF313A6BB84B}"/>
                  </a:ext>
                </a:extLst>
              </p:cNvPr>
              <p:cNvSpPr/>
              <p:nvPr/>
            </p:nvSpPr>
            <p:spPr bwMode="auto">
              <a:xfrm>
                <a:off x="5210175" y="3478213"/>
                <a:ext cx="33338" cy="114300"/>
              </a:xfrm>
              <a:custGeom>
                <a:avLst/>
                <a:gdLst/>
                <a:ahLst/>
                <a:cxnLst>
                  <a:cxn ang="0">
                    <a:pos x="31" y="144"/>
                  </a:cxn>
                  <a:cxn ang="0">
                    <a:pos x="0" y="144"/>
                  </a:cxn>
                  <a:cxn ang="0">
                    <a:pos x="0" y="0"/>
                  </a:cxn>
                  <a:cxn ang="0">
                    <a:pos x="42" y="0"/>
                  </a:cxn>
                  <a:cxn ang="0">
                    <a:pos x="31" y="144"/>
                  </a:cxn>
                </a:cxnLst>
                <a:rect l="0" t="0" r="r" b="b"/>
                <a:pathLst>
                  <a:path w="42" h="144">
                    <a:moveTo>
                      <a:pt x="31" y="144"/>
                    </a:moveTo>
                    <a:lnTo>
                      <a:pt x="0" y="144"/>
                    </a:lnTo>
                    <a:lnTo>
                      <a:pt x="0" y="0"/>
                    </a:lnTo>
                    <a:lnTo>
                      <a:pt x="42" y="0"/>
                    </a:lnTo>
                    <a:lnTo>
                      <a:pt x="31" y="144"/>
                    </a:lnTo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solidFill>
                    <a:schemeClr val="tx1">
                      <a:lumMod val="85000"/>
                      <a:lumOff val="15000"/>
                    </a:schemeClr>
                  </a:solidFill>
                </a:endParaRPr>
              </a:p>
            </p:txBody>
          </p:sp>
        </p:grpSp>
        <p:sp>
          <p:nvSpPr>
            <p:cNvPr id="38" name="Rectangle 34">
              <a:extLst>
                <a:ext uri="{FF2B5EF4-FFF2-40B4-BE49-F238E27FC236}">
                  <a16:creationId xmlns:a16="http://schemas.microsoft.com/office/drawing/2014/main" xmlns="" id="{D4F89E99-3E7F-46BE-85B1-DA13806A5641}"/>
                </a:ext>
              </a:extLst>
            </p:cNvPr>
            <p:cNvSpPr/>
            <p:nvPr/>
          </p:nvSpPr>
          <p:spPr>
            <a:xfrm>
              <a:off x="3500398" y="3000378"/>
              <a:ext cx="2296206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12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39" name="Rectangle 35">
              <a:extLst>
                <a:ext uri="{FF2B5EF4-FFF2-40B4-BE49-F238E27FC236}">
                  <a16:creationId xmlns:a16="http://schemas.microsoft.com/office/drawing/2014/main" xmlns="" id="{E20E774A-0CE0-4E4A-9831-455BE6953D20}"/>
                </a:ext>
              </a:extLst>
            </p:cNvPr>
            <p:cNvSpPr/>
            <p:nvPr/>
          </p:nvSpPr>
          <p:spPr>
            <a:xfrm>
              <a:off x="3500398" y="3357568"/>
              <a:ext cx="242889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  <p:grpSp>
        <p:nvGrpSpPr>
          <p:cNvPr id="53" name="Group 40">
            <a:extLst>
              <a:ext uri="{FF2B5EF4-FFF2-40B4-BE49-F238E27FC236}">
                <a16:creationId xmlns:a16="http://schemas.microsoft.com/office/drawing/2014/main" xmlns="" id="{4A510160-4EAE-4B8C-8E86-047549F4972C}"/>
              </a:ext>
            </a:extLst>
          </p:cNvPr>
          <p:cNvGrpSpPr/>
          <p:nvPr/>
        </p:nvGrpSpPr>
        <p:grpSpPr>
          <a:xfrm>
            <a:off x="7793007" y="4029078"/>
            <a:ext cx="2714644" cy="941965"/>
            <a:chOff x="6143636" y="3000378"/>
            <a:chExt cx="2714644" cy="941965"/>
          </a:xfrm>
          <a:solidFill>
            <a:srgbClr val="3A9367"/>
          </a:solidFill>
        </p:grpSpPr>
        <p:sp>
          <p:nvSpPr>
            <p:cNvPr id="54" name="Freeform 32">
              <a:extLst>
                <a:ext uri="{FF2B5EF4-FFF2-40B4-BE49-F238E27FC236}">
                  <a16:creationId xmlns:a16="http://schemas.microsoft.com/office/drawing/2014/main" xmlns="" id="{97829CEC-34AC-475B-B742-06A03C2BCE3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143636" y="3000378"/>
              <a:ext cx="287338" cy="234950"/>
            </a:xfrm>
            <a:custGeom>
              <a:avLst/>
              <a:gdLst/>
              <a:ahLst/>
              <a:cxnLst>
                <a:cxn ang="0">
                  <a:pos x="254" y="0"/>
                </a:cxn>
                <a:cxn ang="0">
                  <a:pos x="239" y="2"/>
                </a:cxn>
                <a:cxn ang="0">
                  <a:pos x="210" y="15"/>
                </a:cxn>
                <a:cxn ang="0">
                  <a:pos x="74" y="149"/>
                </a:cxn>
                <a:cxn ang="0">
                  <a:pos x="69" y="154"/>
                </a:cxn>
                <a:cxn ang="0">
                  <a:pos x="65" y="165"/>
                </a:cxn>
                <a:cxn ang="0">
                  <a:pos x="65" y="178"/>
                </a:cxn>
                <a:cxn ang="0">
                  <a:pos x="69" y="189"/>
                </a:cxn>
                <a:cxn ang="0">
                  <a:pos x="167" y="288"/>
                </a:cxn>
                <a:cxn ang="0">
                  <a:pos x="172" y="292"/>
                </a:cxn>
                <a:cxn ang="0">
                  <a:pos x="183" y="297"/>
                </a:cxn>
                <a:cxn ang="0">
                  <a:pos x="196" y="297"/>
                </a:cxn>
                <a:cxn ang="0">
                  <a:pos x="208" y="292"/>
                </a:cxn>
                <a:cxn ang="0">
                  <a:pos x="339" y="162"/>
                </a:cxn>
                <a:cxn ang="0">
                  <a:pos x="348" y="151"/>
                </a:cxn>
                <a:cxn ang="0">
                  <a:pos x="359" y="122"/>
                </a:cxn>
                <a:cxn ang="0">
                  <a:pos x="361" y="33"/>
                </a:cxn>
                <a:cxn ang="0">
                  <a:pos x="361" y="26"/>
                </a:cxn>
                <a:cxn ang="0">
                  <a:pos x="355" y="15"/>
                </a:cxn>
                <a:cxn ang="0">
                  <a:pos x="346" y="6"/>
                </a:cxn>
                <a:cxn ang="0">
                  <a:pos x="335" y="2"/>
                </a:cxn>
                <a:cxn ang="0">
                  <a:pos x="330" y="0"/>
                </a:cxn>
                <a:cxn ang="0">
                  <a:pos x="286" y="107"/>
                </a:cxn>
                <a:cxn ang="0">
                  <a:pos x="274" y="105"/>
                </a:cxn>
                <a:cxn ang="0">
                  <a:pos x="263" y="98"/>
                </a:cxn>
                <a:cxn ang="0">
                  <a:pos x="257" y="87"/>
                </a:cxn>
                <a:cxn ang="0">
                  <a:pos x="254" y="74"/>
                </a:cxn>
                <a:cxn ang="0">
                  <a:pos x="256" y="69"/>
                </a:cxn>
                <a:cxn ang="0">
                  <a:pos x="259" y="58"/>
                </a:cxn>
                <a:cxn ang="0">
                  <a:pos x="268" y="49"/>
                </a:cxn>
                <a:cxn ang="0">
                  <a:pos x="279" y="44"/>
                </a:cxn>
                <a:cxn ang="0">
                  <a:pos x="286" y="44"/>
                </a:cxn>
                <a:cxn ang="0">
                  <a:pos x="299" y="45"/>
                </a:cxn>
                <a:cxn ang="0">
                  <a:pos x="308" y="53"/>
                </a:cxn>
                <a:cxn ang="0">
                  <a:pos x="315" y="64"/>
                </a:cxn>
                <a:cxn ang="0">
                  <a:pos x="319" y="74"/>
                </a:cxn>
                <a:cxn ang="0">
                  <a:pos x="317" y="82"/>
                </a:cxn>
                <a:cxn ang="0">
                  <a:pos x="314" y="93"/>
                </a:cxn>
                <a:cxn ang="0">
                  <a:pos x="304" y="102"/>
                </a:cxn>
                <a:cxn ang="0">
                  <a:pos x="292" y="107"/>
                </a:cxn>
                <a:cxn ang="0">
                  <a:pos x="286" y="107"/>
                </a:cxn>
                <a:cxn ang="0">
                  <a:pos x="141" y="294"/>
                </a:cxn>
                <a:cxn ang="0">
                  <a:pos x="130" y="297"/>
                </a:cxn>
                <a:cxn ang="0">
                  <a:pos x="112" y="294"/>
                </a:cxn>
                <a:cxn ang="0">
                  <a:pos x="9" y="194"/>
                </a:cxn>
                <a:cxn ang="0">
                  <a:pos x="5" y="189"/>
                </a:cxn>
                <a:cxn ang="0">
                  <a:pos x="0" y="178"/>
                </a:cxn>
                <a:cxn ang="0">
                  <a:pos x="0" y="165"/>
                </a:cxn>
                <a:cxn ang="0">
                  <a:pos x="5" y="154"/>
                </a:cxn>
                <a:cxn ang="0">
                  <a:pos x="136" y="24"/>
                </a:cxn>
                <a:cxn ang="0">
                  <a:pos x="147" y="15"/>
                </a:cxn>
                <a:cxn ang="0">
                  <a:pos x="176" y="2"/>
                </a:cxn>
                <a:cxn ang="0">
                  <a:pos x="27" y="163"/>
                </a:cxn>
                <a:cxn ang="0">
                  <a:pos x="23" y="167"/>
                </a:cxn>
                <a:cxn ang="0">
                  <a:pos x="23" y="176"/>
                </a:cxn>
                <a:cxn ang="0">
                  <a:pos x="27" y="180"/>
                </a:cxn>
              </a:cxnLst>
              <a:rect l="0" t="0" r="r" b="b"/>
              <a:pathLst>
                <a:path w="361" h="297">
                  <a:moveTo>
                    <a:pt x="330" y="0"/>
                  </a:moveTo>
                  <a:lnTo>
                    <a:pt x="254" y="0"/>
                  </a:lnTo>
                  <a:lnTo>
                    <a:pt x="254" y="0"/>
                  </a:lnTo>
                  <a:lnTo>
                    <a:pt x="239" y="2"/>
                  </a:lnTo>
                  <a:lnTo>
                    <a:pt x="225" y="7"/>
                  </a:lnTo>
                  <a:lnTo>
                    <a:pt x="210" y="15"/>
                  </a:lnTo>
                  <a:lnTo>
                    <a:pt x="199" y="24"/>
                  </a:lnTo>
                  <a:lnTo>
                    <a:pt x="74" y="149"/>
                  </a:lnTo>
                  <a:lnTo>
                    <a:pt x="74" y="149"/>
                  </a:lnTo>
                  <a:lnTo>
                    <a:pt x="69" y="154"/>
                  </a:lnTo>
                  <a:lnTo>
                    <a:pt x="67" y="160"/>
                  </a:lnTo>
                  <a:lnTo>
                    <a:pt x="65" y="165"/>
                  </a:lnTo>
                  <a:lnTo>
                    <a:pt x="63" y="172"/>
                  </a:lnTo>
                  <a:lnTo>
                    <a:pt x="65" y="178"/>
                  </a:lnTo>
                  <a:lnTo>
                    <a:pt x="67" y="183"/>
                  </a:lnTo>
                  <a:lnTo>
                    <a:pt x="69" y="189"/>
                  </a:lnTo>
                  <a:lnTo>
                    <a:pt x="74" y="194"/>
                  </a:lnTo>
                  <a:lnTo>
                    <a:pt x="167" y="288"/>
                  </a:lnTo>
                  <a:lnTo>
                    <a:pt x="167" y="288"/>
                  </a:lnTo>
                  <a:lnTo>
                    <a:pt x="172" y="292"/>
                  </a:lnTo>
                  <a:lnTo>
                    <a:pt x="178" y="296"/>
                  </a:lnTo>
                  <a:lnTo>
                    <a:pt x="183" y="297"/>
                  </a:lnTo>
                  <a:lnTo>
                    <a:pt x="190" y="297"/>
                  </a:lnTo>
                  <a:lnTo>
                    <a:pt x="196" y="297"/>
                  </a:lnTo>
                  <a:lnTo>
                    <a:pt x="201" y="296"/>
                  </a:lnTo>
                  <a:lnTo>
                    <a:pt x="208" y="292"/>
                  </a:lnTo>
                  <a:lnTo>
                    <a:pt x="212" y="288"/>
                  </a:lnTo>
                  <a:lnTo>
                    <a:pt x="339" y="162"/>
                  </a:lnTo>
                  <a:lnTo>
                    <a:pt x="339" y="162"/>
                  </a:lnTo>
                  <a:lnTo>
                    <a:pt x="348" y="151"/>
                  </a:lnTo>
                  <a:lnTo>
                    <a:pt x="355" y="136"/>
                  </a:lnTo>
                  <a:lnTo>
                    <a:pt x="359" y="122"/>
                  </a:lnTo>
                  <a:lnTo>
                    <a:pt x="361" y="107"/>
                  </a:lnTo>
                  <a:lnTo>
                    <a:pt x="361" y="33"/>
                  </a:lnTo>
                  <a:lnTo>
                    <a:pt x="361" y="33"/>
                  </a:lnTo>
                  <a:lnTo>
                    <a:pt x="361" y="26"/>
                  </a:lnTo>
                  <a:lnTo>
                    <a:pt x="359" y="20"/>
                  </a:lnTo>
                  <a:lnTo>
                    <a:pt x="355" y="15"/>
                  </a:lnTo>
                  <a:lnTo>
                    <a:pt x="352" y="9"/>
                  </a:lnTo>
                  <a:lnTo>
                    <a:pt x="346" y="6"/>
                  </a:lnTo>
                  <a:lnTo>
                    <a:pt x="341" y="4"/>
                  </a:lnTo>
                  <a:lnTo>
                    <a:pt x="335" y="2"/>
                  </a:lnTo>
                  <a:lnTo>
                    <a:pt x="330" y="0"/>
                  </a:lnTo>
                  <a:lnTo>
                    <a:pt x="330" y="0"/>
                  </a:lnTo>
                  <a:close/>
                  <a:moveTo>
                    <a:pt x="286" y="107"/>
                  </a:moveTo>
                  <a:lnTo>
                    <a:pt x="286" y="107"/>
                  </a:lnTo>
                  <a:lnTo>
                    <a:pt x="279" y="107"/>
                  </a:lnTo>
                  <a:lnTo>
                    <a:pt x="274" y="105"/>
                  </a:lnTo>
                  <a:lnTo>
                    <a:pt x="268" y="102"/>
                  </a:lnTo>
                  <a:lnTo>
                    <a:pt x="263" y="98"/>
                  </a:lnTo>
                  <a:lnTo>
                    <a:pt x="259" y="93"/>
                  </a:lnTo>
                  <a:lnTo>
                    <a:pt x="257" y="87"/>
                  </a:lnTo>
                  <a:lnTo>
                    <a:pt x="256" y="82"/>
                  </a:lnTo>
                  <a:lnTo>
                    <a:pt x="254" y="74"/>
                  </a:lnTo>
                  <a:lnTo>
                    <a:pt x="254" y="74"/>
                  </a:lnTo>
                  <a:lnTo>
                    <a:pt x="256" y="69"/>
                  </a:lnTo>
                  <a:lnTo>
                    <a:pt x="257" y="64"/>
                  </a:lnTo>
                  <a:lnTo>
                    <a:pt x="259" y="58"/>
                  </a:lnTo>
                  <a:lnTo>
                    <a:pt x="263" y="53"/>
                  </a:lnTo>
                  <a:lnTo>
                    <a:pt x="268" y="49"/>
                  </a:lnTo>
                  <a:lnTo>
                    <a:pt x="274" y="45"/>
                  </a:lnTo>
                  <a:lnTo>
                    <a:pt x="279" y="44"/>
                  </a:lnTo>
                  <a:lnTo>
                    <a:pt x="286" y="44"/>
                  </a:lnTo>
                  <a:lnTo>
                    <a:pt x="286" y="44"/>
                  </a:lnTo>
                  <a:lnTo>
                    <a:pt x="292" y="44"/>
                  </a:lnTo>
                  <a:lnTo>
                    <a:pt x="299" y="45"/>
                  </a:lnTo>
                  <a:lnTo>
                    <a:pt x="304" y="49"/>
                  </a:lnTo>
                  <a:lnTo>
                    <a:pt x="308" y="53"/>
                  </a:lnTo>
                  <a:lnTo>
                    <a:pt x="314" y="58"/>
                  </a:lnTo>
                  <a:lnTo>
                    <a:pt x="315" y="64"/>
                  </a:lnTo>
                  <a:lnTo>
                    <a:pt x="317" y="69"/>
                  </a:lnTo>
                  <a:lnTo>
                    <a:pt x="319" y="74"/>
                  </a:lnTo>
                  <a:lnTo>
                    <a:pt x="319" y="74"/>
                  </a:lnTo>
                  <a:lnTo>
                    <a:pt x="317" y="82"/>
                  </a:lnTo>
                  <a:lnTo>
                    <a:pt x="315" y="87"/>
                  </a:lnTo>
                  <a:lnTo>
                    <a:pt x="314" y="93"/>
                  </a:lnTo>
                  <a:lnTo>
                    <a:pt x="308" y="98"/>
                  </a:lnTo>
                  <a:lnTo>
                    <a:pt x="304" y="102"/>
                  </a:lnTo>
                  <a:lnTo>
                    <a:pt x="299" y="105"/>
                  </a:lnTo>
                  <a:lnTo>
                    <a:pt x="292" y="107"/>
                  </a:lnTo>
                  <a:lnTo>
                    <a:pt x="286" y="107"/>
                  </a:lnTo>
                  <a:lnTo>
                    <a:pt x="286" y="107"/>
                  </a:lnTo>
                  <a:close/>
                  <a:moveTo>
                    <a:pt x="27" y="180"/>
                  </a:moveTo>
                  <a:lnTo>
                    <a:pt x="141" y="294"/>
                  </a:lnTo>
                  <a:lnTo>
                    <a:pt x="141" y="294"/>
                  </a:lnTo>
                  <a:lnTo>
                    <a:pt x="130" y="297"/>
                  </a:lnTo>
                  <a:lnTo>
                    <a:pt x="121" y="297"/>
                  </a:lnTo>
                  <a:lnTo>
                    <a:pt x="112" y="294"/>
                  </a:lnTo>
                  <a:lnTo>
                    <a:pt x="103" y="288"/>
                  </a:lnTo>
                  <a:lnTo>
                    <a:pt x="9" y="194"/>
                  </a:lnTo>
                  <a:lnTo>
                    <a:pt x="9" y="194"/>
                  </a:lnTo>
                  <a:lnTo>
                    <a:pt x="5" y="189"/>
                  </a:lnTo>
                  <a:lnTo>
                    <a:pt x="2" y="183"/>
                  </a:lnTo>
                  <a:lnTo>
                    <a:pt x="0" y="178"/>
                  </a:lnTo>
                  <a:lnTo>
                    <a:pt x="0" y="172"/>
                  </a:lnTo>
                  <a:lnTo>
                    <a:pt x="0" y="165"/>
                  </a:lnTo>
                  <a:lnTo>
                    <a:pt x="2" y="160"/>
                  </a:lnTo>
                  <a:lnTo>
                    <a:pt x="5" y="154"/>
                  </a:lnTo>
                  <a:lnTo>
                    <a:pt x="9" y="149"/>
                  </a:lnTo>
                  <a:lnTo>
                    <a:pt x="136" y="24"/>
                  </a:lnTo>
                  <a:lnTo>
                    <a:pt x="136" y="24"/>
                  </a:lnTo>
                  <a:lnTo>
                    <a:pt x="147" y="15"/>
                  </a:lnTo>
                  <a:lnTo>
                    <a:pt x="161" y="7"/>
                  </a:lnTo>
                  <a:lnTo>
                    <a:pt x="176" y="2"/>
                  </a:lnTo>
                  <a:lnTo>
                    <a:pt x="190" y="0"/>
                  </a:lnTo>
                  <a:lnTo>
                    <a:pt x="27" y="163"/>
                  </a:lnTo>
                  <a:lnTo>
                    <a:pt x="27" y="163"/>
                  </a:lnTo>
                  <a:lnTo>
                    <a:pt x="23" y="167"/>
                  </a:lnTo>
                  <a:lnTo>
                    <a:pt x="23" y="172"/>
                  </a:lnTo>
                  <a:lnTo>
                    <a:pt x="23" y="176"/>
                  </a:lnTo>
                  <a:lnTo>
                    <a:pt x="27" y="180"/>
                  </a:lnTo>
                  <a:lnTo>
                    <a:pt x="27" y="18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  <p:sp>
          <p:nvSpPr>
            <p:cNvPr id="55" name="Rectangle 36">
              <a:extLst>
                <a:ext uri="{FF2B5EF4-FFF2-40B4-BE49-F238E27FC236}">
                  <a16:creationId xmlns:a16="http://schemas.microsoft.com/office/drawing/2014/main" xmlns="" id="{0F718AF1-E4FA-4B8D-B83A-E6BFB096DD6A}"/>
                </a:ext>
              </a:extLst>
            </p:cNvPr>
            <p:cNvSpPr/>
            <p:nvPr/>
          </p:nvSpPr>
          <p:spPr>
            <a:xfrm>
              <a:off x="6429388" y="3000378"/>
              <a:ext cx="2296206" cy="27699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n-US" sz="12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" pitchFamily="34" charset="0"/>
                  <a:ea typeface="Open Sans" pitchFamily="34" charset="0"/>
                  <a:cs typeface="Open Sans" pitchFamily="34" charset="0"/>
                </a:rPr>
                <a:t>How This Work ? Let Us Now !</a:t>
              </a:r>
            </a:p>
          </p:txBody>
        </p:sp>
        <p:sp>
          <p:nvSpPr>
            <p:cNvPr id="56" name="Rectangle 37">
              <a:extLst>
                <a:ext uri="{FF2B5EF4-FFF2-40B4-BE49-F238E27FC236}">
                  <a16:creationId xmlns:a16="http://schemas.microsoft.com/office/drawing/2014/main" xmlns="" id="{CC86F906-8534-4E23-BBF5-2FD64CAA283A}"/>
                </a:ext>
              </a:extLst>
            </p:cNvPr>
            <p:cNvSpPr/>
            <p:nvPr/>
          </p:nvSpPr>
          <p:spPr>
            <a:xfrm>
              <a:off x="6429388" y="3357568"/>
              <a:ext cx="2428892" cy="58477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ms-MY" sz="800">
                  <a:solidFill>
                    <a:schemeClr val="tx1">
                      <a:lumMod val="85000"/>
                      <a:lumOff val="15000"/>
                    </a:schemeClr>
                  </a:solidFill>
                  <a:latin typeface="Open Sans Light" pitchFamily="34" charset="0"/>
                  <a:ea typeface="Open Sans Light" pitchFamily="34" charset="0"/>
                  <a:cs typeface="Open Sans Light" pitchFamily="34" charset="0"/>
                </a:rPr>
                <a:t>Lorem ipsum dolor sit amet, consectetur adipiscing elit. Praesent sodales odio sit amet odio tristique quis tempus odio Lorem ipsum dolor sit amet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96539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Oval 8">
            <a:extLst>
              <a:ext uri="{FF2B5EF4-FFF2-40B4-BE49-F238E27FC236}">
                <a16:creationId xmlns:a16="http://schemas.microsoft.com/office/drawing/2014/main" xmlns="" id="{684DC7D9-B418-4451-8F91-601C1CED8742}"/>
              </a:ext>
            </a:extLst>
          </p:cNvPr>
          <p:cNvSpPr/>
          <p:nvPr/>
        </p:nvSpPr>
        <p:spPr>
          <a:xfrm>
            <a:off x="5188730" y="1819922"/>
            <a:ext cx="1857388" cy="185738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grpSp>
        <p:nvGrpSpPr>
          <p:cNvPr id="42" name="Group 7">
            <a:extLst>
              <a:ext uri="{FF2B5EF4-FFF2-40B4-BE49-F238E27FC236}">
                <a16:creationId xmlns:a16="http://schemas.microsoft.com/office/drawing/2014/main" xmlns="" id="{CABD0224-474B-435A-9AB5-2AB2983CCED7}"/>
              </a:ext>
            </a:extLst>
          </p:cNvPr>
          <p:cNvGrpSpPr/>
          <p:nvPr/>
        </p:nvGrpSpPr>
        <p:grpSpPr>
          <a:xfrm>
            <a:off x="4974416" y="4005916"/>
            <a:ext cx="2286016" cy="400110"/>
            <a:chOff x="3428992" y="2705101"/>
            <a:chExt cx="2286016" cy="400110"/>
          </a:xfrm>
        </p:grpSpPr>
        <p:sp>
          <p:nvSpPr>
            <p:cNvPr id="43" name="Rectangle 20">
              <a:extLst>
                <a:ext uri="{FF2B5EF4-FFF2-40B4-BE49-F238E27FC236}">
                  <a16:creationId xmlns:a16="http://schemas.microsoft.com/office/drawing/2014/main" xmlns="" id="{97787BD8-E681-4651-B974-4E451F9AF6EE}"/>
                </a:ext>
              </a:extLst>
            </p:cNvPr>
            <p:cNvSpPr/>
            <p:nvPr/>
          </p:nvSpPr>
          <p:spPr>
            <a:xfrm>
              <a:off x="3428992" y="2705101"/>
              <a:ext cx="2286016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谢</a:t>
              </a:r>
              <a:r>
                <a:rPr lang="zh-CN" altLang="en-US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Open Sans" pitchFamily="34" charset="0"/>
                </a:rPr>
                <a:t>谢观看</a:t>
              </a:r>
              <a:endParaRPr lang="id-ID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Open Sans" pitchFamily="34" charset="0"/>
              </a:endParaRPr>
            </a:p>
          </p:txBody>
        </p:sp>
        <p:cxnSp>
          <p:nvCxnSpPr>
            <p:cNvPr id="44" name="Straight Connector 25">
              <a:extLst>
                <a:ext uri="{FF2B5EF4-FFF2-40B4-BE49-F238E27FC236}">
                  <a16:creationId xmlns:a16="http://schemas.microsoft.com/office/drawing/2014/main" xmlns="" id="{C22EC19F-4BAA-48A2-9570-2D2706EF2E04}"/>
                </a:ext>
              </a:extLst>
            </p:cNvPr>
            <p:cNvCxnSpPr/>
            <p:nvPr/>
          </p:nvCxnSpPr>
          <p:spPr>
            <a:xfrm rot="5400000">
              <a:off x="5394728" y="2916651"/>
              <a:ext cx="213520" cy="1588"/>
            </a:xfrm>
            <a:prstGeom prst="line">
              <a:avLst/>
            </a:prstGeom>
            <a:ln w="19050"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31">
              <a:extLst>
                <a:ext uri="{FF2B5EF4-FFF2-40B4-BE49-F238E27FC236}">
                  <a16:creationId xmlns:a16="http://schemas.microsoft.com/office/drawing/2014/main" xmlns="" id="{597EC7B5-A6D6-4A65-AABF-52890CC530FD}"/>
                </a:ext>
              </a:extLst>
            </p:cNvPr>
            <p:cNvCxnSpPr/>
            <p:nvPr/>
          </p:nvCxnSpPr>
          <p:spPr>
            <a:xfrm rot="5400000">
              <a:off x="3537340" y="2916651"/>
              <a:ext cx="213520" cy="1588"/>
            </a:xfrm>
            <a:prstGeom prst="line">
              <a:avLst/>
            </a:prstGeom>
            <a:ln w="19050">
              <a:solidFill>
                <a:srgbClr val="3A936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Rectangle 14">
            <a:extLst>
              <a:ext uri="{FF2B5EF4-FFF2-40B4-BE49-F238E27FC236}">
                <a16:creationId xmlns:a16="http://schemas.microsoft.com/office/drawing/2014/main" xmlns="" id="{7F6BBB05-35E1-403F-B0E8-39BDD207D2D3}"/>
              </a:ext>
            </a:extLst>
          </p:cNvPr>
          <p:cNvSpPr/>
          <p:nvPr/>
        </p:nvSpPr>
        <p:spPr>
          <a:xfrm>
            <a:off x="3430573" y="4623559"/>
            <a:ext cx="537370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Enter the content according to the </a:t>
            </a:r>
            <a:r>
              <a:rPr lang="en-US" altLang="zh-CN" sz="1200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classificationEnter</a:t>
            </a:r>
            <a:r>
              <a:rPr lang="en-US" altLang="zh-CN" sz="12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the content according to the classification</a:t>
            </a:r>
            <a:endParaRPr lang="en-US" sz="1200" dirty="0">
              <a:solidFill>
                <a:schemeClr val="tx1">
                  <a:lumMod val="65000"/>
                  <a:lumOff val="35000"/>
                </a:schemeClr>
              </a:solidFill>
              <a:latin typeface="Open Sans Light" pitchFamily="34" charset="0"/>
              <a:ea typeface="Open Sans Light" pitchFamily="34" charset="0"/>
              <a:cs typeface="Open Sans Light" pitchFamily="34" charset="0"/>
            </a:endParaRPr>
          </a:p>
        </p:txBody>
      </p:sp>
      <p:sp>
        <p:nvSpPr>
          <p:cNvPr id="49" name="任意多边形: 形状 48">
            <a:extLst>
              <a:ext uri="{FF2B5EF4-FFF2-40B4-BE49-F238E27FC236}">
                <a16:creationId xmlns:a16="http://schemas.microsoft.com/office/drawing/2014/main" xmlns="" id="{221D0D1F-F93C-4AB4-A79D-7701ED48BA44}"/>
              </a:ext>
            </a:extLst>
          </p:cNvPr>
          <p:cNvSpPr/>
          <p:nvPr/>
        </p:nvSpPr>
        <p:spPr>
          <a:xfrm>
            <a:off x="3430573" y="2866367"/>
            <a:ext cx="5486400" cy="675950"/>
          </a:xfrm>
          <a:custGeom>
            <a:avLst/>
            <a:gdLst>
              <a:gd name="connsiteX0" fmla="*/ 0 w 5486400"/>
              <a:gd name="connsiteY0" fmla="*/ 0 h 675950"/>
              <a:gd name="connsiteX1" fmla="*/ 1276350 w 5486400"/>
              <a:gd name="connsiteY1" fmla="*/ 466725 h 675950"/>
              <a:gd name="connsiteX2" fmla="*/ 2514600 w 5486400"/>
              <a:gd name="connsiteY2" fmla="*/ 161925 h 675950"/>
              <a:gd name="connsiteX3" fmla="*/ 3352800 w 5486400"/>
              <a:gd name="connsiteY3" fmla="*/ 28575 h 675950"/>
              <a:gd name="connsiteX4" fmla="*/ 4667250 w 5486400"/>
              <a:gd name="connsiteY4" fmla="*/ 619125 h 675950"/>
              <a:gd name="connsiteX5" fmla="*/ 5486400 w 5486400"/>
              <a:gd name="connsiteY5" fmla="*/ 619125 h 675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486400" h="675950">
                <a:moveTo>
                  <a:pt x="0" y="0"/>
                </a:moveTo>
                <a:cubicBezTo>
                  <a:pt x="428625" y="219869"/>
                  <a:pt x="857250" y="439738"/>
                  <a:pt x="1276350" y="466725"/>
                </a:cubicBezTo>
                <a:cubicBezTo>
                  <a:pt x="1695450" y="493712"/>
                  <a:pt x="2168525" y="234950"/>
                  <a:pt x="2514600" y="161925"/>
                </a:cubicBezTo>
                <a:cubicBezTo>
                  <a:pt x="2860675" y="88900"/>
                  <a:pt x="2994025" y="-47625"/>
                  <a:pt x="3352800" y="28575"/>
                </a:cubicBezTo>
                <a:cubicBezTo>
                  <a:pt x="3711575" y="104775"/>
                  <a:pt x="4311650" y="520700"/>
                  <a:pt x="4667250" y="619125"/>
                </a:cubicBezTo>
                <a:cubicBezTo>
                  <a:pt x="5022850" y="717550"/>
                  <a:pt x="5254625" y="668337"/>
                  <a:pt x="5486400" y="619125"/>
                </a:cubicBezTo>
              </a:path>
            </a:pathLst>
          </a:custGeom>
          <a:noFill/>
          <a:ln>
            <a:solidFill>
              <a:srgbClr val="3A936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8" name="图片 47">
            <a:extLst>
              <a:ext uri="{FF2B5EF4-FFF2-40B4-BE49-F238E27FC236}">
                <a16:creationId xmlns:a16="http://schemas.microsoft.com/office/drawing/2014/main" xmlns="" id="{ED50611D-CA43-433B-B912-FD09CA99D6D1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18050" y="959510"/>
            <a:ext cx="2447925" cy="271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36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6" grpId="0"/>
      <p:bldP spid="49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小清新简约小叶子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Mayas Theme Color">
    <a:dk1>
      <a:srgbClr val="5C5C5C"/>
    </a:dk1>
    <a:lt1>
      <a:sysClr val="window" lastClr="FFFFFF"/>
    </a:lt1>
    <a:dk2>
      <a:srgbClr val="3F3F3F"/>
    </a:dk2>
    <a:lt2>
      <a:srgbClr val="FCFCFC"/>
    </a:lt2>
    <a:accent1>
      <a:srgbClr val="1B6AA3"/>
    </a:accent1>
    <a:accent2>
      <a:srgbClr val="84CBC5"/>
    </a:accent2>
    <a:accent3>
      <a:srgbClr val="F8D35E"/>
    </a:accent3>
    <a:accent4>
      <a:srgbClr val="F47264"/>
    </a:accent4>
    <a:accent5>
      <a:srgbClr val="7CC8EC"/>
    </a:accent5>
    <a:accent6>
      <a:srgbClr val="868AD1"/>
    </a:accent6>
    <a:hlink>
      <a:srgbClr val="0000FF"/>
    </a:hlink>
    <a:folHlink>
      <a:srgbClr val="800080"/>
    </a:folHlink>
  </a:clrScheme>
  <a:fontScheme name="Mayas Fonts">
    <a:majorFont>
      <a:latin typeface="Source Sans Pro Light"/>
      <a:ea typeface="Arial"/>
      <a:cs typeface="Arial"/>
    </a:majorFont>
    <a:minorFont>
      <a:latin typeface="Calibri"/>
      <a:ea typeface="Arial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  <a:tileRect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  <a:tileRect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  <a:tileRect/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  <a:tileRect/>
      </a:gradFill>
    </a:bgFillStyleLst>
  </a:fmtScheme>
</a:themeOverride>
</file>

<file path=ppt/theme/themeOverride2.xml><?xml version="1.0" encoding="utf-8"?>
<a:themeOverride xmlns:a="http://schemas.openxmlformats.org/drawingml/2006/main">
  <a:clrScheme name="Mayas Theme Color">
    <a:dk1>
      <a:srgbClr val="5C5C5C"/>
    </a:dk1>
    <a:lt1>
      <a:sysClr val="window" lastClr="FFFFFF"/>
    </a:lt1>
    <a:dk2>
      <a:srgbClr val="3F3F3F"/>
    </a:dk2>
    <a:lt2>
      <a:srgbClr val="FCFCFC"/>
    </a:lt2>
    <a:accent1>
      <a:srgbClr val="1B6AA3"/>
    </a:accent1>
    <a:accent2>
      <a:srgbClr val="84CBC5"/>
    </a:accent2>
    <a:accent3>
      <a:srgbClr val="F8D35E"/>
    </a:accent3>
    <a:accent4>
      <a:srgbClr val="F47264"/>
    </a:accent4>
    <a:accent5>
      <a:srgbClr val="7CC8EC"/>
    </a:accent5>
    <a:accent6>
      <a:srgbClr val="868AD1"/>
    </a:accent6>
    <a:hlink>
      <a:srgbClr val="0000FF"/>
    </a:hlink>
    <a:folHlink>
      <a:srgbClr val="800080"/>
    </a:folHlink>
  </a:clrScheme>
  <a:fontScheme name="Mayas Fonts">
    <a:majorFont>
      <a:latin typeface="Source Sans Pro Light"/>
      <a:ea typeface="Arial"/>
      <a:cs typeface="Arial"/>
    </a:majorFont>
    <a:minorFont>
      <a:latin typeface="Calibri"/>
      <a:ea typeface="Arial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  <a:tileRect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  <a:tileRect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  <a:tileRect/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  <a:tileRect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1888</Words>
  <Application>Microsoft Office PowerPoint</Application>
  <PresentationFormat>宽屏</PresentationFormat>
  <Paragraphs>200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26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52" baseType="lpstr">
      <vt:lpstr>Bebas Neue</vt:lpstr>
      <vt:lpstr>Dekko</vt:lpstr>
      <vt:lpstr>FontAwesome</vt:lpstr>
      <vt:lpstr>Gill Sans</vt:lpstr>
      <vt:lpstr>Lato</vt:lpstr>
      <vt:lpstr>Lato Light</vt:lpstr>
      <vt:lpstr>맑은 고딕</vt:lpstr>
      <vt:lpstr>MS PGothic</vt:lpstr>
      <vt:lpstr>Roboto condensed</vt:lpstr>
      <vt:lpstr>Vrinda</vt:lpstr>
      <vt:lpstr>Yu Gothic UI Light</vt:lpstr>
      <vt:lpstr>ヒラギノ角ゴ ProN W3</vt:lpstr>
      <vt:lpstr>等线</vt:lpstr>
      <vt:lpstr>等线 Light</vt:lpstr>
      <vt:lpstr>方正中等线简体</vt:lpstr>
      <vt:lpstr>宋体</vt:lpstr>
      <vt:lpstr>微软雅黑</vt:lpstr>
      <vt:lpstr>幼圆</vt:lpstr>
      <vt:lpstr>Arial</vt:lpstr>
      <vt:lpstr>Arial Black</vt:lpstr>
      <vt:lpstr>Calibri</vt:lpstr>
      <vt:lpstr>Calibri Light</vt:lpstr>
      <vt:lpstr>Open Sans</vt:lpstr>
      <vt:lpstr>Open Sans Light</vt:lpstr>
      <vt:lpstr>Roboto</vt:lpstr>
      <vt:lpstr>Roboto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小清新简约小叶子PPT模板2</dc:title>
  <dc:creator>第一PPT</dc:creator>
  <cp:keywords>www.1ppt.com</cp:keywords>
  <dc:description>www.1ppt.com</dc:description>
  <cp:lastModifiedBy>faith123</cp:lastModifiedBy>
  <cp:revision>51</cp:revision>
  <dcterms:created xsi:type="dcterms:W3CDTF">2017-06-26T12:33:26Z</dcterms:created>
  <dcterms:modified xsi:type="dcterms:W3CDTF">2020-05-07T06:25:55Z</dcterms:modified>
</cp:coreProperties>
</file>