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6" r:id="rId5"/>
    <p:sldId id="265" r:id="rId6"/>
    <p:sldId id="263" r:id="rId7"/>
    <p:sldId id="264" r:id="rId8"/>
    <p:sldId id="259" r:id="rId9"/>
    <p:sldId id="268" r:id="rId10"/>
    <p:sldId id="269" r:id="rId11"/>
    <p:sldId id="270" r:id="rId12"/>
    <p:sldId id="271" r:id="rId13"/>
    <p:sldId id="267" r:id="rId14"/>
    <p:sldId id="260" r:id="rId15"/>
    <p:sldId id="272" r:id="rId16"/>
    <p:sldId id="273" r:id="rId17"/>
    <p:sldId id="274" r:id="rId18"/>
    <p:sldId id="275" r:id="rId19"/>
    <p:sldId id="261" r:id="rId20"/>
    <p:sldId id="276" r:id="rId21"/>
    <p:sldId id="277" r:id="rId22"/>
    <p:sldId id="278" r:id="rId23"/>
    <p:sldId id="279"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53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88" d="100"/>
          <a:sy n="88" d="100"/>
        </p:scale>
        <p:origin x="60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1E9650A-31BC-4D64-A15F-65FB46ABBA9E}" type="datetimeFigureOut">
              <a:rPr lang="zh-CN" altLang="en-US" smtClean="0"/>
              <a:t>2020/5/7</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D9649F17-4DB1-42DA-BA68-61AF948C2463}" type="slidenum">
              <a:rPr lang="zh-CN" altLang="en-US" smtClean="0"/>
              <a:t>‹#›</a:t>
            </a:fld>
            <a:endParaRPr lang="zh-CN" altLang="en-US"/>
          </a:p>
        </p:txBody>
      </p:sp>
    </p:spTree>
    <p:extLst>
      <p:ext uri="{BB962C8B-B14F-4D97-AF65-F5344CB8AC3E}">
        <p14:creationId xmlns:p14="http://schemas.microsoft.com/office/powerpoint/2010/main" val="2692147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a:t>
            </a:fld>
            <a:endParaRPr lang="zh-CN" altLang="en-US"/>
          </a:p>
        </p:txBody>
      </p:sp>
    </p:spTree>
    <p:extLst>
      <p:ext uri="{BB962C8B-B14F-4D97-AF65-F5344CB8AC3E}">
        <p14:creationId xmlns:p14="http://schemas.microsoft.com/office/powerpoint/2010/main" val="12823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a:t>
            </a:fld>
            <a:endParaRPr lang="zh-CN" altLang="en-US"/>
          </a:p>
        </p:txBody>
      </p:sp>
    </p:spTree>
    <p:extLst>
      <p:ext uri="{BB962C8B-B14F-4D97-AF65-F5344CB8AC3E}">
        <p14:creationId xmlns:p14="http://schemas.microsoft.com/office/powerpoint/2010/main" val="114580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3</a:t>
            </a:fld>
            <a:endParaRPr lang="zh-CN" altLang="en-US"/>
          </a:p>
        </p:txBody>
      </p:sp>
    </p:spTree>
    <p:extLst>
      <p:ext uri="{BB962C8B-B14F-4D97-AF65-F5344CB8AC3E}">
        <p14:creationId xmlns:p14="http://schemas.microsoft.com/office/powerpoint/2010/main" val="2522344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4</a:t>
            </a:fld>
            <a:endParaRPr lang="zh-CN" altLang="en-US"/>
          </a:p>
        </p:txBody>
      </p:sp>
    </p:spTree>
    <p:extLst>
      <p:ext uri="{BB962C8B-B14F-4D97-AF65-F5344CB8AC3E}">
        <p14:creationId xmlns:p14="http://schemas.microsoft.com/office/powerpoint/2010/main" val="1593132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5</a:t>
            </a:fld>
            <a:endParaRPr lang="zh-CN" altLang="en-US"/>
          </a:p>
        </p:txBody>
      </p:sp>
    </p:spTree>
    <p:extLst>
      <p:ext uri="{BB962C8B-B14F-4D97-AF65-F5344CB8AC3E}">
        <p14:creationId xmlns:p14="http://schemas.microsoft.com/office/powerpoint/2010/main" val="1089479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6</a:t>
            </a:fld>
            <a:endParaRPr lang="zh-CN" altLang="en-US"/>
          </a:p>
        </p:txBody>
      </p:sp>
    </p:spTree>
    <p:extLst>
      <p:ext uri="{BB962C8B-B14F-4D97-AF65-F5344CB8AC3E}">
        <p14:creationId xmlns:p14="http://schemas.microsoft.com/office/powerpoint/2010/main" val="1936420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7</a:t>
            </a:fld>
            <a:endParaRPr lang="zh-CN" altLang="en-US"/>
          </a:p>
        </p:txBody>
      </p:sp>
    </p:spTree>
    <p:extLst>
      <p:ext uri="{BB962C8B-B14F-4D97-AF65-F5344CB8AC3E}">
        <p14:creationId xmlns:p14="http://schemas.microsoft.com/office/powerpoint/2010/main" val="1548948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8</a:t>
            </a:fld>
            <a:endParaRPr lang="zh-CN" altLang="en-US"/>
          </a:p>
        </p:txBody>
      </p:sp>
    </p:spTree>
    <p:extLst>
      <p:ext uri="{BB962C8B-B14F-4D97-AF65-F5344CB8AC3E}">
        <p14:creationId xmlns:p14="http://schemas.microsoft.com/office/powerpoint/2010/main" val="1413962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9</a:t>
            </a:fld>
            <a:endParaRPr lang="zh-CN" altLang="en-US"/>
          </a:p>
        </p:txBody>
      </p:sp>
    </p:spTree>
    <p:extLst>
      <p:ext uri="{BB962C8B-B14F-4D97-AF65-F5344CB8AC3E}">
        <p14:creationId xmlns:p14="http://schemas.microsoft.com/office/powerpoint/2010/main" val="3316460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10</a:t>
            </a:fld>
            <a:endParaRPr lang="zh-CN" altLang="en-US"/>
          </a:p>
        </p:txBody>
      </p:sp>
    </p:spTree>
    <p:extLst>
      <p:ext uri="{BB962C8B-B14F-4D97-AF65-F5344CB8AC3E}">
        <p14:creationId xmlns:p14="http://schemas.microsoft.com/office/powerpoint/2010/main" val="3270466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11</a:t>
            </a:fld>
            <a:endParaRPr lang="zh-CN" altLang="en-US"/>
          </a:p>
        </p:txBody>
      </p:sp>
    </p:spTree>
    <p:extLst>
      <p:ext uri="{BB962C8B-B14F-4D97-AF65-F5344CB8AC3E}">
        <p14:creationId xmlns:p14="http://schemas.microsoft.com/office/powerpoint/2010/main" val="884657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12</a:t>
            </a:fld>
            <a:endParaRPr lang="zh-CN" altLang="en-US"/>
          </a:p>
        </p:txBody>
      </p:sp>
    </p:spTree>
    <p:extLst>
      <p:ext uri="{BB962C8B-B14F-4D97-AF65-F5344CB8AC3E}">
        <p14:creationId xmlns:p14="http://schemas.microsoft.com/office/powerpoint/2010/main" val="452004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13</a:t>
            </a:fld>
            <a:endParaRPr lang="zh-CN" altLang="en-US"/>
          </a:p>
        </p:txBody>
      </p:sp>
    </p:spTree>
    <p:extLst>
      <p:ext uri="{BB962C8B-B14F-4D97-AF65-F5344CB8AC3E}">
        <p14:creationId xmlns:p14="http://schemas.microsoft.com/office/powerpoint/2010/main" val="3824871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14</a:t>
            </a:fld>
            <a:endParaRPr lang="zh-CN" altLang="en-US"/>
          </a:p>
        </p:txBody>
      </p:sp>
    </p:spTree>
    <p:extLst>
      <p:ext uri="{BB962C8B-B14F-4D97-AF65-F5344CB8AC3E}">
        <p14:creationId xmlns:p14="http://schemas.microsoft.com/office/powerpoint/2010/main" val="299788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15</a:t>
            </a:fld>
            <a:endParaRPr lang="zh-CN" altLang="en-US"/>
          </a:p>
        </p:txBody>
      </p:sp>
    </p:spTree>
    <p:extLst>
      <p:ext uri="{BB962C8B-B14F-4D97-AF65-F5344CB8AC3E}">
        <p14:creationId xmlns:p14="http://schemas.microsoft.com/office/powerpoint/2010/main" val="4074746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16</a:t>
            </a:fld>
            <a:endParaRPr lang="zh-CN" altLang="en-US"/>
          </a:p>
        </p:txBody>
      </p:sp>
    </p:spTree>
    <p:extLst>
      <p:ext uri="{BB962C8B-B14F-4D97-AF65-F5344CB8AC3E}">
        <p14:creationId xmlns:p14="http://schemas.microsoft.com/office/powerpoint/2010/main" val="553126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17</a:t>
            </a:fld>
            <a:endParaRPr lang="zh-CN" altLang="en-US"/>
          </a:p>
        </p:txBody>
      </p:sp>
    </p:spTree>
    <p:extLst>
      <p:ext uri="{BB962C8B-B14F-4D97-AF65-F5344CB8AC3E}">
        <p14:creationId xmlns:p14="http://schemas.microsoft.com/office/powerpoint/2010/main" val="497240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18</a:t>
            </a:fld>
            <a:endParaRPr lang="zh-CN" altLang="en-US"/>
          </a:p>
        </p:txBody>
      </p:sp>
    </p:spTree>
    <p:extLst>
      <p:ext uri="{BB962C8B-B14F-4D97-AF65-F5344CB8AC3E}">
        <p14:creationId xmlns:p14="http://schemas.microsoft.com/office/powerpoint/2010/main" val="2745176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19</a:t>
            </a:fld>
            <a:endParaRPr lang="zh-CN" altLang="en-US"/>
          </a:p>
        </p:txBody>
      </p:sp>
    </p:spTree>
    <p:extLst>
      <p:ext uri="{BB962C8B-B14F-4D97-AF65-F5344CB8AC3E}">
        <p14:creationId xmlns:p14="http://schemas.microsoft.com/office/powerpoint/2010/main" val="3278412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20</a:t>
            </a:fld>
            <a:endParaRPr lang="zh-CN" altLang="en-US"/>
          </a:p>
        </p:txBody>
      </p:sp>
    </p:spTree>
    <p:extLst>
      <p:ext uri="{BB962C8B-B14F-4D97-AF65-F5344CB8AC3E}">
        <p14:creationId xmlns:p14="http://schemas.microsoft.com/office/powerpoint/2010/main" val="1826858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21</a:t>
            </a:fld>
            <a:endParaRPr lang="zh-CN" altLang="en-US"/>
          </a:p>
        </p:txBody>
      </p:sp>
    </p:spTree>
    <p:extLst>
      <p:ext uri="{BB962C8B-B14F-4D97-AF65-F5344CB8AC3E}">
        <p14:creationId xmlns:p14="http://schemas.microsoft.com/office/powerpoint/2010/main" val="8259214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22</a:t>
            </a:fld>
            <a:endParaRPr lang="zh-CN" altLang="en-US"/>
          </a:p>
        </p:txBody>
      </p:sp>
    </p:spTree>
    <p:extLst>
      <p:ext uri="{BB962C8B-B14F-4D97-AF65-F5344CB8AC3E}">
        <p14:creationId xmlns:p14="http://schemas.microsoft.com/office/powerpoint/2010/main" val="2637800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23</a:t>
            </a:fld>
            <a:endParaRPr lang="zh-CN" altLang="en-US"/>
          </a:p>
        </p:txBody>
      </p:sp>
    </p:spTree>
    <p:extLst>
      <p:ext uri="{BB962C8B-B14F-4D97-AF65-F5344CB8AC3E}">
        <p14:creationId xmlns:p14="http://schemas.microsoft.com/office/powerpoint/2010/main" val="815140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24</a:t>
            </a:fld>
            <a:endParaRPr lang="zh-CN" altLang="en-US"/>
          </a:p>
        </p:txBody>
      </p:sp>
    </p:spTree>
    <p:extLst>
      <p:ext uri="{BB962C8B-B14F-4D97-AF65-F5344CB8AC3E}">
        <p14:creationId xmlns:p14="http://schemas.microsoft.com/office/powerpoint/2010/main" val="67787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www.1ppt.com/moban/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行业</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节日</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www.1ppt.com/jieri/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素材下载：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背景图片：</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www.1ppt.com/beijing/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图表下载：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优秀</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www.1ppt.com/xiazai/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Word</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www.1ppt.com/word/              Excel</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资料下载：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www.1ppt.com/ziliao/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课件下载：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范文下载：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www.1ppt.com/fanwen/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试卷下载：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教案下载：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字体下载：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 </a:t>
            </a:r>
            <a:endParaRPr kumimoji="0" lang="zh-CN" altLang="en-US" sz="100" b="0" i="0" u="none" strike="noStrike" kern="0" cap="none" spc="0" normalizeH="0" baseline="0" noProof="0" dirty="0" smtClean="0">
              <a:ln>
                <a:noFill/>
              </a:ln>
              <a:solidFill>
                <a:schemeClr val="accent4">
                  <a:lumMod val="20000"/>
                  <a:lumOff val="80000"/>
                </a:schemeClr>
              </a:solidFill>
              <a:effectLst/>
              <a:uLnTx/>
              <a:uFillTx/>
            </a:endParaRPr>
          </a:p>
        </p:txBody>
      </p:sp>
    </p:spTree>
    <p:extLst>
      <p:ext uri="{BB962C8B-B14F-4D97-AF65-F5344CB8AC3E}">
        <p14:creationId xmlns:p14="http://schemas.microsoft.com/office/powerpoint/2010/main" val="494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png"/><Relationship Id="rId9"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a:stretch>
            <a:fillRect/>
          </a:stretch>
        </p:blipFill>
        <p:spPr>
          <a:xfrm rot="16200000">
            <a:off x="2464435" y="2646045"/>
            <a:ext cx="816610" cy="572770"/>
          </a:xfrm>
          <a:prstGeom prst="rect">
            <a:avLst/>
          </a:prstGeom>
        </p:spPr>
      </p:pic>
      <p:pic>
        <p:nvPicPr>
          <p:cNvPr id="10" name="图片 9" descr="欧式"/>
          <p:cNvPicPr>
            <a:picLocks noChangeAspect="1"/>
          </p:cNvPicPr>
          <p:nvPr/>
        </p:nvPicPr>
        <p:blipFill>
          <a:blip r:embed="rId5"/>
          <a:stretch>
            <a:fillRect/>
          </a:stretch>
        </p:blipFill>
        <p:spPr>
          <a:xfrm rot="5400000" flipH="1">
            <a:off x="8911590" y="2646045"/>
            <a:ext cx="816610" cy="572770"/>
          </a:xfrm>
          <a:prstGeom prst="rect">
            <a:avLst/>
          </a:prstGeom>
        </p:spPr>
      </p:pic>
      <p:sp>
        <p:nvSpPr>
          <p:cNvPr id="30" name="文本框 29"/>
          <p:cNvSpPr txBox="1"/>
          <p:nvPr/>
        </p:nvSpPr>
        <p:spPr>
          <a:xfrm>
            <a:off x="3159125" y="2471420"/>
            <a:ext cx="5874385" cy="769441"/>
          </a:xfrm>
          <a:prstGeom prst="rect">
            <a:avLst/>
          </a:prstGeom>
          <a:noFill/>
        </p:spPr>
        <p:txBody>
          <a:bodyPr wrap="square" rtlCol="0">
            <a:spAutoFit/>
          </a:bodyPr>
          <a:lstStyle/>
          <a:p>
            <a:pPr algn="ctr"/>
            <a:r>
              <a:rPr lang="zh-CN" altLang="en-US" sz="4400" dirty="0">
                <a:solidFill>
                  <a:srgbClr val="415380"/>
                </a:solidFill>
                <a:latin typeface="汉仪中圆简" panose="02010609000101010101" pitchFamily="49" charset="-122"/>
                <a:ea typeface="汉仪中圆简" panose="02010609000101010101" pitchFamily="49" charset="-122"/>
              </a:rPr>
              <a:t>物流管理实训</a:t>
            </a:r>
            <a:r>
              <a:rPr lang="en-US" altLang="zh-CN" sz="4400" dirty="0" err="1">
                <a:solidFill>
                  <a:srgbClr val="415380"/>
                </a:solidFill>
                <a:latin typeface="汉仪中圆简" panose="02010609000101010101" pitchFamily="49" charset="-122"/>
                <a:ea typeface="汉仪中圆简" panose="02010609000101010101" pitchFamily="49" charset="-122"/>
              </a:rPr>
              <a:t>ppt</a:t>
            </a:r>
            <a:r>
              <a:rPr lang="zh-CN" altLang="en-US" sz="4400" dirty="0">
                <a:solidFill>
                  <a:srgbClr val="415380"/>
                </a:solidFill>
                <a:latin typeface="汉仪中圆简" panose="02010609000101010101" pitchFamily="49" charset="-122"/>
                <a:ea typeface="汉仪中圆简" panose="02010609000101010101" pitchFamily="49" charset="-122"/>
              </a:rPr>
              <a:t>模板</a:t>
            </a:r>
            <a:endParaRPr lang="zh-CN" altLang="en-US" sz="4400" dirty="0">
              <a:solidFill>
                <a:srgbClr val="415380"/>
              </a:solidFill>
              <a:latin typeface="汉仪中圆简" panose="02010609000101010101" pitchFamily="49" charset="-122"/>
              <a:ea typeface="汉仪中圆简" panose="02010609000101010101" pitchFamily="49" charset="-122"/>
            </a:endParaRPr>
          </a:p>
        </p:txBody>
      </p:sp>
      <p:cxnSp>
        <p:nvCxnSpPr>
          <p:cNvPr id="11" name="直接连接符 10"/>
          <p:cNvCxnSpPr/>
          <p:nvPr/>
        </p:nvCxnSpPr>
        <p:spPr>
          <a:xfrm>
            <a:off x="2659380" y="3649345"/>
            <a:ext cx="687197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2659380" y="3917315"/>
            <a:ext cx="6871970" cy="718185"/>
          </a:xfrm>
          <a:prstGeom prst="rect">
            <a:avLst/>
          </a:prstGeom>
          <a:noFill/>
        </p:spPr>
        <p:txBody>
          <a:bodyPr wrap="square" rtlCol="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bg1">
                  <a:lumMod val="50000"/>
                </a:schemeClr>
              </a:solidFill>
              <a:latin typeface="微软雅黑" panose="020B0503020204020204" charset="-122"/>
              <a:ea typeface="微软雅黑" panose="020B0503020204020204" charset="-122"/>
              <a:sym typeface="+mn-ea"/>
            </a:endParaRPr>
          </a:p>
        </p:txBody>
      </p:sp>
      <p:sp>
        <p:nvSpPr>
          <p:cNvPr id="12" name="文本框 11"/>
          <p:cNvSpPr txBox="1"/>
          <p:nvPr/>
        </p:nvSpPr>
        <p:spPr>
          <a:xfrm>
            <a:off x="4623435" y="1042670"/>
            <a:ext cx="2946400" cy="1322070"/>
          </a:xfrm>
          <a:prstGeom prst="rect">
            <a:avLst/>
          </a:prstGeom>
          <a:noFill/>
        </p:spPr>
        <p:txBody>
          <a:bodyPr wrap="square" rtlCol="0">
            <a:spAutoFit/>
          </a:bodyPr>
          <a:lstStyle/>
          <a:p>
            <a:pPr algn="ctr"/>
            <a:r>
              <a:rPr lang="en-US" altLang="zh-CN" sz="8000" dirty="0" smtClean="0">
                <a:solidFill>
                  <a:srgbClr val="415380"/>
                </a:solidFill>
                <a:latin typeface="方正清刻本悦宋简体" panose="02000000000000000000" charset="-122"/>
                <a:ea typeface="方正清刻本悦宋简体" panose="02000000000000000000" charset="-122"/>
              </a:rPr>
              <a:t>20XX</a:t>
            </a:r>
            <a:endParaRPr lang="en-US" altLang="zh-CN" sz="8000" dirty="0">
              <a:solidFill>
                <a:srgbClr val="415380"/>
              </a:solidFill>
              <a:latin typeface="方正清刻本悦宋简体" panose="02000000000000000000" charset="-122"/>
              <a:ea typeface="方正清刻本悦宋简体" panose="02000000000000000000" charset="-122"/>
            </a:endParaRPr>
          </a:p>
        </p:txBody>
      </p:sp>
      <p:sp>
        <p:nvSpPr>
          <p:cNvPr id="13" name="圆角矩形 12"/>
          <p:cNvSpPr/>
          <p:nvPr/>
        </p:nvSpPr>
        <p:spPr>
          <a:xfrm>
            <a:off x="4556125" y="4892675"/>
            <a:ext cx="3081020" cy="386080"/>
          </a:xfrm>
          <a:prstGeom prst="roundRect">
            <a:avLst>
              <a:gd name="adj" fmla="val 50000"/>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charset="-122"/>
                <a:ea typeface="微软雅黑" panose="020B0503020204020204" charset="-122"/>
                <a:sym typeface="+mn-ea"/>
              </a:rPr>
              <a:t>单击此处输入公司名称</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Effect transition="in" filter="fade">
                                      <p:cBhvr>
                                        <p:cTn id="20" dur="500"/>
                                        <p:tgtEl>
                                          <p:spTgt spid="12"/>
                                        </p:tgtEl>
                                      </p:cBhvr>
                                    </p:animEffect>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0"/>
                                        </p:tgtEl>
                                        <p:attrNameLst>
                                          <p:attrName>ppt_y</p:attrName>
                                        </p:attrNameLst>
                                      </p:cBhvr>
                                      <p:tavLst>
                                        <p:tav tm="0">
                                          <p:val>
                                            <p:strVal val="#ppt_y"/>
                                          </p:val>
                                        </p:tav>
                                        <p:tav tm="100000">
                                          <p:val>
                                            <p:strVal val="#ppt_y"/>
                                          </p:val>
                                        </p:tav>
                                      </p:tavLst>
                                    </p:anim>
                                    <p:anim calcmode="lin" valueType="num">
                                      <p:cBhvr>
                                        <p:cTn id="35"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0"/>
                                        </p:tgtEl>
                                      </p:cBhvr>
                                    </p:animEffect>
                                  </p:childTnLst>
                                </p:cTn>
                              </p:par>
                            </p:childTnLst>
                          </p:cTn>
                        </p:par>
                        <p:par>
                          <p:cTn id="38" fill="hold">
                            <p:stCondLst>
                              <p:cond delay="3000"/>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3500"/>
                            </p:stCondLst>
                            <p:childTnLst>
                              <p:par>
                                <p:cTn id="43" presetID="29" presetClass="entr" presetSubtype="0" fill="hold" grpId="2"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ppt_x</p:attrName>
                                        </p:attrNameLst>
                                      </p:cBhvr>
                                      <p:tavLst>
                                        <p:tav tm="0">
                                          <p:val>
                                            <p:strVal val="#ppt_x-.2"/>
                                          </p:val>
                                        </p:tav>
                                        <p:tav tm="100000">
                                          <p:val>
                                            <p:strVal val="#ppt_x"/>
                                          </p:val>
                                        </p:tav>
                                      </p:tavLst>
                                    </p:anim>
                                    <p:anim calcmode="lin" valueType="num">
                                      <p:cBhvr>
                                        <p:cTn id="46"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47" dur="500"/>
                                        <p:tgtEl>
                                          <p:spTgt spid="37"/>
                                        </p:tgtEl>
                                      </p:cBhvr>
                                    </p:animEffect>
                                  </p:childTnLst>
                                </p:cTn>
                              </p:par>
                            </p:childTnLst>
                          </p:cTn>
                        </p:par>
                        <p:par>
                          <p:cTn id="48" fill="hold">
                            <p:stCondLst>
                              <p:cond delay="4000"/>
                            </p:stCondLst>
                            <p:childTnLst>
                              <p:par>
                                <p:cTn id="49" presetID="54" presetClass="entr" presetSubtype="0" accel="10000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strVal val="#ppt_w*0.05"/>
                                          </p:val>
                                        </p:tav>
                                        <p:tav tm="100000">
                                          <p:val>
                                            <p:strVal val="#ppt_w"/>
                                          </p:val>
                                        </p:tav>
                                      </p:tavLst>
                                    </p:anim>
                                    <p:anim calcmode="lin" valueType="num">
                                      <p:cBhvr>
                                        <p:cTn id="52" dur="500" fill="hold"/>
                                        <p:tgtEl>
                                          <p:spTgt spid="13"/>
                                        </p:tgtEl>
                                        <p:attrNameLst>
                                          <p:attrName>ppt_h</p:attrName>
                                        </p:attrNameLst>
                                      </p:cBhvr>
                                      <p:tavLst>
                                        <p:tav tm="0">
                                          <p:val>
                                            <p:strVal val="#ppt_h"/>
                                          </p:val>
                                        </p:tav>
                                        <p:tav tm="100000">
                                          <p:val>
                                            <p:strVal val="#ppt_h"/>
                                          </p:val>
                                        </p:tav>
                                      </p:tavLst>
                                    </p:anim>
                                    <p:anim calcmode="lin" valueType="num">
                                      <p:cBhvr>
                                        <p:cTn id="53" dur="500" fill="hold"/>
                                        <p:tgtEl>
                                          <p:spTgt spid="13"/>
                                        </p:tgtEl>
                                        <p:attrNameLst>
                                          <p:attrName>ppt_x</p:attrName>
                                        </p:attrNameLst>
                                      </p:cBhvr>
                                      <p:tavLst>
                                        <p:tav tm="0">
                                          <p:val>
                                            <p:strVal val="#ppt_x-.2"/>
                                          </p:val>
                                        </p:tav>
                                        <p:tav tm="100000">
                                          <p:val>
                                            <p:strVal val="#ppt_x"/>
                                          </p:val>
                                        </p:tav>
                                      </p:tavLst>
                                    </p:anim>
                                    <p:anim calcmode="lin" valueType="num">
                                      <p:cBhvr>
                                        <p:cTn id="54" dur="500" fill="hold"/>
                                        <p:tgtEl>
                                          <p:spTgt spid="13"/>
                                        </p:tgtEl>
                                        <p:attrNameLst>
                                          <p:attrName>ppt_y</p:attrName>
                                        </p:attrNameLst>
                                      </p:cBhvr>
                                      <p:tavLst>
                                        <p:tav tm="0">
                                          <p:val>
                                            <p:strVal val="#ppt_y"/>
                                          </p:val>
                                        </p:tav>
                                        <p:tav tm="100000">
                                          <p:val>
                                            <p:strVal val="#ppt_y"/>
                                          </p:val>
                                        </p:tav>
                                      </p:tavLst>
                                    </p:anim>
                                    <p:animEffect transition="in" filter="fade">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1"/>
      <p:bldP spid="37" grpId="2"/>
      <p:bldP spid="12" grpId="0"/>
      <p:bldP spid="1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1362710"/>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1362710"/>
            <a:ext cx="711200" cy="499110"/>
          </a:xfrm>
          <a:prstGeom prst="rect">
            <a:avLst/>
          </a:prstGeom>
        </p:spPr>
      </p:pic>
      <p:sp>
        <p:nvSpPr>
          <p:cNvPr id="30" name="文本框 29"/>
          <p:cNvSpPr txBox="1"/>
          <p:nvPr/>
        </p:nvSpPr>
        <p:spPr>
          <a:xfrm>
            <a:off x="5048885" y="1256665"/>
            <a:ext cx="2093595" cy="829945"/>
          </a:xfrm>
          <a:prstGeom prst="rect">
            <a:avLst/>
          </a:prstGeom>
          <a:noFill/>
        </p:spPr>
        <p:txBody>
          <a:bodyPr wrap="square" rtlCol="0">
            <a:spAutoFit/>
          </a:bodyPr>
          <a:lstStyle/>
          <a:p>
            <a:pPr algn="ctr"/>
            <a:r>
              <a:rPr lang="zh-CN" altLang="en-US" sz="4800">
                <a:solidFill>
                  <a:srgbClr val="415380"/>
                </a:solidFill>
                <a:latin typeface="方正清刻本悦宋简体" panose="02000000000000000000" charset="-122"/>
                <a:ea typeface="方正清刻本悦宋简体" panose="02000000000000000000" charset="-122"/>
              </a:rPr>
              <a:t>目 录</a:t>
            </a:r>
          </a:p>
        </p:txBody>
      </p:sp>
      <p:sp>
        <p:nvSpPr>
          <p:cNvPr id="12" name="椭圆 11"/>
          <p:cNvSpPr/>
          <p:nvPr/>
        </p:nvSpPr>
        <p:spPr>
          <a:xfrm>
            <a:off x="1715770"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1</a:t>
            </a:r>
          </a:p>
        </p:txBody>
      </p:sp>
      <p:sp>
        <p:nvSpPr>
          <p:cNvPr id="15" name="文本框 14"/>
          <p:cNvSpPr txBox="1"/>
          <p:nvPr/>
        </p:nvSpPr>
        <p:spPr>
          <a:xfrm>
            <a:off x="2304415" y="2982595"/>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18" name="椭圆 17"/>
          <p:cNvSpPr/>
          <p:nvPr/>
        </p:nvSpPr>
        <p:spPr>
          <a:xfrm>
            <a:off x="6744335"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2</a:t>
            </a:r>
          </a:p>
        </p:txBody>
      </p:sp>
      <p:sp>
        <p:nvSpPr>
          <p:cNvPr id="19" name="文本框 18"/>
          <p:cNvSpPr txBox="1"/>
          <p:nvPr/>
        </p:nvSpPr>
        <p:spPr>
          <a:xfrm>
            <a:off x="7332980" y="2982595"/>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自 我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0" name="椭圆 19"/>
          <p:cNvSpPr/>
          <p:nvPr/>
        </p:nvSpPr>
        <p:spPr>
          <a:xfrm>
            <a:off x="1715770"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3</a:t>
            </a:r>
          </a:p>
        </p:txBody>
      </p:sp>
      <p:sp>
        <p:nvSpPr>
          <p:cNvPr id="22" name="文本框 21"/>
          <p:cNvSpPr txBox="1"/>
          <p:nvPr/>
        </p:nvSpPr>
        <p:spPr>
          <a:xfrm>
            <a:off x="2304415" y="4682490"/>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体 会</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3" name="椭圆 22"/>
          <p:cNvSpPr/>
          <p:nvPr/>
        </p:nvSpPr>
        <p:spPr>
          <a:xfrm>
            <a:off x="6744335"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4</a:t>
            </a:r>
          </a:p>
        </p:txBody>
      </p:sp>
      <p:sp>
        <p:nvSpPr>
          <p:cNvPr id="24" name="文本框 23"/>
          <p:cNvSpPr txBox="1"/>
          <p:nvPr/>
        </p:nvSpPr>
        <p:spPr>
          <a:xfrm>
            <a:off x="7332980" y="4682490"/>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规 划 及 展 望</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599"/>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3099"/>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99"/>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099"/>
                            </p:stCondLst>
                            <p:childTnLst>
                              <p:par>
                                <p:cTn id="53" presetID="53" presetClass="entr" presetSubtype="16"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4599"/>
                            </p:stCondLst>
                            <p:childTnLst>
                              <p:par>
                                <p:cTn id="59" presetID="2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left)">
                                      <p:cBhvr>
                                        <p:cTn id="61" dur="500"/>
                                        <p:tgtEl>
                                          <p:spTgt spid="22"/>
                                        </p:tgtEl>
                                      </p:cBhvr>
                                    </p:animEffect>
                                  </p:childTnLst>
                                </p:cTn>
                              </p:par>
                            </p:childTnLst>
                          </p:cTn>
                        </p:par>
                        <p:par>
                          <p:cTn id="62" fill="hold">
                            <p:stCondLst>
                              <p:cond delay="5099"/>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par>
                          <p:cTn id="68" fill="hold">
                            <p:stCondLst>
                              <p:cond delay="5599"/>
                            </p:stCondLst>
                            <p:childTnLst>
                              <p:par>
                                <p:cTn id="69" presetID="2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left)">
                                      <p:cBhvr>
                                        <p:cTn id="7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bldLvl="0" animBg="1"/>
      <p:bldP spid="15" grpId="0"/>
      <p:bldP spid="18" grpId="0" bldLvl="0" animBg="1"/>
      <p:bldP spid="19" grpId="0"/>
      <p:bldP spid="20" grpId="0" bldLvl="0" animBg="1"/>
      <p:bldP spid="22" grpId="0"/>
      <p:bldP spid="23" grpId="0" bldLvl="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第一章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六边形 7"/>
          <p:cNvSpPr/>
          <p:nvPr/>
        </p:nvSpPr>
        <p:spPr>
          <a:xfrm>
            <a:off x="5310823" y="2162493"/>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2" name="六边形 1"/>
          <p:cNvSpPr/>
          <p:nvPr/>
        </p:nvSpPr>
        <p:spPr>
          <a:xfrm>
            <a:off x="5310823" y="3734118"/>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3" name="六边形 2"/>
          <p:cNvSpPr/>
          <p:nvPr/>
        </p:nvSpPr>
        <p:spPr>
          <a:xfrm>
            <a:off x="6726873" y="2959418"/>
            <a:ext cx="1674812" cy="1443037"/>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11" name="六边形 10"/>
          <p:cNvSpPr/>
          <p:nvPr/>
        </p:nvSpPr>
        <p:spPr>
          <a:xfrm>
            <a:off x="3896360" y="2945130"/>
            <a:ext cx="1674813" cy="1441450"/>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rPr>
              <a:t>单击此处输入标题</a:t>
            </a:r>
          </a:p>
        </p:txBody>
      </p:sp>
      <p:sp>
        <p:nvSpPr>
          <p:cNvPr id="6" name="平行四边形 5"/>
          <p:cNvSpPr/>
          <p:nvPr/>
        </p:nvSpPr>
        <p:spPr>
          <a:xfrm flipH="1">
            <a:off x="6699885" y="2162493"/>
            <a:ext cx="2897188" cy="695325"/>
          </a:xfrm>
          <a:prstGeom prst="parallelogram">
            <a:avLst>
              <a:gd name="adj" fmla="val 49802"/>
            </a:avLst>
          </a:prstGeom>
          <a:ln w="19050">
            <a:solidFill>
              <a:srgbClr val="41538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2" name="平行四边形 30"/>
          <p:cNvSpPr>
            <a:spLocks noChangeArrowheads="1"/>
          </p:cNvSpPr>
          <p:nvPr/>
        </p:nvSpPr>
        <p:spPr bwMode="auto">
          <a:xfrm flipH="1">
            <a:off x="8123873" y="2957830"/>
            <a:ext cx="2897187" cy="695325"/>
          </a:xfrm>
          <a:prstGeom prst="parallelogram">
            <a:avLst>
              <a:gd name="adj" fmla="val 49865"/>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3" name="平行四边形 31"/>
          <p:cNvSpPr>
            <a:spLocks noChangeArrowheads="1"/>
          </p:cNvSpPr>
          <p:nvPr/>
        </p:nvSpPr>
        <p:spPr bwMode="auto">
          <a:xfrm flipH="1">
            <a:off x="1281748" y="3696018"/>
            <a:ext cx="2895600" cy="696912"/>
          </a:xfrm>
          <a:prstGeom prst="parallelogram">
            <a:avLst>
              <a:gd name="adj" fmla="val 49724"/>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rPr>
              <a:t>输入文本</a:t>
            </a:r>
          </a:p>
        </p:txBody>
      </p:sp>
      <p:sp>
        <p:nvSpPr>
          <p:cNvPr id="20494" name="平行四边形 32"/>
          <p:cNvSpPr>
            <a:spLocks noChangeArrowheads="1"/>
          </p:cNvSpPr>
          <p:nvPr/>
        </p:nvSpPr>
        <p:spPr bwMode="auto">
          <a:xfrm flipH="1">
            <a:off x="2693035" y="4480243"/>
            <a:ext cx="2895600" cy="695325"/>
          </a:xfrm>
          <a:prstGeom prst="parallelogram">
            <a:avLst>
              <a:gd name="adj" fmla="val 49838"/>
            </a:avLst>
          </a:prstGeom>
          <a:noFill/>
          <a:ln w="19050">
            <a:solidFill>
              <a:srgbClr val="415380"/>
            </a:solidFill>
            <a:round/>
            <a:tail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503" name="矩形 6"/>
          <p:cNvSpPr>
            <a:spLocks noChangeArrowheads="1"/>
          </p:cNvSpPr>
          <p:nvPr/>
        </p:nvSpPr>
        <p:spPr bwMode="auto">
          <a:xfrm>
            <a:off x="2207260" y="5178743"/>
            <a:ext cx="3363913"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4" name="矩形 6"/>
          <p:cNvSpPr>
            <a:spLocks noChangeArrowheads="1"/>
          </p:cNvSpPr>
          <p:nvPr/>
        </p:nvSpPr>
        <p:spPr bwMode="auto">
          <a:xfrm>
            <a:off x="592773" y="2817495"/>
            <a:ext cx="3303587"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5" name="矩形 6"/>
          <p:cNvSpPr>
            <a:spLocks noChangeArrowheads="1"/>
          </p:cNvSpPr>
          <p:nvPr/>
        </p:nvSpPr>
        <p:spPr bwMode="auto">
          <a:xfrm>
            <a:off x="6699885" y="1327150"/>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6" name="矩形 6"/>
          <p:cNvSpPr>
            <a:spLocks noChangeArrowheads="1"/>
          </p:cNvSpPr>
          <p:nvPr/>
        </p:nvSpPr>
        <p:spPr bwMode="auto">
          <a:xfrm>
            <a:off x="8404860" y="3644583"/>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Effect transition="in" filter="fade">
                                      <p:cBhvr>
                                        <p:cTn id="30" dur="10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Effect transition="in" filter="fade">
                                      <p:cBhvr>
                                        <p:cTn id="35" dur="10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0" fill="hold"/>
                                        <p:tgtEl>
                                          <p:spTgt spid="2"/>
                                        </p:tgtEl>
                                        <p:attrNameLst>
                                          <p:attrName>ppt_w</p:attrName>
                                        </p:attrNameLst>
                                      </p:cBhvr>
                                      <p:tavLst>
                                        <p:tav tm="0">
                                          <p:val>
                                            <p:fltVal val="0"/>
                                          </p:val>
                                        </p:tav>
                                        <p:tav tm="100000">
                                          <p:val>
                                            <p:strVal val="#ppt_w"/>
                                          </p:val>
                                        </p:tav>
                                      </p:tavLst>
                                    </p:anim>
                                    <p:anim calcmode="lin" valueType="num">
                                      <p:cBhvr>
                                        <p:cTn id="39" dur="1000" fill="hold"/>
                                        <p:tgtEl>
                                          <p:spTgt spid="2"/>
                                        </p:tgtEl>
                                        <p:attrNameLst>
                                          <p:attrName>ppt_h</p:attrName>
                                        </p:attrNameLst>
                                      </p:cBhvr>
                                      <p:tavLst>
                                        <p:tav tm="0">
                                          <p:val>
                                            <p:fltVal val="0"/>
                                          </p:val>
                                        </p:tav>
                                        <p:tav tm="100000">
                                          <p:val>
                                            <p:strVal val="#ppt_h"/>
                                          </p:val>
                                        </p:tav>
                                      </p:tavLst>
                                    </p:anim>
                                    <p:animEffect transition="in" filter="fade">
                                      <p:cBhvr>
                                        <p:cTn id="40" dur="1000"/>
                                        <p:tgtEl>
                                          <p:spTgt spid="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Effect transition="in" filter="fade">
                                      <p:cBhvr>
                                        <p:cTn id="45" dur="1000"/>
                                        <p:tgtEl>
                                          <p:spTgt spid="3"/>
                                        </p:tgtEl>
                                      </p:cBhvr>
                                    </p:animEffect>
                                  </p:childTnLst>
                                </p:cTn>
                              </p:par>
                            </p:childTnLst>
                          </p:cTn>
                        </p:par>
                        <p:par>
                          <p:cTn id="46" fill="hold">
                            <p:stCondLst>
                              <p:cond delay="2950"/>
                            </p:stCondLst>
                            <p:childTnLst>
                              <p:par>
                                <p:cTn id="47" presetID="20" presetClass="entr" presetSubtype="0" fill="hold" grpId="0" nodeType="afterEffect">
                                  <p:stCondLst>
                                    <p:cond delay="0"/>
                                  </p:stCondLst>
                                  <p:childTnLst>
                                    <p:set>
                                      <p:cBhvr>
                                        <p:cTn id="48" dur="1" fill="hold">
                                          <p:stCondLst>
                                            <p:cond delay="0"/>
                                          </p:stCondLst>
                                        </p:cTn>
                                        <p:tgtEl>
                                          <p:spTgt spid="20493"/>
                                        </p:tgtEl>
                                        <p:attrNameLst>
                                          <p:attrName>style.visibility</p:attrName>
                                        </p:attrNameLst>
                                      </p:cBhvr>
                                      <p:to>
                                        <p:strVal val="visible"/>
                                      </p:to>
                                    </p:set>
                                    <p:animEffect transition="in" filter="wedge">
                                      <p:cBhvr>
                                        <p:cTn id="49" dur="1000"/>
                                        <p:tgtEl>
                                          <p:spTgt spid="20493"/>
                                        </p:tgtEl>
                                      </p:cBhvr>
                                    </p:animEffect>
                                  </p:childTnLst>
                                </p:cTn>
                              </p:par>
                              <p:par>
                                <p:cTn id="50" presetID="20" presetClass="entr" presetSubtype="0" fill="hold" grpId="0" nodeType="withEffect">
                                  <p:stCondLst>
                                    <p:cond delay="0"/>
                                  </p:stCondLst>
                                  <p:childTnLst>
                                    <p:set>
                                      <p:cBhvr>
                                        <p:cTn id="51" dur="1" fill="hold">
                                          <p:stCondLst>
                                            <p:cond delay="0"/>
                                          </p:stCondLst>
                                        </p:cTn>
                                        <p:tgtEl>
                                          <p:spTgt spid="20494"/>
                                        </p:tgtEl>
                                        <p:attrNameLst>
                                          <p:attrName>style.visibility</p:attrName>
                                        </p:attrNameLst>
                                      </p:cBhvr>
                                      <p:to>
                                        <p:strVal val="visible"/>
                                      </p:to>
                                    </p:set>
                                    <p:animEffect transition="in" filter="wedge">
                                      <p:cBhvr>
                                        <p:cTn id="52" dur="1000"/>
                                        <p:tgtEl>
                                          <p:spTgt spid="20494"/>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edge">
                                      <p:cBhvr>
                                        <p:cTn id="55" dur="1000"/>
                                        <p:tgtEl>
                                          <p:spTgt spid="6"/>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0492"/>
                                        </p:tgtEl>
                                        <p:attrNameLst>
                                          <p:attrName>style.visibility</p:attrName>
                                        </p:attrNameLst>
                                      </p:cBhvr>
                                      <p:to>
                                        <p:strVal val="visible"/>
                                      </p:to>
                                    </p:set>
                                    <p:animEffect transition="in" filter="wedge">
                                      <p:cBhvr>
                                        <p:cTn id="58" dur="1000"/>
                                        <p:tgtEl>
                                          <p:spTgt spid="20492"/>
                                        </p:tgtEl>
                                      </p:cBhvr>
                                    </p:animEffect>
                                  </p:childTnLst>
                                </p:cTn>
                              </p:par>
                            </p:childTnLst>
                          </p:cTn>
                        </p:par>
                        <p:par>
                          <p:cTn id="59" fill="hold">
                            <p:stCondLst>
                              <p:cond delay="3950"/>
                            </p:stCondLst>
                            <p:childTnLst>
                              <p:par>
                                <p:cTn id="60" presetID="12" presetClass="entr" presetSubtype="4" fill="hold" grpId="0" nodeType="afterEffect">
                                  <p:stCondLst>
                                    <p:cond delay="0"/>
                                  </p:stCondLst>
                                  <p:childTnLst>
                                    <p:set>
                                      <p:cBhvr>
                                        <p:cTn id="61" dur="1" fill="hold">
                                          <p:stCondLst>
                                            <p:cond delay="0"/>
                                          </p:stCondLst>
                                        </p:cTn>
                                        <p:tgtEl>
                                          <p:spTgt spid="20504"/>
                                        </p:tgtEl>
                                        <p:attrNameLst>
                                          <p:attrName>style.visibility</p:attrName>
                                        </p:attrNameLst>
                                      </p:cBhvr>
                                      <p:to>
                                        <p:strVal val="visible"/>
                                      </p:to>
                                    </p:set>
                                    <p:anim calcmode="lin" valueType="num">
                                      <p:cBhvr additive="base">
                                        <p:cTn id="62" dur="1000"/>
                                        <p:tgtEl>
                                          <p:spTgt spid="20504"/>
                                        </p:tgtEl>
                                        <p:attrNameLst>
                                          <p:attrName>ppt_y</p:attrName>
                                        </p:attrNameLst>
                                      </p:cBhvr>
                                      <p:tavLst>
                                        <p:tav tm="0">
                                          <p:val>
                                            <p:strVal val="#ppt_y+#ppt_h*1.125000"/>
                                          </p:val>
                                        </p:tav>
                                        <p:tav tm="100000">
                                          <p:val>
                                            <p:strVal val="#ppt_y"/>
                                          </p:val>
                                        </p:tav>
                                      </p:tavLst>
                                    </p:anim>
                                    <p:animEffect transition="in" filter="wipe(up)">
                                      <p:cBhvr>
                                        <p:cTn id="63" dur="1000"/>
                                        <p:tgtEl>
                                          <p:spTgt spid="20504"/>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20505"/>
                                        </p:tgtEl>
                                        <p:attrNameLst>
                                          <p:attrName>style.visibility</p:attrName>
                                        </p:attrNameLst>
                                      </p:cBhvr>
                                      <p:to>
                                        <p:strVal val="visible"/>
                                      </p:to>
                                    </p:set>
                                    <p:anim calcmode="lin" valueType="num">
                                      <p:cBhvr additive="base">
                                        <p:cTn id="66" dur="1000"/>
                                        <p:tgtEl>
                                          <p:spTgt spid="20505"/>
                                        </p:tgtEl>
                                        <p:attrNameLst>
                                          <p:attrName>ppt_y</p:attrName>
                                        </p:attrNameLst>
                                      </p:cBhvr>
                                      <p:tavLst>
                                        <p:tav tm="0">
                                          <p:val>
                                            <p:strVal val="#ppt_y+#ppt_h*1.125000"/>
                                          </p:val>
                                        </p:tav>
                                        <p:tav tm="100000">
                                          <p:val>
                                            <p:strVal val="#ppt_y"/>
                                          </p:val>
                                        </p:tav>
                                      </p:tavLst>
                                    </p:anim>
                                    <p:animEffect transition="in" filter="wipe(up)">
                                      <p:cBhvr>
                                        <p:cTn id="67" dur="1000"/>
                                        <p:tgtEl>
                                          <p:spTgt spid="20505"/>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20503"/>
                                        </p:tgtEl>
                                        <p:attrNameLst>
                                          <p:attrName>style.visibility</p:attrName>
                                        </p:attrNameLst>
                                      </p:cBhvr>
                                      <p:to>
                                        <p:strVal val="visible"/>
                                      </p:to>
                                    </p:set>
                                    <p:anim calcmode="lin" valueType="num">
                                      <p:cBhvr additive="base">
                                        <p:cTn id="70" dur="1000"/>
                                        <p:tgtEl>
                                          <p:spTgt spid="20503"/>
                                        </p:tgtEl>
                                        <p:attrNameLst>
                                          <p:attrName>ppt_y</p:attrName>
                                        </p:attrNameLst>
                                      </p:cBhvr>
                                      <p:tavLst>
                                        <p:tav tm="0">
                                          <p:val>
                                            <p:strVal val="#ppt_y+#ppt_h*1.125000"/>
                                          </p:val>
                                        </p:tav>
                                        <p:tav tm="100000">
                                          <p:val>
                                            <p:strVal val="#ppt_y"/>
                                          </p:val>
                                        </p:tav>
                                      </p:tavLst>
                                    </p:anim>
                                    <p:animEffect transition="in" filter="wipe(up)">
                                      <p:cBhvr>
                                        <p:cTn id="71" dur="1000"/>
                                        <p:tgtEl>
                                          <p:spTgt spid="20503"/>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20506"/>
                                        </p:tgtEl>
                                        <p:attrNameLst>
                                          <p:attrName>style.visibility</p:attrName>
                                        </p:attrNameLst>
                                      </p:cBhvr>
                                      <p:to>
                                        <p:strVal val="visible"/>
                                      </p:to>
                                    </p:set>
                                    <p:anim calcmode="lin" valueType="num">
                                      <p:cBhvr additive="base">
                                        <p:cTn id="74" dur="1000"/>
                                        <p:tgtEl>
                                          <p:spTgt spid="20506"/>
                                        </p:tgtEl>
                                        <p:attrNameLst>
                                          <p:attrName>ppt_y</p:attrName>
                                        </p:attrNameLst>
                                      </p:cBhvr>
                                      <p:tavLst>
                                        <p:tav tm="0">
                                          <p:val>
                                            <p:strVal val="#ppt_y+#ppt_h*1.125000"/>
                                          </p:val>
                                        </p:tav>
                                        <p:tav tm="100000">
                                          <p:val>
                                            <p:strVal val="#ppt_y"/>
                                          </p:val>
                                        </p:tav>
                                      </p:tavLst>
                                    </p:anim>
                                    <p:animEffect transition="in" filter="wipe(up)">
                                      <p:cBhvr>
                                        <p:cTn id="75" dur="1000"/>
                                        <p:tgtEl>
                                          <p:spTgt spid="20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 grpId="0" bldLvl="0" animBg="1"/>
      <p:bldP spid="3" grpId="0" bldLvl="0" animBg="1"/>
      <p:bldP spid="11" grpId="0" bldLvl="0" animBg="1"/>
      <p:bldP spid="6" grpId="0" bldLvl="0" animBg="1"/>
      <p:bldP spid="20492" grpId="0" bldLvl="0" animBg="1"/>
      <p:bldP spid="20493" grpId="0" bldLvl="0" animBg="1"/>
      <p:bldP spid="20494" grpId="0" bldLvl="0" animBg="1"/>
      <p:bldP spid="20503" grpId="0"/>
      <p:bldP spid="20504" grpId="0"/>
      <p:bldP spid="20505" grpId="0"/>
      <p:bldP spid="2050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9266" name="任意多边形 55"/>
          <p:cNvSpPr/>
          <p:nvPr/>
        </p:nvSpPr>
        <p:spPr bwMode="auto">
          <a:xfrm>
            <a:off x="599948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9268" name="矩形 57"/>
          <p:cNvSpPr>
            <a:spLocks noChangeArrowheads="1"/>
          </p:cNvSpPr>
          <p:nvPr/>
        </p:nvSpPr>
        <p:spPr bwMode="auto">
          <a:xfrm>
            <a:off x="632015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5" name="TextBox 24"/>
          <p:cNvSpPr txBox="1"/>
          <p:nvPr/>
        </p:nvSpPr>
        <p:spPr>
          <a:xfrm>
            <a:off x="632028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任意多边形 55"/>
          <p:cNvSpPr/>
          <p:nvPr/>
        </p:nvSpPr>
        <p:spPr bwMode="auto">
          <a:xfrm>
            <a:off x="599948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7" name="矩形 57"/>
          <p:cNvSpPr>
            <a:spLocks noChangeArrowheads="1"/>
          </p:cNvSpPr>
          <p:nvPr/>
        </p:nvSpPr>
        <p:spPr bwMode="auto">
          <a:xfrm>
            <a:off x="632015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8" name="TextBox 24"/>
          <p:cNvSpPr txBox="1"/>
          <p:nvPr/>
        </p:nvSpPr>
        <p:spPr>
          <a:xfrm>
            <a:off x="632028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9" name="任意多边形 55"/>
          <p:cNvSpPr/>
          <p:nvPr/>
        </p:nvSpPr>
        <p:spPr bwMode="auto">
          <a:xfrm>
            <a:off x="599948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0" name="矩形 57"/>
          <p:cNvSpPr>
            <a:spLocks noChangeArrowheads="1"/>
          </p:cNvSpPr>
          <p:nvPr/>
        </p:nvSpPr>
        <p:spPr bwMode="auto">
          <a:xfrm>
            <a:off x="632015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1" name="TextBox 24"/>
          <p:cNvSpPr txBox="1"/>
          <p:nvPr/>
        </p:nvSpPr>
        <p:spPr>
          <a:xfrm>
            <a:off x="632028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2" name="矩形 41"/>
          <p:cNvSpPr/>
          <p:nvPr/>
        </p:nvSpPr>
        <p:spPr>
          <a:xfrm>
            <a:off x="1443355" y="374142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443355" y="157353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8"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childTnLst>
                          </p:cTn>
                        </p:par>
                        <p:par>
                          <p:cTn id="29" fill="hold">
                            <p:stCondLst>
                              <p:cond delay="2450"/>
                            </p:stCondLst>
                            <p:childTnLst>
                              <p:par>
                                <p:cTn id="30" presetID="2" presetClass="entr" presetSubtype="4"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ppt_x"/>
                                          </p:val>
                                        </p:tav>
                                        <p:tav tm="100000">
                                          <p:val>
                                            <p:strVal val="#ppt_x"/>
                                          </p:val>
                                        </p:tav>
                                      </p:tavLst>
                                    </p:anim>
                                    <p:anim calcmode="lin" valueType="num">
                                      <p:cBhvr additive="base">
                                        <p:cTn id="33" dur="500" fill="hold"/>
                                        <p:tgtEl>
                                          <p:spTgt spid="42"/>
                                        </p:tgtEl>
                                        <p:attrNameLst>
                                          <p:attrName>ppt_y</p:attrName>
                                        </p:attrNameLst>
                                      </p:cBhvr>
                                      <p:tavLst>
                                        <p:tav tm="0">
                                          <p:val>
                                            <p:strVal val="1+#ppt_h/2"/>
                                          </p:val>
                                        </p:tav>
                                        <p:tav tm="100000">
                                          <p:val>
                                            <p:strVal val="#ppt_y"/>
                                          </p:val>
                                        </p:tav>
                                      </p:tavLst>
                                    </p:anim>
                                  </p:childTnLst>
                                </p:cTn>
                              </p:par>
                            </p:childTnLst>
                          </p:cTn>
                        </p:par>
                        <p:par>
                          <p:cTn id="34" fill="hold">
                            <p:stCondLst>
                              <p:cond delay="2950"/>
                            </p:stCondLst>
                            <p:childTnLst>
                              <p:par>
                                <p:cTn id="35" presetID="35" presetClass="entr" presetSubtype="0" fill="hold" grpId="0" nodeType="afterEffect">
                                  <p:stCondLst>
                                    <p:cond delay="0"/>
                                  </p:stCondLst>
                                  <p:childTnLst>
                                    <p:set>
                                      <p:cBhvr>
                                        <p:cTn id="36" dur="1" fill="hold">
                                          <p:stCondLst>
                                            <p:cond delay="0"/>
                                          </p:stCondLst>
                                        </p:cTn>
                                        <p:tgtEl>
                                          <p:spTgt spid="9266"/>
                                        </p:tgtEl>
                                        <p:attrNameLst>
                                          <p:attrName>style.visibility</p:attrName>
                                        </p:attrNameLst>
                                      </p:cBhvr>
                                      <p:to>
                                        <p:strVal val="visible"/>
                                      </p:to>
                                    </p:set>
                                    <p:animEffect transition="in" filter="fade">
                                      <p:cBhvr>
                                        <p:cTn id="37" dur="500"/>
                                        <p:tgtEl>
                                          <p:spTgt spid="9266"/>
                                        </p:tgtEl>
                                      </p:cBhvr>
                                    </p:animEffect>
                                    <p:anim calcmode="lin" valueType="num">
                                      <p:cBhvr>
                                        <p:cTn id="38" dur="500" fill="hold"/>
                                        <p:tgtEl>
                                          <p:spTgt spid="9266"/>
                                        </p:tgtEl>
                                        <p:attrNameLst>
                                          <p:attrName>style.rotation</p:attrName>
                                        </p:attrNameLst>
                                      </p:cBhvr>
                                      <p:tavLst>
                                        <p:tav tm="0">
                                          <p:val>
                                            <p:fltVal val="720"/>
                                          </p:val>
                                        </p:tav>
                                        <p:tav tm="100000">
                                          <p:val>
                                            <p:fltVal val="0"/>
                                          </p:val>
                                        </p:tav>
                                      </p:tavLst>
                                    </p:anim>
                                    <p:anim calcmode="lin" valueType="num">
                                      <p:cBhvr>
                                        <p:cTn id="39" dur="500" fill="hold"/>
                                        <p:tgtEl>
                                          <p:spTgt spid="9266"/>
                                        </p:tgtEl>
                                        <p:attrNameLst>
                                          <p:attrName>ppt_h</p:attrName>
                                        </p:attrNameLst>
                                      </p:cBhvr>
                                      <p:tavLst>
                                        <p:tav tm="0">
                                          <p:val>
                                            <p:fltVal val="0"/>
                                          </p:val>
                                        </p:tav>
                                        <p:tav tm="100000">
                                          <p:val>
                                            <p:strVal val="#ppt_h"/>
                                          </p:val>
                                        </p:tav>
                                      </p:tavLst>
                                    </p:anim>
                                    <p:anim calcmode="lin" valueType="num">
                                      <p:cBhvr>
                                        <p:cTn id="40" dur="500" fill="hold"/>
                                        <p:tgtEl>
                                          <p:spTgt spid="9266"/>
                                        </p:tgtEl>
                                        <p:attrNameLst>
                                          <p:attrName>ppt_w</p:attrName>
                                        </p:attrNameLst>
                                      </p:cBhvr>
                                      <p:tavLst>
                                        <p:tav tm="0">
                                          <p:val>
                                            <p:fltVal val="0"/>
                                          </p:val>
                                        </p:tav>
                                        <p:tav tm="100000">
                                          <p:val>
                                            <p:strVal val="#ppt_w"/>
                                          </p:val>
                                        </p:tav>
                                      </p:tavLst>
                                    </p:anim>
                                  </p:childTnLst>
                                </p:cTn>
                              </p:par>
                            </p:childTnLst>
                          </p:cTn>
                        </p:par>
                        <p:par>
                          <p:cTn id="41" fill="hold">
                            <p:stCondLst>
                              <p:cond delay="3450"/>
                            </p:stCondLst>
                            <p:childTnLst>
                              <p:par>
                                <p:cTn id="42" presetID="12" presetClass="entr" presetSubtype="4"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p:tgtEl>
                                          <p:spTgt spid="35"/>
                                        </p:tgtEl>
                                        <p:attrNameLst>
                                          <p:attrName>ppt_y</p:attrName>
                                        </p:attrNameLst>
                                      </p:cBhvr>
                                      <p:tavLst>
                                        <p:tav tm="0">
                                          <p:val>
                                            <p:strVal val="#ppt_y+#ppt_h*1.125000"/>
                                          </p:val>
                                        </p:tav>
                                        <p:tav tm="100000">
                                          <p:val>
                                            <p:strVal val="#ppt_y"/>
                                          </p:val>
                                        </p:tav>
                                      </p:tavLst>
                                    </p:anim>
                                    <p:animEffect transition="in" filter="wipe(up)">
                                      <p:cBhvr>
                                        <p:cTn id="45" dur="500"/>
                                        <p:tgtEl>
                                          <p:spTgt spid="35"/>
                                        </p:tgtEl>
                                      </p:cBhvr>
                                    </p:animEffect>
                                  </p:childTnLst>
                                </p:cTn>
                              </p:par>
                            </p:childTnLst>
                          </p:cTn>
                        </p:par>
                        <p:par>
                          <p:cTn id="46" fill="hold">
                            <p:stCondLst>
                              <p:cond delay="3950"/>
                            </p:stCondLst>
                            <p:childTnLst>
                              <p:par>
                                <p:cTn id="47" presetID="14" presetClass="entr" presetSubtype="5" fill="hold" grpId="0" nodeType="afterEffect">
                                  <p:stCondLst>
                                    <p:cond delay="0"/>
                                  </p:stCondLst>
                                  <p:childTnLst>
                                    <p:set>
                                      <p:cBhvr>
                                        <p:cTn id="48" dur="1" fill="hold">
                                          <p:stCondLst>
                                            <p:cond delay="0"/>
                                          </p:stCondLst>
                                        </p:cTn>
                                        <p:tgtEl>
                                          <p:spTgt spid="9268"/>
                                        </p:tgtEl>
                                        <p:attrNameLst>
                                          <p:attrName>style.visibility</p:attrName>
                                        </p:attrNameLst>
                                      </p:cBhvr>
                                      <p:to>
                                        <p:strVal val="visible"/>
                                      </p:to>
                                    </p:set>
                                    <p:animEffect transition="in" filter="randombar(vertical)">
                                      <p:cBhvr>
                                        <p:cTn id="49" dur="500"/>
                                        <p:tgtEl>
                                          <p:spTgt spid="9268"/>
                                        </p:tgtEl>
                                      </p:cBhvr>
                                    </p:animEffect>
                                  </p:childTnLst>
                                </p:cTn>
                              </p:par>
                            </p:childTnLst>
                          </p:cTn>
                        </p:par>
                        <p:par>
                          <p:cTn id="50" fill="hold">
                            <p:stCondLst>
                              <p:cond delay="4450"/>
                            </p:stCondLst>
                            <p:childTnLst>
                              <p:par>
                                <p:cTn id="51" presetID="35"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style.rotation</p:attrName>
                                        </p:attrNameLst>
                                      </p:cBhvr>
                                      <p:tavLst>
                                        <p:tav tm="0">
                                          <p:val>
                                            <p:fltVal val="720"/>
                                          </p:val>
                                        </p:tav>
                                        <p:tav tm="100000">
                                          <p:val>
                                            <p:fltVal val="0"/>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 calcmode="lin" valueType="num">
                                      <p:cBhvr>
                                        <p:cTn id="56" dur="500" fill="hold"/>
                                        <p:tgtEl>
                                          <p:spTgt spid="36"/>
                                        </p:tgtEl>
                                        <p:attrNameLst>
                                          <p:attrName>ppt_w</p:attrName>
                                        </p:attrNameLst>
                                      </p:cBhvr>
                                      <p:tavLst>
                                        <p:tav tm="0">
                                          <p:val>
                                            <p:fltVal val="0"/>
                                          </p:val>
                                        </p:tav>
                                        <p:tav tm="100000">
                                          <p:val>
                                            <p:strVal val="#ppt_w"/>
                                          </p:val>
                                        </p:tav>
                                      </p:tavLst>
                                    </p:anim>
                                  </p:childTnLst>
                                </p:cTn>
                              </p:par>
                            </p:childTnLst>
                          </p:cTn>
                        </p:par>
                        <p:par>
                          <p:cTn id="57" fill="hold">
                            <p:stCondLst>
                              <p:cond delay="4950"/>
                            </p:stCondLst>
                            <p:childTnLst>
                              <p:par>
                                <p:cTn id="58" presetID="12" presetClass="entr" presetSubtype="4"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 calcmode="lin" valueType="num">
                                      <p:cBhvr additive="base">
                                        <p:cTn id="60" dur="500"/>
                                        <p:tgtEl>
                                          <p:spTgt spid="38"/>
                                        </p:tgtEl>
                                        <p:attrNameLst>
                                          <p:attrName>ppt_y</p:attrName>
                                        </p:attrNameLst>
                                      </p:cBhvr>
                                      <p:tavLst>
                                        <p:tav tm="0">
                                          <p:val>
                                            <p:strVal val="#ppt_y+#ppt_h*1.125000"/>
                                          </p:val>
                                        </p:tav>
                                        <p:tav tm="100000">
                                          <p:val>
                                            <p:strVal val="#ppt_y"/>
                                          </p:val>
                                        </p:tav>
                                      </p:tavLst>
                                    </p:anim>
                                    <p:animEffect transition="in" filter="wipe(up)">
                                      <p:cBhvr>
                                        <p:cTn id="61" dur="500"/>
                                        <p:tgtEl>
                                          <p:spTgt spid="38"/>
                                        </p:tgtEl>
                                      </p:cBhvr>
                                    </p:animEffect>
                                  </p:childTnLst>
                                </p:cTn>
                              </p:par>
                            </p:childTnLst>
                          </p:cTn>
                        </p:par>
                        <p:par>
                          <p:cTn id="62" fill="hold">
                            <p:stCondLst>
                              <p:cond delay="5450"/>
                            </p:stCondLst>
                            <p:childTnLst>
                              <p:par>
                                <p:cTn id="63" presetID="14" presetClass="entr" presetSubtype="5"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randombar(vertical)">
                                      <p:cBhvr>
                                        <p:cTn id="65" dur="500"/>
                                        <p:tgtEl>
                                          <p:spTgt spid="37"/>
                                        </p:tgtEl>
                                      </p:cBhvr>
                                    </p:animEffect>
                                  </p:childTnLst>
                                </p:cTn>
                              </p:par>
                            </p:childTnLst>
                          </p:cTn>
                        </p:par>
                        <p:par>
                          <p:cTn id="66" fill="hold">
                            <p:stCondLst>
                              <p:cond delay="5950"/>
                            </p:stCondLst>
                            <p:childTnLst>
                              <p:par>
                                <p:cTn id="67" presetID="35"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anim calcmode="lin" valueType="num">
                                      <p:cBhvr>
                                        <p:cTn id="70" dur="500" fill="hold"/>
                                        <p:tgtEl>
                                          <p:spTgt spid="39"/>
                                        </p:tgtEl>
                                        <p:attrNameLst>
                                          <p:attrName>style.rotation</p:attrName>
                                        </p:attrNameLst>
                                      </p:cBhvr>
                                      <p:tavLst>
                                        <p:tav tm="0">
                                          <p:val>
                                            <p:fltVal val="720"/>
                                          </p:val>
                                        </p:tav>
                                        <p:tav tm="100000">
                                          <p:val>
                                            <p:fltVal val="0"/>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 calcmode="lin" valueType="num">
                                      <p:cBhvr>
                                        <p:cTn id="72" dur="500" fill="hold"/>
                                        <p:tgtEl>
                                          <p:spTgt spid="39"/>
                                        </p:tgtEl>
                                        <p:attrNameLst>
                                          <p:attrName>ppt_w</p:attrName>
                                        </p:attrNameLst>
                                      </p:cBhvr>
                                      <p:tavLst>
                                        <p:tav tm="0">
                                          <p:val>
                                            <p:fltVal val="0"/>
                                          </p:val>
                                        </p:tav>
                                        <p:tav tm="100000">
                                          <p:val>
                                            <p:strVal val="#ppt_w"/>
                                          </p:val>
                                        </p:tav>
                                      </p:tavLst>
                                    </p:anim>
                                  </p:childTnLst>
                                </p:cTn>
                              </p:par>
                            </p:childTnLst>
                          </p:cTn>
                        </p:par>
                        <p:par>
                          <p:cTn id="73" fill="hold">
                            <p:stCondLst>
                              <p:cond delay="6450"/>
                            </p:stCondLst>
                            <p:childTnLst>
                              <p:par>
                                <p:cTn id="74" presetID="12" presetClass="entr" presetSubtype="4"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 calcmode="lin" valueType="num">
                                      <p:cBhvr additive="base">
                                        <p:cTn id="76" dur="500"/>
                                        <p:tgtEl>
                                          <p:spTgt spid="41"/>
                                        </p:tgtEl>
                                        <p:attrNameLst>
                                          <p:attrName>ppt_y</p:attrName>
                                        </p:attrNameLst>
                                      </p:cBhvr>
                                      <p:tavLst>
                                        <p:tav tm="0">
                                          <p:val>
                                            <p:strVal val="#ppt_y+#ppt_h*1.125000"/>
                                          </p:val>
                                        </p:tav>
                                        <p:tav tm="100000">
                                          <p:val>
                                            <p:strVal val="#ppt_y"/>
                                          </p:val>
                                        </p:tav>
                                      </p:tavLst>
                                    </p:anim>
                                    <p:animEffect transition="in" filter="wipe(up)">
                                      <p:cBhvr>
                                        <p:cTn id="77" dur="500"/>
                                        <p:tgtEl>
                                          <p:spTgt spid="41"/>
                                        </p:tgtEl>
                                      </p:cBhvr>
                                    </p:animEffect>
                                  </p:childTnLst>
                                </p:cTn>
                              </p:par>
                            </p:childTnLst>
                          </p:cTn>
                        </p:par>
                        <p:par>
                          <p:cTn id="78" fill="hold">
                            <p:stCondLst>
                              <p:cond delay="6950"/>
                            </p:stCondLst>
                            <p:childTnLst>
                              <p:par>
                                <p:cTn id="79" presetID="14" presetClass="entr" presetSubtype="5"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randombar(vertical)">
                                      <p:cBhvr>
                                        <p:cTn id="8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6" grpId="0" bldLvl="0" animBg="1"/>
      <p:bldP spid="9268" grpId="0"/>
      <p:bldP spid="35" grpId="0"/>
      <p:bldP spid="36" grpId="0" bldLvl="0" animBg="1"/>
      <p:bldP spid="37" grpId="0"/>
      <p:bldP spid="38" grpId="0"/>
      <p:bldP spid="39" grpId="0" bldLvl="0" animBg="1"/>
      <p:bldP spid="40" grpId="0"/>
      <p:bldP spid="41" grpId="0"/>
      <p:bldP spid="42"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11" name="组合 10"/>
          <p:cNvGrpSpPr/>
          <p:nvPr/>
        </p:nvGrpSpPr>
        <p:grpSpPr>
          <a:xfrm>
            <a:off x="477520" y="3190240"/>
            <a:ext cx="3726180" cy="731520"/>
            <a:chOff x="1653" y="3042"/>
            <a:chExt cx="5868" cy="1152"/>
          </a:xfrm>
        </p:grpSpPr>
        <p:sp>
          <p:nvSpPr>
            <p:cNvPr id="4106" name="MH_SubTitle_4"/>
            <p:cNvSpPr>
              <a:spLocks noChangeArrowheads="1"/>
            </p:cNvSpPr>
            <p:nvPr/>
          </p:nvSpPr>
          <p:spPr bwMode="auto">
            <a:xfrm>
              <a:off x="1653" y="3207"/>
              <a:ext cx="5868"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sp>
          <p:nvSpPr>
            <p:cNvPr id="22" name="圆角矩形 21"/>
            <p:cNvSpPr/>
            <p:nvPr/>
          </p:nvSpPr>
          <p:spPr>
            <a:xfrm>
              <a:off x="1727" y="3042"/>
              <a:ext cx="5719" cy="1152"/>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13" name="组合 12"/>
          <p:cNvGrpSpPr/>
          <p:nvPr/>
        </p:nvGrpSpPr>
        <p:grpSpPr>
          <a:xfrm>
            <a:off x="8016240" y="3184525"/>
            <a:ext cx="3674745" cy="728980"/>
            <a:chOff x="11474" y="4598"/>
            <a:chExt cx="5787" cy="1148"/>
          </a:xfrm>
        </p:grpSpPr>
        <p:sp>
          <p:nvSpPr>
            <p:cNvPr id="23" name="圆角矩形 2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 name="MH_SubTitle_4"/>
            <p:cNvSpPr>
              <a:spLocks noChangeArrowheads="1"/>
            </p:cNvSpPr>
            <p:nvPr/>
          </p:nvSpPr>
          <p:spPr bwMode="auto">
            <a:xfrm>
              <a:off x="11474" y="4768"/>
              <a:ext cx="5787" cy="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2" name="组合 11"/>
          <p:cNvGrpSpPr/>
          <p:nvPr/>
        </p:nvGrpSpPr>
        <p:grpSpPr>
          <a:xfrm>
            <a:off x="7790815" y="4839970"/>
            <a:ext cx="3674745" cy="728980"/>
            <a:chOff x="11438" y="7692"/>
            <a:chExt cx="5787" cy="1148"/>
          </a:xfrm>
        </p:grpSpPr>
        <p:sp>
          <p:nvSpPr>
            <p:cNvPr id="25" name="圆角矩形 24"/>
            <p:cNvSpPr/>
            <p:nvPr/>
          </p:nvSpPr>
          <p:spPr>
            <a:xfrm>
              <a:off x="11472" y="7692"/>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MH_SubTitle_4"/>
            <p:cNvSpPr>
              <a:spLocks noChangeArrowheads="1"/>
            </p:cNvSpPr>
            <p:nvPr/>
          </p:nvSpPr>
          <p:spPr bwMode="auto">
            <a:xfrm>
              <a:off x="11438" y="7826"/>
              <a:ext cx="5787" cy="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6" name="组合 15"/>
          <p:cNvGrpSpPr/>
          <p:nvPr/>
        </p:nvGrpSpPr>
        <p:grpSpPr>
          <a:xfrm>
            <a:off x="958215" y="4697730"/>
            <a:ext cx="3674745" cy="728980"/>
            <a:chOff x="1727" y="6145"/>
            <a:chExt cx="5787" cy="1148"/>
          </a:xfrm>
        </p:grpSpPr>
        <p:sp>
          <p:nvSpPr>
            <p:cNvPr id="24" name="圆角矩形 23"/>
            <p:cNvSpPr/>
            <p:nvPr/>
          </p:nvSpPr>
          <p:spPr>
            <a:xfrm>
              <a:off x="1727" y="6145"/>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63BDE2"/>
                </a:solidFill>
              </a:endParaRPr>
            </a:p>
          </p:txBody>
        </p:sp>
        <p:sp>
          <p:nvSpPr>
            <p:cNvPr id="17" name="MH_SubTitle_4"/>
            <p:cNvSpPr>
              <a:spLocks noChangeArrowheads="1"/>
            </p:cNvSpPr>
            <p:nvPr/>
          </p:nvSpPr>
          <p:spPr bwMode="auto">
            <a:xfrm>
              <a:off x="1727" y="6347"/>
              <a:ext cx="5787" cy="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8" name="组合 17"/>
          <p:cNvGrpSpPr/>
          <p:nvPr/>
        </p:nvGrpSpPr>
        <p:grpSpPr>
          <a:xfrm>
            <a:off x="4295110" y="2117725"/>
            <a:ext cx="3561654" cy="3387441"/>
            <a:chOff x="2528238" y="3046217"/>
            <a:chExt cx="3812334" cy="3625860"/>
          </a:xfrm>
        </p:grpSpPr>
        <p:sp>
          <p:nvSpPr>
            <p:cNvPr id="19" name="椭圆 18"/>
            <p:cNvSpPr/>
            <p:nvPr/>
          </p:nvSpPr>
          <p:spPr>
            <a:xfrm>
              <a:off x="3609424" y="4226727"/>
              <a:ext cx="1649961" cy="1649961"/>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528238" y="3046217"/>
              <a:ext cx="3812334" cy="3625860"/>
              <a:chOff x="2528237" y="1671453"/>
              <a:chExt cx="5257801" cy="5000624"/>
            </a:xfrm>
          </p:grpSpPr>
          <p:sp>
            <p:nvSpPr>
              <p:cNvPr id="21" name="Freeform 5"/>
              <p:cNvSpPr/>
              <p:nvPr/>
            </p:nvSpPr>
            <p:spPr bwMode="auto">
              <a:xfrm>
                <a:off x="2528237" y="2614427"/>
                <a:ext cx="1747838" cy="2414587"/>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6" name="Freeform 6"/>
              <p:cNvSpPr/>
              <p:nvPr/>
            </p:nvSpPr>
            <p:spPr bwMode="auto">
              <a:xfrm>
                <a:off x="3877613" y="1671453"/>
                <a:ext cx="2554288" cy="1604962"/>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7" name="Freeform 7"/>
              <p:cNvSpPr/>
              <p:nvPr/>
            </p:nvSpPr>
            <p:spPr bwMode="auto">
              <a:xfrm>
                <a:off x="6035025" y="2612840"/>
                <a:ext cx="1751013" cy="2413000"/>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8" name="Freeform 8"/>
              <p:cNvSpPr/>
              <p:nvPr/>
            </p:nvSpPr>
            <p:spPr bwMode="auto">
              <a:xfrm>
                <a:off x="3026713" y="4951227"/>
                <a:ext cx="2019300" cy="1720850"/>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9" name="Freeform 9"/>
              <p:cNvSpPr/>
              <p:nvPr/>
            </p:nvSpPr>
            <p:spPr bwMode="auto">
              <a:xfrm>
                <a:off x="5266675" y="4949640"/>
                <a:ext cx="2017713" cy="1722437"/>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31" name="文本框 30"/>
              <p:cNvSpPr txBox="1"/>
              <p:nvPr/>
            </p:nvSpPr>
            <p:spPr>
              <a:xfrm>
                <a:off x="4800662" y="2203939"/>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02</a:t>
                </a:r>
              </a:p>
            </p:txBody>
          </p:sp>
          <p:sp>
            <p:nvSpPr>
              <p:cNvPr id="39" name="文本框 38"/>
              <p:cNvSpPr txBox="1"/>
              <p:nvPr/>
            </p:nvSpPr>
            <p:spPr>
              <a:xfrm>
                <a:off x="6656431" y="3525115"/>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03</a:t>
                </a:r>
              </a:p>
            </p:txBody>
          </p:sp>
          <p:sp>
            <p:nvSpPr>
              <p:cNvPr id="40" name="文本框 39"/>
              <p:cNvSpPr txBox="1"/>
              <p:nvPr/>
            </p:nvSpPr>
            <p:spPr>
              <a:xfrm>
                <a:off x="6013693" y="5775426"/>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04</a:t>
                </a:r>
              </a:p>
            </p:txBody>
          </p:sp>
          <p:sp>
            <p:nvSpPr>
              <p:cNvPr id="41" name="文本框 40"/>
              <p:cNvSpPr txBox="1"/>
              <p:nvPr/>
            </p:nvSpPr>
            <p:spPr>
              <a:xfrm>
                <a:off x="3611590" y="5748241"/>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05</a:t>
                </a:r>
              </a:p>
            </p:txBody>
          </p:sp>
          <p:sp>
            <p:nvSpPr>
              <p:cNvPr id="42" name="文本框 41"/>
              <p:cNvSpPr txBox="1"/>
              <p:nvPr/>
            </p:nvSpPr>
            <p:spPr>
              <a:xfrm>
                <a:off x="2833482" y="3527378"/>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01</a:t>
                </a:r>
              </a:p>
            </p:txBody>
          </p:sp>
        </p:grpSp>
      </p:grpSp>
      <p:grpSp>
        <p:nvGrpSpPr>
          <p:cNvPr id="32" name="组合 31"/>
          <p:cNvGrpSpPr/>
          <p:nvPr/>
        </p:nvGrpSpPr>
        <p:grpSpPr>
          <a:xfrm>
            <a:off x="4251325" y="1360170"/>
            <a:ext cx="3696335" cy="728980"/>
            <a:chOff x="11474" y="4598"/>
            <a:chExt cx="5821" cy="1148"/>
          </a:xfrm>
        </p:grpSpPr>
        <p:sp>
          <p:nvSpPr>
            <p:cNvPr id="33" name="圆角矩形 3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4" name="MH_SubTitle_4"/>
            <p:cNvSpPr>
              <a:spLocks noChangeArrowheads="1"/>
            </p:cNvSpPr>
            <p:nvPr/>
          </p:nvSpPr>
          <p:spPr bwMode="auto">
            <a:xfrm>
              <a:off x="11508" y="4807"/>
              <a:ext cx="5787" cy="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sp>
        <p:nvSpPr>
          <p:cNvPr id="35" name="文本框 12"/>
          <p:cNvSpPr txBox="1"/>
          <p:nvPr/>
        </p:nvSpPr>
        <p:spPr>
          <a:xfrm>
            <a:off x="5384165" y="3693795"/>
            <a:ext cx="1452245" cy="596265"/>
          </a:xfrm>
          <a:prstGeom prst="rect">
            <a:avLst/>
          </a:prstGeom>
          <a:noFill/>
          <a:ln w="9525">
            <a:noFill/>
            <a:miter/>
          </a:ln>
        </p:spPr>
        <p:txBody>
          <a:bodyPr wrap="square" anchor="t">
            <a:spAutoFit/>
          </a:bodyPr>
          <a:lstStyle/>
          <a:p>
            <a:pPr lvl="0" algn="ctr"/>
            <a:r>
              <a:rPr lang="zh-CN" altLang="en-US" sz="1600" b="1" dirty="0">
                <a:solidFill>
                  <a:schemeClr val="bg1"/>
                </a:solidFill>
                <a:latin typeface="微软雅黑" panose="020B0503020204020204" charset="-122"/>
                <a:ea typeface="微软雅黑" panose="020B0503020204020204" charset="-122"/>
              </a:rPr>
              <a:t>单击此处</a:t>
            </a:r>
          </a:p>
          <a:p>
            <a:pPr lvl="0" algn="ctr"/>
            <a:r>
              <a:rPr lang="zh-CN" altLang="en-US" sz="1600" b="1" dirty="0">
                <a:solidFill>
                  <a:schemeClr val="bg1"/>
                </a:solidFill>
                <a:latin typeface="微软雅黑" panose="020B0503020204020204" charset="-122"/>
                <a:ea typeface="微软雅黑" panose="020B0503020204020204" charset="-122"/>
              </a:rPr>
              <a:t>输入标题</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par>
                          <p:cTn id="29" fill="hold">
                            <p:stCondLst>
                              <p:cond delay="2450"/>
                            </p:stCondLst>
                            <p:childTnLst>
                              <p:par>
                                <p:cTn id="30" presetID="53" presetClass="entr" presetSubtype="16"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2950"/>
                            </p:stCondLst>
                            <p:childTnLst>
                              <p:par>
                                <p:cTn id="36" presetID="54" presetClass="entr" presetSubtype="0" accel="10000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strVal val="#ppt_w*0.05"/>
                                          </p:val>
                                        </p:tav>
                                        <p:tav tm="100000">
                                          <p:val>
                                            <p:strVal val="#ppt_w"/>
                                          </p:val>
                                        </p:tav>
                                      </p:tavLst>
                                    </p:anim>
                                    <p:anim calcmode="lin" valueType="num">
                                      <p:cBhvr>
                                        <p:cTn id="39" dur="1000" fill="hold"/>
                                        <p:tgtEl>
                                          <p:spTgt spid="11"/>
                                        </p:tgtEl>
                                        <p:attrNameLst>
                                          <p:attrName>ppt_h</p:attrName>
                                        </p:attrNameLst>
                                      </p:cBhvr>
                                      <p:tavLst>
                                        <p:tav tm="0">
                                          <p:val>
                                            <p:strVal val="#ppt_h"/>
                                          </p:val>
                                        </p:tav>
                                        <p:tav tm="100000">
                                          <p:val>
                                            <p:strVal val="#ppt_h"/>
                                          </p:val>
                                        </p:tav>
                                      </p:tavLst>
                                    </p:anim>
                                    <p:anim calcmode="lin" valueType="num">
                                      <p:cBhvr>
                                        <p:cTn id="40" dur="1000" fill="hold"/>
                                        <p:tgtEl>
                                          <p:spTgt spid="11"/>
                                        </p:tgtEl>
                                        <p:attrNameLst>
                                          <p:attrName>ppt_x</p:attrName>
                                        </p:attrNameLst>
                                      </p:cBhvr>
                                      <p:tavLst>
                                        <p:tav tm="0">
                                          <p:val>
                                            <p:strVal val="#ppt_x-.2"/>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animEffect transition="in" filter="fade">
                                      <p:cBhvr>
                                        <p:cTn id="42" dur="1000"/>
                                        <p:tgtEl>
                                          <p:spTgt spid="11"/>
                                        </p:tgtEl>
                                      </p:cBhvr>
                                    </p:animEffect>
                                  </p:childTnLst>
                                </p:cTn>
                              </p:par>
                            </p:childTnLst>
                          </p:cTn>
                        </p:par>
                        <p:par>
                          <p:cTn id="43" fill="hold">
                            <p:stCondLst>
                              <p:cond delay="3950"/>
                            </p:stCondLst>
                            <p:childTnLst>
                              <p:par>
                                <p:cTn id="44" presetID="54" presetClass="entr" presetSubtype="0" accel="100000"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strVal val="#ppt_w*0.05"/>
                                          </p:val>
                                        </p:tav>
                                        <p:tav tm="100000">
                                          <p:val>
                                            <p:strVal val="#ppt_w"/>
                                          </p:val>
                                        </p:tav>
                                      </p:tavLst>
                                    </p:anim>
                                    <p:anim calcmode="lin" valueType="num">
                                      <p:cBhvr>
                                        <p:cTn id="47" dur="500" fill="hold"/>
                                        <p:tgtEl>
                                          <p:spTgt spid="32"/>
                                        </p:tgtEl>
                                        <p:attrNameLst>
                                          <p:attrName>ppt_h</p:attrName>
                                        </p:attrNameLst>
                                      </p:cBhvr>
                                      <p:tavLst>
                                        <p:tav tm="0">
                                          <p:val>
                                            <p:strVal val="#ppt_h"/>
                                          </p:val>
                                        </p:tav>
                                        <p:tav tm="100000">
                                          <p:val>
                                            <p:strVal val="#ppt_h"/>
                                          </p:val>
                                        </p:tav>
                                      </p:tavLst>
                                    </p:anim>
                                    <p:anim calcmode="lin" valueType="num">
                                      <p:cBhvr>
                                        <p:cTn id="48" dur="500" fill="hold"/>
                                        <p:tgtEl>
                                          <p:spTgt spid="32"/>
                                        </p:tgtEl>
                                        <p:attrNameLst>
                                          <p:attrName>ppt_x</p:attrName>
                                        </p:attrNameLst>
                                      </p:cBhvr>
                                      <p:tavLst>
                                        <p:tav tm="0">
                                          <p:val>
                                            <p:strVal val="#ppt_x-.2"/>
                                          </p:val>
                                        </p:tav>
                                        <p:tav tm="100000">
                                          <p:val>
                                            <p:strVal val="#ppt_x"/>
                                          </p:val>
                                        </p:tav>
                                      </p:tavLst>
                                    </p:anim>
                                    <p:anim calcmode="lin" valueType="num">
                                      <p:cBhvr>
                                        <p:cTn id="49" dur="500" fill="hold"/>
                                        <p:tgtEl>
                                          <p:spTgt spid="32"/>
                                        </p:tgtEl>
                                        <p:attrNameLst>
                                          <p:attrName>ppt_y</p:attrName>
                                        </p:attrNameLst>
                                      </p:cBhvr>
                                      <p:tavLst>
                                        <p:tav tm="0">
                                          <p:val>
                                            <p:strVal val="#ppt_y"/>
                                          </p:val>
                                        </p:tav>
                                        <p:tav tm="100000">
                                          <p:val>
                                            <p:strVal val="#ppt_y"/>
                                          </p:val>
                                        </p:tav>
                                      </p:tavLst>
                                    </p:anim>
                                    <p:animEffect transition="in" filter="fade">
                                      <p:cBhvr>
                                        <p:cTn id="50" dur="500"/>
                                        <p:tgtEl>
                                          <p:spTgt spid="32"/>
                                        </p:tgtEl>
                                      </p:cBhvr>
                                    </p:animEffect>
                                  </p:childTnLst>
                                </p:cTn>
                              </p:par>
                            </p:childTnLst>
                          </p:cTn>
                        </p:par>
                        <p:par>
                          <p:cTn id="51" fill="hold">
                            <p:stCondLst>
                              <p:cond delay="4450"/>
                            </p:stCondLst>
                            <p:childTnLst>
                              <p:par>
                                <p:cTn id="52" presetID="54" presetClass="entr" presetSubtype="0" accel="10000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strVal val="#ppt_w*0.05"/>
                                          </p:val>
                                        </p:tav>
                                        <p:tav tm="100000">
                                          <p:val>
                                            <p:strVal val="#ppt_w"/>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anim calcmode="lin" valueType="num">
                                      <p:cBhvr>
                                        <p:cTn id="56" dur="500" fill="hold"/>
                                        <p:tgtEl>
                                          <p:spTgt spid="13"/>
                                        </p:tgtEl>
                                        <p:attrNameLst>
                                          <p:attrName>ppt_x</p:attrName>
                                        </p:attrNameLst>
                                      </p:cBhvr>
                                      <p:tavLst>
                                        <p:tav tm="0">
                                          <p:val>
                                            <p:strVal val="#ppt_x-.2"/>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Effect transition="in" filter="fade">
                                      <p:cBhvr>
                                        <p:cTn id="58" dur="500"/>
                                        <p:tgtEl>
                                          <p:spTgt spid="13"/>
                                        </p:tgtEl>
                                      </p:cBhvr>
                                    </p:animEffect>
                                  </p:childTnLst>
                                </p:cTn>
                              </p:par>
                            </p:childTnLst>
                          </p:cTn>
                        </p:par>
                        <p:par>
                          <p:cTn id="59" fill="hold">
                            <p:stCondLst>
                              <p:cond delay="4950"/>
                            </p:stCondLst>
                            <p:childTnLst>
                              <p:par>
                                <p:cTn id="60" presetID="54" presetClass="entr" presetSubtype="0" accel="10000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1000" fill="hold"/>
                                        <p:tgtEl>
                                          <p:spTgt spid="12"/>
                                        </p:tgtEl>
                                        <p:attrNameLst>
                                          <p:attrName>ppt_w</p:attrName>
                                        </p:attrNameLst>
                                      </p:cBhvr>
                                      <p:tavLst>
                                        <p:tav tm="0">
                                          <p:val>
                                            <p:strVal val="#ppt_w*0.05"/>
                                          </p:val>
                                        </p:tav>
                                        <p:tav tm="100000">
                                          <p:val>
                                            <p:strVal val="#ppt_w"/>
                                          </p:val>
                                        </p:tav>
                                      </p:tavLst>
                                    </p:anim>
                                    <p:anim calcmode="lin" valueType="num">
                                      <p:cBhvr>
                                        <p:cTn id="63" dur="1000" fill="hold"/>
                                        <p:tgtEl>
                                          <p:spTgt spid="12"/>
                                        </p:tgtEl>
                                        <p:attrNameLst>
                                          <p:attrName>ppt_h</p:attrName>
                                        </p:attrNameLst>
                                      </p:cBhvr>
                                      <p:tavLst>
                                        <p:tav tm="0">
                                          <p:val>
                                            <p:strVal val="#ppt_h"/>
                                          </p:val>
                                        </p:tav>
                                        <p:tav tm="100000">
                                          <p:val>
                                            <p:strVal val="#ppt_h"/>
                                          </p:val>
                                        </p:tav>
                                      </p:tavLst>
                                    </p:anim>
                                    <p:anim calcmode="lin" valueType="num">
                                      <p:cBhvr>
                                        <p:cTn id="64" dur="1000" fill="hold"/>
                                        <p:tgtEl>
                                          <p:spTgt spid="12"/>
                                        </p:tgtEl>
                                        <p:attrNameLst>
                                          <p:attrName>ppt_x</p:attrName>
                                        </p:attrNameLst>
                                      </p:cBhvr>
                                      <p:tavLst>
                                        <p:tav tm="0">
                                          <p:val>
                                            <p:strVal val="#ppt_x-.2"/>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animEffect transition="in" filter="fade">
                                      <p:cBhvr>
                                        <p:cTn id="66" dur="1000"/>
                                        <p:tgtEl>
                                          <p:spTgt spid="12"/>
                                        </p:tgtEl>
                                      </p:cBhvr>
                                    </p:animEffect>
                                  </p:childTnLst>
                                </p:cTn>
                              </p:par>
                            </p:childTnLst>
                          </p:cTn>
                        </p:par>
                        <p:par>
                          <p:cTn id="67" fill="hold">
                            <p:stCondLst>
                              <p:cond delay="5950"/>
                            </p:stCondLst>
                            <p:childTnLst>
                              <p:par>
                                <p:cTn id="68" presetID="54" presetClass="entr" presetSubtype="0" accel="100000"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1000" fill="hold"/>
                                        <p:tgtEl>
                                          <p:spTgt spid="16"/>
                                        </p:tgtEl>
                                        <p:attrNameLst>
                                          <p:attrName>ppt_w</p:attrName>
                                        </p:attrNameLst>
                                      </p:cBhvr>
                                      <p:tavLst>
                                        <p:tav tm="0">
                                          <p:val>
                                            <p:strVal val="#ppt_w*0.05"/>
                                          </p:val>
                                        </p:tav>
                                        <p:tav tm="100000">
                                          <p:val>
                                            <p:strVal val="#ppt_w"/>
                                          </p:val>
                                        </p:tav>
                                      </p:tavLst>
                                    </p:anim>
                                    <p:anim calcmode="lin" valueType="num">
                                      <p:cBhvr>
                                        <p:cTn id="71" dur="1000" fill="hold"/>
                                        <p:tgtEl>
                                          <p:spTgt spid="16"/>
                                        </p:tgtEl>
                                        <p:attrNameLst>
                                          <p:attrName>ppt_h</p:attrName>
                                        </p:attrNameLst>
                                      </p:cBhvr>
                                      <p:tavLst>
                                        <p:tav tm="0">
                                          <p:val>
                                            <p:strVal val="#ppt_h"/>
                                          </p:val>
                                        </p:tav>
                                        <p:tav tm="100000">
                                          <p:val>
                                            <p:strVal val="#ppt_h"/>
                                          </p:val>
                                        </p:tav>
                                      </p:tavLst>
                                    </p:anim>
                                    <p:anim calcmode="lin" valueType="num">
                                      <p:cBhvr>
                                        <p:cTn id="72" dur="1000" fill="hold"/>
                                        <p:tgtEl>
                                          <p:spTgt spid="16"/>
                                        </p:tgtEl>
                                        <p:attrNameLst>
                                          <p:attrName>ppt_x</p:attrName>
                                        </p:attrNameLst>
                                      </p:cBhvr>
                                      <p:tavLst>
                                        <p:tav tm="0">
                                          <p:val>
                                            <p:strVal val="#ppt_x-.2"/>
                                          </p:val>
                                        </p:tav>
                                        <p:tav tm="100000">
                                          <p:val>
                                            <p:strVal val="#ppt_x"/>
                                          </p:val>
                                        </p:tav>
                                      </p:tavLst>
                                    </p:anim>
                                    <p:anim calcmode="lin" valueType="num">
                                      <p:cBhvr>
                                        <p:cTn id="73" dur="1000" fill="hold"/>
                                        <p:tgtEl>
                                          <p:spTgt spid="16"/>
                                        </p:tgtEl>
                                        <p:attrNameLst>
                                          <p:attrName>ppt_y</p:attrName>
                                        </p:attrNameLst>
                                      </p:cBhvr>
                                      <p:tavLst>
                                        <p:tav tm="0">
                                          <p:val>
                                            <p:strVal val="#ppt_y"/>
                                          </p:val>
                                        </p:tav>
                                        <p:tav tm="100000">
                                          <p:val>
                                            <p:strVal val="#ppt_y"/>
                                          </p:val>
                                        </p:tav>
                                      </p:tavLst>
                                    </p:anim>
                                    <p:animEffect transition="in" filter="fade">
                                      <p:cBhvr>
                                        <p:cTn id="74"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6668" name="文本框 8"/>
          <p:cNvSpPr txBox="1"/>
          <p:nvPr/>
        </p:nvSpPr>
        <p:spPr>
          <a:xfrm>
            <a:off x="1438275" y="3784600"/>
            <a:ext cx="199517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69" name="矩形 9"/>
          <p:cNvSpPr/>
          <p:nvPr/>
        </p:nvSpPr>
        <p:spPr>
          <a:xfrm>
            <a:off x="1433830" y="4154805"/>
            <a:ext cx="1995170" cy="75764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微软雅黑" panose="020B0503020204020204" charset="-122"/>
              <a:ea typeface="微软雅黑" panose="020B0503020204020204" charset="-122"/>
            </a:endParaRPr>
          </a:p>
        </p:txBody>
      </p:sp>
      <p:sp>
        <p:nvSpPr>
          <p:cNvPr id="26670" name="文本框 10"/>
          <p:cNvSpPr txBox="1"/>
          <p:nvPr/>
        </p:nvSpPr>
        <p:spPr>
          <a:xfrm>
            <a:off x="3950970" y="3784600"/>
            <a:ext cx="186055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1" name="矩形 11"/>
          <p:cNvSpPr/>
          <p:nvPr/>
        </p:nvSpPr>
        <p:spPr>
          <a:xfrm>
            <a:off x="3874770" y="4154805"/>
            <a:ext cx="201295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4" name="文本框 14"/>
          <p:cNvSpPr txBox="1"/>
          <p:nvPr/>
        </p:nvSpPr>
        <p:spPr>
          <a:xfrm>
            <a:off x="6365875" y="3784600"/>
            <a:ext cx="181483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5" name="矩形 15"/>
          <p:cNvSpPr/>
          <p:nvPr/>
        </p:nvSpPr>
        <p:spPr>
          <a:xfrm>
            <a:off x="6279515" y="4154805"/>
            <a:ext cx="1988185"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6" name="文本框 16"/>
          <p:cNvSpPr txBox="1"/>
          <p:nvPr/>
        </p:nvSpPr>
        <p:spPr>
          <a:xfrm>
            <a:off x="8729980" y="3784600"/>
            <a:ext cx="188976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7" name="矩形 17"/>
          <p:cNvSpPr/>
          <p:nvPr/>
        </p:nvSpPr>
        <p:spPr>
          <a:xfrm>
            <a:off x="8735060" y="4154805"/>
            <a:ext cx="197358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 name="十角星 1"/>
          <p:cNvSpPr/>
          <p:nvPr/>
        </p:nvSpPr>
        <p:spPr>
          <a:xfrm>
            <a:off x="1473200"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8" name="十角星 7"/>
          <p:cNvSpPr/>
          <p:nvPr/>
        </p:nvSpPr>
        <p:spPr>
          <a:xfrm>
            <a:off x="3923030" y="165544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3" name="十角星 2"/>
          <p:cNvSpPr/>
          <p:nvPr/>
        </p:nvSpPr>
        <p:spPr>
          <a:xfrm>
            <a:off x="631507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6" name="十角星 5"/>
          <p:cNvSpPr/>
          <p:nvPr/>
        </p:nvSpPr>
        <p:spPr>
          <a:xfrm>
            <a:off x="871664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11" name="Freeform 51"/>
          <p:cNvSpPr>
            <a:spLocks noEditPoints="1"/>
          </p:cNvSpPr>
          <p:nvPr/>
        </p:nvSpPr>
        <p:spPr bwMode="auto">
          <a:xfrm>
            <a:off x="2072640" y="2258060"/>
            <a:ext cx="726440" cy="761365"/>
          </a:xfrm>
          <a:custGeom>
            <a:avLst/>
            <a:gdLst>
              <a:gd name="T0" fmla="*/ 118 w 121"/>
              <a:gd name="T1" fmla="*/ 39 h 121"/>
              <a:gd name="T2" fmla="*/ 65 w 121"/>
              <a:gd name="T3" fmla="*/ 1 h 121"/>
              <a:gd name="T4" fmla="*/ 60 w 121"/>
              <a:gd name="T5" fmla="*/ 0 h 121"/>
              <a:gd name="T6" fmla="*/ 56 w 121"/>
              <a:gd name="T7" fmla="*/ 1 h 121"/>
              <a:gd name="T8" fmla="*/ 3 w 121"/>
              <a:gd name="T9" fmla="*/ 39 h 121"/>
              <a:gd name="T10" fmla="*/ 0 w 121"/>
              <a:gd name="T11" fmla="*/ 45 h 121"/>
              <a:gd name="T12" fmla="*/ 0 w 121"/>
              <a:gd name="T13" fmla="*/ 102 h 121"/>
              <a:gd name="T14" fmla="*/ 19 w 121"/>
              <a:gd name="T15" fmla="*/ 121 h 121"/>
              <a:gd name="T16" fmla="*/ 102 w 121"/>
              <a:gd name="T17" fmla="*/ 121 h 121"/>
              <a:gd name="T18" fmla="*/ 121 w 121"/>
              <a:gd name="T19" fmla="*/ 102 h 121"/>
              <a:gd name="T20" fmla="*/ 121 w 121"/>
              <a:gd name="T21" fmla="*/ 45 h 121"/>
              <a:gd name="T22" fmla="*/ 118 w 121"/>
              <a:gd name="T23" fmla="*/ 39 h 121"/>
              <a:gd name="T24" fmla="*/ 66 w 121"/>
              <a:gd name="T25" fmla="*/ 98 h 121"/>
              <a:gd name="T26" fmla="*/ 54 w 121"/>
              <a:gd name="T27" fmla="*/ 98 h 121"/>
              <a:gd name="T28" fmla="*/ 54 w 121"/>
              <a:gd name="T29" fmla="*/ 86 h 121"/>
              <a:gd name="T30" fmla="*/ 66 w 121"/>
              <a:gd name="T31" fmla="*/ 86 h 121"/>
              <a:gd name="T32" fmla="*/ 66 w 121"/>
              <a:gd name="T33" fmla="*/ 98 h 121"/>
              <a:gd name="T34" fmla="*/ 83 w 121"/>
              <a:gd name="T35" fmla="*/ 82 h 121"/>
              <a:gd name="T36" fmla="*/ 75 w 121"/>
              <a:gd name="T37" fmla="*/ 82 h 121"/>
              <a:gd name="T38" fmla="*/ 46 w 121"/>
              <a:gd name="T39" fmla="*/ 82 h 121"/>
              <a:gd name="T40" fmla="*/ 38 w 121"/>
              <a:gd name="T41" fmla="*/ 82 h 121"/>
              <a:gd name="T42" fmla="*/ 38 w 121"/>
              <a:gd name="T43" fmla="*/ 74 h 121"/>
              <a:gd name="T44" fmla="*/ 38 w 121"/>
              <a:gd name="T45" fmla="*/ 74 h 121"/>
              <a:gd name="T46" fmla="*/ 60 w 121"/>
              <a:gd name="T47" fmla="*/ 65 h 121"/>
              <a:gd name="T48" fmla="*/ 83 w 121"/>
              <a:gd name="T49" fmla="*/ 74 h 121"/>
              <a:gd name="T50" fmla="*/ 85 w 121"/>
              <a:gd name="T51" fmla="*/ 78 h 121"/>
              <a:gd name="T52" fmla="*/ 83 w 121"/>
              <a:gd name="T53" fmla="*/ 82 h 121"/>
              <a:gd name="T54" fmla="*/ 97 w 121"/>
              <a:gd name="T55" fmla="*/ 68 h 121"/>
              <a:gd name="T56" fmla="*/ 89 w 121"/>
              <a:gd name="T57" fmla="*/ 68 h 121"/>
              <a:gd name="T58" fmla="*/ 60 w 121"/>
              <a:gd name="T59" fmla="*/ 57 h 121"/>
              <a:gd name="T60" fmla="*/ 32 w 121"/>
              <a:gd name="T61" fmla="*/ 68 h 121"/>
              <a:gd name="T62" fmla="*/ 24 w 121"/>
              <a:gd name="T63" fmla="*/ 68 h 121"/>
              <a:gd name="T64" fmla="*/ 24 w 121"/>
              <a:gd name="T65" fmla="*/ 60 h 121"/>
              <a:gd name="T66" fmla="*/ 24 w 121"/>
              <a:gd name="T67" fmla="*/ 60 h 121"/>
              <a:gd name="T68" fmla="*/ 60 w 121"/>
              <a:gd name="T69" fmla="*/ 45 h 121"/>
              <a:gd name="T70" fmla="*/ 97 w 121"/>
              <a:gd name="T71" fmla="*/ 60 h 121"/>
              <a:gd name="T72" fmla="*/ 98 w 121"/>
              <a:gd name="T73" fmla="*/ 64 h 121"/>
              <a:gd name="T74" fmla="*/ 97 w 121"/>
              <a:gd name="T75" fmla="*/ 6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18" y="39"/>
                </a:moveTo>
                <a:cubicBezTo>
                  <a:pt x="65" y="1"/>
                  <a:pt x="65" y="1"/>
                  <a:pt x="65" y="1"/>
                </a:cubicBezTo>
                <a:cubicBezTo>
                  <a:pt x="63" y="0"/>
                  <a:pt x="62" y="0"/>
                  <a:pt x="60" y="0"/>
                </a:cubicBezTo>
                <a:cubicBezTo>
                  <a:pt x="59" y="0"/>
                  <a:pt x="57" y="0"/>
                  <a:pt x="56" y="1"/>
                </a:cubicBezTo>
                <a:cubicBezTo>
                  <a:pt x="3" y="39"/>
                  <a:pt x="3" y="39"/>
                  <a:pt x="3" y="39"/>
                </a:cubicBezTo>
                <a:cubicBezTo>
                  <a:pt x="1" y="40"/>
                  <a:pt x="0" y="43"/>
                  <a:pt x="0" y="45"/>
                </a:cubicBezTo>
                <a:cubicBezTo>
                  <a:pt x="0" y="102"/>
                  <a:pt x="0" y="102"/>
                  <a:pt x="0" y="102"/>
                </a:cubicBezTo>
                <a:cubicBezTo>
                  <a:pt x="0" y="112"/>
                  <a:pt x="8" y="121"/>
                  <a:pt x="19" y="121"/>
                </a:cubicBezTo>
                <a:cubicBezTo>
                  <a:pt x="102" y="121"/>
                  <a:pt x="102" y="121"/>
                  <a:pt x="102" y="121"/>
                </a:cubicBezTo>
                <a:cubicBezTo>
                  <a:pt x="112" y="121"/>
                  <a:pt x="121" y="112"/>
                  <a:pt x="121" y="102"/>
                </a:cubicBezTo>
                <a:cubicBezTo>
                  <a:pt x="121" y="45"/>
                  <a:pt x="121" y="45"/>
                  <a:pt x="121" y="45"/>
                </a:cubicBezTo>
                <a:cubicBezTo>
                  <a:pt x="121" y="43"/>
                  <a:pt x="120" y="40"/>
                  <a:pt x="118" y="39"/>
                </a:cubicBezTo>
                <a:close/>
                <a:moveTo>
                  <a:pt x="66" y="98"/>
                </a:moveTo>
                <a:cubicBezTo>
                  <a:pt x="63" y="101"/>
                  <a:pt x="58" y="101"/>
                  <a:pt x="54" y="98"/>
                </a:cubicBezTo>
                <a:cubicBezTo>
                  <a:pt x="51" y="95"/>
                  <a:pt x="51" y="89"/>
                  <a:pt x="54" y="86"/>
                </a:cubicBezTo>
                <a:cubicBezTo>
                  <a:pt x="58" y="82"/>
                  <a:pt x="63" y="82"/>
                  <a:pt x="66" y="86"/>
                </a:cubicBezTo>
                <a:cubicBezTo>
                  <a:pt x="70" y="89"/>
                  <a:pt x="70" y="95"/>
                  <a:pt x="66" y="98"/>
                </a:cubicBezTo>
                <a:close/>
                <a:moveTo>
                  <a:pt x="83" y="82"/>
                </a:moveTo>
                <a:cubicBezTo>
                  <a:pt x="81" y="84"/>
                  <a:pt x="77" y="84"/>
                  <a:pt x="75" y="82"/>
                </a:cubicBezTo>
                <a:cubicBezTo>
                  <a:pt x="67" y="74"/>
                  <a:pt x="54" y="74"/>
                  <a:pt x="46" y="82"/>
                </a:cubicBezTo>
                <a:cubicBezTo>
                  <a:pt x="43" y="84"/>
                  <a:pt x="40" y="84"/>
                  <a:pt x="38" y="82"/>
                </a:cubicBezTo>
                <a:cubicBezTo>
                  <a:pt x="35" y="79"/>
                  <a:pt x="35" y="76"/>
                  <a:pt x="38" y="74"/>
                </a:cubicBezTo>
                <a:cubicBezTo>
                  <a:pt x="38" y="74"/>
                  <a:pt x="38" y="74"/>
                  <a:pt x="38" y="74"/>
                </a:cubicBezTo>
                <a:cubicBezTo>
                  <a:pt x="44" y="68"/>
                  <a:pt x="52" y="64"/>
                  <a:pt x="60" y="65"/>
                </a:cubicBezTo>
                <a:cubicBezTo>
                  <a:pt x="69" y="65"/>
                  <a:pt x="77" y="68"/>
                  <a:pt x="83" y="74"/>
                </a:cubicBezTo>
                <a:cubicBezTo>
                  <a:pt x="84" y="75"/>
                  <a:pt x="85" y="76"/>
                  <a:pt x="85" y="78"/>
                </a:cubicBezTo>
                <a:cubicBezTo>
                  <a:pt x="85" y="79"/>
                  <a:pt x="84" y="81"/>
                  <a:pt x="83" y="82"/>
                </a:cubicBezTo>
                <a:close/>
                <a:moveTo>
                  <a:pt x="97" y="68"/>
                </a:moveTo>
                <a:cubicBezTo>
                  <a:pt x="94" y="70"/>
                  <a:pt x="91" y="70"/>
                  <a:pt x="89" y="68"/>
                </a:cubicBezTo>
                <a:cubicBezTo>
                  <a:pt x="81" y="61"/>
                  <a:pt x="71" y="57"/>
                  <a:pt x="60" y="57"/>
                </a:cubicBezTo>
                <a:cubicBezTo>
                  <a:pt x="50" y="57"/>
                  <a:pt x="40" y="61"/>
                  <a:pt x="32" y="68"/>
                </a:cubicBezTo>
                <a:cubicBezTo>
                  <a:pt x="30" y="70"/>
                  <a:pt x="26" y="70"/>
                  <a:pt x="24" y="68"/>
                </a:cubicBezTo>
                <a:cubicBezTo>
                  <a:pt x="22" y="66"/>
                  <a:pt x="22" y="62"/>
                  <a:pt x="24" y="60"/>
                </a:cubicBezTo>
                <a:cubicBezTo>
                  <a:pt x="24" y="60"/>
                  <a:pt x="24" y="60"/>
                  <a:pt x="24" y="60"/>
                </a:cubicBezTo>
                <a:cubicBezTo>
                  <a:pt x="34" y="51"/>
                  <a:pt x="47" y="45"/>
                  <a:pt x="60" y="45"/>
                </a:cubicBezTo>
                <a:cubicBezTo>
                  <a:pt x="74" y="45"/>
                  <a:pt x="87" y="51"/>
                  <a:pt x="97" y="60"/>
                </a:cubicBezTo>
                <a:cubicBezTo>
                  <a:pt x="98" y="61"/>
                  <a:pt x="98" y="63"/>
                  <a:pt x="98" y="64"/>
                </a:cubicBezTo>
                <a:cubicBezTo>
                  <a:pt x="98" y="66"/>
                  <a:pt x="98" y="67"/>
                  <a:pt x="97" y="6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Freeform 54"/>
          <p:cNvSpPr>
            <a:spLocks noEditPoints="1"/>
          </p:cNvSpPr>
          <p:nvPr/>
        </p:nvSpPr>
        <p:spPr bwMode="auto">
          <a:xfrm>
            <a:off x="4530725" y="2307590"/>
            <a:ext cx="789940" cy="643890"/>
          </a:xfrm>
          <a:custGeom>
            <a:avLst/>
            <a:gdLst>
              <a:gd name="T0" fmla="*/ 30 w 114"/>
              <a:gd name="T1" fmla="*/ 86 h 93"/>
              <a:gd name="T2" fmla="*/ 7 w 114"/>
              <a:gd name="T3" fmla="*/ 86 h 93"/>
              <a:gd name="T4" fmla="*/ 7 w 114"/>
              <a:gd name="T5" fmla="*/ 15 h 93"/>
              <a:gd name="T6" fmla="*/ 107 w 114"/>
              <a:gd name="T7" fmla="*/ 15 h 93"/>
              <a:gd name="T8" fmla="*/ 107 w 114"/>
              <a:gd name="T9" fmla="*/ 83 h 93"/>
              <a:gd name="T10" fmla="*/ 114 w 114"/>
              <a:gd name="T11" fmla="*/ 89 h 93"/>
              <a:gd name="T12" fmla="*/ 114 w 114"/>
              <a:gd name="T13" fmla="*/ 87 h 93"/>
              <a:gd name="T14" fmla="*/ 114 w 114"/>
              <a:gd name="T15" fmla="*/ 7 h 93"/>
              <a:gd name="T16" fmla="*/ 108 w 114"/>
              <a:gd name="T17" fmla="*/ 0 h 93"/>
              <a:gd name="T18" fmla="*/ 6 w 114"/>
              <a:gd name="T19" fmla="*/ 0 h 93"/>
              <a:gd name="T20" fmla="*/ 0 w 114"/>
              <a:gd name="T21" fmla="*/ 7 h 93"/>
              <a:gd name="T22" fmla="*/ 0 w 114"/>
              <a:gd name="T23" fmla="*/ 87 h 93"/>
              <a:gd name="T24" fmla="*/ 6 w 114"/>
              <a:gd name="T25" fmla="*/ 93 h 93"/>
              <a:gd name="T26" fmla="*/ 38 w 114"/>
              <a:gd name="T27" fmla="*/ 93 h 93"/>
              <a:gd name="T28" fmla="*/ 30 w 114"/>
              <a:gd name="T29" fmla="*/ 86 h 93"/>
              <a:gd name="T30" fmla="*/ 79 w 114"/>
              <a:gd name="T31" fmla="*/ 5 h 93"/>
              <a:gd name="T32" fmla="*/ 107 w 114"/>
              <a:gd name="T33" fmla="*/ 5 h 93"/>
              <a:gd name="T34" fmla="*/ 107 w 114"/>
              <a:gd name="T35" fmla="*/ 10 h 93"/>
              <a:gd name="T36" fmla="*/ 79 w 114"/>
              <a:gd name="T37" fmla="*/ 10 h 93"/>
              <a:gd name="T38" fmla="*/ 79 w 114"/>
              <a:gd name="T39" fmla="*/ 5 h 93"/>
              <a:gd name="T40" fmla="*/ 7 w 114"/>
              <a:gd name="T41" fmla="*/ 5 h 93"/>
              <a:gd name="T42" fmla="*/ 13 w 114"/>
              <a:gd name="T43" fmla="*/ 5 h 93"/>
              <a:gd name="T44" fmla="*/ 13 w 114"/>
              <a:gd name="T45" fmla="*/ 10 h 93"/>
              <a:gd name="T46" fmla="*/ 7 w 114"/>
              <a:gd name="T47" fmla="*/ 10 h 93"/>
              <a:gd name="T48" fmla="*/ 7 w 114"/>
              <a:gd name="T49" fmla="*/ 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93">
                <a:moveTo>
                  <a:pt x="30" y="86"/>
                </a:moveTo>
                <a:cubicBezTo>
                  <a:pt x="7" y="86"/>
                  <a:pt x="7" y="86"/>
                  <a:pt x="7" y="86"/>
                </a:cubicBezTo>
                <a:cubicBezTo>
                  <a:pt x="7" y="15"/>
                  <a:pt x="7" y="15"/>
                  <a:pt x="7" y="15"/>
                </a:cubicBezTo>
                <a:cubicBezTo>
                  <a:pt x="107" y="15"/>
                  <a:pt x="107" y="15"/>
                  <a:pt x="107" y="15"/>
                </a:cubicBezTo>
                <a:cubicBezTo>
                  <a:pt x="107" y="83"/>
                  <a:pt x="107" y="83"/>
                  <a:pt x="107" y="83"/>
                </a:cubicBezTo>
                <a:cubicBezTo>
                  <a:pt x="114" y="89"/>
                  <a:pt x="114" y="89"/>
                  <a:pt x="114" y="89"/>
                </a:cubicBezTo>
                <a:cubicBezTo>
                  <a:pt x="114" y="89"/>
                  <a:pt x="114" y="88"/>
                  <a:pt x="114" y="87"/>
                </a:cubicBezTo>
                <a:cubicBezTo>
                  <a:pt x="114" y="7"/>
                  <a:pt x="114" y="7"/>
                  <a:pt x="114" y="7"/>
                </a:cubicBezTo>
                <a:cubicBezTo>
                  <a:pt x="114" y="3"/>
                  <a:pt x="111" y="0"/>
                  <a:pt x="108" y="0"/>
                </a:cubicBezTo>
                <a:cubicBezTo>
                  <a:pt x="6" y="0"/>
                  <a:pt x="6" y="0"/>
                  <a:pt x="6" y="0"/>
                </a:cubicBezTo>
                <a:cubicBezTo>
                  <a:pt x="3" y="0"/>
                  <a:pt x="0" y="3"/>
                  <a:pt x="0" y="7"/>
                </a:cubicBezTo>
                <a:cubicBezTo>
                  <a:pt x="0" y="87"/>
                  <a:pt x="0" y="87"/>
                  <a:pt x="0" y="87"/>
                </a:cubicBezTo>
                <a:cubicBezTo>
                  <a:pt x="0" y="91"/>
                  <a:pt x="3" y="93"/>
                  <a:pt x="6" y="93"/>
                </a:cubicBezTo>
                <a:cubicBezTo>
                  <a:pt x="38" y="93"/>
                  <a:pt x="38" y="93"/>
                  <a:pt x="38" y="93"/>
                </a:cubicBezTo>
                <a:cubicBezTo>
                  <a:pt x="35" y="91"/>
                  <a:pt x="33" y="89"/>
                  <a:pt x="30" y="86"/>
                </a:cubicBezTo>
                <a:close/>
                <a:moveTo>
                  <a:pt x="79" y="5"/>
                </a:moveTo>
                <a:cubicBezTo>
                  <a:pt x="107" y="5"/>
                  <a:pt x="107" y="5"/>
                  <a:pt x="107" y="5"/>
                </a:cubicBezTo>
                <a:cubicBezTo>
                  <a:pt x="107" y="10"/>
                  <a:pt x="107" y="10"/>
                  <a:pt x="107" y="10"/>
                </a:cubicBezTo>
                <a:cubicBezTo>
                  <a:pt x="79" y="10"/>
                  <a:pt x="79" y="10"/>
                  <a:pt x="79" y="10"/>
                </a:cubicBezTo>
                <a:lnTo>
                  <a:pt x="79" y="5"/>
                </a:lnTo>
                <a:close/>
                <a:moveTo>
                  <a:pt x="7" y="5"/>
                </a:moveTo>
                <a:cubicBezTo>
                  <a:pt x="13" y="5"/>
                  <a:pt x="13" y="5"/>
                  <a:pt x="13" y="5"/>
                </a:cubicBezTo>
                <a:cubicBezTo>
                  <a:pt x="13" y="10"/>
                  <a:pt x="13" y="10"/>
                  <a:pt x="13" y="10"/>
                </a:cubicBezTo>
                <a:cubicBezTo>
                  <a:pt x="7" y="10"/>
                  <a:pt x="7" y="10"/>
                  <a:pt x="7" y="10"/>
                </a:cubicBezTo>
                <a:lnTo>
                  <a:pt x="7" y="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5" name="Freeform 99"/>
          <p:cNvSpPr>
            <a:spLocks noEditPoints="1"/>
          </p:cNvSpPr>
          <p:nvPr/>
        </p:nvSpPr>
        <p:spPr bwMode="auto">
          <a:xfrm>
            <a:off x="6890385" y="2230755"/>
            <a:ext cx="755650" cy="755650"/>
          </a:xfrm>
          <a:custGeom>
            <a:avLst/>
            <a:gdLst>
              <a:gd name="T0" fmla="*/ 178 w 207"/>
              <a:gd name="T1" fmla="*/ 0 h 207"/>
              <a:gd name="T2" fmla="*/ 178 w 207"/>
              <a:gd name="T3" fmla="*/ 44 h 207"/>
              <a:gd name="T4" fmla="*/ 29 w 207"/>
              <a:gd name="T5" fmla="*/ 44 h 207"/>
              <a:gd name="T6" fmla="*/ 29 w 207"/>
              <a:gd name="T7" fmla="*/ 0 h 207"/>
              <a:gd name="T8" fmla="*/ 0 w 207"/>
              <a:gd name="T9" fmla="*/ 0 h 207"/>
              <a:gd name="T10" fmla="*/ 0 w 207"/>
              <a:gd name="T11" fmla="*/ 207 h 207"/>
              <a:gd name="T12" fmla="*/ 207 w 207"/>
              <a:gd name="T13" fmla="*/ 207 h 207"/>
              <a:gd name="T14" fmla="*/ 207 w 207"/>
              <a:gd name="T15" fmla="*/ 0 h 207"/>
              <a:gd name="T16" fmla="*/ 178 w 207"/>
              <a:gd name="T17" fmla="*/ 0 h 207"/>
              <a:gd name="T18" fmla="*/ 96 w 207"/>
              <a:gd name="T19" fmla="*/ 174 h 207"/>
              <a:gd name="T20" fmla="*/ 85 w 207"/>
              <a:gd name="T21" fmla="*/ 166 h 207"/>
              <a:gd name="T22" fmla="*/ 44 w 207"/>
              <a:gd name="T23" fmla="*/ 122 h 207"/>
              <a:gd name="T24" fmla="*/ 67 w 207"/>
              <a:gd name="T25" fmla="*/ 103 h 207"/>
              <a:gd name="T26" fmla="*/ 96 w 207"/>
              <a:gd name="T27" fmla="*/ 133 h 207"/>
              <a:gd name="T28" fmla="*/ 155 w 207"/>
              <a:gd name="T29" fmla="*/ 74 h 207"/>
              <a:gd name="T30" fmla="*/ 178 w 207"/>
              <a:gd name="T31" fmla="*/ 96 h 207"/>
              <a:gd name="T32" fmla="*/ 96 w 207"/>
              <a:gd name="T33"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207">
                <a:moveTo>
                  <a:pt x="178" y="0"/>
                </a:moveTo>
                <a:lnTo>
                  <a:pt x="178" y="44"/>
                </a:lnTo>
                <a:lnTo>
                  <a:pt x="29" y="44"/>
                </a:lnTo>
                <a:lnTo>
                  <a:pt x="29" y="0"/>
                </a:lnTo>
                <a:lnTo>
                  <a:pt x="0" y="0"/>
                </a:lnTo>
                <a:lnTo>
                  <a:pt x="0" y="207"/>
                </a:lnTo>
                <a:lnTo>
                  <a:pt x="207" y="207"/>
                </a:lnTo>
                <a:lnTo>
                  <a:pt x="207" y="0"/>
                </a:lnTo>
                <a:lnTo>
                  <a:pt x="178" y="0"/>
                </a:lnTo>
                <a:close/>
                <a:moveTo>
                  <a:pt x="96" y="174"/>
                </a:moveTo>
                <a:lnTo>
                  <a:pt x="85" y="166"/>
                </a:lnTo>
                <a:lnTo>
                  <a:pt x="44" y="122"/>
                </a:lnTo>
                <a:lnTo>
                  <a:pt x="67" y="103"/>
                </a:lnTo>
                <a:lnTo>
                  <a:pt x="96" y="133"/>
                </a:lnTo>
                <a:lnTo>
                  <a:pt x="155" y="74"/>
                </a:lnTo>
                <a:lnTo>
                  <a:pt x="178" y="96"/>
                </a:lnTo>
                <a:lnTo>
                  <a:pt x="96" y="17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50" name="Freeform 139"/>
          <p:cNvSpPr/>
          <p:nvPr/>
        </p:nvSpPr>
        <p:spPr bwMode="auto">
          <a:xfrm>
            <a:off x="9199245" y="2235200"/>
            <a:ext cx="1045210" cy="791845"/>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45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500" fill="hold"/>
                                        <p:tgtEl>
                                          <p:spTgt spid="7"/>
                                        </p:tgtEl>
                                        <p:attrNameLst>
                                          <p:attrName>ppt_w</p:attrName>
                                        </p:attrNameLst>
                                      </p:cBhvr>
                                      <p:tavLst>
                                        <p:tav tm="0">
                                          <p:val>
                                            <p:fltVal val="0"/>
                                          </p:val>
                                        </p:tav>
                                        <p:tav tm="100000">
                                          <p:val>
                                            <p:strVal val="#ppt_w"/>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Effect transition="in" filter="fade">
                                      <p:cBhvr>
                                        <p:cTn id="46" dur="500"/>
                                        <p:tgtEl>
                                          <p:spTgt spid="7"/>
                                        </p:tgtEl>
                                      </p:cBhvr>
                                    </p:animEffect>
                                  </p:childTnLst>
                                </p:cTn>
                              </p:par>
                            </p:childTnLst>
                          </p:cTn>
                        </p:par>
                        <p:par>
                          <p:cTn id="47" fill="hold">
                            <p:stCondLst>
                              <p:cond delay="2950"/>
                            </p:stCondLst>
                            <p:childTnLst>
                              <p:par>
                                <p:cTn id="48" presetID="53" presetClass="entr" presetSubtype="16"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animEffect transition="in" filter="fade">
                                      <p:cBhvr>
                                        <p:cTn id="52" dur="500"/>
                                        <p:tgtEl>
                                          <p:spTgt spid="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animEffect transition="in" filter="fade">
                                      <p:cBhvr>
                                        <p:cTn id="57" dur="500"/>
                                        <p:tgtEl>
                                          <p:spTgt spid="235"/>
                                        </p:tgtEl>
                                      </p:cBhvr>
                                    </p:animEffect>
                                  </p:childTnLst>
                                </p:cTn>
                              </p:par>
                            </p:childTnLst>
                          </p:cTn>
                        </p:par>
                        <p:par>
                          <p:cTn id="58" fill="hold">
                            <p:stCondLst>
                              <p:cond delay="3450"/>
                            </p:stCondLst>
                            <p:childTnLst>
                              <p:par>
                                <p:cTn id="59" presetID="53" presetClass="entr" presetSubtype="16"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p:cTn id="66" dur="500" fill="hold"/>
                                        <p:tgtEl>
                                          <p:spTgt spid="50"/>
                                        </p:tgtEl>
                                        <p:attrNameLst>
                                          <p:attrName>ppt_w</p:attrName>
                                        </p:attrNameLst>
                                      </p:cBhvr>
                                      <p:tavLst>
                                        <p:tav tm="0">
                                          <p:val>
                                            <p:fltVal val="0"/>
                                          </p:val>
                                        </p:tav>
                                        <p:tav tm="100000">
                                          <p:val>
                                            <p:strVal val="#ppt_w"/>
                                          </p:val>
                                        </p:tav>
                                      </p:tavLst>
                                    </p:anim>
                                    <p:anim calcmode="lin" valueType="num">
                                      <p:cBhvr>
                                        <p:cTn id="67" dur="500" fill="hold"/>
                                        <p:tgtEl>
                                          <p:spTgt spid="50"/>
                                        </p:tgtEl>
                                        <p:attrNameLst>
                                          <p:attrName>ppt_h</p:attrName>
                                        </p:attrNameLst>
                                      </p:cBhvr>
                                      <p:tavLst>
                                        <p:tav tm="0">
                                          <p:val>
                                            <p:fltVal val="0"/>
                                          </p:val>
                                        </p:tav>
                                        <p:tav tm="100000">
                                          <p:val>
                                            <p:strVal val="#ppt_h"/>
                                          </p:val>
                                        </p:tav>
                                      </p:tavLst>
                                    </p:anim>
                                    <p:animEffect transition="in" filter="fade">
                                      <p:cBhvr>
                                        <p:cTn id="68" dur="500"/>
                                        <p:tgtEl>
                                          <p:spTgt spid="50"/>
                                        </p:tgtEl>
                                      </p:cBhvr>
                                    </p:animEffect>
                                  </p:childTnLst>
                                </p:cTn>
                              </p:par>
                            </p:childTnLst>
                          </p:cTn>
                        </p:par>
                        <p:par>
                          <p:cTn id="69" fill="hold">
                            <p:stCondLst>
                              <p:cond delay="3950"/>
                            </p:stCondLst>
                            <p:childTnLst>
                              <p:par>
                                <p:cTn id="70" presetID="14" presetClass="entr" presetSubtype="10" fill="hold" grpId="0" nodeType="afterEffect">
                                  <p:stCondLst>
                                    <p:cond delay="0"/>
                                  </p:stCondLst>
                                  <p:childTnLst>
                                    <p:set>
                                      <p:cBhvr>
                                        <p:cTn id="71" dur="1" fill="hold">
                                          <p:stCondLst>
                                            <p:cond delay="0"/>
                                          </p:stCondLst>
                                        </p:cTn>
                                        <p:tgtEl>
                                          <p:spTgt spid="26668"/>
                                        </p:tgtEl>
                                        <p:attrNameLst>
                                          <p:attrName>style.visibility</p:attrName>
                                        </p:attrNameLst>
                                      </p:cBhvr>
                                      <p:to>
                                        <p:strVal val="visible"/>
                                      </p:to>
                                    </p:set>
                                    <p:animEffect transition="in" filter="randombar(horizontal)">
                                      <p:cBhvr>
                                        <p:cTn id="72" dur="500"/>
                                        <p:tgtEl>
                                          <p:spTgt spid="26668"/>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26669"/>
                                        </p:tgtEl>
                                        <p:attrNameLst>
                                          <p:attrName>style.visibility</p:attrName>
                                        </p:attrNameLst>
                                      </p:cBhvr>
                                      <p:to>
                                        <p:strVal val="visible"/>
                                      </p:to>
                                    </p:set>
                                    <p:animEffect transition="in" filter="randombar(horizontal)">
                                      <p:cBhvr>
                                        <p:cTn id="75" dur="500"/>
                                        <p:tgtEl>
                                          <p:spTgt spid="26669"/>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6670"/>
                                        </p:tgtEl>
                                        <p:attrNameLst>
                                          <p:attrName>style.visibility</p:attrName>
                                        </p:attrNameLst>
                                      </p:cBhvr>
                                      <p:to>
                                        <p:strVal val="visible"/>
                                      </p:to>
                                    </p:set>
                                    <p:animEffect transition="in" filter="randombar(horizontal)">
                                      <p:cBhvr>
                                        <p:cTn id="78" dur="500"/>
                                        <p:tgtEl>
                                          <p:spTgt spid="26670"/>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26671"/>
                                        </p:tgtEl>
                                        <p:attrNameLst>
                                          <p:attrName>style.visibility</p:attrName>
                                        </p:attrNameLst>
                                      </p:cBhvr>
                                      <p:to>
                                        <p:strVal val="visible"/>
                                      </p:to>
                                    </p:set>
                                    <p:animEffect transition="in" filter="randombar(horizontal)">
                                      <p:cBhvr>
                                        <p:cTn id="81" dur="500"/>
                                        <p:tgtEl>
                                          <p:spTgt spid="26671"/>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26674"/>
                                        </p:tgtEl>
                                        <p:attrNameLst>
                                          <p:attrName>style.visibility</p:attrName>
                                        </p:attrNameLst>
                                      </p:cBhvr>
                                      <p:to>
                                        <p:strVal val="visible"/>
                                      </p:to>
                                    </p:set>
                                    <p:animEffect transition="in" filter="randombar(horizontal)">
                                      <p:cBhvr>
                                        <p:cTn id="84" dur="500"/>
                                        <p:tgtEl>
                                          <p:spTgt spid="26674"/>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26675"/>
                                        </p:tgtEl>
                                        <p:attrNameLst>
                                          <p:attrName>style.visibility</p:attrName>
                                        </p:attrNameLst>
                                      </p:cBhvr>
                                      <p:to>
                                        <p:strVal val="visible"/>
                                      </p:to>
                                    </p:set>
                                    <p:animEffect transition="in" filter="randombar(horizontal)">
                                      <p:cBhvr>
                                        <p:cTn id="87" dur="500"/>
                                        <p:tgtEl>
                                          <p:spTgt spid="26675"/>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26676"/>
                                        </p:tgtEl>
                                        <p:attrNameLst>
                                          <p:attrName>style.visibility</p:attrName>
                                        </p:attrNameLst>
                                      </p:cBhvr>
                                      <p:to>
                                        <p:strVal val="visible"/>
                                      </p:to>
                                    </p:set>
                                    <p:animEffect transition="in" filter="randombar(horizontal)">
                                      <p:cBhvr>
                                        <p:cTn id="90" dur="500"/>
                                        <p:tgtEl>
                                          <p:spTgt spid="26676"/>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26677"/>
                                        </p:tgtEl>
                                        <p:attrNameLst>
                                          <p:attrName>style.visibility</p:attrName>
                                        </p:attrNameLst>
                                      </p:cBhvr>
                                      <p:to>
                                        <p:strVal val="visible"/>
                                      </p:to>
                                    </p:set>
                                    <p:animEffect transition="in" filter="randombar(horizontal)">
                                      <p:cBhvr>
                                        <p:cTn id="93" dur="500"/>
                                        <p:tgtEl>
                                          <p:spTgt spid="26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668" grpId="0"/>
      <p:bldP spid="26669" grpId="0"/>
      <p:bldP spid="26670" grpId="0"/>
      <p:bldP spid="26671" grpId="0"/>
      <p:bldP spid="26674" grpId="0"/>
      <p:bldP spid="26675" grpId="0"/>
      <p:bldP spid="26676" grpId="0"/>
      <p:bldP spid="26677" grpId="0"/>
      <p:bldP spid="2" grpId="0" bldLvl="0" animBg="1"/>
      <p:bldP spid="8" grpId="0" bldLvl="0" animBg="1"/>
      <p:bldP spid="3" grpId="0" bldLvl="0" animBg="1"/>
      <p:bldP spid="6" grpId="0" bldLvl="0" animBg="1"/>
      <p:bldP spid="11" grpId="0" bldLvl="0" animBg="1"/>
      <p:bldP spid="7" grpId="0" bldLvl="0" animBg="1"/>
      <p:bldP spid="235" grpId="0" bldLvl="0" animBg="1"/>
      <p:bldP spid="5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第二章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自 我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右箭头 1"/>
          <p:cNvSpPr>
            <a:spLocks noChangeArrowheads="1"/>
          </p:cNvSpPr>
          <p:nvPr/>
        </p:nvSpPr>
        <p:spPr bwMode="auto">
          <a:xfrm>
            <a:off x="3776028" y="3578522"/>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3" name="右箭头 2"/>
          <p:cNvSpPr>
            <a:spLocks noChangeArrowheads="1"/>
          </p:cNvSpPr>
          <p:nvPr/>
        </p:nvSpPr>
        <p:spPr bwMode="auto">
          <a:xfrm>
            <a:off x="5213350"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 name="右箭头 7"/>
          <p:cNvSpPr>
            <a:spLocks noChangeArrowheads="1"/>
          </p:cNvSpPr>
          <p:nvPr/>
        </p:nvSpPr>
        <p:spPr bwMode="auto">
          <a:xfrm>
            <a:off x="6669088" y="3590587"/>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6" name="右箭头 5"/>
          <p:cNvSpPr>
            <a:spLocks noChangeArrowheads="1"/>
          </p:cNvSpPr>
          <p:nvPr/>
        </p:nvSpPr>
        <p:spPr bwMode="auto">
          <a:xfrm>
            <a:off x="8104188"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7" name="TextBox 22"/>
          <p:cNvSpPr txBox="1">
            <a:spLocks noChangeArrowheads="1"/>
          </p:cNvSpPr>
          <p:nvPr/>
        </p:nvSpPr>
        <p:spPr bwMode="auto">
          <a:xfrm>
            <a:off x="2237740" y="4243705"/>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1" name="TextBox 23"/>
          <p:cNvSpPr txBox="1">
            <a:spLocks noChangeArrowheads="1"/>
          </p:cNvSpPr>
          <p:nvPr/>
        </p:nvSpPr>
        <p:spPr bwMode="auto">
          <a:xfrm>
            <a:off x="1953895" y="4581525"/>
            <a:ext cx="247332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2" name="TextBox 24"/>
          <p:cNvSpPr txBox="1">
            <a:spLocks noChangeArrowheads="1"/>
          </p:cNvSpPr>
          <p:nvPr/>
        </p:nvSpPr>
        <p:spPr bwMode="auto">
          <a:xfrm>
            <a:off x="5128895" y="4244340"/>
            <a:ext cx="193357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3" name="TextBox 25"/>
          <p:cNvSpPr txBox="1">
            <a:spLocks noChangeArrowheads="1"/>
          </p:cNvSpPr>
          <p:nvPr/>
        </p:nvSpPr>
        <p:spPr bwMode="auto">
          <a:xfrm>
            <a:off x="4847590" y="4581525"/>
            <a:ext cx="249618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26"/>
          <p:cNvSpPr txBox="1">
            <a:spLocks noChangeArrowheads="1"/>
          </p:cNvSpPr>
          <p:nvPr/>
        </p:nvSpPr>
        <p:spPr bwMode="auto">
          <a:xfrm>
            <a:off x="8010525" y="4244340"/>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6" name="TextBox 27"/>
          <p:cNvSpPr txBox="1">
            <a:spLocks noChangeArrowheads="1"/>
          </p:cNvSpPr>
          <p:nvPr/>
        </p:nvSpPr>
        <p:spPr bwMode="auto">
          <a:xfrm>
            <a:off x="7724775" y="4581525"/>
            <a:ext cx="24771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7" name="TextBox 28"/>
          <p:cNvSpPr txBox="1">
            <a:spLocks noChangeArrowheads="1"/>
          </p:cNvSpPr>
          <p:nvPr/>
        </p:nvSpPr>
        <p:spPr bwMode="auto">
          <a:xfrm>
            <a:off x="3648075" y="1875790"/>
            <a:ext cx="2002790"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8" name="TextBox 29"/>
          <p:cNvSpPr txBox="1">
            <a:spLocks noChangeArrowheads="1"/>
          </p:cNvSpPr>
          <p:nvPr/>
        </p:nvSpPr>
        <p:spPr bwMode="auto">
          <a:xfrm>
            <a:off x="3408045" y="2212975"/>
            <a:ext cx="24828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9" name="TextBox 30"/>
          <p:cNvSpPr txBox="1">
            <a:spLocks noChangeArrowheads="1"/>
          </p:cNvSpPr>
          <p:nvPr/>
        </p:nvSpPr>
        <p:spPr bwMode="auto">
          <a:xfrm>
            <a:off x="6544945" y="1875790"/>
            <a:ext cx="196151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0" name="TextBox 31"/>
          <p:cNvSpPr txBox="1">
            <a:spLocks noChangeArrowheads="1"/>
          </p:cNvSpPr>
          <p:nvPr/>
        </p:nvSpPr>
        <p:spPr bwMode="auto">
          <a:xfrm>
            <a:off x="6288405" y="2212975"/>
            <a:ext cx="247523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21" name="Oval 22"/>
          <p:cNvSpPr>
            <a:spLocks noChangeArrowheads="1"/>
          </p:cNvSpPr>
          <p:nvPr/>
        </p:nvSpPr>
        <p:spPr bwMode="auto">
          <a:xfrm>
            <a:off x="275812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1</a:t>
            </a:r>
          </a:p>
        </p:txBody>
      </p:sp>
      <p:sp>
        <p:nvSpPr>
          <p:cNvPr id="22" name="Oval 23"/>
          <p:cNvSpPr>
            <a:spLocks noChangeArrowheads="1"/>
          </p:cNvSpPr>
          <p:nvPr/>
        </p:nvSpPr>
        <p:spPr bwMode="auto">
          <a:xfrm>
            <a:off x="421671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2</a:t>
            </a:r>
          </a:p>
        </p:txBody>
      </p:sp>
      <p:sp>
        <p:nvSpPr>
          <p:cNvPr id="23" name="Oval 24"/>
          <p:cNvSpPr>
            <a:spLocks noChangeArrowheads="1"/>
          </p:cNvSpPr>
          <p:nvPr/>
        </p:nvSpPr>
        <p:spPr bwMode="auto">
          <a:xfrm>
            <a:off x="566832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3</a:t>
            </a:r>
          </a:p>
        </p:txBody>
      </p:sp>
      <p:sp>
        <p:nvSpPr>
          <p:cNvPr id="24" name="Oval 25"/>
          <p:cNvSpPr>
            <a:spLocks noChangeArrowheads="1"/>
          </p:cNvSpPr>
          <p:nvPr/>
        </p:nvSpPr>
        <p:spPr bwMode="auto">
          <a:xfrm>
            <a:off x="709263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4</a:t>
            </a:r>
          </a:p>
        </p:txBody>
      </p:sp>
      <p:sp>
        <p:nvSpPr>
          <p:cNvPr id="25" name="Oval 26"/>
          <p:cNvSpPr>
            <a:spLocks noChangeArrowheads="1"/>
          </p:cNvSpPr>
          <p:nvPr/>
        </p:nvSpPr>
        <p:spPr bwMode="auto">
          <a:xfrm>
            <a:off x="8530590" y="3215937"/>
            <a:ext cx="865188"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5</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 calcmode="lin" valueType="num">
                                      <p:cBhvr>
                                        <p:cTn id="30" dur="500" fill="hold"/>
                                        <p:tgtEl>
                                          <p:spTgt spid="21"/>
                                        </p:tgtEl>
                                        <p:attrNameLst>
                                          <p:attrName>style.rotation</p:attrName>
                                        </p:attrNameLst>
                                      </p:cBhvr>
                                      <p:tavLst>
                                        <p:tav tm="0">
                                          <p:val>
                                            <p:fltVal val="90"/>
                                          </p:val>
                                        </p:tav>
                                        <p:tav tm="100000">
                                          <p:val>
                                            <p:fltVal val="0"/>
                                          </p:val>
                                        </p:tav>
                                      </p:tavLst>
                                    </p:anim>
                                    <p:animEffect transition="in" filter="fade">
                                      <p:cBhvr>
                                        <p:cTn id="31" dur="500"/>
                                        <p:tgtEl>
                                          <p:spTgt spid="21"/>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2950"/>
                            </p:stCondLst>
                            <p:childTnLst>
                              <p:par>
                                <p:cTn id="40" presetID="22" presetClass="entr" presetSubtype="8" fill="hold" grpId="0" nodeType="after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childTnLst>
                          </p:cTn>
                        </p:par>
                        <p:par>
                          <p:cTn id="43" fill="hold">
                            <p:stCondLst>
                              <p:cond delay="3450"/>
                            </p:stCondLst>
                            <p:childTnLst>
                              <p:par>
                                <p:cTn id="44" presetID="31" presetClass="entr" presetSubtype="0" fill="hold" grpId="0" nodeType="afterEffect">
                                  <p:stCondLst>
                                    <p:cond delay="0"/>
                                  </p:stCondLst>
                                  <p:iterate type="lt">
                                    <p:tmPct val="5000"/>
                                  </p:iterate>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 calcmode="lin" valueType="num">
                                      <p:cBhvr>
                                        <p:cTn id="48" dur="500" fill="hold"/>
                                        <p:tgtEl>
                                          <p:spTgt spid="22"/>
                                        </p:tgtEl>
                                        <p:attrNameLst>
                                          <p:attrName>style.rotation</p:attrName>
                                        </p:attrNameLst>
                                      </p:cBhvr>
                                      <p:tavLst>
                                        <p:tav tm="0">
                                          <p:val>
                                            <p:fltVal val="90"/>
                                          </p:val>
                                        </p:tav>
                                        <p:tav tm="100000">
                                          <p:val>
                                            <p:fltVal val="0"/>
                                          </p:val>
                                        </p:tav>
                                      </p:tavLst>
                                    </p:anim>
                                    <p:animEffect transition="in" filter="fade">
                                      <p:cBhvr>
                                        <p:cTn id="49" dur="500"/>
                                        <p:tgtEl>
                                          <p:spTgt spid="22"/>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4450"/>
                            </p:stCondLst>
                            <p:childTnLst>
                              <p:par>
                                <p:cTn id="58" presetID="22" presetClass="entr" presetSubtype="8"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left)">
                                      <p:cBhvr>
                                        <p:cTn id="60" dur="500"/>
                                        <p:tgtEl>
                                          <p:spTgt spid="3"/>
                                        </p:tgtEl>
                                      </p:cBhvr>
                                    </p:animEffect>
                                  </p:childTnLst>
                                </p:cTn>
                              </p:par>
                            </p:childTnLst>
                          </p:cTn>
                        </p:par>
                        <p:par>
                          <p:cTn id="61" fill="hold">
                            <p:stCondLst>
                              <p:cond delay="4950"/>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90"/>
                                          </p:val>
                                        </p:tav>
                                        <p:tav tm="100000">
                                          <p:val>
                                            <p:fltVal val="0"/>
                                          </p:val>
                                        </p:tav>
                                      </p:tavLst>
                                    </p:anim>
                                    <p:animEffect transition="in" filter="fade">
                                      <p:cBhvr>
                                        <p:cTn id="67" dur="500"/>
                                        <p:tgtEl>
                                          <p:spTgt spid="23"/>
                                        </p:tgtEl>
                                      </p:cBhvr>
                                    </p:animEffect>
                                  </p:childTnLst>
                                </p:cTn>
                              </p:par>
                            </p:childTnLst>
                          </p:cTn>
                        </p:par>
                        <p:par>
                          <p:cTn id="68" fill="hold">
                            <p:stCondLst>
                              <p:cond delay="5449"/>
                            </p:stCondLst>
                            <p:childTnLst>
                              <p:par>
                                <p:cTn id="69" presetID="10"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par>
                          <p:cTn id="75" fill="hold">
                            <p:stCondLst>
                              <p:cond delay="5949"/>
                            </p:stCondLst>
                            <p:childTnLst>
                              <p:par>
                                <p:cTn id="76" presetID="22" presetClass="entr" presetSubtype="8"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left)">
                                      <p:cBhvr>
                                        <p:cTn id="78" dur="500"/>
                                        <p:tgtEl>
                                          <p:spTgt spid="8"/>
                                        </p:tgtEl>
                                      </p:cBhvr>
                                    </p:animEffect>
                                  </p:childTnLst>
                                </p:cTn>
                              </p:par>
                            </p:childTnLst>
                          </p:cTn>
                        </p:par>
                        <p:par>
                          <p:cTn id="79" fill="hold">
                            <p:stCondLst>
                              <p:cond delay="6449"/>
                            </p:stCondLst>
                            <p:childTnLst>
                              <p:par>
                                <p:cTn id="80" presetID="31" presetClass="entr" presetSubtype="0" fill="hold" grpId="0" nodeType="afterEffect">
                                  <p:stCondLst>
                                    <p:cond delay="0"/>
                                  </p:stCondLst>
                                  <p:iterate type="lt">
                                    <p:tmPct val="5000"/>
                                  </p:iterate>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 calcmode="lin" valueType="num">
                                      <p:cBhvr>
                                        <p:cTn id="84" dur="500" fill="hold"/>
                                        <p:tgtEl>
                                          <p:spTgt spid="24"/>
                                        </p:tgtEl>
                                        <p:attrNameLst>
                                          <p:attrName>style.rotation</p:attrName>
                                        </p:attrNameLst>
                                      </p:cBhvr>
                                      <p:tavLst>
                                        <p:tav tm="0">
                                          <p:val>
                                            <p:fltVal val="90"/>
                                          </p:val>
                                        </p:tav>
                                        <p:tav tm="100000">
                                          <p:val>
                                            <p:fltVal val="0"/>
                                          </p:val>
                                        </p:tav>
                                      </p:tavLst>
                                    </p:anim>
                                    <p:animEffect transition="in" filter="fade">
                                      <p:cBhvr>
                                        <p:cTn id="85" dur="500"/>
                                        <p:tgtEl>
                                          <p:spTgt spid="24"/>
                                        </p:tgtEl>
                                      </p:cBhvr>
                                    </p:animEffect>
                                  </p:childTnLst>
                                </p:cTn>
                              </p:par>
                            </p:childTnLst>
                          </p:cTn>
                        </p:par>
                        <p:par>
                          <p:cTn id="86" fill="hold">
                            <p:stCondLst>
                              <p:cond delay="6949"/>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7449"/>
                            </p:stCondLst>
                            <p:childTnLst>
                              <p:par>
                                <p:cTn id="94" presetID="22" presetClass="entr" presetSubtype="8" fill="hold" grpId="0"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left)">
                                      <p:cBhvr>
                                        <p:cTn id="96" dur="500"/>
                                        <p:tgtEl>
                                          <p:spTgt spid="6"/>
                                        </p:tgtEl>
                                      </p:cBhvr>
                                    </p:animEffect>
                                  </p:childTnLst>
                                </p:cTn>
                              </p:par>
                            </p:childTnLst>
                          </p:cTn>
                        </p:par>
                        <p:par>
                          <p:cTn id="97" fill="hold">
                            <p:stCondLst>
                              <p:cond delay="7949"/>
                            </p:stCondLst>
                            <p:childTnLst>
                              <p:par>
                                <p:cTn id="98" presetID="31" presetClass="entr" presetSubtype="0" fill="hold" grpId="0" nodeType="afterEffect">
                                  <p:stCondLst>
                                    <p:cond delay="0"/>
                                  </p:stCondLst>
                                  <p:iterate type="lt">
                                    <p:tmPct val="5000"/>
                                  </p:iterate>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 calcmode="lin" valueType="num">
                                      <p:cBhvr>
                                        <p:cTn id="102" dur="500" fill="hold"/>
                                        <p:tgtEl>
                                          <p:spTgt spid="25"/>
                                        </p:tgtEl>
                                        <p:attrNameLst>
                                          <p:attrName>style.rotation</p:attrName>
                                        </p:attrNameLst>
                                      </p:cBhvr>
                                      <p:tavLst>
                                        <p:tav tm="0">
                                          <p:val>
                                            <p:fltVal val="90"/>
                                          </p:val>
                                        </p:tav>
                                        <p:tav tm="100000">
                                          <p:val>
                                            <p:fltVal val="0"/>
                                          </p:val>
                                        </p:tav>
                                      </p:tavLst>
                                    </p:anim>
                                    <p:animEffect transition="in" filter="fade">
                                      <p:cBhvr>
                                        <p:cTn id="103" dur="500"/>
                                        <p:tgtEl>
                                          <p:spTgt spid="25"/>
                                        </p:tgtEl>
                                      </p:cBhvr>
                                    </p:animEffect>
                                  </p:childTnLst>
                                </p:cTn>
                              </p:par>
                            </p:childTnLst>
                          </p:cTn>
                        </p:par>
                        <p:par>
                          <p:cTn id="104" fill="hold">
                            <p:stCondLst>
                              <p:cond delay="8449"/>
                            </p:stCondLst>
                            <p:childTnLst>
                              <p:par>
                                <p:cTn id="105" presetID="10" presetClass="entr" presetSubtype="0" fill="hold" grpId="0" nodeType="after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500"/>
                                        <p:tgtEl>
                                          <p:spTgt spid="15"/>
                                        </p:tgtEl>
                                      </p:cBhvr>
                                    </p:animEffect>
                                  </p:childTnLst>
                                </p:cTn>
                              </p:par>
                              <p:par>
                                <p:cTn id="108" presetID="10" presetClass="entr" presetSubtype="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fade">
                                      <p:cBhvr>
                                        <p:cTn id="1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8" grpId="0" bldLvl="0" animBg="1"/>
      <p:bldP spid="6" grpId="0" bldLvl="0" animBg="1"/>
      <p:bldP spid="7" grpId="0"/>
      <p:bldP spid="12" grpId="0"/>
      <p:bldP spid="15" grpId="0"/>
      <p:bldP spid="17" grpId="0"/>
      <p:bldP spid="19" grpId="0"/>
      <p:bldP spid="20" grpId="0"/>
      <p:bldP spid="21" grpId="0" bldLvl="0" animBg="1"/>
      <p:bldP spid="22" grpId="0" bldLvl="0" animBg="1"/>
      <p:bldP spid="23" grpId="0" bldLvl="0" animBg="1"/>
      <p:bldP spid="24" grpId="0" bldLvl="0" animBg="1"/>
      <p:bldP spid="2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dirty="0">
                <a:solidFill>
                  <a:srgbClr val="415380"/>
                </a:solidFill>
                <a:latin typeface="微软雅黑" panose="020B0503020204020204" charset="-122"/>
                <a:ea typeface="微软雅黑" panose="020B0503020204020204" charset="-122"/>
              </a:rPr>
              <a:t>单击此处输入标题文本</a:t>
            </a:r>
          </a:p>
        </p:txBody>
      </p:sp>
      <p:sp>
        <p:nvSpPr>
          <p:cNvPr id="46" name="Rectangle 45"/>
          <p:cNvSpPr/>
          <p:nvPr/>
        </p:nvSpPr>
        <p:spPr>
          <a:xfrm>
            <a:off x="6041024" y="1575093"/>
            <a:ext cx="2144681" cy="4550541"/>
          </a:xfrm>
          <a:prstGeom prst="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6" name="Rectangle 35"/>
          <p:cNvSpPr/>
          <p:nvPr/>
        </p:nvSpPr>
        <p:spPr>
          <a:xfrm>
            <a:off x="3835578" y="1575093"/>
            <a:ext cx="2144681" cy="2244027"/>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id-ID" sz="1000" dirty="0">
              <a:solidFill>
                <a:schemeClr val="bg1"/>
              </a:solidFill>
              <a:latin typeface="微软雅黑" panose="020B0503020204020204" charset="-122"/>
              <a:ea typeface="微软雅黑" panose="020B0503020204020204" charset="-122"/>
              <a:cs typeface="+mn-ea"/>
              <a:sym typeface="+mn-lt"/>
            </a:endParaRPr>
          </a:p>
        </p:txBody>
      </p:sp>
      <p:sp>
        <p:nvSpPr>
          <p:cNvPr id="39" name="Rectangle 38"/>
          <p:cNvSpPr/>
          <p:nvPr/>
        </p:nvSpPr>
        <p:spPr>
          <a:xfrm>
            <a:off x="8261078" y="1575093"/>
            <a:ext cx="2144681" cy="224402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4" name="Rectangle 43"/>
          <p:cNvSpPr/>
          <p:nvPr/>
        </p:nvSpPr>
        <p:spPr>
          <a:xfrm>
            <a:off x="3835400" y="3879850"/>
            <a:ext cx="2144395" cy="224599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8" name="Rectangle 47"/>
          <p:cNvSpPr/>
          <p:nvPr/>
        </p:nvSpPr>
        <p:spPr>
          <a:xfrm>
            <a:off x="8261350" y="3879850"/>
            <a:ext cx="2144395" cy="2245995"/>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400" dirty="0" smtClean="0">
                <a:solidFill>
                  <a:schemeClr val="bg1"/>
                </a:solidFill>
                <a:latin typeface="微软雅黑" panose="020B0503020204020204" charset="-122"/>
                <a:ea typeface="微软雅黑" panose="020B0503020204020204" charset="-122"/>
                <a:sym typeface="微软雅黑" panose="020B0503020204020204" charset="-122"/>
              </a:rPr>
              <a:t>20XX</a:t>
            </a:r>
            <a:endParaRPr lang="en-AU" sz="440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 name="Rectangle 43"/>
          <p:cNvSpPr/>
          <p:nvPr/>
        </p:nvSpPr>
        <p:spPr>
          <a:xfrm>
            <a:off x="1624330" y="1574800"/>
            <a:ext cx="2144395" cy="279908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 name="Rectangle 43"/>
          <p:cNvSpPr/>
          <p:nvPr/>
        </p:nvSpPr>
        <p:spPr>
          <a:xfrm>
            <a:off x="1624330" y="4434840"/>
            <a:ext cx="2144395" cy="1690370"/>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6106795" y="2910205"/>
            <a:ext cx="2012315" cy="207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sz="1000" dirty="0">
              <a:solidFill>
                <a:schemeClr val="tx1">
                  <a:lumMod val="65000"/>
                  <a:lumOff val="35000"/>
                </a:schemeClr>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6172835" y="2493645"/>
            <a:ext cx="1880235"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2450"/>
                            </p:stCondLst>
                            <p:childTnLst>
                              <p:par>
                                <p:cTn id="30" presetID="10"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par>
                          <p:cTn id="33" fill="hold">
                            <p:stCondLst>
                              <p:cond delay="2950"/>
                            </p:stCondLst>
                            <p:childTnLst>
                              <p:par>
                                <p:cTn id="34" presetID="10" presetClass="entr" presetSubtype="0"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par>
                          <p:cTn id="37" fill="hold">
                            <p:stCondLst>
                              <p:cond delay="3450"/>
                            </p:stCondLst>
                            <p:childTnLst>
                              <p:par>
                                <p:cTn id="38" presetID="10"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childTnLst>
                          </p:cTn>
                        </p:par>
                        <p:par>
                          <p:cTn id="41" fill="hold">
                            <p:stCondLst>
                              <p:cond delay="3950"/>
                            </p:stCondLst>
                            <p:childTnLst>
                              <p:par>
                                <p:cTn id="42" presetID="12" presetClass="entr" presetSubtype="4"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up)">
                                      <p:cBhvr>
                                        <p:cTn id="45" dur="500"/>
                                        <p:tgtEl>
                                          <p:spTgt spid="21"/>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ppt_y</p:attrName>
                                        </p:attrNameLst>
                                      </p:cBhvr>
                                      <p:tavLst>
                                        <p:tav tm="0">
                                          <p:val>
                                            <p:strVal val="#ppt_y+#ppt_h*1.125000"/>
                                          </p:val>
                                        </p:tav>
                                        <p:tav tm="100000">
                                          <p:val>
                                            <p:strVal val="#ppt_y"/>
                                          </p:val>
                                        </p:tav>
                                      </p:tavLst>
                                    </p:anim>
                                    <p:animEffect transition="in" filter="wipe(up)">
                                      <p:cBhvr>
                                        <p:cTn id="49" dur="500"/>
                                        <p:tgtEl>
                                          <p:spTgt spid="20"/>
                                        </p:tgtEl>
                                      </p:cBhvr>
                                    </p:animEffect>
                                  </p:childTnLst>
                                </p:cTn>
                              </p:par>
                            </p:childTnLst>
                          </p:cTn>
                        </p:par>
                        <p:par>
                          <p:cTn id="50" fill="hold">
                            <p:stCondLst>
                              <p:cond delay="4450"/>
                            </p:stCondLst>
                            <p:childTnLst>
                              <p:par>
                                <p:cTn id="51" presetID="10" presetClass="entr" presetSubtype="0" fill="hold" grpId="0" nodeType="after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childTnLst>
                          </p:cTn>
                        </p:par>
                        <p:par>
                          <p:cTn id="54" fill="hold">
                            <p:stCondLst>
                              <p:cond delay="4950"/>
                            </p:stCondLst>
                            <p:childTnLst>
                              <p:par>
                                <p:cTn id="55" presetID="10" presetClass="entr" presetSubtype="0" fill="hold" grpId="0" nodeType="after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par>
                          <p:cTn id="58" fill="hold">
                            <p:stCondLst>
                              <p:cond delay="5450"/>
                            </p:stCondLst>
                            <p:childTnLst>
                              <p:par>
                                <p:cTn id="59" presetID="10" presetClass="entr" presetSubtype="0"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bldLvl="0" animBg="1"/>
      <p:bldP spid="36" grpId="0" bldLvl="0" animBg="1"/>
      <p:bldP spid="39" grpId="0" bldLvl="0" animBg="1"/>
      <p:bldP spid="44" grpId="0" bldLvl="0" animBg="1"/>
      <p:bldP spid="48" grpId="0" bldLvl="0" animBg="1"/>
      <p:bldP spid="2" grpId="0" bldLvl="0" animBg="1"/>
      <p:bldP spid="3"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316990" y="1878330"/>
            <a:ext cx="1076960" cy="1076960"/>
            <a:chOff x="1275" y="3150"/>
            <a:chExt cx="1696" cy="1696"/>
          </a:xfrm>
          <a:solidFill>
            <a:srgbClr val="415380"/>
          </a:solidFill>
        </p:grpSpPr>
        <p:sp>
          <p:nvSpPr>
            <p:cNvPr id="3" name="Oval 8"/>
            <p:cNvSpPr/>
            <p:nvPr/>
          </p:nvSpPr>
          <p:spPr>
            <a:xfrm>
              <a:off x="12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AutoShape 688"/>
            <p:cNvSpPr/>
            <p:nvPr/>
          </p:nvSpPr>
          <p:spPr bwMode="auto">
            <a:xfrm>
              <a:off x="1811" y="3654"/>
              <a:ext cx="664" cy="669"/>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grpFill/>
            <a:ln>
              <a:noFill/>
            </a:ln>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nvGrpSpPr>
          <p:cNvPr id="6" name="组合 5"/>
          <p:cNvGrpSpPr/>
          <p:nvPr/>
        </p:nvGrpSpPr>
        <p:grpSpPr>
          <a:xfrm>
            <a:off x="3434080" y="1887220"/>
            <a:ext cx="1076960" cy="1076960"/>
            <a:chOff x="5008" y="3150"/>
            <a:chExt cx="1696" cy="1696"/>
          </a:xfrm>
          <a:solidFill>
            <a:srgbClr val="415380"/>
          </a:solidFill>
        </p:grpSpPr>
        <p:sp>
          <p:nvSpPr>
            <p:cNvPr id="15" name="Oval 14"/>
            <p:cNvSpPr/>
            <p:nvPr/>
          </p:nvSpPr>
          <p:spPr>
            <a:xfrm>
              <a:off x="5008"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7" name="Group 425"/>
            <p:cNvGrpSpPr/>
            <p:nvPr/>
          </p:nvGrpSpPr>
          <p:grpSpPr bwMode="auto">
            <a:xfrm>
              <a:off x="5547" y="3741"/>
              <a:ext cx="660" cy="510"/>
              <a:chOff x="0" y="0"/>
              <a:chExt cx="572" cy="440"/>
            </a:xfrm>
            <a:grpFill/>
          </p:grpSpPr>
          <p:sp>
            <p:nvSpPr>
              <p:cNvPr id="16" name="AutoShape 422"/>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AutoShape 423"/>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AutoShape 424"/>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1" name="组合 10"/>
          <p:cNvGrpSpPr/>
          <p:nvPr/>
        </p:nvGrpSpPr>
        <p:grpSpPr>
          <a:xfrm>
            <a:off x="5551170" y="1878330"/>
            <a:ext cx="1076960" cy="1076960"/>
            <a:chOff x="8742" y="3150"/>
            <a:chExt cx="1696" cy="1696"/>
          </a:xfrm>
          <a:solidFill>
            <a:srgbClr val="415380"/>
          </a:solidFill>
        </p:grpSpPr>
        <p:sp>
          <p:nvSpPr>
            <p:cNvPr id="24" name="Oval 23"/>
            <p:cNvSpPr/>
            <p:nvPr/>
          </p:nvSpPr>
          <p:spPr>
            <a:xfrm>
              <a:off x="8742"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23" name="Group 593"/>
            <p:cNvGrpSpPr/>
            <p:nvPr/>
          </p:nvGrpSpPr>
          <p:grpSpPr bwMode="auto">
            <a:xfrm>
              <a:off x="9259" y="3712"/>
              <a:ext cx="669" cy="555"/>
              <a:chOff x="0" y="0"/>
              <a:chExt cx="575" cy="480"/>
            </a:xfrm>
            <a:grpFill/>
          </p:grpSpPr>
          <p:sp>
            <p:nvSpPr>
              <p:cNvPr id="25" name="AutoShape 590"/>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AutoShape 591"/>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AutoShape 592"/>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2" name="组合 11"/>
          <p:cNvGrpSpPr/>
          <p:nvPr/>
        </p:nvGrpSpPr>
        <p:grpSpPr>
          <a:xfrm>
            <a:off x="7641590" y="1878330"/>
            <a:ext cx="1076960" cy="1076960"/>
            <a:chOff x="12475" y="3150"/>
            <a:chExt cx="1696" cy="1696"/>
          </a:xfrm>
          <a:solidFill>
            <a:srgbClr val="415380"/>
          </a:solidFill>
        </p:grpSpPr>
        <p:sp>
          <p:nvSpPr>
            <p:cNvPr id="33" name="Oval 32"/>
            <p:cNvSpPr/>
            <p:nvPr/>
          </p:nvSpPr>
          <p:spPr>
            <a:xfrm>
              <a:off x="124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32" name="Group 90"/>
            <p:cNvGrpSpPr/>
            <p:nvPr/>
          </p:nvGrpSpPr>
          <p:grpSpPr bwMode="auto">
            <a:xfrm>
              <a:off x="12975" y="3646"/>
              <a:ext cx="669" cy="664"/>
              <a:chOff x="0" y="0"/>
              <a:chExt cx="578" cy="573"/>
            </a:xfrm>
            <a:grpFill/>
          </p:grpSpPr>
          <p:sp>
            <p:nvSpPr>
              <p:cNvPr id="34" name="AutoShape 88"/>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AutoShape 89"/>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9" name="组合 18"/>
          <p:cNvGrpSpPr/>
          <p:nvPr/>
        </p:nvGrpSpPr>
        <p:grpSpPr>
          <a:xfrm>
            <a:off x="9723755" y="1825625"/>
            <a:ext cx="1076960" cy="1076960"/>
            <a:chOff x="16209" y="3150"/>
            <a:chExt cx="1696" cy="1696"/>
          </a:xfrm>
          <a:solidFill>
            <a:srgbClr val="415380"/>
          </a:solidFill>
        </p:grpSpPr>
        <p:grpSp>
          <p:nvGrpSpPr>
            <p:cNvPr id="40" name="Group 437"/>
            <p:cNvGrpSpPr/>
            <p:nvPr/>
          </p:nvGrpSpPr>
          <p:grpSpPr bwMode="auto">
            <a:xfrm>
              <a:off x="16785" y="3593"/>
              <a:ext cx="560" cy="664"/>
              <a:chOff x="0" y="0"/>
              <a:chExt cx="483" cy="576"/>
            </a:xfrm>
            <a:grpFill/>
          </p:grpSpPr>
          <p:sp>
            <p:nvSpPr>
              <p:cNvPr id="42" name="AutoShape 435"/>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3" name="AutoShape 436"/>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41" name="Oval 40"/>
            <p:cNvSpPr/>
            <p:nvPr/>
          </p:nvSpPr>
          <p:spPr>
            <a:xfrm>
              <a:off x="16209"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9268" name="矩形 57"/>
          <p:cNvSpPr>
            <a:spLocks noChangeArrowheads="1"/>
          </p:cNvSpPr>
          <p:nvPr/>
        </p:nvSpPr>
        <p:spPr bwMode="auto">
          <a:xfrm>
            <a:off x="920115" y="3466465"/>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1052959" y="3147346"/>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28" name="矩形 57"/>
          <p:cNvSpPr>
            <a:spLocks noChangeArrowheads="1"/>
          </p:cNvSpPr>
          <p:nvPr/>
        </p:nvSpPr>
        <p:spPr bwMode="auto">
          <a:xfrm>
            <a:off x="3037205" y="347599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9" name="TextBox 24"/>
          <p:cNvSpPr txBox="1"/>
          <p:nvPr/>
        </p:nvSpPr>
        <p:spPr>
          <a:xfrm>
            <a:off x="3170049" y="315687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矩形 57"/>
          <p:cNvSpPr>
            <a:spLocks noChangeArrowheads="1"/>
          </p:cNvSpPr>
          <p:nvPr/>
        </p:nvSpPr>
        <p:spPr bwMode="auto">
          <a:xfrm>
            <a:off x="51238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52566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4" name="矩形 57"/>
          <p:cNvSpPr>
            <a:spLocks noChangeArrowheads="1"/>
          </p:cNvSpPr>
          <p:nvPr/>
        </p:nvSpPr>
        <p:spPr bwMode="auto">
          <a:xfrm>
            <a:off x="72447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5" name="TextBox 24"/>
          <p:cNvSpPr txBox="1"/>
          <p:nvPr/>
        </p:nvSpPr>
        <p:spPr>
          <a:xfrm>
            <a:off x="73775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6" name="矩形 57"/>
          <p:cNvSpPr>
            <a:spLocks noChangeArrowheads="1"/>
          </p:cNvSpPr>
          <p:nvPr/>
        </p:nvSpPr>
        <p:spPr bwMode="auto">
          <a:xfrm>
            <a:off x="9331960" y="341376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8" name="TextBox 24"/>
          <p:cNvSpPr txBox="1"/>
          <p:nvPr/>
        </p:nvSpPr>
        <p:spPr>
          <a:xfrm>
            <a:off x="9464804" y="309464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cxnSp>
        <p:nvCxnSpPr>
          <p:cNvPr id="49" name="直接连接符 14"/>
          <p:cNvCxnSpPr>
            <a:cxnSpLocks noChangeShapeType="1"/>
          </p:cNvCxnSpPr>
          <p:nvPr/>
        </p:nvCxnSpPr>
        <p:spPr bwMode="auto">
          <a:xfrm flipV="1">
            <a:off x="883920" y="452628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3920" y="486346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2450"/>
                            </p:stCondLst>
                            <p:childTnLst>
                              <p:par>
                                <p:cTn id="32" presetID="1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p:tgtEl>
                                          <p:spTgt spid="20"/>
                                        </p:tgtEl>
                                        <p:attrNameLst>
                                          <p:attrName>ppt_y</p:attrName>
                                        </p:attrNameLst>
                                      </p:cBhvr>
                                      <p:tavLst>
                                        <p:tav tm="0">
                                          <p:val>
                                            <p:strVal val="#ppt_y+#ppt_h*1.125000"/>
                                          </p:val>
                                        </p:tav>
                                        <p:tav tm="100000">
                                          <p:val>
                                            <p:strVal val="#ppt_y"/>
                                          </p:val>
                                        </p:tav>
                                      </p:tavLst>
                                    </p:anim>
                                    <p:animEffect transition="in" filter="wipe(up)">
                                      <p:cBhvr>
                                        <p:cTn id="35" dur="500"/>
                                        <p:tgtEl>
                                          <p:spTgt spid="20"/>
                                        </p:tgtEl>
                                      </p:cBhvr>
                                    </p:animEffect>
                                  </p:childTnLst>
                                </p:cTn>
                              </p:par>
                              <p:par>
                                <p:cTn id="36" presetID="14" presetClass="entr" presetSubtype="5" fill="hold" grpId="0" nodeType="withEffect">
                                  <p:stCondLst>
                                    <p:cond delay="0"/>
                                  </p:stCondLst>
                                  <p:childTnLst>
                                    <p:set>
                                      <p:cBhvr>
                                        <p:cTn id="37" dur="1" fill="hold">
                                          <p:stCondLst>
                                            <p:cond delay="0"/>
                                          </p:stCondLst>
                                        </p:cTn>
                                        <p:tgtEl>
                                          <p:spTgt spid="9268"/>
                                        </p:tgtEl>
                                        <p:attrNameLst>
                                          <p:attrName>style.visibility</p:attrName>
                                        </p:attrNameLst>
                                      </p:cBhvr>
                                      <p:to>
                                        <p:strVal val="visible"/>
                                      </p:to>
                                    </p:set>
                                    <p:animEffect transition="in" filter="randombar(vertical)">
                                      <p:cBhvr>
                                        <p:cTn id="38" dur="500"/>
                                        <p:tgtEl>
                                          <p:spTgt spid="9268"/>
                                        </p:tgtEl>
                                      </p:cBhvr>
                                    </p:animEffect>
                                  </p:childTnLst>
                                </p:cTn>
                              </p:par>
                            </p:childTnLst>
                          </p:cTn>
                        </p:par>
                        <p:par>
                          <p:cTn id="39" fill="hold">
                            <p:stCondLst>
                              <p:cond delay="2950"/>
                            </p:stCondLst>
                            <p:childTnLst>
                              <p:par>
                                <p:cTn id="40" presetID="53" presetClass="entr" presetSubtype="16"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par>
                          <p:cTn id="45" fill="hold">
                            <p:stCondLst>
                              <p:cond delay="3450"/>
                            </p:stCondLst>
                            <p:childTnLst>
                              <p:par>
                                <p:cTn id="46" presetID="12" presetClass="entr" presetSubtype="4"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4" presetClass="entr" presetSubtype="5"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randombar(vertical)">
                                      <p:cBhvr>
                                        <p:cTn id="52" dur="500"/>
                                        <p:tgtEl>
                                          <p:spTgt spid="28"/>
                                        </p:tgtEl>
                                      </p:cBhvr>
                                    </p:animEffect>
                                  </p:childTnLst>
                                </p:cTn>
                              </p:par>
                            </p:childTnLst>
                          </p:cTn>
                        </p:par>
                        <p:par>
                          <p:cTn id="53" fill="hold">
                            <p:stCondLst>
                              <p:cond delay="39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450"/>
                            </p:stCondLst>
                            <p:childTnLst>
                              <p:par>
                                <p:cTn id="60" presetID="12" presetClass="entr" presetSubtype="4"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p:tgtEl>
                                          <p:spTgt spid="37"/>
                                        </p:tgtEl>
                                        <p:attrNameLst>
                                          <p:attrName>ppt_y</p:attrName>
                                        </p:attrNameLst>
                                      </p:cBhvr>
                                      <p:tavLst>
                                        <p:tav tm="0">
                                          <p:val>
                                            <p:strVal val="#ppt_y+#ppt_h*1.125000"/>
                                          </p:val>
                                        </p:tav>
                                        <p:tav tm="100000">
                                          <p:val>
                                            <p:strVal val="#ppt_y"/>
                                          </p:val>
                                        </p:tav>
                                      </p:tavLst>
                                    </p:anim>
                                    <p:animEffect transition="in" filter="wipe(up)">
                                      <p:cBhvr>
                                        <p:cTn id="63" dur="500"/>
                                        <p:tgtEl>
                                          <p:spTgt spid="37"/>
                                        </p:tgtEl>
                                      </p:cBhvr>
                                    </p:animEffect>
                                  </p:childTnLst>
                                </p:cTn>
                              </p:par>
                              <p:par>
                                <p:cTn id="64" presetID="14" presetClass="entr" presetSubtype="5"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randombar(vertical)">
                                      <p:cBhvr>
                                        <p:cTn id="66" dur="500"/>
                                        <p:tgtEl>
                                          <p:spTgt spid="36"/>
                                        </p:tgtEl>
                                      </p:cBhvr>
                                    </p:animEffect>
                                  </p:childTnLst>
                                </p:cTn>
                              </p:par>
                            </p:childTnLst>
                          </p:cTn>
                        </p:par>
                        <p:par>
                          <p:cTn id="67" fill="hold">
                            <p:stCondLst>
                              <p:cond delay="4950"/>
                            </p:stCondLst>
                            <p:childTnLst>
                              <p:par>
                                <p:cTn id="68" presetID="53" presetClass="entr" presetSubtype="16"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ppt_w</p:attrName>
                                        </p:attrNameLst>
                                      </p:cBhvr>
                                      <p:tavLst>
                                        <p:tav tm="0">
                                          <p:val>
                                            <p:fltVal val="0"/>
                                          </p:val>
                                        </p:tav>
                                        <p:tav tm="100000">
                                          <p:val>
                                            <p:strVal val="#ppt_w"/>
                                          </p:val>
                                        </p:tav>
                                      </p:tavLst>
                                    </p:anim>
                                    <p:anim calcmode="lin" valueType="num">
                                      <p:cBhvr>
                                        <p:cTn id="71" dur="500" fill="hold"/>
                                        <p:tgtEl>
                                          <p:spTgt spid="12"/>
                                        </p:tgtEl>
                                        <p:attrNameLst>
                                          <p:attrName>ppt_h</p:attrName>
                                        </p:attrNameLst>
                                      </p:cBhvr>
                                      <p:tavLst>
                                        <p:tav tm="0">
                                          <p:val>
                                            <p:fltVal val="0"/>
                                          </p:val>
                                        </p:tav>
                                        <p:tav tm="100000">
                                          <p:val>
                                            <p:strVal val="#ppt_h"/>
                                          </p:val>
                                        </p:tav>
                                      </p:tavLst>
                                    </p:anim>
                                    <p:animEffect transition="in" filter="fade">
                                      <p:cBhvr>
                                        <p:cTn id="72" dur="500"/>
                                        <p:tgtEl>
                                          <p:spTgt spid="12"/>
                                        </p:tgtEl>
                                      </p:cBhvr>
                                    </p:animEffect>
                                  </p:childTnLst>
                                </p:cTn>
                              </p:par>
                            </p:childTnLst>
                          </p:cTn>
                        </p:par>
                        <p:par>
                          <p:cTn id="73" fill="hold">
                            <p:stCondLst>
                              <p:cond delay="5450"/>
                            </p:stCondLst>
                            <p:childTnLst>
                              <p:par>
                                <p:cTn id="74" presetID="12" presetClass="entr" presetSubtype="4"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 calcmode="lin" valueType="num">
                                      <p:cBhvr additive="base">
                                        <p:cTn id="76" dur="500"/>
                                        <p:tgtEl>
                                          <p:spTgt spid="45"/>
                                        </p:tgtEl>
                                        <p:attrNameLst>
                                          <p:attrName>ppt_y</p:attrName>
                                        </p:attrNameLst>
                                      </p:cBhvr>
                                      <p:tavLst>
                                        <p:tav tm="0">
                                          <p:val>
                                            <p:strVal val="#ppt_y+#ppt_h*1.125000"/>
                                          </p:val>
                                        </p:tav>
                                        <p:tav tm="100000">
                                          <p:val>
                                            <p:strVal val="#ppt_y"/>
                                          </p:val>
                                        </p:tav>
                                      </p:tavLst>
                                    </p:anim>
                                    <p:animEffect transition="in" filter="wipe(up)">
                                      <p:cBhvr>
                                        <p:cTn id="77" dur="500"/>
                                        <p:tgtEl>
                                          <p:spTgt spid="45"/>
                                        </p:tgtEl>
                                      </p:cBhvr>
                                    </p:animEffect>
                                  </p:childTnLst>
                                </p:cTn>
                              </p:par>
                              <p:par>
                                <p:cTn id="78" presetID="14" presetClass="entr" presetSubtype="5"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randombar(vertical)">
                                      <p:cBhvr>
                                        <p:cTn id="80" dur="500"/>
                                        <p:tgtEl>
                                          <p:spTgt spid="44"/>
                                        </p:tgtEl>
                                      </p:cBhvr>
                                    </p:animEffect>
                                  </p:childTnLst>
                                </p:cTn>
                              </p:par>
                            </p:childTnLst>
                          </p:cTn>
                        </p:par>
                        <p:par>
                          <p:cTn id="81" fill="hold">
                            <p:stCondLst>
                              <p:cond delay="5950"/>
                            </p:stCondLst>
                            <p:childTnLst>
                              <p:par>
                                <p:cTn id="82" presetID="53" presetClass="entr" presetSubtype="16"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Effect transition="in" filter="fade">
                                      <p:cBhvr>
                                        <p:cTn id="86" dur="500"/>
                                        <p:tgtEl>
                                          <p:spTgt spid="19"/>
                                        </p:tgtEl>
                                      </p:cBhvr>
                                    </p:animEffect>
                                  </p:childTnLst>
                                </p:cTn>
                              </p:par>
                            </p:childTnLst>
                          </p:cTn>
                        </p:par>
                        <p:par>
                          <p:cTn id="87" fill="hold">
                            <p:stCondLst>
                              <p:cond delay="6450"/>
                            </p:stCondLst>
                            <p:childTnLst>
                              <p:par>
                                <p:cTn id="88" presetID="12" presetClass="entr" presetSubtype="4"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additive="base">
                                        <p:cTn id="90" dur="500"/>
                                        <p:tgtEl>
                                          <p:spTgt spid="48"/>
                                        </p:tgtEl>
                                        <p:attrNameLst>
                                          <p:attrName>ppt_y</p:attrName>
                                        </p:attrNameLst>
                                      </p:cBhvr>
                                      <p:tavLst>
                                        <p:tav tm="0">
                                          <p:val>
                                            <p:strVal val="#ppt_y+#ppt_h*1.125000"/>
                                          </p:val>
                                        </p:tav>
                                        <p:tav tm="100000">
                                          <p:val>
                                            <p:strVal val="#ppt_y"/>
                                          </p:val>
                                        </p:tav>
                                      </p:tavLst>
                                    </p:anim>
                                    <p:animEffect transition="in" filter="wipe(up)">
                                      <p:cBhvr>
                                        <p:cTn id="91" dur="500"/>
                                        <p:tgtEl>
                                          <p:spTgt spid="48"/>
                                        </p:tgtEl>
                                      </p:cBhvr>
                                    </p:animEffect>
                                  </p:childTnLst>
                                </p:cTn>
                              </p:par>
                              <p:par>
                                <p:cTn id="92" presetID="14" presetClass="entr" presetSubtype="5"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randombar(vertical)">
                                      <p:cBhvr>
                                        <p:cTn id="94" dur="500"/>
                                        <p:tgtEl>
                                          <p:spTgt spid="46"/>
                                        </p:tgtEl>
                                      </p:cBhvr>
                                    </p:animEffect>
                                  </p:childTnLst>
                                </p:cTn>
                              </p:par>
                              <p:par>
                                <p:cTn id="95" presetID="22" presetClass="entr" presetSubtype="8" fill="hold" nodeType="with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p:stCondLst>
                              <p:cond delay="6950"/>
                            </p:stCondLst>
                            <p:childTnLst>
                              <p:par>
                                <p:cTn id="99" presetID="14" presetClass="entr" presetSubtype="5" fill="hold" grpId="0" nodeType="after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randombar(vertical)">
                                      <p:cBhvr>
                                        <p:cTn id="10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8" grpId="0"/>
      <p:bldP spid="20" grpId="0"/>
      <p:bldP spid="28" grpId="0"/>
      <p:bldP spid="29" grpId="0"/>
      <p:bldP spid="36" grpId="0"/>
      <p:bldP spid="37" grpId="0"/>
      <p:bldP spid="44" grpId="0"/>
      <p:bldP spid="45" grpId="0"/>
      <p:bldP spid="46" grpId="0"/>
      <p:bldP spid="48"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矩形 1"/>
          <p:cNvSpPr/>
          <p:nvPr/>
        </p:nvSpPr>
        <p:spPr>
          <a:xfrm>
            <a:off x="449580" y="1788160"/>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640955" y="1787525"/>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97" name="矩形 41"/>
          <p:cNvSpPr>
            <a:spLocks noChangeArrowheads="1"/>
          </p:cNvSpPr>
          <p:nvPr/>
        </p:nvSpPr>
        <p:spPr bwMode="auto">
          <a:xfrm>
            <a:off x="0" y="4933315"/>
            <a:ext cx="12192000" cy="1314450"/>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9" name="组合 43"/>
          <p:cNvGrpSpPr/>
          <p:nvPr/>
        </p:nvGrpSpPr>
        <p:grpSpPr bwMode="auto">
          <a:xfrm>
            <a:off x="448945" y="5101590"/>
            <a:ext cx="897255" cy="897255"/>
            <a:chOff x="0" y="0"/>
            <a:chExt cx="897200" cy="897200"/>
          </a:xfrm>
        </p:grpSpPr>
        <p:sp>
          <p:nvSpPr>
            <p:cNvPr id="15400" name="椭圆 59"/>
            <p:cNvSpPr>
              <a:spLocks noChangeArrowheads="1"/>
            </p:cNvSpPr>
            <p:nvPr/>
          </p:nvSpPr>
          <p:spPr bwMode="auto">
            <a:xfrm>
              <a:off x="411" y="209"/>
              <a:ext cx="896937"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2" name="组合 54"/>
          <p:cNvGrpSpPr/>
          <p:nvPr/>
        </p:nvGrpSpPr>
        <p:grpSpPr bwMode="auto">
          <a:xfrm>
            <a:off x="8147050" y="5101590"/>
            <a:ext cx="897255" cy="897255"/>
            <a:chOff x="0" y="0"/>
            <a:chExt cx="897200" cy="897200"/>
          </a:xfrm>
        </p:grpSpPr>
        <p:sp>
          <p:nvSpPr>
            <p:cNvPr id="15403" name="椭圆 57"/>
            <p:cNvSpPr>
              <a:spLocks noChangeArrowheads="1"/>
            </p:cNvSpPr>
            <p:nvPr/>
          </p:nvSpPr>
          <p:spPr bwMode="auto">
            <a:xfrm>
              <a:off x="-138" y="209"/>
              <a:ext cx="896938"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5" name="组合 55"/>
          <p:cNvGrpSpPr/>
          <p:nvPr/>
        </p:nvGrpSpPr>
        <p:grpSpPr bwMode="auto">
          <a:xfrm>
            <a:off x="4298315" y="5101590"/>
            <a:ext cx="897255" cy="897255"/>
            <a:chOff x="0" y="0"/>
            <a:chExt cx="897200" cy="897200"/>
          </a:xfrm>
        </p:grpSpPr>
        <p:sp>
          <p:nvSpPr>
            <p:cNvPr id="15406" name="椭圆 55"/>
            <p:cNvSpPr>
              <a:spLocks noChangeArrowheads="1"/>
            </p:cNvSpPr>
            <p:nvPr/>
          </p:nvSpPr>
          <p:spPr bwMode="auto">
            <a:xfrm>
              <a:off x="-657" y="209"/>
              <a:ext cx="898525"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68" name="矩形 57"/>
          <p:cNvSpPr>
            <a:spLocks noChangeArrowheads="1"/>
          </p:cNvSpPr>
          <p:nvPr/>
        </p:nvSpPr>
        <p:spPr bwMode="auto">
          <a:xfrm>
            <a:off x="134683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32" name="TextBox 24"/>
          <p:cNvSpPr txBox="1"/>
          <p:nvPr/>
        </p:nvSpPr>
        <p:spPr>
          <a:xfrm>
            <a:off x="132156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3" name="矩形 57"/>
          <p:cNvSpPr>
            <a:spLocks noChangeArrowheads="1"/>
          </p:cNvSpPr>
          <p:nvPr/>
        </p:nvSpPr>
        <p:spPr bwMode="auto">
          <a:xfrm>
            <a:off x="51962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6" name="TextBox 24"/>
          <p:cNvSpPr txBox="1"/>
          <p:nvPr/>
        </p:nvSpPr>
        <p:spPr>
          <a:xfrm>
            <a:off x="51709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7" name="矩形 57"/>
          <p:cNvSpPr>
            <a:spLocks noChangeArrowheads="1"/>
          </p:cNvSpPr>
          <p:nvPr/>
        </p:nvSpPr>
        <p:spPr bwMode="auto">
          <a:xfrm>
            <a:off x="90443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11" name="TextBox 24"/>
          <p:cNvSpPr txBox="1"/>
          <p:nvPr/>
        </p:nvSpPr>
        <p:spPr>
          <a:xfrm>
            <a:off x="90190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12" name="矩形 11"/>
          <p:cNvSpPr/>
          <p:nvPr/>
        </p:nvSpPr>
        <p:spPr>
          <a:xfrm>
            <a:off x="3578225" y="1546860"/>
            <a:ext cx="5044440" cy="2788920"/>
          </a:xfrm>
          <a:prstGeom prst="rect">
            <a:avLst/>
          </a:prstGeom>
          <a:blipFill rotWithShape="1">
            <a:blip r:embed="rId6"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edge">
                                      <p:cBhvr>
                                        <p:cTn id="28" dur="500"/>
                                        <p:tgtEl>
                                          <p:spTgt spid="2"/>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45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950"/>
                            </p:stCondLst>
                            <p:childTnLst>
                              <p:par>
                                <p:cTn id="39" presetID="14" presetClass="entr" presetSubtype="10" fill="hold" grpId="0" nodeType="afterEffect">
                                  <p:stCondLst>
                                    <p:cond delay="0"/>
                                  </p:stCondLst>
                                  <p:childTnLst>
                                    <p:set>
                                      <p:cBhvr>
                                        <p:cTn id="40" dur="1" fill="hold">
                                          <p:stCondLst>
                                            <p:cond delay="0"/>
                                          </p:stCondLst>
                                        </p:cTn>
                                        <p:tgtEl>
                                          <p:spTgt spid="15397"/>
                                        </p:tgtEl>
                                        <p:attrNameLst>
                                          <p:attrName>style.visibility</p:attrName>
                                        </p:attrNameLst>
                                      </p:cBhvr>
                                      <p:to>
                                        <p:strVal val="visible"/>
                                      </p:to>
                                    </p:set>
                                    <p:animEffect transition="in" filter="randombar(horizontal)">
                                      <p:cBhvr>
                                        <p:cTn id="41" dur="500"/>
                                        <p:tgtEl>
                                          <p:spTgt spid="15397"/>
                                        </p:tgtEl>
                                      </p:cBhvr>
                                    </p:animEffect>
                                  </p:childTnLst>
                                </p:cTn>
                              </p:par>
                            </p:childTnLst>
                          </p:cTn>
                        </p:par>
                        <p:par>
                          <p:cTn id="42" fill="hold">
                            <p:stCondLst>
                              <p:cond delay="3450"/>
                            </p:stCondLst>
                            <p:childTnLst>
                              <p:par>
                                <p:cTn id="43" presetID="35" presetClass="entr" presetSubtype="0" fill="hold" nodeType="afterEffect">
                                  <p:stCondLst>
                                    <p:cond delay="0"/>
                                  </p:stCondLst>
                                  <p:childTnLst>
                                    <p:set>
                                      <p:cBhvr>
                                        <p:cTn id="44" dur="1" fill="hold">
                                          <p:stCondLst>
                                            <p:cond delay="0"/>
                                          </p:stCondLst>
                                        </p:cTn>
                                        <p:tgtEl>
                                          <p:spTgt spid="15399"/>
                                        </p:tgtEl>
                                        <p:attrNameLst>
                                          <p:attrName>style.visibility</p:attrName>
                                        </p:attrNameLst>
                                      </p:cBhvr>
                                      <p:to>
                                        <p:strVal val="visible"/>
                                      </p:to>
                                    </p:set>
                                    <p:animEffect transition="in" filter="fade">
                                      <p:cBhvr>
                                        <p:cTn id="45" dur="500"/>
                                        <p:tgtEl>
                                          <p:spTgt spid="15399"/>
                                        </p:tgtEl>
                                      </p:cBhvr>
                                    </p:animEffect>
                                    <p:anim calcmode="lin" valueType="num">
                                      <p:cBhvr>
                                        <p:cTn id="46" dur="500" fill="hold"/>
                                        <p:tgtEl>
                                          <p:spTgt spid="15399"/>
                                        </p:tgtEl>
                                        <p:attrNameLst>
                                          <p:attrName>style.rotation</p:attrName>
                                        </p:attrNameLst>
                                      </p:cBhvr>
                                      <p:tavLst>
                                        <p:tav tm="0">
                                          <p:val>
                                            <p:fltVal val="720"/>
                                          </p:val>
                                        </p:tav>
                                        <p:tav tm="100000">
                                          <p:val>
                                            <p:fltVal val="0"/>
                                          </p:val>
                                        </p:tav>
                                      </p:tavLst>
                                    </p:anim>
                                    <p:anim calcmode="lin" valueType="num">
                                      <p:cBhvr>
                                        <p:cTn id="47" dur="500" fill="hold"/>
                                        <p:tgtEl>
                                          <p:spTgt spid="15399"/>
                                        </p:tgtEl>
                                        <p:attrNameLst>
                                          <p:attrName>ppt_h</p:attrName>
                                        </p:attrNameLst>
                                      </p:cBhvr>
                                      <p:tavLst>
                                        <p:tav tm="0">
                                          <p:val>
                                            <p:fltVal val="0"/>
                                          </p:val>
                                        </p:tav>
                                        <p:tav tm="100000">
                                          <p:val>
                                            <p:strVal val="#ppt_h"/>
                                          </p:val>
                                        </p:tav>
                                      </p:tavLst>
                                    </p:anim>
                                    <p:anim calcmode="lin" valueType="num">
                                      <p:cBhvr>
                                        <p:cTn id="48" dur="500" fill="hold"/>
                                        <p:tgtEl>
                                          <p:spTgt spid="15399"/>
                                        </p:tgtEl>
                                        <p:attrNameLst>
                                          <p:attrName>ppt_w</p:attrName>
                                        </p:attrNameLst>
                                      </p:cBhvr>
                                      <p:tavLst>
                                        <p:tav tm="0">
                                          <p:val>
                                            <p:fltVal val="0"/>
                                          </p:val>
                                        </p:tav>
                                        <p:tav tm="100000">
                                          <p:val>
                                            <p:strVal val="#ppt_w"/>
                                          </p:val>
                                        </p:tav>
                                      </p:tavLst>
                                    </p:anim>
                                  </p:childTnLst>
                                </p:cTn>
                              </p:par>
                            </p:childTnLst>
                          </p:cTn>
                        </p:par>
                        <p:par>
                          <p:cTn id="49" fill="hold">
                            <p:stCondLst>
                              <p:cond delay="3950"/>
                            </p:stCondLst>
                            <p:childTnLst>
                              <p:par>
                                <p:cTn id="50" presetID="1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ppt_y</p:attrName>
                                        </p:attrNameLst>
                                      </p:cBhvr>
                                      <p:tavLst>
                                        <p:tav tm="0">
                                          <p:val>
                                            <p:strVal val="#ppt_y+#ppt_h*1.125000"/>
                                          </p:val>
                                        </p:tav>
                                        <p:tav tm="100000">
                                          <p:val>
                                            <p:strVal val="#ppt_y"/>
                                          </p:val>
                                        </p:tav>
                                      </p:tavLst>
                                    </p:anim>
                                    <p:animEffect transition="in" filter="wipe(up)">
                                      <p:cBhvr>
                                        <p:cTn id="53" dur="500"/>
                                        <p:tgtEl>
                                          <p:spTgt spid="32"/>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9268"/>
                                        </p:tgtEl>
                                        <p:attrNameLst>
                                          <p:attrName>style.visibility</p:attrName>
                                        </p:attrNameLst>
                                      </p:cBhvr>
                                      <p:to>
                                        <p:strVal val="visible"/>
                                      </p:to>
                                    </p:set>
                                    <p:animEffect transition="in" filter="randombar(vertical)">
                                      <p:cBhvr>
                                        <p:cTn id="56" dur="500"/>
                                        <p:tgtEl>
                                          <p:spTgt spid="9268"/>
                                        </p:tgtEl>
                                      </p:cBhvr>
                                    </p:animEffect>
                                  </p:childTnLst>
                                </p:cTn>
                              </p:par>
                            </p:childTnLst>
                          </p:cTn>
                        </p:par>
                        <p:par>
                          <p:cTn id="57" fill="hold">
                            <p:stCondLst>
                              <p:cond delay="4450"/>
                            </p:stCondLst>
                            <p:childTnLst>
                              <p:par>
                                <p:cTn id="58" presetID="35" presetClass="entr" presetSubtype="0" fill="hold" nodeType="afterEffect">
                                  <p:stCondLst>
                                    <p:cond delay="0"/>
                                  </p:stCondLst>
                                  <p:childTnLst>
                                    <p:set>
                                      <p:cBhvr>
                                        <p:cTn id="59" dur="1" fill="hold">
                                          <p:stCondLst>
                                            <p:cond delay="0"/>
                                          </p:stCondLst>
                                        </p:cTn>
                                        <p:tgtEl>
                                          <p:spTgt spid="15405"/>
                                        </p:tgtEl>
                                        <p:attrNameLst>
                                          <p:attrName>style.visibility</p:attrName>
                                        </p:attrNameLst>
                                      </p:cBhvr>
                                      <p:to>
                                        <p:strVal val="visible"/>
                                      </p:to>
                                    </p:set>
                                    <p:animEffect transition="in" filter="fade">
                                      <p:cBhvr>
                                        <p:cTn id="60" dur="500"/>
                                        <p:tgtEl>
                                          <p:spTgt spid="15405"/>
                                        </p:tgtEl>
                                      </p:cBhvr>
                                    </p:animEffect>
                                    <p:anim calcmode="lin" valueType="num">
                                      <p:cBhvr>
                                        <p:cTn id="61" dur="500" fill="hold"/>
                                        <p:tgtEl>
                                          <p:spTgt spid="15405"/>
                                        </p:tgtEl>
                                        <p:attrNameLst>
                                          <p:attrName>style.rotation</p:attrName>
                                        </p:attrNameLst>
                                      </p:cBhvr>
                                      <p:tavLst>
                                        <p:tav tm="0">
                                          <p:val>
                                            <p:fltVal val="720"/>
                                          </p:val>
                                        </p:tav>
                                        <p:tav tm="100000">
                                          <p:val>
                                            <p:fltVal val="0"/>
                                          </p:val>
                                        </p:tav>
                                      </p:tavLst>
                                    </p:anim>
                                    <p:anim calcmode="lin" valueType="num">
                                      <p:cBhvr>
                                        <p:cTn id="62" dur="500" fill="hold"/>
                                        <p:tgtEl>
                                          <p:spTgt spid="15405"/>
                                        </p:tgtEl>
                                        <p:attrNameLst>
                                          <p:attrName>ppt_h</p:attrName>
                                        </p:attrNameLst>
                                      </p:cBhvr>
                                      <p:tavLst>
                                        <p:tav tm="0">
                                          <p:val>
                                            <p:fltVal val="0"/>
                                          </p:val>
                                        </p:tav>
                                        <p:tav tm="100000">
                                          <p:val>
                                            <p:strVal val="#ppt_h"/>
                                          </p:val>
                                        </p:tav>
                                      </p:tavLst>
                                    </p:anim>
                                    <p:anim calcmode="lin" valueType="num">
                                      <p:cBhvr>
                                        <p:cTn id="63" dur="500" fill="hold"/>
                                        <p:tgtEl>
                                          <p:spTgt spid="15405"/>
                                        </p:tgtEl>
                                        <p:attrNameLst>
                                          <p:attrName>ppt_w</p:attrName>
                                        </p:attrNameLst>
                                      </p:cBhvr>
                                      <p:tavLst>
                                        <p:tav tm="0">
                                          <p:val>
                                            <p:fltVal val="0"/>
                                          </p:val>
                                        </p:tav>
                                        <p:tav tm="100000">
                                          <p:val>
                                            <p:strVal val="#ppt_w"/>
                                          </p:val>
                                        </p:tav>
                                      </p:tavLst>
                                    </p:anim>
                                  </p:childTnLst>
                                </p:cTn>
                              </p:par>
                            </p:childTnLst>
                          </p:cTn>
                        </p:par>
                        <p:par>
                          <p:cTn id="64" fill="hold">
                            <p:stCondLst>
                              <p:cond delay="4950"/>
                            </p:stCondLst>
                            <p:childTnLst>
                              <p:par>
                                <p:cTn id="65" presetID="12" presetClass="entr" presetSubtype="4"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p:tgtEl>
                                          <p:spTgt spid="6"/>
                                        </p:tgtEl>
                                        <p:attrNameLst>
                                          <p:attrName>ppt_y</p:attrName>
                                        </p:attrNameLst>
                                      </p:cBhvr>
                                      <p:tavLst>
                                        <p:tav tm="0">
                                          <p:val>
                                            <p:strVal val="#ppt_y+#ppt_h*1.125000"/>
                                          </p:val>
                                        </p:tav>
                                        <p:tav tm="100000">
                                          <p:val>
                                            <p:strVal val="#ppt_y"/>
                                          </p:val>
                                        </p:tav>
                                      </p:tavLst>
                                    </p:anim>
                                    <p:animEffect transition="in" filter="wipe(up)">
                                      <p:cBhvr>
                                        <p:cTn id="68" dur="500"/>
                                        <p:tgtEl>
                                          <p:spTgt spid="6"/>
                                        </p:tgtEl>
                                      </p:cBhvr>
                                    </p:animEffect>
                                  </p:childTnLst>
                                </p:cTn>
                              </p:par>
                              <p:par>
                                <p:cTn id="69" presetID="14" presetClass="entr" presetSubtype="5" fill="hold" grpId="0"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randombar(vertical)">
                                      <p:cBhvr>
                                        <p:cTn id="71" dur="500"/>
                                        <p:tgtEl>
                                          <p:spTgt spid="3"/>
                                        </p:tgtEl>
                                      </p:cBhvr>
                                    </p:animEffect>
                                  </p:childTnLst>
                                </p:cTn>
                              </p:par>
                            </p:childTnLst>
                          </p:cTn>
                        </p:par>
                        <p:par>
                          <p:cTn id="72" fill="hold">
                            <p:stCondLst>
                              <p:cond delay="5450"/>
                            </p:stCondLst>
                            <p:childTnLst>
                              <p:par>
                                <p:cTn id="73" presetID="35" presetClass="entr" presetSubtype="0" fill="hold" nodeType="afterEffect">
                                  <p:stCondLst>
                                    <p:cond delay="0"/>
                                  </p:stCondLst>
                                  <p:childTnLst>
                                    <p:set>
                                      <p:cBhvr>
                                        <p:cTn id="74" dur="1" fill="hold">
                                          <p:stCondLst>
                                            <p:cond delay="0"/>
                                          </p:stCondLst>
                                        </p:cTn>
                                        <p:tgtEl>
                                          <p:spTgt spid="15402"/>
                                        </p:tgtEl>
                                        <p:attrNameLst>
                                          <p:attrName>style.visibility</p:attrName>
                                        </p:attrNameLst>
                                      </p:cBhvr>
                                      <p:to>
                                        <p:strVal val="visible"/>
                                      </p:to>
                                    </p:set>
                                    <p:animEffect transition="in" filter="fade">
                                      <p:cBhvr>
                                        <p:cTn id="75" dur="500"/>
                                        <p:tgtEl>
                                          <p:spTgt spid="15402"/>
                                        </p:tgtEl>
                                      </p:cBhvr>
                                    </p:animEffect>
                                    <p:anim calcmode="lin" valueType="num">
                                      <p:cBhvr>
                                        <p:cTn id="76" dur="500" fill="hold"/>
                                        <p:tgtEl>
                                          <p:spTgt spid="15402"/>
                                        </p:tgtEl>
                                        <p:attrNameLst>
                                          <p:attrName>style.rotation</p:attrName>
                                        </p:attrNameLst>
                                      </p:cBhvr>
                                      <p:tavLst>
                                        <p:tav tm="0">
                                          <p:val>
                                            <p:fltVal val="720"/>
                                          </p:val>
                                        </p:tav>
                                        <p:tav tm="100000">
                                          <p:val>
                                            <p:fltVal val="0"/>
                                          </p:val>
                                        </p:tav>
                                      </p:tavLst>
                                    </p:anim>
                                    <p:anim calcmode="lin" valueType="num">
                                      <p:cBhvr>
                                        <p:cTn id="77" dur="500" fill="hold"/>
                                        <p:tgtEl>
                                          <p:spTgt spid="15402"/>
                                        </p:tgtEl>
                                        <p:attrNameLst>
                                          <p:attrName>ppt_h</p:attrName>
                                        </p:attrNameLst>
                                      </p:cBhvr>
                                      <p:tavLst>
                                        <p:tav tm="0">
                                          <p:val>
                                            <p:fltVal val="0"/>
                                          </p:val>
                                        </p:tav>
                                        <p:tav tm="100000">
                                          <p:val>
                                            <p:strVal val="#ppt_h"/>
                                          </p:val>
                                        </p:tav>
                                      </p:tavLst>
                                    </p:anim>
                                    <p:anim calcmode="lin" valueType="num">
                                      <p:cBhvr>
                                        <p:cTn id="78" dur="500" fill="hold"/>
                                        <p:tgtEl>
                                          <p:spTgt spid="15402"/>
                                        </p:tgtEl>
                                        <p:attrNameLst>
                                          <p:attrName>ppt_w</p:attrName>
                                        </p:attrNameLst>
                                      </p:cBhvr>
                                      <p:tavLst>
                                        <p:tav tm="0">
                                          <p:val>
                                            <p:fltVal val="0"/>
                                          </p:val>
                                        </p:tav>
                                        <p:tav tm="100000">
                                          <p:val>
                                            <p:strVal val="#ppt_w"/>
                                          </p:val>
                                        </p:tav>
                                      </p:tavLst>
                                    </p:anim>
                                  </p:childTnLst>
                                </p:cTn>
                              </p:par>
                            </p:childTnLst>
                          </p:cTn>
                        </p:par>
                        <p:par>
                          <p:cTn id="79" fill="hold">
                            <p:stCondLst>
                              <p:cond delay="5950"/>
                            </p:stCondLst>
                            <p:childTnLst>
                              <p:par>
                                <p:cTn id="80" presetID="12" presetClass="entr" presetSubtype="4" fill="hold" grpId="0" nodeType="after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ppt_y</p:attrName>
                                        </p:attrNameLst>
                                      </p:cBhvr>
                                      <p:tavLst>
                                        <p:tav tm="0">
                                          <p:val>
                                            <p:strVal val="#ppt_y+#ppt_h*1.125000"/>
                                          </p:val>
                                        </p:tav>
                                        <p:tav tm="100000">
                                          <p:val>
                                            <p:strVal val="#ppt_y"/>
                                          </p:val>
                                        </p:tav>
                                      </p:tavLst>
                                    </p:anim>
                                    <p:animEffect transition="in" filter="wipe(up)">
                                      <p:cBhvr>
                                        <p:cTn id="83" dur="500"/>
                                        <p:tgtEl>
                                          <p:spTgt spid="11"/>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randombar(vertical)">
                                      <p:cBhvr>
                                        <p:cTn id="8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8" grpId="0" bldLvl="0" animBg="1"/>
      <p:bldP spid="15397" grpId="0" bldLvl="0" animBg="1"/>
      <p:bldP spid="9268" grpId="0"/>
      <p:bldP spid="32" grpId="0"/>
      <p:bldP spid="3" grpId="0"/>
      <p:bldP spid="6" grpId="0"/>
      <p:bldP spid="7" grpId="0"/>
      <p:bldP spid="11" grpId="0"/>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TextBox 8"/>
          <p:cNvSpPr txBox="1"/>
          <p:nvPr/>
        </p:nvSpPr>
        <p:spPr>
          <a:xfrm>
            <a:off x="3437953" y="1591362"/>
            <a:ext cx="6689186"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3" name="TextBox 9"/>
          <p:cNvSpPr txBox="1"/>
          <p:nvPr/>
        </p:nvSpPr>
        <p:spPr>
          <a:xfrm>
            <a:off x="3438525" y="3049905"/>
            <a:ext cx="6833235" cy="683264"/>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8" name="TextBox 10"/>
          <p:cNvSpPr txBox="1"/>
          <p:nvPr/>
        </p:nvSpPr>
        <p:spPr>
          <a:xfrm>
            <a:off x="3438525" y="4723765"/>
            <a:ext cx="6833235"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cxnSp>
        <p:nvCxnSpPr>
          <p:cNvPr id="6" name="直接连接符 5"/>
          <p:cNvCxnSpPr/>
          <p:nvPr/>
        </p:nvCxnSpPr>
        <p:spPr>
          <a:xfrm flipV="1">
            <a:off x="3438588" y="2574568"/>
            <a:ext cx="6689186" cy="26216"/>
          </a:xfrm>
          <a:prstGeom prst="line">
            <a:avLst/>
          </a:prstGeom>
          <a:noFill/>
          <a:ln w="9525" cap="flat" cmpd="sng" algn="ctr">
            <a:solidFill>
              <a:srgbClr val="415380"/>
            </a:solidFill>
            <a:prstDash val="dash"/>
          </a:ln>
          <a:effectLst/>
        </p:spPr>
      </p:cxnSp>
      <p:cxnSp>
        <p:nvCxnSpPr>
          <p:cNvPr id="12" name="直接连接符 11"/>
          <p:cNvCxnSpPr/>
          <p:nvPr/>
        </p:nvCxnSpPr>
        <p:spPr>
          <a:xfrm>
            <a:off x="3437953" y="4048008"/>
            <a:ext cx="6833202" cy="0"/>
          </a:xfrm>
          <a:prstGeom prst="line">
            <a:avLst/>
          </a:prstGeom>
          <a:noFill/>
          <a:ln w="9525" cap="flat" cmpd="sng" algn="ctr">
            <a:solidFill>
              <a:srgbClr val="415380"/>
            </a:solidFill>
            <a:prstDash val="dash"/>
          </a:ln>
          <a:effectLst/>
        </p:spPr>
      </p:cxnSp>
      <p:grpSp>
        <p:nvGrpSpPr>
          <p:cNvPr id="13" name="组合 12"/>
          <p:cNvGrpSpPr/>
          <p:nvPr/>
        </p:nvGrpSpPr>
        <p:grpSpPr>
          <a:xfrm>
            <a:off x="2350275" y="1699976"/>
            <a:ext cx="874557" cy="874557"/>
            <a:chOff x="5068579" y="1163938"/>
            <a:chExt cx="555066" cy="555066"/>
          </a:xfrm>
          <a:solidFill>
            <a:srgbClr val="415380"/>
          </a:solidFill>
        </p:grpSpPr>
        <p:sp>
          <p:nvSpPr>
            <p:cNvPr id="7" name="椭圆 6"/>
            <p:cNvSpPr/>
            <p:nvPr/>
          </p:nvSpPr>
          <p:spPr>
            <a:xfrm>
              <a:off x="5068579" y="1163938"/>
              <a:ext cx="555066" cy="555066"/>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dirty="0">
                <a:ln>
                  <a:noFill/>
                </a:ln>
                <a:solidFill>
                  <a:srgbClr val="415380"/>
                </a:solidFill>
                <a:effectLst/>
                <a:uLnTx/>
                <a:uFillTx/>
                <a:latin typeface="微软雅黑" panose="020B0503020204020204" charset="-122"/>
                <a:ea typeface="微软雅黑" panose="020B0503020204020204" charset="-122"/>
              </a:endParaRPr>
            </a:p>
          </p:txBody>
        </p:sp>
        <p:sp>
          <p:nvSpPr>
            <p:cNvPr id="15"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grpSp>
        <p:nvGrpSpPr>
          <p:cNvPr id="16" name="组合 15"/>
          <p:cNvGrpSpPr/>
          <p:nvPr/>
        </p:nvGrpSpPr>
        <p:grpSpPr>
          <a:xfrm>
            <a:off x="2350329" y="3174197"/>
            <a:ext cx="873509" cy="873509"/>
            <a:chOff x="5068633" y="2251819"/>
            <a:chExt cx="554400" cy="554400"/>
          </a:xfrm>
          <a:solidFill>
            <a:srgbClr val="415380"/>
          </a:solidFill>
        </p:grpSpPr>
        <p:sp>
          <p:nvSpPr>
            <p:cNvPr id="17" name="椭圆 16"/>
            <p:cNvSpPr/>
            <p:nvPr/>
          </p:nvSpPr>
          <p:spPr>
            <a:xfrm>
              <a:off x="5068633" y="2251819"/>
              <a:ext cx="554400" cy="554400"/>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18"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cxnSp>
        <p:nvCxnSpPr>
          <p:cNvPr id="19" name="直接连接符 18"/>
          <p:cNvCxnSpPr/>
          <p:nvPr/>
        </p:nvCxnSpPr>
        <p:spPr>
          <a:xfrm>
            <a:off x="3437953" y="5721900"/>
            <a:ext cx="6833202" cy="0"/>
          </a:xfrm>
          <a:prstGeom prst="line">
            <a:avLst/>
          </a:prstGeom>
          <a:noFill/>
          <a:ln w="9525" cap="flat" cmpd="sng" algn="ctr">
            <a:solidFill>
              <a:srgbClr val="415380"/>
            </a:solidFill>
            <a:prstDash val="dash"/>
          </a:ln>
          <a:effectLst/>
        </p:spPr>
      </p:cxnSp>
      <p:grpSp>
        <p:nvGrpSpPr>
          <p:cNvPr id="20" name="组合 19"/>
          <p:cNvGrpSpPr/>
          <p:nvPr/>
        </p:nvGrpSpPr>
        <p:grpSpPr>
          <a:xfrm>
            <a:off x="2350940" y="4848392"/>
            <a:ext cx="873509" cy="873509"/>
            <a:chOff x="3359567" y="4644517"/>
            <a:chExt cx="873509" cy="873509"/>
          </a:xfrm>
          <a:solidFill>
            <a:srgbClr val="415380"/>
          </a:solidFill>
        </p:grpSpPr>
        <p:sp>
          <p:nvSpPr>
            <p:cNvPr id="21" name="椭圆 20"/>
            <p:cNvSpPr/>
            <p:nvPr/>
          </p:nvSpPr>
          <p:spPr>
            <a:xfrm>
              <a:off x="3359567" y="4644517"/>
              <a:ext cx="873509" cy="873509"/>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22" name="Freeform 359"/>
            <p:cNvSpPr>
              <a:spLocks noChangeAspect="1" noEditPoints="1"/>
            </p:cNvSpPr>
            <p:nvPr/>
          </p:nvSpPr>
          <p:spPr bwMode="auto">
            <a:xfrm>
              <a:off x="3559649" y="4830139"/>
              <a:ext cx="460334" cy="502264"/>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grpFill/>
            <a:ln>
              <a:solidFill>
                <a:schemeClr val="bg1"/>
              </a:solidFill>
            </a:ln>
          </p:spPr>
          <p:txBody>
            <a:bodyPr vert="horz" wrap="square" lIns="121920" tIns="60960" rIns="121920" bIns="60960" numCol="1" anchor="t" anchorCtr="0" compatLnSpc="1"/>
            <a:lstStyle/>
            <a:p>
              <a:endParaRPr lang="zh-CN" altLang="en-US" sz="2490">
                <a:solidFill>
                  <a:srgbClr val="415380"/>
                </a:solidFill>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450"/>
                            </p:stCondLst>
                            <p:childTnLst>
                              <p:par>
                                <p:cTn id="30" presetID="22" presetClass="entr" presetSubtype="8"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par>
                          <p:cTn id="33" fill="hold">
                            <p:stCondLst>
                              <p:cond delay="2950"/>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45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3950"/>
                            </p:stCondLst>
                            <p:childTnLst>
                              <p:par>
                                <p:cTn id="42" presetID="22" presetClass="entr" presetSubtype="8"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left)">
                                      <p:cBhvr>
                                        <p:cTn id="44" dur="500"/>
                                        <p:tgtEl>
                                          <p:spTgt spid="3"/>
                                        </p:tgtEl>
                                      </p:cBhvr>
                                    </p:animEffect>
                                  </p:childTnLst>
                                </p:cTn>
                              </p:par>
                            </p:childTnLst>
                          </p:cTn>
                        </p:par>
                        <p:par>
                          <p:cTn id="45" fill="hold">
                            <p:stCondLst>
                              <p:cond delay="445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4950"/>
                            </p:stCondLst>
                            <p:childTnLst>
                              <p:par>
                                <p:cTn id="50" presetID="10"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450"/>
                            </p:stCondLst>
                            <p:childTnLst>
                              <p:par>
                                <p:cTn id="54" presetID="22" presetClass="entr" presetSubtype="8"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P spid="3"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第三章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体 会</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cxnSp>
        <p:nvCxnSpPr>
          <p:cNvPr id="17416" name="直接连接符 4"/>
          <p:cNvCxnSpPr>
            <a:cxnSpLocks noChangeShapeType="1"/>
            <a:endCxn id="17420" idx="2"/>
          </p:cNvCxnSpPr>
          <p:nvPr/>
        </p:nvCxnSpPr>
        <p:spPr bwMode="auto">
          <a:xfrm flipV="1">
            <a:off x="998538" y="4088448"/>
            <a:ext cx="2692400" cy="6477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540000"/>
            <a:ext cx="2759075" cy="1539875"/>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1946275"/>
            <a:ext cx="2728913" cy="5334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4672013"/>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0" name="椭圆 10"/>
          <p:cNvSpPr>
            <a:spLocks noChangeArrowheads="1"/>
          </p:cNvSpPr>
          <p:nvPr/>
        </p:nvSpPr>
        <p:spPr bwMode="auto">
          <a:xfrm>
            <a:off x="3690938" y="3984625"/>
            <a:ext cx="206375" cy="207963"/>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1" name="椭圆 13"/>
          <p:cNvSpPr>
            <a:spLocks noChangeArrowheads="1"/>
          </p:cNvSpPr>
          <p:nvPr/>
        </p:nvSpPr>
        <p:spPr bwMode="auto">
          <a:xfrm>
            <a:off x="6562725" y="2403475"/>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2" name="椭圆 16"/>
          <p:cNvSpPr>
            <a:spLocks noChangeArrowheads="1"/>
          </p:cNvSpPr>
          <p:nvPr/>
        </p:nvSpPr>
        <p:spPr bwMode="auto">
          <a:xfrm>
            <a:off x="9434513" y="1862138"/>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3" name="任意多边形 48"/>
          <p:cNvSpPr/>
          <p:nvPr/>
        </p:nvSpPr>
        <p:spPr bwMode="auto">
          <a:xfrm>
            <a:off x="998538" y="4921250"/>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4" name="任意多边形 49"/>
          <p:cNvSpPr/>
          <p:nvPr/>
        </p:nvSpPr>
        <p:spPr bwMode="auto">
          <a:xfrm>
            <a:off x="3870325" y="424656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5" name="任意多边形 50"/>
          <p:cNvSpPr/>
          <p:nvPr/>
        </p:nvSpPr>
        <p:spPr bwMode="auto">
          <a:xfrm>
            <a:off x="6769100" y="2676525"/>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6" name="任意多边形 51"/>
          <p:cNvSpPr/>
          <p:nvPr/>
        </p:nvSpPr>
        <p:spPr bwMode="auto">
          <a:xfrm>
            <a:off x="9640888" y="21542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grpSp>
        <p:nvGrpSpPr>
          <p:cNvPr id="17447" name="组合 70"/>
          <p:cNvGrpSpPr/>
          <p:nvPr/>
        </p:nvGrpSpPr>
        <p:grpSpPr bwMode="auto">
          <a:xfrm>
            <a:off x="1585913" y="4818063"/>
            <a:ext cx="1721485" cy="392950"/>
            <a:chOff x="0" y="0"/>
            <a:chExt cx="1721350" cy="392955"/>
          </a:xfrm>
          <a:solidFill>
            <a:srgbClr val="415380"/>
          </a:solidFill>
        </p:grpSpPr>
        <p:grpSp>
          <p:nvGrpSpPr>
            <p:cNvPr id="17448" name="组合 68"/>
            <p:cNvGrpSpPr/>
            <p:nvPr/>
          </p:nvGrpSpPr>
          <p:grpSpPr bwMode="auto">
            <a:xfrm>
              <a:off x="0" y="0"/>
              <a:ext cx="433388" cy="377650"/>
              <a:chOff x="0" y="0"/>
              <a:chExt cx="433388" cy="377650"/>
            </a:xfrm>
            <a:grpFill/>
          </p:grpSpPr>
          <p:sp>
            <p:nvSpPr>
              <p:cNvPr id="17449" name="矩形 6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0" name="文本框 67"/>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rPr>
                  <a:t>01</a:t>
                </a:r>
                <a:endParaRPr lang="en-US" altLang="en-US" sz="1600" b="1">
                  <a:solidFill>
                    <a:schemeClr val="bg1"/>
                  </a:solidFill>
                  <a:latin typeface="微软雅黑" panose="020B0503020204020204" charset="-122"/>
                  <a:ea typeface="微软雅黑" panose="020B0503020204020204" charset="-122"/>
                </a:endParaRPr>
              </a:p>
            </p:txBody>
          </p:sp>
        </p:grpSp>
        <p:sp>
          <p:nvSpPr>
            <p:cNvPr id="17451" name="文本框 69"/>
            <p:cNvSpPr txBox="1">
              <a:spLocks noChangeArrowheads="1"/>
            </p:cNvSpPr>
            <p:nvPr/>
          </p:nvSpPr>
          <p:spPr bwMode="auto">
            <a:xfrm>
              <a:off x="404518" y="40525"/>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2" name="矩形 71"/>
          <p:cNvSpPr>
            <a:spLocks noChangeArrowheads="1"/>
          </p:cNvSpPr>
          <p:nvPr/>
        </p:nvSpPr>
        <p:spPr bwMode="auto">
          <a:xfrm>
            <a:off x="1271905" y="5321300"/>
            <a:ext cx="2793365"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3" name="组合 74"/>
          <p:cNvGrpSpPr/>
          <p:nvPr/>
        </p:nvGrpSpPr>
        <p:grpSpPr bwMode="auto">
          <a:xfrm>
            <a:off x="4519613" y="4125913"/>
            <a:ext cx="1721485" cy="377645"/>
            <a:chOff x="0" y="0"/>
            <a:chExt cx="1721350" cy="377650"/>
          </a:xfrm>
          <a:solidFill>
            <a:srgbClr val="415380"/>
          </a:solidFill>
        </p:grpSpPr>
        <p:grpSp>
          <p:nvGrpSpPr>
            <p:cNvPr id="17454" name="组合 76"/>
            <p:cNvGrpSpPr/>
            <p:nvPr/>
          </p:nvGrpSpPr>
          <p:grpSpPr bwMode="auto">
            <a:xfrm>
              <a:off x="0" y="0"/>
              <a:ext cx="433388" cy="377650"/>
              <a:chOff x="0" y="0"/>
              <a:chExt cx="433388" cy="377650"/>
            </a:xfrm>
            <a:grpFill/>
          </p:grpSpPr>
          <p:sp>
            <p:nvSpPr>
              <p:cNvPr id="17455" name="矩形 78"/>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6" name="文本框 79"/>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02</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57" name="文本框 77"/>
            <p:cNvSpPr txBox="1">
              <a:spLocks noChangeArrowheads="1"/>
            </p:cNvSpPr>
            <p:nvPr/>
          </p:nvSpPr>
          <p:spPr bwMode="auto">
            <a:xfrm>
              <a:off x="404518" y="519"/>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8" name="矩形 75"/>
          <p:cNvSpPr>
            <a:spLocks noChangeArrowheads="1"/>
          </p:cNvSpPr>
          <p:nvPr/>
        </p:nvSpPr>
        <p:spPr bwMode="auto">
          <a:xfrm>
            <a:off x="4205605" y="4629150"/>
            <a:ext cx="256413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9" name="组合 81"/>
          <p:cNvGrpSpPr/>
          <p:nvPr/>
        </p:nvGrpSpPr>
        <p:grpSpPr bwMode="auto">
          <a:xfrm>
            <a:off x="7405688" y="2552700"/>
            <a:ext cx="1721485" cy="377710"/>
            <a:chOff x="0" y="0"/>
            <a:chExt cx="1721350" cy="377714"/>
          </a:xfrm>
          <a:solidFill>
            <a:srgbClr val="415380"/>
          </a:solidFill>
        </p:grpSpPr>
        <p:grpSp>
          <p:nvGrpSpPr>
            <p:cNvPr id="17460" name="组合 83"/>
            <p:cNvGrpSpPr/>
            <p:nvPr/>
          </p:nvGrpSpPr>
          <p:grpSpPr bwMode="auto">
            <a:xfrm>
              <a:off x="0" y="0"/>
              <a:ext cx="433388" cy="377649"/>
              <a:chOff x="0" y="0"/>
              <a:chExt cx="433388" cy="377649"/>
            </a:xfrm>
            <a:grpFill/>
          </p:grpSpPr>
          <p:sp>
            <p:nvSpPr>
              <p:cNvPr id="17461" name="矩形 8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2" name="文本框 86"/>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03</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3" name="文本框 84"/>
            <p:cNvSpPr txBox="1">
              <a:spLocks noChangeArrowheads="1"/>
            </p:cNvSpPr>
            <p:nvPr/>
          </p:nvSpPr>
          <p:spPr bwMode="auto">
            <a:xfrm>
              <a:off x="404518" y="2528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64" name="矩形 82"/>
          <p:cNvSpPr>
            <a:spLocks noChangeArrowheads="1"/>
          </p:cNvSpPr>
          <p:nvPr/>
        </p:nvSpPr>
        <p:spPr bwMode="auto">
          <a:xfrm>
            <a:off x="7091680" y="3056255"/>
            <a:ext cx="254889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65" name="组合 88"/>
          <p:cNvGrpSpPr/>
          <p:nvPr/>
        </p:nvGrpSpPr>
        <p:grpSpPr bwMode="auto">
          <a:xfrm>
            <a:off x="10236200" y="2035175"/>
            <a:ext cx="1721485" cy="377645"/>
            <a:chOff x="0" y="0"/>
            <a:chExt cx="1721350" cy="377649"/>
          </a:xfrm>
          <a:solidFill>
            <a:srgbClr val="415380"/>
          </a:solidFill>
        </p:grpSpPr>
        <p:grpSp>
          <p:nvGrpSpPr>
            <p:cNvPr id="17466" name="组合 90"/>
            <p:cNvGrpSpPr/>
            <p:nvPr/>
          </p:nvGrpSpPr>
          <p:grpSpPr bwMode="auto">
            <a:xfrm>
              <a:off x="0" y="0"/>
              <a:ext cx="433388" cy="377649"/>
              <a:chOff x="0" y="0"/>
              <a:chExt cx="433388" cy="377649"/>
            </a:xfrm>
            <a:grpFill/>
          </p:grpSpPr>
          <p:sp>
            <p:nvSpPr>
              <p:cNvPr id="17467" name="矩形 92"/>
              <p:cNvSpPr>
                <a:spLocks noChangeArrowheads="1"/>
              </p:cNvSpPr>
              <p:nvPr/>
            </p:nvSpPr>
            <p:spPr bwMode="auto">
              <a:xfrm>
                <a:off x="28573" y="0"/>
                <a:ext cx="376208"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8" name="文本框 93"/>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04</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9" name="文本框 91"/>
            <p:cNvSpPr txBox="1">
              <a:spLocks noChangeArrowheads="1"/>
            </p:cNvSpPr>
            <p:nvPr/>
          </p:nvSpPr>
          <p:spPr bwMode="auto">
            <a:xfrm>
              <a:off x="404518" y="2401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70" name="矩形 89"/>
          <p:cNvSpPr>
            <a:spLocks noChangeArrowheads="1"/>
          </p:cNvSpPr>
          <p:nvPr/>
        </p:nvSpPr>
        <p:spPr bwMode="auto">
          <a:xfrm>
            <a:off x="9921875" y="2538413"/>
            <a:ext cx="1909763" cy="79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90" name="定位"/>
          <p:cNvSpPr/>
          <p:nvPr/>
        </p:nvSpPr>
        <p:spPr>
          <a:xfrm>
            <a:off x="777240" y="399351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2" name="定位"/>
          <p:cNvSpPr/>
          <p:nvPr/>
        </p:nvSpPr>
        <p:spPr>
          <a:xfrm>
            <a:off x="3622675" y="3336290"/>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3" name="定位"/>
          <p:cNvSpPr/>
          <p:nvPr/>
        </p:nvSpPr>
        <p:spPr>
          <a:xfrm>
            <a:off x="6541770" y="173672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6" name="定位"/>
          <p:cNvSpPr/>
          <p:nvPr/>
        </p:nvSpPr>
        <p:spPr>
          <a:xfrm>
            <a:off x="9413875" y="115633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3" presetClass="entr" presetSubtype="16" fill="hold" grpId="0" nodeType="afterEffect">
                                  <p:stCondLst>
                                    <p:cond delay="0"/>
                                  </p:stCondLst>
                                  <p:childTnLst>
                                    <p:set>
                                      <p:cBhvr>
                                        <p:cTn id="27" dur="1" fill="hold">
                                          <p:stCondLst>
                                            <p:cond delay="0"/>
                                          </p:stCondLst>
                                        </p:cTn>
                                        <p:tgtEl>
                                          <p:spTgt spid="17419"/>
                                        </p:tgtEl>
                                        <p:attrNameLst>
                                          <p:attrName>style.visibility</p:attrName>
                                        </p:attrNameLst>
                                      </p:cBhvr>
                                      <p:to>
                                        <p:strVal val="visible"/>
                                      </p:to>
                                    </p:set>
                                    <p:anim calcmode="lin" valueType="num">
                                      <p:cBhvr>
                                        <p:cTn id="28" dur="500" fill="hold"/>
                                        <p:tgtEl>
                                          <p:spTgt spid="17419"/>
                                        </p:tgtEl>
                                        <p:attrNameLst>
                                          <p:attrName>ppt_w</p:attrName>
                                        </p:attrNameLst>
                                      </p:cBhvr>
                                      <p:tavLst>
                                        <p:tav tm="0">
                                          <p:val>
                                            <p:fltVal val="0"/>
                                          </p:val>
                                        </p:tav>
                                        <p:tav tm="100000">
                                          <p:val>
                                            <p:strVal val="#ppt_w"/>
                                          </p:val>
                                        </p:tav>
                                      </p:tavLst>
                                    </p:anim>
                                    <p:anim calcmode="lin" valueType="num">
                                      <p:cBhvr>
                                        <p:cTn id="29" dur="500" fill="hold"/>
                                        <p:tgtEl>
                                          <p:spTgt spid="17419"/>
                                        </p:tgtEl>
                                        <p:attrNameLst>
                                          <p:attrName>ppt_h</p:attrName>
                                        </p:attrNameLst>
                                      </p:cBhvr>
                                      <p:tavLst>
                                        <p:tav tm="0">
                                          <p:val>
                                            <p:fltVal val="0"/>
                                          </p:val>
                                        </p:tav>
                                        <p:tav tm="100000">
                                          <p:val>
                                            <p:strVal val="#ppt_h"/>
                                          </p:val>
                                        </p:tav>
                                      </p:tavLst>
                                    </p:anim>
                                  </p:childTnLst>
                                </p:cTn>
                              </p:par>
                              <p:par>
                                <p:cTn id="30" presetID="19" presetClass="entr" presetSubtype="10" fill="hold" grpId="0" nodeType="withEffect">
                                  <p:stCondLst>
                                    <p:cond delay="0"/>
                                  </p:stCondLst>
                                  <p:childTnLst>
                                    <p:set>
                                      <p:cBhvr>
                                        <p:cTn id="31" dur="1" fill="hold">
                                          <p:stCondLst>
                                            <p:cond delay="0"/>
                                          </p:stCondLst>
                                        </p:cTn>
                                        <p:tgtEl>
                                          <p:spTgt spid="290"/>
                                        </p:tgtEl>
                                        <p:attrNameLst>
                                          <p:attrName>style.visibility</p:attrName>
                                        </p:attrNameLst>
                                      </p:cBhvr>
                                      <p:to>
                                        <p:strVal val="visible"/>
                                      </p:to>
                                    </p:set>
                                    <p:anim calcmode="lin" valueType="num">
                                      <p:cBhvr>
                                        <p:cTn id="32" dur="500" fill="hold"/>
                                        <p:tgtEl>
                                          <p:spTgt spid="290"/>
                                        </p:tgtEl>
                                        <p:attrNameLst>
                                          <p:attrName>ppt_w</p:attrName>
                                        </p:attrNameLst>
                                      </p:cBhvr>
                                      <p:tavLst>
                                        <p:tav tm="0" fmla="#ppt_w*sin(2.5*pi*$)">
                                          <p:val>
                                            <p:fltVal val="0"/>
                                          </p:val>
                                        </p:tav>
                                        <p:tav tm="100000">
                                          <p:val>
                                            <p:fltVal val="1"/>
                                          </p:val>
                                        </p:tav>
                                      </p:tavLst>
                                    </p:anim>
                                    <p:anim calcmode="lin" valueType="num">
                                      <p:cBhvr>
                                        <p:cTn id="33" dur="500" fill="hold"/>
                                        <p:tgtEl>
                                          <p:spTgt spid="290"/>
                                        </p:tgtEl>
                                        <p:attrNameLst>
                                          <p:attrName>ppt_h</p:attrName>
                                        </p:attrNameLst>
                                      </p:cBhvr>
                                      <p:tavLst>
                                        <p:tav tm="0">
                                          <p:val>
                                            <p:strVal val="#ppt_h"/>
                                          </p:val>
                                        </p:tav>
                                        <p:tav tm="100000">
                                          <p:val>
                                            <p:strVal val="#ppt_h"/>
                                          </p:val>
                                        </p:tav>
                                      </p:tavLst>
                                    </p:anim>
                                  </p:childTnLst>
                                </p:cTn>
                              </p:par>
                            </p:childTnLst>
                          </p:cTn>
                        </p:par>
                        <p:par>
                          <p:cTn id="34" fill="hold">
                            <p:stCondLst>
                              <p:cond delay="2450"/>
                            </p:stCondLst>
                            <p:childTnLst>
                              <p:par>
                                <p:cTn id="35" presetID="22" presetClass="entr" presetSubtype="8" fill="hold" grpId="0" nodeType="afterEffect">
                                  <p:stCondLst>
                                    <p:cond delay="0"/>
                                  </p:stCondLst>
                                  <p:childTnLst>
                                    <p:set>
                                      <p:cBhvr>
                                        <p:cTn id="36" dur="1" fill="hold">
                                          <p:stCondLst>
                                            <p:cond delay="0"/>
                                          </p:stCondLst>
                                        </p:cTn>
                                        <p:tgtEl>
                                          <p:spTgt spid="17423"/>
                                        </p:tgtEl>
                                        <p:attrNameLst>
                                          <p:attrName>style.visibility</p:attrName>
                                        </p:attrNameLst>
                                      </p:cBhvr>
                                      <p:to>
                                        <p:strVal val="visible"/>
                                      </p:to>
                                    </p:set>
                                    <p:animEffect transition="in" filter="wipe(left)">
                                      <p:cBhvr>
                                        <p:cTn id="37" dur="500"/>
                                        <p:tgtEl>
                                          <p:spTgt spid="17423"/>
                                        </p:tgtEl>
                                      </p:cBhvr>
                                    </p:animEffect>
                                  </p:childTnLst>
                                </p:cTn>
                              </p:par>
                            </p:childTnLst>
                          </p:cTn>
                        </p:par>
                        <p:par>
                          <p:cTn id="38" fill="hold">
                            <p:stCondLst>
                              <p:cond delay="2950"/>
                            </p:stCondLst>
                            <p:childTnLst>
                              <p:par>
                                <p:cTn id="39" presetID="22" presetClass="entr" presetSubtype="4" fill="hold" nodeType="afterEffect">
                                  <p:stCondLst>
                                    <p:cond delay="0"/>
                                  </p:stCondLst>
                                  <p:childTnLst>
                                    <p:set>
                                      <p:cBhvr>
                                        <p:cTn id="40" dur="1" fill="hold">
                                          <p:stCondLst>
                                            <p:cond delay="0"/>
                                          </p:stCondLst>
                                        </p:cTn>
                                        <p:tgtEl>
                                          <p:spTgt spid="17447"/>
                                        </p:tgtEl>
                                        <p:attrNameLst>
                                          <p:attrName>style.visibility</p:attrName>
                                        </p:attrNameLst>
                                      </p:cBhvr>
                                      <p:to>
                                        <p:strVal val="visible"/>
                                      </p:to>
                                    </p:set>
                                    <p:animEffect transition="in" filter="wipe(down)">
                                      <p:cBhvr>
                                        <p:cTn id="41" dur="500"/>
                                        <p:tgtEl>
                                          <p:spTgt spid="17447"/>
                                        </p:tgtEl>
                                      </p:cBhvr>
                                    </p:animEffect>
                                  </p:childTnLst>
                                </p:cTn>
                              </p:par>
                            </p:childTnLst>
                          </p:cTn>
                        </p:par>
                        <p:par>
                          <p:cTn id="42" fill="hold">
                            <p:stCondLst>
                              <p:cond delay="3450"/>
                            </p:stCondLst>
                            <p:childTnLst>
                              <p:par>
                                <p:cTn id="43" presetID="10" presetClass="entr" presetSubtype="0" fill="hold" grpId="0" nodeType="afterEffect">
                                  <p:stCondLst>
                                    <p:cond delay="0"/>
                                  </p:stCondLst>
                                  <p:childTnLst>
                                    <p:set>
                                      <p:cBhvr>
                                        <p:cTn id="44" dur="1" fill="hold">
                                          <p:stCondLst>
                                            <p:cond delay="0"/>
                                          </p:stCondLst>
                                        </p:cTn>
                                        <p:tgtEl>
                                          <p:spTgt spid="17452"/>
                                        </p:tgtEl>
                                        <p:attrNameLst>
                                          <p:attrName>style.visibility</p:attrName>
                                        </p:attrNameLst>
                                      </p:cBhvr>
                                      <p:to>
                                        <p:strVal val="visible"/>
                                      </p:to>
                                    </p:set>
                                    <p:animEffect transition="in" filter="fade">
                                      <p:cBhvr>
                                        <p:cTn id="45" dur="500"/>
                                        <p:tgtEl>
                                          <p:spTgt spid="17452"/>
                                        </p:tgtEl>
                                      </p:cBhvr>
                                    </p:animEffect>
                                  </p:childTnLst>
                                </p:cTn>
                              </p:par>
                            </p:childTnLst>
                          </p:cTn>
                        </p:par>
                        <p:par>
                          <p:cTn id="46" fill="hold">
                            <p:stCondLst>
                              <p:cond delay="3950"/>
                            </p:stCondLst>
                            <p:childTnLst>
                              <p:par>
                                <p:cTn id="47" presetID="22" presetClass="entr" presetSubtype="4" fill="hold" nodeType="afterEffect">
                                  <p:stCondLst>
                                    <p:cond delay="0"/>
                                  </p:stCondLst>
                                  <p:childTnLst>
                                    <p:set>
                                      <p:cBhvr>
                                        <p:cTn id="48" dur="1" fill="hold">
                                          <p:stCondLst>
                                            <p:cond delay="0"/>
                                          </p:stCondLst>
                                        </p:cTn>
                                        <p:tgtEl>
                                          <p:spTgt spid="17416"/>
                                        </p:tgtEl>
                                        <p:attrNameLst>
                                          <p:attrName>style.visibility</p:attrName>
                                        </p:attrNameLst>
                                      </p:cBhvr>
                                      <p:to>
                                        <p:strVal val="visible"/>
                                      </p:to>
                                    </p:set>
                                    <p:animEffect transition="in" filter="wipe(down)">
                                      <p:cBhvr>
                                        <p:cTn id="49" dur="500"/>
                                        <p:tgtEl>
                                          <p:spTgt spid="17416"/>
                                        </p:tgtEl>
                                      </p:cBhvr>
                                    </p:animEffect>
                                  </p:childTnLst>
                                </p:cTn>
                              </p:par>
                            </p:childTnLst>
                          </p:cTn>
                        </p:par>
                        <p:par>
                          <p:cTn id="50" fill="hold">
                            <p:stCondLst>
                              <p:cond delay="4450"/>
                            </p:stCondLst>
                            <p:childTnLst>
                              <p:par>
                                <p:cTn id="51" presetID="23" presetClass="entr" presetSubtype="16" fill="hold" grpId="0" nodeType="afterEffect">
                                  <p:stCondLst>
                                    <p:cond delay="0"/>
                                  </p:stCondLst>
                                  <p:childTnLst>
                                    <p:set>
                                      <p:cBhvr>
                                        <p:cTn id="52" dur="1" fill="hold">
                                          <p:stCondLst>
                                            <p:cond delay="0"/>
                                          </p:stCondLst>
                                        </p:cTn>
                                        <p:tgtEl>
                                          <p:spTgt spid="17420"/>
                                        </p:tgtEl>
                                        <p:attrNameLst>
                                          <p:attrName>style.visibility</p:attrName>
                                        </p:attrNameLst>
                                      </p:cBhvr>
                                      <p:to>
                                        <p:strVal val="visible"/>
                                      </p:to>
                                    </p:set>
                                    <p:anim calcmode="lin" valueType="num">
                                      <p:cBhvr>
                                        <p:cTn id="53" dur="500" fill="hold"/>
                                        <p:tgtEl>
                                          <p:spTgt spid="17420"/>
                                        </p:tgtEl>
                                        <p:attrNameLst>
                                          <p:attrName>ppt_w</p:attrName>
                                        </p:attrNameLst>
                                      </p:cBhvr>
                                      <p:tavLst>
                                        <p:tav tm="0">
                                          <p:val>
                                            <p:fltVal val="0"/>
                                          </p:val>
                                        </p:tav>
                                        <p:tav tm="100000">
                                          <p:val>
                                            <p:strVal val="#ppt_w"/>
                                          </p:val>
                                        </p:tav>
                                      </p:tavLst>
                                    </p:anim>
                                    <p:anim calcmode="lin" valueType="num">
                                      <p:cBhvr>
                                        <p:cTn id="54" dur="500" fill="hold"/>
                                        <p:tgtEl>
                                          <p:spTgt spid="17420"/>
                                        </p:tgtEl>
                                        <p:attrNameLst>
                                          <p:attrName>ppt_h</p:attrName>
                                        </p:attrNameLst>
                                      </p:cBhvr>
                                      <p:tavLst>
                                        <p:tav tm="0">
                                          <p:val>
                                            <p:fltVal val="0"/>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fmla="#ppt_w*sin(2.5*pi*$)">
                                          <p:val>
                                            <p:fltVal val="0"/>
                                          </p:val>
                                        </p:tav>
                                        <p:tav tm="100000">
                                          <p:val>
                                            <p:fltVal val="1"/>
                                          </p:val>
                                        </p:tav>
                                      </p:tavLst>
                                    </p:anim>
                                    <p:anim calcmode="lin" valueType="num">
                                      <p:cBhvr>
                                        <p:cTn id="58" dur="500" fill="hold"/>
                                        <p:tgtEl>
                                          <p:spTgt spid="2"/>
                                        </p:tgtEl>
                                        <p:attrNameLst>
                                          <p:attrName>ppt_h</p:attrName>
                                        </p:attrNameLst>
                                      </p:cBhvr>
                                      <p:tavLst>
                                        <p:tav tm="0">
                                          <p:val>
                                            <p:strVal val="#ppt_h"/>
                                          </p:val>
                                        </p:tav>
                                        <p:tav tm="100000">
                                          <p:val>
                                            <p:strVal val="#ppt_h"/>
                                          </p:val>
                                        </p:tav>
                                      </p:tavLst>
                                    </p:anim>
                                  </p:childTnLst>
                                </p:cTn>
                              </p:par>
                            </p:childTnLst>
                          </p:cTn>
                        </p:par>
                        <p:par>
                          <p:cTn id="59" fill="hold">
                            <p:stCondLst>
                              <p:cond delay="4950"/>
                            </p:stCondLst>
                            <p:childTnLst>
                              <p:par>
                                <p:cTn id="60" presetID="22" presetClass="entr" presetSubtype="8" fill="hold" grpId="0" nodeType="afterEffect">
                                  <p:stCondLst>
                                    <p:cond delay="0"/>
                                  </p:stCondLst>
                                  <p:childTnLst>
                                    <p:set>
                                      <p:cBhvr>
                                        <p:cTn id="61" dur="1" fill="hold">
                                          <p:stCondLst>
                                            <p:cond delay="0"/>
                                          </p:stCondLst>
                                        </p:cTn>
                                        <p:tgtEl>
                                          <p:spTgt spid="17424"/>
                                        </p:tgtEl>
                                        <p:attrNameLst>
                                          <p:attrName>style.visibility</p:attrName>
                                        </p:attrNameLst>
                                      </p:cBhvr>
                                      <p:to>
                                        <p:strVal val="visible"/>
                                      </p:to>
                                    </p:set>
                                    <p:animEffect transition="in" filter="wipe(left)">
                                      <p:cBhvr>
                                        <p:cTn id="62" dur="500"/>
                                        <p:tgtEl>
                                          <p:spTgt spid="17424"/>
                                        </p:tgtEl>
                                      </p:cBhvr>
                                    </p:animEffect>
                                  </p:childTnLst>
                                </p:cTn>
                              </p:par>
                            </p:childTnLst>
                          </p:cTn>
                        </p:par>
                        <p:par>
                          <p:cTn id="63" fill="hold">
                            <p:stCondLst>
                              <p:cond delay="5450"/>
                            </p:stCondLst>
                            <p:childTnLst>
                              <p:par>
                                <p:cTn id="64" presetID="22" presetClass="entr" presetSubtype="4" fill="hold" nodeType="afterEffect">
                                  <p:stCondLst>
                                    <p:cond delay="0"/>
                                  </p:stCondLst>
                                  <p:childTnLst>
                                    <p:set>
                                      <p:cBhvr>
                                        <p:cTn id="65" dur="1" fill="hold">
                                          <p:stCondLst>
                                            <p:cond delay="0"/>
                                          </p:stCondLst>
                                        </p:cTn>
                                        <p:tgtEl>
                                          <p:spTgt spid="17453"/>
                                        </p:tgtEl>
                                        <p:attrNameLst>
                                          <p:attrName>style.visibility</p:attrName>
                                        </p:attrNameLst>
                                      </p:cBhvr>
                                      <p:to>
                                        <p:strVal val="visible"/>
                                      </p:to>
                                    </p:set>
                                    <p:animEffect transition="in" filter="wipe(down)">
                                      <p:cBhvr>
                                        <p:cTn id="66" dur="500"/>
                                        <p:tgtEl>
                                          <p:spTgt spid="17453"/>
                                        </p:tgtEl>
                                      </p:cBhvr>
                                    </p:animEffect>
                                  </p:childTnLst>
                                </p:cTn>
                              </p:par>
                            </p:childTnLst>
                          </p:cTn>
                        </p:par>
                        <p:par>
                          <p:cTn id="67" fill="hold">
                            <p:stCondLst>
                              <p:cond delay="5950"/>
                            </p:stCondLst>
                            <p:childTnLst>
                              <p:par>
                                <p:cTn id="68" presetID="10" presetClass="entr" presetSubtype="0" fill="hold" grpId="0" nodeType="afterEffect">
                                  <p:stCondLst>
                                    <p:cond delay="0"/>
                                  </p:stCondLst>
                                  <p:childTnLst>
                                    <p:set>
                                      <p:cBhvr>
                                        <p:cTn id="69" dur="1" fill="hold">
                                          <p:stCondLst>
                                            <p:cond delay="0"/>
                                          </p:stCondLst>
                                        </p:cTn>
                                        <p:tgtEl>
                                          <p:spTgt spid="17458"/>
                                        </p:tgtEl>
                                        <p:attrNameLst>
                                          <p:attrName>style.visibility</p:attrName>
                                        </p:attrNameLst>
                                      </p:cBhvr>
                                      <p:to>
                                        <p:strVal val="visible"/>
                                      </p:to>
                                    </p:set>
                                    <p:animEffect transition="in" filter="fade">
                                      <p:cBhvr>
                                        <p:cTn id="70" dur="500"/>
                                        <p:tgtEl>
                                          <p:spTgt spid="17458"/>
                                        </p:tgtEl>
                                      </p:cBhvr>
                                    </p:animEffect>
                                  </p:childTnLst>
                                </p:cTn>
                              </p:par>
                            </p:childTnLst>
                          </p:cTn>
                        </p:par>
                        <p:par>
                          <p:cTn id="71" fill="hold">
                            <p:stCondLst>
                              <p:cond delay="6450"/>
                            </p:stCondLst>
                            <p:childTnLst>
                              <p:par>
                                <p:cTn id="72" presetID="22" presetClass="entr" presetSubtype="4" fill="hold" nodeType="afterEffect">
                                  <p:stCondLst>
                                    <p:cond delay="0"/>
                                  </p:stCondLst>
                                  <p:childTnLst>
                                    <p:set>
                                      <p:cBhvr>
                                        <p:cTn id="73" dur="1" fill="hold">
                                          <p:stCondLst>
                                            <p:cond delay="0"/>
                                          </p:stCondLst>
                                        </p:cTn>
                                        <p:tgtEl>
                                          <p:spTgt spid="17417"/>
                                        </p:tgtEl>
                                        <p:attrNameLst>
                                          <p:attrName>style.visibility</p:attrName>
                                        </p:attrNameLst>
                                      </p:cBhvr>
                                      <p:to>
                                        <p:strVal val="visible"/>
                                      </p:to>
                                    </p:set>
                                    <p:animEffect transition="in" filter="wipe(down)">
                                      <p:cBhvr>
                                        <p:cTn id="74" dur="500"/>
                                        <p:tgtEl>
                                          <p:spTgt spid="17417"/>
                                        </p:tgtEl>
                                      </p:cBhvr>
                                    </p:animEffect>
                                  </p:childTnLst>
                                </p:cTn>
                              </p:par>
                            </p:childTnLst>
                          </p:cTn>
                        </p:par>
                        <p:par>
                          <p:cTn id="75" fill="hold">
                            <p:stCondLst>
                              <p:cond delay="6950"/>
                            </p:stCondLst>
                            <p:childTnLst>
                              <p:par>
                                <p:cTn id="76" presetID="23" presetClass="entr" presetSubtype="16" fill="hold" grpId="0" nodeType="afterEffect">
                                  <p:stCondLst>
                                    <p:cond delay="0"/>
                                  </p:stCondLst>
                                  <p:childTnLst>
                                    <p:set>
                                      <p:cBhvr>
                                        <p:cTn id="77" dur="1" fill="hold">
                                          <p:stCondLst>
                                            <p:cond delay="0"/>
                                          </p:stCondLst>
                                        </p:cTn>
                                        <p:tgtEl>
                                          <p:spTgt spid="17421"/>
                                        </p:tgtEl>
                                        <p:attrNameLst>
                                          <p:attrName>style.visibility</p:attrName>
                                        </p:attrNameLst>
                                      </p:cBhvr>
                                      <p:to>
                                        <p:strVal val="visible"/>
                                      </p:to>
                                    </p:set>
                                    <p:anim calcmode="lin" valueType="num">
                                      <p:cBhvr>
                                        <p:cTn id="78" dur="500" fill="hold"/>
                                        <p:tgtEl>
                                          <p:spTgt spid="17421"/>
                                        </p:tgtEl>
                                        <p:attrNameLst>
                                          <p:attrName>ppt_w</p:attrName>
                                        </p:attrNameLst>
                                      </p:cBhvr>
                                      <p:tavLst>
                                        <p:tav tm="0">
                                          <p:val>
                                            <p:fltVal val="0"/>
                                          </p:val>
                                        </p:tav>
                                        <p:tav tm="100000">
                                          <p:val>
                                            <p:strVal val="#ppt_w"/>
                                          </p:val>
                                        </p:tav>
                                      </p:tavLst>
                                    </p:anim>
                                    <p:anim calcmode="lin" valueType="num">
                                      <p:cBhvr>
                                        <p:cTn id="79" dur="500" fill="hold"/>
                                        <p:tgtEl>
                                          <p:spTgt spid="17421"/>
                                        </p:tgtEl>
                                        <p:attrNameLst>
                                          <p:attrName>ppt_h</p:attrName>
                                        </p:attrNameLst>
                                      </p:cBhvr>
                                      <p:tavLst>
                                        <p:tav tm="0">
                                          <p:val>
                                            <p:fltVal val="0"/>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fmla="#ppt_w*sin(2.5*pi*$)">
                                          <p:val>
                                            <p:fltVal val="0"/>
                                          </p:val>
                                        </p:tav>
                                        <p:tav tm="100000">
                                          <p:val>
                                            <p:fltVal val="1"/>
                                          </p:val>
                                        </p:tav>
                                      </p:tavLst>
                                    </p:anim>
                                    <p:anim calcmode="lin" valueType="num">
                                      <p:cBhvr>
                                        <p:cTn id="83" dur="500" fill="hold"/>
                                        <p:tgtEl>
                                          <p:spTgt spid="3"/>
                                        </p:tgtEl>
                                        <p:attrNameLst>
                                          <p:attrName>ppt_h</p:attrName>
                                        </p:attrNameLst>
                                      </p:cBhvr>
                                      <p:tavLst>
                                        <p:tav tm="0">
                                          <p:val>
                                            <p:strVal val="#ppt_h"/>
                                          </p:val>
                                        </p:tav>
                                        <p:tav tm="100000">
                                          <p:val>
                                            <p:strVal val="#ppt_h"/>
                                          </p:val>
                                        </p:tav>
                                      </p:tavLst>
                                    </p:anim>
                                  </p:childTnLst>
                                </p:cTn>
                              </p:par>
                            </p:childTnLst>
                          </p:cTn>
                        </p:par>
                        <p:par>
                          <p:cTn id="84" fill="hold">
                            <p:stCondLst>
                              <p:cond delay="7450"/>
                            </p:stCondLst>
                            <p:childTnLst>
                              <p:par>
                                <p:cTn id="85" presetID="22" presetClass="entr" presetSubtype="8" fill="hold" grpId="0" nodeType="afterEffect">
                                  <p:stCondLst>
                                    <p:cond delay="0"/>
                                  </p:stCondLst>
                                  <p:childTnLst>
                                    <p:set>
                                      <p:cBhvr>
                                        <p:cTn id="86" dur="1" fill="hold">
                                          <p:stCondLst>
                                            <p:cond delay="0"/>
                                          </p:stCondLst>
                                        </p:cTn>
                                        <p:tgtEl>
                                          <p:spTgt spid="17425"/>
                                        </p:tgtEl>
                                        <p:attrNameLst>
                                          <p:attrName>style.visibility</p:attrName>
                                        </p:attrNameLst>
                                      </p:cBhvr>
                                      <p:to>
                                        <p:strVal val="visible"/>
                                      </p:to>
                                    </p:set>
                                    <p:animEffect transition="in" filter="wipe(left)">
                                      <p:cBhvr>
                                        <p:cTn id="87" dur="500"/>
                                        <p:tgtEl>
                                          <p:spTgt spid="17425"/>
                                        </p:tgtEl>
                                      </p:cBhvr>
                                    </p:animEffect>
                                  </p:childTnLst>
                                </p:cTn>
                              </p:par>
                            </p:childTnLst>
                          </p:cTn>
                        </p:par>
                        <p:par>
                          <p:cTn id="88" fill="hold">
                            <p:stCondLst>
                              <p:cond delay="7950"/>
                            </p:stCondLst>
                            <p:childTnLst>
                              <p:par>
                                <p:cTn id="89" presetID="22" presetClass="entr" presetSubtype="4" fill="hold" nodeType="afterEffect">
                                  <p:stCondLst>
                                    <p:cond delay="0"/>
                                  </p:stCondLst>
                                  <p:childTnLst>
                                    <p:set>
                                      <p:cBhvr>
                                        <p:cTn id="90" dur="1" fill="hold">
                                          <p:stCondLst>
                                            <p:cond delay="0"/>
                                          </p:stCondLst>
                                        </p:cTn>
                                        <p:tgtEl>
                                          <p:spTgt spid="17459"/>
                                        </p:tgtEl>
                                        <p:attrNameLst>
                                          <p:attrName>style.visibility</p:attrName>
                                        </p:attrNameLst>
                                      </p:cBhvr>
                                      <p:to>
                                        <p:strVal val="visible"/>
                                      </p:to>
                                    </p:set>
                                    <p:animEffect transition="in" filter="wipe(down)">
                                      <p:cBhvr>
                                        <p:cTn id="91" dur="500"/>
                                        <p:tgtEl>
                                          <p:spTgt spid="17459"/>
                                        </p:tgtEl>
                                      </p:cBhvr>
                                    </p:animEffect>
                                  </p:childTnLst>
                                </p:cTn>
                              </p:par>
                            </p:childTnLst>
                          </p:cTn>
                        </p:par>
                        <p:par>
                          <p:cTn id="92" fill="hold">
                            <p:stCondLst>
                              <p:cond delay="8450"/>
                            </p:stCondLst>
                            <p:childTnLst>
                              <p:par>
                                <p:cTn id="93" presetID="10" presetClass="entr" presetSubtype="0" fill="hold" grpId="0" nodeType="afterEffect">
                                  <p:stCondLst>
                                    <p:cond delay="0"/>
                                  </p:stCondLst>
                                  <p:childTnLst>
                                    <p:set>
                                      <p:cBhvr>
                                        <p:cTn id="94" dur="1" fill="hold">
                                          <p:stCondLst>
                                            <p:cond delay="0"/>
                                          </p:stCondLst>
                                        </p:cTn>
                                        <p:tgtEl>
                                          <p:spTgt spid="17464"/>
                                        </p:tgtEl>
                                        <p:attrNameLst>
                                          <p:attrName>style.visibility</p:attrName>
                                        </p:attrNameLst>
                                      </p:cBhvr>
                                      <p:to>
                                        <p:strVal val="visible"/>
                                      </p:to>
                                    </p:set>
                                    <p:animEffect transition="in" filter="fade">
                                      <p:cBhvr>
                                        <p:cTn id="95" dur="500"/>
                                        <p:tgtEl>
                                          <p:spTgt spid="17464"/>
                                        </p:tgtEl>
                                      </p:cBhvr>
                                    </p:animEffect>
                                  </p:childTnLst>
                                </p:cTn>
                              </p:par>
                            </p:childTnLst>
                          </p:cTn>
                        </p:par>
                        <p:par>
                          <p:cTn id="96" fill="hold">
                            <p:stCondLst>
                              <p:cond delay="8950"/>
                            </p:stCondLst>
                            <p:childTnLst>
                              <p:par>
                                <p:cTn id="97" presetID="22" presetClass="entr" presetSubtype="4" fill="hold" nodeType="afterEffect">
                                  <p:stCondLst>
                                    <p:cond delay="0"/>
                                  </p:stCondLst>
                                  <p:childTnLst>
                                    <p:set>
                                      <p:cBhvr>
                                        <p:cTn id="98" dur="1" fill="hold">
                                          <p:stCondLst>
                                            <p:cond delay="0"/>
                                          </p:stCondLst>
                                        </p:cTn>
                                        <p:tgtEl>
                                          <p:spTgt spid="17418"/>
                                        </p:tgtEl>
                                        <p:attrNameLst>
                                          <p:attrName>style.visibility</p:attrName>
                                        </p:attrNameLst>
                                      </p:cBhvr>
                                      <p:to>
                                        <p:strVal val="visible"/>
                                      </p:to>
                                    </p:set>
                                    <p:animEffect transition="in" filter="wipe(down)">
                                      <p:cBhvr>
                                        <p:cTn id="99" dur="500"/>
                                        <p:tgtEl>
                                          <p:spTgt spid="17418"/>
                                        </p:tgtEl>
                                      </p:cBhvr>
                                    </p:animEffect>
                                  </p:childTnLst>
                                </p:cTn>
                              </p:par>
                            </p:childTnLst>
                          </p:cTn>
                        </p:par>
                        <p:par>
                          <p:cTn id="100" fill="hold">
                            <p:stCondLst>
                              <p:cond delay="9450"/>
                            </p:stCondLst>
                            <p:childTnLst>
                              <p:par>
                                <p:cTn id="101" presetID="23" presetClass="entr" presetSubtype="16" fill="hold" grpId="0" nodeType="afterEffect">
                                  <p:stCondLst>
                                    <p:cond delay="0"/>
                                  </p:stCondLst>
                                  <p:childTnLst>
                                    <p:set>
                                      <p:cBhvr>
                                        <p:cTn id="102" dur="1" fill="hold">
                                          <p:stCondLst>
                                            <p:cond delay="0"/>
                                          </p:stCondLst>
                                        </p:cTn>
                                        <p:tgtEl>
                                          <p:spTgt spid="17422"/>
                                        </p:tgtEl>
                                        <p:attrNameLst>
                                          <p:attrName>style.visibility</p:attrName>
                                        </p:attrNameLst>
                                      </p:cBhvr>
                                      <p:to>
                                        <p:strVal val="visible"/>
                                      </p:to>
                                    </p:set>
                                    <p:anim calcmode="lin" valueType="num">
                                      <p:cBhvr>
                                        <p:cTn id="103" dur="500" fill="hold"/>
                                        <p:tgtEl>
                                          <p:spTgt spid="17422"/>
                                        </p:tgtEl>
                                        <p:attrNameLst>
                                          <p:attrName>ppt_w</p:attrName>
                                        </p:attrNameLst>
                                      </p:cBhvr>
                                      <p:tavLst>
                                        <p:tav tm="0">
                                          <p:val>
                                            <p:fltVal val="0"/>
                                          </p:val>
                                        </p:tav>
                                        <p:tav tm="100000">
                                          <p:val>
                                            <p:strVal val="#ppt_w"/>
                                          </p:val>
                                        </p:tav>
                                      </p:tavLst>
                                    </p:anim>
                                    <p:anim calcmode="lin" valueType="num">
                                      <p:cBhvr>
                                        <p:cTn id="104" dur="500" fill="hold"/>
                                        <p:tgtEl>
                                          <p:spTgt spid="17422"/>
                                        </p:tgtEl>
                                        <p:attrNameLst>
                                          <p:attrName>ppt_h</p:attrName>
                                        </p:attrNameLst>
                                      </p:cBhvr>
                                      <p:tavLst>
                                        <p:tav tm="0">
                                          <p:val>
                                            <p:fltVal val="0"/>
                                          </p:val>
                                        </p:tav>
                                        <p:tav tm="100000">
                                          <p:val>
                                            <p:strVal val="#ppt_h"/>
                                          </p:val>
                                        </p:tav>
                                      </p:tavLst>
                                    </p:anim>
                                  </p:childTnLst>
                                </p:cTn>
                              </p:par>
                              <p:par>
                                <p:cTn id="105" presetID="19" presetClass="entr" presetSubtype="10" fill="hold" grpId="0"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500" fill="hold"/>
                                        <p:tgtEl>
                                          <p:spTgt spid="6"/>
                                        </p:tgtEl>
                                        <p:attrNameLst>
                                          <p:attrName>ppt_w</p:attrName>
                                        </p:attrNameLst>
                                      </p:cBhvr>
                                      <p:tavLst>
                                        <p:tav tm="0" fmla="#ppt_w*sin(2.5*pi*$)">
                                          <p:val>
                                            <p:fltVal val="0"/>
                                          </p:val>
                                        </p:tav>
                                        <p:tav tm="100000">
                                          <p:val>
                                            <p:fltVal val="1"/>
                                          </p:val>
                                        </p:tav>
                                      </p:tavLst>
                                    </p:anim>
                                    <p:anim calcmode="lin" valueType="num">
                                      <p:cBhvr>
                                        <p:cTn id="108" dur="500" fill="hold"/>
                                        <p:tgtEl>
                                          <p:spTgt spid="6"/>
                                        </p:tgtEl>
                                        <p:attrNameLst>
                                          <p:attrName>ppt_h</p:attrName>
                                        </p:attrNameLst>
                                      </p:cBhvr>
                                      <p:tavLst>
                                        <p:tav tm="0">
                                          <p:val>
                                            <p:strVal val="#ppt_h"/>
                                          </p:val>
                                        </p:tav>
                                        <p:tav tm="100000">
                                          <p:val>
                                            <p:strVal val="#ppt_h"/>
                                          </p:val>
                                        </p:tav>
                                      </p:tavLst>
                                    </p:anim>
                                  </p:childTnLst>
                                </p:cTn>
                              </p:par>
                            </p:childTnLst>
                          </p:cTn>
                        </p:par>
                        <p:par>
                          <p:cTn id="109" fill="hold">
                            <p:stCondLst>
                              <p:cond delay="9950"/>
                            </p:stCondLst>
                            <p:childTnLst>
                              <p:par>
                                <p:cTn id="110" presetID="22" presetClass="entr" presetSubtype="8" fill="hold" grpId="0" nodeType="afterEffect">
                                  <p:stCondLst>
                                    <p:cond delay="0"/>
                                  </p:stCondLst>
                                  <p:childTnLst>
                                    <p:set>
                                      <p:cBhvr>
                                        <p:cTn id="111" dur="1" fill="hold">
                                          <p:stCondLst>
                                            <p:cond delay="0"/>
                                          </p:stCondLst>
                                        </p:cTn>
                                        <p:tgtEl>
                                          <p:spTgt spid="17426"/>
                                        </p:tgtEl>
                                        <p:attrNameLst>
                                          <p:attrName>style.visibility</p:attrName>
                                        </p:attrNameLst>
                                      </p:cBhvr>
                                      <p:to>
                                        <p:strVal val="visible"/>
                                      </p:to>
                                    </p:set>
                                    <p:animEffect transition="in" filter="wipe(left)">
                                      <p:cBhvr>
                                        <p:cTn id="112" dur="500"/>
                                        <p:tgtEl>
                                          <p:spTgt spid="17426"/>
                                        </p:tgtEl>
                                      </p:cBhvr>
                                    </p:animEffect>
                                  </p:childTnLst>
                                </p:cTn>
                              </p:par>
                            </p:childTnLst>
                          </p:cTn>
                        </p:par>
                        <p:par>
                          <p:cTn id="113" fill="hold">
                            <p:stCondLst>
                              <p:cond delay="10450"/>
                            </p:stCondLst>
                            <p:childTnLst>
                              <p:par>
                                <p:cTn id="114" presetID="22" presetClass="entr" presetSubtype="4" fill="hold" nodeType="afterEffect">
                                  <p:stCondLst>
                                    <p:cond delay="0"/>
                                  </p:stCondLst>
                                  <p:childTnLst>
                                    <p:set>
                                      <p:cBhvr>
                                        <p:cTn id="115" dur="1" fill="hold">
                                          <p:stCondLst>
                                            <p:cond delay="0"/>
                                          </p:stCondLst>
                                        </p:cTn>
                                        <p:tgtEl>
                                          <p:spTgt spid="17465"/>
                                        </p:tgtEl>
                                        <p:attrNameLst>
                                          <p:attrName>style.visibility</p:attrName>
                                        </p:attrNameLst>
                                      </p:cBhvr>
                                      <p:to>
                                        <p:strVal val="visible"/>
                                      </p:to>
                                    </p:set>
                                    <p:animEffect transition="in" filter="wipe(down)">
                                      <p:cBhvr>
                                        <p:cTn id="116" dur="500"/>
                                        <p:tgtEl>
                                          <p:spTgt spid="17465"/>
                                        </p:tgtEl>
                                      </p:cBhvr>
                                    </p:animEffect>
                                  </p:childTnLst>
                                </p:cTn>
                              </p:par>
                            </p:childTnLst>
                          </p:cTn>
                        </p:par>
                        <p:par>
                          <p:cTn id="117" fill="hold">
                            <p:stCondLst>
                              <p:cond delay="10950"/>
                            </p:stCondLst>
                            <p:childTnLst>
                              <p:par>
                                <p:cTn id="118" presetID="10" presetClass="entr" presetSubtype="0" fill="hold" grpId="0" nodeType="afterEffect">
                                  <p:stCondLst>
                                    <p:cond delay="0"/>
                                  </p:stCondLst>
                                  <p:childTnLst>
                                    <p:set>
                                      <p:cBhvr>
                                        <p:cTn id="119" dur="1" fill="hold">
                                          <p:stCondLst>
                                            <p:cond delay="0"/>
                                          </p:stCondLst>
                                        </p:cTn>
                                        <p:tgtEl>
                                          <p:spTgt spid="17470"/>
                                        </p:tgtEl>
                                        <p:attrNameLst>
                                          <p:attrName>style.visibility</p:attrName>
                                        </p:attrNameLst>
                                      </p:cBhvr>
                                      <p:to>
                                        <p:strVal val="visible"/>
                                      </p:to>
                                    </p:set>
                                    <p:animEffect transition="in" filter="fade">
                                      <p:cBhvr>
                                        <p:cTn id="120"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7419" grpId="0" bldLvl="0" animBg="1" autoUpdateAnimBg="0"/>
      <p:bldP spid="17420" grpId="0" bldLvl="0" animBg="1" autoUpdateAnimBg="0"/>
      <p:bldP spid="17421" grpId="0" bldLvl="0" animBg="1" autoUpdateAnimBg="0"/>
      <p:bldP spid="17422" grpId="0" bldLvl="0" animBg="1" autoUpdateAnimBg="0"/>
      <p:bldP spid="17423" grpId="0" bldLvl="0" animBg="1"/>
      <p:bldP spid="17424" grpId="0" bldLvl="0" animBg="1"/>
      <p:bldP spid="17425" grpId="0" bldLvl="0" animBg="1"/>
      <p:bldP spid="17426" grpId="0" bldLvl="0" animBg="1"/>
      <p:bldP spid="17452" grpId="0" autoUpdateAnimBg="0"/>
      <p:bldP spid="17458" grpId="0" autoUpdateAnimBg="0"/>
      <p:bldP spid="17464" grpId="0" autoUpdateAnimBg="0"/>
      <p:bldP spid="17470" grpId="0" autoUpdateAnimBg="0"/>
      <p:bldP spid="290" grpId="0" bldLvl="0" animBg="1"/>
      <p:bldP spid="2" grpId="0" bldLvl="0" animBg="1"/>
      <p:bldP spid="3" grpId="0" bldLvl="0" animBg="1"/>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五角星 7"/>
          <p:cNvSpPr/>
          <p:nvPr/>
        </p:nvSpPr>
        <p:spPr>
          <a:xfrm>
            <a:off x="1443990" y="1400175"/>
            <a:ext cx="4461510" cy="4461510"/>
          </a:xfrm>
          <a:prstGeom prst="star5">
            <a:avLst>
              <a:gd name="adj" fmla="val 24449"/>
              <a:gd name="hf" fmla="val 105146"/>
              <a:gd name="vf" fmla="val 110557"/>
            </a:avLst>
          </a:prstGeom>
          <a:noFill/>
          <a:ln w="19050" cap="rnd">
            <a:solidFill>
              <a:srgbClr val="41538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2" name="组合 39"/>
          <p:cNvGrpSpPr/>
          <p:nvPr/>
        </p:nvGrpSpPr>
        <p:grpSpPr bwMode="auto">
          <a:xfrm>
            <a:off x="3639670" y="3344712"/>
            <a:ext cx="964857" cy="872083"/>
            <a:chOff x="4897736" y="4969417"/>
            <a:chExt cx="329426" cy="298526"/>
          </a:xfrm>
          <a:solidFill>
            <a:srgbClr val="415380"/>
          </a:solidFill>
        </p:grpSpPr>
        <p:sp>
          <p:nvSpPr>
            <p:cNvPr id="15" name="饼形 4"/>
            <p:cNvSpPr/>
            <p:nvPr/>
          </p:nvSpPr>
          <p:spPr>
            <a:xfrm>
              <a:off x="4897736" y="5113917"/>
              <a:ext cx="329426" cy="154026"/>
            </a:xfrm>
            <a:custGeom>
              <a:avLst/>
              <a:gdLst/>
              <a:ahLst/>
              <a:cxnLst/>
              <a:rect l="l" t="t" r="r" b="b"/>
              <a:pathLst>
                <a:path w="329426" h="153821">
                  <a:moveTo>
                    <a:pt x="218661" y="0"/>
                  </a:moveTo>
                  <a:cubicBezTo>
                    <a:pt x="283412" y="20853"/>
                    <a:pt x="329426" y="81963"/>
                    <a:pt x="329426" y="153821"/>
                  </a:cubicBezTo>
                  <a:lnTo>
                    <a:pt x="173519" y="153821"/>
                  </a:lnTo>
                  <a:lnTo>
                    <a:pt x="187220" y="111291"/>
                  </a:lnTo>
                  <a:lnTo>
                    <a:pt x="168171" y="52162"/>
                  </a:lnTo>
                  <a:lnTo>
                    <a:pt x="186227" y="32667"/>
                  </a:lnTo>
                  <a:lnTo>
                    <a:pt x="173291" y="18700"/>
                  </a:lnTo>
                  <a:cubicBezTo>
                    <a:pt x="190726" y="18073"/>
                    <a:pt x="206485" y="11202"/>
                    <a:pt x="218661" y="0"/>
                  </a:cubicBezTo>
                  <a:close/>
                  <a:moveTo>
                    <a:pt x="110766" y="0"/>
                  </a:moveTo>
                  <a:cubicBezTo>
                    <a:pt x="122387" y="10691"/>
                    <a:pt x="137270" y="17437"/>
                    <a:pt x="153823" y="18290"/>
                  </a:cubicBezTo>
                  <a:lnTo>
                    <a:pt x="140508" y="32667"/>
                  </a:lnTo>
                  <a:lnTo>
                    <a:pt x="158040" y="51597"/>
                  </a:lnTo>
                  <a:lnTo>
                    <a:pt x="138808" y="111291"/>
                  </a:lnTo>
                  <a:lnTo>
                    <a:pt x="152510" y="153821"/>
                  </a:lnTo>
                  <a:lnTo>
                    <a:pt x="0" y="153821"/>
                  </a:lnTo>
                  <a:cubicBezTo>
                    <a:pt x="0" y="81963"/>
                    <a:pt x="46015" y="20853"/>
                    <a:pt x="11076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6" name="椭圆 15"/>
            <p:cNvSpPr/>
            <p:nvPr/>
          </p:nvSpPr>
          <p:spPr>
            <a:xfrm>
              <a:off x="4984844" y="4969417"/>
              <a:ext cx="150458" cy="1508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22" name="组合 21"/>
          <p:cNvGrpSpPr/>
          <p:nvPr/>
        </p:nvGrpSpPr>
        <p:grpSpPr>
          <a:xfrm>
            <a:off x="3508375" y="1548130"/>
            <a:ext cx="1094740" cy="1319530"/>
            <a:chOff x="5669" y="2438"/>
            <a:chExt cx="1724" cy="2078"/>
          </a:xfrm>
        </p:grpSpPr>
        <p:sp>
          <p:nvSpPr>
            <p:cNvPr id="3" name="等腰三角形 2"/>
            <p:cNvSpPr/>
            <p:nvPr/>
          </p:nvSpPr>
          <p:spPr>
            <a:xfrm>
              <a:off x="5669" y="2438"/>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9" name="矩形 7"/>
            <p:cNvSpPr>
              <a:spLocks noChangeArrowheads="1"/>
            </p:cNvSpPr>
            <p:nvPr/>
          </p:nvSpPr>
          <p:spPr bwMode="auto">
            <a:xfrm>
              <a:off x="6044" y="357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3" name="组合 22"/>
          <p:cNvGrpSpPr/>
          <p:nvPr/>
        </p:nvGrpSpPr>
        <p:grpSpPr>
          <a:xfrm>
            <a:off x="1973580" y="2810510"/>
            <a:ext cx="1319530" cy="1094740"/>
            <a:chOff x="3252" y="4426"/>
            <a:chExt cx="2078" cy="1724"/>
          </a:xfrm>
        </p:grpSpPr>
        <p:sp>
          <p:nvSpPr>
            <p:cNvPr id="11" name="等腰三角形 10"/>
            <p:cNvSpPr/>
            <p:nvPr/>
          </p:nvSpPr>
          <p:spPr>
            <a:xfrm rot="17258713" flipH="1">
              <a:off x="3429" y="4249"/>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6" name="矩形 7"/>
            <p:cNvSpPr>
              <a:spLocks noChangeArrowheads="1"/>
            </p:cNvSpPr>
            <p:nvPr/>
          </p:nvSpPr>
          <p:spPr bwMode="auto">
            <a:xfrm>
              <a:off x="4276" y="4931"/>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4" name="组合 23"/>
          <p:cNvGrpSpPr/>
          <p:nvPr/>
        </p:nvGrpSpPr>
        <p:grpSpPr>
          <a:xfrm>
            <a:off x="2641600" y="4460240"/>
            <a:ext cx="1094740" cy="1319530"/>
            <a:chOff x="4304" y="7024"/>
            <a:chExt cx="1724" cy="2078"/>
          </a:xfrm>
        </p:grpSpPr>
        <p:sp>
          <p:nvSpPr>
            <p:cNvPr id="13" name="等腰三角形 12"/>
            <p:cNvSpPr/>
            <p:nvPr/>
          </p:nvSpPr>
          <p:spPr>
            <a:xfrm rot="12899911" flipH="1">
              <a:off x="4304" y="7024"/>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7" name="矩形 7"/>
            <p:cNvSpPr>
              <a:spLocks noChangeArrowheads="1"/>
            </p:cNvSpPr>
            <p:nvPr/>
          </p:nvSpPr>
          <p:spPr bwMode="auto">
            <a:xfrm>
              <a:off x="4948" y="714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5" name="组合 24"/>
          <p:cNvGrpSpPr/>
          <p:nvPr/>
        </p:nvGrpSpPr>
        <p:grpSpPr>
          <a:xfrm>
            <a:off x="4398010" y="4473575"/>
            <a:ext cx="1094740" cy="1319530"/>
            <a:chOff x="7070" y="7045"/>
            <a:chExt cx="1724" cy="2078"/>
          </a:xfrm>
        </p:grpSpPr>
        <p:sp>
          <p:nvSpPr>
            <p:cNvPr id="12" name="等腰三角形 11"/>
            <p:cNvSpPr/>
            <p:nvPr/>
          </p:nvSpPr>
          <p:spPr>
            <a:xfrm rot="8700089">
              <a:off x="7070" y="7045"/>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7" name="矩形 7"/>
            <p:cNvSpPr>
              <a:spLocks noChangeArrowheads="1"/>
            </p:cNvSpPr>
            <p:nvPr/>
          </p:nvSpPr>
          <p:spPr bwMode="auto">
            <a:xfrm>
              <a:off x="7236" y="7323"/>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6" name="组合 25"/>
          <p:cNvGrpSpPr/>
          <p:nvPr/>
        </p:nvGrpSpPr>
        <p:grpSpPr>
          <a:xfrm>
            <a:off x="4839335" y="2797175"/>
            <a:ext cx="1316990" cy="1094740"/>
            <a:chOff x="7765" y="4405"/>
            <a:chExt cx="2074" cy="1724"/>
          </a:xfrm>
        </p:grpSpPr>
        <p:sp>
          <p:nvSpPr>
            <p:cNvPr id="18" name="等腰三角形 17"/>
            <p:cNvSpPr/>
            <p:nvPr/>
          </p:nvSpPr>
          <p:spPr>
            <a:xfrm rot="4341287">
              <a:off x="7940" y="4230"/>
              <a:ext cx="1725" cy="2075"/>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0" name="矩形 7"/>
            <p:cNvSpPr>
              <a:spLocks noChangeArrowheads="1"/>
            </p:cNvSpPr>
            <p:nvPr/>
          </p:nvSpPr>
          <p:spPr bwMode="auto">
            <a:xfrm>
              <a:off x="7902" y="4930"/>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sp>
        <p:nvSpPr>
          <p:cNvPr id="21" name="任意多边形 55"/>
          <p:cNvSpPr/>
          <p:nvPr/>
        </p:nvSpPr>
        <p:spPr bwMode="auto">
          <a:xfrm>
            <a:off x="63957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27" name="矩形 57"/>
          <p:cNvSpPr>
            <a:spLocks noChangeArrowheads="1"/>
          </p:cNvSpPr>
          <p:nvPr/>
        </p:nvSpPr>
        <p:spPr bwMode="auto">
          <a:xfrm>
            <a:off x="67163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8" name="TextBox 24"/>
          <p:cNvSpPr txBox="1"/>
          <p:nvPr/>
        </p:nvSpPr>
        <p:spPr>
          <a:xfrm>
            <a:off x="67165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29" name="任意多边形 55"/>
          <p:cNvSpPr/>
          <p:nvPr/>
        </p:nvSpPr>
        <p:spPr bwMode="auto">
          <a:xfrm>
            <a:off x="63957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1" name="矩形 57"/>
          <p:cNvSpPr>
            <a:spLocks noChangeArrowheads="1"/>
          </p:cNvSpPr>
          <p:nvPr/>
        </p:nvSpPr>
        <p:spPr bwMode="auto">
          <a:xfrm>
            <a:off x="67163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9" name="TextBox 24"/>
          <p:cNvSpPr txBox="1"/>
          <p:nvPr/>
        </p:nvSpPr>
        <p:spPr>
          <a:xfrm>
            <a:off x="67165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0" name="任意多边形 55"/>
          <p:cNvSpPr/>
          <p:nvPr/>
        </p:nvSpPr>
        <p:spPr bwMode="auto">
          <a:xfrm>
            <a:off x="63957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1" name="矩形 57"/>
          <p:cNvSpPr>
            <a:spLocks noChangeArrowheads="1"/>
          </p:cNvSpPr>
          <p:nvPr/>
        </p:nvSpPr>
        <p:spPr bwMode="auto">
          <a:xfrm>
            <a:off x="67163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2" name="TextBox 24"/>
          <p:cNvSpPr txBox="1"/>
          <p:nvPr/>
        </p:nvSpPr>
        <p:spPr>
          <a:xfrm>
            <a:off x="67165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edge">
                                      <p:cBhvr>
                                        <p:cTn id="28" dur="500"/>
                                        <p:tgtEl>
                                          <p:spTgt spid="8"/>
                                        </p:tgtEl>
                                      </p:cBhvr>
                                    </p:animEffect>
                                  </p:childTnLst>
                                </p:cTn>
                              </p:par>
                            </p:childTnLst>
                          </p:cTn>
                        </p:par>
                        <p:par>
                          <p:cTn id="29" fill="hold">
                            <p:stCondLst>
                              <p:cond delay="245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 fill="hold"/>
                                        <p:tgtEl>
                                          <p:spTgt spid="26"/>
                                        </p:tgtEl>
                                        <p:attrNameLst>
                                          <p:attrName>ppt_w</p:attrName>
                                        </p:attrNameLst>
                                      </p:cBhvr>
                                      <p:tavLst>
                                        <p:tav tm="0">
                                          <p:val>
                                            <p:fltVal val="0"/>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animEffect transition="in" filter="fade">
                                      <p:cBhvr>
                                        <p:cTn id="54" dur="500"/>
                                        <p:tgtEl>
                                          <p:spTgt spid="26"/>
                                        </p:tgtEl>
                                      </p:cBhvr>
                                    </p:animEffect>
                                  </p:childTnLst>
                                </p:cTn>
                              </p:par>
                              <p:par>
                                <p:cTn id="55" presetID="53" presetClass="entr" presetSubtype="16"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fltVal val="0"/>
                                          </p:val>
                                        </p:tav>
                                        <p:tav tm="100000">
                                          <p:val>
                                            <p:strVal val="#ppt_w"/>
                                          </p:val>
                                        </p:tav>
                                      </p:tavLst>
                                    </p:anim>
                                    <p:anim calcmode="lin" valueType="num">
                                      <p:cBhvr>
                                        <p:cTn id="58" dur="500" fill="hold"/>
                                        <p:tgtEl>
                                          <p:spTgt spid="2"/>
                                        </p:tgtEl>
                                        <p:attrNameLst>
                                          <p:attrName>ppt_h</p:attrName>
                                        </p:attrNameLst>
                                      </p:cBhvr>
                                      <p:tavLst>
                                        <p:tav tm="0">
                                          <p:val>
                                            <p:fltVal val="0"/>
                                          </p:val>
                                        </p:tav>
                                        <p:tav tm="100000">
                                          <p:val>
                                            <p:strVal val="#ppt_h"/>
                                          </p:val>
                                        </p:tav>
                                      </p:tavLst>
                                    </p:anim>
                                    <p:animEffect transition="in" filter="fade">
                                      <p:cBhvr>
                                        <p:cTn id="59" dur="500"/>
                                        <p:tgtEl>
                                          <p:spTgt spid="2"/>
                                        </p:tgtEl>
                                      </p:cBhvr>
                                    </p:animEffect>
                                  </p:childTnLst>
                                </p:cTn>
                              </p:par>
                            </p:childTnLst>
                          </p:cTn>
                        </p:par>
                        <p:par>
                          <p:cTn id="60" fill="hold">
                            <p:stCondLst>
                              <p:cond delay="2950"/>
                            </p:stCondLst>
                            <p:childTnLst>
                              <p:par>
                                <p:cTn id="61" presetID="35"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anim calcmode="lin" valueType="num">
                                      <p:cBhvr>
                                        <p:cTn id="64" dur="500" fill="hold"/>
                                        <p:tgtEl>
                                          <p:spTgt spid="21"/>
                                        </p:tgtEl>
                                        <p:attrNameLst>
                                          <p:attrName>style.rotation</p:attrName>
                                        </p:attrNameLst>
                                      </p:cBhvr>
                                      <p:tavLst>
                                        <p:tav tm="0">
                                          <p:val>
                                            <p:fltVal val="720"/>
                                          </p:val>
                                        </p:tav>
                                        <p:tav tm="100000">
                                          <p:val>
                                            <p:fltVal val="0"/>
                                          </p:val>
                                        </p:tav>
                                      </p:tavLst>
                                    </p:anim>
                                    <p:anim calcmode="lin" valueType="num">
                                      <p:cBhvr>
                                        <p:cTn id="65" dur="500" fill="hold"/>
                                        <p:tgtEl>
                                          <p:spTgt spid="21"/>
                                        </p:tgtEl>
                                        <p:attrNameLst>
                                          <p:attrName>ppt_h</p:attrName>
                                        </p:attrNameLst>
                                      </p:cBhvr>
                                      <p:tavLst>
                                        <p:tav tm="0">
                                          <p:val>
                                            <p:fltVal val="0"/>
                                          </p:val>
                                        </p:tav>
                                        <p:tav tm="100000">
                                          <p:val>
                                            <p:strVal val="#ppt_h"/>
                                          </p:val>
                                        </p:tav>
                                      </p:tavLst>
                                    </p:anim>
                                    <p:anim calcmode="lin" valueType="num">
                                      <p:cBhvr>
                                        <p:cTn id="66" dur="500" fill="hold"/>
                                        <p:tgtEl>
                                          <p:spTgt spid="21"/>
                                        </p:tgtEl>
                                        <p:attrNameLst>
                                          <p:attrName>ppt_w</p:attrName>
                                        </p:attrNameLst>
                                      </p:cBhvr>
                                      <p:tavLst>
                                        <p:tav tm="0">
                                          <p:val>
                                            <p:fltVal val="0"/>
                                          </p:val>
                                        </p:tav>
                                        <p:tav tm="100000">
                                          <p:val>
                                            <p:strVal val="#ppt_w"/>
                                          </p:val>
                                        </p:tav>
                                      </p:tavLst>
                                    </p:anim>
                                  </p:childTnLst>
                                </p:cTn>
                              </p:par>
                            </p:childTnLst>
                          </p:cTn>
                        </p:par>
                        <p:par>
                          <p:cTn id="67" fill="hold">
                            <p:stCondLst>
                              <p:cond delay="3450"/>
                            </p:stCondLst>
                            <p:childTnLst>
                              <p:par>
                                <p:cTn id="68" presetID="1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ppt_y</p:attrName>
                                        </p:attrNameLst>
                                      </p:cBhvr>
                                      <p:tavLst>
                                        <p:tav tm="0">
                                          <p:val>
                                            <p:strVal val="#ppt_y+#ppt_h*1.125000"/>
                                          </p:val>
                                        </p:tav>
                                        <p:tav tm="100000">
                                          <p:val>
                                            <p:strVal val="#ppt_y"/>
                                          </p:val>
                                        </p:tav>
                                      </p:tavLst>
                                    </p:anim>
                                    <p:animEffect transition="in" filter="wipe(up)">
                                      <p:cBhvr>
                                        <p:cTn id="71" dur="500"/>
                                        <p:tgtEl>
                                          <p:spTgt spid="28"/>
                                        </p:tgtEl>
                                      </p:cBhvr>
                                    </p:animEffect>
                                  </p:childTnLst>
                                </p:cTn>
                              </p:par>
                            </p:childTnLst>
                          </p:cTn>
                        </p:par>
                        <p:par>
                          <p:cTn id="72" fill="hold">
                            <p:stCondLst>
                              <p:cond delay="3950"/>
                            </p:stCondLst>
                            <p:childTnLst>
                              <p:par>
                                <p:cTn id="73" presetID="14" presetClass="entr" presetSubtype="5"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vertical)">
                                      <p:cBhvr>
                                        <p:cTn id="75" dur="500"/>
                                        <p:tgtEl>
                                          <p:spTgt spid="27"/>
                                        </p:tgtEl>
                                      </p:cBhvr>
                                    </p:animEffect>
                                  </p:childTnLst>
                                </p:cTn>
                              </p:par>
                            </p:childTnLst>
                          </p:cTn>
                        </p:par>
                        <p:par>
                          <p:cTn id="76" fill="hold">
                            <p:stCondLst>
                              <p:cond delay="4450"/>
                            </p:stCondLst>
                            <p:childTnLst>
                              <p:par>
                                <p:cTn id="77" presetID="35"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anim calcmode="lin" valueType="num">
                                      <p:cBhvr>
                                        <p:cTn id="80" dur="500" fill="hold"/>
                                        <p:tgtEl>
                                          <p:spTgt spid="29"/>
                                        </p:tgtEl>
                                        <p:attrNameLst>
                                          <p:attrName>style.rotation</p:attrName>
                                        </p:attrNameLst>
                                      </p:cBhvr>
                                      <p:tavLst>
                                        <p:tav tm="0">
                                          <p:val>
                                            <p:fltVal val="720"/>
                                          </p:val>
                                        </p:tav>
                                        <p:tav tm="100000">
                                          <p:val>
                                            <p:fltVal val="0"/>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 calcmode="lin" valueType="num">
                                      <p:cBhvr>
                                        <p:cTn id="82" dur="500" fill="hold"/>
                                        <p:tgtEl>
                                          <p:spTgt spid="29"/>
                                        </p:tgtEl>
                                        <p:attrNameLst>
                                          <p:attrName>ppt_w</p:attrName>
                                        </p:attrNameLst>
                                      </p:cBhvr>
                                      <p:tavLst>
                                        <p:tav tm="0">
                                          <p:val>
                                            <p:fltVal val="0"/>
                                          </p:val>
                                        </p:tav>
                                        <p:tav tm="100000">
                                          <p:val>
                                            <p:strVal val="#ppt_w"/>
                                          </p:val>
                                        </p:tav>
                                      </p:tavLst>
                                    </p:anim>
                                  </p:childTnLst>
                                </p:cTn>
                              </p:par>
                            </p:childTnLst>
                          </p:cTn>
                        </p:par>
                        <p:par>
                          <p:cTn id="83" fill="hold">
                            <p:stCondLst>
                              <p:cond delay="4950"/>
                            </p:stCondLst>
                            <p:childTnLst>
                              <p:par>
                                <p:cTn id="84" presetID="12" presetClass="entr" presetSubtype="4"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500"/>
                                        <p:tgtEl>
                                          <p:spTgt spid="39"/>
                                        </p:tgtEl>
                                        <p:attrNameLst>
                                          <p:attrName>ppt_y</p:attrName>
                                        </p:attrNameLst>
                                      </p:cBhvr>
                                      <p:tavLst>
                                        <p:tav tm="0">
                                          <p:val>
                                            <p:strVal val="#ppt_y+#ppt_h*1.125000"/>
                                          </p:val>
                                        </p:tav>
                                        <p:tav tm="100000">
                                          <p:val>
                                            <p:strVal val="#ppt_y"/>
                                          </p:val>
                                        </p:tav>
                                      </p:tavLst>
                                    </p:anim>
                                    <p:animEffect transition="in" filter="wipe(up)">
                                      <p:cBhvr>
                                        <p:cTn id="87" dur="500"/>
                                        <p:tgtEl>
                                          <p:spTgt spid="39"/>
                                        </p:tgtEl>
                                      </p:cBhvr>
                                    </p:animEffect>
                                  </p:childTnLst>
                                </p:cTn>
                              </p:par>
                            </p:childTnLst>
                          </p:cTn>
                        </p:par>
                        <p:par>
                          <p:cTn id="88" fill="hold">
                            <p:stCondLst>
                              <p:cond delay="5450"/>
                            </p:stCondLst>
                            <p:childTnLst>
                              <p:par>
                                <p:cTn id="89" presetID="14" presetClass="entr" presetSubtype="5"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randombar(vertical)">
                                      <p:cBhvr>
                                        <p:cTn id="91" dur="500"/>
                                        <p:tgtEl>
                                          <p:spTgt spid="31"/>
                                        </p:tgtEl>
                                      </p:cBhvr>
                                    </p:animEffect>
                                  </p:childTnLst>
                                </p:cTn>
                              </p:par>
                            </p:childTnLst>
                          </p:cTn>
                        </p:par>
                        <p:par>
                          <p:cTn id="92" fill="hold">
                            <p:stCondLst>
                              <p:cond delay="5950"/>
                            </p:stCondLst>
                            <p:childTnLst>
                              <p:par>
                                <p:cTn id="93" presetID="35" presetClass="entr" presetSubtype="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500"/>
                                        <p:tgtEl>
                                          <p:spTgt spid="40"/>
                                        </p:tgtEl>
                                      </p:cBhvr>
                                    </p:animEffect>
                                    <p:anim calcmode="lin" valueType="num">
                                      <p:cBhvr>
                                        <p:cTn id="96" dur="500" fill="hold"/>
                                        <p:tgtEl>
                                          <p:spTgt spid="40"/>
                                        </p:tgtEl>
                                        <p:attrNameLst>
                                          <p:attrName>style.rotation</p:attrName>
                                        </p:attrNameLst>
                                      </p:cBhvr>
                                      <p:tavLst>
                                        <p:tav tm="0">
                                          <p:val>
                                            <p:fltVal val="720"/>
                                          </p:val>
                                        </p:tav>
                                        <p:tav tm="100000">
                                          <p:val>
                                            <p:fltVal val="0"/>
                                          </p:val>
                                        </p:tav>
                                      </p:tavLst>
                                    </p:anim>
                                    <p:anim calcmode="lin" valueType="num">
                                      <p:cBhvr>
                                        <p:cTn id="97" dur="500" fill="hold"/>
                                        <p:tgtEl>
                                          <p:spTgt spid="40"/>
                                        </p:tgtEl>
                                        <p:attrNameLst>
                                          <p:attrName>ppt_h</p:attrName>
                                        </p:attrNameLst>
                                      </p:cBhvr>
                                      <p:tavLst>
                                        <p:tav tm="0">
                                          <p:val>
                                            <p:fltVal val="0"/>
                                          </p:val>
                                        </p:tav>
                                        <p:tav tm="100000">
                                          <p:val>
                                            <p:strVal val="#ppt_h"/>
                                          </p:val>
                                        </p:tav>
                                      </p:tavLst>
                                    </p:anim>
                                    <p:anim calcmode="lin" valueType="num">
                                      <p:cBhvr>
                                        <p:cTn id="98" dur="500" fill="hold"/>
                                        <p:tgtEl>
                                          <p:spTgt spid="40"/>
                                        </p:tgtEl>
                                        <p:attrNameLst>
                                          <p:attrName>ppt_w</p:attrName>
                                        </p:attrNameLst>
                                      </p:cBhvr>
                                      <p:tavLst>
                                        <p:tav tm="0">
                                          <p:val>
                                            <p:fltVal val="0"/>
                                          </p:val>
                                        </p:tav>
                                        <p:tav tm="100000">
                                          <p:val>
                                            <p:strVal val="#ppt_w"/>
                                          </p:val>
                                        </p:tav>
                                      </p:tavLst>
                                    </p:anim>
                                  </p:childTnLst>
                                </p:cTn>
                              </p:par>
                            </p:childTnLst>
                          </p:cTn>
                        </p:par>
                        <p:par>
                          <p:cTn id="99" fill="hold">
                            <p:stCondLst>
                              <p:cond delay="6450"/>
                            </p:stCondLst>
                            <p:childTnLst>
                              <p:par>
                                <p:cTn id="100" presetID="12" presetClass="entr" presetSubtype="4" fill="hold" grpId="0" nodeType="after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p:tgtEl>
                                          <p:spTgt spid="42"/>
                                        </p:tgtEl>
                                        <p:attrNameLst>
                                          <p:attrName>ppt_y</p:attrName>
                                        </p:attrNameLst>
                                      </p:cBhvr>
                                      <p:tavLst>
                                        <p:tav tm="0">
                                          <p:val>
                                            <p:strVal val="#ppt_y+#ppt_h*1.125000"/>
                                          </p:val>
                                        </p:tav>
                                        <p:tav tm="100000">
                                          <p:val>
                                            <p:strVal val="#ppt_y"/>
                                          </p:val>
                                        </p:tav>
                                      </p:tavLst>
                                    </p:anim>
                                    <p:animEffect transition="in" filter="wipe(up)">
                                      <p:cBhvr>
                                        <p:cTn id="103" dur="500"/>
                                        <p:tgtEl>
                                          <p:spTgt spid="42"/>
                                        </p:tgtEl>
                                      </p:cBhvr>
                                    </p:animEffect>
                                  </p:childTnLst>
                                </p:cTn>
                              </p:par>
                            </p:childTnLst>
                          </p:cTn>
                        </p:par>
                        <p:par>
                          <p:cTn id="104" fill="hold">
                            <p:stCondLst>
                              <p:cond delay="6950"/>
                            </p:stCondLst>
                            <p:childTnLst>
                              <p:par>
                                <p:cTn id="105" presetID="14" presetClass="entr" presetSubtype="5"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randombar(vertical)">
                                      <p:cBhvr>
                                        <p:cTn id="10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1" grpId="0" bldLvl="0" animBg="1"/>
      <p:bldP spid="27" grpId="0"/>
      <p:bldP spid="28" grpId="0"/>
      <p:bldP spid="29" grpId="0" bldLvl="0" animBg="1"/>
      <p:bldP spid="31" grpId="0"/>
      <p:bldP spid="39" grpId="0"/>
      <p:bldP spid="40" grpId="0" bldLvl="0" animBg="1"/>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39964" name="Rectangle 28" descr="33"/>
          <p:cNvSpPr>
            <a:spLocks noChangeArrowheads="1"/>
          </p:cNvSpPr>
          <p:nvPr/>
        </p:nvSpPr>
        <p:spPr bwMode="auto">
          <a:xfrm>
            <a:off x="4751705" y="1990090"/>
            <a:ext cx="5838190" cy="34315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p:spPr>
        <p:txBody>
          <a:bodyPr wrap="none" anchor="ctr"/>
          <a:lstStyle/>
          <a:p>
            <a:endParaRPr lang="zh-CN" altLang="en-US">
              <a:solidFill>
                <a:srgbClr val="415380"/>
              </a:solidFill>
              <a:latin typeface="Arial" panose="020B0604020202020204" pitchFamily="34" charset="0"/>
              <a:ea typeface="微软雅黑" panose="020B0503020204020204" charset="-122"/>
              <a:sym typeface="Arial" panose="020B0604020202020204" pitchFamily="34" charset="0"/>
            </a:endParaRPr>
          </a:p>
        </p:txBody>
      </p:sp>
      <p:sp>
        <p:nvSpPr>
          <p:cNvPr id="39969" name="Line 33"/>
          <p:cNvSpPr>
            <a:spLocks noChangeShapeType="1"/>
          </p:cNvSpPr>
          <p:nvPr/>
        </p:nvSpPr>
        <p:spPr bwMode="auto">
          <a:xfrm>
            <a:off x="4523740" y="1990090"/>
            <a:ext cx="635" cy="3432175"/>
          </a:xfrm>
          <a:prstGeom prst="line">
            <a:avLst/>
          </a:prstGeom>
          <a:noFill/>
          <a:ln w="12700">
            <a:solidFill>
              <a:srgbClr val="41538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3" name="TextBox 8"/>
          <p:cNvSpPr txBox="1"/>
          <p:nvPr/>
        </p:nvSpPr>
        <p:spPr>
          <a:xfrm>
            <a:off x="1614805" y="199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11" name="直接连接符 10"/>
          <p:cNvCxnSpPr/>
          <p:nvPr/>
        </p:nvCxnSpPr>
        <p:spPr>
          <a:xfrm>
            <a:off x="1614805" y="308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2" name="TextBox 8"/>
          <p:cNvSpPr txBox="1"/>
          <p:nvPr/>
        </p:nvSpPr>
        <p:spPr>
          <a:xfrm>
            <a:off x="1614805" y="3275330"/>
            <a:ext cx="2761615" cy="769441"/>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2" name="直接连接符 1"/>
          <p:cNvCxnSpPr/>
          <p:nvPr/>
        </p:nvCxnSpPr>
        <p:spPr>
          <a:xfrm>
            <a:off x="1612900" y="435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5" name="TextBox 8"/>
          <p:cNvSpPr txBox="1"/>
          <p:nvPr/>
        </p:nvSpPr>
        <p:spPr>
          <a:xfrm>
            <a:off x="1614805" y="453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39969"/>
                                        </p:tgtEl>
                                        <p:attrNameLst>
                                          <p:attrName>style.visibility</p:attrName>
                                        </p:attrNameLst>
                                      </p:cBhvr>
                                      <p:to>
                                        <p:strVal val="visible"/>
                                      </p:to>
                                    </p:set>
                                    <p:animEffect transition="in" filter="wipe(down)">
                                      <p:cBhvr>
                                        <p:cTn id="28" dur="500"/>
                                        <p:tgtEl>
                                          <p:spTgt spid="39969"/>
                                        </p:tgtEl>
                                      </p:cBhvr>
                                    </p:animEffect>
                                  </p:childTnLst>
                                </p:cTn>
                              </p:par>
                              <p:par>
                                <p:cTn id="29" presetID="2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right)">
                                      <p:cBhvr>
                                        <p:cTn id="34" dur="500"/>
                                        <p:tgtEl>
                                          <p:spTgt spid="2"/>
                                        </p:tgtEl>
                                      </p:cBhvr>
                                    </p:animEffect>
                                  </p:childTnLst>
                                </p:cTn>
                              </p:par>
                            </p:childTnLst>
                          </p:cTn>
                        </p:par>
                        <p:par>
                          <p:cTn id="35" fill="hold">
                            <p:stCondLst>
                              <p:cond delay="2450"/>
                            </p:stCondLst>
                            <p:childTnLst>
                              <p:par>
                                <p:cTn id="36" presetID="2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2950"/>
                            </p:stCondLst>
                            <p:childTnLst>
                              <p:par>
                                <p:cTn id="46" presetID="53" presetClass="entr" presetSubtype="16" fill="hold" grpId="0" nodeType="afterEffect">
                                  <p:stCondLst>
                                    <p:cond delay="0"/>
                                  </p:stCondLst>
                                  <p:childTnLst>
                                    <p:set>
                                      <p:cBhvr>
                                        <p:cTn id="47" dur="1" fill="hold">
                                          <p:stCondLst>
                                            <p:cond delay="0"/>
                                          </p:stCondLst>
                                        </p:cTn>
                                        <p:tgtEl>
                                          <p:spTgt spid="39964"/>
                                        </p:tgtEl>
                                        <p:attrNameLst>
                                          <p:attrName>style.visibility</p:attrName>
                                        </p:attrNameLst>
                                      </p:cBhvr>
                                      <p:to>
                                        <p:strVal val="visible"/>
                                      </p:to>
                                    </p:set>
                                    <p:anim calcmode="lin" valueType="num">
                                      <p:cBhvr>
                                        <p:cTn id="48" dur="500" fill="hold"/>
                                        <p:tgtEl>
                                          <p:spTgt spid="39964"/>
                                        </p:tgtEl>
                                        <p:attrNameLst>
                                          <p:attrName>ppt_w</p:attrName>
                                        </p:attrNameLst>
                                      </p:cBhvr>
                                      <p:tavLst>
                                        <p:tav tm="0">
                                          <p:val>
                                            <p:fltVal val="0"/>
                                          </p:val>
                                        </p:tav>
                                        <p:tav tm="100000">
                                          <p:val>
                                            <p:strVal val="#ppt_w"/>
                                          </p:val>
                                        </p:tav>
                                      </p:tavLst>
                                    </p:anim>
                                    <p:anim calcmode="lin" valueType="num">
                                      <p:cBhvr>
                                        <p:cTn id="49" dur="500" fill="hold"/>
                                        <p:tgtEl>
                                          <p:spTgt spid="39964"/>
                                        </p:tgtEl>
                                        <p:attrNameLst>
                                          <p:attrName>ppt_h</p:attrName>
                                        </p:attrNameLst>
                                      </p:cBhvr>
                                      <p:tavLst>
                                        <p:tav tm="0">
                                          <p:val>
                                            <p:fltVal val="0"/>
                                          </p:val>
                                        </p:tav>
                                        <p:tav tm="100000">
                                          <p:val>
                                            <p:strVal val="#ppt_h"/>
                                          </p:val>
                                        </p:tav>
                                      </p:tavLst>
                                    </p:anim>
                                    <p:animEffect transition="in" filter="fade">
                                      <p:cBhvr>
                                        <p:cTn id="50" dur="500"/>
                                        <p:tgtEl>
                                          <p:spTgt spid="39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9964" grpId="0" bldLvl="0" animBg="1"/>
      <p:bldP spid="13" grpId="0"/>
      <p:bldP spid="12"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燕尾形 1"/>
          <p:cNvSpPr/>
          <p:nvPr/>
        </p:nvSpPr>
        <p:spPr>
          <a:xfrm>
            <a:off x="246972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3" name="燕尾形 2"/>
          <p:cNvSpPr/>
          <p:nvPr/>
        </p:nvSpPr>
        <p:spPr>
          <a:xfrm>
            <a:off x="5008454"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6" name="燕尾形 15"/>
          <p:cNvSpPr/>
          <p:nvPr/>
        </p:nvSpPr>
        <p:spPr>
          <a:xfrm>
            <a:off x="750440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8" name="燕尾形 17"/>
          <p:cNvSpPr/>
          <p:nvPr/>
        </p:nvSpPr>
        <p:spPr>
          <a:xfrm>
            <a:off x="10014609"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31" name="文本框 19"/>
          <p:cNvSpPr txBox="1">
            <a:spLocks noChangeArrowheads="1"/>
          </p:cNvSpPr>
          <p:nvPr/>
        </p:nvSpPr>
        <p:spPr bwMode="auto">
          <a:xfrm>
            <a:off x="1505903" y="2123123"/>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17432" name="文本框 20"/>
          <p:cNvSpPr txBox="1">
            <a:spLocks noChangeArrowheads="1"/>
          </p:cNvSpPr>
          <p:nvPr/>
        </p:nvSpPr>
        <p:spPr bwMode="auto">
          <a:xfrm>
            <a:off x="918845" y="2444115"/>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6" name="组合 5"/>
          <p:cNvGrpSpPr/>
          <p:nvPr/>
        </p:nvGrpSpPr>
        <p:grpSpPr>
          <a:xfrm>
            <a:off x="2643505" y="2619375"/>
            <a:ext cx="674370" cy="674370"/>
            <a:chOff x="4163" y="4653"/>
            <a:chExt cx="1062" cy="1062"/>
          </a:xfrm>
          <a:solidFill>
            <a:srgbClr val="415380"/>
          </a:solidFill>
        </p:grpSpPr>
        <p:sp>
          <p:nvSpPr>
            <p:cNvPr id="13" name="椭圆 12"/>
            <p:cNvSpPr/>
            <p:nvPr/>
          </p:nvSpPr>
          <p:spPr>
            <a:xfrm>
              <a:off x="4163" y="4653"/>
              <a:ext cx="1062"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4" name="Freeform 66"/>
            <p:cNvSpPr>
              <a:spLocks noEditPoints="1"/>
            </p:cNvSpPr>
            <p:nvPr/>
          </p:nvSpPr>
          <p:spPr bwMode="auto">
            <a:xfrm>
              <a:off x="4410" y="4833"/>
              <a:ext cx="560" cy="692"/>
            </a:xfrm>
            <a:custGeom>
              <a:avLst/>
              <a:gdLst>
                <a:gd name="T0" fmla="*/ 334750 w 208"/>
                <a:gd name="T1" fmla="*/ 438832 h 256"/>
                <a:gd name="T2" fmla="*/ 20495 w 208"/>
                <a:gd name="T3" fmla="*/ 438832 h 256"/>
                <a:gd name="T4" fmla="*/ 0 w 208"/>
                <a:gd name="T5" fmla="*/ 418262 h 256"/>
                <a:gd name="T6" fmla="*/ 0 w 208"/>
                <a:gd name="T7" fmla="*/ 239986 h 256"/>
                <a:gd name="T8" fmla="*/ 20495 w 208"/>
                <a:gd name="T9" fmla="*/ 219416 h 256"/>
                <a:gd name="T10" fmla="*/ 54653 w 208"/>
                <a:gd name="T11" fmla="*/ 219416 h 256"/>
                <a:gd name="T12" fmla="*/ 54653 w 208"/>
                <a:gd name="T13" fmla="*/ 123421 h 256"/>
                <a:gd name="T14" fmla="*/ 177623 w 208"/>
                <a:gd name="T15" fmla="*/ 0 h 256"/>
                <a:gd name="T16" fmla="*/ 300592 w 208"/>
                <a:gd name="T17" fmla="*/ 123421 h 256"/>
                <a:gd name="T18" fmla="*/ 300592 w 208"/>
                <a:gd name="T19" fmla="*/ 219416 h 256"/>
                <a:gd name="T20" fmla="*/ 334750 w 208"/>
                <a:gd name="T21" fmla="*/ 219416 h 256"/>
                <a:gd name="T22" fmla="*/ 355245 w 208"/>
                <a:gd name="T23" fmla="*/ 239986 h 256"/>
                <a:gd name="T24" fmla="*/ 355245 w 208"/>
                <a:gd name="T25" fmla="*/ 418262 h 256"/>
                <a:gd name="T26" fmla="*/ 334750 w 208"/>
                <a:gd name="T27" fmla="*/ 438832 h 256"/>
                <a:gd name="T28" fmla="*/ 157128 w 208"/>
                <a:gd name="T29" fmla="*/ 337695 h 256"/>
                <a:gd name="T30" fmla="*/ 157128 w 208"/>
                <a:gd name="T31" fmla="*/ 377121 h 256"/>
                <a:gd name="T32" fmla="*/ 177623 w 208"/>
                <a:gd name="T33" fmla="*/ 397691 h 256"/>
                <a:gd name="T34" fmla="*/ 198117 w 208"/>
                <a:gd name="T35" fmla="*/ 377121 h 256"/>
                <a:gd name="T36" fmla="*/ 198117 w 208"/>
                <a:gd name="T37" fmla="*/ 337695 h 256"/>
                <a:gd name="T38" fmla="*/ 218612 w 208"/>
                <a:gd name="T39" fmla="*/ 301697 h 256"/>
                <a:gd name="T40" fmla="*/ 177623 w 208"/>
                <a:gd name="T41" fmla="*/ 260556 h 256"/>
                <a:gd name="T42" fmla="*/ 136633 w 208"/>
                <a:gd name="T43" fmla="*/ 301697 h 256"/>
                <a:gd name="T44" fmla="*/ 157128 w 208"/>
                <a:gd name="T45" fmla="*/ 337695 h 256"/>
                <a:gd name="T46" fmla="*/ 259602 w 208"/>
                <a:gd name="T47" fmla="*/ 123421 h 256"/>
                <a:gd name="T48" fmla="*/ 177623 w 208"/>
                <a:gd name="T49" fmla="*/ 41140 h 256"/>
                <a:gd name="T50" fmla="*/ 95643 w 208"/>
                <a:gd name="T51" fmla="*/ 123421 h 256"/>
                <a:gd name="T52" fmla="*/ 95643 w 208"/>
                <a:gd name="T53" fmla="*/ 219416 h 256"/>
                <a:gd name="T54" fmla="*/ 259602 w 208"/>
                <a:gd name="T55" fmla="*/ 219416 h 256"/>
                <a:gd name="T56" fmla="*/ 259602 w 208"/>
                <a:gd name="T57" fmla="*/ 123421 h 2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08"/>
                <a:gd name="T88" fmla="*/ 0 h 256"/>
                <a:gd name="T89" fmla="*/ 208 w 208"/>
                <a:gd name="T90" fmla="*/ 256 h 2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7" name="组合 6"/>
          <p:cNvGrpSpPr/>
          <p:nvPr/>
        </p:nvGrpSpPr>
        <p:grpSpPr>
          <a:xfrm>
            <a:off x="5181600" y="2619375"/>
            <a:ext cx="674370" cy="674370"/>
            <a:chOff x="8160" y="4653"/>
            <a:chExt cx="1062" cy="1062"/>
          </a:xfrm>
          <a:solidFill>
            <a:srgbClr val="415380"/>
          </a:solidFill>
        </p:grpSpPr>
        <p:sp>
          <p:nvSpPr>
            <p:cNvPr id="15" name="椭圆 14"/>
            <p:cNvSpPr/>
            <p:nvPr/>
          </p:nvSpPr>
          <p:spPr>
            <a:xfrm>
              <a:off x="8160" y="4653"/>
              <a:ext cx="1063"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5" name="Freeform 107"/>
            <p:cNvSpPr>
              <a:spLocks noEditPoints="1"/>
            </p:cNvSpPr>
            <p:nvPr/>
          </p:nvSpPr>
          <p:spPr bwMode="auto">
            <a:xfrm>
              <a:off x="8423" y="4978"/>
              <a:ext cx="537" cy="490"/>
            </a:xfrm>
            <a:custGeom>
              <a:avLst/>
              <a:gdLst>
                <a:gd name="T0" fmla="*/ 324835 w 256"/>
                <a:gd name="T1" fmla="*/ 262588 h 232"/>
                <a:gd name="T2" fmla="*/ 250283 w 256"/>
                <a:gd name="T3" fmla="*/ 262588 h 232"/>
                <a:gd name="T4" fmla="*/ 127804 w 256"/>
                <a:gd name="T5" fmla="*/ 262588 h 232"/>
                <a:gd name="T6" fmla="*/ 111829 w 256"/>
                <a:gd name="T7" fmla="*/ 262588 h 232"/>
                <a:gd name="T8" fmla="*/ 107835 w 256"/>
                <a:gd name="T9" fmla="*/ 262588 h 232"/>
                <a:gd name="T10" fmla="*/ 63902 w 256"/>
                <a:gd name="T11" fmla="*/ 305460 h 232"/>
                <a:gd name="T12" fmla="*/ 53252 w 256"/>
                <a:gd name="T13" fmla="*/ 310819 h 232"/>
                <a:gd name="T14" fmla="*/ 53252 w 256"/>
                <a:gd name="T15" fmla="*/ 310819 h 232"/>
                <a:gd name="T16" fmla="*/ 42601 w 256"/>
                <a:gd name="T17" fmla="*/ 305460 h 232"/>
                <a:gd name="T18" fmla="*/ 41270 w 256"/>
                <a:gd name="T19" fmla="*/ 305460 h 232"/>
                <a:gd name="T20" fmla="*/ 39939 w 256"/>
                <a:gd name="T21" fmla="*/ 304120 h 232"/>
                <a:gd name="T22" fmla="*/ 39939 w 256"/>
                <a:gd name="T23" fmla="*/ 302781 h 232"/>
                <a:gd name="T24" fmla="*/ 38607 w 256"/>
                <a:gd name="T25" fmla="*/ 301441 h 232"/>
                <a:gd name="T26" fmla="*/ 38607 w 256"/>
                <a:gd name="T27" fmla="*/ 300101 h 232"/>
                <a:gd name="T28" fmla="*/ 37276 w 256"/>
                <a:gd name="T29" fmla="*/ 297422 h 232"/>
                <a:gd name="T30" fmla="*/ 37276 w 256"/>
                <a:gd name="T31" fmla="*/ 294742 h 232"/>
                <a:gd name="T32" fmla="*/ 37276 w 256"/>
                <a:gd name="T33" fmla="*/ 262588 h 232"/>
                <a:gd name="T34" fmla="*/ 34614 w 256"/>
                <a:gd name="T35" fmla="*/ 262588 h 232"/>
                <a:gd name="T36" fmla="*/ 15976 w 256"/>
                <a:gd name="T37" fmla="*/ 262588 h 232"/>
                <a:gd name="T38" fmla="*/ 0 w 256"/>
                <a:gd name="T39" fmla="*/ 246512 h 232"/>
                <a:gd name="T40" fmla="*/ 0 w 256"/>
                <a:gd name="T41" fmla="*/ 16077 h 232"/>
                <a:gd name="T42" fmla="*/ 15976 w 256"/>
                <a:gd name="T43" fmla="*/ 0 h 232"/>
                <a:gd name="T44" fmla="*/ 324835 w 256"/>
                <a:gd name="T45" fmla="*/ 0 h 232"/>
                <a:gd name="T46" fmla="*/ 340811 w 256"/>
                <a:gd name="T47" fmla="*/ 16077 h 232"/>
                <a:gd name="T48" fmla="*/ 340811 w 256"/>
                <a:gd name="T49" fmla="*/ 246512 h 232"/>
                <a:gd name="T50" fmla="*/ 324835 w 256"/>
                <a:gd name="T51" fmla="*/ 262588 h 232"/>
                <a:gd name="T52" fmla="*/ 90528 w 256"/>
                <a:gd name="T53" fmla="*/ 101820 h 232"/>
                <a:gd name="T54" fmla="*/ 58577 w 256"/>
                <a:gd name="T55" fmla="*/ 133974 h 232"/>
                <a:gd name="T56" fmla="*/ 90528 w 256"/>
                <a:gd name="T57" fmla="*/ 166127 h 232"/>
                <a:gd name="T58" fmla="*/ 122479 w 256"/>
                <a:gd name="T59" fmla="*/ 133974 h 232"/>
                <a:gd name="T60" fmla="*/ 90528 w 256"/>
                <a:gd name="T61" fmla="*/ 101820 h 232"/>
                <a:gd name="T62" fmla="*/ 170406 w 256"/>
                <a:gd name="T63" fmla="*/ 101820 h 232"/>
                <a:gd name="T64" fmla="*/ 138454 w 256"/>
                <a:gd name="T65" fmla="*/ 133974 h 232"/>
                <a:gd name="T66" fmla="*/ 170406 w 256"/>
                <a:gd name="T67" fmla="*/ 166127 h 232"/>
                <a:gd name="T68" fmla="*/ 202357 w 256"/>
                <a:gd name="T69" fmla="*/ 133974 h 232"/>
                <a:gd name="T70" fmla="*/ 170406 w 256"/>
                <a:gd name="T71" fmla="*/ 101820 h 232"/>
                <a:gd name="T72" fmla="*/ 250283 w 256"/>
                <a:gd name="T73" fmla="*/ 101820 h 232"/>
                <a:gd name="T74" fmla="*/ 218332 w 256"/>
                <a:gd name="T75" fmla="*/ 133974 h 232"/>
                <a:gd name="T76" fmla="*/ 250283 w 256"/>
                <a:gd name="T77" fmla="*/ 166127 h 232"/>
                <a:gd name="T78" fmla="*/ 282234 w 256"/>
                <a:gd name="T79" fmla="*/ 133974 h 232"/>
                <a:gd name="T80" fmla="*/ 250283 w 256"/>
                <a:gd name="T81" fmla="*/ 101820 h 2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56"/>
                <a:gd name="T124" fmla="*/ 0 h 232"/>
                <a:gd name="T125" fmla="*/ 256 w 256"/>
                <a:gd name="T126" fmla="*/ 232 h 2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8" name="组合 7"/>
          <p:cNvGrpSpPr/>
          <p:nvPr/>
        </p:nvGrpSpPr>
        <p:grpSpPr>
          <a:xfrm>
            <a:off x="7679055" y="2619375"/>
            <a:ext cx="673100" cy="674370"/>
            <a:chOff x="12093" y="4653"/>
            <a:chExt cx="1060" cy="1062"/>
          </a:xfrm>
          <a:solidFill>
            <a:srgbClr val="415380"/>
          </a:solidFill>
        </p:grpSpPr>
        <p:sp>
          <p:nvSpPr>
            <p:cNvPr id="17" name="椭圆 16"/>
            <p:cNvSpPr/>
            <p:nvPr/>
          </p:nvSpPr>
          <p:spPr>
            <a:xfrm>
              <a:off x="12093"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6" name="Freeform 105"/>
            <p:cNvSpPr/>
            <p:nvPr/>
          </p:nvSpPr>
          <p:spPr bwMode="auto">
            <a:xfrm>
              <a:off x="12358" y="4920"/>
              <a:ext cx="542" cy="515"/>
            </a:xfrm>
            <a:custGeom>
              <a:avLst/>
              <a:gdLst>
                <a:gd name="T0" fmla="*/ 336827 w 256"/>
                <a:gd name="T1" fmla="*/ 142135 h 244"/>
                <a:gd name="T2" fmla="*/ 336827 w 256"/>
                <a:gd name="T3" fmla="*/ 142135 h 244"/>
                <a:gd name="T4" fmla="*/ 250943 w 256"/>
                <a:gd name="T5" fmla="*/ 203816 h 244"/>
                <a:gd name="T6" fmla="*/ 283150 w 256"/>
                <a:gd name="T7" fmla="*/ 305724 h 244"/>
                <a:gd name="T8" fmla="*/ 284492 w 256"/>
                <a:gd name="T9" fmla="*/ 311087 h 244"/>
                <a:gd name="T10" fmla="*/ 268388 w 256"/>
                <a:gd name="T11" fmla="*/ 327178 h 244"/>
                <a:gd name="T12" fmla="*/ 258995 w 256"/>
                <a:gd name="T13" fmla="*/ 324496 h 244"/>
                <a:gd name="T14" fmla="*/ 258995 w 256"/>
                <a:gd name="T15" fmla="*/ 324496 h 244"/>
                <a:gd name="T16" fmla="*/ 171769 w 256"/>
                <a:gd name="T17" fmla="*/ 261474 h 244"/>
                <a:gd name="T18" fmla="*/ 84542 w 256"/>
                <a:gd name="T19" fmla="*/ 324496 h 244"/>
                <a:gd name="T20" fmla="*/ 84542 w 256"/>
                <a:gd name="T21" fmla="*/ 324496 h 244"/>
                <a:gd name="T22" fmla="*/ 75149 w 256"/>
                <a:gd name="T23" fmla="*/ 327178 h 244"/>
                <a:gd name="T24" fmla="*/ 59045 w 256"/>
                <a:gd name="T25" fmla="*/ 311087 h 244"/>
                <a:gd name="T26" fmla="*/ 60387 w 256"/>
                <a:gd name="T27" fmla="*/ 305724 h 244"/>
                <a:gd name="T28" fmla="*/ 92594 w 256"/>
                <a:gd name="T29" fmla="*/ 203816 h 244"/>
                <a:gd name="T30" fmla="*/ 6710 w 256"/>
                <a:gd name="T31" fmla="*/ 142135 h 244"/>
                <a:gd name="T32" fmla="*/ 0 w 256"/>
                <a:gd name="T33" fmla="*/ 128726 h 244"/>
                <a:gd name="T34" fmla="*/ 16103 w 256"/>
                <a:gd name="T35" fmla="*/ 112635 h 244"/>
                <a:gd name="T36" fmla="*/ 123459 w 256"/>
                <a:gd name="T37" fmla="*/ 112635 h 244"/>
                <a:gd name="T38" fmla="*/ 157007 w 256"/>
                <a:gd name="T39" fmla="*/ 10727 h 244"/>
                <a:gd name="T40" fmla="*/ 171769 w 256"/>
                <a:gd name="T41" fmla="*/ 0 h 244"/>
                <a:gd name="T42" fmla="*/ 186530 w 256"/>
                <a:gd name="T43" fmla="*/ 10727 h 244"/>
                <a:gd name="T44" fmla="*/ 220078 w 256"/>
                <a:gd name="T45" fmla="*/ 112635 h 244"/>
                <a:gd name="T46" fmla="*/ 327434 w 256"/>
                <a:gd name="T47" fmla="*/ 112635 h 244"/>
                <a:gd name="T48" fmla="*/ 343537 w 256"/>
                <a:gd name="T49" fmla="*/ 128726 h 244"/>
                <a:gd name="T50" fmla="*/ 336827 w 256"/>
                <a:gd name="T51" fmla="*/ 142135 h 2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56"/>
                <a:gd name="T79" fmla="*/ 0 h 244"/>
                <a:gd name="T80" fmla="*/ 256 w 256"/>
                <a:gd name="T81" fmla="*/ 244 h 2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11" name="组合 10"/>
          <p:cNvGrpSpPr/>
          <p:nvPr/>
        </p:nvGrpSpPr>
        <p:grpSpPr>
          <a:xfrm>
            <a:off x="10188575" y="2619375"/>
            <a:ext cx="673100" cy="674370"/>
            <a:chOff x="16045" y="4653"/>
            <a:chExt cx="1060" cy="1062"/>
          </a:xfrm>
          <a:solidFill>
            <a:srgbClr val="415380"/>
          </a:solidFill>
        </p:grpSpPr>
        <p:sp>
          <p:nvSpPr>
            <p:cNvPr id="19" name="椭圆 18"/>
            <p:cNvSpPr/>
            <p:nvPr/>
          </p:nvSpPr>
          <p:spPr>
            <a:xfrm>
              <a:off x="16045"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7" name="Freeform 74"/>
            <p:cNvSpPr>
              <a:spLocks noEditPoints="1"/>
            </p:cNvSpPr>
            <p:nvPr/>
          </p:nvSpPr>
          <p:spPr bwMode="auto">
            <a:xfrm>
              <a:off x="16308" y="4943"/>
              <a:ext cx="537" cy="490"/>
            </a:xfrm>
            <a:custGeom>
              <a:avLst/>
              <a:gdLst>
                <a:gd name="T0" fmla="*/ 324835 w 256"/>
                <a:gd name="T1" fmla="*/ 310819 h 232"/>
                <a:gd name="T2" fmla="*/ 298210 w 256"/>
                <a:gd name="T3" fmla="*/ 310819 h 232"/>
                <a:gd name="T4" fmla="*/ 298210 w 256"/>
                <a:gd name="T5" fmla="*/ 182204 h 232"/>
                <a:gd name="T6" fmla="*/ 298210 w 256"/>
                <a:gd name="T7" fmla="*/ 80384 h 232"/>
                <a:gd name="T8" fmla="*/ 324835 w 256"/>
                <a:gd name="T9" fmla="*/ 80384 h 232"/>
                <a:gd name="T10" fmla="*/ 340811 w 256"/>
                <a:gd name="T11" fmla="*/ 96461 h 232"/>
                <a:gd name="T12" fmla="*/ 340811 w 256"/>
                <a:gd name="T13" fmla="*/ 198281 h 232"/>
                <a:gd name="T14" fmla="*/ 340811 w 256"/>
                <a:gd name="T15" fmla="*/ 262588 h 232"/>
                <a:gd name="T16" fmla="*/ 340811 w 256"/>
                <a:gd name="T17" fmla="*/ 294742 h 232"/>
                <a:gd name="T18" fmla="*/ 324835 w 256"/>
                <a:gd name="T19" fmla="*/ 310819 h 232"/>
                <a:gd name="T20" fmla="*/ 58577 w 256"/>
                <a:gd name="T21" fmla="*/ 310819 h 232"/>
                <a:gd name="T22" fmla="*/ 58577 w 256"/>
                <a:gd name="T23" fmla="*/ 182204 h 232"/>
                <a:gd name="T24" fmla="*/ 58577 w 256"/>
                <a:gd name="T25" fmla="*/ 176845 h 232"/>
                <a:gd name="T26" fmla="*/ 58577 w 256"/>
                <a:gd name="T27" fmla="*/ 80384 h 232"/>
                <a:gd name="T28" fmla="*/ 90528 w 256"/>
                <a:gd name="T29" fmla="*/ 80384 h 232"/>
                <a:gd name="T30" fmla="*/ 170406 w 256"/>
                <a:gd name="T31" fmla="*/ 0 h 232"/>
                <a:gd name="T32" fmla="*/ 250283 w 256"/>
                <a:gd name="T33" fmla="*/ 80384 h 232"/>
                <a:gd name="T34" fmla="*/ 282234 w 256"/>
                <a:gd name="T35" fmla="*/ 80384 h 232"/>
                <a:gd name="T36" fmla="*/ 282234 w 256"/>
                <a:gd name="T37" fmla="*/ 182204 h 232"/>
                <a:gd name="T38" fmla="*/ 282234 w 256"/>
                <a:gd name="T39" fmla="*/ 310819 h 232"/>
                <a:gd name="T40" fmla="*/ 58577 w 256"/>
                <a:gd name="T41" fmla="*/ 310819 h 232"/>
                <a:gd name="T42" fmla="*/ 170406 w 256"/>
                <a:gd name="T43" fmla="*/ 32154 h 232"/>
                <a:gd name="T44" fmla="*/ 122479 w 256"/>
                <a:gd name="T45" fmla="*/ 80384 h 232"/>
                <a:gd name="T46" fmla="*/ 218332 w 256"/>
                <a:gd name="T47" fmla="*/ 80384 h 232"/>
                <a:gd name="T48" fmla="*/ 170406 w 256"/>
                <a:gd name="T49" fmla="*/ 32154 h 232"/>
                <a:gd name="T50" fmla="*/ 0 w 256"/>
                <a:gd name="T51" fmla="*/ 294742 h 232"/>
                <a:gd name="T52" fmla="*/ 0 w 256"/>
                <a:gd name="T53" fmla="*/ 262588 h 232"/>
                <a:gd name="T54" fmla="*/ 0 w 256"/>
                <a:gd name="T55" fmla="*/ 198281 h 232"/>
                <a:gd name="T56" fmla="*/ 0 w 256"/>
                <a:gd name="T57" fmla="*/ 96461 h 232"/>
                <a:gd name="T58" fmla="*/ 15976 w 256"/>
                <a:gd name="T59" fmla="*/ 80384 h 232"/>
                <a:gd name="T60" fmla="*/ 42601 w 256"/>
                <a:gd name="T61" fmla="*/ 80384 h 232"/>
                <a:gd name="T62" fmla="*/ 42601 w 256"/>
                <a:gd name="T63" fmla="*/ 176845 h 232"/>
                <a:gd name="T64" fmla="*/ 42601 w 256"/>
                <a:gd name="T65" fmla="*/ 182204 h 232"/>
                <a:gd name="T66" fmla="*/ 42601 w 256"/>
                <a:gd name="T67" fmla="*/ 310819 h 232"/>
                <a:gd name="T68" fmla="*/ 15976 w 256"/>
                <a:gd name="T69" fmla="*/ 310819 h 232"/>
                <a:gd name="T70" fmla="*/ 0 w 256"/>
                <a:gd name="T71" fmla="*/ 294742 h 2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6"/>
                <a:gd name="T109" fmla="*/ 0 h 232"/>
                <a:gd name="T110" fmla="*/ 256 w 256"/>
                <a:gd name="T111" fmla="*/ 232 h 2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6" h="232">
                  <a:moveTo>
                    <a:pt x="244" y="232"/>
                  </a:moveTo>
                  <a:cubicBezTo>
                    <a:pt x="224" y="232"/>
                    <a:pt x="224" y="232"/>
                    <a:pt x="224" y="232"/>
                  </a:cubicBezTo>
                  <a:cubicBezTo>
                    <a:pt x="224" y="136"/>
                    <a:pt x="224" y="136"/>
                    <a:pt x="224" y="136"/>
                  </a:cubicBezTo>
                  <a:cubicBezTo>
                    <a:pt x="224" y="60"/>
                    <a:pt x="224" y="60"/>
                    <a:pt x="224" y="60"/>
                  </a:cubicBezTo>
                  <a:cubicBezTo>
                    <a:pt x="244" y="60"/>
                    <a:pt x="244" y="60"/>
                    <a:pt x="244" y="60"/>
                  </a:cubicBezTo>
                  <a:cubicBezTo>
                    <a:pt x="251" y="60"/>
                    <a:pt x="256" y="65"/>
                    <a:pt x="256" y="72"/>
                  </a:cubicBezTo>
                  <a:cubicBezTo>
                    <a:pt x="256" y="148"/>
                    <a:pt x="256" y="148"/>
                    <a:pt x="256" y="148"/>
                  </a:cubicBezTo>
                  <a:cubicBezTo>
                    <a:pt x="256" y="196"/>
                    <a:pt x="256" y="196"/>
                    <a:pt x="256" y="196"/>
                  </a:cubicBezTo>
                  <a:cubicBezTo>
                    <a:pt x="256" y="220"/>
                    <a:pt x="256" y="220"/>
                    <a:pt x="256" y="220"/>
                  </a:cubicBezTo>
                  <a:cubicBezTo>
                    <a:pt x="256" y="227"/>
                    <a:pt x="251" y="232"/>
                    <a:pt x="244" y="232"/>
                  </a:cubicBezTo>
                  <a:moveTo>
                    <a:pt x="44" y="232"/>
                  </a:moveTo>
                  <a:cubicBezTo>
                    <a:pt x="44" y="136"/>
                    <a:pt x="44" y="136"/>
                    <a:pt x="44" y="136"/>
                  </a:cubicBezTo>
                  <a:cubicBezTo>
                    <a:pt x="44" y="132"/>
                    <a:pt x="44" y="132"/>
                    <a:pt x="44" y="132"/>
                  </a:cubicBezTo>
                  <a:cubicBezTo>
                    <a:pt x="44" y="60"/>
                    <a:pt x="44" y="60"/>
                    <a:pt x="44" y="60"/>
                  </a:cubicBezTo>
                  <a:cubicBezTo>
                    <a:pt x="68" y="60"/>
                    <a:pt x="68" y="60"/>
                    <a:pt x="68" y="60"/>
                  </a:cubicBezTo>
                  <a:cubicBezTo>
                    <a:pt x="68" y="27"/>
                    <a:pt x="95" y="0"/>
                    <a:pt x="128" y="0"/>
                  </a:cubicBezTo>
                  <a:cubicBezTo>
                    <a:pt x="161" y="0"/>
                    <a:pt x="188" y="27"/>
                    <a:pt x="188" y="60"/>
                  </a:cubicBezTo>
                  <a:cubicBezTo>
                    <a:pt x="212" y="60"/>
                    <a:pt x="212" y="60"/>
                    <a:pt x="212" y="60"/>
                  </a:cubicBezTo>
                  <a:cubicBezTo>
                    <a:pt x="212" y="136"/>
                    <a:pt x="212" y="136"/>
                    <a:pt x="212" y="136"/>
                  </a:cubicBezTo>
                  <a:cubicBezTo>
                    <a:pt x="212" y="232"/>
                    <a:pt x="212" y="232"/>
                    <a:pt x="212" y="232"/>
                  </a:cubicBezTo>
                  <a:lnTo>
                    <a:pt x="44" y="232"/>
                  </a:lnTo>
                  <a:close/>
                  <a:moveTo>
                    <a:pt x="128" y="24"/>
                  </a:moveTo>
                  <a:cubicBezTo>
                    <a:pt x="108" y="24"/>
                    <a:pt x="92" y="40"/>
                    <a:pt x="92" y="60"/>
                  </a:cubicBezTo>
                  <a:cubicBezTo>
                    <a:pt x="164" y="60"/>
                    <a:pt x="164" y="60"/>
                    <a:pt x="164" y="60"/>
                  </a:cubicBezTo>
                  <a:cubicBezTo>
                    <a:pt x="164" y="40"/>
                    <a:pt x="148" y="24"/>
                    <a:pt x="128" y="24"/>
                  </a:cubicBezTo>
                  <a:moveTo>
                    <a:pt x="0" y="220"/>
                  </a:moveTo>
                  <a:cubicBezTo>
                    <a:pt x="0" y="196"/>
                    <a:pt x="0" y="196"/>
                    <a:pt x="0" y="196"/>
                  </a:cubicBezTo>
                  <a:cubicBezTo>
                    <a:pt x="0" y="148"/>
                    <a:pt x="0" y="148"/>
                    <a:pt x="0" y="148"/>
                  </a:cubicBezTo>
                  <a:cubicBezTo>
                    <a:pt x="0" y="72"/>
                    <a:pt x="0" y="72"/>
                    <a:pt x="0" y="72"/>
                  </a:cubicBezTo>
                  <a:cubicBezTo>
                    <a:pt x="0" y="65"/>
                    <a:pt x="5" y="60"/>
                    <a:pt x="12" y="60"/>
                  </a:cubicBezTo>
                  <a:cubicBezTo>
                    <a:pt x="32" y="60"/>
                    <a:pt x="32" y="60"/>
                    <a:pt x="32" y="60"/>
                  </a:cubicBezTo>
                  <a:cubicBezTo>
                    <a:pt x="32" y="132"/>
                    <a:pt x="32" y="132"/>
                    <a:pt x="32" y="132"/>
                  </a:cubicBezTo>
                  <a:cubicBezTo>
                    <a:pt x="32" y="136"/>
                    <a:pt x="32" y="136"/>
                    <a:pt x="32" y="136"/>
                  </a:cubicBezTo>
                  <a:cubicBezTo>
                    <a:pt x="32" y="232"/>
                    <a:pt x="32" y="232"/>
                    <a:pt x="32" y="232"/>
                  </a:cubicBezTo>
                  <a:cubicBezTo>
                    <a:pt x="12" y="232"/>
                    <a:pt x="12" y="232"/>
                    <a:pt x="12" y="232"/>
                  </a:cubicBezTo>
                  <a:cubicBezTo>
                    <a:pt x="5" y="232"/>
                    <a:pt x="0" y="227"/>
                    <a:pt x="0" y="220"/>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sp>
        <p:nvSpPr>
          <p:cNvPr id="23" name="文本框 19"/>
          <p:cNvSpPr txBox="1">
            <a:spLocks noChangeArrowheads="1"/>
          </p:cNvSpPr>
          <p:nvPr/>
        </p:nvSpPr>
        <p:spPr bwMode="auto">
          <a:xfrm>
            <a:off x="405796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4" name="文本框 20"/>
          <p:cNvSpPr txBox="1">
            <a:spLocks noChangeArrowheads="1"/>
          </p:cNvSpPr>
          <p:nvPr/>
        </p:nvSpPr>
        <p:spPr bwMode="auto">
          <a:xfrm>
            <a:off x="347091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5" name="文本框 19"/>
          <p:cNvSpPr txBox="1">
            <a:spLocks noChangeArrowheads="1"/>
          </p:cNvSpPr>
          <p:nvPr/>
        </p:nvSpPr>
        <p:spPr bwMode="auto">
          <a:xfrm>
            <a:off x="658780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6" name="文本框 20"/>
          <p:cNvSpPr txBox="1">
            <a:spLocks noChangeArrowheads="1"/>
          </p:cNvSpPr>
          <p:nvPr/>
        </p:nvSpPr>
        <p:spPr bwMode="auto">
          <a:xfrm>
            <a:off x="600075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7" name="文本框 19"/>
          <p:cNvSpPr txBox="1">
            <a:spLocks noChangeArrowheads="1"/>
          </p:cNvSpPr>
          <p:nvPr/>
        </p:nvSpPr>
        <p:spPr bwMode="auto">
          <a:xfrm>
            <a:off x="9064308" y="220503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8" name="文本框 20"/>
          <p:cNvSpPr txBox="1">
            <a:spLocks noChangeArrowheads="1"/>
          </p:cNvSpPr>
          <p:nvPr/>
        </p:nvSpPr>
        <p:spPr bwMode="auto">
          <a:xfrm>
            <a:off x="8477250" y="252603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49" name="直接连接符 14"/>
          <p:cNvCxnSpPr>
            <a:cxnSpLocks noChangeShapeType="1"/>
          </p:cNvCxnSpPr>
          <p:nvPr/>
        </p:nvCxnSpPr>
        <p:spPr bwMode="auto">
          <a:xfrm flipV="1">
            <a:off x="889000" y="440436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8365" y="475678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2" presetClass="entr" presetSubtype="4" fill="hold" grpId="0" nodeType="afterEffect">
                                  <p:stCondLst>
                                    <p:cond delay="0"/>
                                  </p:stCondLst>
                                  <p:childTnLst>
                                    <p:set>
                                      <p:cBhvr>
                                        <p:cTn id="27" dur="1" fill="hold">
                                          <p:stCondLst>
                                            <p:cond delay="0"/>
                                          </p:stCondLst>
                                        </p:cTn>
                                        <p:tgtEl>
                                          <p:spTgt spid="17431"/>
                                        </p:tgtEl>
                                        <p:attrNameLst>
                                          <p:attrName>style.visibility</p:attrName>
                                        </p:attrNameLst>
                                      </p:cBhvr>
                                      <p:to>
                                        <p:strVal val="visible"/>
                                      </p:to>
                                    </p:set>
                                    <p:anim calcmode="lin" valueType="num">
                                      <p:cBhvr additive="base">
                                        <p:cTn id="28" dur="500"/>
                                        <p:tgtEl>
                                          <p:spTgt spid="17431"/>
                                        </p:tgtEl>
                                        <p:attrNameLst>
                                          <p:attrName>ppt_y</p:attrName>
                                        </p:attrNameLst>
                                      </p:cBhvr>
                                      <p:tavLst>
                                        <p:tav tm="0">
                                          <p:val>
                                            <p:strVal val="#ppt_y+#ppt_h*1.125000"/>
                                          </p:val>
                                        </p:tav>
                                        <p:tav tm="100000">
                                          <p:val>
                                            <p:strVal val="#ppt_y"/>
                                          </p:val>
                                        </p:tav>
                                      </p:tavLst>
                                    </p:anim>
                                    <p:animEffect transition="in" filter="wipe(up)">
                                      <p:cBhvr>
                                        <p:cTn id="29" dur="500"/>
                                        <p:tgtEl>
                                          <p:spTgt spid="17431"/>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7432"/>
                                        </p:tgtEl>
                                        <p:attrNameLst>
                                          <p:attrName>style.visibility</p:attrName>
                                        </p:attrNameLst>
                                      </p:cBhvr>
                                      <p:to>
                                        <p:strVal val="visible"/>
                                      </p:to>
                                    </p:set>
                                    <p:anim calcmode="lin" valueType="num">
                                      <p:cBhvr additive="base">
                                        <p:cTn id="32" dur="500"/>
                                        <p:tgtEl>
                                          <p:spTgt spid="17432"/>
                                        </p:tgtEl>
                                        <p:attrNameLst>
                                          <p:attrName>ppt_y</p:attrName>
                                        </p:attrNameLst>
                                      </p:cBhvr>
                                      <p:tavLst>
                                        <p:tav tm="0">
                                          <p:val>
                                            <p:strVal val="#ppt_y+#ppt_h*1.125000"/>
                                          </p:val>
                                        </p:tav>
                                        <p:tav tm="100000">
                                          <p:val>
                                            <p:strVal val="#ppt_y"/>
                                          </p:val>
                                        </p:tav>
                                      </p:tavLst>
                                    </p:anim>
                                    <p:animEffect transition="in" filter="wipe(up)">
                                      <p:cBhvr>
                                        <p:cTn id="33" dur="500"/>
                                        <p:tgtEl>
                                          <p:spTgt spid="17432"/>
                                        </p:tgtEl>
                                      </p:cBhvr>
                                    </p:animEffect>
                                  </p:childTnLst>
                                </p:cTn>
                              </p:par>
                            </p:childTnLst>
                          </p:cTn>
                        </p:par>
                        <p:par>
                          <p:cTn id="34" fill="hold">
                            <p:stCondLst>
                              <p:cond delay="2450"/>
                            </p:stCondLst>
                            <p:childTnLst>
                              <p:par>
                                <p:cTn id="35" presetID="29"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1000" fill="hold"/>
                                        <p:tgtEl>
                                          <p:spTgt spid="2"/>
                                        </p:tgtEl>
                                        <p:attrNameLst>
                                          <p:attrName>ppt_x</p:attrName>
                                        </p:attrNameLst>
                                      </p:cBhvr>
                                      <p:tavLst>
                                        <p:tav tm="0">
                                          <p:val>
                                            <p:strVal val="#ppt_x-.2"/>
                                          </p:val>
                                        </p:tav>
                                        <p:tav tm="100000">
                                          <p:val>
                                            <p:strVal val="#ppt_x"/>
                                          </p:val>
                                        </p:tav>
                                      </p:tavLst>
                                    </p:anim>
                                    <p:anim calcmode="lin" valueType="num">
                                      <p:cBhvr>
                                        <p:cTn id="3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
                                        </p:tgtEl>
                                      </p:cBhvr>
                                    </p:animEffect>
                                  </p:childTnLst>
                                </p:cTn>
                              </p:par>
                            </p:childTnLst>
                          </p:cTn>
                        </p:par>
                        <p:par>
                          <p:cTn id="40" fill="hold">
                            <p:stCondLst>
                              <p:cond delay="3450"/>
                            </p:stCondLst>
                            <p:childTnLst>
                              <p:par>
                                <p:cTn id="41" presetID="35"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anim calcmode="lin" valueType="num">
                                      <p:cBhvr>
                                        <p:cTn id="44" dur="500" fill="hold"/>
                                        <p:tgtEl>
                                          <p:spTgt spid="6"/>
                                        </p:tgtEl>
                                        <p:attrNameLst>
                                          <p:attrName>style.rotation</p:attrName>
                                        </p:attrNameLst>
                                      </p:cBhvr>
                                      <p:tavLst>
                                        <p:tav tm="0">
                                          <p:val>
                                            <p:fltVal val="720"/>
                                          </p:val>
                                        </p:tav>
                                        <p:tav tm="100000">
                                          <p:val>
                                            <p:fltVal val="0"/>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ppt_w</p:attrName>
                                        </p:attrNameLst>
                                      </p:cBhvr>
                                      <p:tavLst>
                                        <p:tav tm="0">
                                          <p:val>
                                            <p:fltVal val="0"/>
                                          </p:val>
                                        </p:tav>
                                        <p:tav tm="100000">
                                          <p:val>
                                            <p:strVal val="#ppt_w"/>
                                          </p:val>
                                        </p:tav>
                                      </p:tavLst>
                                    </p:anim>
                                  </p:childTnLst>
                                </p:cTn>
                              </p:par>
                            </p:childTnLst>
                          </p:cTn>
                        </p:par>
                        <p:par>
                          <p:cTn id="47" fill="hold">
                            <p:stCondLst>
                              <p:cond delay="3950"/>
                            </p:stCondLst>
                            <p:childTnLst>
                              <p:par>
                                <p:cTn id="48" presetID="12" presetClass="entr" presetSubtype="4"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p:tgtEl>
                                          <p:spTgt spid="23"/>
                                        </p:tgtEl>
                                        <p:attrNameLst>
                                          <p:attrName>ppt_y</p:attrName>
                                        </p:attrNameLst>
                                      </p:cBhvr>
                                      <p:tavLst>
                                        <p:tav tm="0">
                                          <p:val>
                                            <p:strVal val="#ppt_y+#ppt_h*1.125000"/>
                                          </p:val>
                                        </p:tav>
                                        <p:tav tm="100000">
                                          <p:val>
                                            <p:strVal val="#ppt_y"/>
                                          </p:val>
                                        </p:tav>
                                      </p:tavLst>
                                    </p:anim>
                                    <p:animEffect transition="in" filter="wipe(up)">
                                      <p:cBhvr>
                                        <p:cTn id="51" dur="500"/>
                                        <p:tgtEl>
                                          <p:spTgt spid="23"/>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p:tgtEl>
                                          <p:spTgt spid="24"/>
                                        </p:tgtEl>
                                        <p:attrNameLst>
                                          <p:attrName>ppt_y</p:attrName>
                                        </p:attrNameLst>
                                      </p:cBhvr>
                                      <p:tavLst>
                                        <p:tav tm="0">
                                          <p:val>
                                            <p:strVal val="#ppt_y+#ppt_h*1.125000"/>
                                          </p:val>
                                        </p:tav>
                                        <p:tav tm="100000">
                                          <p:val>
                                            <p:strVal val="#ppt_y"/>
                                          </p:val>
                                        </p:tav>
                                      </p:tavLst>
                                    </p:anim>
                                    <p:animEffect transition="in" filter="wipe(up)">
                                      <p:cBhvr>
                                        <p:cTn id="55" dur="500"/>
                                        <p:tgtEl>
                                          <p:spTgt spid="24"/>
                                        </p:tgtEl>
                                      </p:cBhvr>
                                    </p:animEffect>
                                  </p:childTnLst>
                                </p:cTn>
                              </p:par>
                            </p:childTnLst>
                          </p:cTn>
                        </p:par>
                        <p:par>
                          <p:cTn id="56" fill="hold">
                            <p:stCondLst>
                              <p:cond delay="4450"/>
                            </p:stCondLst>
                            <p:childTnLst>
                              <p:par>
                                <p:cTn id="57" presetID="29"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1000" fill="hold"/>
                                        <p:tgtEl>
                                          <p:spTgt spid="3"/>
                                        </p:tgtEl>
                                        <p:attrNameLst>
                                          <p:attrName>ppt_x</p:attrName>
                                        </p:attrNameLst>
                                      </p:cBhvr>
                                      <p:tavLst>
                                        <p:tav tm="0">
                                          <p:val>
                                            <p:strVal val="#ppt_x-.2"/>
                                          </p:val>
                                        </p:tav>
                                        <p:tav tm="100000">
                                          <p:val>
                                            <p:strVal val="#ppt_x"/>
                                          </p:val>
                                        </p:tav>
                                      </p:tavLst>
                                    </p:anim>
                                    <p:anim calcmode="lin" valueType="num">
                                      <p:cBhvr>
                                        <p:cTn id="60"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
                                        </p:tgtEl>
                                      </p:cBhvr>
                                    </p:animEffect>
                                  </p:childTnLst>
                                </p:cTn>
                              </p:par>
                            </p:childTnLst>
                          </p:cTn>
                        </p:par>
                        <p:par>
                          <p:cTn id="62" fill="hold">
                            <p:stCondLst>
                              <p:cond delay="5450"/>
                            </p:stCondLst>
                            <p:childTnLst>
                              <p:par>
                                <p:cTn id="63" presetID="35"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anim calcmode="lin" valueType="num">
                                      <p:cBhvr>
                                        <p:cTn id="66" dur="500" fill="hold"/>
                                        <p:tgtEl>
                                          <p:spTgt spid="7"/>
                                        </p:tgtEl>
                                        <p:attrNameLst>
                                          <p:attrName>style.rotation</p:attrName>
                                        </p:attrNameLst>
                                      </p:cBhvr>
                                      <p:tavLst>
                                        <p:tav tm="0">
                                          <p:val>
                                            <p:fltVal val="720"/>
                                          </p:val>
                                        </p:tav>
                                        <p:tav tm="100000">
                                          <p:val>
                                            <p:fltVal val="0"/>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 calcmode="lin" valueType="num">
                                      <p:cBhvr>
                                        <p:cTn id="68" dur="500" fill="hold"/>
                                        <p:tgtEl>
                                          <p:spTgt spid="7"/>
                                        </p:tgtEl>
                                        <p:attrNameLst>
                                          <p:attrName>ppt_w</p:attrName>
                                        </p:attrNameLst>
                                      </p:cBhvr>
                                      <p:tavLst>
                                        <p:tav tm="0">
                                          <p:val>
                                            <p:fltVal val="0"/>
                                          </p:val>
                                        </p:tav>
                                        <p:tav tm="100000">
                                          <p:val>
                                            <p:strVal val="#ppt_w"/>
                                          </p:val>
                                        </p:tav>
                                      </p:tavLst>
                                    </p:anim>
                                  </p:childTnLst>
                                </p:cTn>
                              </p:par>
                            </p:childTnLst>
                          </p:cTn>
                        </p:par>
                        <p:par>
                          <p:cTn id="69" fill="hold">
                            <p:stCondLst>
                              <p:cond delay="5950"/>
                            </p:stCondLst>
                            <p:childTnLst>
                              <p:par>
                                <p:cTn id="70" presetID="12" presetClass="entr" presetSubtype="4"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p:tgtEl>
                                          <p:spTgt spid="25"/>
                                        </p:tgtEl>
                                        <p:attrNameLst>
                                          <p:attrName>ppt_y</p:attrName>
                                        </p:attrNameLst>
                                      </p:cBhvr>
                                      <p:tavLst>
                                        <p:tav tm="0">
                                          <p:val>
                                            <p:strVal val="#ppt_y+#ppt_h*1.125000"/>
                                          </p:val>
                                        </p:tav>
                                        <p:tav tm="100000">
                                          <p:val>
                                            <p:strVal val="#ppt_y"/>
                                          </p:val>
                                        </p:tav>
                                      </p:tavLst>
                                    </p:anim>
                                    <p:animEffect transition="in" filter="wipe(up)">
                                      <p:cBhvr>
                                        <p:cTn id="73" dur="500"/>
                                        <p:tgtEl>
                                          <p:spTgt spid="25"/>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p:tgtEl>
                                          <p:spTgt spid="26"/>
                                        </p:tgtEl>
                                        <p:attrNameLst>
                                          <p:attrName>ppt_y</p:attrName>
                                        </p:attrNameLst>
                                      </p:cBhvr>
                                      <p:tavLst>
                                        <p:tav tm="0">
                                          <p:val>
                                            <p:strVal val="#ppt_y+#ppt_h*1.125000"/>
                                          </p:val>
                                        </p:tav>
                                        <p:tav tm="100000">
                                          <p:val>
                                            <p:strVal val="#ppt_y"/>
                                          </p:val>
                                        </p:tav>
                                      </p:tavLst>
                                    </p:anim>
                                    <p:animEffect transition="in" filter="wipe(up)">
                                      <p:cBhvr>
                                        <p:cTn id="77" dur="500"/>
                                        <p:tgtEl>
                                          <p:spTgt spid="26"/>
                                        </p:tgtEl>
                                      </p:cBhvr>
                                    </p:animEffect>
                                  </p:childTnLst>
                                </p:cTn>
                              </p:par>
                            </p:childTnLst>
                          </p:cTn>
                        </p:par>
                        <p:par>
                          <p:cTn id="78" fill="hold">
                            <p:stCondLst>
                              <p:cond delay="6450"/>
                            </p:stCondLst>
                            <p:childTnLst>
                              <p:par>
                                <p:cTn id="79" presetID="29" presetClass="entr" presetSubtype="0"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1000" fill="hold"/>
                                        <p:tgtEl>
                                          <p:spTgt spid="16"/>
                                        </p:tgtEl>
                                        <p:attrNameLst>
                                          <p:attrName>ppt_x</p:attrName>
                                        </p:attrNameLst>
                                      </p:cBhvr>
                                      <p:tavLst>
                                        <p:tav tm="0">
                                          <p:val>
                                            <p:strVal val="#ppt_x-.2"/>
                                          </p:val>
                                        </p:tav>
                                        <p:tav tm="100000">
                                          <p:val>
                                            <p:strVal val="#ppt_x"/>
                                          </p:val>
                                        </p:tav>
                                      </p:tavLst>
                                    </p:anim>
                                    <p:anim calcmode="lin" valueType="num">
                                      <p:cBhvr>
                                        <p:cTn id="82"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83" dur="1000"/>
                                        <p:tgtEl>
                                          <p:spTgt spid="16"/>
                                        </p:tgtEl>
                                      </p:cBhvr>
                                    </p:animEffect>
                                  </p:childTnLst>
                                </p:cTn>
                              </p:par>
                            </p:childTnLst>
                          </p:cTn>
                        </p:par>
                        <p:par>
                          <p:cTn id="84" fill="hold">
                            <p:stCondLst>
                              <p:cond delay="7450"/>
                            </p:stCondLst>
                            <p:childTnLst>
                              <p:par>
                                <p:cTn id="85" presetID="35" presetClass="entr" presetSubtype="0" fill="hold" nodeType="after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style.rotation</p:attrName>
                                        </p:attrNameLst>
                                      </p:cBhvr>
                                      <p:tavLst>
                                        <p:tav tm="0">
                                          <p:val>
                                            <p:fltVal val="720"/>
                                          </p:val>
                                        </p:tav>
                                        <p:tav tm="100000">
                                          <p:val>
                                            <p:fltVal val="0"/>
                                          </p:val>
                                        </p:tav>
                                      </p:tavLst>
                                    </p:anim>
                                    <p:anim calcmode="lin" valueType="num">
                                      <p:cBhvr>
                                        <p:cTn id="89" dur="500" fill="hold"/>
                                        <p:tgtEl>
                                          <p:spTgt spid="8"/>
                                        </p:tgtEl>
                                        <p:attrNameLst>
                                          <p:attrName>ppt_h</p:attrName>
                                        </p:attrNameLst>
                                      </p:cBhvr>
                                      <p:tavLst>
                                        <p:tav tm="0">
                                          <p:val>
                                            <p:fltVal val="0"/>
                                          </p:val>
                                        </p:tav>
                                        <p:tav tm="100000">
                                          <p:val>
                                            <p:strVal val="#ppt_h"/>
                                          </p:val>
                                        </p:tav>
                                      </p:tavLst>
                                    </p:anim>
                                    <p:anim calcmode="lin" valueType="num">
                                      <p:cBhvr>
                                        <p:cTn id="90" dur="500" fill="hold"/>
                                        <p:tgtEl>
                                          <p:spTgt spid="8"/>
                                        </p:tgtEl>
                                        <p:attrNameLst>
                                          <p:attrName>ppt_w</p:attrName>
                                        </p:attrNameLst>
                                      </p:cBhvr>
                                      <p:tavLst>
                                        <p:tav tm="0">
                                          <p:val>
                                            <p:fltVal val="0"/>
                                          </p:val>
                                        </p:tav>
                                        <p:tav tm="100000">
                                          <p:val>
                                            <p:strVal val="#ppt_w"/>
                                          </p:val>
                                        </p:tav>
                                      </p:tavLst>
                                    </p:anim>
                                  </p:childTnLst>
                                </p:cTn>
                              </p:par>
                            </p:childTnLst>
                          </p:cTn>
                        </p:par>
                        <p:par>
                          <p:cTn id="91" fill="hold">
                            <p:stCondLst>
                              <p:cond delay="7950"/>
                            </p:stCondLst>
                            <p:childTnLst>
                              <p:par>
                                <p:cTn id="92" presetID="12" presetClass="entr" presetSubtype="4"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p:tgtEl>
                                          <p:spTgt spid="27"/>
                                        </p:tgtEl>
                                        <p:attrNameLst>
                                          <p:attrName>ppt_y</p:attrName>
                                        </p:attrNameLst>
                                      </p:cBhvr>
                                      <p:tavLst>
                                        <p:tav tm="0">
                                          <p:val>
                                            <p:strVal val="#ppt_y+#ppt_h*1.125000"/>
                                          </p:val>
                                        </p:tav>
                                        <p:tav tm="100000">
                                          <p:val>
                                            <p:strVal val="#ppt_y"/>
                                          </p:val>
                                        </p:tav>
                                      </p:tavLst>
                                    </p:anim>
                                    <p:animEffect transition="in" filter="wipe(up)">
                                      <p:cBhvr>
                                        <p:cTn id="95" dur="500"/>
                                        <p:tgtEl>
                                          <p:spTgt spid="27"/>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ppt_y</p:attrName>
                                        </p:attrNameLst>
                                      </p:cBhvr>
                                      <p:tavLst>
                                        <p:tav tm="0">
                                          <p:val>
                                            <p:strVal val="#ppt_y+#ppt_h*1.125000"/>
                                          </p:val>
                                        </p:tav>
                                        <p:tav tm="100000">
                                          <p:val>
                                            <p:strVal val="#ppt_y"/>
                                          </p:val>
                                        </p:tav>
                                      </p:tavLst>
                                    </p:anim>
                                    <p:animEffect transition="in" filter="wipe(up)">
                                      <p:cBhvr>
                                        <p:cTn id="99" dur="500"/>
                                        <p:tgtEl>
                                          <p:spTgt spid="28"/>
                                        </p:tgtEl>
                                      </p:cBhvr>
                                    </p:animEffect>
                                  </p:childTnLst>
                                </p:cTn>
                              </p:par>
                            </p:childTnLst>
                          </p:cTn>
                        </p:par>
                        <p:par>
                          <p:cTn id="100" fill="hold">
                            <p:stCondLst>
                              <p:cond delay="8450"/>
                            </p:stCondLst>
                            <p:childTnLst>
                              <p:par>
                                <p:cTn id="101" presetID="29"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1000" fill="hold"/>
                                        <p:tgtEl>
                                          <p:spTgt spid="18"/>
                                        </p:tgtEl>
                                        <p:attrNameLst>
                                          <p:attrName>ppt_x</p:attrName>
                                        </p:attrNameLst>
                                      </p:cBhvr>
                                      <p:tavLst>
                                        <p:tav tm="0">
                                          <p:val>
                                            <p:strVal val="#ppt_x-.2"/>
                                          </p:val>
                                        </p:tav>
                                        <p:tav tm="100000">
                                          <p:val>
                                            <p:strVal val="#ppt_x"/>
                                          </p:val>
                                        </p:tav>
                                      </p:tavLst>
                                    </p:anim>
                                    <p:anim calcmode="lin" valueType="num">
                                      <p:cBhvr>
                                        <p:cTn id="104"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05" dur="1000"/>
                                        <p:tgtEl>
                                          <p:spTgt spid="18"/>
                                        </p:tgtEl>
                                      </p:cBhvr>
                                    </p:animEffect>
                                  </p:childTnLst>
                                </p:cTn>
                              </p:par>
                            </p:childTnLst>
                          </p:cTn>
                        </p:par>
                        <p:par>
                          <p:cTn id="106" fill="hold">
                            <p:stCondLst>
                              <p:cond delay="9450"/>
                            </p:stCondLst>
                            <p:childTnLst>
                              <p:par>
                                <p:cTn id="107" presetID="35" presetClass="entr" presetSubtype="0" fill="hold"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fade">
                                      <p:cBhvr>
                                        <p:cTn id="109" dur="500"/>
                                        <p:tgtEl>
                                          <p:spTgt spid="11"/>
                                        </p:tgtEl>
                                      </p:cBhvr>
                                    </p:animEffect>
                                    <p:anim calcmode="lin" valueType="num">
                                      <p:cBhvr>
                                        <p:cTn id="110" dur="500" fill="hold"/>
                                        <p:tgtEl>
                                          <p:spTgt spid="11"/>
                                        </p:tgtEl>
                                        <p:attrNameLst>
                                          <p:attrName>style.rotation</p:attrName>
                                        </p:attrNameLst>
                                      </p:cBhvr>
                                      <p:tavLst>
                                        <p:tav tm="0">
                                          <p:val>
                                            <p:fltVal val="720"/>
                                          </p:val>
                                        </p:tav>
                                        <p:tav tm="100000">
                                          <p:val>
                                            <p:fltVal val="0"/>
                                          </p:val>
                                        </p:tav>
                                      </p:tavLst>
                                    </p:anim>
                                    <p:anim calcmode="lin" valueType="num">
                                      <p:cBhvr>
                                        <p:cTn id="111" dur="500" fill="hold"/>
                                        <p:tgtEl>
                                          <p:spTgt spid="11"/>
                                        </p:tgtEl>
                                        <p:attrNameLst>
                                          <p:attrName>ppt_h</p:attrName>
                                        </p:attrNameLst>
                                      </p:cBhvr>
                                      <p:tavLst>
                                        <p:tav tm="0">
                                          <p:val>
                                            <p:fltVal val="0"/>
                                          </p:val>
                                        </p:tav>
                                        <p:tav tm="100000">
                                          <p:val>
                                            <p:strVal val="#ppt_h"/>
                                          </p:val>
                                        </p:tav>
                                      </p:tavLst>
                                    </p:anim>
                                    <p:anim calcmode="lin" valueType="num">
                                      <p:cBhvr>
                                        <p:cTn id="112" dur="500" fill="hold"/>
                                        <p:tgtEl>
                                          <p:spTgt spid="11"/>
                                        </p:tgtEl>
                                        <p:attrNameLst>
                                          <p:attrName>ppt_w</p:attrName>
                                        </p:attrNameLst>
                                      </p:cBhvr>
                                      <p:tavLst>
                                        <p:tav tm="0">
                                          <p:val>
                                            <p:fltVal val="0"/>
                                          </p:val>
                                        </p:tav>
                                        <p:tav tm="100000">
                                          <p:val>
                                            <p:strVal val="#ppt_w"/>
                                          </p:val>
                                        </p:tav>
                                      </p:tavLst>
                                    </p:anim>
                                  </p:childTnLst>
                                </p:cTn>
                              </p:par>
                              <p:par>
                                <p:cTn id="113" presetID="22" presetClass="entr" presetSubtype="8"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9950"/>
                            </p:stCondLst>
                            <p:childTnLst>
                              <p:par>
                                <p:cTn id="117" presetID="14" presetClass="entr" presetSubtype="5"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randombar(vertical)">
                                      <p:cBhvr>
                                        <p:cTn id="11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16" grpId="0" bldLvl="0" animBg="1"/>
      <p:bldP spid="18" grpId="0" bldLvl="0" animBg="1"/>
      <p:bldP spid="17431" grpId="0"/>
      <p:bldP spid="17432" grpId="0"/>
      <p:bldP spid="23" grpId="0"/>
      <p:bldP spid="24" grpId="0"/>
      <p:bldP spid="25" grpId="0"/>
      <p:bldP spid="26" grpId="0"/>
      <p:bldP spid="27" grpId="0"/>
      <p:bldP spid="28"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第四章</a:t>
            </a:r>
          </a:p>
        </p:txBody>
      </p:sp>
      <p:sp>
        <p:nvSpPr>
          <p:cNvPr id="7" name="文本框 6"/>
          <p:cNvSpPr txBox="1"/>
          <p:nvPr/>
        </p:nvSpPr>
        <p:spPr>
          <a:xfrm>
            <a:off x="4611370" y="3107055"/>
            <a:ext cx="296799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规 划 及 展 望</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003935" y="2803525"/>
            <a:ext cx="644525" cy="2138045"/>
            <a:chOff x="1173" y="4415"/>
            <a:chExt cx="1015" cy="3367"/>
          </a:xfrm>
        </p:grpSpPr>
        <p:sp>
          <p:nvSpPr>
            <p:cNvPr id="8" name="矩形 7"/>
            <p:cNvSpPr/>
            <p:nvPr/>
          </p:nvSpPr>
          <p:spPr>
            <a:xfrm>
              <a:off x="1174" y="4507"/>
              <a:ext cx="1015"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 name="椭圆 2"/>
            <p:cNvSpPr/>
            <p:nvPr/>
          </p:nvSpPr>
          <p:spPr>
            <a:xfrm>
              <a:off x="1174"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6" name="椭圆 15"/>
            <p:cNvSpPr/>
            <p:nvPr/>
          </p:nvSpPr>
          <p:spPr>
            <a:xfrm>
              <a:off x="1174"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0" name="矩形 19"/>
            <p:cNvSpPr/>
            <p:nvPr/>
          </p:nvSpPr>
          <p:spPr>
            <a:xfrm>
              <a:off x="1174" y="6190"/>
              <a:ext cx="1014" cy="1501"/>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1" name="椭圆 20"/>
            <p:cNvSpPr/>
            <p:nvPr/>
          </p:nvSpPr>
          <p:spPr>
            <a:xfrm>
              <a:off x="1173" y="6099"/>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6" name="组合 5"/>
          <p:cNvGrpSpPr/>
          <p:nvPr/>
        </p:nvGrpSpPr>
        <p:grpSpPr>
          <a:xfrm>
            <a:off x="2416175" y="2803525"/>
            <a:ext cx="643890" cy="2138045"/>
            <a:chOff x="3398" y="4415"/>
            <a:chExt cx="1014" cy="3367"/>
          </a:xfrm>
        </p:grpSpPr>
        <p:sp>
          <p:nvSpPr>
            <p:cNvPr id="7" name="矩形 6"/>
            <p:cNvSpPr/>
            <p:nvPr/>
          </p:nvSpPr>
          <p:spPr>
            <a:xfrm>
              <a:off x="3399"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3" name="椭圆 12"/>
            <p:cNvSpPr/>
            <p:nvPr/>
          </p:nvSpPr>
          <p:spPr>
            <a:xfrm>
              <a:off x="3399"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7" name="椭圆 16"/>
            <p:cNvSpPr/>
            <p:nvPr/>
          </p:nvSpPr>
          <p:spPr>
            <a:xfrm>
              <a:off x="3398"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2" name="矩形 21"/>
            <p:cNvSpPr/>
            <p:nvPr/>
          </p:nvSpPr>
          <p:spPr>
            <a:xfrm>
              <a:off x="3398" y="5561"/>
              <a:ext cx="1014" cy="2130"/>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3" name="椭圆 22"/>
            <p:cNvSpPr/>
            <p:nvPr/>
          </p:nvSpPr>
          <p:spPr>
            <a:xfrm>
              <a:off x="3398" y="5461"/>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11" name="组合 10"/>
          <p:cNvGrpSpPr/>
          <p:nvPr/>
        </p:nvGrpSpPr>
        <p:grpSpPr>
          <a:xfrm>
            <a:off x="3827780" y="2803525"/>
            <a:ext cx="645160" cy="2138045"/>
            <a:chOff x="5620" y="4415"/>
            <a:chExt cx="1016" cy="3367"/>
          </a:xfrm>
        </p:grpSpPr>
        <p:sp>
          <p:nvSpPr>
            <p:cNvPr id="12" name="矩形 11"/>
            <p:cNvSpPr/>
            <p:nvPr/>
          </p:nvSpPr>
          <p:spPr>
            <a:xfrm>
              <a:off x="5622" y="4507"/>
              <a:ext cx="1015" cy="3215"/>
            </a:xfrm>
            <a:prstGeom prst="rect">
              <a:avLst/>
            </a:prstGeom>
            <a:solidFill>
              <a:srgbClr val="EDEDE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5" name="椭圆 14"/>
            <p:cNvSpPr/>
            <p:nvPr/>
          </p:nvSpPr>
          <p:spPr>
            <a:xfrm>
              <a:off x="5622"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8" name="椭圆 17"/>
            <p:cNvSpPr/>
            <p:nvPr/>
          </p:nvSpPr>
          <p:spPr>
            <a:xfrm>
              <a:off x="5620" y="7600"/>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4" name="矩形 23"/>
            <p:cNvSpPr/>
            <p:nvPr/>
          </p:nvSpPr>
          <p:spPr>
            <a:xfrm>
              <a:off x="5620" y="4929"/>
              <a:ext cx="1014" cy="2792"/>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5" name="椭圆 24"/>
            <p:cNvSpPr/>
            <p:nvPr/>
          </p:nvSpPr>
          <p:spPr>
            <a:xfrm>
              <a:off x="5620" y="4814"/>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28" name="组合 27"/>
          <p:cNvGrpSpPr/>
          <p:nvPr/>
        </p:nvGrpSpPr>
        <p:grpSpPr>
          <a:xfrm>
            <a:off x="5240020" y="2803525"/>
            <a:ext cx="647065" cy="2138045"/>
            <a:chOff x="7842" y="4415"/>
            <a:chExt cx="1019" cy="3367"/>
          </a:xfrm>
        </p:grpSpPr>
        <p:sp>
          <p:nvSpPr>
            <p:cNvPr id="19" name="矩形 18"/>
            <p:cNvSpPr/>
            <p:nvPr/>
          </p:nvSpPr>
          <p:spPr>
            <a:xfrm>
              <a:off x="7846"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6" name="椭圆 25"/>
            <p:cNvSpPr/>
            <p:nvPr/>
          </p:nvSpPr>
          <p:spPr>
            <a:xfrm>
              <a:off x="7846"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7" name="椭圆 26"/>
            <p:cNvSpPr/>
            <p:nvPr/>
          </p:nvSpPr>
          <p:spPr>
            <a:xfrm>
              <a:off x="7847"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9" name="矩形 28"/>
            <p:cNvSpPr/>
            <p:nvPr/>
          </p:nvSpPr>
          <p:spPr>
            <a:xfrm>
              <a:off x="7846" y="7113"/>
              <a:ext cx="1014" cy="578"/>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1" name="椭圆 30"/>
            <p:cNvSpPr/>
            <p:nvPr/>
          </p:nvSpPr>
          <p:spPr>
            <a:xfrm>
              <a:off x="7842" y="7022"/>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sp>
        <p:nvSpPr>
          <p:cNvPr id="19507" name="TextBox 15"/>
          <p:cNvSpPr txBox="1">
            <a:spLocks noChangeArrowheads="1"/>
          </p:cNvSpPr>
          <p:nvPr/>
        </p:nvSpPr>
        <p:spPr bwMode="auto">
          <a:xfrm>
            <a:off x="826135"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19511" name="TextBox 10"/>
          <p:cNvSpPr txBox="1">
            <a:spLocks noChangeArrowheads="1"/>
          </p:cNvSpPr>
          <p:nvPr/>
        </p:nvSpPr>
        <p:spPr bwMode="auto">
          <a:xfrm>
            <a:off x="90551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50%</a:t>
            </a:r>
          </a:p>
        </p:txBody>
      </p:sp>
      <p:sp>
        <p:nvSpPr>
          <p:cNvPr id="19512" name="TextBox 10"/>
          <p:cNvSpPr txBox="1">
            <a:spLocks noChangeArrowheads="1"/>
          </p:cNvSpPr>
          <p:nvPr/>
        </p:nvSpPr>
        <p:spPr bwMode="auto">
          <a:xfrm>
            <a:off x="231775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75%</a:t>
            </a:r>
          </a:p>
        </p:txBody>
      </p:sp>
      <p:sp>
        <p:nvSpPr>
          <p:cNvPr id="19513" name="TextBox 10"/>
          <p:cNvSpPr txBox="1">
            <a:spLocks noChangeArrowheads="1"/>
          </p:cNvSpPr>
          <p:nvPr/>
        </p:nvSpPr>
        <p:spPr bwMode="auto">
          <a:xfrm>
            <a:off x="372999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90%</a:t>
            </a:r>
          </a:p>
        </p:txBody>
      </p:sp>
      <p:sp>
        <p:nvSpPr>
          <p:cNvPr id="19514" name="TextBox 10"/>
          <p:cNvSpPr txBox="1">
            <a:spLocks noChangeArrowheads="1"/>
          </p:cNvSpPr>
          <p:nvPr/>
        </p:nvSpPr>
        <p:spPr bwMode="auto">
          <a:xfrm>
            <a:off x="514223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20%</a:t>
            </a:r>
          </a:p>
        </p:txBody>
      </p:sp>
      <p:sp>
        <p:nvSpPr>
          <p:cNvPr id="32" name="TextBox 15"/>
          <p:cNvSpPr txBox="1">
            <a:spLocks noChangeArrowheads="1"/>
          </p:cNvSpPr>
          <p:nvPr/>
        </p:nvSpPr>
        <p:spPr bwMode="auto">
          <a:xfrm>
            <a:off x="223901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3" name="TextBox 15"/>
          <p:cNvSpPr txBox="1">
            <a:spLocks noChangeArrowheads="1"/>
          </p:cNvSpPr>
          <p:nvPr/>
        </p:nvSpPr>
        <p:spPr bwMode="auto">
          <a:xfrm>
            <a:off x="365252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4" name="TextBox 15"/>
          <p:cNvSpPr txBox="1">
            <a:spLocks noChangeArrowheads="1"/>
          </p:cNvSpPr>
          <p:nvPr/>
        </p:nvSpPr>
        <p:spPr bwMode="auto">
          <a:xfrm>
            <a:off x="506095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5" name="任意多边形 55"/>
          <p:cNvSpPr/>
          <p:nvPr/>
        </p:nvSpPr>
        <p:spPr bwMode="auto">
          <a:xfrm>
            <a:off x="65481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6" name="矩形 57"/>
          <p:cNvSpPr>
            <a:spLocks noChangeArrowheads="1"/>
          </p:cNvSpPr>
          <p:nvPr/>
        </p:nvSpPr>
        <p:spPr bwMode="auto">
          <a:xfrm>
            <a:off x="68687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8689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8" name="任意多边形 55"/>
          <p:cNvSpPr/>
          <p:nvPr/>
        </p:nvSpPr>
        <p:spPr bwMode="auto">
          <a:xfrm>
            <a:off x="65481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9" name="矩形 57"/>
          <p:cNvSpPr>
            <a:spLocks noChangeArrowheads="1"/>
          </p:cNvSpPr>
          <p:nvPr/>
        </p:nvSpPr>
        <p:spPr bwMode="auto">
          <a:xfrm>
            <a:off x="68687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0" name="TextBox 24"/>
          <p:cNvSpPr txBox="1"/>
          <p:nvPr/>
        </p:nvSpPr>
        <p:spPr>
          <a:xfrm>
            <a:off x="68689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1" name="任意多边形 55"/>
          <p:cNvSpPr/>
          <p:nvPr/>
        </p:nvSpPr>
        <p:spPr bwMode="auto">
          <a:xfrm>
            <a:off x="65481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2" name="矩形 57"/>
          <p:cNvSpPr>
            <a:spLocks noChangeArrowheads="1"/>
          </p:cNvSpPr>
          <p:nvPr/>
        </p:nvSpPr>
        <p:spPr bwMode="auto">
          <a:xfrm>
            <a:off x="68687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3" name="TextBox 24"/>
          <p:cNvSpPr txBox="1"/>
          <p:nvPr/>
        </p:nvSpPr>
        <p:spPr>
          <a:xfrm>
            <a:off x="68689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par>
                                <p:cTn id="29" presetID="2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par>
                          <p:cTn id="38" fill="hold">
                            <p:stCondLst>
                              <p:cond delay="2450"/>
                            </p:stCondLst>
                            <p:childTnLst>
                              <p:par>
                                <p:cTn id="39" presetID="53" presetClass="entr" presetSubtype="16" fill="hold" grpId="0" nodeType="afterEffect">
                                  <p:stCondLst>
                                    <p:cond delay="0"/>
                                  </p:stCondLst>
                                  <p:childTnLst>
                                    <p:set>
                                      <p:cBhvr>
                                        <p:cTn id="40" dur="1" fill="hold">
                                          <p:stCondLst>
                                            <p:cond delay="0"/>
                                          </p:stCondLst>
                                        </p:cTn>
                                        <p:tgtEl>
                                          <p:spTgt spid="19511"/>
                                        </p:tgtEl>
                                        <p:attrNameLst>
                                          <p:attrName>style.visibility</p:attrName>
                                        </p:attrNameLst>
                                      </p:cBhvr>
                                      <p:to>
                                        <p:strVal val="visible"/>
                                      </p:to>
                                    </p:set>
                                    <p:anim calcmode="lin" valueType="num">
                                      <p:cBhvr>
                                        <p:cTn id="41" dur="500" fill="hold"/>
                                        <p:tgtEl>
                                          <p:spTgt spid="19511"/>
                                        </p:tgtEl>
                                        <p:attrNameLst>
                                          <p:attrName>ppt_w</p:attrName>
                                        </p:attrNameLst>
                                      </p:cBhvr>
                                      <p:tavLst>
                                        <p:tav tm="0">
                                          <p:val>
                                            <p:fltVal val="0"/>
                                          </p:val>
                                        </p:tav>
                                        <p:tav tm="100000">
                                          <p:val>
                                            <p:strVal val="#ppt_w"/>
                                          </p:val>
                                        </p:tav>
                                      </p:tavLst>
                                    </p:anim>
                                    <p:anim calcmode="lin" valueType="num">
                                      <p:cBhvr>
                                        <p:cTn id="42" dur="500" fill="hold"/>
                                        <p:tgtEl>
                                          <p:spTgt spid="19511"/>
                                        </p:tgtEl>
                                        <p:attrNameLst>
                                          <p:attrName>ppt_h</p:attrName>
                                        </p:attrNameLst>
                                      </p:cBhvr>
                                      <p:tavLst>
                                        <p:tav tm="0">
                                          <p:val>
                                            <p:fltVal val="0"/>
                                          </p:val>
                                        </p:tav>
                                        <p:tav tm="100000">
                                          <p:val>
                                            <p:strVal val="#ppt_h"/>
                                          </p:val>
                                        </p:tav>
                                      </p:tavLst>
                                    </p:anim>
                                    <p:animEffect transition="in" filter="fade">
                                      <p:cBhvr>
                                        <p:cTn id="43" dur="500"/>
                                        <p:tgtEl>
                                          <p:spTgt spid="1951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512"/>
                                        </p:tgtEl>
                                        <p:attrNameLst>
                                          <p:attrName>style.visibility</p:attrName>
                                        </p:attrNameLst>
                                      </p:cBhvr>
                                      <p:to>
                                        <p:strVal val="visible"/>
                                      </p:to>
                                    </p:set>
                                    <p:anim calcmode="lin" valueType="num">
                                      <p:cBhvr>
                                        <p:cTn id="46" dur="500" fill="hold"/>
                                        <p:tgtEl>
                                          <p:spTgt spid="19512"/>
                                        </p:tgtEl>
                                        <p:attrNameLst>
                                          <p:attrName>ppt_w</p:attrName>
                                        </p:attrNameLst>
                                      </p:cBhvr>
                                      <p:tavLst>
                                        <p:tav tm="0">
                                          <p:val>
                                            <p:fltVal val="0"/>
                                          </p:val>
                                        </p:tav>
                                        <p:tav tm="100000">
                                          <p:val>
                                            <p:strVal val="#ppt_w"/>
                                          </p:val>
                                        </p:tav>
                                      </p:tavLst>
                                    </p:anim>
                                    <p:anim calcmode="lin" valueType="num">
                                      <p:cBhvr>
                                        <p:cTn id="47" dur="500" fill="hold"/>
                                        <p:tgtEl>
                                          <p:spTgt spid="19512"/>
                                        </p:tgtEl>
                                        <p:attrNameLst>
                                          <p:attrName>ppt_h</p:attrName>
                                        </p:attrNameLst>
                                      </p:cBhvr>
                                      <p:tavLst>
                                        <p:tav tm="0">
                                          <p:val>
                                            <p:fltVal val="0"/>
                                          </p:val>
                                        </p:tav>
                                        <p:tav tm="100000">
                                          <p:val>
                                            <p:strVal val="#ppt_h"/>
                                          </p:val>
                                        </p:tav>
                                      </p:tavLst>
                                    </p:anim>
                                    <p:animEffect transition="in" filter="fade">
                                      <p:cBhvr>
                                        <p:cTn id="48" dur="500"/>
                                        <p:tgtEl>
                                          <p:spTgt spid="1951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513"/>
                                        </p:tgtEl>
                                        <p:attrNameLst>
                                          <p:attrName>style.visibility</p:attrName>
                                        </p:attrNameLst>
                                      </p:cBhvr>
                                      <p:to>
                                        <p:strVal val="visible"/>
                                      </p:to>
                                    </p:set>
                                    <p:anim calcmode="lin" valueType="num">
                                      <p:cBhvr>
                                        <p:cTn id="51" dur="500" fill="hold"/>
                                        <p:tgtEl>
                                          <p:spTgt spid="19513"/>
                                        </p:tgtEl>
                                        <p:attrNameLst>
                                          <p:attrName>ppt_w</p:attrName>
                                        </p:attrNameLst>
                                      </p:cBhvr>
                                      <p:tavLst>
                                        <p:tav tm="0">
                                          <p:val>
                                            <p:fltVal val="0"/>
                                          </p:val>
                                        </p:tav>
                                        <p:tav tm="100000">
                                          <p:val>
                                            <p:strVal val="#ppt_w"/>
                                          </p:val>
                                        </p:tav>
                                      </p:tavLst>
                                    </p:anim>
                                    <p:anim calcmode="lin" valueType="num">
                                      <p:cBhvr>
                                        <p:cTn id="52" dur="500" fill="hold"/>
                                        <p:tgtEl>
                                          <p:spTgt spid="19513"/>
                                        </p:tgtEl>
                                        <p:attrNameLst>
                                          <p:attrName>ppt_h</p:attrName>
                                        </p:attrNameLst>
                                      </p:cBhvr>
                                      <p:tavLst>
                                        <p:tav tm="0">
                                          <p:val>
                                            <p:fltVal val="0"/>
                                          </p:val>
                                        </p:tav>
                                        <p:tav tm="100000">
                                          <p:val>
                                            <p:strVal val="#ppt_h"/>
                                          </p:val>
                                        </p:tav>
                                      </p:tavLst>
                                    </p:anim>
                                    <p:animEffect transition="in" filter="fade">
                                      <p:cBhvr>
                                        <p:cTn id="53" dur="500"/>
                                        <p:tgtEl>
                                          <p:spTgt spid="1951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514"/>
                                        </p:tgtEl>
                                        <p:attrNameLst>
                                          <p:attrName>style.visibility</p:attrName>
                                        </p:attrNameLst>
                                      </p:cBhvr>
                                      <p:to>
                                        <p:strVal val="visible"/>
                                      </p:to>
                                    </p:set>
                                    <p:anim calcmode="lin" valueType="num">
                                      <p:cBhvr>
                                        <p:cTn id="56" dur="500" fill="hold"/>
                                        <p:tgtEl>
                                          <p:spTgt spid="19514"/>
                                        </p:tgtEl>
                                        <p:attrNameLst>
                                          <p:attrName>ppt_w</p:attrName>
                                        </p:attrNameLst>
                                      </p:cBhvr>
                                      <p:tavLst>
                                        <p:tav tm="0">
                                          <p:val>
                                            <p:fltVal val="0"/>
                                          </p:val>
                                        </p:tav>
                                        <p:tav tm="100000">
                                          <p:val>
                                            <p:strVal val="#ppt_w"/>
                                          </p:val>
                                        </p:tav>
                                      </p:tavLst>
                                    </p:anim>
                                    <p:anim calcmode="lin" valueType="num">
                                      <p:cBhvr>
                                        <p:cTn id="57" dur="500" fill="hold"/>
                                        <p:tgtEl>
                                          <p:spTgt spid="19514"/>
                                        </p:tgtEl>
                                        <p:attrNameLst>
                                          <p:attrName>ppt_h</p:attrName>
                                        </p:attrNameLst>
                                      </p:cBhvr>
                                      <p:tavLst>
                                        <p:tav tm="0">
                                          <p:val>
                                            <p:fltVal val="0"/>
                                          </p:val>
                                        </p:tav>
                                        <p:tav tm="100000">
                                          <p:val>
                                            <p:strVal val="#ppt_h"/>
                                          </p:val>
                                        </p:tav>
                                      </p:tavLst>
                                    </p:anim>
                                    <p:animEffect transition="in" filter="fade">
                                      <p:cBhvr>
                                        <p:cTn id="58" dur="500"/>
                                        <p:tgtEl>
                                          <p:spTgt spid="195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507"/>
                                        </p:tgtEl>
                                        <p:attrNameLst>
                                          <p:attrName>style.visibility</p:attrName>
                                        </p:attrNameLst>
                                      </p:cBhvr>
                                      <p:to>
                                        <p:strVal val="visible"/>
                                      </p:to>
                                    </p:set>
                                    <p:anim calcmode="lin" valueType="num">
                                      <p:cBhvr>
                                        <p:cTn id="61" dur="500" fill="hold"/>
                                        <p:tgtEl>
                                          <p:spTgt spid="19507"/>
                                        </p:tgtEl>
                                        <p:attrNameLst>
                                          <p:attrName>ppt_w</p:attrName>
                                        </p:attrNameLst>
                                      </p:cBhvr>
                                      <p:tavLst>
                                        <p:tav tm="0">
                                          <p:val>
                                            <p:fltVal val="0"/>
                                          </p:val>
                                        </p:tav>
                                        <p:tav tm="100000">
                                          <p:val>
                                            <p:strVal val="#ppt_w"/>
                                          </p:val>
                                        </p:tav>
                                      </p:tavLst>
                                    </p:anim>
                                    <p:anim calcmode="lin" valueType="num">
                                      <p:cBhvr>
                                        <p:cTn id="62" dur="500" fill="hold"/>
                                        <p:tgtEl>
                                          <p:spTgt spid="19507"/>
                                        </p:tgtEl>
                                        <p:attrNameLst>
                                          <p:attrName>ppt_h</p:attrName>
                                        </p:attrNameLst>
                                      </p:cBhvr>
                                      <p:tavLst>
                                        <p:tav tm="0">
                                          <p:val>
                                            <p:fltVal val="0"/>
                                          </p:val>
                                        </p:tav>
                                        <p:tav tm="100000">
                                          <p:val>
                                            <p:strVal val="#ppt_h"/>
                                          </p:val>
                                        </p:tav>
                                      </p:tavLst>
                                    </p:anim>
                                    <p:animEffect transition="in" filter="fade">
                                      <p:cBhvr>
                                        <p:cTn id="63" dur="500"/>
                                        <p:tgtEl>
                                          <p:spTgt spid="1950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p:cTn id="66" dur="500" fill="hold"/>
                                        <p:tgtEl>
                                          <p:spTgt spid="32"/>
                                        </p:tgtEl>
                                        <p:attrNameLst>
                                          <p:attrName>ppt_w</p:attrName>
                                        </p:attrNameLst>
                                      </p:cBhvr>
                                      <p:tavLst>
                                        <p:tav tm="0">
                                          <p:val>
                                            <p:fltVal val="0"/>
                                          </p:val>
                                        </p:tav>
                                        <p:tav tm="100000">
                                          <p:val>
                                            <p:strVal val="#ppt_w"/>
                                          </p:val>
                                        </p:tav>
                                      </p:tavLst>
                                    </p:anim>
                                    <p:anim calcmode="lin" valueType="num">
                                      <p:cBhvr>
                                        <p:cTn id="67" dur="500" fill="hold"/>
                                        <p:tgtEl>
                                          <p:spTgt spid="32"/>
                                        </p:tgtEl>
                                        <p:attrNameLst>
                                          <p:attrName>ppt_h</p:attrName>
                                        </p:attrNameLst>
                                      </p:cBhvr>
                                      <p:tavLst>
                                        <p:tav tm="0">
                                          <p:val>
                                            <p:fltVal val="0"/>
                                          </p:val>
                                        </p:tav>
                                        <p:tav tm="100000">
                                          <p:val>
                                            <p:strVal val="#ppt_h"/>
                                          </p:val>
                                        </p:tav>
                                      </p:tavLst>
                                    </p:anim>
                                    <p:animEffect transition="in" filter="fade">
                                      <p:cBhvr>
                                        <p:cTn id="68" dur="500"/>
                                        <p:tgtEl>
                                          <p:spTgt spid="3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2950"/>
                            </p:stCondLst>
                            <p:childTnLst>
                              <p:par>
                                <p:cTn id="80" presetID="35"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style.rotation</p:attrName>
                                        </p:attrNameLst>
                                      </p:cBhvr>
                                      <p:tavLst>
                                        <p:tav tm="0">
                                          <p:val>
                                            <p:fltVal val="720"/>
                                          </p:val>
                                        </p:tav>
                                        <p:tav tm="100000">
                                          <p:val>
                                            <p:fltVal val="0"/>
                                          </p:val>
                                        </p:tav>
                                      </p:tavLst>
                                    </p:anim>
                                    <p:anim calcmode="lin" valueType="num">
                                      <p:cBhvr>
                                        <p:cTn id="84" dur="500" fill="hold"/>
                                        <p:tgtEl>
                                          <p:spTgt spid="35"/>
                                        </p:tgtEl>
                                        <p:attrNameLst>
                                          <p:attrName>ppt_h</p:attrName>
                                        </p:attrNameLst>
                                      </p:cBhvr>
                                      <p:tavLst>
                                        <p:tav tm="0">
                                          <p:val>
                                            <p:fltVal val="0"/>
                                          </p:val>
                                        </p:tav>
                                        <p:tav tm="100000">
                                          <p:val>
                                            <p:strVal val="#ppt_h"/>
                                          </p:val>
                                        </p:tav>
                                      </p:tavLst>
                                    </p:anim>
                                    <p:anim calcmode="lin" valueType="num">
                                      <p:cBhvr>
                                        <p:cTn id="85" dur="500" fill="hold"/>
                                        <p:tgtEl>
                                          <p:spTgt spid="35"/>
                                        </p:tgtEl>
                                        <p:attrNameLst>
                                          <p:attrName>ppt_w</p:attrName>
                                        </p:attrNameLst>
                                      </p:cBhvr>
                                      <p:tavLst>
                                        <p:tav tm="0">
                                          <p:val>
                                            <p:fltVal val="0"/>
                                          </p:val>
                                        </p:tav>
                                        <p:tav tm="100000">
                                          <p:val>
                                            <p:strVal val="#ppt_w"/>
                                          </p:val>
                                        </p:tav>
                                      </p:tavLst>
                                    </p:anim>
                                  </p:childTnLst>
                                </p:cTn>
                              </p:par>
                            </p:childTnLst>
                          </p:cTn>
                        </p:par>
                        <p:par>
                          <p:cTn id="86" fill="hold">
                            <p:stCondLst>
                              <p:cond delay="3450"/>
                            </p:stCondLst>
                            <p:childTnLst>
                              <p:par>
                                <p:cTn id="87" presetID="12" presetClass="entr" presetSubtype="4"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ppt_y</p:attrName>
                                        </p:attrNameLst>
                                      </p:cBhvr>
                                      <p:tavLst>
                                        <p:tav tm="0">
                                          <p:val>
                                            <p:strVal val="#ppt_y+#ppt_h*1.125000"/>
                                          </p:val>
                                        </p:tav>
                                        <p:tav tm="100000">
                                          <p:val>
                                            <p:strVal val="#ppt_y"/>
                                          </p:val>
                                        </p:tav>
                                      </p:tavLst>
                                    </p:anim>
                                    <p:animEffect transition="in" filter="wipe(up)">
                                      <p:cBhvr>
                                        <p:cTn id="90" dur="500"/>
                                        <p:tgtEl>
                                          <p:spTgt spid="37"/>
                                        </p:tgtEl>
                                      </p:cBhvr>
                                    </p:animEffect>
                                  </p:childTnLst>
                                </p:cTn>
                              </p:par>
                            </p:childTnLst>
                          </p:cTn>
                        </p:par>
                        <p:par>
                          <p:cTn id="91" fill="hold">
                            <p:stCondLst>
                              <p:cond delay="3950"/>
                            </p:stCondLst>
                            <p:childTnLst>
                              <p:par>
                                <p:cTn id="92" presetID="14" presetClass="entr" presetSubtype="5"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randombar(vertical)">
                                      <p:cBhvr>
                                        <p:cTn id="94" dur="500"/>
                                        <p:tgtEl>
                                          <p:spTgt spid="36"/>
                                        </p:tgtEl>
                                      </p:cBhvr>
                                    </p:animEffect>
                                  </p:childTnLst>
                                </p:cTn>
                              </p:par>
                            </p:childTnLst>
                          </p:cTn>
                        </p:par>
                        <p:par>
                          <p:cTn id="95" fill="hold">
                            <p:stCondLst>
                              <p:cond delay="4450"/>
                            </p:stCondLst>
                            <p:childTnLst>
                              <p:par>
                                <p:cTn id="96" presetID="35"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anim calcmode="lin" valueType="num">
                                      <p:cBhvr>
                                        <p:cTn id="99" dur="500" fill="hold"/>
                                        <p:tgtEl>
                                          <p:spTgt spid="38"/>
                                        </p:tgtEl>
                                        <p:attrNameLst>
                                          <p:attrName>style.rotation</p:attrName>
                                        </p:attrNameLst>
                                      </p:cBhvr>
                                      <p:tavLst>
                                        <p:tav tm="0">
                                          <p:val>
                                            <p:fltVal val="720"/>
                                          </p:val>
                                        </p:tav>
                                        <p:tav tm="100000">
                                          <p:val>
                                            <p:fltVal val="0"/>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 calcmode="lin" valueType="num">
                                      <p:cBhvr>
                                        <p:cTn id="101" dur="500" fill="hold"/>
                                        <p:tgtEl>
                                          <p:spTgt spid="38"/>
                                        </p:tgtEl>
                                        <p:attrNameLst>
                                          <p:attrName>ppt_w</p:attrName>
                                        </p:attrNameLst>
                                      </p:cBhvr>
                                      <p:tavLst>
                                        <p:tav tm="0">
                                          <p:val>
                                            <p:fltVal val="0"/>
                                          </p:val>
                                        </p:tav>
                                        <p:tav tm="100000">
                                          <p:val>
                                            <p:strVal val="#ppt_w"/>
                                          </p:val>
                                        </p:tav>
                                      </p:tavLst>
                                    </p:anim>
                                  </p:childTnLst>
                                </p:cTn>
                              </p:par>
                            </p:childTnLst>
                          </p:cTn>
                        </p:par>
                        <p:par>
                          <p:cTn id="102" fill="hold">
                            <p:stCondLst>
                              <p:cond delay="4950"/>
                            </p:stCondLst>
                            <p:childTnLst>
                              <p:par>
                                <p:cTn id="103" presetID="12" presetClass="entr" presetSubtype="4"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500"/>
                                        <p:tgtEl>
                                          <p:spTgt spid="40"/>
                                        </p:tgtEl>
                                        <p:attrNameLst>
                                          <p:attrName>ppt_y</p:attrName>
                                        </p:attrNameLst>
                                      </p:cBhvr>
                                      <p:tavLst>
                                        <p:tav tm="0">
                                          <p:val>
                                            <p:strVal val="#ppt_y+#ppt_h*1.125000"/>
                                          </p:val>
                                        </p:tav>
                                        <p:tav tm="100000">
                                          <p:val>
                                            <p:strVal val="#ppt_y"/>
                                          </p:val>
                                        </p:tav>
                                      </p:tavLst>
                                    </p:anim>
                                    <p:animEffect transition="in" filter="wipe(up)">
                                      <p:cBhvr>
                                        <p:cTn id="106" dur="500"/>
                                        <p:tgtEl>
                                          <p:spTgt spid="40"/>
                                        </p:tgtEl>
                                      </p:cBhvr>
                                    </p:animEffect>
                                  </p:childTnLst>
                                </p:cTn>
                              </p:par>
                            </p:childTnLst>
                          </p:cTn>
                        </p:par>
                        <p:par>
                          <p:cTn id="107" fill="hold">
                            <p:stCondLst>
                              <p:cond delay="5450"/>
                            </p:stCondLst>
                            <p:childTnLst>
                              <p:par>
                                <p:cTn id="108" presetID="14" presetClass="entr" presetSubtype="5" fill="hold" grpId="0" nodeType="after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randombar(vertical)">
                                      <p:cBhvr>
                                        <p:cTn id="110" dur="500"/>
                                        <p:tgtEl>
                                          <p:spTgt spid="39"/>
                                        </p:tgtEl>
                                      </p:cBhvr>
                                    </p:animEffect>
                                  </p:childTnLst>
                                </p:cTn>
                              </p:par>
                            </p:childTnLst>
                          </p:cTn>
                        </p:par>
                        <p:par>
                          <p:cTn id="111" fill="hold">
                            <p:stCondLst>
                              <p:cond delay="5950"/>
                            </p:stCondLst>
                            <p:childTnLst>
                              <p:par>
                                <p:cTn id="112" presetID="35" presetClass="entr" presetSubtype="0" fill="hold" grpId="0"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style.rotation</p:attrName>
                                        </p:attrNameLst>
                                      </p:cBhvr>
                                      <p:tavLst>
                                        <p:tav tm="0">
                                          <p:val>
                                            <p:fltVal val="720"/>
                                          </p:val>
                                        </p:tav>
                                        <p:tav tm="100000">
                                          <p:val>
                                            <p:fltVal val="0"/>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ppt_w</p:attrName>
                                        </p:attrNameLst>
                                      </p:cBhvr>
                                      <p:tavLst>
                                        <p:tav tm="0">
                                          <p:val>
                                            <p:fltVal val="0"/>
                                          </p:val>
                                        </p:tav>
                                        <p:tav tm="100000">
                                          <p:val>
                                            <p:strVal val="#ppt_w"/>
                                          </p:val>
                                        </p:tav>
                                      </p:tavLst>
                                    </p:anim>
                                  </p:childTnLst>
                                </p:cTn>
                              </p:par>
                            </p:childTnLst>
                          </p:cTn>
                        </p:par>
                        <p:par>
                          <p:cTn id="118" fill="hold">
                            <p:stCondLst>
                              <p:cond delay="6450"/>
                            </p:stCondLst>
                            <p:childTnLst>
                              <p:par>
                                <p:cTn id="119" presetID="12" presetClass="entr" presetSubtype="4" fill="hold" grpId="0" nodeType="afterEffect">
                                  <p:stCondLst>
                                    <p:cond delay="0"/>
                                  </p:stCondLst>
                                  <p:childTnLst>
                                    <p:set>
                                      <p:cBhvr>
                                        <p:cTn id="120" dur="1" fill="hold">
                                          <p:stCondLst>
                                            <p:cond delay="0"/>
                                          </p:stCondLst>
                                        </p:cTn>
                                        <p:tgtEl>
                                          <p:spTgt spid="43"/>
                                        </p:tgtEl>
                                        <p:attrNameLst>
                                          <p:attrName>style.visibility</p:attrName>
                                        </p:attrNameLst>
                                      </p:cBhvr>
                                      <p:to>
                                        <p:strVal val="visible"/>
                                      </p:to>
                                    </p:set>
                                    <p:anim calcmode="lin" valueType="num">
                                      <p:cBhvr additive="base">
                                        <p:cTn id="121" dur="500"/>
                                        <p:tgtEl>
                                          <p:spTgt spid="43"/>
                                        </p:tgtEl>
                                        <p:attrNameLst>
                                          <p:attrName>ppt_y</p:attrName>
                                        </p:attrNameLst>
                                      </p:cBhvr>
                                      <p:tavLst>
                                        <p:tav tm="0">
                                          <p:val>
                                            <p:strVal val="#ppt_y+#ppt_h*1.125000"/>
                                          </p:val>
                                        </p:tav>
                                        <p:tav tm="100000">
                                          <p:val>
                                            <p:strVal val="#ppt_y"/>
                                          </p:val>
                                        </p:tav>
                                      </p:tavLst>
                                    </p:anim>
                                    <p:animEffect transition="in" filter="wipe(up)">
                                      <p:cBhvr>
                                        <p:cTn id="122" dur="500"/>
                                        <p:tgtEl>
                                          <p:spTgt spid="43"/>
                                        </p:tgtEl>
                                      </p:cBhvr>
                                    </p:animEffect>
                                  </p:childTnLst>
                                </p:cTn>
                              </p:par>
                            </p:childTnLst>
                          </p:cTn>
                        </p:par>
                        <p:par>
                          <p:cTn id="123" fill="hold">
                            <p:stCondLst>
                              <p:cond delay="6950"/>
                            </p:stCondLst>
                            <p:childTnLst>
                              <p:par>
                                <p:cTn id="124" presetID="14" presetClass="entr" presetSubtype="5" fill="hold" grpId="0" nodeType="after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randombar(vertical)">
                                      <p:cBhvr>
                                        <p:cTn id="1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9507" grpId="0"/>
      <p:bldP spid="19511" grpId="0"/>
      <p:bldP spid="19512" grpId="0"/>
      <p:bldP spid="19513" grpId="0"/>
      <p:bldP spid="19514" grpId="0"/>
      <p:bldP spid="32" grpId="0"/>
      <p:bldP spid="33" grpId="0"/>
      <p:bldP spid="34" grpId="0"/>
      <p:bldP spid="35" grpId="0" bldLvl="0" animBg="1"/>
      <p:bldP spid="36" grpId="0"/>
      <p:bldP spid="37" grpId="0"/>
      <p:bldP spid="38" grpId="0" bldLvl="0" animBg="1"/>
      <p:bldP spid="39" grpId="0"/>
      <p:bldP spid="40" grpId="0"/>
      <p:bldP spid="41" grpId="0" bldLvl="0" animBg="1"/>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143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3561" name="组合 38"/>
          <p:cNvGrpSpPr/>
          <p:nvPr/>
        </p:nvGrpSpPr>
        <p:grpSpPr bwMode="auto">
          <a:xfrm>
            <a:off x="5749290" y="2929255"/>
            <a:ext cx="651510" cy="652145"/>
            <a:chOff x="0" y="0"/>
            <a:chExt cx="941070" cy="941070"/>
          </a:xfrm>
          <a:solidFill>
            <a:schemeClr val="bg1"/>
          </a:solidFill>
        </p:grpSpPr>
        <p:sp>
          <p:nvSpPr>
            <p:cNvPr id="23562" name="圆角矩形 4"/>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4" name="组合 40"/>
          <p:cNvGrpSpPr/>
          <p:nvPr/>
        </p:nvGrpSpPr>
        <p:grpSpPr bwMode="auto">
          <a:xfrm>
            <a:off x="9027795" y="2933700"/>
            <a:ext cx="652145" cy="652145"/>
            <a:chOff x="0" y="0"/>
            <a:chExt cx="941070" cy="941070"/>
          </a:xfrm>
          <a:solidFill>
            <a:srgbClr val="415380"/>
          </a:solidFill>
        </p:grpSpPr>
        <p:sp>
          <p:nvSpPr>
            <p:cNvPr id="23565" name="圆角矩形 19"/>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7" name="组合 39"/>
          <p:cNvGrpSpPr/>
          <p:nvPr/>
        </p:nvGrpSpPr>
        <p:grpSpPr bwMode="auto">
          <a:xfrm>
            <a:off x="7416800" y="2933700"/>
            <a:ext cx="651510" cy="652145"/>
            <a:chOff x="0" y="0"/>
            <a:chExt cx="941070" cy="941070"/>
          </a:xfrm>
          <a:solidFill>
            <a:srgbClr val="415380"/>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8730" y="152602"/>
              <a:ext cx="645958" cy="621582"/>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10638790" y="2927350"/>
            <a:ext cx="652145" cy="652145"/>
            <a:chOff x="0" y="0"/>
            <a:chExt cx="941070" cy="941070"/>
          </a:xfrm>
          <a:solidFill>
            <a:srgbClr val="415380"/>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3" name="任意多边形 35"/>
          <p:cNvSpPr/>
          <p:nvPr/>
        </p:nvSpPr>
        <p:spPr bwMode="auto">
          <a:xfrm>
            <a:off x="5748973" y="1333500"/>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3" name="矩形 2"/>
          <p:cNvSpPr/>
          <p:nvPr/>
        </p:nvSpPr>
        <p:spPr>
          <a:xfrm>
            <a:off x="956310" y="1333500"/>
            <a:ext cx="4270375" cy="4727575"/>
          </a:xfrm>
          <a:prstGeom prst="rect">
            <a:avLst/>
          </a:prstGeom>
          <a:blipFill rotWithShape="1">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749290" y="3883025"/>
            <a:ext cx="2628265" cy="2178050"/>
          </a:xfrm>
          <a:prstGeom prst="rect">
            <a:avLst/>
          </a:prstGeom>
          <a:blipFill rotWithShape="1">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662670" y="3883025"/>
            <a:ext cx="2628265" cy="2178050"/>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57"/>
          <p:cNvSpPr>
            <a:spLocks noChangeArrowheads="1"/>
          </p:cNvSpPr>
          <p:nvPr/>
        </p:nvSpPr>
        <p:spPr bwMode="auto">
          <a:xfrm>
            <a:off x="6259830" y="1685925"/>
            <a:ext cx="503110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259959" y="133378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randombar(horizontal)">
                                      <p:cBhvr>
                                        <p:cTn id="28" dur="500"/>
                                        <p:tgtEl>
                                          <p:spTgt spid="3"/>
                                        </p:tgtEl>
                                      </p:cBhvr>
                                    </p:animEffect>
                                  </p:childTnLst>
                                </p:cTn>
                              </p:par>
                            </p:childTnLst>
                          </p:cTn>
                        </p:par>
                        <p:par>
                          <p:cTn id="29" fill="hold">
                            <p:stCondLst>
                              <p:cond delay="2450"/>
                            </p:stCondLst>
                            <p:childTnLst>
                              <p:par>
                                <p:cTn id="30" presetID="23" presetClass="entr" presetSubtype="16" fill="hold" grpId="0" nodeType="afterEffect">
                                  <p:stCondLst>
                                    <p:cond delay="0"/>
                                  </p:stCondLst>
                                  <p:childTnLst>
                                    <p:set>
                                      <p:cBhvr>
                                        <p:cTn id="31" dur="1" fill="hold">
                                          <p:stCondLst>
                                            <p:cond delay="0"/>
                                          </p:stCondLst>
                                        </p:cTn>
                                        <p:tgtEl>
                                          <p:spTgt spid="23573"/>
                                        </p:tgtEl>
                                        <p:attrNameLst>
                                          <p:attrName>style.visibility</p:attrName>
                                        </p:attrNameLst>
                                      </p:cBhvr>
                                      <p:to>
                                        <p:strVal val="visible"/>
                                      </p:to>
                                    </p:set>
                                    <p:anim calcmode="lin" valueType="num">
                                      <p:cBhvr>
                                        <p:cTn id="32" dur="500" fill="hold"/>
                                        <p:tgtEl>
                                          <p:spTgt spid="23573"/>
                                        </p:tgtEl>
                                        <p:attrNameLst>
                                          <p:attrName>ppt_w</p:attrName>
                                        </p:attrNameLst>
                                      </p:cBhvr>
                                      <p:tavLst>
                                        <p:tav tm="0">
                                          <p:val>
                                            <p:fltVal val="0"/>
                                          </p:val>
                                        </p:tav>
                                        <p:tav tm="100000">
                                          <p:val>
                                            <p:strVal val="#ppt_w"/>
                                          </p:val>
                                        </p:tav>
                                      </p:tavLst>
                                    </p:anim>
                                    <p:anim calcmode="lin" valueType="num">
                                      <p:cBhvr>
                                        <p:cTn id="33" dur="500" fill="hold"/>
                                        <p:tgtEl>
                                          <p:spTgt spid="23573"/>
                                        </p:tgtEl>
                                        <p:attrNameLst>
                                          <p:attrName>ppt_h</p:attrName>
                                        </p:attrNameLst>
                                      </p:cBhvr>
                                      <p:tavLst>
                                        <p:tav tm="0">
                                          <p:val>
                                            <p:fltVal val="0"/>
                                          </p:val>
                                        </p:tav>
                                        <p:tav tm="100000">
                                          <p:val>
                                            <p:strVal val="#ppt_h"/>
                                          </p:val>
                                        </p:tav>
                                      </p:tavLst>
                                    </p:anim>
                                  </p:childTnLst>
                                </p:cTn>
                              </p:par>
                            </p:childTnLst>
                          </p:cTn>
                        </p:par>
                        <p:par>
                          <p:cTn id="34" fill="hold">
                            <p:stCondLst>
                              <p:cond delay="2950"/>
                            </p:stCondLst>
                            <p:childTnLst>
                              <p:par>
                                <p:cTn id="35" presetID="12" presetClass="entr" presetSubtype="4"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childTnLst>
                          </p:cTn>
                        </p:par>
                        <p:par>
                          <p:cTn id="39" fill="hold">
                            <p:stCondLst>
                              <p:cond delay="3450"/>
                            </p:stCondLst>
                            <p:childTnLst>
                              <p:par>
                                <p:cTn id="40" presetID="14" presetClass="entr" presetSubtype="5"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randombar(vertical)">
                                      <p:cBhvr>
                                        <p:cTn id="42" dur="500"/>
                                        <p:tgtEl>
                                          <p:spTgt spid="36"/>
                                        </p:tgtEl>
                                      </p:cBhvr>
                                    </p:animEffect>
                                  </p:childTnLst>
                                </p:cTn>
                              </p:par>
                            </p:childTnLst>
                          </p:cTn>
                        </p:par>
                        <p:par>
                          <p:cTn id="43" fill="hold">
                            <p:stCondLst>
                              <p:cond delay="3950"/>
                            </p:stCondLst>
                            <p:childTnLst>
                              <p:par>
                                <p:cTn id="44" presetID="2" presetClass="entr" presetSubtype="2" fill="hold" nodeType="afterEffect">
                                  <p:stCondLst>
                                    <p:cond delay="0"/>
                                  </p:stCondLst>
                                  <p:childTnLst>
                                    <p:set>
                                      <p:cBhvr>
                                        <p:cTn id="45" dur="1" fill="hold">
                                          <p:stCondLst>
                                            <p:cond delay="0"/>
                                          </p:stCondLst>
                                        </p:cTn>
                                        <p:tgtEl>
                                          <p:spTgt spid="23561"/>
                                        </p:tgtEl>
                                        <p:attrNameLst>
                                          <p:attrName>style.visibility</p:attrName>
                                        </p:attrNameLst>
                                      </p:cBhvr>
                                      <p:to>
                                        <p:strVal val="visible"/>
                                      </p:to>
                                    </p:set>
                                    <p:anim calcmode="lin" valueType="num">
                                      <p:cBhvr additive="base">
                                        <p:cTn id="46" dur="500" fill="hold"/>
                                        <p:tgtEl>
                                          <p:spTgt spid="23561"/>
                                        </p:tgtEl>
                                        <p:attrNameLst>
                                          <p:attrName>ppt_x</p:attrName>
                                        </p:attrNameLst>
                                      </p:cBhvr>
                                      <p:tavLst>
                                        <p:tav tm="0">
                                          <p:val>
                                            <p:strVal val="1+#ppt_w/2"/>
                                          </p:val>
                                        </p:tav>
                                        <p:tav tm="100000">
                                          <p:val>
                                            <p:strVal val="#ppt_x"/>
                                          </p:val>
                                        </p:tav>
                                      </p:tavLst>
                                    </p:anim>
                                    <p:anim calcmode="lin" valueType="num">
                                      <p:cBhvr additive="base">
                                        <p:cTn id="47" dur="500" fill="hold"/>
                                        <p:tgtEl>
                                          <p:spTgt spid="2356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250"/>
                                  </p:stCondLst>
                                  <p:childTnLst>
                                    <p:set>
                                      <p:cBhvr>
                                        <p:cTn id="49" dur="1" fill="hold">
                                          <p:stCondLst>
                                            <p:cond delay="0"/>
                                          </p:stCondLst>
                                        </p:cTn>
                                        <p:tgtEl>
                                          <p:spTgt spid="23567"/>
                                        </p:tgtEl>
                                        <p:attrNameLst>
                                          <p:attrName>style.visibility</p:attrName>
                                        </p:attrNameLst>
                                      </p:cBhvr>
                                      <p:to>
                                        <p:strVal val="visible"/>
                                      </p:to>
                                    </p:set>
                                    <p:anim calcmode="lin" valueType="num">
                                      <p:cBhvr additive="base">
                                        <p:cTn id="50" dur="500" fill="hold"/>
                                        <p:tgtEl>
                                          <p:spTgt spid="23567"/>
                                        </p:tgtEl>
                                        <p:attrNameLst>
                                          <p:attrName>ppt_x</p:attrName>
                                        </p:attrNameLst>
                                      </p:cBhvr>
                                      <p:tavLst>
                                        <p:tav tm="0">
                                          <p:val>
                                            <p:strVal val="1+#ppt_w/2"/>
                                          </p:val>
                                        </p:tav>
                                        <p:tav tm="100000">
                                          <p:val>
                                            <p:strVal val="#ppt_x"/>
                                          </p:val>
                                        </p:tav>
                                      </p:tavLst>
                                    </p:anim>
                                    <p:anim calcmode="lin" valueType="num">
                                      <p:cBhvr additive="base">
                                        <p:cTn id="51" dur="500" fill="hold"/>
                                        <p:tgtEl>
                                          <p:spTgt spid="2356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23564"/>
                                        </p:tgtEl>
                                        <p:attrNameLst>
                                          <p:attrName>style.visibility</p:attrName>
                                        </p:attrNameLst>
                                      </p:cBhvr>
                                      <p:to>
                                        <p:strVal val="visible"/>
                                      </p:to>
                                    </p:set>
                                    <p:anim calcmode="lin" valueType="num">
                                      <p:cBhvr additive="base">
                                        <p:cTn id="54" dur="500" fill="hold"/>
                                        <p:tgtEl>
                                          <p:spTgt spid="23564"/>
                                        </p:tgtEl>
                                        <p:attrNameLst>
                                          <p:attrName>ppt_x</p:attrName>
                                        </p:attrNameLst>
                                      </p:cBhvr>
                                      <p:tavLst>
                                        <p:tav tm="0">
                                          <p:val>
                                            <p:strVal val="1+#ppt_w/2"/>
                                          </p:val>
                                        </p:tav>
                                        <p:tav tm="100000">
                                          <p:val>
                                            <p:strVal val="#ppt_x"/>
                                          </p:val>
                                        </p:tav>
                                      </p:tavLst>
                                    </p:anim>
                                    <p:anim calcmode="lin" valueType="num">
                                      <p:cBhvr additive="base">
                                        <p:cTn id="55" dur="500" fill="hold"/>
                                        <p:tgtEl>
                                          <p:spTgt spid="2356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750"/>
                                  </p:stCondLst>
                                  <p:childTnLst>
                                    <p:set>
                                      <p:cBhvr>
                                        <p:cTn id="57" dur="1" fill="hold">
                                          <p:stCondLst>
                                            <p:cond delay="0"/>
                                          </p:stCondLst>
                                        </p:cTn>
                                        <p:tgtEl>
                                          <p:spTgt spid="23570"/>
                                        </p:tgtEl>
                                        <p:attrNameLst>
                                          <p:attrName>style.visibility</p:attrName>
                                        </p:attrNameLst>
                                      </p:cBhvr>
                                      <p:to>
                                        <p:strVal val="visible"/>
                                      </p:to>
                                    </p:set>
                                    <p:anim calcmode="lin" valueType="num">
                                      <p:cBhvr additive="base">
                                        <p:cTn id="58" dur="500" fill="hold"/>
                                        <p:tgtEl>
                                          <p:spTgt spid="23570"/>
                                        </p:tgtEl>
                                        <p:attrNameLst>
                                          <p:attrName>ppt_x</p:attrName>
                                        </p:attrNameLst>
                                      </p:cBhvr>
                                      <p:tavLst>
                                        <p:tav tm="0">
                                          <p:val>
                                            <p:strVal val="1+#ppt_w/2"/>
                                          </p:val>
                                        </p:tav>
                                        <p:tav tm="100000">
                                          <p:val>
                                            <p:strVal val="#ppt_x"/>
                                          </p:val>
                                        </p:tav>
                                      </p:tavLst>
                                    </p:anim>
                                    <p:anim calcmode="lin" valueType="num">
                                      <p:cBhvr additive="base">
                                        <p:cTn id="59" dur="500" fill="hold"/>
                                        <p:tgtEl>
                                          <p:spTgt spid="23570"/>
                                        </p:tgtEl>
                                        <p:attrNameLst>
                                          <p:attrName>ppt_y</p:attrName>
                                        </p:attrNameLst>
                                      </p:cBhvr>
                                      <p:tavLst>
                                        <p:tav tm="0">
                                          <p:val>
                                            <p:strVal val="#ppt_y"/>
                                          </p:val>
                                        </p:tav>
                                        <p:tav tm="100000">
                                          <p:val>
                                            <p:strVal val="#ppt_y"/>
                                          </p:val>
                                        </p:tav>
                                      </p:tavLst>
                                    </p:anim>
                                  </p:childTnLst>
                                </p:cTn>
                              </p:par>
                            </p:childTnLst>
                          </p:cTn>
                        </p:par>
                        <p:par>
                          <p:cTn id="60" fill="hold">
                            <p:stCondLst>
                              <p:cond delay="44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3573" grpId="0" bldLvl="0" animBg="1"/>
      <p:bldP spid="3" grpId="0" bldLvl="0" animBg="1"/>
      <p:bldP spid="2" grpId="0" bldLvl="0" animBg="1"/>
      <p:bldP spid="6" grpId="0" bldLvl="0" animBg="1"/>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51" name="Freeform 15"/>
          <p:cNvSpPr/>
          <p:nvPr/>
        </p:nvSpPr>
        <p:spPr bwMode="auto">
          <a:xfrm>
            <a:off x="6160135" y="2492375"/>
            <a:ext cx="1251585" cy="1416685"/>
          </a:xfrm>
          <a:custGeom>
            <a:avLst/>
            <a:gdLst/>
            <a:ahLst/>
            <a:cxnLst>
              <a:cxn ang="0">
                <a:pos x="402" y="33"/>
              </a:cxn>
              <a:cxn ang="0">
                <a:pos x="1154" y="152"/>
              </a:cxn>
              <a:cxn ang="0">
                <a:pos x="1880" y="340"/>
              </a:cxn>
              <a:cxn ang="0">
                <a:pos x="2580" y="595"/>
              </a:cxn>
              <a:cxn ang="0">
                <a:pos x="3245" y="911"/>
              </a:cxn>
              <a:cxn ang="0">
                <a:pos x="3875" y="1286"/>
              </a:cxn>
              <a:cxn ang="0">
                <a:pos x="4468" y="1716"/>
              </a:cxn>
              <a:cxn ang="0">
                <a:pos x="5016" y="2197"/>
              </a:cxn>
              <a:cxn ang="0">
                <a:pos x="5518" y="2725"/>
              </a:cxn>
              <a:cxn ang="0">
                <a:pos x="5970" y="3299"/>
              </a:cxn>
              <a:cxn ang="0">
                <a:pos x="6370" y="3913"/>
              </a:cxn>
              <a:cxn ang="0">
                <a:pos x="6712" y="4564"/>
              </a:cxn>
              <a:cxn ang="0">
                <a:pos x="6993" y="5249"/>
              </a:cxn>
              <a:cxn ang="0">
                <a:pos x="7211" y="5964"/>
              </a:cxn>
              <a:cxn ang="0">
                <a:pos x="7360" y="6705"/>
              </a:cxn>
              <a:cxn ang="0">
                <a:pos x="7439" y="7469"/>
              </a:cxn>
              <a:cxn ang="0">
                <a:pos x="8163" y="7859"/>
              </a:cxn>
              <a:cxn ang="0">
                <a:pos x="4297" y="7859"/>
              </a:cxn>
              <a:cxn ang="0">
                <a:pos x="5003" y="7593"/>
              </a:cxn>
              <a:cxn ang="0">
                <a:pos x="4949" y="7074"/>
              </a:cxn>
              <a:cxn ang="0">
                <a:pos x="4847" y="6569"/>
              </a:cxn>
              <a:cxn ang="0">
                <a:pos x="4701" y="6083"/>
              </a:cxn>
              <a:cxn ang="0">
                <a:pos x="4512" y="5616"/>
              </a:cxn>
              <a:cxn ang="0">
                <a:pos x="4281" y="5171"/>
              </a:cxn>
              <a:cxn ang="0">
                <a:pos x="4012" y="4752"/>
              </a:cxn>
              <a:cxn ang="0">
                <a:pos x="3708" y="4359"/>
              </a:cxn>
              <a:cxn ang="0">
                <a:pos x="3369" y="3996"/>
              </a:cxn>
              <a:cxn ang="0">
                <a:pos x="3000" y="3664"/>
              </a:cxn>
              <a:cxn ang="0">
                <a:pos x="2602" y="3367"/>
              </a:cxn>
              <a:cxn ang="0">
                <a:pos x="2177" y="3105"/>
              </a:cxn>
              <a:cxn ang="0">
                <a:pos x="1728" y="2883"/>
              </a:cxn>
              <a:cxn ang="0">
                <a:pos x="1257" y="2702"/>
              </a:cxn>
              <a:cxn ang="0">
                <a:pos x="767" y="2565"/>
              </a:cxn>
              <a:cxn ang="0">
                <a:pos x="259" y="2472"/>
              </a:cxn>
              <a:cxn ang="0">
                <a:pos x="889" y="1209"/>
              </a:cxn>
            </a:cxnLst>
            <a:rect l="0" t="0" r="r" b="b"/>
            <a:pathLst>
              <a:path w="8163" h="9250">
                <a:moveTo>
                  <a:pt x="18" y="0"/>
                </a:moveTo>
                <a:lnTo>
                  <a:pt x="402" y="33"/>
                </a:lnTo>
                <a:lnTo>
                  <a:pt x="781" y="83"/>
                </a:lnTo>
                <a:lnTo>
                  <a:pt x="1154" y="152"/>
                </a:lnTo>
                <a:lnTo>
                  <a:pt x="1521" y="238"/>
                </a:lnTo>
                <a:lnTo>
                  <a:pt x="1880" y="340"/>
                </a:lnTo>
                <a:lnTo>
                  <a:pt x="2233" y="460"/>
                </a:lnTo>
                <a:lnTo>
                  <a:pt x="2580" y="595"/>
                </a:lnTo>
                <a:lnTo>
                  <a:pt x="2916" y="746"/>
                </a:lnTo>
                <a:lnTo>
                  <a:pt x="3245" y="911"/>
                </a:lnTo>
                <a:lnTo>
                  <a:pt x="3566" y="1091"/>
                </a:lnTo>
                <a:lnTo>
                  <a:pt x="3875" y="1286"/>
                </a:lnTo>
                <a:lnTo>
                  <a:pt x="4176" y="1494"/>
                </a:lnTo>
                <a:lnTo>
                  <a:pt x="4468" y="1716"/>
                </a:lnTo>
                <a:lnTo>
                  <a:pt x="4747" y="1950"/>
                </a:lnTo>
                <a:lnTo>
                  <a:pt x="5016" y="2197"/>
                </a:lnTo>
                <a:lnTo>
                  <a:pt x="5274" y="2456"/>
                </a:lnTo>
                <a:lnTo>
                  <a:pt x="5518" y="2725"/>
                </a:lnTo>
                <a:lnTo>
                  <a:pt x="5750" y="3007"/>
                </a:lnTo>
                <a:lnTo>
                  <a:pt x="5970" y="3299"/>
                </a:lnTo>
                <a:lnTo>
                  <a:pt x="6178" y="3601"/>
                </a:lnTo>
                <a:lnTo>
                  <a:pt x="6370" y="3913"/>
                </a:lnTo>
                <a:lnTo>
                  <a:pt x="6548" y="4235"/>
                </a:lnTo>
                <a:lnTo>
                  <a:pt x="6712" y="4564"/>
                </a:lnTo>
                <a:lnTo>
                  <a:pt x="6861" y="4903"/>
                </a:lnTo>
                <a:lnTo>
                  <a:pt x="6993" y="5249"/>
                </a:lnTo>
                <a:lnTo>
                  <a:pt x="7111" y="5603"/>
                </a:lnTo>
                <a:lnTo>
                  <a:pt x="7211" y="5964"/>
                </a:lnTo>
                <a:lnTo>
                  <a:pt x="7294" y="6331"/>
                </a:lnTo>
                <a:lnTo>
                  <a:pt x="7360" y="6705"/>
                </a:lnTo>
                <a:lnTo>
                  <a:pt x="7409" y="7084"/>
                </a:lnTo>
                <a:lnTo>
                  <a:pt x="7439" y="7469"/>
                </a:lnTo>
                <a:lnTo>
                  <a:pt x="7451" y="7859"/>
                </a:lnTo>
                <a:lnTo>
                  <a:pt x="8163" y="7859"/>
                </a:lnTo>
                <a:lnTo>
                  <a:pt x="6230" y="9250"/>
                </a:lnTo>
                <a:lnTo>
                  <a:pt x="4297" y="7859"/>
                </a:lnTo>
                <a:lnTo>
                  <a:pt x="5011" y="7859"/>
                </a:lnTo>
                <a:lnTo>
                  <a:pt x="5003" y="7593"/>
                </a:lnTo>
                <a:lnTo>
                  <a:pt x="4982" y="7332"/>
                </a:lnTo>
                <a:lnTo>
                  <a:pt x="4949" y="7074"/>
                </a:lnTo>
                <a:lnTo>
                  <a:pt x="4905" y="6820"/>
                </a:lnTo>
                <a:lnTo>
                  <a:pt x="4847" y="6569"/>
                </a:lnTo>
                <a:lnTo>
                  <a:pt x="4779" y="6323"/>
                </a:lnTo>
                <a:lnTo>
                  <a:pt x="4701" y="6083"/>
                </a:lnTo>
                <a:lnTo>
                  <a:pt x="4611" y="5847"/>
                </a:lnTo>
                <a:lnTo>
                  <a:pt x="4512" y="5616"/>
                </a:lnTo>
                <a:lnTo>
                  <a:pt x="4401" y="5391"/>
                </a:lnTo>
                <a:lnTo>
                  <a:pt x="4281" y="5171"/>
                </a:lnTo>
                <a:lnTo>
                  <a:pt x="4152" y="4959"/>
                </a:lnTo>
                <a:lnTo>
                  <a:pt x="4012" y="4752"/>
                </a:lnTo>
                <a:lnTo>
                  <a:pt x="3865" y="4552"/>
                </a:lnTo>
                <a:lnTo>
                  <a:pt x="3708" y="4359"/>
                </a:lnTo>
                <a:lnTo>
                  <a:pt x="3543" y="4173"/>
                </a:lnTo>
                <a:lnTo>
                  <a:pt x="3369" y="3996"/>
                </a:lnTo>
                <a:lnTo>
                  <a:pt x="3189" y="3826"/>
                </a:lnTo>
                <a:lnTo>
                  <a:pt x="3000" y="3664"/>
                </a:lnTo>
                <a:lnTo>
                  <a:pt x="2805" y="3511"/>
                </a:lnTo>
                <a:lnTo>
                  <a:pt x="2602" y="3367"/>
                </a:lnTo>
                <a:lnTo>
                  <a:pt x="2393" y="3231"/>
                </a:lnTo>
                <a:lnTo>
                  <a:pt x="2177" y="3105"/>
                </a:lnTo>
                <a:lnTo>
                  <a:pt x="1956" y="2990"/>
                </a:lnTo>
                <a:lnTo>
                  <a:pt x="1728" y="2883"/>
                </a:lnTo>
                <a:lnTo>
                  <a:pt x="1495" y="2787"/>
                </a:lnTo>
                <a:lnTo>
                  <a:pt x="1257" y="2702"/>
                </a:lnTo>
                <a:lnTo>
                  <a:pt x="1014" y="2627"/>
                </a:lnTo>
                <a:lnTo>
                  <a:pt x="767" y="2565"/>
                </a:lnTo>
                <a:lnTo>
                  <a:pt x="515" y="2512"/>
                </a:lnTo>
                <a:lnTo>
                  <a:pt x="259" y="2472"/>
                </a:lnTo>
                <a:lnTo>
                  <a:pt x="0" y="2444"/>
                </a:lnTo>
                <a:lnTo>
                  <a:pt x="889" y="1209"/>
                </a:lnTo>
                <a:lnTo>
                  <a:pt x="18" y="0"/>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2" name="Freeform 16"/>
          <p:cNvSpPr/>
          <p:nvPr/>
        </p:nvSpPr>
        <p:spPr bwMode="auto">
          <a:xfrm>
            <a:off x="5878830" y="3773170"/>
            <a:ext cx="1421130" cy="1252855"/>
          </a:xfrm>
          <a:custGeom>
            <a:avLst/>
            <a:gdLst/>
            <a:ahLst/>
            <a:cxnLst>
              <a:cxn ang="0">
                <a:pos x="9237" y="409"/>
              </a:cxn>
              <a:cxn ang="0">
                <a:pos x="9116" y="1161"/>
              </a:cxn>
              <a:cxn ang="0">
                <a:pos x="8928" y="1888"/>
              </a:cxn>
              <a:cxn ang="0">
                <a:pos x="8673" y="2587"/>
              </a:cxn>
              <a:cxn ang="0">
                <a:pos x="8355" y="3254"/>
              </a:cxn>
              <a:cxn ang="0">
                <a:pos x="7979" y="3885"/>
              </a:cxn>
              <a:cxn ang="0">
                <a:pos x="7549" y="4476"/>
              </a:cxn>
              <a:cxn ang="0">
                <a:pos x="7065" y="5026"/>
              </a:cxn>
              <a:cxn ang="0">
                <a:pos x="6536" y="5527"/>
              </a:cxn>
              <a:cxn ang="0">
                <a:pos x="5961" y="5979"/>
              </a:cxn>
              <a:cxn ang="0">
                <a:pos x="5346" y="6379"/>
              </a:cxn>
              <a:cxn ang="0">
                <a:pos x="4693" y="6719"/>
              </a:cxn>
              <a:cxn ang="0">
                <a:pos x="4007" y="7000"/>
              </a:cxn>
              <a:cxn ang="0">
                <a:pos x="3290" y="7217"/>
              </a:cxn>
              <a:cxn ang="0">
                <a:pos x="2547" y="7365"/>
              </a:cxn>
              <a:cxn ang="0">
                <a:pos x="1782" y="7442"/>
              </a:cxn>
              <a:cxn ang="0">
                <a:pos x="1392" y="8174"/>
              </a:cxn>
              <a:cxn ang="0">
                <a:pos x="1392" y="4308"/>
              </a:cxn>
              <a:cxn ang="0">
                <a:pos x="1657" y="5005"/>
              </a:cxn>
              <a:cxn ang="0">
                <a:pos x="2179" y="4953"/>
              </a:cxn>
              <a:cxn ang="0">
                <a:pos x="2685" y="4853"/>
              </a:cxn>
              <a:cxn ang="0">
                <a:pos x="3174" y="4707"/>
              </a:cxn>
              <a:cxn ang="0">
                <a:pos x="3642" y="4519"/>
              </a:cxn>
              <a:cxn ang="0">
                <a:pos x="4088" y="4289"/>
              </a:cxn>
              <a:cxn ang="0">
                <a:pos x="4510" y="4020"/>
              </a:cxn>
              <a:cxn ang="0">
                <a:pos x="4903" y="3716"/>
              </a:cxn>
              <a:cxn ang="0">
                <a:pos x="5268" y="3377"/>
              </a:cxn>
              <a:cxn ang="0">
                <a:pos x="5601" y="3008"/>
              </a:cxn>
              <a:cxn ang="0">
                <a:pos x="5899" y="2609"/>
              </a:cxn>
              <a:cxn ang="0">
                <a:pos x="6161" y="2183"/>
              </a:cxn>
              <a:cxn ang="0">
                <a:pos x="6385" y="1733"/>
              </a:cxn>
              <a:cxn ang="0">
                <a:pos x="6567" y="1261"/>
              </a:cxn>
              <a:cxn ang="0">
                <a:pos x="6705" y="769"/>
              </a:cxn>
              <a:cxn ang="0">
                <a:pos x="6798" y="261"/>
              </a:cxn>
              <a:cxn ang="0">
                <a:pos x="8064" y="892"/>
              </a:cxn>
            </a:cxnLst>
            <a:rect l="0" t="0" r="r" b="b"/>
            <a:pathLst>
              <a:path w="9270" h="8174">
                <a:moveTo>
                  <a:pt x="9270" y="24"/>
                </a:moveTo>
                <a:lnTo>
                  <a:pt x="9237" y="409"/>
                </a:lnTo>
                <a:lnTo>
                  <a:pt x="9185" y="788"/>
                </a:lnTo>
                <a:lnTo>
                  <a:pt x="9116" y="1161"/>
                </a:lnTo>
                <a:lnTo>
                  <a:pt x="9031" y="1528"/>
                </a:lnTo>
                <a:lnTo>
                  <a:pt x="8928" y="1888"/>
                </a:lnTo>
                <a:lnTo>
                  <a:pt x="8808" y="2242"/>
                </a:lnTo>
                <a:lnTo>
                  <a:pt x="8673" y="2587"/>
                </a:lnTo>
                <a:lnTo>
                  <a:pt x="8522" y="2925"/>
                </a:lnTo>
                <a:lnTo>
                  <a:pt x="8355" y="3254"/>
                </a:lnTo>
                <a:lnTo>
                  <a:pt x="8175" y="3575"/>
                </a:lnTo>
                <a:lnTo>
                  <a:pt x="7979" y="3885"/>
                </a:lnTo>
                <a:lnTo>
                  <a:pt x="7770" y="4186"/>
                </a:lnTo>
                <a:lnTo>
                  <a:pt x="7549" y="4476"/>
                </a:lnTo>
                <a:lnTo>
                  <a:pt x="7314" y="4756"/>
                </a:lnTo>
                <a:lnTo>
                  <a:pt x="7065" y="5026"/>
                </a:lnTo>
                <a:lnTo>
                  <a:pt x="6807" y="5282"/>
                </a:lnTo>
                <a:lnTo>
                  <a:pt x="6536" y="5527"/>
                </a:lnTo>
                <a:lnTo>
                  <a:pt x="6253" y="5760"/>
                </a:lnTo>
                <a:lnTo>
                  <a:pt x="5961" y="5979"/>
                </a:lnTo>
                <a:lnTo>
                  <a:pt x="5658" y="6185"/>
                </a:lnTo>
                <a:lnTo>
                  <a:pt x="5346" y="6379"/>
                </a:lnTo>
                <a:lnTo>
                  <a:pt x="5023" y="6557"/>
                </a:lnTo>
                <a:lnTo>
                  <a:pt x="4693" y="6719"/>
                </a:lnTo>
                <a:lnTo>
                  <a:pt x="4353" y="6868"/>
                </a:lnTo>
                <a:lnTo>
                  <a:pt x="4007" y="7000"/>
                </a:lnTo>
                <a:lnTo>
                  <a:pt x="3652" y="7116"/>
                </a:lnTo>
                <a:lnTo>
                  <a:pt x="3290" y="7217"/>
                </a:lnTo>
                <a:lnTo>
                  <a:pt x="2921" y="7300"/>
                </a:lnTo>
                <a:lnTo>
                  <a:pt x="2547" y="7365"/>
                </a:lnTo>
                <a:lnTo>
                  <a:pt x="2167" y="7413"/>
                </a:lnTo>
                <a:lnTo>
                  <a:pt x="1782" y="7442"/>
                </a:lnTo>
                <a:lnTo>
                  <a:pt x="1392" y="7452"/>
                </a:lnTo>
                <a:lnTo>
                  <a:pt x="1392" y="8174"/>
                </a:lnTo>
                <a:lnTo>
                  <a:pt x="0" y="6241"/>
                </a:lnTo>
                <a:lnTo>
                  <a:pt x="1392" y="4308"/>
                </a:lnTo>
                <a:lnTo>
                  <a:pt x="1392" y="5013"/>
                </a:lnTo>
                <a:lnTo>
                  <a:pt x="1657" y="5005"/>
                </a:lnTo>
                <a:lnTo>
                  <a:pt x="1920" y="4986"/>
                </a:lnTo>
                <a:lnTo>
                  <a:pt x="2179" y="4953"/>
                </a:lnTo>
                <a:lnTo>
                  <a:pt x="2434" y="4909"/>
                </a:lnTo>
                <a:lnTo>
                  <a:pt x="2685" y="4853"/>
                </a:lnTo>
                <a:lnTo>
                  <a:pt x="2931" y="4786"/>
                </a:lnTo>
                <a:lnTo>
                  <a:pt x="3174" y="4707"/>
                </a:lnTo>
                <a:lnTo>
                  <a:pt x="3410" y="4618"/>
                </a:lnTo>
                <a:lnTo>
                  <a:pt x="3642" y="4519"/>
                </a:lnTo>
                <a:lnTo>
                  <a:pt x="3868" y="4408"/>
                </a:lnTo>
                <a:lnTo>
                  <a:pt x="4088" y="4289"/>
                </a:lnTo>
                <a:lnTo>
                  <a:pt x="4301" y="4159"/>
                </a:lnTo>
                <a:lnTo>
                  <a:pt x="4510" y="4020"/>
                </a:lnTo>
                <a:lnTo>
                  <a:pt x="4710" y="3872"/>
                </a:lnTo>
                <a:lnTo>
                  <a:pt x="4903" y="3716"/>
                </a:lnTo>
                <a:lnTo>
                  <a:pt x="5090" y="3551"/>
                </a:lnTo>
                <a:lnTo>
                  <a:pt x="5268" y="3377"/>
                </a:lnTo>
                <a:lnTo>
                  <a:pt x="5439" y="3196"/>
                </a:lnTo>
                <a:lnTo>
                  <a:pt x="5601" y="3008"/>
                </a:lnTo>
                <a:lnTo>
                  <a:pt x="5755" y="2812"/>
                </a:lnTo>
                <a:lnTo>
                  <a:pt x="5899" y="2609"/>
                </a:lnTo>
                <a:lnTo>
                  <a:pt x="6035" y="2399"/>
                </a:lnTo>
                <a:lnTo>
                  <a:pt x="6161" y="2183"/>
                </a:lnTo>
                <a:lnTo>
                  <a:pt x="6279" y="1961"/>
                </a:lnTo>
                <a:lnTo>
                  <a:pt x="6385" y="1733"/>
                </a:lnTo>
                <a:lnTo>
                  <a:pt x="6482" y="1500"/>
                </a:lnTo>
                <a:lnTo>
                  <a:pt x="6567" y="1261"/>
                </a:lnTo>
                <a:lnTo>
                  <a:pt x="6641" y="1018"/>
                </a:lnTo>
                <a:lnTo>
                  <a:pt x="6705" y="769"/>
                </a:lnTo>
                <a:lnTo>
                  <a:pt x="6757" y="517"/>
                </a:lnTo>
                <a:lnTo>
                  <a:pt x="6798" y="261"/>
                </a:lnTo>
                <a:lnTo>
                  <a:pt x="6826" y="0"/>
                </a:lnTo>
                <a:lnTo>
                  <a:pt x="8064" y="892"/>
                </a:lnTo>
                <a:lnTo>
                  <a:pt x="9270" y="24"/>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3" name="Freeform 17"/>
          <p:cNvSpPr/>
          <p:nvPr/>
        </p:nvSpPr>
        <p:spPr bwMode="auto">
          <a:xfrm>
            <a:off x="4768850" y="3496310"/>
            <a:ext cx="1248410" cy="1415415"/>
          </a:xfrm>
          <a:custGeom>
            <a:avLst/>
            <a:gdLst/>
            <a:ahLst/>
            <a:cxnLst>
              <a:cxn ang="0">
                <a:pos x="716" y="1779"/>
              </a:cxn>
              <a:cxn ang="0">
                <a:pos x="794" y="2541"/>
              </a:cxn>
              <a:cxn ang="0">
                <a:pos x="944" y="3280"/>
              </a:cxn>
              <a:cxn ang="0">
                <a:pos x="1161" y="3993"/>
              </a:cxn>
              <a:cxn ang="0">
                <a:pos x="1442" y="4676"/>
              </a:cxn>
              <a:cxn ang="0">
                <a:pos x="1781" y="5325"/>
              </a:cxn>
              <a:cxn ang="0">
                <a:pos x="2180" y="5937"/>
              </a:cxn>
              <a:cxn ang="0">
                <a:pos x="2629" y="6510"/>
              </a:cxn>
              <a:cxn ang="0">
                <a:pos x="3130" y="7038"/>
              </a:cxn>
              <a:cxn ang="0">
                <a:pos x="3676" y="7519"/>
              </a:cxn>
              <a:cxn ang="0">
                <a:pos x="4265" y="7948"/>
              </a:cxn>
              <a:cxn ang="0">
                <a:pos x="4892" y="8324"/>
              </a:cxn>
              <a:cxn ang="0">
                <a:pos x="5555" y="8640"/>
              </a:cxn>
              <a:cxn ang="0">
                <a:pos x="6250" y="8895"/>
              </a:cxn>
              <a:cxn ang="0">
                <a:pos x="6974" y="9086"/>
              </a:cxn>
              <a:cxn ang="0">
                <a:pos x="7723" y="9207"/>
              </a:cxn>
              <a:cxn ang="0">
                <a:pos x="7245" y="8047"/>
              </a:cxn>
              <a:cxn ang="0">
                <a:pos x="7886" y="6770"/>
              </a:cxn>
              <a:cxn ang="0">
                <a:pos x="7379" y="6677"/>
              </a:cxn>
              <a:cxn ang="0">
                <a:pos x="6890" y="6539"/>
              </a:cxn>
              <a:cxn ang="0">
                <a:pos x="6421" y="6357"/>
              </a:cxn>
              <a:cxn ang="0">
                <a:pos x="5973" y="6135"/>
              </a:cxn>
              <a:cxn ang="0">
                <a:pos x="5549" y="5874"/>
              </a:cxn>
              <a:cxn ang="0">
                <a:pos x="5152" y="5577"/>
              </a:cxn>
              <a:cxn ang="0">
                <a:pos x="4783" y="5246"/>
              </a:cxn>
              <a:cxn ang="0">
                <a:pos x="4446" y="4883"/>
              </a:cxn>
              <a:cxn ang="0">
                <a:pos x="4142" y="4490"/>
              </a:cxn>
              <a:cxn ang="0">
                <a:pos x="3873" y="4072"/>
              </a:cxn>
              <a:cxn ang="0">
                <a:pos x="3644" y="3628"/>
              </a:cxn>
              <a:cxn ang="0">
                <a:pos x="3455" y="3163"/>
              </a:cxn>
              <a:cxn ang="0">
                <a:pos x="3308" y="2677"/>
              </a:cxn>
              <a:cxn ang="0">
                <a:pos x="3207" y="2174"/>
              </a:cxn>
              <a:cxn ang="0">
                <a:pos x="3153" y="1655"/>
              </a:cxn>
              <a:cxn ang="0">
                <a:pos x="3866" y="1392"/>
              </a:cxn>
              <a:cxn ang="0">
                <a:pos x="0" y="1392"/>
              </a:cxn>
            </a:cxnLst>
            <a:rect l="0" t="0" r="r" b="b"/>
            <a:pathLst>
              <a:path w="8145" h="9242">
                <a:moveTo>
                  <a:pt x="705" y="1392"/>
                </a:moveTo>
                <a:lnTo>
                  <a:pt x="716" y="1779"/>
                </a:lnTo>
                <a:lnTo>
                  <a:pt x="746" y="2163"/>
                </a:lnTo>
                <a:lnTo>
                  <a:pt x="794" y="2541"/>
                </a:lnTo>
                <a:lnTo>
                  <a:pt x="861" y="2914"/>
                </a:lnTo>
                <a:lnTo>
                  <a:pt x="944" y="3280"/>
                </a:lnTo>
                <a:lnTo>
                  <a:pt x="1045" y="3640"/>
                </a:lnTo>
                <a:lnTo>
                  <a:pt x="1161" y="3993"/>
                </a:lnTo>
                <a:lnTo>
                  <a:pt x="1293" y="4338"/>
                </a:lnTo>
                <a:lnTo>
                  <a:pt x="1442" y="4676"/>
                </a:lnTo>
                <a:lnTo>
                  <a:pt x="1605" y="5005"/>
                </a:lnTo>
                <a:lnTo>
                  <a:pt x="1781" y="5325"/>
                </a:lnTo>
                <a:lnTo>
                  <a:pt x="1974" y="5636"/>
                </a:lnTo>
                <a:lnTo>
                  <a:pt x="2180" y="5937"/>
                </a:lnTo>
                <a:lnTo>
                  <a:pt x="2398" y="6229"/>
                </a:lnTo>
                <a:lnTo>
                  <a:pt x="2629" y="6510"/>
                </a:lnTo>
                <a:lnTo>
                  <a:pt x="2873" y="6780"/>
                </a:lnTo>
                <a:lnTo>
                  <a:pt x="3130" y="7038"/>
                </a:lnTo>
                <a:lnTo>
                  <a:pt x="3398" y="7285"/>
                </a:lnTo>
                <a:lnTo>
                  <a:pt x="3676" y="7519"/>
                </a:lnTo>
                <a:lnTo>
                  <a:pt x="3965" y="7740"/>
                </a:lnTo>
                <a:lnTo>
                  <a:pt x="4265" y="7948"/>
                </a:lnTo>
                <a:lnTo>
                  <a:pt x="4574" y="8142"/>
                </a:lnTo>
                <a:lnTo>
                  <a:pt x="4892" y="8324"/>
                </a:lnTo>
                <a:lnTo>
                  <a:pt x="5220" y="8489"/>
                </a:lnTo>
                <a:lnTo>
                  <a:pt x="5555" y="8640"/>
                </a:lnTo>
                <a:lnTo>
                  <a:pt x="5900" y="8776"/>
                </a:lnTo>
                <a:lnTo>
                  <a:pt x="6250" y="8895"/>
                </a:lnTo>
                <a:lnTo>
                  <a:pt x="6609" y="8999"/>
                </a:lnTo>
                <a:lnTo>
                  <a:pt x="6974" y="9086"/>
                </a:lnTo>
                <a:lnTo>
                  <a:pt x="7345" y="9156"/>
                </a:lnTo>
                <a:lnTo>
                  <a:pt x="7723" y="9207"/>
                </a:lnTo>
                <a:lnTo>
                  <a:pt x="8105" y="9242"/>
                </a:lnTo>
                <a:lnTo>
                  <a:pt x="7245" y="8047"/>
                </a:lnTo>
                <a:lnTo>
                  <a:pt x="8145" y="6798"/>
                </a:lnTo>
                <a:lnTo>
                  <a:pt x="7886" y="6770"/>
                </a:lnTo>
                <a:lnTo>
                  <a:pt x="7630" y="6729"/>
                </a:lnTo>
                <a:lnTo>
                  <a:pt x="7379" y="6677"/>
                </a:lnTo>
                <a:lnTo>
                  <a:pt x="7133" y="6614"/>
                </a:lnTo>
                <a:lnTo>
                  <a:pt x="6890" y="6539"/>
                </a:lnTo>
                <a:lnTo>
                  <a:pt x="6653" y="6453"/>
                </a:lnTo>
                <a:lnTo>
                  <a:pt x="6421" y="6357"/>
                </a:lnTo>
                <a:lnTo>
                  <a:pt x="6193" y="6251"/>
                </a:lnTo>
                <a:lnTo>
                  <a:pt x="5973" y="6135"/>
                </a:lnTo>
                <a:lnTo>
                  <a:pt x="5757" y="6010"/>
                </a:lnTo>
                <a:lnTo>
                  <a:pt x="5549" y="5874"/>
                </a:lnTo>
                <a:lnTo>
                  <a:pt x="5347" y="5730"/>
                </a:lnTo>
                <a:lnTo>
                  <a:pt x="5152" y="5577"/>
                </a:lnTo>
                <a:lnTo>
                  <a:pt x="4963" y="5415"/>
                </a:lnTo>
                <a:lnTo>
                  <a:pt x="4783" y="5246"/>
                </a:lnTo>
                <a:lnTo>
                  <a:pt x="4610" y="5068"/>
                </a:lnTo>
                <a:lnTo>
                  <a:pt x="4446" y="4883"/>
                </a:lnTo>
                <a:lnTo>
                  <a:pt x="4290" y="4690"/>
                </a:lnTo>
                <a:lnTo>
                  <a:pt x="4142" y="4490"/>
                </a:lnTo>
                <a:lnTo>
                  <a:pt x="4003" y="4284"/>
                </a:lnTo>
                <a:lnTo>
                  <a:pt x="3873" y="4072"/>
                </a:lnTo>
                <a:lnTo>
                  <a:pt x="3754" y="3853"/>
                </a:lnTo>
                <a:lnTo>
                  <a:pt x="3644" y="3628"/>
                </a:lnTo>
                <a:lnTo>
                  <a:pt x="3544" y="3399"/>
                </a:lnTo>
                <a:lnTo>
                  <a:pt x="3455" y="3163"/>
                </a:lnTo>
                <a:lnTo>
                  <a:pt x="3376" y="2923"/>
                </a:lnTo>
                <a:lnTo>
                  <a:pt x="3308" y="2677"/>
                </a:lnTo>
                <a:lnTo>
                  <a:pt x="3252" y="2428"/>
                </a:lnTo>
                <a:lnTo>
                  <a:pt x="3207" y="2174"/>
                </a:lnTo>
                <a:lnTo>
                  <a:pt x="3173" y="1916"/>
                </a:lnTo>
                <a:lnTo>
                  <a:pt x="3153" y="1655"/>
                </a:lnTo>
                <a:lnTo>
                  <a:pt x="3144" y="1392"/>
                </a:lnTo>
                <a:lnTo>
                  <a:pt x="3866" y="1392"/>
                </a:lnTo>
                <a:lnTo>
                  <a:pt x="1933" y="0"/>
                </a:lnTo>
                <a:lnTo>
                  <a:pt x="0" y="1392"/>
                </a:lnTo>
                <a:lnTo>
                  <a:pt x="705" y="1392"/>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4" name="Freeform 18"/>
          <p:cNvSpPr/>
          <p:nvPr/>
        </p:nvSpPr>
        <p:spPr bwMode="auto">
          <a:xfrm>
            <a:off x="4879340" y="2380615"/>
            <a:ext cx="1416685" cy="1250315"/>
          </a:xfrm>
          <a:custGeom>
            <a:avLst/>
            <a:gdLst/>
            <a:ahLst/>
            <a:cxnLst>
              <a:cxn ang="0">
                <a:pos x="7468" y="721"/>
              </a:cxn>
              <a:cxn ang="0">
                <a:pos x="6703" y="800"/>
              </a:cxn>
              <a:cxn ang="0">
                <a:pos x="5962" y="950"/>
              </a:cxn>
              <a:cxn ang="0">
                <a:pos x="5246" y="1168"/>
              </a:cxn>
              <a:cxn ang="0">
                <a:pos x="4561" y="1449"/>
              </a:cxn>
              <a:cxn ang="0">
                <a:pos x="3910" y="1792"/>
              </a:cxn>
              <a:cxn ang="0">
                <a:pos x="3296" y="2191"/>
              </a:cxn>
              <a:cxn ang="0">
                <a:pos x="2722" y="2645"/>
              </a:cxn>
              <a:cxn ang="0">
                <a:pos x="2193" y="3147"/>
              </a:cxn>
              <a:cxn ang="0">
                <a:pos x="1712" y="3698"/>
              </a:cxn>
              <a:cxn ang="0">
                <a:pos x="1283" y="4289"/>
              </a:cxn>
              <a:cxn ang="0">
                <a:pos x="908" y="4920"/>
              </a:cxn>
              <a:cxn ang="0">
                <a:pos x="592" y="5588"/>
              </a:cxn>
              <a:cxn ang="0">
                <a:pos x="339" y="6286"/>
              </a:cxn>
              <a:cxn ang="0">
                <a:pos x="150" y="7014"/>
              </a:cxn>
              <a:cxn ang="0">
                <a:pos x="31" y="7766"/>
              </a:cxn>
              <a:cxn ang="0">
                <a:pos x="1214" y="7276"/>
              </a:cxn>
              <a:cxn ang="0">
                <a:pos x="2471" y="7902"/>
              </a:cxn>
              <a:cxn ang="0">
                <a:pos x="2564" y="7394"/>
              </a:cxn>
              <a:cxn ang="0">
                <a:pos x="2701" y="6904"/>
              </a:cxn>
              <a:cxn ang="0">
                <a:pos x="2883" y="6432"/>
              </a:cxn>
              <a:cxn ang="0">
                <a:pos x="3105" y="5984"/>
              </a:cxn>
              <a:cxn ang="0">
                <a:pos x="3366" y="5559"/>
              </a:cxn>
              <a:cxn ang="0">
                <a:pos x="3664" y="5160"/>
              </a:cxn>
              <a:cxn ang="0">
                <a:pos x="3995" y="4790"/>
              </a:cxn>
              <a:cxn ang="0">
                <a:pos x="4358" y="4453"/>
              </a:cxn>
              <a:cxn ang="0">
                <a:pos x="4751" y="4149"/>
              </a:cxn>
              <a:cxn ang="0">
                <a:pos x="5171" y="3880"/>
              </a:cxn>
              <a:cxn ang="0">
                <a:pos x="5615" y="3649"/>
              </a:cxn>
              <a:cxn ang="0">
                <a:pos x="6081" y="3459"/>
              </a:cxn>
              <a:cxn ang="0">
                <a:pos x="6568" y="3312"/>
              </a:cxn>
              <a:cxn ang="0">
                <a:pos x="7073" y="3211"/>
              </a:cxn>
              <a:cxn ang="0">
                <a:pos x="7593" y="3157"/>
              </a:cxn>
              <a:cxn ang="0">
                <a:pos x="7857" y="3866"/>
              </a:cxn>
              <a:cxn ang="0">
                <a:pos x="7857" y="0"/>
              </a:cxn>
            </a:cxnLst>
            <a:rect l="0" t="0" r="r" b="b"/>
            <a:pathLst>
              <a:path w="9249" h="8162">
                <a:moveTo>
                  <a:pt x="7857" y="709"/>
                </a:moveTo>
                <a:lnTo>
                  <a:pt x="7468" y="721"/>
                </a:lnTo>
                <a:lnTo>
                  <a:pt x="7083" y="751"/>
                </a:lnTo>
                <a:lnTo>
                  <a:pt x="6703" y="800"/>
                </a:lnTo>
                <a:lnTo>
                  <a:pt x="6330" y="865"/>
                </a:lnTo>
                <a:lnTo>
                  <a:pt x="5962" y="950"/>
                </a:lnTo>
                <a:lnTo>
                  <a:pt x="5600" y="1050"/>
                </a:lnTo>
                <a:lnTo>
                  <a:pt x="5246" y="1168"/>
                </a:lnTo>
                <a:lnTo>
                  <a:pt x="4900" y="1300"/>
                </a:lnTo>
                <a:lnTo>
                  <a:pt x="4561" y="1449"/>
                </a:lnTo>
                <a:lnTo>
                  <a:pt x="4231" y="1613"/>
                </a:lnTo>
                <a:lnTo>
                  <a:pt x="3910" y="1792"/>
                </a:lnTo>
                <a:lnTo>
                  <a:pt x="3598" y="1985"/>
                </a:lnTo>
                <a:lnTo>
                  <a:pt x="3296" y="2191"/>
                </a:lnTo>
                <a:lnTo>
                  <a:pt x="3003" y="2412"/>
                </a:lnTo>
                <a:lnTo>
                  <a:pt x="2722" y="2645"/>
                </a:lnTo>
                <a:lnTo>
                  <a:pt x="2452" y="2891"/>
                </a:lnTo>
                <a:lnTo>
                  <a:pt x="2193" y="3147"/>
                </a:lnTo>
                <a:lnTo>
                  <a:pt x="1946" y="3417"/>
                </a:lnTo>
                <a:lnTo>
                  <a:pt x="1712" y="3698"/>
                </a:lnTo>
                <a:lnTo>
                  <a:pt x="1491" y="3988"/>
                </a:lnTo>
                <a:lnTo>
                  <a:pt x="1283" y="4289"/>
                </a:lnTo>
                <a:lnTo>
                  <a:pt x="1088" y="4601"/>
                </a:lnTo>
                <a:lnTo>
                  <a:pt x="908" y="4920"/>
                </a:lnTo>
                <a:lnTo>
                  <a:pt x="742" y="5250"/>
                </a:lnTo>
                <a:lnTo>
                  <a:pt x="592" y="5588"/>
                </a:lnTo>
                <a:lnTo>
                  <a:pt x="457" y="5933"/>
                </a:lnTo>
                <a:lnTo>
                  <a:pt x="339" y="6286"/>
                </a:lnTo>
                <a:lnTo>
                  <a:pt x="236" y="6646"/>
                </a:lnTo>
                <a:lnTo>
                  <a:pt x="150" y="7014"/>
                </a:lnTo>
                <a:lnTo>
                  <a:pt x="82" y="7387"/>
                </a:lnTo>
                <a:lnTo>
                  <a:pt x="31" y="7766"/>
                </a:lnTo>
                <a:lnTo>
                  <a:pt x="0" y="8150"/>
                </a:lnTo>
                <a:lnTo>
                  <a:pt x="1214" y="7276"/>
                </a:lnTo>
                <a:lnTo>
                  <a:pt x="2443" y="8162"/>
                </a:lnTo>
                <a:lnTo>
                  <a:pt x="2471" y="7902"/>
                </a:lnTo>
                <a:lnTo>
                  <a:pt x="2512" y="7646"/>
                </a:lnTo>
                <a:lnTo>
                  <a:pt x="2564" y="7394"/>
                </a:lnTo>
                <a:lnTo>
                  <a:pt x="2627" y="7147"/>
                </a:lnTo>
                <a:lnTo>
                  <a:pt x="2701" y="6904"/>
                </a:lnTo>
                <a:lnTo>
                  <a:pt x="2787" y="6666"/>
                </a:lnTo>
                <a:lnTo>
                  <a:pt x="2883" y="6432"/>
                </a:lnTo>
                <a:lnTo>
                  <a:pt x="2989" y="6205"/>
                </a:lnTo>
                <a:lnTo>
                  <a:pt x="3105" y="5984"/>
                </a:lnTo>
                <a:lnTo>
                  <a:pt x="3231" y="5768"/>
                </a:lnTo>
                <a:lnTo>
                  <a:pt x="3366" y="5559"/>
                </a:lnTo>
                <a:lnTo>
                  <a:pt x="3510" y="5356"/>
                </a:lnTo>
                <a:lnTo>
                  <a:pt x="3664" y="5160"/>
                </a:lnTo>
                <a:lnTo>
                  <a:pt x="3825" y="4972"/>
                </a:lnTo>
                <a:lnTo>
                  <a:pt x="3995" y="4790"/>
                </a:lnTo>
                <a:lnTo>
                  <a:pt x="4173" y="4618"/>
                </a:lnTo>
                <a:lnTo>
                  <a:pt x="4358" y="4453"/>
                </a:lnTo>
                <a:lnTo>
                  <a:pt x="4552" y="4296"/>
                </a:lnTo>
                <a:lnTo>
                  <a:pt x="4751" y="4149"/>
                </a:lnTo>
                <a:lnTo>
                  <a:pt x="4957" y="4009"/>
                </a:lnTo>
                <a:lnTo>
                  <a:pt x="5171" y="3880"/>
                </a:lnTo>
                <a:lnTo>
                  <a:pt x="5390" y="3759"/>
                </a:lnTo>
                <a:lnTo>
                  <a:pt x="5615" y="3649"/>
                </a:lnTo>
                <a:lnTo>
                  <a:pt x="5846" y="3549"/>
                </a:lnTo>
                <a:lnTo>
                  <a:pt x="6081" y="3459"/>
                </a:lnTo>
                <a:lnTo>
                  <a:pt x="6323" y="3380"/>
                </a:lnTo>
                <a:lnTo>
                  <a:pt x="6568" y="3312"/>
                </a:lnTo>
                <a:lnTo>
                  <a:pt x="6818" y="3256"/>
                </a:lnTo>
                <a:lnTo>
                  <a:pt x="7073" y="3211"/>
                </a:lnTo>
                <a:lnTo>
                  <a:pt x="7331" y="3178"/>
                </a:lnTo>
                <a:lnTo>
                  <a:pt x="7593" y="3157"/>
                </a:lnTo>
                <a:lnTo>
                  <a:pt x="7857" y="3148"/>
                </a:lnTo>
                <a:lnTo>
                  <a:pt x="7857" y="3866"/>
                </a:lnTo>
                <a:lnTo>
                  <a:pt x="9249" y="1933"/>
                </a:lnTo>
                <a:lnTo>
                  <a:pt x="7857" y="0"/>
                </a:lnTo>
                <a:lnTo>
                  <a:pt x="7857" y="709"/>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cxnSp>
        <p:nvCxnSpPr>
          <p:cNvPr id="55" name="Straight Connector 8"/>
          <p:cNvCxnSpPr/>
          <p:nvPr/>
        </p:nvCxnSpPr>
        <p:spPr>
          <a:xfrm rot="5400000">
            <a:off x="4975860" y="4179570"/>
            <a:ext cx="91440" cy="1905"/>
          </a:xfrm>
          <a:prstGeom prst="line">
            <a:avLst/>
          </a:prstGeom>
          <a:noFill/>
          <a:ln w="9525" cap="flat" cmpd="sng" algn="ctr">
            <a:solidFill>
              <a:srgbClr val="808080"/>
            </a:solidFill>
            <a:prstDash val="sysDash"/>
            <a:headEnd type="none"/>
            <a:tailEnd type="none"/>
          </a:ln>
          <a:effectLst/>
        </p:spPr>
      </p:cxnSp>
      <p:cxnSp>
        <p:nvCxnSpPr>
          <p:cNvPr id="56" name="Straight Connector 9"/>
          <p:cNvCxnSpPr/>
          <p:nvPr/>
        </p:nvCxnSpPr>
        <p:spPr>
          <a:xfrm>
            <a:off x="4299585" y="4233545"/>
            <a:ext cx="673735" cy="2540"/>
          </a:xfrm>
          <a:prstGeom prst="line">
            <a:avLst/>
          </a:prstGeom>
          <a:noFill/>
          <a:ln w="9525" cap="flat" cmpd="sng" algn="ctr">
            <a:solidFill>
              <a:srgbClr val="415380"/>
            </a:solidFill>
            <a:prstDash val="sysDash"/>
            <a:headEnd type="oval" w="sm" len="sm"/>
            <a:tailEnd type="none"/>
          </a:ln>
          <a:effectLst/>
        </p:spPr>
      </p:cxnSp>
      <p:grpSp>
        <p:nvGrpSpPr>
          <p:cNvPr id="3" name="组合 2"/>
          <p:cNvGrpSpPr/>
          <p:nvPr/>
        </p:nvGrpSpPr>
        <p:grpSpPr>
          <a:xfrm>
            <a:off x="4299585" y="2435225"/>
            <a:ext cx="731520" cy="652780"/>
            <a:chOff x="6771" y="4465"/>
            <a:chExt cx="1152" cy="1028"/>
          </a:xfrm>
        </p:grpSpPr>
        <p:cxnSp>
          <p:nvCxnSpPr>
            <p:cNvPr id="57" name="Straight Connector 10"/>
            <p:cNvCxnSpPr/>
            <p:nvPr/>
          </p:nvCxnSpPr>
          <p:spPr>
            <a:xfrm>
              <a:off x="6771" y="4469"/>
              <a:ext cx="1152" cy="3"/>
            </a:xfrm>
            <a:prstGeom prst="line">
              <a:avLst/>
            </a:prstGeom>
            <a:noFill/>
            <a:ln w="9525" cap="flat" cmpd="sng" algn="ctr">
              <a:solidFill>
                <a:srgbClr val="415380"/>
              </a:solidFill>
              <a:prstDash val="sysDash"/>
              <a:headEnd type="oval" w="sm" len="sm"/>
              <a:tailEnd type="none"/>
            </a:ln>
            <a:effectLst/>
          </p:spPr>
        </p:cxnSp>
        <p:cxnSp>
          <p:nvCxnSpPr>
            <p:cNvPr id="58" name="Straight Connector 11"/>
            <p:cNvCxnSpPr/>
            <p:nvPr/>
          </p:nvCxnSpPr>
          <p:spPr>
            <a:xfrm rot="16200000" flipH="1">
              <a:off x="7408" y="4979"/>
              <a:ext cx="1028" cy="1"/>
            </a:xfrm>
            <a:prstGeom prst="line">
              <a:avLst/>
            </a:prstGeom>
            <a:noFill/>
            <a:ln w="9525" cap="flat" cmpd="sng" algn="ctr">
              <a:solidFill>
                <a:srgbClr val="415380"/>
              </a:solidFill>
              <a:prstDash val="sysDash"/>
              <a:headEnd type="none" w="sm" len="sm"/>
              <a:tailEnd type="none"/>
            </a:ln>
            <a:effectLst/>
          </p:spPr>
        </p:cxnSp>
      </p:grpSp>
      <p:grpSp>
        <p:nvGrpSpPr>
          <p:cNvPr id="8" name="组合 7"/>
          <p:cNvGrpSpPr/>
          <p:nvPr/>
        </p:nvGrpSpPr>
        <p:grpSpPr>
          <a:xfrm>
            <a:off x="7023735" y="2406015"/>
            <a:ext cx="834390" cy="541020"/>
            <a:chOff x="11061" y="4419"/>
            <a:chExt cx="1314" cy="852"/>
          </a:xfrm>
        </p:grpSpPr>
        <p:cxnSp>
          <p:nvCxnSpPr>
            <p:cNvPr id="61" name="Straight Connector 14"/>
            <p:cNvCxnSpPr/>
            <p:nvPr/>
          </p:nvCxnSpPr>
          <p:spPr>
            <a:xfrm rot="5400000">
              <a:off x="10636" y="4844"/>
              <a:ext cx="853" cy="3"/>
            </a:xfrm>
            <a:prstGeom prst="line">
              <a:avLst/>
            </a:prstGeom>
            <a:noFill/>
            <a:ln w="9525" cap="flat" cmpd="sng" algn="ctr">
              <a:solidFill>
                <a:srgbClr val="415380"/>
              </a:solidFill>
              <a:prstDash val="sysDash"/>
              <a:headEnd type="none"/>
              <a:tailEnd type="none"/>
            </a:ln>
            <a:effectLst/>
          </p:spPr>
        </p:cxnSp>
        <p:cxnSp>
          <p:nvCxnSpPr>
            <p:cNvPr id="62" name="Straight Connector 15"/>
            <p:cNvCxnSpPr/>
            <p:nvPr/>
          </p:nvCxnSpPr>
          <p:spPr>
            <a:xfrm>
              <a:off x="11061" y="4421"/>
              <a:ext cx="1315" cy="8"/>
            </a:xfrm>
            <a:prstGeom prst="line">
              <a:avLst/>
            </a:prstGeom>
            <a:noFill/>
            <a:ln w="9525" cap="flat" cmpd="sng" algn="ctr">
              <a:solidFill>
                <a:srgbClr val="415380"/>
              </a:solidFill>
              <a:prstDash val="sysDash"/>
              <a:headEnd type="none" w="med" len="sm"/>
              <a:tailEnd type="oval" w="sm" len="sm"/>
            </a:ln>
            <a:effectLst/>
          </p:spPr>
        </p:cxnSp>
      </p:grpSp>
      <p:cxnSp>
        <p:nvCxnSpPr>
          <p:cNvPr id="65" name="Straight Connector 18"/>
          <p:cNvCxnSpPr/>
          <p:nvPr/>
        </p:nvCxnSpPr>
        <p:spPr>
          <a:xfrm>
            <a:off x="7199630" y="4233545"/>
            <a:ext cx="659130" cy="5715"/>
          </a:xfrm>
          <a:prstGeom prst="line">
            <a:avLst/>
          </a:prstGeom>
          <a:noFill/>
          <a:ln w="9525" cap="flat" cmpd="sng" algn="ctr">
            <a:solidFill>
              <a:srgbClr val="415380"/>
            </a:solidFill>
            <a:prstDash val="sysDash"/>
            <a:headEnd type="none" w="med" len="sm"/>
            <a:tailEnd type="oval" w="sm" len="sm"/>
          </a:ln>
          <a:effectLst/>
        </p:spPr>
      </p:cxnSp>
      <p:sp>
        <p:nvSpPr>
          <p:cNvPr id="66" name="TextBox 19"/>
          <p:cNvSpPr txBox="1"/>
          <p:nvPr/>
        </p:nvSpPr>
        <p:spPr>
          <a:xfrm>
            <a:off x="5501005" y="3855085"/>
            <a:ext cx="1200150" cy="371475"/>
          </a:xfrm>
          <a:prstGeom prst="rect">
            <a:avLst/>
          </a:prstGeom>
          <a:noFill/>
        </p:spPr>
        <p:txBody>
          <a:bodyPr wrap="square" lIns="0" tIns="0" rIns="0" bIns="0" rtlCol="1">
            <a:spAutoFit/>
          </a:bodyPr>
          <a:lstStyle/>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单击此处</a:t>
            </a:r>
          </a:p>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输入标题</a:t>
            </a:r>
          </a:p>
        </p:txBody>
      </p:sp>
      <p:sp>
        <p:nvSpPr>
          <p:cNvPr id="67" name="Freeform 5"/>
          <p:cNvSpPr>
            <a:spLocks noEditPoints="1"/>
          </p:cNvSpPr>
          <p:nvPr/>
        </p:nvSpPr>
        <p:spPr bwMode="auto">
          <a:xfrm>
            <a:off x="5817870" y="3192780"/>
            <a:ext cx="463550" cy="427990"/>
          </a:xfrm>
          <a:custGeom>
            <a:avLst/>
            <a:gdLst/>
            <a:ahLst/>
            <a:cxnLst>
              <a:cxn ang="0">
                <a:pos x="4832" y="3101"/>
              </a:cxn>
              <a:cxn ang="0">
                <a:pos x="4978" y="2975"/>
              </a:cxn>
              <a:cxn ang="0">
                <a:pos x="5040" y="2788"/>
              </a:cxn>
              <a:cxn ang="0">
                <a:pos x="1006" y="118"/>
              </a:cxn>
              <a:cxn ang="0">
                <a:pos x="299" y="39"/>
              </a:cxn>
              <a:cxn ang="0">
                <a:pos x="166" y="1"/>
              </a:cxn>
              <a:cxn ang="0">
                <a:pos x="14" y="113"/>
              </a:cxn>
              <a:cxn ang="0">
                <a:pos x="31" y="290"/>
              </a:cxn>
              <a:cxn ang="0">
                <a:pos x="185" y="370"/>
              </a:cxn>
              <a:cxn ang="0">
                <a:pos x="318" y="314"/>
              </a:cxn>
              <a:cxn ang="0">
                <a:pos x="903" y="2788"/>
              </a:cxn>
              <a:cxn ang="0">
                <a:pos x="967" y="2975"/>
              </a:cxn>
              <a:cxn ang="0">
                <a:pos x="1112" y="3101"/>
              </a:cxn>
              <a:cxn ang="0">
                <a:pos x="1859" y="3401"/>
              </a:cxn>
              <a:cxn ang="0">
                <a:pos x="969" y="3506"/>
              </a:cxn>
              <a:cxn ang="0">
                <a:pos x="916" y="3777"/>
              </a:cxn>
              <a:cxn ang="0">
                <a:pos x="1134" y="3974"/>
              </a:cxn>
              <a:cxn ang="0">
                <a:pos x="1631" y="4090"/>
              </a:cxn>
              <a:cxn ang="0">
                <a:pos x="1572" y="4305"/>
              </a:cxn>
              <a:cxn ang="0">
                <a:pos x="1633" y="4488"/>
              </a:cxn>
              <a:cxn ang="0">
                <a:pos x="1776" y="4613"/>
              </a:cxn>
              <a:cxn ang="0">
                <a:pos x="1952" y="4648"/>
              </a:cxn>
              <a:cxn ang="0">
                <a:pos x="2135" y="4586"/>
              </a:cxn>
              <a:cxn ang="0">
                <a:pos x="2259" y="4443"/>
              </a:cxn>
              <a:cxn ang="0">
                <a:pos x="2293" y="4262"/>
              </a:cxn>
              <a:cxn ang="0">
                <a:pos x="2192" y="4036"/>
              </a:cxn>
              <a:cxn ang="0">
                <a:pos x="3612" y="4053"/>
              </a:cxn>
              <a:cxn ang="0">
                <a:pos x="3525" y="4287"/>
              </a:cxn>
              <a:cxn ang="0">
                <a:pos x="3569" y="4458"/>
              </a:cxn>
              <a:cxn ang="0">
                <a:pos x="3699" y="4596"/>
              </a:cxn>
              <a:cxn ang="0">
                <a:pos x="3886" y="4648"/>
              </a:cxn>
              <a:cxn ang="0">
                <a:pos x="4059" y="4604"/>
              </a:cxn>
              <a:cxn ang="0">
                <a:pos x="4197" y="4474"/>
              </a:cxn>
              <a:cxn ang="0">
                <a:pos x="4249" y="4287"/>
              </a:cxn>
              <a:cxn ang="0">
                <a:pos x="4176" y="4071"/>
              </a:cxn>
              <a:cxn ang="0">
                <a:pos x="1178" y="3832"/>
              </a:cxn>
              <a:cxn ang="0">
                <a:pos x="1062" y="3745"/>
              </a:cxn>
              <a:cxn ang="0">
                <a:pos x="1075" y="3612"/>
              </a:cxn>
              <a:cxn ang="0">
                <a:pos x="4967" y="3548"/>
              </a:cxn>
              <a:cxn ang="0">
                <a:pos x="4893" y="1555"/>
              </a:cxn>
              <a:cxn ang="0">
                <a:pos x="4875" y="2855"/>
              </a:cxn>
              <a:cxn ang="0">
                <a:pos x="4694" y="2988"/>
              </a:cxn>
              <a:cxn ang="0">
                <a:pos x="4007" y="4109"/>
              </a:cxn>
              <a:cxn ang="0">
                <a:pos x="4101" y="4287"/>
              </a:cxn>
              <a:cxn ang="0">
                <a:pos x="3989" y="4475"/>
              </a:cxn>
              <a:cxn ang="0">
                <a:pos x="3785" y="4475"/>
              </a:cxn>
              <a:cxn ang="0">
                <a:pos x="3673" y="4287"/>
              </a:cxn>
              <a:cxn ang="0">
                <a:pos x="3767" y="4109"/>
              </a:cxn>
              <a:cxn ang="0">
                <a:pos x="1976" y="4077"/>
              </a:cxn>
              <a:cxn ang="0">
                <a:pos x="2137" y="4223"/>
              </a:cxn>
              <a:cxn ang="0">
                <a:pos x="2098" y="4423"/>
              </a:cxn>
              <a:cxn ang="0">
                <a:pos x="1911" y="4500"/>
              </a:cxn>
              <a:cxn ang="0">
                <a:pos x="1736" y="4370"/>
              </a:cxn>
              <a:cxn ang="0">
                <a:pos x="1755" y="4167"/>
              </a:cxn>
              <a:cxn ang="0">
                <a:pos x="1933" y="4073"/>
              </a:cxn>
              <a:cxn ang="0">
                <a:pos x="1859" y="2990"/>
              </a:cxn>
              <a:cxn ang="0">
                <a:pos x="1101" y="2909"/>
              </a:cxn>
              <a:cxn ang="0">
                <a:pos x="1859" y="2219"/>
              </a:cxn>
              <a:cxn ang="0">
                <a:pos x="2006" y="2366"/>
              </a:cxn>
              <a:cxn ang="0">
                <a:pos x="3046" y="2990"/>
              </a:cxn>
              <a:cxn ang="0">
                <a:pos x="3046" y="938"/>
              </a:cxn>
            </a:cxnLst>
            <a:rect l="0" t="0" r="r" b="b"/>
            <a:pathLst>
              <a:path w="5040" h="4648">
                <a:moveTo>
                  <a:pt x="4672" y="3138"/>
                </a:moveTo>
                <a:lnTo>
                  <a:pt x="4672" y="3138"/>
                </a:lnTo>
                <a:lnTo>
                  <a:pt x="4690" y="3136"/>
                </a:lnTo>
                <a:lnTo>
                  <a:pt x="4710" y="3135"/>
                </a:lnTo>
                <a:lnTo>
                  <a:pt x="4728" y="3132"/>
                </a:lnTo>
                <a:lnTo>
                  <a:pt x="4746" y="3130"/>
                </a:lnTo>
                <a:lnTo>
                  <a:pt x="4765" y="3126"/>
                </a:lnTo>
                <a:lnTo>
                  <a:pt x="4781" y="3121"/>
                </a:lnTo>
                <a:lnTo>
                  <a:pt x="4798" y="3114"/>
                </a:lnTo>
                <a:lnTo>
                  <a:pt x="4815" y="3108"/>
                </a:lnTo>
                <a:lnTo>
                  <a:pt x="4832" y="3101"/>
                </a:lnTo>
                <a:lnTo>
                  <a:pt x="4848" y="3092"/>
                </a:lnTo>
                <a:lnTo>
                  <a:pt x="4863" y="3084"/>
                </a:lnTo>
                <a:lnTo>
                  <a:pt x="4878" y="3074"/>
                </a:lnTo>
                <a:lnTo>
                  <a:pt x="4892" y="3064"/>
                </a:lnTo>
                <a:lnTo>
                  <a:pt x="4906" y="3053"/>
                </a:lnTo>
                <a:lnTo>
                  <a:pt x="4919" y="3042"/>
                </a:lnTo>
                <a:lnTo>
                  <a:pt x="4932" y="3029"/>
                </a:lnTo>
                <a:lnTo>
                  <a:pt x="4945" y="3017"/>
                </a:lnTo>
                <a:lnTo>
                  <a:pt x="4956" y="3003"/>
                </a:lnTo>
                <a:lnTo>
                  <a:pt x="4967" y="2990"/>
                </a:lnTo>
                <a:lnTo>
                  <a:pt x="4978" y="2975"/>
                </a:lnTo>
                <a:lnTo>
                  <a:pt x="4987" y="2960"/>
                </a:lnTo>
                <a:lnTo>
                  <a:pt x="4996" y="2944"/>
                </a:lnTo>
                <a:lnTo>
                  <a:pt x="5004" y="2929"/>
                </a:lnTo>
                <a:lnTo>
                  <a:pt x="5011" y="2912"/>
                </a:lnTo>
                <a:lnTo>
                  <a:pt x="5018" y="2895"/>
                </a:lnTo>
                <a:lnTo>
                  <a:pt x="5023" y="2878"/>
                </a:lnTo>
                <a:lnTo>
                  <a:pt x="5028" y="2861"/>
                </a:lnTo>
                <a:lnTo>
                  <a:pt x="5032" y="2843"/>
                </a:lnTo>
                <a:lnTo>
                  <a:pt x="5036" y="2825"/>
                </a:lnTo>
                <a:lnTo>
                  <a:pt x="5039" y="2806"/>
                </a:lnTo>
                <a:lnTo>
                  <a:pt x="5040" y="2788"/>
                </a:lnTo>
                <a:lnTo>
                  <a:pt x="5040" y="2769"/>
                </a:lnTo>
                <a:lnTo>
                  <a:pt x="5040" y="790"/>
                </a:lnTo>
                <a:lnTo>
                  <a:pt x="1050" y="790"/>
                </a:lnTo>
                <a:lnTo>
                  <a:pt x="1050" y="186"/>
                </a:lnTo>
                <a:lnTo>
                  <a:pt x="1050" y="186"/>
                </a:lnTo>
                <a:lnTo>
                  <a:pt x="1049" y="170"/>
                </a:lnTo>
                <a:lnTo>
                  <a:pt x="1045" y="157"/>
                </a:lnTo>
                <a:lnTo>
                  <a:pt x="1038" y="144"/>
                </a:lnTo>
                <a:lnTo>
                  <a:pt x="1029" y="134"/>
                </a:lnTo>
                <a:lnTo>
                  <a:pt x="1017" y="125"/>
                </a:lnTo>
                <a:lnTo>
                  <a:pt x="1006" y="118"/>
                </a:lnTo>
                <a:lnTo>
                  <a:pt x="991" y="113"/>
                </a:lnTo>
                <a:lnTo>
                  <a:pt x="977" y="112"/>
                </a:lnTo>
                <a:lnTo>
                  <a:pt x="355" y="112"/>
                </a:lnTo>
                <a:lnTo>
                  <a:pt x="355" y="112"/>
                </a:lnTo>
                <a:lnTo>
                  <a:pt x="348" y="100"/>
                </a:lnTo>
                <a:lnTo>
                  <a:pt x="342" y="88"/>
                </a:lnTo>
                <a:lnTo>
                  <a:pt x="335" y="77"/>
                </a:lnTo>
                <a:lnTo>
                  <a:pt x="326" y="66"/>
                </a:lnTo>
                <a:lnTo>
                  <a:pt x="318" y="57"/>
                </a:lnTo>
                <a:lnTo>
                  <a:pt x="308" y="48"/>
                </a:lnTo>
                <a:lnTo>
                  <a:pt x="299" y="39"/>
                </a:lnTo>
                <a:lnTo>
                  <a:pt x="287" y="31"/>
                </a:lnTo>
                <a:lnTo>
                  <a:pt x="277" y="25"/>
                </a:lnTo>
                <a:lnTo>
                  <a:pt x="265" y="18"/>
                </a:lnTo>
                <a:lnTo>
                  <a:pt x="252" y="13"/>
                </a:lnTo>
                <a:lnTo>
                  <a:pt x="239" y="9"/>
                </a:lnTo>
                <a:lnTo>
                  <a:pt x="226" y="5"/>
                </a:lnTo>
                <a:lnTo>
                  <a:pt x="213" y="3"/>
                </a:lnTo>
                <a:lnTo>
                  <a:pt x="199" y="1"/>
                </a:lnTo>
                <a:lnTo>
                  <a:pt x="185" y="0"/>
                </a:lnTo>
                <a:lnTo>
                  <a:pt x="185" y="0"/>
                </a:lnTo>
                <a:lnTo>
                  <a:pt x="166" y="1"/>
                </a:lnTo>
                <a:lnTo>
                  <a:pt x="148" y="4"/>
                </a:lnTo>
                <a:lnTo>
                  <a:pt x="130" y="9"/>
                </a:lnTo>
                <a:lnTo>
                  <a:pt x="113" y="16"/>
                </a:lnTo>
                <a:lnTo>
                  <a:pt x="96" y="23"/>
                </a:lnTo>
                <a:lnTo>
                  <a:pt x="82" y="32"/>
                </a:lnTo>
                <a:lnTo>
                  <a:pt x="68" y="43"/>
                </a:lnTo>
                <a:lnTo>
                  <a:pt x="55" y="55"/>
                </a:lnTo>
                <a:lnTo>
                  <a:pt x="42" y="68"/>
                </a:lnTo>
                <a:lnTo>
                  <a:pt x="31" y="82"/>
                </a:lnTo>
                <a:lnTo>
                  <a:pt x="22" y="97"/>
                </a:lnTo>
                <a:lnTo>
                  <a:pt x="14" y="113"/>
                </a:lnTo>
                <a:lnTo>
                  <a:pt x="8" y="131"/>
                </a:lnTo>
                <a:lnTo>
                  <a:pt x="4" y="148"/>
                </a:lnTo>
                <a:lnTo>
                  <a:pt x="1" y="166"/>
                </a:lnTo>
                <a:lnTo>
                  <a:pt x="0" y="186"/>
                </a:lnTo>
                <a:lnTo>
                  <a:pt x="0" y="186"/>
                </a:lnTo>
                <a:lnTo>
                  <a:pt x="1" y="204"/>
                </a:lnTo>
                <a:lnTo>
                  <a:pt x="4" y="223"/>
                </a:lnTo>
                <a:lnTo>
                  <a:pt x="8" y="240"/>
                </a:lnTo>
                <a:lnTo>
                  <a:pt x="14" y="257"/>
                </a:lnTo>
                <a:lnTo>
                  <a:pt x="22" y="274"/>
                </a:lnTo>
                <a:lnTo>
                  <a:pt x="31" y="290"/>
                </a:lnTo>
                <a:lnTo>
                  <a:pt x="42" y="303"/>
                </a:lnTo>
                <a:lnTo>
                  <a:pt x="55" y="317"/>
                </a:lnTo>
                <a:lnTo>
                  <a:pt x="68" y="329"/>
                </a:lnTo>
                <a:lnTo>
                  <a:pt x="82" y="339"/>
                </a:lnTo>
                <a:lnTo>
                  <a:pt x="96" y="348"/>
                </a:lnTo>
                <a:lnTo>
                  <a:pt x="113" y="356"/>
                </a:lnTo>
                <a:lnTo>
                  <a:pt x="130" y="362"/>
                </a:lnTo>
                <a:lnTo>
                  <a:pt x="148" y="366"/>
                </a:lnTo>
                <a:lnTo>
                  <a:pt x="166" y="370"/>
                </a:lnTo>
                <a:lnTo>
                  <a:pt x="185" y="370"/>
                </a:lnTo>
                <a:lnTo>
                  <a:pt x="185" y="370"/>
                </a:lnTo>
                <a:lnTo>
                  <a:pt x="199" y="370"/>
                </a:lnTo>
                <a:lnTo>
                  <a:pt x="213" y="369"/>
                </a:lnTo>
                <a:lnTo>
                  <a:pt x="226" y="366"/>
                </a:lnTo>
                <a:lnTo>
                  <a:pt x="239" y="362"/>
                </a:lnTo>
                <a:lnTo>
                  <a:pt x="252" y="358"/>
                </a:lnTo>
                <a:lnTo>
                  <a:pt x="265" y="352"/>
                </a:lnTo>
                <a:lnTo>
                  <a:pt x="277" y="347"/>
                </a:lnTo>
                <a:lnTo>
                  <a:pt x="287" y="339"/>
                </a:lnTo>
                <a:lnTo>
                  <a:pt x="299" y="331"/>
                </a:lnTo>
                <a:lnTo>
                  <a:pt x="308" y="323"/>
                </a:lnTo>
                <a:lnTo>
                  <a:pt x="318" y="314"/>
                </a:lnTo>
                <a:lnTo>
                  <a:pt x="326" y="304"/>
                </a:lnTo>
                <a:lnTo>
                  <a:pt x="335" y="294"/>
                </a:lnTo>
                <a:lnTo>
                  <a:pt x="342" y="283"/>
                </a:lnTo>
                <a:lnTo>
                  <a:pt x="348" y="271"/>
                </a:lnTo>
                <a:lnTo>
                  <a:pt x="355" y="260"/>
                </a:lnTo>
                <a:lnTo>
                  <a:pt x="903" y="260"/>
                </a:lnTo>
                <a:lnTo>
                  <a:pt x="903" y="790"/>
                </a:lnTo>
                <a:lnTo>
                  <a:pt x="903" y="1265"/>
                </a:lnTo>
                <a:lnTo>
                  <a:pt x="903" y="2769"/>
                </a:lnTo>
                <a:lnTo>
                  <a:pt x="903" y="2769"/>
                </a:lnTo>
                <a:lnTo>
                  <a:pt x="903" y="2788"/>
                </a:lnTo>
                <a:lnTo>
                  <a:pt x="906" y="2806"/>
                </a:lnTo>
                <a:lnTo>
                  <a:pt x="907" y="2825"/>
                </a:lnTo>
                <a:lnTo>
                  <a:pt x="911" y="2843"/>
                </a:lnTo>
                <a:lnTo>
                  <a:pt x="915" y="2861"/>
                </a:lnTo>
                <a:lnTo>
                  <a:pt x="920" y="2878"/>
                </a:lnTo>
                <a:lnTo>
                  <a:pt x="925" y="2895"/>
                </a:lnTo>
                <a:lnTo>
                  <a:pt x="932" y="2912"/>
                </a:lnTo>
                <a:lnTo>
                  <a:pt x="939" y="2929"/>
                </a:lnTo>
                <a:lnTo>
                  <a:pt x="947" y="2944"/>
                </a:lnTo>
                <a:lnTo>
                  <a:pt x="956" y="2960"/>
                </a:lnTo>
                <a:lnTo>
                  <a:pt x="967" y="2975"/>
                </a:lnTo>
                <a:lnTo>
                  <a:pt x="976" y="2990"/>
                </a:lnTo>
                <a:lnTo>
                  <a:pt x="987" y="3003"/>
                </a:lnTo>
                <a:lnTo>
                  <a:pt x="999" y="3017"/>
                </a:lnTo>
                <a:lnTo>
                  <a:pt x="1011" y="3029"/>
                </a:lnTo>
                <a:lnTo>
                  <a:pt x="1024" y="3042"/>
                </a:lnTo>
                <a:lnTo>
                  <a:pt x="1037" y="3053"/>
                </a:lnTo>
                <a:lnTo>
                  <a:pt x="1051" y="3064"/>
                </a:lnTo>
                <a:lnTo>
                  <a:pt x="1065" y="3074"/>
                </a:lnTo>
                <a:lnTo>
                  <a:pt x="1081" y="3084"/>
                </a:lnTo>
                <a:lnTo>
                  <a:pt x="1095" y="3092"/>
                </a:lnTo>
                <a:lnTo>
                  <a:pt x="1112" y="3101"/>
                </a:lnTo>
                <a:lnTo>
                  <a:pt x="1128" y="3108"/>
                </a:lnTo>
                <a:lnTo>
                  <a:pt x="1145" y="3114"/>
                </a:lnTo>
                <a:lnTo>
                  <a:pt x="1162" y="3121"/>
                </a:lnTo>
                <a:lnTo>
                  <a:pt x="1180" y="3126"/>
                </a:lnTo>
                <a:lnTo>
                  <a:pt x="1197" y="3130"/>
                </a:lnTo>
                <a:lnTo>
                  <a:pt x="1215" y="3132"/>
                </a:lnTo>
                <a:lnTo>
                  <a:pt x="1233" y="3135"/>
                </a:lnTo>
                <a:lnTo>
                  <a:pt x="1253" y="3136"/>
                </a:lnTo>
                <a:lnTo>
                  <a:pt x="1271" y="3138"/>
                </a:lnTo>
                <a:lnTo>
                  <a:pt x="1859" y="3138"/>
                </a:lnTo>
                <a:lnTo>
                  <a:pt x="1859" y="3401"/>
                </a:lnTo>
                <a:lnTo>
                  <a:pt x="1193" y="3401"/>
                </a:lnTo>
                <a:lnTo>
                  <a:pt x="1193" y="3401"/>
                </a:lnTo>
                <a:lnTo>
                  <a:pt x="1163" y="3403"/>
                </a:lnTo>
                <a:lnTo>
                  <a:pt x="1134" y="3406"/>
                </a:lnTo>
                <a:lnTo>
                  <a:pt x="1107" y="3414"/>
                </a:lnTo>
                <a:lnTo>
                  <a:pt x="1080" y="3423"/>
                </a:lnTo>
                <a:lnTo>
                  <a:pt x="1055" y="3436"/>
                </a:lnTo>
                <a:lnTo>
                  <a:pt x="1030" y="3451"/>
                </a:lnTo>
                <a:lnTo>
                  <a:pt x="1008" y="3467"/>
                </a:lnTo>
                <a:lnTo>
                  <a:pt x="987" y="3486"/>
                </a:lnTo>
                <a:lnTo>
                  <a:pt x="969" y="3506"/>
                </a:lnTo>
                <a:lnTo>
                  <a:pt x="952" y="3529"/>
                </a:lnTo>
                <a:lnTo>
                  <a:pt x="938" y="3553"/>
                </a:lnTo>
                <a:lnTo>
                  <a:pt x="926" y="3578"/>
                </a:lnTo>
                <a:lnTo>
                  <a:pt x="916" y="3605"/>
                </a:lnTo>
                <a:lnTo>
                  <a:pt x="910" y="3632"/>
                </a:lnTo>
                <a:lnTo>
                  <a:pt x="904" y="3661"/>
                </a:lnTo>
                <a:lnTo>
                  <a:pt x="903" y="3691"/>
                </a:lnTo>
                <a:lnTo>
                  <a:pt x="903" y="3691"/>
                </a:lnTo>
                <a:lnTo>
                  <a:pt x="904" y="3719"/>
                </a:lnTo>
                <a:lnTo>
                  <a:pt x="910" y="3749"/>
                </a:lnTo>
                <a:lnTo>
                  <a:pt x="916" y="3777"/>
                </a:lnTo>
                <a:lnTo>
                  <a:pt x="926" y="3803"/>
                </a:lnTo>
                <a:lnTo>
                  <a:pt x="938" y="3829"/>
                </a:lnTo>
                <a:lnTo>
                  <a:pt x="952" y="3852"/>
                </a:lnTo>
                <a:lnTo>
                  <a:pt x="969" y="3874"/>
                </a:lnTo>
                <a:lnTo>
                  <a:pt x="987" y="3895"/>
                </a:lnTo>
                <a:lnTo>
                  <a:pt x="1008" y="3914"/>
                </a:lnTo>
                <a:lnTo>
                  <a:pt x="1030" y="3931"/>
                </a:lnTo>
                <a:lnTo>
                  <a:pt x="1055" y="3945"/>
                </a:lnTo>
                <a:lnTo>
                  <a:pt x="1080" y="3957"/>
                </a:lnTo>
                <a:lnTo>
                  <a:pt x="1107" y="3967"/>
                </a:lnTo>
                <a:lnTo>
                  <a:pt x="1134" y="3974"/>
                </a:lnTo>
                <a:lnTo>
                  <a:pt x="1163" y="3979"/>
                </a:lnTo>
                <a:lnTo>
                  <a:pt x="1193" y="3980"/>
                </a:lnTo>
                <a:lnTo>
                  <a:pt x="1744" y="3980"/>
                </a:lnTo>
                <a:lnTo>
                  <a:pt x="1744" y="3980"/>
                </a:lnTo>
                <a:lnTo>
                  <a:pt x="1725" y="3992"/>
                </a:lnTo>
                <a:lnTo>
                  <a:pt x="1707" y="4006"/>
                </a:lnTo>
                <a:lnTo>
                  <a:pt x="1690" y="4021"/>
                </a:lnTo>
                <a:lnTo>
                  <a:pt x="1674" y="4036"/>
                </a:lnTo>
                <a:lnTo>
                  <a:pt x="1658" y="4053"/>
                </a:lnTo>
                <a:lnTo>
                  <a:pt x="1645" y="4071"/>
                </a:lnTo>
                <a:lnTo>
                  <a:pt x="1631" y="4090"/>
                </a:lnTo>
                <a:lnTo>
                  <a:pt x="1619" y="4109"/>
                </a:lnTo>
                <a:lnTo>
                  <a:pt x="1609" y="4129"/>
                </a:lnTo>
                <a:lnTo>
                  <a:pt x="1599" y="4149"/>
                </a:lnTo>
                <a:lnTo>
                  <a:pt x="1590" y="4171"/>
                </a:lnTo>
                <a:lnTo>
                  <a:pt x="1584" y="4193"/>
                </a:lnTo>
                <a:lnTo>
                  <a:pt x="1579" y="4216"/>
                </a:lnTo>
                <a:lnTo>
                  <a:pt x="1575" y="4239"/>
                </a:lnTo>
                <a:lnTo>
                  <a:pt x="1572" y="4262"/>
                </a:lnTo>
                <a:lnTo>
                  <a:pt x="1572" y="4287"/>
                </a:lnTo>
                <a:lnTo>
                  <a:pt x="1572" y="4287"/>
                </a:lnTo>
                <a:lnTo>
                  <a:pt x="1572" y="4305"/>
                </a:lnTo>
                <a:lnTo>
                  <a:pt x="1573" y="4323"/>
                </a:lnTo>
                <a:lnTo>
                  <a:pt x="1576" y="4342"/>
                </a:lnTo>
                <a:lnTo>
                  <a:pt x="1579" y="4360"/>
                </a:lnTo>
                <a:lnTo>
                  <a:pt x="1583" y="4377"/>
                </a:lnTo>
                <a:lnTo>
                  <a:pt x="1588" y="4393"/>
                </a:lnTo>
                <a:lnTo>
                  <a:pt x="1594" y="4410"/>
                </a:lnTo>
                <a:lnTo>
                  <a:pt x="1599" y="4427"/>
                </a:lnTo>
                <a:lnTo>
                  <a:pt x="1607" y="4443"/>
                </a:lnTo>
                <a:lnTo>
                  <a:pt x="1615" y="4458"/>
                </a:lnTo>
                <a:lnTo>
                  <a:pt x="1624" y="4474"/>
                </a:lnTo>
                <a:lnTo>
                  <a:pt x="1633" y="4488"/>
                </a:lnTo>
                <a:lnTo>
                  <a:pt x="1644" y="4503"/>
                </a:lnTo>
                <a:lnTo>
                  <a:pt x="1654" y="4517"/>
                </a:lnTo>
                <a:lnTo>
                  <a:pt x="1666" y="4530"/>
                </a:lnTo>
                <a:lnTo>
                  <a:pt x="1677" y="4542"/>
                </a:lnTo>
                <a:lnTo>
                  <a:pt x="1690" y="4554"/>
                </a:lnTo>
                <a:lnTo>
                  <a:pt x="1703" y="4565"/>
                </a:lnTo>
                <a:lnTo>
                  <a:pt x="1716" y="4577"/>
                </a:lnTo>
                <a:lnTo>
                  <a:pt x="1731" y="4586"/>
                </a:lnTo>
                <a:lnTo>
                  <a:pt x="1746" y="4596"/>
                </a:lnTo>
                <a:lnTo>
                  <a:pt x="1761" y="4604"/>
                </a:lnTo>
                <a:lnTo>
                  <a:pt x="1776" y="4613"/>
                </a:lnTo>
                <a:lnTo>
                  <a:pt x="1793" y="4619"/>
                </a:lnTo>
                <a:lnTo>
                  <a:pt x="1809" y="4626"/>
                </a:lnTo>
                <a:lnTo>
                  <a:pt x="1826" y="4632"/>
                </a:lnTo>
                <a:lnTo>
                  <a:pt x="1842" y="4636"/>
                </a:lnTo>
                <a:lnTo>
                  <a:pt x="1861" y="4640"/>
                </a:lnTo>
                <a:lnTo>
                  <a:pt x="1877" y="4644"/>
                </a:lnTo>
                <a:lnTo>
                  <a:pt x="1896" y="4647"/>
                </a:lnTo>
                <a:lnTo>
                  <a:pt x="1914" y="4648"/>
                </a:lnTo>
                <a:lnTo>
                  <a:pt x="1933" y="4648"/>
                </a:lnTo>
                <a:lnTo>
                  <a:pt x="1933" y="4648"/>
                </a:lnTo>
                <a:lnTo>
                  <a:pt x="1952" y="4648"/>
                </a:lnTo>
                <a:lnTo>
                  <a:pt x="1970" y="4647"/>
                </a:lnTo>
                <a:lnTo>
                  <a:pt x="1988" y="4644"/>
                </a:lnTo>
                <a:lnTo>
                  <a:pt x="2006" y="4640"/>
                </a:lnTo>
                <a:lnTo>
                  <a:pt x="2023" y="4636"/>
                </a:lnTo>
                <a:lnTo>
                  <a:pt x="2040" y="4632"/>
                </a:lnTo>
                <a:lnTo>
                  <a:pt x="2057" y="4626"/>
                </a:lnTo>
                <a:lnTo>
                  <a:pt x="2074" y="4619"/>
                </a:lnTo>
                <a:lnTo>
                  <a:pt x="2089" y="4613"/>
                </a:lnTo>
                <a:lnTo>
                  <a:pt x="2105" y="4604"/>
                </a:lnTo>
                <a:lnTo>
                  <a:pt x="2120" y="4596"/>
                </a:lnTo>
                <a:lnTo>
                  <a:pt x="2135" y="4586"/>
                </a:lnTo>
                <a:lnTo>
                  <a:pt x="2149" y="4577"/>
                </a:lnTo>
                <a:lnTo>
                  <a:pt x="2163" y="4565"/>
                </a:lnTo>
                <a:lnTo>
                  <a:pt x="2176" y="4554"/>
                </a:lnTo>
                <a:lnTo>
                  <a:pt x="2188" y="4542"/>
                </a:lnTo>
                <a:lnTo>
                  <a:pt x="2201" y="4530"/>
                </a:lnTo>
                <a:lnTo>
                  <a:pt x="2211" y="4517"/>
                </a:lnTo>
                <a:lnTo>
                  <a:pt x="2223" y="4503"/>
                </a:lnTo>
                <a:lnTo>
                  <a:pt x="2232" y="4488"/>
                </a:lnTo>
                <a:lnTo>
                  <a:pt x="2243" y="4474"/>
                </a:lnTo>
                <a:lnTo>
                  <a:pt x="2250" y="4458"/>
                </a:lnTo>
                <a:lnTo>
                  <a:pt x="2259" y="4443"/>
                </a:lnTo>
                <a:lnTo>
                  <a:pt x="2266" y="4427"/>
                </a:lnTo>
                <a:lnTo>
                  <a:pt x="2272" y="4410"/>
                </a:lnTo>
                <a:lnTo>
                  <a:pt x="2279" y="4393"/>
                </a:lnTo>
                <a:lnTo>
                  <a:pt x="2283" y="4377"/>
                </a:lnTo>
                <a:lnTo>
                  <a:pt x="2287" y="4360"/>
                </a:lnTo>
                <a:lnTo>
                  <a:pt x="2291" y="4342"/>
                </a:lnTo>
                <a:lnTo>
                  <a:pt x="2293" y="4323"/>
                </a:lnTo>
                <a:lnTo>
                  <a:pt x="2295" y="4305"/>
                </a:lnTo>
                <a:lnTo>
                  <a:pt x="2295" y="4287"/>
                </a:lnTo>
                <a:lnTo>
                  <a:pt x="2295" y="4287"/>
                </a:lnTo>
                <a:lnTo>
                  <a:pt x="2293" y="4262"/>
                </a:lnTo>
                <a:lnTo>
                  <a:pt x="2292" y="4239"/>
                </a:lnTo>
                <a:lnTo>
                  <a:pt x="2288" y="4216"/>
                </a:lnTo>
                <a:lnTo>
                  <a:pt x="2282" y="4193"/>
                </a:lnTo>
                <a:lnTo>
                  <a:pt x="2275" y="4171"/>
                </a:lnTo>
                <a:lnTo>
                  <a:pt x="2267" y="4149"/>
                </a:lnTo>
                <a:lnTo>
                  <a:pt x="2258" y="4129"/>
                </a:lnTo>
                <a:lnTo>
                  <a:pt x="2246" y="4109"/>
                </a:lnTo>
                <a:lnTo>
                  <a:pt x="2235" y="4090"/>
                </a:lnTo>
                <a:lnTo>
                  <a:pt x="2222" y="4071"/>
                </a:lnTo>
                <a:lnTo>
                  <a:pt x="2208" y="4053"/>
                </a:lnTo>
                <a:lnTo>
                  <a:pt x="2192" y="4036"/>
                </a:lnTo>
                <a:lnTo>
                  <a:pt x="2176" y="4021"/>
                </a:lnTo>
                <a:lnTo>
                  <a:pt x="2159" y="4006"/>
                </a:lnTo>
                <a:lnTo>
                  <a:pt x="2141" y="3992"/>
                </a:lnTo>
                <a:lnTo>
                  <a:pt x="2122" y="3980"/>
                </a:lnTo>
                <a:lnTo>
                  <a:pt x="3698" y="3980"/>
                </a:lnTo>
                <a:lnTo>
                  <a:pt x="3698" y="3980"/>
                </a:lnTo>
                <a:lnTo>
                  <a:pt x="3680" y="3992"/>
                </a:lnTo>
                <a:lnTo>
                  <a:pt x="3661" y="4006"/>
                </a:lnTo>
                <a:lnTo>
                  <a:pt x="3643" y="4021"/>
                </a:lnTo>
                <a:lnTo>
                  <a:pt x="3628" y="4036"/>
                </a:lnTo>
                <a:lnTo>
                  <a:pt x="3612" y="4053"/>
                </a:lnTo>
                <a:lnTo>
                  <a:pt x="3598" y="4071"/>
                </a:lnTo>
                <a:lnTo>
                  <a:pt x="3585" y="4090"/>
                </a:lnTo>
                <a:lnTo>
                  <a:pt x="3573" y="4109"/>
                </a:lnTo>
                <a:lnTo>
                  <a:pt x="3563" y="4129"/>
                </a:lnTo>
                <a:lnTo>
                  <a:pt x="3552" y="4149"/>
                </a:lnTo>
                <a:lnTo>
                  <a:pt x="3545" y="4171"/>
                </a:lnTo>
                <a:lnTo>
                  <a:pt x="3538" y="4193"/>
                </a:lnTo>
                <a:lnTo>
                  <a:pt x="3533" y="4216"/>
                </a:lnTo>
                <a:lnTo>
                  <a:pt x="3529" y="4239"/>
                </a:lnTo>
                <a:lnTo>
                  <a:pt x="3526" y="4262"/>
                </a:lnTo>
                <a:lnTo>
                  <a:pt x="3525" y="4287"/>
                </a:lnTo>
                <a:lnTo>
                  <a:pt x="3525" y="4287"/>
                </a:lnTo>
                <a:lnTo>
                  <a:pt x="3526" y="4305"/>
                </a:lnTo>
                <a:lnTo>
                  <a:pt x="3528" y="4323"/>
                </a:lnTo>
                <a:lnTo>
                  <a:pt x="3529" y="4342"/>
                </a:lnTo>
                <a:lnTo>
                  <a:pt x="3533" y="4360"/>
                </a:lnTo>
                <a:lnTo>
                  <a:pt x="3537" y="4377"/>
                </a:lnTo>
                <a:lnTo>
                  <a:pt x="3542" y="4393"/>
                </a:lnTo>
                <a:lnTo>
                  <a:pt x="3547" y="4410"/>
                </a:lnTo>
                <a:lnTo>
                  <a:pt x="3554" y="4427"/>
                </a:lnTo>
                <a:lnTo>
                  <a:pt x="3561" y="4443"/>
                </a:lnTo>
                <a:lnTo>
                  <a:pt x="3569" y="4458"/>
                </a:lnTo>
                <a:lnTo>
                  <a:pt x="3578" y="4474"/>
                </a:lnTo>
                <a:lnTo>
                  <a:pt x="3587" y="4488"/>
                </a:lnTo>
                <a:lnTo>
                  <a:pt x="3598" y="4503"/>
                </a:lnTo>
                <a:lnTo>
                  <a:pt x="3608" y="4517"/>
                </a:lnTo>
                <a:lnTo>
                  <a:pt x="3620" y="4530"/>
                </a:lnTo>
                <a:lnTo>
                  <a:pt x="3632" y="4542"/>
                </a:lnTo>
                <a:lnTo>
                  <a:pt x="3645" y="4554"/>
                </a:lnTo>
                <a:lnTo>
                  <a:pt x="3658" y="4565"/>
                </a:lnTo>
                <a:lnTo>
                  <a:pt x="3671" y="4577"/>
                </a:lnTo>
                <a:lnTo>
                  <a:pt x="3685" y="4586"/>
                </a:lnTo>
                <a:lnTo>
                  <a:pt x="3699" y="4596"/>
                </a:lnTo>
                <a:lnTo>
                  <a:pt x="3715" y="4604"/>
                </a:lnTo>
                <a:lnTo>
                  <a:pt x="3730" y="4613"/>
                </a:lnTo>
                <a:lnTo>
                  <a:pt x="3746" y="4619"/>
                </a:lnTo>
                <a:lnTo>
                  <a:pt x="3763" y="4626"/>
                </a:lnTo>
                <a:lnTo>
                  <a:pt x="3780" y="4632"/>
                </a:lnTo>
                <a:lnTo>
                  <a:pt x="3797" y="4636"/>
                </a:lnTo>
                <a:lnTo>
                  <a:pt x="3813" y="4640"/>
                </a:lnTo>
                <a:lnTo>
                  <a:pt x="3832" y="4644"/>
                </a:lnTo>
                <a:lnTo>
                  <a:pt x="3850" y="4647"/>
                </a:lnTo>
                <a:lnTo>
                  <a:pt x="3868" y="4648"/>
                </a:lnTo>
                <a:lnTo>
                  <a:pt x="3886" y="4648"/>
                </a:lnTo>
                <a:lnTo>
                  <a:pt x="3886" y="4648"/>
                </a:lnTo>
                <a:lnTo>
                  <a:pt x="3906" y="4648"/>
                </a:lnTo>
                <a:lnTo>
                  <a:pt x="3924" y="4647"/>
                </a:lnTo>
                <a:lnTo>
                  <a:pt x="3942" y="4644"/>
                </a:lnTo>
                <a:lnTo>
                  <a:pt x="3959" y="4640"/>
                </a:lnTo>
                <a:lnTo>
                  <a:pt x="3977" y="4636"/>
                </a:lnTo>
                <a:lnTo>
                  <a:pt x="3994" y="4632"/>
                </a:lnTo>
                <a:lnTo>
                  <a:pt x="4011" y="4626"/>
                </a:lnTo>
                <a:lnTo>
                  <a:pt x="4028" y="4619"/>
                </a:lnTo>
                <a:lnTo>
                  <a:pt x="4043" y="4613"/>
                </a:lnTo>
                <a:lnTo>
                  <a:pt x="4059" y="4604"/>
                </a:lnTo>
                <a:lnTo>
                  <a:pt x="4075" y="4596"/>
                </a:lnTo>
                <a:lnTo>
                  <a:pt x="4089" y="4586"/>
                </a:lnTo>
                <a:lnTo>
                  <a:pt x="4103" y="4577"/>
                </a:lnTo>
                <a:lnTo>
                  <a:pt x="4116" y="4565"/>
                </a:lnTo>
                <a:lnTo>
                  <a:pt x="4130" y="4554"/>
                </a:lnTo>
                <a:lnTo>
                  <a:pt x="4142" y="4542"/>
                </a:lnTo>
                <a:lnTo>
                  <a:pt x="4154" y="4530"/>
                </a:lnTo>
                <a:lnTo>
                  <a:pt x="4166" y="4517"/>
                </a:lnTo>
                <a:lnTo>
                  <a:pt x="4177" y="4503"/>
                </a:lnTo>
                <a:lnTo>
                  <a:pt x="4186" y="4488"/>
                </a:lnTo>
                <a:lnTo>
                  <a:pt x="4197" y="4474"/>
                </a:lnTo>
                <a:lnTo>
                  <a:pt x="4205" y="4458"/>
                </a:lnTo>
                <a:lnTo>
                  <a:pt x="4212" y="4443"/>
                </a:lnTo>
                <a:lnTo>
                  <a:pt x="4220" y="4427"/>
                </a:lnTo>
                <a:lnTo>
                  <a:pt x="4227" y="4410"/>
                </a:lnTo>
                <a:lnTo>
                  <a:pt x="4232" y="4393"/>
                </a:lnTo>
                <a:lnTo>
                  <a:pt x="4237" y="4377"/>
                </a:lnTo>
                <a:lnTo>
                  <a:pt x="4241" y="4360"/>
                </a:lnTo>
                <a:lnTo>
                  <a:pt x="4245" y="4342"/>
                </a:lnTo>
                <a:lnTo>
                  <a:pt x="4246" y="4323"/>
                </a:lnTo>
                <a:lnTo>
                  <a:pt x="4249" y="4305"/>
                </a:lnTo>
                <a:lnTo>
                  <a:pt x="4249" y="4287"/>
                </a:lnTo>
                <a:lnTo>
                  <a:pt x="4249" y="4287"/>
                </a:lnTo>
                <a:lnTo>
                  <a:pt x="4247" y="4262"/>
                </a:lnTo>
                <a:lnTo>
                  <a:pt x="4245" y="4239"/>
                </a:lnTo>
                <a:lnTo>
                  <a:pt x="4241" y="4216"/>
                </a:lnTo>
                <a:lnTo>
                  <a:pt x="4236" y="4193"/>
                </a:lnTo>
                <a:lnTo>
                  <a:pt x="4229" y="4171"/>
                </a:lnTo>
                <a:lnTo>
                  <a:pt x="4221" y="4149"/>
                </a:lnTo>
                <a:lnTo>
                  <a:pt x="4211" y="4129"/>
                </a:lnTo>
                <a:lnTo>
                  <a:pt x="4201" y="4109"/>
                </a:lnTo>
                <a:lnTo>
                  <a:pt x="4189" y="4090"/>
                </a:lnTo>
                <a:lnTo>
                  <a:pt x="4176" y="4071"/>
                </a:lnTo>
                <a:lnTo>
                  <a:pt x="4162" y="4053"/>
                </a:lnTo>
                <a:lnTo>
                  <a:pt x="4146" y="4036"/>
                </a:lnTo>
                <a:lnTo>
                  <a:pt x="4130" y="4021"/>
                </a:lnTo>
                <a:lnTo>
                  <a:pt x="4112" y="4006"/>
                </a:lnTo>
                <a:lnTo>
                  <a:pt x="4095" y="3992"/>
                </a:lnTo>
                <a:lnTo>
                  <a:pt x="4076" y="3980"/>
                </a:lnTo>
                <a:lnTo>
                  <a:pt x="4967" y="3980"/>
                </a:lnTo>
                <a:lnTo>
                  <a:pt x="4967" y="3832"/>
                </a:lnTo>
                <a:lnTo>
                  <a:pt x="1193" y="3832"/>
                </a:lnTo>
                <a:lnTo>
                  <a:pt x="1193" y="3832"/>
                </a:lnTo>
                <a:lnTo>
                  <a:pt x="1178" y="3832"/>
                </a:lnTo>
                <a:lnTo>
                  <a:pt x="1164" y="3830"/>
                </a:lnTo>
                <a:lnTo>
                  <a:pt x="1150" y="3826"/>
                </a:lnTo>
                <a:lnTo>
                  <a:pt x="1137" y="3822"/>
                </a:lnTo>
                <a:lnTo>
                  <a:pt x="1125" y="3816"/>
                </a:lnTo>
                <a:lnTo>
                  <a:pt x="1114" y="3809"/>
                </a:lnTo>
                <a:lnTo>
                  <a:pt x="1102" y="3800"/>
                </a:lnTo>
                <a:lnTo>
                  <a:pt x="1091" y="3791"/>
                </a:lnTo>
                <a:lnTo>
                  <a:pt x="1082" y="3780"/>
                </a:lnTo>
                <a:lnTo>
                  <a:pt x="1075" y="3770"/>
                </a:lnTo>
                <a:lnTo>
                  <a:pt x="1068" y="3758"/>
                </a:lnTo>
                <a:lnTo>
                  <a:pt x="1062" y="3745"/>
                </a:lnTo>
                <a:lnTo>
                  <a:pt x="1056" y="3732"/>
                </a:lnTo>
                <a:lnTo>
                  <a:pt x="1054" y="3719"/>
                </a:lnTo>
                <a:lnTo>
                  <a:pt x="1051" y="3705"/>
                </a:lnTo>
                <a:lnTo>
                  <a:pt x="1050" y="3691"/>
                </a:lnTo>
                <a:lnTo>
                  <a:pt x="1050" y="3691"/>
                </a:lnTo>
                <a:lnTo>
                  <a:pt x="1051" y="3677"/>
                </a:lnTo>
                <a:lnTo>
                  <a:pt x="1054" y="3662"/>
                </a:lnTo>
                <a:lnTo>
                  <a:pt x="1056" y="3648"/>
                </a:lnTo>
                <a:lnTo>
                  <a:pt x="1062" y="3635"/>
                </a:lnTo>
                <a:lnTo>
                  <a:pt x="1068" y="3623"/>
                </a:lnTo>
                <a:lnTo>
                  <a:pt x="1075" y="3612"/>
                </a:lnTo>
                <a:lnTo>
                  <a:pt x="1082" y="3600"/>
                </a:lnTo>
                <a:lnTo>
                  <a:pt x="1091" y="3590"/>
                </a:lnTo>
                <a:lnTo>
                  <a:pt x="1102" y="3580"/>
                </a:lnTo>
                <a:lnTo>
                  <a:pt x="1114" y="3573"/>
                </a:lnTo>
                <a:lnTo>
                  <a:pt x="1125" y="3565"/>
                </a:lnTo>
                <a:lnTo>
                  <a:pt x="1137" y="3560"/>
                </a:lnTo>
                <a:lnTo>
                  <a:pt x="1150" y="3555"/>
                </a:lnTo>
                <a:lnTo>
                  <a:pt x="1164" y="3551"/>
                </a:lnTo>
                <a:lnTo>
                  <a:pt x="1178" y="3549"/>
                </a:lnTo>
                <a:lnTo>
                  <a:pt x="1193" y="3548"/>
                </a:lnTo>
                <a:lnTo>
                  <a:pt x="4967" y="3548"/>
                </a:lnTo>
                <a:lnTo>
                  <a:pt x="4967" y="3401"/>
                </a:lnTo>
                <a:lnTo>
                  <a:pt x="3960" y="3401"/>
                </a:lnTo>
                <a:lnTo>
                  <a:pt x="3960" y="3138"/>
                </a:lnTo>
                <a:lnTo>
                  <a:pt x="4672" y="3138"/>
                </a:lnTo>
                <a:close/>
                <a:moveTo>
                  <a:pt x="3960" y="938"/>
                </a:moveTo>
                <a:lnTo>
                  <a:pt x="4893" y="938"/>
                </a:lnTo>
                <a:lnTo>
                  <a:pt x="4893" y="1406"/>
                </a:lnTo>
                <a:lnTo>
                  <a:pt x="3960" y="1406"/>
                </a:lnTo>
                <a:lnTo>
                  <a:pt x="3960" y="938"/>
                </a:lnTo>
                <a:close/>
                <a:moveTo>
                  <a:pt x="3960" y="1555"/>
                </a:moveTo>
                <a:lnTo>
                  <a:pt x="4893" y="1555"/>
                </a:lnTo>
                <a:lnTo>
                  <a:pt x="4893" y="2219"/>
                </a:lnTo>
                <a:lnTo>
                  <a:pt x="3960" y="2219"/>
                </a:lnTo>
                <a:lnTo>
                  <a:pt x="3960" y="1555"/>
                </a:lnTo>
                <a:close/>
                <a:moveTo>
                  <a:pt x="3960" y="2366"/>
                </a:moveTo>
                <a:lnTo>
                  <a:pt x="4893" y="2366"/>
                </a:lnTo>
                <a:lnTo>
                  <a:pt x="4893" y="2769"/>
                </a:lnTo>
                <a:lnTo>
                  <a:pt x="4893" y="2769"/>
                </a:lnTo>
                <a:lnTo>
                  <a:pt x="4892" y="2791"/>
                </a:lnTo>
                <a:lnTo>
                  <a:pt x="4888" y="2813"/>
                </a:lnTo>
                <a:lnTo>
                  <a:pt x="4883" y="2835"/>
                </a:lnTo>
                <a:lnTo>
                  <a:pt x="4875" y="2855"/>
                </a:lnTo>
                <a:lnTo>
                  <a:pt x="4866" y="2874"/>
                </a:lnTo>
                <a:lnTo>
                  <a:pt x="4855" y="2892"/>
                </a:lnTo>
                <a:lnTo>
                  <a:pt x="4843" y="2909"/>
                </a:lnTo>
                <a:lnTo>
                  <a:pt x="4828" y="2925"/>
                </a:lnTo>
                <a:lnTo>
                  <a:pt x="4813" y="2939"/>
                </a:lnTo>
                <a:lnTo>
                  <a:pt x="4796" y="2952"/>
                </a:lnTo>
                <a:lnTo>
                  <a:pt x="4778" y="2964"/>
                </a:lnTo>
                <a:lnTo>
                  <a:pt x="4758" y="2973"/>
                </a:lnTo>
                <a:lnTo>
                  <a:pt x="4737" y="2980"/>
                </a:lnTo>
                <a:lnTo>
                  <a:pt x="4716" y="2986"/>
                </a:lnTo>
                <a:lnTo>
                  <a:pt x="4694" y="2988"/>
                </a:lnTo>
                <a:lnTo>
                  <a:pt x="4672" y="2990"/>
                </a:lnTo>
                <a:lnTo>
                  <a:pt x="3960" y="2990"/>
                </a:lnTo>
                <a:lnTo>
                  <a:pt x="3960" y="2366"/>
                </a:lnTo>
                <a:close/>
                <a:moveTo>
                  <a:pt x="3886" y="4073"/>
                </a:moveTo>
                <a:lnTo>
                  <a:pt x="3886" y="4073"/>
                </a:lnTo>
                <a:lnTo>
                  <a:pt x="3908" y="4074"/>
                </a:lnTo>
                <a:lnTo>
                  <a:pt x="3930" y="4077"/>
                </a:lnTo>
                <a:lnTo>
                  <a:pt x="3950" y="4082"/>
                </a:lnTo>
                <a:lnTo>
                  <a:pt x="3971" y="4090"/>
                </a:lnTo>
                <a:lnTo>
                  <a:pt x="3989" y="4099"/>
                </a:lnTo>
                <a:lnTo>
                  <a:pt x="4007" y="4109"/>
                </a:lnTo>
                <a:lnTo>
                  <a:pt x="4023" y="4122"/>
                </a:lnTo>
                <a:lnTo>
                  <a:pt x="4038" y="4135"/>
                </a:lnTo>
                <a:lnTo>
                  <a:pt x="4053" y="4151"/>
                </a:lnTo>
                <a:lnTo>
                  <a:pt x="4064" y="4167"/>
                </a:lnTo>
                <a:lnTo>
                  <a:pt x="4076" y="4184"/>
                </a:lnTo>
                <a:lnTo>
                  <a:pt x="4084" y="4204"/>
                </a:lnTo>
                <a:lnTo>
                  <a:pt x="4092" y="4223"/>
                </a:lnTo>
                <a:lnTo>
                  <a:pt x="4097" y="4244"/>
                </a:lnTo>
                <a:lnTo>
                  <a:pt x="4101" y="4265"/>
                </a:lnTo>
                <a:lnTo>
                  <a:pt x="4101" y="4287"/>
                </a:lnTo>
                <a:lnTo>
                  <a:pt x="4101" y="4287"/>
                </a:lnTo>
                <a:lnTo>
                  <a:pt x="4101" y="4309"/>
                </a:lnTo>
                <a:lnTo>
                  <a:pt x="4097" y="4330"/>
                </a:lnTo>
                <a:lnTo>
                  <a:pt x="4092" y="4351"/>
                </a:lnTo>
                <a:lnTo>
                  <a:pt x="4084" y="4370"/>
                </a:lnTo>
                <a:lnTo>
                  <a:pt x="4076" y="4388"/>
                </a:lnTo>
                <a:lnTo>
                  <a:pt x="4064" y="4406"/>
                </a:lnTo>
                <a:lnTo>
                  <a:pt x="4053" y="4423"/>
                </a:lnTo>
                <a:lnTo>
                  <a:pt x="4038" y="4438"/>
                </a:lnTo>
                <a:lnTo>
                  <a:pt x="4023" y="4452"/>
                </a:lnTo>
                <a:lnTo>
                  <a:pt x="4007" y="4465"/>
                </a:lnTo>
                <a:lnTo>
                  <a:pt x="3989" y="4475"/>
                </a:lnTo>
                <a:lnTo>
                  <a:pt x="3971" y="4484"/>
                </a:lnTo>
                <a:lnTo>
                  <a:pt x="3950" y="4491"/>
                </a:lnTo>
                <a:lnTo>
                  <a:pt x="3930" y="4496"/>
                </a:lnTo>
                <a:lnTo>
                  <a:pt x="3908" y="4500"/>
                </a:lnTo>
                <a:lnTo>
                  <a:pt x="3886" y="4501"/>
                </a:lnTo>
                <a:lnTo>
                  <a:pt x="3886" y="4501"/>
                </a:lnTo>
                <a:lnTo>
                  <a:pt x="3865" y="4500"/>
                </a:lnTo>
                <a:lnTo>
                  <a:pt x="3843" y="4496"/>
                </a:lnTo>
                <a:lnTo>
                  <a:pt x="3823" y="4491"/>
                </a:lnTo>
                <a:lnTo>
                  <a:pt x="3803" y="4484"/>
                </a:lnTo>
                <a:lnTo>
                  <a:pt x="3785" y="4475"/>
                </a:lnTo>
                <a:lnTo>
                  <a:pt x="3767" y="4465"/>
                </a:lnTo>
                <a:lnTo>
                  <a:pt x="3751" y="4452"/>
                </a:lnTo>
                <a:lnTo>
                  <a:pt x="3735" y="4438"/>
                </a:lnTo>
                <a:lnTo>
                  <a:pt x="3721" y="4423"/>
                </a:lnTo>
                <a:lnTo>
                  <a:pt x="3710" y="4406"/>
                </a:lnTo>
                <a:lnTo>
                  <a:pt x="3699" y="4388"/>
                </a:lnTo>
                <a:lnTo>
                  <a:pt x="3690" y="4370"/>
                </a:lnTo>
                <a:lnTo>
                  <a:pt x="3682" y="4351"/>
                </a:lnTo>
                <a:lnTo>
                  <a:pt x="3677" y="4330"/>
                </a:lnTo>
                <a:lnTo>
                  <a:pt x="3673" y="4309"/>
                </a:lnTo>
                <a:lnTo>
                  <a:pt x="3673" y="4287"/>
                </a:lnTo>
                <a:lnTo>
                  <a:pt x="3673" y="4287"/>
                </a:lnTo>
                <a:lnTo>
                  <a:pt x="3673" y="4265"/>
                </a:lnTo>
                <a:lnTo>
                  <a:pt x="3677" y="4244"/>
                </a:lnTo>
                <a:lnTo>
                  <a:pt x="3682" y="4223"/>
                </a:lnTo>
                <a:lnTo>
                  <a:pt x="3690" y="4204"/>
                </a:lnTo>
                <a:lnTo>
                  <a:pt x="3699" y="4184"/>
                </a:lnTo>
                <a:lnTo>
                  <a:pt x="3710" y="4167"/>
                </a:lnTo>
                <a:lnTo>
                  <a:pt x="3721" y="4151"/>
                </a:lnTo>
                <a:lnTo>
                  <a:pt x="3735" y="4135"/>
                </a:lnTo>
                <a:lnTo>
                  <a:pt x="3751" y="4122"/>
                </a:lnTo>
                <a:lnTo>
                  <a:pt x="3767" y="4109"/>
                </a:lnTo>
                <a:lnTo>
                  <a:pt x="3785" y="4099"/>
                </a:lnTo>
                <a:lnTo>
                  <a:pt x="3803" y="4090"/>
                </a:lnTo>
                <a:lnTo>
                  <a:pt x="3823" y="4082"/>
                </a:lnTo>
                <a:lnTo>
                  <a:pt x="3843" y="4077"/>
                </a:lnTo>
                <a:lnTo>
                  <a:pt x="3865" y="4074"/>
                </a:lnTo>
                <a:lnTo>
                  <a:pt x="3886" y="4073"/>
                </a:lnTo>
                <a:lnTo>
                  <a:pt x="3886" y="4073"/>
                </a:lnTo>
                <a:close/>
                <a:moveTo>
                  <a:pt x="1933" y="4073"/>
                </a:moveTo>
                <a:lnTo>
                  <a:pt x="1933" y="4073"/>
                </a:lnTo>
                <a:lnTo>
                  <a:pt x="1955" y="4074"/>
                </a:lnTo>
                <a:lnTo>
                  <a:pt x="1976" y="4077"/>
                </a:lnTo>
                <a:lnTo>
                  <a:pt x="1997" y="4082"/>
                </a:lnTo>
                <a:lnTo>
                  <a:pt x="2017" y="4090"/>
                </a:lnTo>
                <a:lnTo>
                  <a:pt x="2035" y="4099"/>
                </a:lnTo>
                <a:lnTo>
                  <a:pt x="2053" y="4109"/>
                </a:lnTo>
                <a:lnTo>
                  <a:pt x="2070" y="4122"/>
                </a:lnTo>
                <a:lnTo>
                  <a:pt x="2084" y="4135"/>
                </a:lnTo>
                <a:lnTo>
                  <a:pt x="2098" y="4151"/>
                </a:lnTo>
                <a:lnTo>
                  <a:pt x="2110" y="4167"/>
                </a:lnTo>
                <a:lnTo>
                  <a:pt x="2122" y="4184"/>
                </a:lnTo>
                <a:lnTo>
                  <a:pt x="2131" y="4204"/>
                </a:lnTo>
                <a:lnTo>
                  <a:pt x="2137" y="4223"/>
                </a:lnTo>
                <a:lnTo>
                  <a:pt x="2143" y="4244"/>
                </a:lnTo>
                <a:lnTo>
                  <a:pt x="2146" y="4265"/>
                </a:lnTo>
                <a:lnTo>
                  <a:pt x="2148" y="4287"/>
                </a:lnTo>
                <a:lnTo>
                  <a:pt x="2148" y="4287"/>
                </a:lnTo>
                <a:lnTo>
                  <a:pt x="2146" y="4309"/>
                </a:lnTo>
                <a:lnTo>
                  <a:pt x="2143" y="4330"/>
                </a:lnTo>
                <a:lnTo>
                  <a:pt x="2137" y="4351"/>
                </a:lnTo>
                <a:lnTo>
                  <a:pt x="2131" y="4370"/>
                </a:lnTo>
                <a:lnTo>
                  <a:pt x="2122" y="4388"/>
                </a:lnTo>
                <a:lnTo>
                  <a:pt x="2110" y="4406"/>
                </a:lnTo>
                <a:lnTo>
                  <a:pt x="2098" y="4423"/>
                </a:lnTo>
                <a:lnTo>
                  <a:pt x="2084" y="4438"/>
                </a:lnTo>
                <a:lnTo>
                  <a:pt x="2070" y="4452"/>
                </a:lnTo>
                <a:lnTo>
                  <a:pt x="2053" y="4465"/>
                </a:lnTo>
                <a:lnTo>
                  <a:pt x="2035" y="4475"/>
                </a:lnTo>
                <a:lnTo>
                  <a:pt x="2017" y="4484"/>
                </a:lnTo>
                <a:lnTo>
                  <a:pt x="1997" y="4491"/>
                </a:lnTo>
                <a:lnTo>
                  <a:pt x="1976" y="4496"/>
                </a:lnTo>
                <a:lnTo>
                  <a:pt x="1955" y="4500"/>
                </a:lnTo>
                <a:lnTo>
                  <a:pt x="1933" y="4501"/>
                </a:lnTo>
                <a:lnTo>
                  <a:pt x="1933" y="4501"/>
                </a:lnTo>
                <a:lnTo>
                  <a:pt x="1911" y="4500"/>
                </a:lnTo>
                <a:lnTo>
                  <a:pt x="1890" y="4496"/>
                </a:lnTo>
                <a:lnTo>
                  <a:pt x="1870" y="4491"/>
                </a:lnTo>
                <a:lnTo>
                  <a:pt x="1850" y="4484"/>
                </a:lnTo>
                <a:lnTo>
                  <a:pt x="1831" y="4475"/>
                </a:lnTo>
                <a:lnTo>
                  <a:pt x="1814" y="4465"/>
                </a:lnTo>
                <a:lnTo>
                  <a:pt x="1797" y="4452"/>
                </a:lnTo>
                <a:lnTo>
                  <a:pt x="1781" y="4438"/>
                </a:lnTo>
                <a:lnTo>
                  <a:pt x="1768" y="4423"/>
                </a:lnTo>
                <a:lnTo>
                  <a:pt x="1755" y="4406"/>
                </a:lnTo>
                <a:lnTo>
                  <a:pt x="1745" y="4388"/>
                </a:lnTo>
                <a:lnTo>
                  <a:pt x="1736" y="4370"/>
                </a:lnTo>
                <a:lnTo>
                  <a:pt x="1728" y="4351"/>
                </a:lnTo>
                <a:lnTo>
                  <a:pt x="1723" y="4330"/>
                </a:lnTo>
                <a:lnTo>
                  <a:pt x="1720" y="4309"/>
                </a:lnTo>
                <a:lnTo>
                  <a:pt x="1719" y="4287"/>
                </a:lnTo>
                <a:lnTo>
                  <a:pt x="1719" y="4287"/>
                </a:lnTo>
                <a:lnTo>
                  <a:pt x="1720" y="4265"/>
                </a:lnTo>
                <a:lnTo>
                  <a:pt x="1723" y="4244"/>
                </a:lnTo>
                <a:lnTo>
                  <a:pt x="1728" y="4223"/>
                </a:lnTo>
                <a:lnTo>
                  <a:pt x="1736" y="4204"/>
                </a:lnTo>
                <a:lnTo>
                  <a:pt x="1745" y="4184"/>
                </a:lnTo>
                <a:lnTo>
                  <a:pt x="1755" y="4167"/>
                </a:lnTo>
                <a:lnTo>
                  <a:pt x="1768" y="4151"/>
                </a:lnTo>
                <a:lnTo>
                  <a:pt x="1781" y="4135"/>
                </a:lnTo>
                <a:lnTo>
                  <a:pt x="1797" y="4122"/>
                </a:lnTo>
                <a:lnTo>
                  <a:pt x="1814" y="4109"/>
                </a:lnTo>
                <a:lnTo>
                  <a:pt x="1831" y="4099"/>
                </a:lnTo>
                <a:lnTo>
                  <a:pt x="1850" y="4090"/>
                </a:lnTo>
                <a:lnTo>
                  <a:pt x="1870" y="4082"/>
                </a:lnTo>
                <a:lnTo>
                  <a:pt x="1890" y="4077"/>
                </a:lnTo>
                <a:lnTo>
                  <a:pt x="1911" y="4074"/>
                </a:lnTo>
                <a:lnTo>
                  <a:pt x="1933" y="4073"/>
                </a:lnTo>
                <a:lnTo>
                  <a:pt x="1933" y="4073"/>
                </a:lnTo>
                <a:close/>
                <a:moveTo>
                  <a:pt x="2006" y="938"/>
                </a:moveTo>
                <a:lnTo>
                  <a:pt x="2897" y="938"/>
                </a:lnTo>
                <a:lnTo>
                  <a:pt x="2897" y="1406"/>
                </a:lnTo>
                <a:lnTo>
                  <a:pt x="2006" y="1406"/>
                </a:lnTo>
                <a:lnTo>
                  <a:pt x="2006" y="938"/>
                </a:lnTo>
                <a:close/>
                <a:moveTo>
                  <a:pt x="2006" y="1555"/>
                </a:moveTo>
                <a:lnTo>
                  <a:pt x="2897" y="1555"/>
                </a:lnTo>
                <a:lnTo>
                  <a:pt x="2897" y="2219"/>
                </a:lnTo>
                <a:lnTo>
                  <a:pt x="2006" y="2219"/>
                </a:lnTo>
                <a:lnTo>
                  <a:pt x="2006" y="1555"/>
                </a:lnTo>
                <a:close/>
                <a:moveTo>
                  <a:pt x="1859" y="2990"/>
                </a:moveTo>
                <a:lnTo>
                  <a:pt x="1271" y="2990"/>
                </a:lnTo>
                <a:lnTo>
                  <a:pt x="1271" y="2990"/>
                </a:lnTo>
                <a:lnTo>
                  <a:pt x="1249" y="2988"/>
                </a:lnTo>
                <a:lnTo>
                  <a:pt x="1227" y="2986"/>
                </a:lnTo>
                <a:lnTo>
                  <a:pt x="1206" y="2980"/>
                </a:lnTo>
                <a:lnTo>
                  <a:pt x="1185" y="2973"/>
                </a:lnTo>
                <a:lnTo>
                  <a:pt x="1165" y="2964"/>
                </a:lnTo>
                <a:lnTo>
                  <a:pt x="1147" y="2952"/>
                </a:lnTo>
                <a:lnTo>
                  <a:pt x="1130" y="2939"/>
                </a:lnTo>
                <a:lnTo>
                  <a:pt x="1115" y="2925"/>
                </a:lnTo>
                <a:lnTo>
                  <a:pt x="1101" y="2909"/>
                </a:lnTo>
                <a:lnTo>
                  <a:pt x="1088" y="2892"/>
                </a:lnTo>
                <a:lnTo>
                  <a:pt x="1077" y="2874"/>
                </a:lnTo>
                <a:lnTo>
                  <a:pt x="1068" y="2855"/>
                </a:lnTo>
                <a:lnTo>
                  <a:pt x="1060" y="2835"/>
                </a:lnTo>
                <a:lnTo>
                  <a:pt x="1055" y="2813"/>
                </a:lnTo>
                <a:lnTo>
                  <a:pt x="1051" y="2791"/>
                </a:lnTo>
                <a:lnTo>
                  <a:pt x="1050" y="2769"/>
                </a:lnTo>
                <a:lnTo>
                  <a:pt x="1050" y="2366"/>
                </a:lnTo>
                <a:lnTo>
                  <a:pt x="1859" y="2366"/>
                </a:lnTo>
                <a:lnTo>
                  <a:pt x="1859" y="2990"/>
                </a:lnTo>
                <a:close/>
                <a:moveTo>
                  <a:pt x="1859" y="2219"/>
                </a:moveTo>
                <a:lnTo>
                  <a:pt x="1050" y="2219"/>
                </a:lnTo>
                <a:lnTo>
                  <a:pt x="1050" y="1555"/>
                </a:lnTo>
                <a:lnTo>
                  <a:pt x="1859" y="1555"/>
                </a:lnTo>
                <a:lnTo>
                  <a:pt x="1859" y="2219"/>
                </a:lnTo>
                <a:close/>
                <a:moveTo>
                  <a:pt x="1859" y="1406"/>
                </a:moveTo>
                <a:lnTo>
                  <a:pt x="1050" y="1406"/>
                </a:lnTo>
                <a:lnTo>
                  <a:pt x="1050" y="1265"/>
                </a:lnTo>
                <a:lnTo>
                  <a:pt x="1050" y="938"/>
                </a:lnTo>
                <a:lnTo>
                  <a:pt x="1859" y="938"/>
                </a:lnTo>
                <a:lnTo>
                  <a:pt x="1859" y="1406"/>
                </a:lnTo>
                <a:close/>
                <a:moveTo>
                  <a:pt x="2006" y="2366"/>
                </a:moveTo>
                <a:lnTo>
                  <a:pt x="2897" y="2366"/>
                </a:lnTo>
                <a:lnTo>
                  <a:pt x="2897" y="2990"/>
                </a:lnTo>
                <a:lnTo>
                  <a:pt x="2006" y="2990"/>
                </a:lnTo>
                <a:lnTo>
                  <a:pt x="2006" y="2366"/>
                </a:lnTo>
                <a:close/>
                <a:moveTo>
                  <a:pt x="3813" y="3401"/>
                </a:moveTo>
                <a:lnTo>
                  <a:pt x="2007" y="3401"/>
                </a:lnTo>
                <a:lnTo>
                  <a:pt x="2007" y="3138"/>
                </a:lnTo>
                <a:lnTo>
                  <a:pt x="3813" y="3138"/>
                </a:lnTo>
                <a:lnTo>
                  <a:pt x="3813" y="3401"/>
                </a:lnTo>
                <a:close/>
                <a:moveTo>
                  <a:pt x="3813" y="2990"/>
                </a:moveTo>
                <a:lnTo>
                  <a:pt x="3046" y="2990"/>
                </a:lnTo>
                <a:lnTo>
                  <a:pt x="3046" y="2366"/>
                </a:lnTo>
                <a:lnTo>
                  <a:pt x="3813" y="2366"/>
                </a:lnTo>
                <a:lnTo>
                  <a:pt x="3813" y="2990"/>
                </a:lnTo>
                <a:close/>
                <a:moveTo>
                  <a:pt x="3813" y="2219"/>
                </a:moveTo>
                <a:lnTo>
                  <a:pt x="3046" y="2219"/>
                </a:lnTo>
                <a:lnTo>
                  <a:pt x="3046" y="1555"/>
                </a:lnTo>
                <a:lnTo>
                  <a:pt x="3813" y="1555"/>
                </a:lnTo>
                <a:lnTo>
                  <a:pt x="3813" y="2219"/>
                </a:lnTo>
                <a:close/>
                <a:moveTo>
                  <a:pt x="3813" y="1406"/>
                </a:moveTo>
                <a:lnTo>
                  <a:pt x="3046" y="1406"/>
                </a:lnTo>
                <a:lnTo>
                  <a:pt x="3046" y="938"/>
                </a:lnTo>
                <a:lnTo>
                  <a:pt x="3813" y="938"/>
                </a:lnTo>
                <a:lnTo>
                  <a:pt x="3813" y="1406"/>
                </a:lnTo>
                <a:close/>
              </a:path>
            </a:pathLst>
          </a:custGeom>
          <a:solidFill>
            <a:srgbClr val="F2EBDA"/>
          </a:solidFill>
          <a:ln w="9525">
            <a:noFill/>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15364" name="Rectangle 4"/>
          <p:cNvSpPr>
            <a:spLocks noChangeArrowheads="1"/>
          </p:cNvSpPr>
          <p:nvPr/>
        </p:nvSpPr>
        <p:spPr bwMode="auto">
          <a:xfrm>
            <a:off x="7996555" y="187134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5" name="Rectangle 5"/>
          <p:cNvSpPr>
            <a:spLocks noChangeArrowheads="1"/>
          </p:cNvSpPr>
          <p:nvPr/>
        </p:nvSpPr>
        <p:spPr bwMode="auto">
          <a:xfrm>
            <a:off x="8133715" y="369633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6" name="Rectangle 6"/>
          <p:cNvSpPr>
            <a:spLocks noChangeArrowheads="1"/>
          </p:cNvSpPr>
          <p:nvPr/>
        </p:nvSpPr>
        <p:spPr bwMode="auto">
          <a:xfrm>
            <a:off x="1887220" y="190055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7" name="Rectangle 7"/>
          <p:cNvSpPr>
            <a:spLocks noChangeArrowheads="1"/>
          </p:cNvSpPr>
          <p:nvPr/>
        </p:nvSpPr>
        <p:spPr bwMode="auto">
          <a:xfrm>
            <a:off x="1887220" y="3696335"/>
            <a:ext cx="22612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down)">
                                      <p:cBhvr>
                                        <p:cTn id="28" dur="500"/>
                                        <p:tgtEl>
                                          <p:spTgt spid="54"/>
                                        </p:tgtEl>
                                      </p:cBhvr>
                                    </p:animEffect>
                                  </p:childTnLst>
                                </p:cTn>
                              </p:par>
                            </p:childTnLst>
                          </p:cTn>
                        </p:par>
                        <p:par>
                          <p:cTn id="29" fill="hold">
                            <p:stCondLst>
                              <p:cond delay="245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950"/>
                            </p:stCondLst>
                            <p:childTnLst>
                              <p:par>
                                <p:cTn id="34" presetID="22" presetClass="entr" presetSubtype="1"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up)">
                                      <p:cBhvr>
                                        <p:cTn id="36" dur="500"/>
                                        <p:tgtEl>
                                          <p:spTgt spid="52"/>
                                        </p:tgtEl>
                                      </p:cBhvr>
                                    </p:animEffect>
                                  </p:childTnLst>
                                </p:cTn>
                              </p:par>
                            </p:childTnLst>
                          </p:cTn>
                        </p:par>
                        <p:par>
                          <p:cTn id="37" fill="hold">
                            <p:stCondLst>
                              <p:cond delay="345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3950"/>
                            </p:stCondLst>
                            <p:childTnLst>
                              <p:par>
                                <p:cTn id="42" presetID="53" presetClass="entr" presetSubtype="16"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p:cTn id="44" dur="500" fill="hold"/>
                                        <p:tgtEl>
                                          <p:spTgt spid="67"/>
                                        </p:tgtEl>
                                        <p:attrNameLst>
                                          <p:attrName>ppt_w</p:attrName>
                                        </p:attrNameLst>
                                      </p:cBhvr>
                                      <p:tavLst>
                                        <p:tav tm="0">
                                          <p:val>
                                            <p:fltVal val="0"/>
                                          </p:val>
                                        </p:tav>
                                        <p:tav tm="100000">
                                          <p:val>
                                            <p:strVal val="#ppt_w"/>
                                          </p:val>
                                        </p:tav>
                                      </p:tavLst>
                                    </p:anim>
                                    <p:anim calcmode="lin" valueType="num">
                                      <p:cBhvr>
                                        <p:cTn id="45" dur="500" fill="hold"/>
                                        <p:tgtEl>
                                          <p:spTgt spid="67"/>
                                        </p:tgtEl>
                                        <p:attrNameLst>
                                          <p:attrName>ppt_h</p:attrName>
                                        </p:attrNameLst>
                                      </p:cBhvr>
                                      <p:tavLst>
                                        <p:tav tm="0">
                                          <p:val>
                                            <p:fltVal val="0"/>
                                          </p:val>
                                        </p:tav>
                                        <p:tav tm="100000">
                                          <p:val>
                                            <p:strVal val="#ppt_h"/>
                                          </p:val>
                                        </p:tav>
                                      </p:tavLst>
                                    </p:anim>
                                    <p:animEffect transition="in" filter="fade">
                                      <p:cBhvr>
                                        <p:cTn id="46" dur="500"/>
                                        <p:tgtEl>
                                          <p:spTgt spid="67"/>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additive="base">
                                        <p:cTn id="49" dur="500"/>
                                        <p:tgtEl>
                                          <p:spTgt spid="66"/>
                                        </p:tgtEl>
                                        <p:attrNameLst>
                                          <p:attrName>ppt_y</p:attrName>
                                        </p:attrNameLst>
                                      </p:cBhvr>
                                      <p:tavLst>
                                        <p:tav tm="0">
                                          <p:val>
                                            <p:strVal val="#ppt_y+#ppt_h*1.125000"/>
                                          </p:val>
                                        </p:tav>
                                        <p:tav tm="100000">
                                          <p:val>
                                            <p:strVal val="#ppt_y"/>
                                          </p:val>
                                        </p:tav>
                                      </p:tavLst>
                                    </p:anim>
                                    <p:animEffect transition="in" filter="wipe(up)">
                                      <p:cBhvr>
                                        <p:cTn id="50" dur="500"/>
                                        <p:tgtEl>
                                          <p:spTgt spid="66"/>
                                        </p:tgtEl>
                                      </p:cBhvr>
                                    </p:animEffect>
                                  </p:childTnLst>
                                </p:cTn>
                              </p:par>
                            </p:childTnLst>
                          </p:cTn>
                        </p:par>
                        <p:par>
                          <p:cTn id="51" fill="hold">
                            <p:stCondLst>
                              <p:cond delay="4450"/>
                            </p:stCondLst>
                            <p:childTnLst>
                              <p:par>
                                <p:cTn id="52" presetID="22" presetClass="entr" presetSubtype="2"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childTnLst>
                          </p:cTn>
                        </p:par>
                        <p:par>
                          <p:cTn id="55" fill="hold">
                            <p:stCondLst>
                              <p:cond delay="4950"/>
                            </p:stCondLst>
                            <p:childTnLst>
                              <p:par>
                                <p:cTn id="56" presetID="12" presetClass="entr" presetSubtype="4" fill="hold" grpId="0" nodeType="afterEffect">
                                  <p:stCondLst>
                                    <p:cond delay="0"/>
                                  </p:stCondLst>
                                  <p:childTnLst>
                                    <p:set>
                                      <p:cBhvr>
                                        <p:cTn id="57" dur="1" fill="hold">
                                          <p:stCondLst>
                                            <p:cond delay="0"/>
                                          </p:stCondLst>
                                        </p:cTn>
                                        <p:tgtEl>
                                          <p:spTgt spid="15366"/>
                                        </p:tgtEl>
                                        <p:attrNameLst>
                                          <p:attrName>style.visibility</p:attrName>
                                        </p:attrNameLst>
                                      </p:cBhvr>
                                      <p:to>
                                        <p:strVal val="visible"/>
                                      </p:to>
                                    </p:set>
                                    <p:anim calcmode="lin" valueType="num">
                                      <p:cBhvr additive="base">
                                        <p:cTn id="58" dur="500"/>
                                        <p:tgtEl>
                                          <p:spTgt spid="15366"/>
                                        </p:tgtEl>
                                        <p:attrNameLst>
                                          <p:attrName>ppt_y</p:attrName>
                                        </p:attrNameLst>
                                      </p:cBhvr>
                                      <p:tavLst>
                                        <p:tav tm="0">
                                          <p:val>
                                            <p:strVal val="#ppt_y+#ppt_h*1.125000"/>
                                          </p:val>
                                        </p:tav>
                                        <p:tav tm="100000">
                                          <p:val>
                                            <p:strVal val="#ppt_y"/>
                                          </p:val>
                                        </p:tav>
                                      </p:tavLst>
                                    </p:anim>
                                    <p:animEffect transition="in" filter="wipe(up)">
                                      <p:cBhvr>
                                        <p:cTn id="59" dur="500"/>
                                        <p:tgtEl>
                                          <p:spTgt spid="15366"/>
                                        </p:tgtEl>
                                      </p:cBhvr>
                                    </p:animEffect>
                                  </p:childTnLst>
                                </p:cTn>
                              </p:par>
                            </p:childTnLst>
                          </p:cTn>
                        </p:par>
                        <p:par>
                          <p:cTn id="60" fill="hold">
                            <p:stCondLst>
                              <p:cond delay="5450"/>
                            </p:stCondLst>
                            <p:childTnLst>
                              <p:par>
                                <p:cTn id="61" presetID="22" presetClass="entr" presetSubtype="8"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par>
                          <p:cTn id="64" fill="hold">
                            <p:stCondLst>
                              <p:cond delay="5950"/>
                            </p:stCondLst>
                            <p:childTnLst>
                              <p:par>
                                <p:cTn id="65" presetID="12" presetClass="entr" presetSubtype="4" fill="hold" grpId="0" nodeType="afterEffect">
                                  <p:stCondLst>
                                    <p:cond delay="0"/>
                                  </p:stCondLst>
                                  <p:childTnLst>
                                    <p:set>
                                      <p:cBhvr>
                                        <p:cTn id="66" dur="1" fill="hold">
                                          <p:stCondLst>
                                            <p:cond delay="0"/>
                                          </p:stCondLst>
                                        </p:cTn>
                                        <p:tgtEl>
                                          <p:spTgt spid="15364"/>
                                        </p:tgtEl>
                                        <p:attrNameLst>
                                          <p:attrName>style.visibility</p:attrName>
                                        </p:attrNameLst>
                                      </p:cBhvr>
                                      <p:to>
                                        <p:strVal val="visible"/>
                                      </p:to>
                                    </p:set>
                                    <p:anim calcmode="lin" valueType="num">
                                      <p:cBhvr additive="base">
                                        <p:cTn id="67" dur="500"/>
                                        <p:tgtEl>
                                          <p:spTgt spid="15364"/>
                                        </p:tgtEl>
                                        <p:attrNameLst>
                                          <p:attrName>ppt_y</p:attrName>
                                        </p:attrNameLst>
                                      </p:cBhvr>
                                      <p:tavLst>
                                        <p:tav tm="0">
                                          <p:val>
                                            <p:strVal val="#ppt_y+#ppt_h*1.125000"/>
                                          </p:val>
                                        </p:tav>
                                        <p:tav tm="100000">
                                          <p:val>
                                            <p:strVal val="#ppt_y"/>
                                          </p:val>
                                        </p:tav>
                                      </p:tavLst>
                                    </p:anim>
                                    <p:animEffect transition="in" filter="wipe(up)">
                                      <p:cBhvr>
                                        <p:cTn id="68" dur="500"/>
                                        <p:tgtEl>
                                          <p:spTgt spid="15364"/>
                                        </p:tgtEl>
                                      </p:cBhvr>
                                    </p:animEffect>
                                  </p:childTnLst>
                                </p:cTn>
                              </p:par>
                            </p:childTnLst>
                          </p:cTn>
                        </p:par>
                        <p:par>
                          <p:cTn id="69" fill="hold">
                            <p:stCondLst>
                              <p:cond delay="6450"/>
                            </p:stCondLst>
                            <p:childTnLst>
                              <p:par>
                                <p:cTn id="70" presetID="22" presetClass="entr" presetSubtype="2"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right)">
                                      <p:cBhvr>
                                        <p:cTn id="72" dur="500"/>
                                        <p:tgtEl>
                                          <p:spTgt spid="56"/>
                                        </p:tgtEl>
                                      </p:cBhvr>
                                    </p:animEffect>
                                  </p:childTnLst>
                                </p:cTn>
                              </p:par>
                            </p:childTnLst>
                          </p:cTn>
                        </p:par>
                        <p:par>
                          <p:cTn id="73" fill="hold">
                            <p:stCondLst>
                              <p:cond delay="6950"/>
                            </p:stCondLst>
                            <p:childTnLst>
                              <p:par>
                                <p:cTn id="74" presetID="12" presetClass="entr" presetSubtype="4" fill="hold" grpId="0" nodeType="afterEffect">
                                  <p:stCondLst>
                                    <p:cond delay="0"/>
                                  </p:stCondLst>
                                  <p:childTnLst>
                                    <p:set>
                                      <p:cBhvr>
                                        <p:cTn id="75" dur="1" fill="hold">
                                          <p:stCondLst>
                                            <p:cond delay="0"/>
                                          </p:stCondLst>
                                        </p:cTn>
                                        <p:tgtEl>
                                          <p:spTgt spid="15367"/>
                                        </p:tgtEl>
                                        <p:attrNameLst>
                                          <p:attrName>style.visibility</p:attrName>
                                        </p:attrNameLst>
                                      </p:cBhvr>
                                      <p:to>
                                        <p:strVal val="visible"/>
                                      </p:to>
                                    </p:set>
                                    <p:anim calcmode="lin" valueType="num">
                                      <p:cBhvr additive="base">
                                        <p:cTn id="76" dur="500"/>
                                        <p:tgtEl>
                                          <p:spTgt spid="15367"/>
                                        </p:tgtEl>
                                        <p:attrNameLst>
                                          <p:attrName>ppt_y</p:attrName>
                                        </p:attrNameLst>
                                      </p:cBhvr>
                                      <p:tavLst>
                                        <p:tav tm="0">
                                          <p:val>
                                            <p:strVal val="#ppt_y+#ppt_h*1.125000"/>
                                          </p:val>
                                        </p:tav>
                                        <p:tav tm="100000">
                                          <p:val>
                                            <p:strVal val="#ppt_y"/>
                                          </p:val>
                                        </p:tav>
                                      </p:tavLst>
                                    </p:anim>
                                    <p:animEffect transition="in" filter="wipe(up)">
                                      <p:cBhvr>
                                        <p:cTn id="77" dur="500"/>
                                        <p:tgtEl>
                                          <p:spTgt spid="15367"/>
                                        </p:tgtEl>
                                      </p:cBhvr>
                                    </p:animEffect>
                                  </p:childTnLst>
                                </p:cTn>
                              </p:par>
                            </p:childTnLst>
                          </p:cTn>
                        </p:par>
                        <p:par>
                          <p:cTn id="78" fill="hold">
                            <p:stCondLst>
                              <p:cond delay="7450"/>
                            </p:stCondLst>
                            <p:childTnLst>
                              <p:par>
                                <p:cTn id="79" presetID="22" presetClass="entr" presetSubtype="8"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left)">
                                      <p:cBhvr>
                                        <p:cTn id="81" dur="500"/>
                                        <p:tgtEl>
                                          <p:spTgt spid="65"/>
                                        </p:tgtEl>
                                      </p:cBhvr>
                                    </p:animEffect>
                                  </p:childTnLst>
                                </p:cTn>
                              </p:par>
                            </p:childTnLst>
                          </p:cTn>
                        </p:par>
                        <p:par>
                          <p:cTn id="82" fill="hold">
                            <p:stCondLst>
                              <p:cond delay="7950"/>
                            </p:stCondLst>
                            <p:childTnLst>
                              <p:par>
                                <p:cTn id="83" presetID="12" presetClass="entr" presetSubtype="4" fill="hold" grpId="0" nodeType="afterEffect">
                                  <p:stCondLst>
                                    <p:cond delay="0"/>
                                  </p:stCondLst>
                                  <p:childTnLst>
                                    <p:set>
                                      <p:cBhvr>
                                        <p:cTn id="84" dur="1" fill="hold">
                                          <p:stCondLst>
                                            <p:cond delay="0"/>
                                          </p:stCondLst>
                                        </p:cTn>
                                        <p:tgtEl>
                                          <p:spTgt spid="15365"/>
                                        </p:tgtEl>
                                        <p:attrNameLst>
                                          <p:attrName>style.visibility</p:attrName>
                                        </p:attrNameLst>
                                      </p:cBhvr>
                                      <p:to>
                                        <p:strVal val="visible"/>
                                      </p:to>
                                    </p:set>
                                    <p:anim calcmode="lin" valueType="num">
                                      <p:cBhvr additive="base">
                                        <p:cTn id="85" dur="500"/>
                                        <p:tgtEl>
                                          <p:spTgt spid="15365"/>
                                        </p:tgtEl>
                                        <p:attrNameLst>
                                          <p:attrName>ppt_y</p:attrName>
                                        </p:attrNameLst>
                                      </p:cBhvr>
                                      <p:tavLst>
                                        <p:tav tm="0">
                                          <p:val>
                                            <p:strVal val="#ppt_y+#ppt_h*1.125000"/>
                                          </p:val>
                                        </p:tav>
                                        <p:tav tm="100000">
                                          <p:val>
                                            <p:strVal val="#ppt_y"/>
                                          </p:val>
                                        </p:tav>
                                      </p:tavLst>
                                    </p:anim>
                                    <p:animEffect transition="in" filter="wipe(up)">
                                      <p:cBhvr>
                                        <p:cTn id="86"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1" grpId="0" bldLvl="0" animBg="1"/>
      <p:bldP spid="52" grpId="0" bldLvl="0" animBg="1"/>
      <p:bldP spid="53" grpId="0" bldLvl="0" animBg="1"/>
      <p:bldP spid="54" grpId="0" bldLvl="0" animBg="1"/>
      <p:bldP spid="66" grpId="0"/>
      <p:bldP spid="67" grpId="0" bldLvl="0" animBg="1"/>
      <p:bldP spid="15364" grpId="0"/>
      <p:bldP spid="15365" grpId="0"/>
      <p:bldP spid="15366" grpId="0"/>
      <p:bldP spid="1536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8" name="组合 7"/>
          <p:cNvGrpSpPr/>
          <p:nvPr/>
        </p:nvGrpSpPr>
        <p:grpSpPr>
          <a:xfrm>
            <a:off x="4771390" y="1841500"/>
            <a:ext cx="2650490" cy="2649220"/>
            <a:chOff x="7514" y="3593"/>
            <a:chExt cx="4174" cy="4172"/>
          </a:xfrm>
        </p:grpSpPr>
        <p:sp>
          <p:nvSpPr>
            <p:cNvPr id="60" name="Shape 2117"/>
            <p:cNvSpPr/>
            <p:nvPr/>
          </p:nvSpPr>
          <p:spPr>
            <a:xfrm>
              <a:off x="7514"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rgbClr val="415380">
                <a:alpha val="70000"/>
              </a:srgbClr>
            </a:solidFill>
            <a:ln w="12700" cap="flat">
              <a:noFill/>
              <a:miter lim="400000"/>
            </a:ln>
            <a:effectLst/>
          </p:spPr>
          <p:txBody>
            <a:bodyPr wrap="square" lIns="0" tIns="0" rIns="0" bIns="0" numCol="1" anchor="ctr">
              <a:noAutofit/>
            </a:bodyPr>
            <a:lstStyle/>
            <a:p>
              <a:pPr lvl="0" algn="l" defTabSz="584200">
                <a:lnSpc>
                  <a:spcPct val="110000"/>
                </a:lnSpc>
                <a:spcBef>
                  <a:spcPts val="3000"/>
                </a:spcBef>
                <a:defRPr sz="2000">
                  <a:solidFill>
                    <a:srgbClr val="4C4C4C"/>
                  </a:solidFill>
                  <a:latin typeface="Helvetica Neue Light"/>
                  <a:ea typeface="Helvetica Neue Light"/>
                  <a:cs typeface="Helvetica Neue Light"/>
                  <a:sym typeface="Helvetica Neue Light"/>
                </a:defRPr>
              </a:pPr>
              <a:endParaRPr dirty="0">
                <a:solidFill>
                  <a:srgbClr val="415380"/>
                </a:solidFill>
                <a:latin typeface="Lato Light"/>
                <a:ea typeface="Lato Light"/>
                <a:cs typeface="Lato Light"/>
              </a:endParaRPr>
            </a:p>
          </p:txBody>
        </p:sp>
        <p:sp>
          <p:nvSpPr>
            <p:cNvPr id="61" name="Shape 2118"/>
            <p:cNvSpPr/>
            <p:nvPr/>
          </p:nvSpPr>
          <p:spPr>
            <a:xfrm>
              <a:off x="9468"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sp>
        <p:nvSpPr>
          <p:cNvPr id="65" name="Shape 25474"/>
          <p:cNvSpPr/>
          <p:nvPr/>
        </p:nvSpPr>
        <p:spPr>
          <a:xfrm>
            <a:off x="4198620" y="1581785"/>
            <a:ext cx="3791585" cy="189547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4835" y="0"/>
                  <a:pt x="10800" y="0"/>
                </a:cubicBezTo>
                <a:cubicBezTo>
                  <a:pt x="16765" y="0"/>
                  <a:pt x="21600" y="9671"/>
                  <a:pt x="21600" y="21600"/>
                </a:cubicBezTo>
              </a:path>
            </a:pathLst>
          </a:custGeom>
          <a:noFill/>
          <a:ln w="57150" cap="flat" cmpd="sng">
            <a:solidFill>
              <a:srgbClr val="415380"/>
            </a:solidFill>
            <a:prstDash val="solid"/>
            <a:miter lim="400000"/>
          </a:ln>
          <a:effectLst/>
        </p:spPr>
        <p:txBody>
          <a:bodyPr wrap="square" lIns="38100" tIns="38100" rIns="38100" bIns="38100" numCol="1" anchor="ctr">
            <a:noAutofit/>
          </a:bodyPr>
          <a:lstStyle/>
          <a:p>
            <a:pPr lvl="0">
              <a:lnSpc>
                <a:spcPct val="100000"/>
              </a:lnSpc>
              <a:spcBef>
                <a:spcPts val="0"/>
              </a:spcBef>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rgbClr val="415380"/>
              </a:solidFill>
            </a:endParaRPr>
          </a:p>
        </p:txBody>
      </p:sp>
      <p:grpSp>
        <p:nvGrpSpPr>
          <p:cNvPr id="17" name="组合 16"/>
          <p:cNvGrpSpPr/>
          <p:nvPr/>
        </p:nvGrpSpPr>
        <p:grpSpPr>
          <a:xfrm>
            <a:off x="5104130" y="2162175"/>
            <a:ext cx="1983740" cy="1979930"/>
            <a:chOff x="8038" y="4098"/>
            <a:chExt cx="3124" cy="3118"/>
          </a:xfrm>
        </p:grpSpPr>
        <p:sp>
          <p:nvSpPr>
            <p:cNvPr id="63" name="Shape 2119"/>
            <p:cNvSpPr/>
            <p:nvPr/>
          </p:nvSpPr>
          <p:spPr>
            <a:xfrm>
              <a:off x="8038" y="4098"/>
              <a:ext cx="3125" cy="311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nvGrpSpPr>
            <p:cNvPr id="3" name="组合 2"/>
            <p:cNvGrpSpPr/>
            <p:nvPr/>
          </p:nvGrpSpPr>
          <p:grpSpPr>
            <a:xfrm>
              <a:off x="8643" y="4791"/>
              <a:ext cx="1975" cy="1660"/>
              <a:chOff x="8643" y="4791"/>
              <a:chExt cx="1975" cy="1660"/>
            </a:xfrm>
          </p:grpSpPr>
          <p:grpSp>
            <p:nvGrpSpPr>
              <p:cNvPr id="79" name="Group 78"/>
              <p:cNvGrpSpPr/>
              <p:nvPr/>
            </p:nvGrpSpPr>
            <p:grpSpPr>
              <a:xfrm>
                <a:off x="8643" y="4791"/>
                <a:ext cx="1922" cy="1661"/>
                <a:chOff x="8216629" y="9110842"/>
                <a:chExt cx="538860" cy="465538"/>
              </a:xfrm>
            </p:grpSpPr>
            <p:sp>
              <p:nvSpPr>
                <p:cNvPr id="80" name="Line 750"/>
                <p:cNvSpPr>
                  <a:spLocks noChangeShapeType="1"/>
                </p:cNvSpPr>
                <p:nvPr/>
              </p:nvSpPr>
              <p:spPr bwMode="auto">
                <a:xfrm>
                  <a:off x="8216629" y="9110842"/>
                  <a:ext cx="538860" cy="2822"/>
                </a:xfrm>
                <a:prstGeom prst="line">
                  <a:avLst/>
                </a:prstGeom>
                <a:noFill/>
                <a:ln w="4680" cap="flat">
                  <a:solidFill>
                    <a:schemeClr val="bg1"/>
                  </a:solidFill>
                  <a:round/>
                </a:ln>
                <a:effectLst/>
              </p:spPr>
              <p:txBody>
                <a:bodyPr/>
                <a:lstStyle/>
                <a:p>
                  <a:endParaRPr lang="en-US"/>
                </a:p>
              </p:txBody>
            </p:sp>
            <p:sp>
              <p:nvSpPr>
                <p:cNvPr id="81" name="Line 751"/>
                <p:cNvSpPr>
                  <a:spLocks noChangeShapeType="1"/>
                </p:cNvSpPr>
                <p:nvPr/>
              </p:nvSpPr>
              <p:spPr bwMode="auto">
                <a:xfrm>
                  <a:off x="8216629" y="9266023"/>
                  <a:ext cx="538860" cy="2821"/>
                </a:xfrm>
                <a:prstGeom prst="line">
                  <a:avLst/>
                </a:prstGeom>
                <a:noFill/>
                <a:ln w="4680" cap="flat">
                  <a:solidFill>
                    <a:schemeClr val="bg1"/>
                  </a:solidFill>
                  <a:round/>
                </a:ln>
                <a:effectLst/>
              </p:spPr>
              <p:txBody>
                <a:bodyPr/>
                <a:lstStyle/>
                <a:p>
                  <a:endParaRPr lang="en-US"/>
                </a:p>
              </p:txBody>
            </p:sp>
            <p:sp>
              <p:nvSpPr>
                <p:cNvPr id="82" name="Line 752"/>
                <p:cNvSpPr>
                  <a:spLocks noChangeShapeType="1"/>
                </p:cNvSpPr>
                <p:nvPr/>
              </p:nvSpPr>
              <p:spPr bwMode="auto">
                <a:xfrm>
                  <a:off x="8216629" y="9418380"/>
                  <a:ext cx="538860" cy="2821"/>
                </a:xfrm>
                <a:prstGeom prst="line">
                  <a:avLst/>
                </a:prstGeom>
                <a:noFill/>
                <a:ln w="4680" cap="flat">
                  <a:solidFill>
                    <a:schemeClr val="bg1"/>
                  </a:solidFill>
                  <a:round/>
                </a:ln>
                <a:effectLst/>
              </p:spPr>
              <p:txBody>
                <a:bodyPr/>
                <a:lstStyle/>
                <a:p>
                  <a:endParaRPr lang="en-US"/>
                </a:p>
              </p:txBody>
            </p:sp>
            <p:sp>
              <p:nvSpPr>
                <p:cNvPr id="83" name="Line 753"/>
                <p:cNvSpPr>
                  <a:spLocks noChangeShapeType="1"/>
                </p:cNvSpPr>
                <p:nvPr/>
              </p:nvSpPr>
              <p:spPr bwMode="auto">
                <a:xfrm>
                  <a:off x="8216629" y="9573558"/>
                  <a:ext cx="538860" cy="2822"/>
                </a:xfrm>
                <a:prstGeom prst="line">
                  <a:avLst/>
                </a:prstGeom>
                <a:noFill/>
                <a:ln w="4680" cap="flat">
                  <a:solidFill>
                    <a:schemeClr val="bg1"/>
                  </a:solidFill>
                  <a:round/>
                </a:ln>
                <a:effectLst/>
              </p:spPr>
              <p:txBody>
                <a:bodyPr/>
                <a:lstStyle/>
                <a:p>
                  <a:endParaRPr lang="en-US"/>
                </a:p>
              </p:txBody>
            </p:sp>
          </p:grpSp>
          <p:grpSp>
            <p:nvGrpSpPr>
              <p:cNvPr id="84" name="Group 83"/>
              <p:cNvGrpSpPr/>
              <p:nvPr/>
            </p:nvGrpSpPr>
            <p:grpSpPr>
              <a:xfrm>
                <a:off x="9280" y="4810"/>
                <a:ext cx="1338" cy="1338"/>
                <a:chOff x="3371380" y="5681161"/>
                <a:chExt cx="969304" cy="969367"/>
              </a:xfrm>
            </p:grpSpPr>
            <p:sp>
              <p:nvSpPr>
                <p:cNvPr id="85" name="Freeform 382"/>
                <p:cNvSpPr>
                  <a:spLocks noChangeArrowheads="1"/>
                </p:cNvSpPr>
                <p:nvPr/>
              </p:nvSpPr>
              <p:spPr bwMode="auto">
                <a:xfrm>
                  <a:off x="3371380" y="5681161"/>
                  <a:ext cx="969304" cy="969367"/>
                </a:xfrm>
                <a:custGeom>
                  <a:avLst/>
                  <a:gdLst>
                    <a:gd name="T0" fmla="*/ 0 w 1344"/>
                    <a:gd name="T1" fmla="*/ 1343 h 1344"/>
                    <a:gd name="T2" fmla="*/ 0 w 1344"/>
                    <a:gd name="T3" fmla="*/ 1343 h 1344"/>
                    <a:gd name="T4" fmla="*/ 180 w 1344"/>
                    <a:gd name="T5" fmla="*/ 921 h 1344"/>
                    <a:gd name="T6" fmla="*/ 1033 w 1344"/>
                    <a:gd name="T7" fmla="*/ 71 h 1344"/>
                    <a:gd name="T8" fmla="*/ 1272 w 1344"/>
                    <a:gd name="T9" fmla="*/ 71 h 1344"/>
                    <a:gd name="T10" fmla="*/ 1272 w 1344"/>
                    <a:gd name="T11" fmla="*/ 71 h 1344"/>
                    <a:gd name="T12" fmla="*/ 1272 w 1344"/>
                    <a:gd name="T13" fmla="*/ 310 h 1344"/>
                    <a:gd name="T14" fmla="*/ 422 w 1344"/>
                    <a:gd name="T15" fmla="*/ 1161 h 1344"/>
                    <a:gd name="T16" fmla="*/ 0 w 1344"/>
                    <a:gd name="T17" fmla="*/ 1343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4" h="1344">
                      <a:moveTo>
                        <a:pt x="0" y="1343"/>
                      </a:moveTo>
                      <a:lnTo>
                        <a:pt x="0" y="1343"/>
                      </a:lnTo>
                      <a:cubicBezTo>
                        <a:pt x="180" y="921"/>
                        <a:pt x="180" y="921"/>
                        <a:pt x="180" y="921"/>
                      </a:cubicBezTo>
                      <a:cubicBezTo>
                        <a:pt x="1033" y="71"/>
                        <a:pt x="1033" y="71"/>
                        <a:pt x="1033" y="71"/>
                      </a:cubicBezTo>
                      <a:cubicBezTo>
                        <a:pt x="1104" y="0"/>
                        <a:pt x="1213" y="0"/>
                        <a:pt x="1272" y="71"/>
                      </a:cubicBezTo>
                      <a:lnTo>
                        <a:pt x="1272" y="71"/>
                      </a:lnTo>
                      <a:cubicBezTo>
                        <a:pt x="1343" y="130"/>
                        <a:pt x="1343" y="239"/>
                        <a:pt x="1272" y="310"/>
                      </a:cubicBezTo>
                      <a:cubicBezTo>
                        <a:pt x="422" y="1161"/>
                        <a:pt x="422" y="1161"/>
                        <a:pt x="422" y="1161"/>
                      </a:cubicBezTo>
                      <a:lnTo>
                        <a:pt x="0" y="1343"/>
                      </a:lnTo>
                    </a:path>
                  </a:pathLst>
                </a:custGeom>
                <a:noFill/>
                <a:ln w="4680" cap="flat">
                  <a:solidFill>
                    <a:schemeClr val="bg1"/>
                  </a:solidFill>
                  <a:round/>
                </a:ln>
                <a:effectLst/>
              </p:spPr>
              <p:txBody>
                <a:bodyPr wrap="none" anchor="ctr"/>
                <a:lstStyle/>
                <a:p>
                  <a:endParaRPr lang="en-US">
                    <a:solidFill>
                      <a:srgbClr val="415380"/>
                    </a:solidFill>
                  </a:endParaRPr>
                </a:p>
              </p:txBody>
            </p:sp>
            <p:sp>
              <p:nvSpPr>
                <p:cNvPr id="86" name="Line 383"/>
                <p:cNvSpPr>
                  <a:spLocks noChangeShapeType="1"/>
                </p:cNvSpPr>
                <p:nvPr/>
              </p:nvSpPr>
              <p:spPr bwMode="auto">
                <a:xfrm>
                  <a:off x="3501678" y="6345414"/>
                  <a:ext cx="174794" cy="171626"/>
                </a:xfrm>
                <a:prstGeom prst="line">
                  <a:avLst/>
                </a:prstGeom>
                <a:noFill/>
                <a:ln w="4680" cap="flat">
                  <a:solidFill>
                    <a:srgbClr val="A4C5C5"/>
                  </a:solidFill>
                  <a:round/>
                </a:ln>
                <a:effectLst/>
              </p:spPr>
              <p:txBody>
                <a:bodyPr/>
                <a:lstStyle/>
                <a:p>
                  <a:endParaRPr lang="en-US"/>
                </a:p>
              </p:txBody>
            </p:sp>
            <p:sp>
              <p:nvSpPr>
                <p:cNvPr id="87" name="Line 384"/>
                <p:cNvSpPr>
                  <a:spLocks noChangeShapeType="1"/>
                </p:cNvSpPr>
                <p:nvPr/>
              </p:nvSpPr>
              <p:spPr bwMode="auto">
                <a:xfrm>
                  <a:off x="4067371" y="5779685"/>
                  <a:ext cx="152546" cy="152556"/>
                </a:xfrm>
                <a:prstGeom prst="line">
                  <a:avLst/>
                </a:prstGeom>
                <a:noFill/>
                <a:ln w="4680" cap="flat">
                  <a:solidFill>
                    <a:srgbClr val="A4C5C5"/>
                  </a:solidFill>
                  <a:round/>
                </a:ln>
                <a:effectLst/>
              </p:spPr>
              <p:txBody>
                <a:bodyPr/>
                <a:lstStyle/>
                <a:p>
                  <a:endParaRPr lang="en-US"/>
                </a:p>
              </p:txBody>
            </p:sp>
          </p:grpSp>
        </p:grpSp>
      </p:grpSp>
      <p:grpSp>
        <p:nvGrpSpPr>
          <p:cNvPr id="11" name="组合 10"/>
          <p:cNvGrpSpPr/>
          <p:nvPr/>
        </p:nvGrpSpPr>
        <p:grpSpPr>
          <a:xfrm>
            <a:off x="4570730" y="1849755"/>
            <a:ext cx="453390" cy="454660"/>
            <a:chOff x="7198" y="3606"/>
            <a:chExt cx="714" cy="716"/>
          </a:xfrm>
          <a:solidFill>
            <a:srgbClr val="415380"/>
          </a:solidFill>
        </p:grpSpPr>
        <p:sp>
          <p:nvSpPr>
            <p:cNvPr id="68" name="Shape 1869"/>
            <p:cNvSpPr/>
            <p:nvPr/>
          </p:nvSpPr>
          <p:spPr>
            <a:xfrm>
              <a:off x="7198" y="3606"/>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96" name="Group 95"/>
            <p:cNvGrpSpPr/>
            <p:nvPr/>
          </p:nvGrpSpPr>
          <p:grpSpPr>
            <a:xfrm>
              <a:off x="7402" y="3790"/>
              <a:ext cx="335" cy="335"/>
              <a:chOff x="9622603" y="7775631"/>
              <a:chExt cx="953415" cy="953477"/>
            </a:xfrm>
            <a:grpFill/>
          </p:grpSpPr>
          <p:sp>
            <p:nvSpPr>
              <p:cNvPr id="97" name="Freeform 454"/>
              <p:cNvSpPr>
                <a:spLocks noChangeArrowheads="1"/>
              </p:cNvSpPr>
              <p:nvPr/>
            </p:nvSpPr>
            <p:spPr bwMode="auto">
              <a:xfrm>
                <a:off x="9622603" y="7775631"/>
                <a:ext cx="953415" cy="953477"/>
              </a:xfrm>
              <a:custGeom>
                <a:avLst/>
                <a:gdLst>
                  <a:gd name="T0" fmla="*/ 1323 w 1324"/>
                  <a:gd name="T1" fmla="*/ 662 h 1324"/>
                  <a:gd name="T2" fmla="*/ 1323 w 1324"/>
                  <a:gd name="T3" fmla="*/ 662 h 1324"/>
                  <a:gd name="T4" fmla="*/ 659 w 1324"/>
                  <a:gd name="T5" fmla="*/ 1323 h 1324"/>
                  <a:gd name="T6" fmla="*/ 0 w 1324"/>
                  <a:gd name="T7" fmla="*/ 662 h 1324"/>
                  <a:gd name="T8" fmla="*/ 659 w 1324"/>
                  <a:gd name="T9" fmla="*/ 0 h 1324"/>
                  <a:gd name="T10" fmla="*/ 1323 w 1324"/>
                  <a:gd name="T11" fmla="*/ 662 h 1324"/>
                </a:gdLst>
                <a:ahLst/>
                <a:cxnLst>
                  <a:cxn ang="0">
                    <a:pos x="T0" y="T1"/>
                  </a:cxn>
                  <a:cxn ang="0">
                    <a:pos x="T2" y="T3"/>
                  </a:cxn>
                  <a:cxn ang="0">
                    <a:pos x="T4" y="T5"/>
                  </a:cxn>
                  <a:cxn ang="0">
                    <a:pos x="T6" y="T7"/>
                  </a:cxn>
                  <a:cxn ang="0">
                    <a:pos x="T8" y="T9"/>
                  </a:cxn>
                  <a:cxn ang="0">
                    <a:pos x="T10" y="T11"/>
                  </a:cxn>
                </a:cxnLst>
                <a:rect l="0" t="0" r="r" b="b"/>
                <a:pathLst>
                  <a:path w="1324" h="1324">
                    <a:moveTo>
                      <a:pt x="1323" y="662"/>
                    </a:moveTo>
                    <a:lnTo>
                      <a:pt x="1323" y="662"/>
                    </a:lnTo>
                    <a:cubicBezTo>
                      <a:pt x="1323" y="1033"/>
                      <a:pt x="1031" y="1323"/>
                      <a:pt x="659" y="1323"/>
                    </a:cubicBezTo>
                    <a:cubicBezTo>
                      <a:pt x="299" y="1323"/>
                      <a:pt x="0" y="1033"/>
                      <a:pt x="0" y="662"/>
                    </a:cubicBezTo>
                    <a:cubicBezTo>
                      <a:pt x="0" y="301"/>
                      <a:pt x="299" y="0"/>
                      <a:pt x="659" y="0"/>
                    </a:cubicBezTo>
                    <a:cubicBezTo>
                      <a:pt x="1031" y="0"/>
                      <a:pt x="1323" y="301"/>
                      <a:pt x="1323" y="662"/>
                    </a:cubicBezTo>
                  </a:path>
                </a:pathLst>
              </a:custGeom>
              <a:grpFill/>
              <a:ln w="4680" cap="flat">
                <a:solidFill>
                  <a:srgbClr val="A4C5C5"/>
                </a:solidFill>
                <a:round/>
              </a:ln>
              <a:effectLst/>
            </p:spPr>
            <p:txBody>
              <a:bodyPr wrap="none" anchor="ctr"/>
              <a:lstStyle/>
              <a:p>
                <a:endParaRPr lang="en-US">
                  <a:solidFill>
                    <a:srgbClr val="415380"/>
                  </a:solidFill>
                </a:endParaRPr>
              </a:p>
            </p:txBody>
          </p:sp>
          <p:sp>
            <p:nvSpPr>
              <p:cNvPr id="98" name="Freeform 455"/>
              <p:cNvSpPr>
                <a:spLocks noChangeArrowheads="1"/>
              </p:cNvSpPr>
              <p:nvPr/>
            </p:nvSpPr>
            <p:spPr bwMode="auto">
              <a:xfrm>
                <a:off x="9752904" y="7867801"/>
                <a:ext cx="216107" cy="797741"/>
              </a:xfrm>
              <a:custGeom>
                <a:avLst/>
                <a:gdLst>
                  <a:gd name="T0" fmla="*/ 89 w 300"/>
                  <a:gd name="T1" fmla="*/ 0 h 1105"/>
                  <a:gd name="T2" fmla="*/ 299 w 300"/>
                  <a:gd name="T3" fmla="*/ 292 h 1105"/>
                  <a:gd name="T4" fmla="*/ 181 w 300"/>
                  <a:gd name="T5" fmla="*/ 411 h 1105"/>
                  <a:gd name="T6" fmla="*/ 0 w 300"/>
                  <a:gd name="T7" fmla="*/ 472 h 1105"/>
                  <a:gd name="T8" fmla="*/ 0 w 300"/>
                  <a:gd name="T9" fmla="*/ 652 h 1105"/>
                  <a:gd name="T10" fmla="*/ 181 w 300"/>
                  <a:gd name="T11" fmla="*/ 773 h 1105"/>
                  <a:gd name="T12" fmla="*/ 240 w 300"/>
                  <a:gd name="T13" fmla="*/ 892 h 1105"/>
                  <a:gd name="T14" fmla="*/ 181 w 300"/>
                  <a:gd name="T15" fmla="*/ 1072 h 1105"/>
                  <a:gd name="T16" fmla="*/ 149 w 300"/>
                  <a:gd name="T17" fmla="*/ 1104 h 1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1105">
                    <a:moveTo>
                      <a:pt x="89" y="0"/>
                    </a:moveTo>
                    <a:lnTo>
                      <a:pt x="299" y="292"/>
                    </a:lnTo>
                    <a:lnTo>
                      <a:pt x="181" y="411"/>
                    </a:lnTo>
                    <a:lnTo>
                      <a:pt x="0" y="472"/>
                    </a:lnTo>
                    <a:lnTo>
                      <a:pt x="0" y="652"/>
                    </a:lnTo>
                    <a:lnTo>
                      <a:pt x="181" y="773"/>
                    </a:lnTo>
                    <a:lnTo>
                      <a:pt x="240" y="892"/>
                    </a:lnTo>
                    <a:lnTo>
                      <a:pt x="181" y="1072"/>
                    </a:lnTo>
                    <a:lnTo>
                      <a:pt x="149" y="1104"/>
                    </a:lnTo>
                  </a:path>
                </a:pathLst>
              </a:custGeom>
              <a:grpFill/>
              <a:ln w="4680" cap="flat">
                <a:solidFill>
                  <a:srgbClr val="A4C5C5"/>
                </a:solidFill>
                <a:round/>
              </a:ln>
              <a:effectLst/>
            </p:spPr>
            <p:txBody>
              <a:bodyPr/>
              <a:lstStyle/>
              <a:p>
                <a:endParaRPr lang="en-US">
                  <a:solidFill>
                    <a:srgbClr val="415380"/>
                  </a:solidFill>
                </a:endParaRPr>
              </a:p>
            </p:txBody>
          </p:sp>
          <p:sp>
            <p:nvSpPr>
              <p:cNvPr id="99" name="Freeform 456"/>
              <p:cNvSpPr>
                <a:spLocks noChangeArrowheads="1"/>
              </p:cNvSpPr>
              <p:nvPr/>
            </p:nvSpPr>
            <p:spPr bwMode="auto">
              <a:xfrm>
                <a:off x="10140625" y="7963148"/>
                <a:ext cx="375010" cy="549837"/>
              </a:xfrm>
              <a:custGeom>
                <a:avLst/>
                <a:gdLst>
                  <a:gd name="T0" fmla="*/ 470 w 521"/>
                  <a:gd name="T1" fmla="*/ 0 h 763"/>
                  <a:gd name="T2" fmla="*/ 360 w 521"/>
                  <a:gd name="T3" fmla="*/ 100 h 763"/>
                  <a:gd name="T4" fmla="*/ 180 w 521"/>
                  <a:gd name="T5" fmla="*/ 342 h 763"/>
                  <a:gd name="T6" fmla="*/ 59 w 521"/>
                  <a:gd name="T7" fmla="*/ 342 h 763"/>
                  <a:gd name="T8" fmla="*/ 59 w 521"/>
                  <a:gd name="T9" fmla="*/ 463 h 763"/>
                  <a:gd name="T10" fmla="*/ 0 w 521"/>
                  <a:gd name="T11" fmla="*/ 582 h 763"/>
                  <a:gd name="T12" fmla="*/ 59 w 521"/>
                  <a:gd name="T13" fmla="*/ 703 h 763"/>
                  <a:gd name="T14" fmla="*/ 180 w 521"/>
                  <a:gd name="T15" fmla="*/ 762 h 763"/>
                  <a:gd name="T16" fmla="*/ 301 w 521"/>
                  <a:gd name="T17" fmla="*/ 643 h 763"/>
                  <a:gd name="T18" fmla="*/ 360 w 521"/>
                  <a:gd name="T19" fmla="*/ 522 h 763"/>
                  <a:gd name="T20" fmla="*/ 481 w 521"/>
                  <a:gd name="T21" fmla="*/ 703 h 763"/>
                  <a:gd name="T22" fmla="*/ 520 w 521"/>
                  <a:gd name="T23" fmla="*/ 72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1" h="763">
                    <a:moveTo>
                      <a:pt x="470" y="0"/>
                    </a:moveTo>
                    <a:lnTo>
                      <a:pt x="360" y="100"/>
                    </a:lnTo>
                    <a:lnTo>
                      <a:pt x="180" y="342"/>
                    </a:lnTo>
                    <a:lnTo>
                      <a:pt x="59" y="342"/>
                    </a:lnTo>
                    <a:lnTo>
                      <a:pt x="59" y="463"/>
                    </a:lnTo>
                    <a:lnTo>
                      <a:pt x="0" y="582"/>
                    </a:lnTo>
                    <a:lnTo>
                      <a:pt x="59" y="703"/>
                    </a:lnTo>
                    <a:lnTo>
                      <a:pt x="180" y="762"/>
                    </a:lnTo>
                    <a:lnTo>
                      <a:pt x="301" y="643"/>
                    </a:lnTo>
                    <a:lnTo>
                      <a:pt x="360" y="522"/>
                    </a:lnTo>
                    <a:lnTo>
                      <a:pt x="481" y="703"/>
                    </a:lnTo>
                    <a:lnTo>
                      <a:pt x="520" y="723"/>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2" name="组合 1"/>
          <p:cNvGrpSpPr/>
          <p:nvPr/>
        </p:nvGrpSpPr>
        <p:grpSpPr>
          <a:xfrm>
            <a:off x="7176135" y="1867535"/>
            <a:ext cx="453390" cy="454660"/>
            <a:chOff x="11301" y="3634"/>
            <a:chExt cx="714" cy="716"/>
          </a:xfrm>
          <a:solidFill>
            <a:srgbClr val="415380"/>
          </a:solidFill>
        </p:grpSpPr>
        <p:sp>
          <p:nvSpPr>
            <p:cNvPr id="69" name="Shape 1869"/>
            <p:cNvSpPr/>
            <p:nvPr/>
          </p:nvSpPr>
          <p:spPr>
            <a:xfrm>
              <a:off x="11301" y="3634"/>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0" name="Group 99"/>
            <p:cNvGrpSpPr/>
            <p:nvPr/>
          </p:nvGrpSpPr>
          <p:grpSpPr>
            <a:xfrm>
              <a:off x="11506" y="3844"/>
              <a:ext cx="335" cy="274"/>
              <a:chOff x="11707403" y="7861444"/>
              <a:chExt cx="953415" cy="778672"/>
            </a:xfrm>
            <a:grpFill/>
          </p:grpSpPr>
          <p:sp>
            <p:nvSpPr>
              <p:cNvPr id="101" name="Freeform 457"/>
              <p:cNvSpPr>
                <a:spLocks noChangeArrowheads="1"/>
              </p:cNvSpPr>
              <p:nvPr/>
            </p:nvSpPr>
            <p:spPr bwMode="auto">
              <a:xfrm>
                <a:off x="11707403" y="7861444"/>
                <a:ext cx="953415" cy="435420"/>
              </a:xfrm>
              <a:custGeom>
                <a:avLst/>
                <a:gdLst>
                  <a:gd name="T0" fmla="*/ 664 w 1324"/>
                  <a:gd name="T1" fmla="*/ 0 h 603"/>
                  <a:gd name="T2" fmla="*/ 0 w 1324"/>
                  <a:gd name="T3" fmla="*/ 301 h 603"/>
                  <a:gd name="T4" fmla="*/ 664 w 1324"/>
                  <a:gd name="T5" fmla="*/ 602 h 603"/>
                  <a:gd name="T6" fmla="*/ 1323 w 1324"/>
                  <a:gd name="T7" fmla="*/ 301 h 603"/>
                  <a:gd name="T8" fmla="*/ 664 w 1324"/>
                  <a:gd name="T9" fmla="*/ 0 h 603"/>
                </a:gdLst>
                <a:ahLst/>
                <a:cxnLst>
                  <a:cxn ang="0">
                    <a:pos x="T0" y="T1"/>
                  </a:cxn>
                  <a:cxn ang="0">
                    <a:pos x="T2" y="T3"/>
                  </a:cxn>
                  <a:cxn ang="0">
                    <a:pos x="T4" y="T5"/>
                  </a:cxn>
                  <a:cxn ang="0">
                    <a:pos x="T6" y="T7"/>
                  </a:cxn>
                  <a:cxn ang="0">
                    <a:pos x="T8" y="T9"/>
                  </a:cxn>
                </a:cxnLst>
                <a:rect l="0" t="0" r="r" b="b"/>
                <a:pathLst>
                  <a:path w="1324" h="603">
                    <a:moveTo>
                      <a:pt x="664" y="0"/>
                    </a:moveTo>
                    <a:lnTo>
                      <a:pt x="0" y="301"/>
                    </a:lnTo>
                    <a:lnTo>
                      <a:pt x="664" y="602"/>
                    </a:lnTo>
                    <a:lnTo>
                      <a:pt x="1323" y="301"/>
                    </a:lnTo>
                    <a:lnTo>
                      <a:pt x="664" y="0"/>
                    </a:lnTo>
                  </a:path>
                </a:pathLst>
              </a:custGeom>
              <a:grpFill/>
              <a:ln w="9525" cap="flat">
                <a:solidFill>
                  <a:srgbClr val="A4C5C5"/>
                </a:solidFill>
                <a:bevel/>
              </a:ln>
              <a:effectLst/>
            </p:spPr>
            <p:txBody>
              <a:bodyPr wrap="none" anchor="ctr"/>
              <a:lstStyle/>
              <a:p>
                <a:endParaRPr lang="en-US">
                  <a:solidFill>
                    <a:srgbClr val="415380"/>
                  </a:solidFill>
                </a:endParaRPr>
              </a:p>
            </p:txBody>
          </p:sp>
          <p:sp>
            <p:nvSpPr>
              <p:cNvPr id="102" name="Freeform 458"/>
              <p:cNvSpPr>
                <a:spLocks noChangeArrowheads="1"/>
              </p:cNvSpPr>
              <p:nvPr/>
            </p:nvSpPr>
            <p:spPr bwMode="auto">
              <a:xfrm>
                <a:off x="11707403" y="8338183"/>
                <a:ext cx="953415" cy="301933"/>
              </a:xfrm>
              <a:custGeom>
                <a:avLst/>
                <a:gdLst>
                  <a:gd name="T0" fmla="*/ 1054 w 1324"/>
                  <a:gd name="T1" fmla="*/ 0 h 421"/>
                  <a:gd name="T2" fmla="*/ 1323 w 1324"/>
                  <a:gd name="T3" fmla="*/ 121 h 421"/>
                  <a:gd name="T4" fmla="*/ 664 w 1324"/>
                  <a:gd name="T5" fmla="*/ 420 h 421"/>
                  <a:gd name="T6" fmla="*/ 0 w 1324"/>
                  <a:gd name="T7" fmla="*/ 121 h 421"/>
                  <a:gd name="T8" fmla="*/ 262 w 1324"/>
                  <a:gd name="T9" fmla="*/ 0 h 421"/>
                </a:gdLst>
                <a:ahLst/>
                <a:cxnLst>
                  <a:cxn ang="0">
                    <a:pos x="T0" y="T1"/>
                  </a:cxn>
                  <a:cxn ang="0">
                    <a:pos x="T2" y="T3"/>
                  </a:cxn>
                  <a:cxn ang="0">
                    <a:pos x="T4" y="T5"/>
                  </a:cxn>
                  <a:cxn ang="0">
                    <a:pos x="T6" y="T7"/>
                  </a:cxn>
                  <a:cxn ang="0">
                    <a:pos x="T8" y="T9"/>
                  </a:cxn>
                </a:cxnLst>
                <a:rect l="0" t="0" r="r" b="b"/>
                <a:pathLst>
                  <a:path w="1324" h="421">
                    <a:moveTo>
                      <a:pt x="1054" y="0"/>
                    </a:moveTo>
                    <a:lnTo>
                      <a:pt x="1323" y="121"/>
                    </a:lnTo>
                    <a:lnTo>
                      <a:pt x="664" y="420"/>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sp>
            <p:nvSpPr>
              <p:cNvPr id="103" name="Freeform 459"/>
              <p:cNvSpPr>
                <a:spLocks noChangeArrowheads="1"/>
              </p:cNvSpPr>
              <p:nvPr/>
            </p:nvSpPr>
            <p:spPr bwMode="auto">
              <a:xfrm>
                <a:off x="11707403" y="8166558"/>
                <a:ext cx="953415" cy="305113"/>
              </a:xfrm>
              <a:custGeom>
                <a:avLst/>
                <a:gdLst>
                  <a:gd name="T0" fmla="*/ 1054 w 1324"/>
                  <a:gd name="T1" fmla="*/ 0 h 423"/>
                  <a:gd name="T2" fmla="*/ 1323 w 1324"/>
                  <a:gd name="T3" fmla="*/ 121 h 423"/>
                  <a:gd name="T4" fmla="*/ 1054 w 1324"/>
                  <a:gd name="T5" fmla="*/ 241 h 423"/>
                  <a:gd name="T6" fmla="*/ 664 w 1324"/>
                  <a:gd name="T7" fmla="*/ 422 h 423"/>
                  <a:gd name="T8" fmla="*/ 262 w 1324"/>
                  <a:gd name="T9" fmla="*/ 241 h 423"/>
                  <a:gd name="T10" fmla="*/ 0 w 1324"/>
                  <a:gd name="T11" fmla="*/ 121 h 423"/>
                  <a:gd name="T12" fmla="*/ 262 w 1324"/>
                  <a:gd name="T13" fmla="*/ 0 h 423"/>
                </a:gdLst>
                <a:ahLst/>
                <a:cxnLst>
                  <a:cxn ang="0">
                    <a:pos x="T0" y="T1"/>
                  </a:cxn>
                  <a:cxn ang="0">
                    <a:pos x="T2" y="T3"/>
                  </a:cxn>
                  <a:cxn ang="0">
                    <a:pos x="T4" y="T5"/>
                  </a:cxn>
                  <a:cxn ang="0">
                    <a:pos x="T6" y="T7"/>
                  </a:cxn>
                  <a:cxn ang="0">
                    <a:pos x="T8" y="T9"/>
                  </a:cxn>
                  <a:cxn ang="0">
                    <a:pos x="T10" y="T11"/>
                  </a:cxn>
                  <a:cxn ang="0">
                    <a:pos x="T12" y="T13"/>
                  </a:cxn>
                </a:cxnLst>
                <a:rect l="0" t="0" r="r" b="b"/>
                <a:pathLst>
                  <a:path w="1324" h="423">
                    <a:moveTo>
                      <a:pt x="1054" y="0"/>
                    </a:moveTo>
                    <a:lnTo>
                      <a:pt x="1323" y="121"/>
                    </a:lnTo>
                    <a:lnTo>
                      <a:pt x="1054" y="241"/>
                    </a:lnTo>
                    <a:lnTo>
                      <a:pt x="664" y="422"/>
                    </a:lnTo>
                    <a:lnTo>
                      <a:pt x="262" y="241"/>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6" name="组合 5"/>
          <p:cNvGrpSpPr/>
          <p:nvPr/>
        </p:nvGrpSpPr>
        <p:grpSpPr>
          <a:xfrm>
            <a:off x="7697470" y="2849880"/>
            <a:ext cx="453390" cy="454660"/>
            <a:chOff x="12122" y="5181"/>
            <a:chExt cx="714" cy="716"/>
          </a:xfrm>
          <a:solidFill>
            <a:srgbClr val="415380"/>
          </a:solidFill>
        </p:grpSpPr>
        <p:sp>
          <p:nvSpPr>
            <p:cNvPr id="67" name="Shape 1869"/>
            <p:cNvSpPr/>
            <p:nvPr/>
          </p:nvSpPr>
          <p:spPr>
            <a:xfrm>
              <a:off x="12122" y="5181"/>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4" name="Group 103"/>
            <p:cNvGrpSpPr/>
            <p:nvPr/>
          </p:nvGrpSpPr>
          <p:grpSpPr>
            <a:xfrm>
              <a:off x="12354" y="5369"/>
              <a:ext cx="245" cy="336"/>
              <a:chOff x="20167372" y="3605757"/>
              <a:chExt cx="695994" cy="956658"/>
            </a:xfrm>
            <a:grpFill/>
          </p:grpSpPr>
          <p:sp>
            <p:nvSpPr>
              <p:cNvPr id="105" name="Freeform 369"/>
              <p:cNvSpPr>
                <a:spLocks noChangeArrowheads="1"/>
              </p:cNvSpPr>
              <p:nvPr/>
            </p:nvSpPr>
            <p:spPr bwMode="auto">
              <a:xfrm>
                <a:off x="20167372" y="3605758"/>
                <a:ext cx="695994" cy="953477"/>
              </a:xfrm>
              <a:custGeom>
                <a:avLst/>
                <a:gdLst>
                  <a:gd name="T0" fmla="*/ 774 w 964"/>
                  <a:gd name="T1" fmla="*/ 290 h 1324"/>
                  <a:gd name="T2" fmla="*/ 774 w 964"/>
                  <a:gd name="T3" fmla="*/ 290 h 1324"/>
                  <a:gd name="T4" fmla="*/ 942 w 964"/>
                  <a:gd name="T5" fmla="*/ 671 h 1324"/>
                  <a:gd name="T6" fmla="*/ 963 w 964"/>
                  <a:gd name="T7" fmla="*/ 842 h 1324"/>
                  <a:gd name="T8" fmla="*/ 482 w 964"/>
                  <a:gd name="T9" fmla="*/ 1323 h 1324"/>
                  <a:gd name="T10" fmla="*/ 0 w 964"/>
                  <a:gd name="T11" fmla="*/ 842 h 1324"/>
                  <a:gd name="T12" fmla="*/ 482 w 964"/>
                  <a:gd name="T13" fmla="*/ 0 h 1324"/>
                </a:gdLst>
                <a:ahLst/>
                <a:cxnLst>
                  <a:cxn ang="0">
                    <a:pos x="T0" y="T1"/>
                  </a:cxn>
                  <a:cxn ang="0">
                    <a:pos x="T2" y="T3"/>
                  </a:cxn>
                  <a:cxn ang="0">
                    <a:pos x="T4" y="T5"/>
                  </a:cxn>
                  <a:cxn ang="0">
                    <a:pos x="T6" y="T7"/>
                  </a:cxn>
                  <a:cxn ang="0">
                    <a:pos x="T8" y="T9"/>
                  </a:cxn>
                  <a:cxn ang="0">
                    <a:pos x="T10" y="T11"/>
                  </a:cxn>
                  <a:cxn ang="0">
                    <a:pos x="T12" y="T13"/>
                  </a:cxn>
                </a:cxnLst>
                <a:rect l="0" t="0" r="r" b="b"/>
                <a:pathLst>
                  <a:path w="964" h="1324">
                    <a:moveTo>
                      <a:pt x="774" y="290"/>
                    </a:moveTo>
                    <a:lnTo>
                      <a:pt x="774" y="290"/>
                    </a:lnTo>
                    <a:cubicBezTo>
                      <a:pt x="842" y="400"/>
                      <a:pt x="913" y="541"/>
                      <a:pt x="942" y="671"/>
                    </a:cubicBezTo>
                    <a:cubicBezTo>
                      <a:pt x="954" y="730"/>
                      <a:pt x="963" y="792"/>
                      <a:pt x="963" y="842"/>
                    </a:cubicBezTo>
                    <a:cubicBezTo>
                      <a:pt x="963" y="1111"/>
                      <a:pt x="753" y="1323"/>
                      <a:pt x="482" y="1323"/>
                    </a:cubicBezTo>
                    <a:cubicBezTo>
                      <a:pt x="222" y="1323"/>
                      <a:pt x="0" y="1111"/>
                      <a:pt x="0" y="842"/>
                    </a:cubicBezTo>
                    <a:cubicBezTo>
                      <a:pt x="0" y="482"/>
                      <a:pt x="361" y="0"/>
                      <a:pt x="482" y="0"/>
                    </a:cubicBezTo>
                  </a:path>
                </a:pathLst>
              </a:custGeom>
              <a:grpFill/>
              <a:ln w="4680" cap="flat">
                <a:solidFill>
                  <a:srgbClr val="A4C5C5"/>
                </a:solidFill>
                <a:round/>
              </a:ln>
              <a:effectLst/>
            </p:spPr>
            <p:txBody>
              <a:bodyPr/>
              <a:lstStyle/>
              <a:p>
                <a:endParaRPr lang="en-US">
                  <a:solidFill>
                    <a:srgbClr val="415380"/>
                  </a:solidFill>
                </a:endParaRPr>
              </a:p>
            </p:txBody>
          </p:sp>
          <p:sp>
            <p:nvSpPr>
              <p:cNvPr id="106" name="Freeform 370"/>
              <p:cNvSpPr>
                <a:spLocks noChangeArrowheads="1"/>
              </p:cNvSpPr>
              <p:nvPr/>
            </p:nvSpPr>
            <p:spPr bwMode="auto">
              <a:xfrm>
                <a:off x="20516956" y="3605757"/>
                <a:ext cx="130302" cy="349608"/>
              </a:xfrm>
              <a:custGeom>
                <a:avLst/>
                <a:gdLst>
                  <a:gd name="T0" fmla="*/ 0 w 181"/>
                  <a:gd name="T1" fmla="*/ 0 h 483"/>
                  <a:gd name="T2" fmla="*/ 0 w 181"/>
                  <a:gd name="T3" fmla="*/ 0 h 483"/>
                  <a:gd name="T4" fmla="*/ 180 w 181"/>
                  <a:gd name="T5" fmla="*/ 482 h 483"/>
                </a:gdLst>
                <a:ahLst/>
                <a:cxnLst>
                  <a:cxn ang="0">
                    <a:pos x="T0" y="T1"/>
                  </a:cxn>
                  <a:cxn ang="0">
                    <a:pos x="T2" y="T3"/>
                  </a:cxn>
                  <a:cxn ang="0">
                    <a:pos x="T4" y="T5"/>
                  </a:cxn>
                </a:cxnLst>
                <a:rect l="0" t="0" r="r" b="b"/>
                <a:pathLst>
                  <a:path w="181" h="483">
                    <a:moveTo>
                      <a:pt x="0" y="0"/>
                    </a:moveTo>
                    <a:lnTo>
                      <a:pt x="0" y="0"/>
                    </a:lnTo>
                    <a:cubicBezTo>
                      <a:pt x="0" y="181"/>
                      <a:pt x="70" y="349"/>
                      <a:pt x="180" y="482"/>
                    </a:cubicBezTo>
                  </a:path>
                </a:pathLst>
              </a:custGeom>
              <a:grpFill/>
              <a:ln w="4680" cap="flat">
                <a:solidFill>
                  <a:srgbClr val="A4C5C5"/>
                </a:solidFill>
                <a:round/>
              </a:ln>
              <a:effectLst/>
            </p:spPr>
            <p:txBody>
              <a:bodyPr/>
              <a:lstStyle/>
              <a:p>
                <a:endParaRPr lang="en-US">
                  <a:solidFill>
                    <a:srgbClr val="415380"/>
                  </a:solidFill>
                </a:endParaRPr>
              </a:p>
            </p:txBody>
          </p:sp>
          <p:sp>
            <p:nvSpPr>
              <p:cNvPr id="107" name="Freeform 371"/>
              <p:cNvSpPr>
                <a:spLocks noChangeArrowheads="1"/>
              </p:cNvSpPr>
              <p:nvPr/>
            </p:nvSpPr>
            <p:spPr bwMode="auto">
              <a:xfrm>
                <a:off x="20644079" y="3815523"/>
                <a:ext cx="82630" cy="139843"/>
              </a:xfrm>
              <a:custGeom>
                <a:avLst/>
                <a:gdLst>
                  <a:gd name="T0" fmla="*/ 112 w 113"/>
                  <a:gd name="T1" fmla="*/ 0 h 193"/>
                  <a:gd name="T2" fmla="*/ 112 w 113"/>
                  <a:gd name="T3" fmla="*/ 0 h 193"/>
                  <a:gd name="T4" fmla="*/ 0 w 113"/>
                  <a:gd name="T5" fmla="*/ 192 h 193"/>
                </a:gdLst>
                <a:ahLst/>
                <a:cxnLst>
                  <a:cxn ang="0">
                    <a:pos x="T0" y="T1"/>
                  </a:cxn>
                  <a:cxn ang="0">
                    <a:pos x="T2" y="T3"/>
                  </a:cxn>
                  <a:cxn ang="0">
                    <a:pos x="T4" y="T5"/>
                  </a:cxn>
                </a:cxnLst>
                <a:rect l="0" t="0" r="r" b="b"/>
                <a:pathLst>
                  <a:path w="113" h="193">
                    <a:moveTo>
                      <a:pt x="112" y="0"/>
                    </a:moveTo>
                    <a:lnTo>
                      <a:pt x="112" y="0"/>
                    </a:lnTo>
                    <a:cubicBezTo>
                      <a:pt x="91" y="71"/>
                      <a:pt x="50" y="139"/>
                      <a:pt x="0" y="192"/>
                    </a:cubicBezTo>
                  </a:path>
                </a:pathLst>
              </a:custGeom>
              <a:grpFill/>
              <a:ln w="4680" cap="flat">
                <a:solidFill>
                  <a:srgbClr val="A4C5C5"/>
                </a:solidFill>
                <a:round/>
              </a:ln>
              <a:effectLst/>
            </p:spPr>
            <p:txBody>
              <a:bodyPr/>
              <a:lstStyle/>
              <a:p>
                <a:endParaRPr lang="en-US">
                  <a:solidFill>
                    <a:srgbClr val="415380"/>
                  </a:solidFill>
                </a:endParaRPr>
              </a:p>
            </p:txBody>
          </p:sp>
          <p:sp>
            <p:nvSpPr>
              <p:cNvPr id="108" name="Freeform 372"/>
              <p:cNvSpPr>
                <a:spLocks noChangeArrowheads="1"/>
              </p:cNvSpPr>
              <p:nvPr/>
            </p:nvSpPr>
            <p:spPr bwMode="auto">
              <a:xfrm>
                <a:off x="20342166" y="4085676"/>
                <a:ext cx="346406" cy="476739"/>
              </a:xfrm>
              <a:custGeom>
                <a:avLst/>
                <a:gdLst>
                  <a:gd name="T0" fmla="*/ 390 w 482"/>
                  <a:gd name="T1" fmla="*/ 150 h 662"/>
                  <a:gd name="T2" fmla="*/ 390 w 482"/>
                  <a:gd name="T3" fmla="*/ 150 h 662"/>
                  <a:gd name="T4" fmla="*/ 470 w 482"/>
                  <a:gd name="T5" fmla="*/ 340 h 662"/>
                  <a:gd name="T6" fmla="*/ 481 w 482"/>
                  <a:gd name="T7" fmla="*/ 420 h 662"/>
                  <a:gd name="T8" fmla="*/ 240 w 482"/>
                  <a:gd name="T9" fmla="*/ 661 h 662"/>
                  <a:gd name="T10" fmla="*/ 0 w 482"/>
                  <a:gd name="T11" fmla="*/ 420 h 662"/>
                  <a:gd name="T12" fmla="*/ 240 w 482"/>
                  <a:gd name="T13" fmla="*/ 0 h 662"/>
                </a:gdLst>
                <a:ahLst/>
                <a:cxnLst>
                  <a:cxn ang="0">
                    <a:pos x="T0" y="T1"/>
                  </a:cxn>
                  <a:cxn ang="0">
                    <a:pos x="T2" y="T3"/>
                  </a:cxn>
                  <a:cxn ang="0">
                    <a:pos x="T4" y="T5"/>
                  </a:cxn>
                  <a:cxn ang="0">
                    <a:pos x="T6" y="T7"/>
                  </a:cxn>
                  <a:cxn ang="0">
                    <a:pos x="T8" y="T9"/>
                  </a:cxn>
                  <a:cxn ang="0">
                    <a:pos x="T10" y="T11"/>
                  </a:cxn>
                  <a:cxn ang="0">
                    <a:pos x="T12" y="T13"/>
                  </a:cxn>
                </a:cxnLst>
                <a:rect l="0" t="0" r="r" b="b"/>
                <a:pathLst>
                  <a:path w="482" h="662">
                    <a:moveTo>
                      <a:pt x="390" y="150"/>
                    </a:moveTo>
                    <a:lnTo>
                      <a:pt x="390" y="150"/>
                    </a:lnTo>
                    <a:cubicBezTo>
                      <a:pt x="420" y="198"/>
                      <a:pt x="449" y="269"/>
                      <a:pt x="470" y="340"/>
                    </a:cubicBezTo>
                    <a:cubicBezTo>
                      <a:pt x="481" y="369"/>
                      <a:pt x="481" y="399"/>
                      <a:pt x="481" y="420"/>
                    </a:cubicBezTo>
                    <a:cubicBezTo>
                      <a:pt x="481" y="561"/>
                      <a:pt x="370" y="661"/>
                      <a:pt x="240" y="661"/>
                    </a:cubicBezTo>
                    <a:cubicBezTo>
                      <a:pt x="110" y="661"/>
                      <a:pt x="0" y="561"/>
                      <a:pt x="0" y="420"/>
                    </a:cubicBezTo>
                    <a:cubicBezTo>
                      <a:pt x="0" y="239"/>
                      <a:pt x="180" y="0"/>
                      <a:pt x="240" y="0"/>
                    </a:cubicBezTo>
                  </a:path>
                </a:pathLst>
              </a:custGeom>
              <a:grpFill/>
              <a:ln w="4680" cap="flat">
                <a:solidFill>
                  <a:srgbClr val="A4C5C5"/>
                </a:solidFill>
                <a:round/>
              </a:ln>
              <a:effectLst/>
            </p:spPr>
            <p:txBody>
              <a:bodyPr/>
              <a:lstStyle/>
              <a:p>
                <a:endParaRPr lang="en-US">
                  <a:solidFill>
                    <a:srgbClr val="415380"/>
                  </a:solidFill>
                </a:endParaRPr>
              </a:p>
            </p:txBody>
          </p:sp>
          <p:sp>
            <p:nvSpPr>
              <p:cNvPr id="109" name="Freeform 373"/>
              <p:cNvSpPr>
                <a:spLocks noChangeArrowheads="1"/>
              </p:cNvSpPr>
              <p:nvPr/>
            </p:nvSpPr>
            <p:spPr bwMode="auto">
              <a:xfrm>
                <a:off x="20516956" y="4085675"/>
                <a:ext cx="66740" cy="171626"/>
              </a:xfrm>
              <a:custGeom>
                <a:avLst/>
                <a:gdLst>
                  <a:gd name="T0" fmla="*/ 0 w 92"/>
                  <a:gd name="T1" fmla="*/ 0 h 240"/>
                  <a:gd name="T2" fmla="*/ 0 w 92"/>
                  <a:gd name="T3" fmla="*/ 0 h 240"/>
                  <a:gd name="T4" fmla="*/ 91 w 92"/>
                  <a:gd name="T5" fmla="*/ 239 h 240"/>
                </a:gdLst>
                <a:ahLst/>
                <a:cxnLst>
                  <a:cxn ang="0">
                    <a:pos x="T0" y="T1"/>
                  </a:cxn>
                  <a:cxn ang="0">
                    <a:pos x="T2" y="T3"/>
                  </a:cxn>
                  <a:cxn ang="0">
                    <a:pos x="T4" y="T5"/>
                  </a:cxn>
                </a:cxnLst>
                <a:rect l="0" t="0" r="r" b="b"/>
                <a:pathLst>
                  <a:path w="92" h="240">
                    <a:moveTo>
                      <a:pt x="0" y="0"/>
                    </a:moveTo>
                    <a:lnTo>
                      <a:pt x="0" y="0"/>
                    </a:lnTo>
                    <a:cubicBezTo>
                      <a:pt x="0" y="89"/>
                      <a:pt x="41" y="180"/>
                      <a:pt x="91" y="239"/>
                    </a:cubicBezTo>
                  </a:path>
                </a:pathLst>
              </a:custGeom>
              <a:grpFill/>
              <a:ln w="4680" cap="flat">
                <a:solidFill>
                  <a:srgbClr val="A4C5C5"/>
                </a:solidFill>
                <a:round/>
              </a:ln>
              <a:effectLst/>
            </p:spPr>
            <p:txBody>
              <a:bodyPr/>
              <a:lstStyle/>
              <a:p>
                <a:endParaRPr lang="en-US">
                  <a:solidFill>
                    <a:srgbClr val="415380"/>
                  </a:solidFill>
                </a:endParaRPr>
              </a:p>
            </p:txBody>
          </p:sp>
          <p:sp>
            <p:nvSpPr>
              <p:cNvPr id="110" name="Freeform 374"/>
              <p:cNvSpPr>
                <a:spLocks noChangeArrowheads="1"/>
              </p:cNvSpPr>
              <p:nvPr/>
            </p:nvSpPr>
            <p:spPr bwMode="auto">
              <a:xfrm>
                <a:off x="20580517" y="4193737"/>
                <a:ext cx="44493" cy="63565"/>
              </a:xfrm>
              <a:custGeom>
                <a:avLst/>
                <a:gdLst>
                  <a:gd name="T0" fmla="*/ 59 w 60"/>
                  <a:gd name="T1" fmla="*/ 0 h 90"/>
                  <a:gd name="T2" fmla="*/ 59 w 60"/>
                  <a:gd name="T3" fmla="*/ 0 h 90"/>
                  <a:gd name="T4" fmla="*/ 0 w 60"/>
                  <a:gd name="T5" fmla="*/ 89 h 90"/>
                </a:gdLst>
                <a:ahLst/>
                <a:cxnLst>
                  <a:cxn ang="0">
                    <a:pos x="T0" y="T1"/>
                  </a:cxn>
                  <a:cxn ang="0">
                    <a:pos x="T2" y="T3"/>
                  </a:cxn>
                  <a:cxn ang="0">
                    <a:pos x="T4" y="T5"/>
                  </a:cxn>
                </a:cxnLst>
                <a:rect l="0" t="0" r="r" b="b"/>
                <a:pathLst>
                  <a:path w="60" h="90">
                    <a:moveTo>
                      <a:pt x="59" y="0"/>
                    </a:moveTo>
                    <a:lnTo>
                      <a:pt x="59" y="0"/>
                    </a:lnTo>
                    <a:cubicBezTo>
                      <a:pt x="50" y="30"/>
                      <a:pt x="30" y="69"/>
                      <a:pt x="0" y="89"/>
                    </a:cubicBez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12" name="组合 11"/>
          <p:cNvGrpSpPr/>
          <p:nvPr/>
        </p:nvGrpSpPr>
        <p:grpSpPr>
          <a:xfrm>
            <a:off x="4018915" y="2867660"/>
            <a:ext cx="453390" cy="454660"/>
            <a:chOff x="6329" y="5209"/>
            <a:chExt cx="714" cy="716"/>
          </a:xfrm>
          <a:solidFill>
            <a:srgbClr val="415380"/>
          </a:solidFill>
        </p:grpSpPr>
        <p:sp>
          <p:nvSpPr>
            <p:cNvPr id="66" name="Shape 1869"/>
            <p:cNvSpPr/>
            <p:nvPr/>
          </p:nvSpPr>
          <p:spPr>
            <a:xfrm>
              <a:off x="6329" y="5209"/>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11" name="Group 110"/>
            <p:cNvGrpSpPr/>
            <p:nvPr/>
          </p:nvGrpSpPr>
          <p:grpSpPr>
            <a:xfrm>
              <a:off x="6516" y="5390"/>
              <a:ext cx="339" cy="335"/>
              <a:chOff x="5453001" y="7775630"/>
              <a:chExt cx="962950" cy="953477"/>
            </a:xfrm>
            <a:grpFill/>
          </p:grpSpPr>
          <p:sp>
            <p:nvSpPr>
              <p:cNvPr id="112" name="Freeform 443"/>
              <p:cNvSpPr>
                <a:spLocks noChangeArrowheads="1"/>
              </p:cNvSpPr>
              <p:nvPr/>
            </p:nvSpPr>
            <p:spPr bwMode="auto">
              <a:xfrm>
                <a:off x="5805767" y="7775630"/>
                <a:ext cx="254244" cy="346431"/>
              </a:xfrm>
              <a:custGeom>
                <a:avLst/>
                <a:gdLst>
                  <a:gd name="T0" fmla="*/ 0 w 352"/>
                  <a:gd name="T1" fmla="*/ 481 h 482"/>
                  <a:gd name="T2" fmla="*/ 180 w 352"/>
                  <a:gd name="T3" fmla="*/ 0 h 482"/>
                  <a:gd name="T4" fmla="*/ 351 w 352"/>
                  <a:gd name="T5" fmla="*/ 481 h 482"/>
                </a:gdLst>
                <a:ahLst/>
                <a:cxnLst>
                  <a:cxn ang="0">
                    <a:pos x="T0" y="T1"/>
                  </a:cxn>
                  <a:cxn ang="0">
                    <a:pos x="T2" y="T3"/>
                  </a:cxn>
                  <a:cxn ang="0">
                    <a:pos x="T4" y="T5"/>
                  </a:cxn>
                </a:cxnLst>
                <a:rect l="0" t="0" r="r" b="b"/>
                <a:pathLst>
                  <a:path w="352" h="482">
                    <a:moveTo>
                      <a:pt x="0" y="481"/>
                    </a:moveTo>
                    <a:lnTo>
                      <a:pt x="180" y="0"/>
                    </a:lnTo>
                    <a:lnTo>
                      <a:pt x="351" y="481"/>
                    </a:lnTo>
                  </a:path>
                </a:pathLst>
              </a:custGeom>
              <a:grpFill/>
              <a:ln w="4680" cap="flat">
                <a:solidFill>
                  <a:srgbClr val="A4C5C5"/>
                </a:solidFill>
                <a:round/>
              </a:ln>
              <a:effectLst/>
            </p:spPr>
            <p:txBody>
              <a:bodyPr/>
              <a:lstStyle/>
              <a:p>
                <a:endParaRPr lang="en-US">
                  <a:solidFill>
                    <a:srgbClr val="415380"/>
                  </a:solidFill>
                </a:endParaRPr>
              </a:p>
            </p:txBody>
          </p:sp>
          <p:sp>
            <p:nvSpPr>
              <p:cNvPr id="113" name="Freeform 444"/>
              <p:cNvSpPr>
                <a:spLocks noChangeArrowheads="1"/>
              </p:cNvSpPr>
              <p:nvPr/>
            </p:nvSpPr>
            <p:spPr bwMode="auto">
              <a:xfrm>
                <a:off x="5936065" y="8325469"/>
                <a:ext cx="346408" cy="403638"/>
              </a:xfrm>
              <a:custGeom>
                <a:avLst/>
                <a:gdLst>
                  <a:gd name="T0" fmla="*/ 271 w 482"/>
                  <a:gd name="T1" fmla="*/ 0 h 562"/>
                  <a:gd name="T2" fmla="*/ 481 w 482"/>
                  <a:gd name="T3" fmla="*/ 561 h 562"/>
                  <a:gd name="T4" fmla="*/ 0 w 482"/>
                  <a:gd name="T5" fmla="*/ 210 h 562"/>
                </a:gdLst>
                <a:ahLst/>
                <a:cxnLst>
                  <a:cxn ang="0">
                    <a:pos x="T0" y="T1"/>
                  </a:cxn>
                  <a:cxn ang="0">
                    <a:pos x="T2" y="T3"/>
                  </a:cxn>
                  <a:cxn ang="0">
                    <a:pos x="T4" y="T5"/>
                  </a:cxn>
                </a:cxnLst>
                <a:rect l="0" t="0" r="r" b="b"/>
                <a:pathLst>
                  <a:path w="482" h="562">
                    <a:moveTo>
                      <a:pt x="271" y="0"/>
                    </a:moveTo>
                    <a:lnTo>
                      <a:pt x="481" y="561"/>
                    </a:lnTo>
                    <a:lnTo>
                      <a:pt x="0" y="210"/>
                    </a:lnTo>
                  </a:path>
                </a:pathLst>
              </a:custGeom>
              <a:grpFill/>
              <a:ln w="4680" cap="flat">
                <a:solidFill>
                  <a:srgbClr val="A4C5C5"/>
                </a:solidFill>
                <a:round/>
              </a:ln>
              <a:effectLst/>
            </p:spPr>
            <p:txBody>
              <a:bodyPr/>
              <a:lstStyle/>
              <a:p>
                <a:endParaRPr lang="en-US">
                  <a:solidFill>
                    <a:srgbClr val="415380"/>
                  </a:solidFill>
                </a:endParaRPr>
              </a:p>
            </p:txBody>
          </p:sp>
          <p:sp>
            <p:nvSpPr>
              <p:cNvPr id="114" name="Freeform 445"/>
              <p:cNvSpPr>
                <a:spLocks noChangeArrowheads="1"/>
              </p:cNvSpPr>
              <p:nvPr/>
            </p:nvSpPr>
            <p:spPr bwMode="auto">
              <a:xfrm>
                <a:off x="6066366" y="8122061"/>
                <a:ext cx="349585" cy="203408"/>
              </a:xfrm>
              <a:custGeom>
                <a:avLst/>
                <a:gdLst>
                  <a:gd name="T0" fmla="*/ 0 w 483"/>
                  <a:gd name="T1" fmla="*/ 0 h 282"/>
                  <a:gd name="T2" fmla="*/ 482 w 483"/>
                  <a:gd name="T3" fmla="*/ 0 h 282"/>
                  <a:gd name="T4" fmla="*/ 91 w 483"/>
                  <a:gd name="T5" fmla="*/ 281 h 282"/>
                </a:gdLst>
                <a:ahLst/>
                <a:cxnLst>
                  <a:cxn ang="0">
                    <a:pos x="T0" y="T1"/>
                  </a:cxn>
                  <a:cxn ang="0">
                    <a:pos x="T2" y="T3"/>
                  </a:cxn>
                  <a:cxn ang="0">
                    <a:pos x="T4" y="T5"/>
                  </a:cxn>
                </a:cxnLst>
                <a:rect l="0" t="0" r="r" b="b"/>
                <a:pathLst>
                  <a:path w="483" h="282">
                    <a:moveTo>
                      <a:pt x="0" y="0"/>
                    </a:moveTo>
                    <a:lnTo>
                      <a:pt x="482" y="0"/>
                    </a:lnTo>
                    <a:lnTo>
                      <a:pt x="91" y="281"/>
                    </a:lnTo>
                  </a:path>
                </a:pathLst>
              </a:custGeom>
              <a:grpFill/>
              <a:ln w="4680" cap="flat">
                <a:solidFill>
                  <a:srgbClr val="A4C5C5"/>
                </a:solidFill>
                <a:round/>
              </a:ln>
              <a:effectLst/>
            </p:spPr>
            <p:txBody>
              <a:bodyPr/>
              <a:lstStyle/>
              <a:p>
                <a:endParaRPr lang="en-US">
                  <a:solidFill>
                    <a:srgbClr val="415380"/>
                  </a:solidFill>
                </a:endParaRPr>
              </a:p>
            </p:txBody>
          </p:sp>
          <p:sp>
            <p:nvSpPr>
              <p:cNvPr id="115" name="Freeform 446"/>
              <p:cNvSpPr>
                <a:spLocks noChangeArrowheads="1"/>
              </p:cNvSpPr>
              <p:nvPr/>
            </p:nvSpPr>
            <p:spPr bwMode="auto">
              <a:xfrm>
                <a:off x="5453001" y="8122061"/>
                <a:ext cx="483064" cy="607046"/>
              </a:xfrm>
              <a:custGeom>
                <a:avLst/>
                <a:gdLst>
                  <a:gd name="T0" fmla="*/ 671 w 672"/>
                  <a:gd name="T1" fmla="*/ 491 h 843"/>
                  <a:gd name="T2" fmla="*/ 181 w 672"/>
                  <a:gd name="T3" fmla="*/ 842 h 843"/>
                  <a:gd name="T4" fmla="*/ 390 w 672"/>
                  <a:gd name="T5" fmla="*/ 281 h 843"/>
                  <a:gd name="T6" fmla="*/ 0 w 672"/>
                  <a:gd name="T7" fmla="*/ 0 h 843"/>
                  <a:gd name="T8" fmla="*/ 491 w 672"/>
                  <a:gd name="T9" fmla="*/ 0 h 843"/>
                </a:gdLst>
                <a:ahLst/>
                <a:cxnLst>
                  <a:cxn ang="0">
                    <a:pos x="T0" y="T1"/>
                  </a:cxn>
                  <a:cxn ang="0">
                    <a:pos x="T2" y="T3"/>
                  </a:cxn>
                  <a:cxn ang="0">
                    <a:pos x="T4" y="T5"/>
                  </a:cxn>
                  <a:cxn ang="0">
                    <a:pos x="T6" y="T7"/>
                  </a:cxn>
                  <a:cxn ang="0">
                    <a:pos x="T8" y="T9"/>
                  </a:cxn>
                </a:cxnLst>
                <a:rect l="0" t="0" r="r" b="b"/>
                <a:pathLst>
                  <a:path w="672" h="843">
                    <a:moveTo>
                      <a:pt x="671" y="491"/>
                    </a:moveTo>
                    <a:lnTo>
                      <a:pt x="181" y="842"/>
                    </a:lnTo>
                    <a:lnTo>
                      <a:pt x="390" y="281"/>
                    </a:lnTo>
                    <a:lnTo>
                      <a:pt x="0" y="0"/>
                    </a:lnTo>
                    <a:lnTo>
                      <a:pt x="491" y="0"/>
                    </a:lnTo>
                  </a:path>
                </a:pathLst>
              </a:custGeom>
              <a:grpFill/>
              <a:ln w="4680" cap="flat">
                <a:solidFill>
                  <a:srgbClr val="A4C5C5"/>
                </a:solidFill>
                <a:round/>
              </a:ln>
              <a:effectLst/>
            </p:spPr>
            <p:txBody>
              <a:bodyPr/>
              <a:lstStyle/>
              <a:p>
                <a:endParaRPr lang="en-US">
                  <a:solidFill>
                    <a:srgbClr val="415380"/>
                  </a:solidFill>
                </a:endParaRPr>
              </a:p>
            </p:txBody>
          </p:sp>
          <p:sp>
            <p:nvSpPr>
              <p:cNvPr id="116" name="Line 447"/>
              <p:cNvSpPr>
                <a:spLocks noChangeShapeType="1"/>
              </p:cNvSpPr>
              <p:nvPr/>
            </p:nvSpPr>
            <p:spPr bwMode="auto">
              <a:xfrm flipH="1">
                <a:off x="6066366" y="8122062"/>
                <a:ext cx="136655" cy="3177"/>
              </a:xfrm>
              <a:prstGeom prst="line">
                <a:avLst/>
              </a:prstGeom>
              <a:grpFill/>
              <a:ln w="4680" cap="flat">
                <a:solidFill>
                  <a:srgbClr val="A4C5C5"/>
                </a:solidFill>
                <a:round/>
              </a:ln>
              <a:effectLst/>
            </p:spPr>
            <p:txBody>
              <a:bodyPr/>
              <a:lstStyle/>
              <a:p>
                <a:endParaRPr lang="en-US"/>
              </a:p>
            </p:txBody>
          </p:sp>
        </p:grpSp>
      </p:grpSp>
      <p:cxnSp>
        <p:nvCxnSpPr>
          <p:cNvPr id="118" name="Straight Connector 117"/>
          <p:cNvCxnSpPr/>
          <p:nvPr/>
        </p:nvCxnSpPr>
        <p:spPr>
          <a:xfrm>
            <a:off x="2228850" y="4875530"/>
            <a:ext cx="774446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13" name="TextBox 8"/>
          <p:cNvSpPr txBox="1"/>
          <p:nvPr/>
        </p:nvSpPr>
        <p:spPr>
          <a:xfrm>
            <a:off x="7922895" y="1623695"/>
            <a:ext cx="305054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7" name="TextBox 8"/>
          <p:cNvSpPr txBox="1"/>
          <p:nvPr/>
        </p:nvSpPr>
        <p:spPr>
          <a:xfrm>
            <a:off x="8244205" y="2661920"/>
            <a:ext cx="292608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8"/>
          <p:cNvSpPr txBox="1"/>
          <p:nvPr/>
        </p:nvSpPr>
        <p:spPr>
          <a:xfrm>
            <a:off x="1252855" y="1623695"/>
            <a:ext cx="305054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6" name="TextBox 8"/>
          <p:cNvSpPr txBox="1"/>
          <p:nvPr/>
        </p:nvSpPr>
        <p:spPr>
          <a:xfrm>
            <a:off x="1007110" y="2593340"/>
            <a:ext cx="292608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2229485" y="5379085"/>
            <a:ext cx="7743825" cy="5152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8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4369096" y="5040789"/>
            <a:ext cx="3464420"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450"/>
                            </p:stCondLst>
                            <p:childTnLst>
                              <p:par>
                                <p:cTn id="32" presetID="35"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anim calcmode="lin" valueType="num">
                                      <p:cBhvr>
                                        <p:cTn id="35" dur="500" fill="hold"/>
                                        <p:tgtEl>
                                          <p:spTgt spid="8"/>
                                        </p:tgtEl>
                                        <p:attrNameLst>
                                          <p:attrName>style.rotation</p:attrName>
                                        </p:attrNameLst>
                                      </p:cBhvr>
                                      <p:tavLst>
                                        <p:tav tm="0">
                                          <p:val>
                                            <p:fltVal val="720"/>
                                          </p:val>
                                        </p:tav>
                                        <p:tav tm="100000">
                                          <p:val>
                                            <p:fltVal val="0"/>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ppt_w</p:attrName>
                                        </p:attrNameLst>
                                      </p:cBhvr>
                                      <p:tavLst>
                                        <p:tav tm="0">
                                          <p:val>
                                            <p:fltVal val="0"/>
                                          </p:val>
                                        </p:tav>
                                        <p:tav tm="100000">
                                          <p:val>
                                            <p:strVal val="#ppt_w"/>
                                          </p:val>
                                        </p:tav>
                                      </p:tavLst>
                                    </p:anim>
                                  </p:childTnLst>
                                </p:cTn>
                              </p:par>
                            </p:childTnLst>
                          </p:cTn>
                        </p:par>
                        <p:par>
                          <p:cTn id="38" fill="hold">
                            <p:stCondLst>
                              <p:cond delay="2950"/>
                            </p:stCondLst>
                            <p:childTnLst>
                              <p:par>
                                <p:cTn id="39" presetID="12" presetClass="entr" presetSubtype="1"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additive="base">
                                        <p:cTn id="41" dur="500"/>
                                        <p:tgtEl>
                                          <p:spTgt spid="65"/>
                                        </p:tgtEl>
                                        <p:attrNameLst>
                                          <p:attrName>ppt_y</p:attrName>
                                        </p:attrNameLst>
                                      </p:cBhvr>
                                      <p:tavLst>
                                        <p:tav tm="0">
                                          <p:val>
                                            <p:strVal val="#ppt_y-#ppt_h*1.125000"/>
                                          </p:val>
                                        </p:tav>
                                        <p:tav tm="100000">
                                          <p:val>
                                            <p:strVal val="#ppt_y"/>
                                          </p:val>
                                        </p:tav>
                                      </p:tavLst>
                                    </p:anim>
                                    <p:animEffect transition="in" filter="wipe(down)">
                                      <p:cBhvr>
                                        <p:cTn id="42" dur="500"/>
                                        <p:tgtEl>
                                          <p:spTgt spid="65"/>
                                        </p:tgtEl>
                                      </p:cBhvr>
                                    </p:animEffect>
                                  </p:childTnLst>
                                </p:cTn>
                              </p:par>
                            </p:childTnLst>
                          </p:cTn>
                        </p:par>
                        <p:par>
                          <p:cTn id="43" fill="hold">
                            <p:stCondLst>
                              <p:cond delay="3450"/>
                            </p:stCondLst>
                            <p:childTnLst>
                              <p:par>
                                <p:cTn id="44" presetID="53" presetClass="entr" presetSubtype="16"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childTnLst>
                          </p:cTn>
                        </p:par>
                        <p:par>
                          <p:cTn id="49" fill="hold">
                            <p:stCondLst>
                              <p:cond delay="3950"/>
                            </p:stCondLst>
                            <p:childTnLst>
                              <p:par>
                                <p:cTn id="50" presetID="22" presetClass="entr" presetSubtype="2"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right)">
                                      <p:cBhvr>
                                        <p:cTn id="52" dur="500"/>
                                        <p:tgtEl>
                                          <p:spTgt spid="16"/>
                                        </p:tgtEl>
                                      </p:cBhvr>
                                    </p:animEffect>
                                  </p:childTnLst>
                                </p:cTn>
                              </p:par>
                            </p:childTnLst>
                          </p:cTn>
                        </p:par>
                        <p:par>
                          <p:cTn id="53" fill="hold">
                            <p:stCondLst>
                              <p:cond delay="44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950"/>
                            </p:stCondLst>
                            <p:childTnLst>
                              <p:par>
                                <p:cTn id="60" presetID="22" presetClass="entr" presetSubtype="2"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par>
                          <p:cTn id="63" fill="hold">
                            <p:stCondLst>
                              <p:cond delay="5450"/>
                            </p:stCondLst>
                            <p:childTnLst>
                              <p:par>
                                <p:cTn id="64" presetID="53" presetClass="entr" presetSubtype="16"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animEffect transition="in" filter="fade">
                                      <p:cBhvr>
                                        <p:cTn id="68" dur="500"/>
                                        <p:tgtEl>
                                          <p:spTgt spid="2"/>
                                        </p:tgtEl>
                                      </p:cBhvr>
                                    </p:animEffect>
                                  </p:childTnLst>
                                </p:cTn>
                              </p:par>
                            </p:childTnLst>
                          </p:cTn>
                        </p:par>
                        <p:par>
                          <p:cTn id="69" fill="hold">
                            <p:stCondLst>
                              <p:cond delay="5950"/>
                            </p:stCondLst>
                            <p:childTnLst>
                              <p:par>
                                <p:cTn id="70" presetID="22" presetClass="entr" presetSubtype="8"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childTnLst>
                          </p:cTn>
                        </p:par>
                        <p:par>
                          <p:cTn id="73" fill="hold">
                            <p:stCondLst>
                              <p:cond delay="6450"/>
                            </p:stCondLst>
                            <p:childTnLst>
                              <p:par>
                                <p:cTn id="74" presetID="53" presetClass="entr" presetSubtype="16" fill="hold" nodeType="after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left)">
                                      <p:cBhvr>
                                        <p:cTn id="82" dur="500"/>
                                        <p:tgtEl>
                                          <p:spTgt spid="7"/>
                                        </p:tgtEl>
                                      </p:cBhvr>
                                    </p:animEffect>
                                  </p:childTnLst>
                                </p:cTn>
                              </p:par>
                            </p:childTnLst>
                          </p:cTn>
                        </p:par>
                        <p:par>
                          <p:cTn id="83" fill="hold">
                            <p:stCondLst>
                              <p:cond delay="7450"/>
                            </p:stCondLst>
                            <p:childTnLst>
                              <p:par>
                                <p:cTn id="84" presetID="22" presetClass="entr" presetSubtype="8" fill="hold" nodeType="after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wipe(left)">
                                      <p:cBhvr>
                                        <p:cTn id="86" dur="500"/>
                                        <p:tgtEl>
                                          <p:spTgt spid="118"/>
                                        </p:tgtEl>
                                      </p:cBhvr>
                                    </p:animEffect>
                                  </p:childTnLst>
                                </p:cTn>
                              </p:par>
                            </p:childTnLst>
                          </p:cTn>
                        </p:par>
                        <p:par>
                          <p:cTn id="87" fill="hold">
                            <p:stCondLst>
                              <p:cond delay="7950"/>
                            </p:stCondLst>
                            <p:childTnLst>
                              <p:par>
                                <p:cTn id="88" presetID="12" presetClass="entr" presetSubtype="4"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ppt_y</p:attrName>
                                        </p:attrNameLst>
                                      </p:cBhvr>
                                      <p:tavLst>
                                        <p:tav tm="0">
                                          <p:val>
                                            <p:strVal val="#ppt_y+#ppt_h*1.125000"/>
                                          </p:val>
                                        </p:tav>
                                        <p:tav tm="100000">
                                          <p:val>
                                            <p:strVal val="#ppt_y"/>
                                          </p:val>
                                        </p:tav>
                                      </p:tavLst>
                                    </p:anim>
                                    <p:animEffect transition="in" filter="wipe(up)">
                                      <p:cBhvr>
                                        <p:cTn id="91" dur="500"/>
                                        <p:tgtEl>
                                          <p:spTgt spid="21"/>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bldLvl="0" animBg="1"/>
      <p:bldP spid="13" grpId="0"/>
      <p:bldP spid="7" grpId="0"/>
      <p:bldP spid="15" grpId="0"/>
      <p:bldP spid="16" grpId="0"/>
      <p:bldP spid="20" grpId="0" bldLvl="0" animBg="1"/>
      <p:bldP spid="2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sp>
        <p:nvSpPr>
          <p:cNvPr id="2" name="文本框 1"/>
          <p:cNvSpPr txBox="1"/>
          <p:nvPr/>
        </p:nvSpPr>
        <p:spPr>
          <a:xfrm>
            <a:off x="2508885" y="2285365"/>
            <a:ext cx="7174865" cy="1322070"/>
          </a:xfrm>
          <a:prstGeom prst="rect">
            <a:avLst/>
          </a:prstGeom>
          <a:noFill/>
        </p:spPr>
        <p:txBody>
          <a:bodyPr wrap="square" rtlCol="0">
            <a:spAutoFit/>
          </a:bodyPr>
          <a:lstStyle/>
          <a:p>
            <a:pPr algn="ctr"/>
            <a:r>
              <a:rPr lang="zh-CN" altLang="en-US" sz="8000" b="1" dirty="0">
                <a:solidFill>
                  <a:srgbClr val="415380"/>
                </a:solidFill>
                <a:latin typeface="微软雅黑" panose="020B0503020204020204" charset="-122"/>
                <a:ea typeface="微软雅黑" panose="020B0503020204020204" charset="-122"/>
              </a:rPr>
              <a:t>谢谢观</a:t>
            </a:r>
            <a:r>
              <a:rPr lang="zh-CN" altLang="en-US" sz="8000" b="1" dirty="0" smtClean="0">
                <a:solidFill>
                  <a:srgbClr val="415380"/>
                </a:solidFill>
                <a:latin typeface="微软雅黑" panose="020B0503020204020204" charset="-122"/>
                <a:ea typeface="微软雅黑" panose="020B0503020204020204" charset="-122"/>
              </a:rPr>
              <a:t>看！</a:t>
            </a:r>
            <a:endParaRPr lang="en-US" altLang="zh-CN" sz="8000" b="1" dirty="0">
              <a:solidFill>
                <a:srgbClr val="415380"/>
              </a:solidFill>
              <a:latin typeface="微软雅黑" panose="020B0503020204020204" charset="-122"/>
              <a:ea typeface="微软雅黑" panose="020B0503020204020204" charset="-122"/>
            </a:endParaRPr>
          </a:p>
        </p:txBody>
      </p:sp>
      <p:sp>
        <p:nvSpPr>
          <p:cNvPr id="19535" name="Rectangle 79"/>
          <p:cNvSpPr>
            <a:spLocks noChangeArrowheads="1"/>
          </p:cNvSpPr>
          <p:nvPr/>
        </p:nvSpPr>
        <p:spPr bwMode="auto">
          <a:xfrm>
            <a:off x="2929890" y="3683635"/>
            <a:ext cx="6330315" cy="62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buNone/>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anim calcmode="lin" valueType="num">
                                      <p:cBhvr>
                                        <p:cTn id="20"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gtEl>
                                      </p:cBhvr>
                                    </p:animEffect>
                                  </p:childTnLst>
                                </p:cTn>
                              </p:par>
                            </p:childTnLst>
                          </p:cTn>
                        </p:par>
                        <p:par>
                          <p:cTn id="23" fill="hold">
                            <p:stCondLst>
                              <p:cond delay="1700"/>
                            </p:stCondLst>
                            <p:childTnLst>
                              <p:par>
                                <p:cTn id="24" presetID="12" presetClass="entr" presetSubtype="4" fill="hold" grpId="0" nodeType="afterEffect">
                                  <p:stCondLst>
                                    <p:cond delay="0"/>
                                  </p:stCondLst>
                                  <p:childTnLst>
                                    <p:set>
                                      <p:cBhvr>
                                        <p:cTn id="25" dur="1" fill="hold">
                                          <p:stCondLst>
                                            <p:cond delay="0"/>
                                          </p:stCondLst>
                                        </p:cTn>
                                        <p:tgtEl>
                                          <p:spTgt spid="19535"/>
                                        </p:tgtEl>
                                        <p:attrNameLst>
                                          <p:attrName>style.visibility</p:attrName>
                                        </p:attrNameLst>
                                      </p:cBhvr>
                                      <p:to>
                                        <p:strVal val="visible"/>
                                      </p:to>
                                    </p:set>
                                    <p:anim calcmode="lin" valueType="num">
                                      <p:cBhvr additive="base">
                                        <p:cTn id="26" dur="500"/>
                                        <p:tgtEl>
                                          <p:spTgt spid="19535"/>
                                        </p:tgtEl>
                                        <p:attrNameLst>
                                          <p:attrName>ppt_y</p:attrName>
                                        </p:attrNameLst>
                                      </p:cBhvr>
                                      <p:tavLst>
                                        <p:tav tm="0">
                                          <p:val>
                                            <p:strVal val="#ppt_y+#ppt_h*1.125000"/>
                                          </p:val>
                                        </p:tav>
                                        <p:tav tm="100000">
                                          <p:val>
                                            <p:strVal val="#ppt_y"/>
                                          </p:val>
                                        </p:tav>
                                      </p:tavLst>
                                    </p:anim>
                                    <p:animEffect transition="in" filter="wipe(up)">
                                      <p:cBhvr>
                                        <p:cTn id="27" dur="500"/>
                                        <p:tgtEl>
                                          <p:spTgt spid="19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53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雅致简洁蓝花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671</Words>
  <Application>Microsoft Office PowerPoint</Application>
  <PresentationFormat>宽屏</PresentationFormat>
  <Paragraphs>234</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Gill Sans</vt:lpstr>
      <vt:lpstr>Helvetica Neue Light</vt:lpstr>
      <vt:lpstr>Lato Light</vt:lpstr>
      <vt:lpstr>Levenim MT</vt:lpstr>
      <vt:lpstr>等线</vt:lpstr>
      <vt:lpstr>方正清刻本悦宋简体</vt:lpstr>
      <vt:lpstr>方正宋刻本秀楷简体</vt:lpstr>
      <vt:lpstr>汉仪中圆简</vt:lpstr>
      <vt:lpstr>宋体</vt:lpstr>
      <vt:lpstr>微软雅黑</vt:lpstr>
      <vt:lpstr>Arial</vt:lpstr>
      <vt:lpstr>Calibri</vt:lpstr>
      <vt:lpstr>Calibri Light</vt:lpstr>
      <vt:lpstr>Open Sans Light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古典雅致简洁蓝花PPT模板2</dc:title>
  <dc:creator>第一PPT</dc:creator>
  <cp:keywords>www.1ppt.com</cp:keywords>
  <cp:lastModifiedBy>faith123</cp:lastModifiedBy>
  <cp:revision>14</cp:revision>
  <dcterms:created xsi:type="dcterms:W3CDTF">2017-12-17T11:42:50Z</dcterms:created>
  <dcterms:modified xsi:type="dcterms:W3CDTF">2020-05-07T06:12:14Z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