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38" r:id="rId2"/>
    <p:sldId id="340" r:id="rId3"/>
    <p:sldId id="341" r:id="rId4"/>
    <p:sldId id="342" r:id="rId5"/>
    <p:sldId id="333" r:id="rId6"/>
    <p:sldId id="303" r:id="rId7"/>
    <p:sldId id="343" r:id="rId8"/>
    <p:sldId id="350" r:id="rId9"/>
    <p:sldId id="335" r:id="rId10"/>
    <p:sldId id="309" r:id="rId11"/>
    <p:sldId id="308" r:id="rId12"/>
    <p:sldId id="351" r:id="rId13"/>
    <p:sldId id="352" r:id="rId14"/>
    <p:sldId id="353" r:id="rId15"/>
    <p:sldId id="354" r:id="rId16"/>
    <p:sldId id="356" r:id="rId17"/>
    <p:sldId id="355" r:id="rId18"/>
    <p:sldId id="357" r:id="rId19"/>
    <p:sldId id="358" r:id="rId20"/>
    <p:sldId id="359" r:id="rId21"/>
    <p:sldId id="360" r:id="rId22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B4A"/>
    <a:srgbClr val="FFC000"/>
    <a:srgbClr val="7CDCD0"/>
    <a:srgbClr val="3ECBDE"/>
    <a:srgbClr val="FEE548"/>
    <a:srgbClr val="F29B54"/>
    <a:srgbClr val="82D0EF"/>
    <a:srgbClr val="304F9F"/>
    <a:srgbClr val="DEA87C"/>
    <a:srgbClr val="8BA8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244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3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>
            <a:off x="812800" y="1779239"/>
            <a:ext cx="0" cy="3576336"/>
          </a:xfrm>
          <a:prstGeom prst="line">
            <a:avLst/>
          </a:prstGeom>
          <a:ln w="12700">
            <a:solidFill>
              <a:srgbClr val="7CDCD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任意多边形: 形状 3"/>
          <p:cNvSpPr/>
          <p:nvPr userDrawn="1"/>
        </p:nvSpPr>
        <p:spPr>
          <a:xfrm>
            <a:off x="0" y="5161330"/>
            <a:ext cx="2867102" cy="1502425"/>
          </a:xfrm>
          <a:custGeom>
            <a:avLst/>
            <a:gdLst>
              <a:gd name="connsiteX0" fmla="*/ 2759102 w 2867102"/>
              <a:gd name="connsiteY0" fmla="*/ 54000 h 1502425"/>
              <a:gd name="connsiteX1" fmla="*/ 2813102 w 2867102"/>
              <a:gd name="connsiteY1" fmla="*/ 0 h 1502425"/>
              <a:gd name="connsiteX2" fmla="*/ 2867102 w 2867102"/>
              <a:gd name="connsiteY2" fmla="*/ 54000 h 1502425"/>
              <a:gd name="connsiteX3" fmla="*/ 2813102 w 2867102"/>
              <a:gd name="connsiteY3" fmla="*/ 108000 h 1502425"/>
              <a:gd name="connsiteX4" fmla="*/ 2759102 w 2867102"/>
              <a:gd name="connsiteY4" fmla="*/ 54000 h 1502425"/>
              <a:gd name="connsiteX5" fmla="*/ 2759102 w 2867102"/>
              <a:gd name="connsiteY5" fmla="*/ 253203 h 1502425"/>
              <a:gd name="connsiteX6" fmla="*/ 2813102 w 2867102"/>
              <a:gd name="connsiteY6" fmla="*/ 199203 h 1502425"/>
              <a:gd name="connsiteX7" fmla="*/ 2867102 w 2867102"/>
              <a:gd name="connsiteY7" fmla="*/ 253203 h 1502425"/>
              <a:gd name="connsiteX8" fmla="*/ 2813102 w 2867102"/>
              <a:gd name="connsiteY8" fmla="*/ 307203 h 1502425"/>
              <a:gd name="connsiteX9" fmla="*/ 2759102 w 2867102"/>
              <a:gd name="connsiteY9" fmla="*/ 253203 h 1502425"/>
              <a:gd name="connsiteX10" fmla="*/ 2759102 w 2867102"/>
              <a:gd name="connsiteY10" fmla="*/ 452406 h 1502425"/>
              <a:gd name="connsiteX11" fmla="*/ 2813102 w 2867102"/>
              <a:gd name="connsiteY11" fmla="*/ 398406 h 1502425"/>
              <a:gd name="connsiteX12" fmla="*/ 2867102 w 2867102"/>
              <a:gd name="connsiteY12" fmla="*/ 452406 h 1502425"/>
              <a:gd name="connsiteX13" fmla="*/ 2813102 w 2867102"/>
              <a:gd name="connsiteY13" fmla="*/ 506406 h 1502425"/>
              <a:gd name="connsiteX14" fmla="*/ 2759102 w 2867102"/>
              <a:gd name="connsiteY14" fmla="*/ 452406 h 1502425"/>
              <a:gd name="connsiteX15" fmla="*/ 2759102 w 2867102"/>
              <a:gd name="connsiteY15" fmla="*/ 651609 h 1502425"/>
              <a:gd name="connsiteX16" fmla="*/ 2813102 w 2867102"/>
              <a:gd name="connsiteY16" fmla="*/ 597609 h 1502425"/>
              <a:gd name="connsiteX17" fmla="*/ 2867102 w 2867102"/>
              <a:gd name="connsiteY17" fmla="*/ 651609 h 1502425"/>
              <a:gd name="connsiteX18" fmla="*/ 2813102 w 2867102"/>
              <a:gd name="connsiteY18" fmla="*/ 705609 h 1502425"/>
              <a:gd name="connsiteX19" fmla="*/ 2759102 w 2867102"/>
              <a:gd name="connsiteY19" fmla="*/ 651609 h 1502425"/>
              <a:gd name="connsiteX20" fmla="*/ 2759102 w 2867102"/>
              <a:gd name="connsiteY20" fmla="*/ 850812 h 1502425"/>
              <a:gd name="connsiteX21" fmla="*/ 2813102 w 2867102"/>
              <a:gd name="connsiteY21" fmla="*/ 796812 h 1502425"/>
              <a:gd name="connsiteX22" fmla="*/ 2867102 w 2867102"/>
              <a:gd name="connsiteY22" fmla="*/ 850812 h 1502425"/>
              <a:gd name="connsiteX23" fmla="*/ 2813102 w 2867102"/>
              <a:gd name="connsiteY23" fmla="*/ 904812 h 1502425"/>
              <a:gd name="connsiteX24" fmla="*/ 2759102 w 2867102"/>
              <a:gd name="connsiteY24" fmla="*/ 850812 h 1502425"/>
              <a:gd name="connsiteX25" fmla="*/ 2759102 w 2867102"/>
              <a:gd name="connsiteY25" fmla="*/ 1050015 h 1502425"/>
              <a:gd name="connsiteX26" fmla="*/ 2813102 w 2867102"/>
              <a:gd name="connsiteY26" fmla="*/ 996015 h 1502425"/>
              <a:gd name="connsiteX27" fmla="*/ 2867102 w 2867102"/>
              <a:gd name="connsiteY27" fmla="*/ 1050015 h 1502425"/>
              <a:gd name="connsiteX28" fmla="*/ 2813102 w 2867102"/>
              <a:gd name="connsiteY28" fmla="*/ 1104015 h 1502425"/>
              <a:gd name="connsiteX29" fmla="*/ 2759102 w 2867102"/>
              <a:gd name="connsiteY29" fmla="*/ 1050015 h 1502425"/>
              <a:gd name="connsiteX30" fmla="*/ 2759102 w 2867102"/>
              <a:gd name="connsiteY30" fmla="*/ 1249218 h 1502425"/>
              <a:gd name="connsiteX31" fmla="*/ 2813102 w 2867102"/>
              <a:gd name="connsiteY31" fmla="*/ 1195218 h 1502425"/>
              <a:gd name="connsiteX32" fmla="*/ 2867102 w 2867102"/>
              <a:gd name="connsiteY32" fmla="*/ 1249218 h 1502425"/>
              <a:gd name="connsiteX33" fmla="*/ 2813102 w 2867102"/>
              <a:gd name="connsiteY33" fmla="*/ 1303218 h 1502425"/>
              <a:gd name="connsiteX34" fmla="*/ 2759102 w 2867102"/>
              <a:gd name="connsiteY34" fmla="*/ 1249218 h 1502425"/>
              <a:gd name="connsiteX35" fmla="*/ 2759102 w 2867102"/>
              <a:gd name="connsiteY35" fmla="*/ 1448424 h 1502425"/>
              <a:gd name="connsiteX36" fmla="*/ 2813102 w 2867102"/>
              <a:gd name="connsiteY36" fmla="*/ 1394424 h 1502425"/>
              <a:gd name="connsiteX37" fmla="*/ 2867102 w 2867102"/>
              <a:gd name="connsiteY37" fmla="*/ 1448424 h 1502425"/>
              <a:gd name="connsiteX38" fmla="*/ 2813102 w 2867102"/>
              <a:gd name="connsiteY38" fmla="*/ 1502424 h 1502425"/>
              <a:gd name="connsiteX39" fmla="*/ 2759102 w 2867102"/>
              <a:gd name="connsiteY39" fmla="*/ 1448424 h 1502425"/>
              <a:gd name="connsiteX40" fmla="*/ 2575159 w 2867102"/>
              <a:gd name="connsiteY40" fmla="*/ 54000 h 1502425"/>
              <a:gd name="connsiteX41" fmla="*/ 2629159 w 2867102"/>
              <a:gd name="connsiteY41" fmla="*/ 0 h 1502425"/>
              <a:gd name="connsiteX42" fmla="*/ 2683159 w 2867102"/>
              <a:gd name="connsiteY42" fmla="*/ 54000 h 1502425"/>
              <a:gd name="connsiteX43" fmla="*/ 2629159 w 2867102"/>
              <a:gd name="connsiteY43" fmla="*/ 108000 h 1502425"/>
              <a:gd name="connsiteX44" fmla="*/ 2575159 w 2867102"/>
              <a:gd name="connsiteY44" fmla="*/ 54000 h 1502425"/>
              <a:gd name="connsiteX45" fmla="*/ 2575159 w 2867102"/>
              <a:gd name="connsiteY45" fmla="*/ 253203 h 1502425"/>
              <a:gd name="connsiteX46" fmla="*/ 2629159 w 2867102"/>
              <a:gd name="connsiteY46" fmla="*/ 199203 h 1502425"/>
              <a:gd name="connsiteX47" fmla="*/ 2683159 w 2867102"/>
              <a:gd name="connsiteY47" fmla="*/ 253203 h 1502425"/>
              <a:gd name="connsiteX48" fmla="*/ 2629159 w 2867102"/>
              <a:gd name="connsiteY48" fmla="*/ 307203 h 1502425"/>
              <a:gd name="connsiteX49" fmla="*/ 2575159 w 2867102"/>
              <a:gd name="connsiteY49" fmla="*/ 253203 h 1502425"/>
              <a:gd name="connsiteX50" fmla="*/ 2575159 w 2867102"/>
              <a:gd name="connsiteY50" fmla="*/ 452406 h 1502425"/>
              <a:gd name="connsiteX51" fmla="*/ 2629159 w 2867102"/>
              <a:gd name="connsiteY51" fmla="*/ 398406 h 1502425"/>
              <a:gd name="connsiteX52" fmla="*/ 2683159 w 2867102"/>
              <a:gd name="connsiteY52" fmla="*/ 452406 h 1502425"/>
              <a:gd name="connsiteX53" fmla="*/ 2629159 w 2867102"/>
              <a:gd name="connsiteY53" fmla="*/ 506406 h 1502425"/>
              <a:gd name="connsiteX54" fmla="*/ 2575159 w 2867102"/>
              <a:gd name="connsiteY54" fmla="*/ 452406 h 1502425"/>
              <a:gd name="connsiteX55" fmla="*/ 2575159 w 2867102"/>
              <a:gd name="connsiteY55" fmla="*/ 651609 h 1502425"/>
              <a:gd name="connsiteX56" fmla="*/ 2629159 w 2867102"/>
              <a:gd name="connsiteY56" fmla="*/ 597609 h 1502425"/>
              <a:gd name="connsiteX57" fmla="*/ 2683159 w 2867102"/>
              <a:gd name="connsiteY57" fmla="*/ 651609 h 1502425"/>
              <a:gd name="connsiteX58" fmla="*/ 2629159 w 2867102"/>
              <a:gd name="connsiteY58" fmla="*/ 705609 h 1502425"/>
              <a:gd name="connsiteX59" fmla="*/ 2575159 w 2867102"/>
              <a:gd name="connsiteY59" fmla="*/ 651609 h 1502425"/>
              <a:gd name="connsiteX60" fmla="*/ 2575159 w 2867102"/>
              <a:gd name="connsiteY60" fmla="*/ 850812 h 1502425"/>
              <a:gd name="connsiteX61" fmla="*/ 2629159 w 2867102"/>
              <a:gd name="connsiteY61" fmla="*/ 796812 h 1502425"/>
              <a:gd name="connsiteX62" fmla="*/ 2683159 w 2867102"/>
              <a:gd name="connsiteY62" fmla="*/ 850812 h 1502425"/>
              <a:gd name="connsiteX63" fmla="*/ 2629159 w 2867102"/>
              <a:gd name="connsiteY63" fmla="*/ 904812 h 1502425"/>
              <a:gd name="connsiteX64" fmla="*/ 2575159 w 2867102"/>
              <a:gd name="connsiteY64" fmla="*/ 850812 h 1502425"/>
              <a:gd name="connsiteX65" fmla="*/ 2575159 w 2867102"/>
              <a:gd name="connsiteY65" fmla="*/ 1050015 h 1502425"/>
              <a:gd name="connsiteX66" fmla="*/ 2629159 w 2867102"/>
              <a:gd name="connsiteY66" fmla="*/ 996015 h 1502425"/>
              <a:gd name="connsiteX67" fmla="*/ 2683159 w 2867102"/>
              <a:gd name="connsiteY67" fmla="*/ 1050015 h 1502425"/>
              <a:gd name="connsiteX68" fmla="*/ 2629159 w 2867102"/>
              <a:gd name="connsiteY68" fmla="*/ 1104015 h 1502425"/>
              <a:gd name="connsiteX69" fmla="*/ 2575159 w 2867102"/>
              <a:gd name="connsiteY69" fmla="*/ 1050015 h 1502425"/>
              <a:gd name="connsiteX70" fmla="*/ 2575159 w 2867102"/>
              <a:gd name="connsiteY70" fmla="*/ 1249218 h 1502425"/>
              <a:gd name="connsiteX71" fmla="*/ 2629159 w 2867102"/>
              <a:gd name="connsiteY71" fmla="*/ 1195218 h 1502425"/>
              <a:gd name="connsiteX72" fmla="*/ 2683159 w 2867102"/>
              <a:gd name="connsiteY72" fmla="*/ 1249218 h 1502425"/>
              <a:gd name="connsiteX73" fmla="*/ 2629159 w 2867102"/>
              <a:gd name="connsiteY73" fmla="*/ 1303218 h 1502425"/>
              <a:gd name="connsiteX74" fmla="*/ 2575159 w 2867102"/>
              <a:gd name="connsiteY74" fmla="*/ 1249218 h 1502425"/>
              <a:gd name="connsiteX75" fmla="*/ 2575159 w 2867102"/>
              <a:gd name="connsiteY75" fmla="*/ 1448424 h 1502425"/>
              <a:gd name="connsiteX76" fmla="*/ 2629159 w 2867102"/>
              <a:gd name="connsiteY76" fmla="*/ 1394424 h 1502425"/>
              <a:gd name="connsiteX77" fmla="*/ 2683159 w 2867102"/>
              <a:gd name="connsiteY77" fmla="*/ 1448424 h 1502425"/>
              <a:gd name="connsiteX78" fmla="*/ 2629159 w 2867102"/>
              <a:gd name="connsiteY78" fmla="*/ 1502424 h 1502425"/>
              <a:gd name="connsiteX79" fmla="*/ 2575159 w 2867102"/>
              <a:gd name="connsiteY79" fmla="*/ 1448424 h 1502425"/>
              <a:gd name="connsiteX80" fmla="*/ 2391219 w 2867102"/>
              <a:gd name="connsiteY80" fmla="*/ 54000 h 1502425"/>
              <a:gd name="connsiteX81" fmla="*/ 2445219 w 2867102"/>
              <a:gd name="connsiteY81" fmla="*/ 0 h 1502425"/>
              <a:gd name="connsiteX82" fmla="*/ 2499219 w 2867102"/>
              <a:gd name="connsiteY82" fmla="*/ 54000 h 1502425"/>
              <a:gd name="connsiteX83" fmla="*/ 2445219 w 2867102"/>
              <a:gd name="connsiteY83" fmla="*/ 108000 h 1502425"/>
              <a:gd name="connsiteX84" fmla="*/ 2391219 w 2867102"/>
              <a:gd name="connsiteY84" fmla="*/ 54000 h 1502425"/>
              <a:gd name="connsiteX85" fmla="*/ 2391219 w 2867102"/>
              <a:gd name="connsiteY85" fmla="*/ 253203 h 1502425"/>
              <a:gd name="connsiteX86" fmla="*/ 2445219 w 2867102"/>
              <a:gd name="connsiteY86" fmla="*/ 199203 h 1502425"/>
              <a:gd name="connsiteX87" fmla="*/ 2499219 w 2867102"/>
              <a:gd name="connsiteY87" fmla="*/ 253203 h 1502425"/>
              <a:gd name="connsiteX88" fmla="*/ 2445219 w 2867102"/>
              <a:gd name="connsiteY88" fmla="*/ 307203 h 1502425"/>
              <a:gd name="connsiteX89" fmla="*/ 2391219 w 2867102"/>
              <a:gd name="connsiteY89" fmla="*/ 253203 h 1502425"/>
              <a:gd name="connsiteX90" fmla="*/ 2391219 w 2867102"/>
              <a:gd name="connsiteY90" fmla="*/ 452406 h 1502425"/>
              <a:gd name="connsiteX91" fmla="*/ 2445219 w 2867102"/>
              <a:gd name="connsiteY91" fmla="*/ 398406 h 1502425"/>
              <a:gd name="connsiteX92" fmla="*/ 2499219 w 2867102"/>
              <a:gd name="connsiteY92" fmla="*/ 452406 h 1502425"/>
              <a:gd name="connsiteX93" fmla="*/ 2445219 w 2867102"/>
              <a:gd name="connsiteY93" fmla="*/ 506406 h 1502425"/>
              <a:gd name="connsiteX94" fmla="*/ 2391219 w 2867102"/>
              <a:gd name="connsiteY94" fmla="*/ 452406 h 1502425"/>
              <a:gd name="connsiteX95" fmla="*/ 2391219 w 2867102"/>
              <a:gd name="connsiteY95" fmla="*/ 651609 h 1502425"/>
              <a:gd name="connsiteX96" fmla="*/ 2445219 w 2867102"/>
              <a:gd name="connsiteY96" fmla="*/ 597609 h 1502425"/>
              <a:gd name="connsiteX97" fmla="*/ 2499219 w 2867102"/>
              <a:gd name="connsiteY97" fmla="*/ 651609 h 1502425"/>
              <a:gd name="connsiteX98" fmla="*/ 2445219 w 2867102"/>
              <a:gd name="connsiteY98" fmla="*/ 705609 h 1502425"/>
              <a:gd name="connsiteX99" fmla="*/ 2391219 w 2867102"/>
              <a:gd name="connsiteY99" fmla="*/ 651609 h 1502425"/>
              <a:gd name="connsiteX100" fmla="*/ 2391219 w 2867102"/>
              <a:gd name="connsiteY100" fmla="*/ 850812 h 1502425"/>
              <a:gd name="connsiteX101" fmla="*/ 2445219 w 2867102"/>
              <a:gd name="connsiteY101" fmla="*/ 796812 h 1502425"/>
              <a:gd name="connsiteX102" fmla="*/ 2499219 w 2867102"/>
              <a:gd name="connsiteY102" fmla="*/ 850812 h 1502425"/>
              <a:gd name="connsiteX103" fmla="*/ 2445219 w 2867102"/>
              <a:gd name="connsiteY103" fmla="*/ 904812 h 1502425"/>
              <a:gd name="connsiteX104" fmla="*/ 2391219 w 2867102"/>
              <a:gd name="connsiteY104" fmla="*/ 850812 h 1502425"/>
              <a:gd name="connsiteX105" fmla="*/ 2391219 w 2867102"/>
              <a:gd name="connsiteY105" fmla="*/ 1050015 h 1502425"/>
              <a:gd name="connsiteX106" fmla="*/ 2445219 w 2867102"/>
              <a:gd name="connsiteY106" fmla="*/ 996015 h 1502425"/>
              <a:gd name="connsiteX107" fmla="*/ 2499219 w 2867102"/>
              <a:gd name="connsiteY107" fmla="*/ 1050015 h 1502425"/>
              <a:gd name="connsiteX108" fmla="*/ 2445219 w 2867102"/>
              <a:gd name="connsiteY108" fmla="*/ 1104015 h 1502425"/>
              <a:gd name="connsiteX109" fmla="*/ 2391219 w 2867102"/>
              <a:gd name="connsiteY109" fmla="*/ 1050015 h 1502425"/>
              <a:gd name="connsiteX110" fmla="*/ 2391219 w 2867102"/>
              <a:gd name="connsiteY110" fmla="*/ 1249218 h 1502425"/>
              <a:gd name="connsiteX111" fmla="*/ 2445219 w 2867102"/>
              <a:gd name="connsiteY111" fmla="*/ 1195218 h 1502425"/>
              <a:gd name="connsiteX112" fmla="*/ 2499219 w 2867102"/>
              <a:gd name="connsiteY112" fmla="*/ 1249218 h 1502425"/>
              <a:gd name="connsiteX113" fmla="*/ 2445219 w 2867102"/>
              <a:gd name="connsiteY113" fmla="*/ 1303218 h 1502425"/>
              <a:gd name="connsiteX114" fmla="*/ 2391219 w 2867102"/>
              <a:gd name="connsiteY114" fmla="*/ 1249218 h 1502425"/>
              <a:gd name="connsiteX115" fmla="*/ 2391219 w 2867102"/>
              <a:gd name="connsiteY115" fmla="*/ 1448424 h 1502425"/>
              <a:gd name="connsiteX116" fmla="*/ 2445219 w 2867102"/>
              <a:gd name="connsiteY116" fmla="*/ 1394424 h 1502425"/>
              <a:gd name="connsiteX117" fmla="*/ 2499219 w 2867102"/>
              <a:gd name="connsiteY117" fmla="*/ 1448424 h 1502425"/>
              <a:gd name="connsiteX118" fmla="*/ 2445219 w 2867102"/>
              <a:gd name="connsiteY118" fmla="*/ 1502424 h 1502425"/>
              <a:gd name="connsiteX119" fmla="*/ 2391219 w 2867102"/>
              <a:gd name="connsiteY119" fmla="*/ 1448424 h 1502425"/>
              <a:gd name="connsiteX120" fmla="*/ 2207279 w 2867102"/>
              <a:gd name="connsiteY120" fmla="*/ 54000 h 1502425"/>
              <a:gd name="connsiteX121" fmla="*/ 2261279 w 2867102"/>
              <a:gd name="connsiteY121" fmla="*/ 0 h 1502425"/>
              <a:gd name="connsiteX122" fmla="*/ 2315279 w 2867102"/>
              <a:gd name="connsiteY122" fmla="*/ 54000 h 1502425"/>
              <a:gd name="connsiteX123" fmla="*/ 2261279 w 2867102"/>
              <a:gd name="connsiteY123" fmla="*/ 108000 h 1502425"/>
              <a:gd name="connsiteX124" fmla="*/ 2207279 w 2867102"/>
              <a:gd name="connsiteY124" fmla="*/ 54000 h 1502425"/>
              <a:gd name="connsiteX125" fmla="*/ 2207279 w 2867102"/>
              <a:gd name="connsiteY125" fmla="*/ 253203 h 1502425"/>
              <a:gd name="connsiteX126" fmla="*/ 2261279 w 2867102"/>
              <a:gd name="connsiteY126" fmla="*/ 199203 h 1502425"/>
              <a:gd name="connsiteX127" fmla="*/ 2315279 w 2867102"/>
              <a:gd name="connsiteY127" fmla="*/ 253203 h 1502425"/>
              <a:gd name="connsiteX128" fmla="*/ 2261279 w 2867102"/>
              <a:gd name="connsiteY128" fmla="*/ 307203 h 1502425"/>
              <a:gd name="connsiteX129" fmla="*/ 2207279 w 2867102"/>
              <a:gd name="connsiteY129" fmla="*/ 253203 h 1502425"/>
              <a:gd name="connsiteX130" fmla="*/ 2207279 w 2867102"/>
              <a:gd name="connsiteY130" fmla="*/ 452406 h 1502425"/>
              <a:gd name="connsiteX131" fmla="*/ 2261279 w 2867102"/>
              <a:gd name="connsiteY131" fmla="*/ 398406 h 1502425"/>
              <a:gd name="connsiteX132" fmla="*/ 2315279 w 2867102"/>
              <a:gd name="connsiteY132" fmla="*/ 452406 h 1502425"/>
              <a:gd name="connsiteX133" fmla="*/ 2261279 w 2867102"/>
              <a:gd name="connsiteY133" fmla="*/ 506406 h 1502425"/>
              <a:gd name="connsiteX134" fmla="*/ 2207279 w 2867102"/>
              <a:gd name="connsiteY134" fmla="*/ 452406 h 1502425"/>
              <a:gd name="connsiteX135" fmla="*/ 2207279 w 2867102"/>
              <a:gd name="connsiteY135" fmla="*/ 651609 h 1502425"/>
              <a:gd name="connsiteX136" fmla="*/ 2261279 w 2867102"/>
              <a:gd name="connsiteY136" fmla="*/ 597609 h 1502425"/>
              <a:gd name="connsiteX137" fmla="*/ 2315279 w 2867102"/>
              <a:gd name="connsiteY137" fmla="*/ 651609 h 1502425"/>
              <a:gd name="connsiteX138" fmla="*/ 2261279 w 2867102"/>
              <a:gd name="connsiteY138" fmla="*/ 705609 h 1502425"/>
              <a:gd name="connsiteX139" fmla="*/ 2207279 w 2867102"/>
              <a:gd name="connsiteY139" fmla="*/ 651609 h 1502425"/>
              <a:gd name="connsiteX140" fmla="*/ 2207279 w 2867102"/>
              <a:gd name="connsiteY140" fmla="*/ 850812 h 1502425"/>
              <a:gd name="connsiteX141" fmla="*/ 2261279 w 2867102"/>
              <a:gd name="connsiteY141" fmla="*/ 796812 h 1502425"/>
              <a:gd name="connsiteX142" fmla="*/ 2315279 w 2867102"/>
              <a:gd name="connsiteY142" fmla="*/ 850812 h 1502425"/>
              <a:gd name="connsiteX143" fmla="*/ 2261279 w 2867102"/>
              <a:gd name="connsiteY143" fmla="*/ 904812 h 1502425"/>
              <a:gd name="connsiteX144" fmla="*/ 2207279 w 2867102"/>
              <a:gd name="connsiteY144" fmla="*/ 850812 h 1502425"/>
              <a:gd name="connsiteX145" fmla="*/ 2207279 w 2867102"/>
              <a:gd name="connsiteY145" fmla="*/ 1050015 h 1502425"/>
              <a:gd name="connsiteX146" fmla="*/ 2261279 w 2867102"/>
              <a:gd name="connsiteY146" fmla="*/ 996015 h 1502425"/>
              <a:gd name="connsiteX147" fmla="*/ 2315279 w 2867102"/>
              <a:gd name="connsiteY147" fmla="*/ 1050015 h 1502425"/>
              <a:gd name="connsiteX148" fmla="*/ 2261279 w 2867102"/>
              <a:gd name="connsiteY148" fmla="*/ 1104015 h 1502425"/>
              <a:gd name="connsiteX149" fmla="*/ 2207279 w 2867102"/>
              <a:gd name="connsiteY149" fmla="*/ 1050015 h 1502425"/>
              <a:gd name="connsiteX150" fmla="*/ 2207279 w 2867102"/>
              <a:gd name="connsiteY150" fmla="*/ 1249218 h 1502425"/>
              <a:gd name="connsiteX151" fmla="*/ 2261279 w 2867102"/>
              <a:gd name="connsiteY151" fmla="*/ 1195218 h 1502425"/>
              <a:gd name="connsiteX152" fmla="*/ 2315279 w 2867102"/>
              <a:gd name="connsiteY152" fmla="*/ 1249218 h 1502425"/>
              <a:gd name="connsiteX153" fmla="*/ 2261279 w 2867102"/>
              <a:gd name="connsiteY153" fmla="*/ 1303218 h 1502425"/>
              <a:gd name="connsiteX154" fmla="*/ 2207279 w 2867102"/>
              <a:gd name="connsiteY154" fmla="*/ 1249218 h 1502425"/>
              <a:gd name="connsiteX155" fmla="*/ 2207279 w 2867102"/>
              <a:gd name="connsiteY155" fmla="*/ 1448424 h 1502425"/>
              <a:gd name="connsiteX156" fmla="*/ 2261279 w 2867102"/>
              <a:gd name="connsiteY156" fmla="*/ 1394424 h 1502425"/>
              <a:gd name="connsiteX157" fmla="*/ 2315279 w 2867102"/>
              <a:gd name="connsiteY157" fmla="*/ 1448424 h 1502425"/>
              <a:gd name="connsiteX158" fmla="*/ 2261279 w 2867102"/>
              <a:gd name="connsiteY158" fmla="*/ 1502424 h 1502425"/>
              <a:gd name="connsiteX159" fmla="*/ 2207279 w 2867102"/>
              <a:gd name="connsiteY159" fmla="*/ 1448424 h 1502425"/>
              <a:gd name="connsiteX160" fmla="*/ 2023339 w 2867102"/>
              <a:gd name="connsiteY160" fmla="*/ 54000 h 1502425"/>
              <a:gd name="connsiteX161" fmla="*/ 2077339 w 2867102"/>
              <a:gd name="connsiteY161" fmla="*/ 0 h 1502425"/>
              <a:gd name="connsiteX162" fmla="*/ 2131339 w 2867102"/>
              <a:gd name="connsiteY162" fmla="*/ 54000 h 1502425"/>
              <a:gd name="connsiteX163" fmla="*/ 2077339 w 2867102"/>
              <a:gd name="connsiteY163" fmla="*/ 108000 h 1502425"/>
              <a:gd name="connsiteX164" fmla="*/ 2023339 w 2867102"/>
              <a:gd name="connsiteY164" fmla="*/ 54000 h 1502425"/>
              <a:gd name="connsiteX165" fmla="*/ 2023339 w 2867102"/>
              <a:gd name="connsiteY165" fmla="*/ 253203 h 1502425"/>
              <a:gd name="connsiteX166" fmla="*/ 2077339 w 2867102"/>
              <a:gd name="connsiteY166" fmla="*/ 199203 h 1502425"/>
              <a:gd name="connsiteX167" fmla="*/ 2131339 w 2867102"/>
              <a:gd name="connsiteY167" fmla="*/ 253203 h 1502425"/>
              <a:gd name="connsiteX168" fmla="*/ 2077339 w 2867102"/>
              <a:gd name="connsiteY168" fmla="*/ 307203 h 1502425"/>
              <a:gd name="connsiteX169" fmla="*/ 2023339 w 2867102"/>
              <a:gd name="connsiteY169" fmla="*/ 253203 h 1502425"/>
              <a:gd name="connsiteX170" fmla="*/ 2023339 w 2867102"/>
              <a:gd name="connsiteY170" fmla="*/ 452406 h 1502425"/>
              <a:gd name="connsiteX171" fmla="*/ 2077339 w 2867102"/>
              <a:gd name="connsiteY171" fmla="*/ 398406 h 1502425"/>
              <a:gd name="connsiteX172" fmla="*/ 2131339 w 2867102"/>
              <a:gd name="connsiteY172" fmla="*/ 452406 h 1502425"/>
              <a:gd name="connsiteX173" fmla="*/ 2077339 w 2867102"/>
              <a:gd name="connsiteY173" fmla="*/ 506406 h 1502425"/>
              <a:gd name="connsiteX174" fmla="*/ 2023339 w 2867102"/>
              <a:gd name="connsiteY174" fmla="*/ 452406 h 1502425"/>
              <a:gd name="connsiteX175" fmla="*/ 2023339 w 2867102"/>
              <a:gd name="connsiteY175" fmla="*/ 651609 h 1502425"/>
              <a:gd name="connsiteX176" fmla="*/ 2077339 w 2867102"/>
              <a:gd name="connsiteY176" fmla="*/ 597609 h 1502425"/>
              <a:gd name="connsiteX177" fmla="*/ 2131339 w 2867102"/>
              <a:gd name="connsiteY177" fmla="*/ 651609 h 1502425"/>
              <a:gd name="connsiteX178" fmla="*/ 2077339 w 2867102"/>
              <a:gd name="connsiteY178" fmla="*/ 705609 h 1502425"/>
              <a:gd name="connsiteX179" fmla="*/ 2023339 w 2867102"/>
              <a:gd name="connsiteY179" fmla="*/ 651609 h 1502425"/>
              <a:gd name="connsiteX180" fmla="*/ 2023339 w 2867102"/>
              <a:gd name="connsiteY180" fmla="*/ 850812 h 1502425"/>
              <a:gd name="connsiteX181" fmla="*/ 2077339 w 2867102"/>
              <a:gd name="connsiteY181" fmla="*/ 796812 h 1502425"/>
              <a:gd name="connsiteX182" fmla="*/ 2131339 w 2867102"/>
              <a:gd name="connsiteY182" fmla="*/ 850812 h 1502425"/>
              <a:gd name="connsiteX183" fmla="*/ 2077339 w 2867102"/>
              <a:gd name="connsiteY183" fmla="*/ 904812 h 1502425"/>
              <a:gd name="connsiteX184" fmla="*/ 2023339 w 2867102"/>
              <a:gd name="connsiteY184" fmla="*/ 850812 h 1502425"/>
              <a:gd name="connsiteX185" fmla="*/ 2023339 w 2867102"/>
              <a:gd name="connsiteY185" fmla="*/ 1050015 h 1502425"/>
              <a:gd name="connsiteX186" fmla="*/ 2077339 w 2867102"/>
              <a:gd name="connsiteY186" fmla="*/ 996015 h 1502425"/>
              <a:gd name="connsiteX187" fmla="*/ 2131339 w 2867102"/>
              <a:gd name="connsiteY187" fmla="*/ 1050015 h 1502425"/>
              <a:gd name="connsiteX188" fmla="*/ 2077339 w 2867102"/>
              <a:gd name="connsiteY188" fmla="*/ 1104015 h 1502425"/>
              <a:gd name="connsiteX189" fmla="*/ 2023339 w 2867102"/>
              <a:gd name="connsiteY189" fmla="*/ 1050015 h 1502425"/>
              <a:gd name="connsiteX190" fmla="*/ 2023339 w 2867102"/>
              <a:gd name="connsiteY190" fmla="*/ 1249218 h 1502425"/>
              <a:gd name="connsiteX191" fmla="*/ 2077339 w 2867102"/>
              <a:gd name="connsiteY191" fmla="*/ 1195218 h 1502425"/>
              <a:gd name="connsiteX192" fmla="*/ 2131339 w 2867102"/>
              <a:gd name="connsiteY192" fmla="*/ 1249218 h 1502425"/>
              <a:gd name="connsiteX193" fmla="*/ 2077339 w 2867102"/>
              <a:gd name="connsiteY193" fmla="*/ 1303218 h 1502425"/>
              <a:gd name="connsiteX194" fmla="*/ 2023339 w 2867102"/>
              <a:gd name="connsiteY194" fmla="*/ 1249218 h 1502425"/>
              <a:gd name="connsiteX195" fmla="*/ 2023339 w 2867102"/>
              <a:gd name="connsiteY195" fmla="*/ 1448424 h 1502425"/>
              <a:gd name="connsiteX196" fmla="*/ 2077339 w 2867102"/>
              <a:gd name="connsiteY196" fmla="*/ 1394424 h 1502425"/>
              <a:gd name="connsiteX197" fmla="*/ 2131339 w 2867102"/>
              <a:gd name="connsiteY197" fmla="*/ 1448424 h 1502425"/>
              <a:gd name="connsiteX198" fmla="*/ 2077339 w 2867102"/>
              <a:gd name="connsiteY198" fmla="*/ 1502424 h 1502425"/>
              <a:gd name="connsiteX199" fmla="*/ 2023339 w 2867102"/>
              <a:gd name="connsiteY199" fmla="*/ 1448424 h 1502425"/>
              <a:gd name="connsiteX200" fmla="*/ 1839399 w 2867102"/>
              <a:gd name="connsiteY200" fmla="*/ 54000 h 1502425"/>
              <a:gd name="connsiteX201" fmla="*/ 1893399 w 2867102"/>
              <a:gd name="connsiteY201" fmla="*/ 0 h 1502425"/>
              <a:gd name="connsiteX202" fmla="*/ 1947399 w 2867102"/>
              <a:gd name="connsiteY202" fmla="*/ 54000 h 1502425"/>
              <a:gd name="connsiteX203" fmla="*/ 1893399 w 2867102"/>
              <a:gd name="connsiteY203" fmla="*/ 108000 h 1502425"/>
              <a:gd name="connsiteX204" fmla="*/ 1839399 w 2867102"/>
              <a:gd name="connsiteY204" fmla="*/ 54000 h 1502425"/>
              <a:gd name="connsiteX205" fmla="*/ 1839399 w 2867102"/>
              <a:gd name="connsiteY205" fmla="*/ 253203 h 1502425"/>
              <a:gd name="connsiteX206" fmla="*/ 1893399 w 2867102"/>
              <a:gd name="connsiteY206" fmla="*/ 199203 h 1502425"/>
              <a:gd name="connsiteX207" fmla="*/ 1947399 w 2867102"/>
              <a:gd name="connsiteY207" fmla="*/ 253203 h 1502425"/>
              <a:gd name="connsiteX208" fmla="*/ 1893399 w 2867102"/>
              <a:gd name="connsiteY208" fmla="*/ 307203 h 1502425"/>
              <a:gd name="connsiteX209" fmla="*/ 1839399 w 2867102"/>
              <a:gd name="connsiteY209" fmla="*/ 253203 h 1502425"/>
              <a:gd name="connsiteX210" fmla="*/ 1839399 w 2867102"/>
              <a:gd name="connsiteY210" fmla="*/ 452406 h 1502425"/>
              <a:gd name="connsiteX211" fmla="*/ 1893399 w 2867102"/>
              <a:gd name="connsiteY211" fmla="*/ 398406 h 1502425"/>
              <a:gd name="connsiteX212" fmla="*/ 1947399 w 2867102"/>
              <a:gd name="connsiteY212" fmla="*/ 452406 h 1502425"/>
              <a:gd name="connsiteX213" fmla="*/ 1893399 w 2867102"/>
              <a:gd name="connsiteY213" fmla="*/ 506406 h 1502425"/>
              <a:gd name="connsiteX214" fmla="*/ 1839399 w 2867102"/>
              <a:gd name="connsiteY214" fmla="*/ 452406 h 1502425"/>
              <a:gd name="connsiteX215" fmla="*/ 1839399 w 2867102"/>
              <a:gd name="connsiteY215" fmla="*/ 651609 h 1502425"/>
              <a:gd name="connsiteX216" fmla="*/ 1893399 w 2867102"/>
              <a:gd name="connsiteY216" fmla="*/ 597609 h 1502425"/>
              <a:gd name="connsiteX217" fmla="*/ 1947399 w 2867102"/>
              <a:gd name="connsiteY217" fmla="*/ 651609 h 1502425"/>
              <a:gd name="connsiteX218" fmla="*/ 1893399 w 2867102"/>
              <a:gd name="connsiteY218" fmla="*/ 705609 h 1502425"/>
              <a:gd name="connsiteX219" fmla="*/ 1839399 w 2867102"/>
              <a:gd name="connsiteY219" fmla="*/ 651609 h 1502425"/>
              <a:gd name="connsiteX220" fmla="*/ 1839399 w 2867102"/>
              <a:gd name="connsiteY220" fmla="*/ 850812 h 1502425"/>
              <a:gd name="connsiteX221" fmla="*/ 1893399 w 2867102"/>
              <a:gd name="connsiteY221" fmla="*/ 796812 h 1502425"/>
              <a:gd name="connsiteX222" fmla="*/ 1947399 w 2867102"/>
              <a:gd name="connsiteY222" fmla="*/ 850812 h 1502425"/>
              <a:gd name="connsiteX223" fmla="*/ 1893399 w 2867102"/>
              <a:gd name="connsiteY223" fmla="*/ 904812 h 1502425"/>
              <a:gd name="connsiteX224" fmla="*/ 1839399 w 2867102"/>
              <a:gd name="connsiteY224" fmla="*/ 850812 h 1502425"/>
              <a:gd name="connsiteX225" fmla="*/ 1839399 w 2867102"/>
              <a:gd name="connsiteY225" fmla="*/ 1050015 h 1502425"/>
              <a:gd name="connsiteX226" fmla="*/ 1893399 w 2867102"/>
              <a:gd name="connsiteY226" fmla="*/ 996015 h 1502425"/>
              <a:gd name="connsiteX227" fmla="*/ 1947399 w 2867102"/>
              <a:gd name="connsiteY227" fmla="*/ 1050015 h 1502425"/>
              <a:gd name="connsiteX228" fmla="*/ 1893399 w 2867102"/>
              <a:gd name="connsiteY228" fmla="*/ 1104015 h 1502425"/>
              <a:gd name="connsiteX229" fmla="*/ 1839399 w 2867102"/>
              <a:gd name="connsiteY229" fmla="*/ 1050015 h 1502425"/>
              <a:gd name="connsiteX230" fmla="*/ 1839399 w 2867102"/>
              <a:gd name="connsiteY230" fmla="*/ 1249218 h 1502425"/>
              <a:gd name="connsiteX231" fmla="*/ 1893399 w 2867102"/>
              <a:gd name="connsiteY231" fmla="*/ 1195218 h 1502425"/>
              <a:gd name="connsiteX232" fmla="*/ 1947399 w 2867102"/>
              <a:gd name="connsiteY232" fmla="*/ 1249218 h 1502425"/>
              <a:gd name="connsiteX233" fmla="*/ 1893399 w 2867102"/>
              <a:gd name="connsiteY233" fmla="*/ 1303218 h 1502425"/>
              <a:gd name="connsiteX234" fmla="*/ 1839399 w 2867102"/>
              <a:gd name="connsiteY234" fmla="*/ 1249218 h 1502425"/>
              <a:gd name="connsiteX235" fmla="*/ 1839399 w 2867102"/>
              <a:gd name="connsiteY235" fmla="*/ 1448424 h 1502425"/>
              <a:gd name="connsiteX236" fmla="*/ 1893399 w 2867102"/>
              <a:gd name="connsiteY236" fmla="*/ 1394424 h 1502425"/>
              <a:gd name="connsiteX237" fmla="*/ 1947399 w 2867102"/>
              <a:gd name="connsiteY237" fmla="*/ 1448424 h 1502425"/>
              <a:gd name="connsiteX238" fmla="*/ 1893399 w 2867102"/>
              <a:gd name="connsiteY238" fmla="*/ 1502424 h 1502425"/>
              <a:gd name="connsiteX239" fmla="*/ 1839399 w 2867102"/>
              <a:gd name="connsiteY239" fmla="*/ 1448424 h 1502425"/>
              <a:gd name="connsiteX240" fmla="*/ 1655459 w 2867102"/>
              <a:gd name="connsiteY240" fmla="*/ 54000 h 1502425"/>
              <a:gd name="connsiteX241" fmla="*/ 1709459 w 2867102"/>
              <a:gd name="connsiteY241" fmla="*/ 0 h 1502425"/>
              <a:gd name="connsiteX242" fmla="*/ 1763459 w 2867102"/>
              <a:gd name="connsiteY242" fmla="*/ 54000 h 1502425"/>
              <a:gd name="connsiteX243" fmla="*/ 1709459 w 2867102"/>
              <a:gd name="connsiteY243" fmla="*/ 108000 h 1502425"/>
              <a:gd name="connsiteX244" fmla="*/ 1655459 w 2867102"/>
              <a:gd name="connsiteY244" fmla="*/ 54000 h 1502425"/>
              <a:gd name="connsiteX245" fmla="*/ 1655459 w 2867102"/>
              <a:gd name="connsiteY245" fmla="*/ 253203 h 1502425"/>
              <a:gd name="connsiteX246" fmla="*/ 1709459 w 2867102"/>
              <a:gd name="connsiteY246" fmla="*/ 199203 h 1502425"/>
              <a:gd name="connsiteX247" fmla="*/ 1763459 w 2867102"/>
              <a:gd name="connsiteY247" fmla="*/ 253203 h 1502425"/>
              <a:gd name="connsiteX248" fmla="*/ 1709459 w 2867102"/>
              <a:gd name="connsiteY248" fmla="*/ 307203 h 1502425"/>
              <a:gd name="connsiteX249" fmla="*/ 1655459 w 2867102"/>
              <a:gd name="connsiteY249" fmla="*/ 253203 h 1502425"/>
              <a:gd name="connsiteX250" fmla="*/ 1655459 w 2867102"/>
              <a:gd name="connsiteY250" fmla="*/ 452406 h 1502425"/>
              <a:gd name="connsiteX251" fmla="*/ 1709459 w 2867102"/>
              <a:gd name="connsiteY251" fmla="*/ 398406 h 1502425"/>
              <a:gd name="connsiteX252" fmla="*/ 1763459 w 2867102"/>
              <a:gd name="connsiteY252" fmla="*/ 452406 h 1502425"/>
              <a:gd name="connsiteX253" fmla="*/ 1709459 w 2867102"/>
              <a:gd name="connsiteY253" fmla="*/ 506406 h 1502425"/>
              <a:gd name="connsiteX254" fmla="*/ 1655459 w 2867102"/>
              <a:gd name="connsiteY254" fmla="*/ 452406 h 1502425"/>
              <a:gd name="connsiteX255" fmla="*/ 1655459 w 2867102"/>
              <a:gd name="connsiteY255" fmla="*/ 651609 h 1502425"/>
              <a:gd name="connsiteX256" fmla="*/ 1709459 w 2867102"/>
              <a:gd name="connsiteY256" fmla="*/ 597609 h 1502425"/>
              <a:gd name="connsiteX257" fmla="*/ 1763459 w 2867102"/>
              <a:gd name="connsiteY257" fmla="*/ 651609 h 1502425"/>
              <a:gd name="connsiteX258" fmla="*/ 1709459 w 2867102"/>
              <a:gd name="connsiteY258" fmla="*/ 705609 h 1502425"/>
              <a:gd name="connsiteX259" fmla="*/ 1655459 w 2867102"/>
              <a:gd name="connsiteY259" fmla="*/ 651609 h 1502425"/>
              <a:gd name="connsiteX260" fmla="*/ 1655459 w 2867102"/>
              <a:gd name="connsiteY260" fmla="*/ 850812 h 1502425"/>
              <a:gd name="connsiteX261" fmla="*/ 1709459 w 2867102"/>
              <a:gd name="connsiteY261" fmla="*/ 796812 h 1502425"/>
              <a:gd name="connsiteX262" fmla="*/ 1763459 w 2867102"/>
              <a:gd name="connsiteY262" fmla="*/ 850812 h 1502425"/>
              <a:gd name="connsiteX263" fmla="*/ 1709459 w 2867102"/>
              <a:gd name="connsiteY263" fmla="*/ 904812 h 1502425"/>
              <a:gd name="connsiteX264" fmla="*/ 1655459 w 2867102"/>
              <a:gd name="connsiteY264" fmla="*/ 850812 h 1502425"/>
              <a:gd name="connsiteX265" fmla="*/ 1655459 w 2867102"/>
              <a:gd name="connsiteY265" fmla="*/ 1050015 h 1502425"/>
              <a:gd name="connsiteX266" fmla="*/ 1709459 w 2867102"/>
              <a:gd name="connsiteY266" fmla="*/ 996015 h 1502425"/>
              <a:gd name="connsiteX267" fmla="*/ 1763459 w 2867102"/>
              <a:gd name="connsiteY267" fmla="*/ 1050015 h 1502425"/>
              <a:gd name="connsiteX268" fmla="*/ 1709459 w 2867102"/>
              <a:gd name="connsiteY268" fmla="*/ 1104015 h 1502425"/>
              <a:gd name="connsiteX269" fmla="*/ 1655459 w 2867102"/>
              <a:gd name="connsiteY269" fmla="*/ 1050015 h 1502425"/>
              <a:gd name="connsiteX270" fmla="*/ 1655459 w 2867102"/>
              <a:gd name="connsiteY270" fmla="*/ 1249218 h 1502425"/>
              <a:gd name="connsiteX271" fmla="*/ 1709459 w 2867102"/>
              <a:gd name="connsiteY271" fmla="*/ 1195218 h 1502425"/>
              <a:gd name="connsiteX272" fmla="*/ 1763459 w 2867102"/>
              <a:gd name="connsiteY272" fmla="*/ 1249218 h 1502425"/>
              <a:gd name="connsiteX273" fmla="*/ 1709459 w 2867102"/>
              <a:gd name="connsiteY273" fmla="*/ 1303218 h 1502425"/>
              <a:gd name="connsiteX274" fmla="*/ 1655459 w 2867102"/>
              <a:gd name="connsiteY274" fmla="*/ 1249218 h 1502425"/>
              <a:gd name="connsiteX275" fmla="*/ 1655459 w 2867102"/>
              <a:gd name="connsiteY275" fmla="*/ 1448424 h 1502425"/>
              <a:gd name="connsiteX276" fmla="*/ 1709459 w 2867102"/>
              <a:gd name="connsiteY276" fmla="*/ 1394424 h 1502425"/>
              <a:gd name="connsiteX277" fmla="*/ 1763459 w 2867102"/>
              <a:gd name="connsiteY277" fmla="*/ 1448424 h 1502425"/>
              <a:gd name="connsiteX278" fmla="*/ 1709459 w 2867102"/>
              <a:gd name="connsiteY278" fmla="*/ 1502424 h 1502425"/>
              <a:gd name="connsiteX279" fmla="*/ 1655459 w 2867102"/>
              <a:gd name="connsiteY279" fmla="*/ 1448424 h 1502425"/>
              <a:gd name="connsiteX280" fmla="*/ 1471519 w 2867102"/>
              <a:gd name="connsiteY280" fmla="*/ 54000 h 1502425"/>
              <a:gd name="connsiteX281" fmla="*/ 1525519 w 2867102"/>
              <a:gd name="connsiteY281" fmla="*/ 0 h 1502425"/>
              <a:gd name="connsiteX282" fmla="*/ 1579519 w 2867102"/>
              <a:gd name="connsiteY282" fmla="*/ 54000 h 1502425"/>
              <a:gd name="connsiteX283" fmla="*/ 1525519 w 2867102"/>
              <a:gd name="connsiteY283" fmla="*/ 108000 h 1502425"/>
              <a:gd name="connsiteX284" fmla="*/ 1471519 w 2867102"/>
              <a:gd name="connsiteY284" fmla="*/ 54000 h 1502425"/>
              <a:gd name="connsiteX285" fmla="*/ 1471519 w 2867102"/>
              <a:gd name="connsiteY285" fmla="*/ 253203 h 1502425"/>
              <a:gd name="connsiteX286" fmla="*/ 1525519 w 2867102"/>
              <a:gd name="connsiteY286" fmla="*/ 199203 h 1502425"/>
              <a:gd name="connsiteX287" fmla="*/ 1579519 w 2867102"/>
              <a:gd name="connsiteY287" fmla="*/ 253203 h 1502425"/>
              <a:gd name="connsiteX288" fmla="*/ 1525519 w 2867102"/>
              <a:gd name="connsiteY288" fmla="*/ 307203 h 1502425"/>
              <a:gd name="connsiteX289" fmla="*/ 1471519 w 2867102"/>
              <a:gd name="connsiteY289" fmla="*/ 253203 h 1502425"/>
              <a:gd name="connsiteX290" fmla="*/ 1471519 w 2867102"/>
              <a:gd name="connsiteY290" fmla="*/ 452406 h 1502425"/>
              <a:gd name="connsiteX291" fmla="*/ 1525519 w 2867102"/>
              <a:gd name="connsiteY291" fmla="*/ 398406 h 1502425"/>
              <a:gd name="connsiteX292" fmla="*/ 1579519 w 2867102"/>
              <a:gd name="connsiteY292" fmla="*/ 452406 h 1502425"/>
              <a:gd name="connsiteX293" fmla="*/ 1525519 w 2867102"/>
              <a:gd name="connsiteY293" fmla="*/ 506406 h 1502425"/>
              <a:gd name="connsiteX294" fmla="*/ 1471519 w 2867102"/>
              <a:gd name="connsiteY294" fmla="*/ 452406 h 1502425"/>
              <a:gd name="connsiteX295" fmla="*/ 1471519 w 2867102"/>
              <a:gd name="connsiteY295" fmla="*/ 651609 h 1502425"/>
              <a:gd name="connsiteX296" fmla="*/ 1525519 w 2867102"/>
              <a:gd name="connsiteY296" fmla="*/ 597609 h 1502425"/>
              <a:gd name="connsiteX297" fmla="*/ 1579519 w 2867102"/>
              <a:gd name="connsiteY297" fmla="*/ 651609 h 1502425"/>
              <a:gd name="connsiteX298" fmla="*/ 1525519 w 2867102"/>
              <a:gd name="connsiteY298" fmla="*/ 705609 h 1502425"/>
              <a:gd name="connsiteX299" fmla="*/ 1471519 w 2867102"/>
              <a:gd name="connsiteY299" fmla="*/ 651609 h 1502425"/>
              <a:gd name="connsiteX300" fmla="*/ 1471519 w 2867102"/>
              <a:gd name="connsiteY300" fmla="*/ 850812 h 1502425"/>
              <a:gd name="connsiteX301" fmla="*/ 1525519 w 2867102"/>
              <a:gd name="connsiteY301" fmla="*/ 796812 h 1502425"/>
              <a:gd name="connsiteX302" fmla="*/ 1579519 w 2867102"/>
              <a:gd name="connsiteY302" fmla="*/ 850812 h 1502425"/>
              <a:gd name="connsiteX303" fmla="*/ 1525519 w 2867102"/>
              <a:gd name="connsiteY303" fmla="*/ 904812 h 1502425"/>
              <a:gd name="connsiteX304" fmla="*/ 1471519 w 2867102"/>
              <a:gd name="connsiteY304" fmla="*/ 850812 h 1502425"/>
              <a:gd name="connsiteX305" fmla="*/ 1471519 w 2867102"/>
              <a:gd name="connsiteY305" fmla="*/ 1050015 h 1502425"/>
              <a:gd name="connsiteX306" fmla="*/ 1525519 w 2867102"/>
              <a:gd name="connsiteY306" fmla="*/ 996015 h 1502425"/>
              <a:gd name="connsiteX307" fmla="*/ 1579519 w 2867102"/>
              <a:gd name="connsiteY307" fmla="*/ 1050015 h 1502425"/>
              <a:gd name="connsiteX308" fmla="*/ 1525519 w 2867102"/>
              <a:gd name="connsiteY308" fmla="*/ 1104015 h 1502425"/>
              <a:gd name="connsiteX309" fmla="*/ 1471519 w 2867102"/>
              <a:gd name="connsiteY309" fmla="*/ 1050015 h 1502425"/>
              <a:gd name="connsiteX310" fmla="*/ 1471519 w 2867102"/>
              <a:gd name="connsiteY310" fmla="*/ 1249218 h 1502425"/>
              <a:gd name="connsiteX311" fmla="*/ 1525519 w 2867102"/>
              <a:gd name="connsiteY311" fmla="*/ 1195218 h 1502425"/>
              <a:gd name="connsiteX312" fmla="*/ 1579519 w 2867102"/>
              <a:gd name="connsiteY312" fmla="*/ 1249218 h 1502425"/>
              <a:gd name="connsiteX313" fmla="*/ 1525519 w 2867102"/>
              <a:gd name="connsiteY313" fmla="*/ 1303218 h 1502425"/>
              <a:gd name="connsiteX314" fmla="*/ 1471519 w 2867102"/>
              <a:gd name="connsiteY314" fmla="*/ 1249218 h 1502425"/>
              <a:gd name="connsiteX315" fmla="*/ 1471519 w 2867102"/>
              <a:gd name="connsiteY315" fmla="*/ 1448424 h 1502425"/>
              <a:gd name="connsiteX316" fmla="*/ 1525519 w 2867102"/>
              <a:gd name="connsiteY316" fmla="*/ 1394424 h 1502425"/>
              <a:gd name="connsiteX317" fmla="*/ 1579519 w 2867102"/>
              <a:gd name="connsiteY317" fmla="*/ 1448424 h 1502425"/>
              <a:gd name="connsiteX318" fmla="*/ 1525519 w 2867102"/>
              <a:gd name="connsiteY318" fmla="*/ 1502424 h 1502425"/>
              <a:gd name="connsiteX319" fmla="*/ 1471519 w 2867102"/>
              <a:gd name="connsiteY319" fmla="*/ 1448424 h 1502425"/>
              <a:gd name="connsiteX320" fmla="*/ 1287579 w 2867102"/>
              <a:gd name="connsiteY320" fmla="*/ 54000 h 1502425"/>
              <a:gd name="connsiteX321" fmla="*/ 1341579 w 2867102"/>
              <a:gd name="connsiteY321" fmla="*/ 0 h 1502425"/>
              <a:gd name="connsiteX322" fmla="*/ 1395579 w 2867102"/>
              <a:gd name="connsiteY322" fmla="*/ 54000 h 1502425"/>
              <a:gd name="connsiteX323" fmla="*/ 1341579 w 2867102"/>
              <a:gd name="connsiteY323" fmla="*/ 108000 h 1502425"/>
              <a:gd name="connsiteX324" fmla="*/ 1287579 w 2867102"/>
              <a:gd name="connsiteY324" fmla="*/ 54000 h 1502425"/>
              <a:gd name="connsiteX325" fmla="*/ 1287579 w 2867102"/>
              <a:gd name="connsiteY325" fmla="*/ 253203 h 1502425"/>
              <a:gd name="connsiteX326" fmla="*/ 1341579 w 2867102"/>
              <a:gd name="connsiteY326" fmla="*/ 199203 h 1502425"/>
              <a:gd name="connsiteX327" fmla="*/ 1395579 w 2867102"/>
              <a:gd name="connsiteY327" fmla="*/ 253203 h 1502425"/>
              <a:gd name="connsiteX328" fmla="*/ 1341579 w 2867102"/>
              <a:gd name="connsiteY328" fmla="*/ 307203 h 1502425"/>
              <a:gd name="connsiteX329" fmla="*/ 1287579 w 2867102"/>
              <a:gd name="connsiteY329" fmla="*/ 253203 h 1502425"/>
              <a:gd name="connsiteX330" fmla="*/ 1287579 w 2867102"/>
              <a:gd name="connsiteY330" fmla="*/ 452406 h 1502425"/>
              <a:gd name="connsiteX331" fmla="*/ 1341579 w 2867102"/>
              <a:gd name="connsiteY331" fmla="*/ 398406 h 1502425"/>
              <a:gd name="connsiteX332" fmla="*/ 1395579 w 2867102"/>
              <a:gd name="connsiteY332" fmla="*/ 452406 h 1502425"/>
              <a:gd name="connsiteX333" fmla="*/ 1341579 w 2867102"/>
              <a:gd name="connsiteY333" fmla="*/ 506406 h 1502425"/>
              <a:gd name="connsiteX334" fmla="*/ 1287579 w 2867102"/>
              <a:gd name="connsiteY334" fmla="*/ 452406 h 1502425"/>
              <a:gd name="connsiteX335" fmla="*/ 1287579 w 2867102"/>
              <a:gd name="connsiteY335" fmla="*/ 651609 h 1502425"/>
              <a:gd name="connsiteX336" fmla="*/ 1341579 w 2867102"/>
              <a:gd name="connsiteY336" fmla="*/ 597609 h 1502425"/>
              <a:gd name="connsiteX337" fmla="*/ 1395579 w 2867102"/>
              <a:gd name="connsiteY337" fmla="*/ 651609 h 1502425"/>
              <a:gd name="connsiteX338" fmla="*/ 1341579 w 2867102"/>
              <a:gd name="connsiteY338" fmla="*/ 705609 h 1502425"/>
              <a:gd name="connsiteX339" fmla="*/ 1287579 w 2867102"/>
              <a:gd name="connsiteY339" fmla="*/ 651609 h 1502425"/>
              <a:gd name="connsiteX340" fmla="*/ 1287579 w 2867102"/>
              <a:gd name="connsiteY340" fmla="*/ 850812 h 1502425"/>
              <a:gd name="connsiteX341" fmla="*/ 1341579 w 2867102"/>
              <a:gd name="connsiteY341" fmla="*/ 796812 h 1502425"/>
              <a:gd name="connsiteX342" fmla="*/ 1395579 w 2867102"/>
              <a:gd name="connsiteY342" fmla="*/ 850812 h 1502425"/>
              <a:gd name="connsiteX343" fmla="*/ 1341579 w 2867102"/>
              <a:gd name="connsiteY343" fmla="*/ 904812 h 1502425"/>
              <a:gd name="connsiteX344" fmla="*/ 1287579 w 2867102"/>
              <a:gd name="connsiteY344" fmla="*/ 850812 h 1502425"/>
              <a:gd name="connsiteX345" fmla="*/ 1287579 w 2867102"/>
              <a:gd name="connsiteY345" fmla="*/ 1050015 h 1502425"/>
              <a:gd name="connsiteX346" fmla="*/ 1341579 w 2867102"/>
              <a:gd name="connsiteY346" fmla="*/ 996015 h 1502425"/>
              <a:gd name="connsiteX347" fmla="*/ 1395579 w 2867102"/>
              <a:gd name="connsiteY347" fmla="*/ 1050015 h 1502425"/>
              <a:gd name="connsiteX348" fmla="*/ 1341579 w 2867102"/>
              <a:gd name="connsiteY348" fmla="*/ 1104015 h 1502425"/>
              <a:gd name="connsiteX349" fmla="*/ 1287579 w 2867102"/>
              <a:gd name="connsiteY349" fmla="*/ 1050015 h 1502425"/>
              <a:gd name="connsiteX350" fmla="*/ 1287579 w 2867102"/>
              <a:gd name="connsiteY350" fmla="*/ 1249218 h 1502425"/>
              <a:gd name="connsiteX351" fmla="*/ 1341579 w 2867102"/>
              <a:gd name="connsiteY351" fmla="*/ 1195218 h 1502425"/>
              <a:gd name="connsiteX352" fmla="*/ 1395579 w 2867102"/>
              <a:gd name="connsiteY352" fmla="*/ 1249218 h 1502425"/>
              <a:gd name="connsiteX353" fmla="*/ 1341579 w 2867102"/>
              <a:gd name="connsiteY353" fmla="*/ 1303218 h 1502425"/>
              <a:gd name="connsiteX354" fmla="*/ 1287579 w 2867102"/>
              <a:gd name="connsiteY354" fmla="*/ 1249218 h 1502425"/>
              <a:gd name="connsiteX355" fmla="*/ 1287579 w 2867102"/>
              <a:gd name="connsiteY355" fmla="*/ 1448424 h 1502425"/>
              <a:gd name="connsiteX356" fmla="*/ 1341579 w 2867102"/>
              <a:gd name="connsiteY356" fmla="*/ 1394424 h 1502425"/>
              <a:gd name="connsiteX357" fmla="*/ 1395579 w 2867102"/>
              <a:gd name="connsiteY357" fmla="*/ 1448424 h 1502425"/>
              <a:gd name="connsiteX358" fmla="*/ 1341579 w 2867102"/>
              <a:gd name="connsiteY358" fmla="*/ 1502424 h 1502425"/>
              <a:gd name="connsiteX359" fmla="*/ 1287579 w 2867102"/>
              <a:gd name="connsiteY359" fmla="*/ 1448424 h 1502425"/>
              <a:gd name="connsiteX360" fmla="*/ 1103639 w 2867102"/>
              <a:gd name="connsiteY360" fmla="*/ 54000 h 1502425"/>
              <a:gd name="connsiteX361" fmla="*/ 1157639 w 2867102"/>
              <a:gd name="connsiteY361" fmla="*/ 0 h 1502425"/>
              <a:gd name="connsiteX362" fmla="*/ 1211639 w 2867102"/>
              <a:gd name="connsiteY362" fmla="*/ 54000 h 1502425"/>
              <a:gd name="connsiteX363" fmla="*/ 1157639 w 2867102"/>
              <a:gd name="connsiteY363" fmla="*/ 108000 h 1502425"/>
              <a:gd name="connsiteX364" fmla="*/ 1103639 w 2867102"/>
              <a:gd name="connsiteY364" fmla="*/ 54000 h 1502425"/>
              <a:gd name="connsiteX365" fmla="*/ 1103639 w 2867102"/>
              <a:gd name="connsiteY365" fmla="*/ 253203 h 1502425"/>
              <a:gd name="connsiteX366" fmla="*/ 1157639 w 2867102"/>
              <a:gd name="connsiteY366" fmla="*/ 199203 h 1502425"/>
              <a:gd name="connsiteX367" fmla="*/ 1211639 w 2867102"/>
              <a:gd name="connsiteY367" fmla="*/ 253203 h 1502425"/>
              <a:gd name="connsiteX368" fmla="*/ 1157639 w 2867102"/>
              <a:gd name="connsiteY368" fmla="*/ 307203 h 1502425"/>
              <a:gd name="connsiteX369" fmla="*/ 1103639 w 2867102"/>
              <a:gd name="connsiteY369" fmla="*/ 253203 h 1502425"/>
              <a:gd name="connsiteX370" fmla="*/ 1103639 w 2867102"/>
              <a:gd name="connsiteY370" fmla="*/ 452406 h 1502425"/>
              <a:gd name="connsiteX371" fmla="*/ 1157639 w 2867102"/>
              <a:gd name="connsiteY371" fmla="*/ 398406 h 1502425"/>
              <a:gd name="connsiteX372" fmla="*/ 1211639 w 2867102"/>
              <a:gd name="connsiteY372" fmla="*/ 452406 h 1502425"/>
              <a:gd name="connsiteX373" fmla="*/ 1157639 w 2867102"/>
              <a:gd name="connsiteY373" fmla="*/ 506406 h 1502425"/>
              <a:gd name="connsiteX374" fmla="*/ 1103639 w 2867102"/>
              <a:gd name="connsiteY374" fmla="*/ 452406 h 1502425"/>
              <a:gd name="connsiteX375" fmla="*/ 1103639 w 2867102"/>
              <a:gd name="connsiteY375" fmla="*/ 651609 h 1502425"/>
              <a:gd name="connsiteX376" fmla="*/ 1157639 w 2867102"/>
              <a:gd name="connsiteY376" fmla="*/ 597609 h 1502425"/>
              <a:gd name="connsiteX377" fmla="*/ 1211639 w 2867102"/>
              <a:gd name="connsiteY377" fmla="*/ 651609 h 1502425"/>
              <a:gd name="connsiteX378" fmla="*/ 1157639 w 2867102"/>
              <a:gd name="connsiteY378" fmla="*/ 705609 h 1502425"/>
              <a:gd name="connsiteX379" fmla="*/ 1103639 w 2867102"/>
              <a:gd name="connsiteY379" fmla="*/ 651609 h 1502425"/>
              <a:gd name="connsiteX380" fmla="*/ 1103639 w 2867102"/>
              <a:gd name="connsiteY380" fmla="*/ 850812 h 1502425"/>
              <a:gd name="connsiteX381" fmla="*/ 1157639 w 2867102"/>
              <a:gd name="connsiteY381" fmla="*/ 796812 h 1502425"/>
              <a:gd name="connsiteX382" fmla="*/ 1211639 w 2867102"/>
              <a:gd name="connsiteY382" fmla="*/ 850812 h 1502425"/>
              <a:gd name="connsiteX383" fmla="*/ 1157639 w 2867102"/>
              <a:gd name="connsiteY383" fmla="*/ 904812 h 1502425"/>
              <a:gd name="connsiteX384" fmla="*/ 1103639 w 2867102"/>
              <a:gd name="connsiteY384" fmla="*/ 850812 h 1502425"/>
              <a:gd name="connsiteX385" fmla="*/ 1103639 w 2867102"/>
              <a:gd name="connsiteY385" fmla="*/ 1050015 h 1502425"/>
              <a:gd name="connsiteX386" fmla="*/ 1157639 w 2867102"/>
              <a:gd name="connsiteY386" fmla="*/ 996015 h 1502425"/>
              <a:gd name="connsiteX387" fmla="*/ 1211639 w 2867102"/>
              <a:gd name="connsiteY387" fmla="*/ 1050015 h 1502425"/>
              <a:gd name="connsiteX388" fmla="*/ 1157639 w 2867102"/>
              <a:gd name="connsiteY388" fmla="*/ 1104015 h 1502425"/>
              <a:gd name="connsiteX389" fmla="*/ 1103639 w 2867102"/>
              <a:gd name="connsiteY389" fmla="*/ 1050015 h 1502425"/>
              <a:gd name="connsiteX390" fmla="*/ 1103639 w 2867102"/>
              <a:gd name="connsiteY390" fmla="*/ 1249218 h 1502425"/>
              <a:gd name="connsiteX391" fmla="*/ 1157639 w 2867102"/>
              <a:gd name="connsiteY391" fmla="*/ 1195218 h 1502425"/>
              <a:gd name="connsiteX392" fmla="*/ 1211639 w 2867102"/>
              <a:gd name="connsiteY392" fmla="*/ 1249218 h 1502425"/>
              <a:gd name="connsiteX393" fmla="*/ 1157639 w 2867102"/>
              <a:gd name="connsiteY393" fmla="*/ 1303218 h 1502425"/>
              <a:gd name="connsiteX394" fmla="*/ 1103639 w 2867102"/>
              <a:gd name="connsiteY394" fmla="*/ 1249218 h 1502425"/>
              <a:gd name="connsiteX395" fmla="*/ 1103639 w 2867102"/>
              <a:gd name="connsiteY395" fmla="*/ 1448424 h 1502425"/>
              <a:gd name="connsiteX396" fmla="*/ 1157639 w 2867102"/>
              <a:gd name="connsiteY396" fmla="*/ 1394424 h 1502425"/>
              <a:gd name="connsiteX397" fmla="*/ 1211639 w 2867102"/>
              <a:gd name="connsiteY397" fmla="*/ 1448424 h 1502425"/>
              <a:gd name="connsiteX398" fmla="*/ 1157639 w 2867102"/>
              <a:gd name="connsiteY398" fmla="*/ 1502424 h 1502425"/>
              <a:gd name="connsiteX399" fmla="*/ 1103639 w 2867102"/>
              <a:gd name="connsiteY399" fmla="*/ 1448424 h 1502425"/>
              <a:gd name="connsiteX400" fmla="*/ 919704 w 2867102"/>
              <a:gd name="connsiteY400" fmla="*/ 54000 h 1502425"/>
              <a:gd name="connsiteX401" fmla="*/ 973699 w 2867102"/>
              <a:gd name="connsiteY401" fmla="*/ 0 h 1502425"/>
              <a:gd name="connsiteX402" fmla="*/ 1027699 w 2867102"/>
              <a:gd name="connsiteY402" fmla="*/ 54000 h 1502425"/>
              <a:gd name="connsiteX403" fmla="*/ 973699 w 2867102"/>
              <a:gd name="connsiteY403" fmla="*/ 108000 h 1502425"/>
              <a:gd name="connsiteX404" fmla="*/ 919704 w 2867102"/>
              <a:gd name="connsiteY404" fmla="*/ 54000 h 1502425"/>
              <a:gd name="connsiteX405" fmla="*/ 919703 w 2867102"/>
              <a:gd name="connsiteY405" fmla="*/ 253203 h 1502425"/>
              <a:gd name="connsiteX406" fmla="*/ 973699 w 2867102"/>
              <a:gd name="connsiteY406" fmla="*/ 199203 h 1502425"/>
              <a:gd name="connsiteX407" fmla="*/ 1027699 w 2867102"/>
              <a:gd name="connsiteY407" fmla="*/ 253203 h 1502425"/>
              <a:gd name="connsiteX408" fmla="*/ 973699 w 2867102"/>
              <a:gd name="connsiteY408" fmla="*/ 307203 h 1502425"/>
              <a:gd name="connsiteX409" fmla="*/ 919703 w 2867102"/>
              <a:gd name="connsiteY409" fmla="*/ 253203 h 1502425"/>
              <a:gd name="connsiteX410" fmla="*/ 919703 w 2867102"/>
              <a:gd name="connsiteY410" fmla="*/ 452406 h 1502425"/>
              <a:gd name="connsiteX411" fmla="*/ 973699 w 2867102"/>
              <a:gd name="connsiteY411" fmla="*/ 398406 h 1502425"/>
              <a:gd name="connsiteX412" fmla="*/ 1027699 w 2867102"/>
              <a:gd name="connsiteY412" fmla="*/ 452406 h 1502425"/>
              <a:gd name="connsiteX413" fmla="*/ 973699 w 2867102"/>
              <a:gd name="connsiteY413" fmla="*/ 506406 h 1502425"/>
              <a:gd name="connsiteX414" fmla="*/ 919703 w 2867102"/>
              <a:gd name="connsiteY414" fmla="*/ 452406 h 1502425"/>
              <a:gd name="connsiteX415" fmla="*/ 919702 w 2867102"/>
              <a:gd name="connsiteY415" fmla="*/ 651609 h 1502425"/>
              <a:gd name="connsiteX416" fmla="*/ 973699 w 2867102"/>
              <a:gd name="connsiteY416" fmla="*/ 597609 h 1502425"/>
              <a:gd name="connsiteX417" fmla="*/ 1027699 w 2867102"/>
              <a:gd name="connsiteY417" fmla="*/ 651609 h 1502425"/>
              <a:gd name="connsiteX418" fmla="*/ 973699 w 2867102"/>
              <a:gd name="connsiteY418" fmla="*/ 705609 h 1502425"/>
              <a:gd name="connsiteX419" fmla="*/ 919702 w 2867102"/>
              <a:gd name="connsiteY419" fmla="*/ 651609 h 1502425"/>
              <a:gd name="connsiteX420" fmla="*/ 919701 w 2867102"/>
              <a:gd name="connsiteY420" fmla="*/ 850812 h 1502425"/>
              <a:gd name="connsiteX421" fmla="*/ 973699 w 2867102"/>
              <a:gd name="connsiteY421" fmla="*/ 796812 h 1502425"/>
              <a:gd name="connsiteX422" fmla="*/ 1027699 w 2867102"/>
              <a:gd name="connsiteY422" fmla="*/ 850812 h 1502425"/>
              <a:gd name="connsiteX423" fmla="*/ 973699 w 2867102"/>
              <a:gd name="connsiteY423" fmla="*/ 904812 h 1502425"/>
              <a:gd name="connsiteX424" fmla="*/ 919701 w 2867102"/>
              <a:gd name="connsiteY424" fmla="*/ 850812 h 1502425"/>
              <a:gd name="connsiteX425" fmla="*/ 919701 w 2867102"/>
              <a:gd name="connsiteY425" fmla="*/ 1050015 h 1502425"/>
              <a:gd name="connsiteX426" fmla="*/ 973699 w 2867102"/>
              <a:gd name="connsiteY426" fmla="*/ 996015 h 1502425"/>
              <a:gd name="connsiteX427" fmla="*/ 1027699 w 2867102"/>
              <a:gd name="connsiteY427" fmla="*/ 1050015 h 1502425"/>
              <a:gd name="connsiteX428" fmla="*/ 973699 w 2867102"/>
              <a:gd name="connsiteY428" fmla="*/ 1104015 h 1502425"/>
              <a:gd name="connsiteX429" fmla="*/ 919701 w 2867102"/>
              <a:gd name="connsiteY429" fmla="*/ 1050015 h 1502425"/>
              <a:gd name="connsiteX430" fmla="*/ 919700 w 2867102"/>
              <a:gd name="connsiteY430" fmla="*/ 1249218 h 1502425"/>
              <a:gd name="connsiteX431" fmla="*/ 973699 w 2867102"/>
              <a:gd name="connsiteY431" fmla="*/ 1195218 h 1502425"/>
              <a:gd name="connsiteX432" fmla="*/ 1027699 w 2867102"/>
              <a:gd name="connsiteY432" fmla="*/ 1249218 h 1502425"/>
              <a:gd name="connsiteX433" fmla="*/ 973699 w 2867102"/>
              <a:gd name="connsiteY433" fmla="*/ 1303218 h 1502425"/>
              <a:gd name="connsiteX434" fmla="*/ 919700 w 2867102"/>
              <a:gd name="connsiteY434" fmla="*/ 1249218 h 1502425"/>
              <a:gd name="connsiteX435" fmla="*/ 919699 w 2867102"/>
              <a:gd name="connsiteY435" fmla="*/ 1448424 h 1502425"/>
              <a:gd name="connsiteX436" fmla="*/ 973699 w 2867102"/>
              <a:gd name="connsiteY436" fmla="*/ 1394424 h 1502425"/>
              <a:gd name="connsiteX437" fmla="*/ 1027699 w 2867102"/>
              <a:gd name="connsiteY437" fmla="*/ 1448424 h 1502425"/>
              <a:gd name="connsiteX438" fmla="*/ 973699 w 2867102"/>
              <a:gd name="connsiteY438" fmla="*/ 1502424 h 1502425"/>
              <a:gd name="connsiteX439" fmla="*/ 919699 w 2867102"/>
              <a:gd name="connsiteY439" fmla="*/ 1448424 h 1502425"/>
              <a:gd name="connsiteX440" fmla="*/ 735764 w 2867102"/>
              <a:gd name="connsiteY440" fmla="*/ 54000 h 1502425"/>
              <a:gd name="connsiteX441" fmla="*/ 789764 w 2867102"/>
              <a:gd name="connsiteY441" fmla="*/ 0 h 1502425"/>
              <a:gd name="connsiteX442" fmla="*/ 843764 w 2867102"/>
              <a:gd name="connsiteY442" fmla="*/ 54000 h 1502425"/>
              <a:gd name="connsiteX443" fmla="*/ 789764 w 2867102"/>
              <a:gd name="connsiteY443" fmla="*/ 108000 h 1502425"/>
              <a:gd name="connsiteX444" fmla="*/ 735764 w 2867102"/>
              <a:gd name="connsiteY444" fmla="*/ 54000 h 1502425"/>
              <a:gd name="connsiteX445" fmla="*/ 735763 w 2867102"/>
              <a:gd name="connsiteY445" fmla="*/ 253203 h 1502425"/>
              <a:gd name="connsiteX446" fmla="*/ 789763 w 2867102"/>
              <a:gd name="connsiteY446" fmla="*/ 199203 h 1502425"/>
              <a:gd name="connsiteX447" fmla="*/ 843763 w 2867102"/>
              <a:gd name="connsiteY447" fmla="*/ 253203 h 1502425"/>
              <a:gd name="connsiteX448" fmla="*/ 789763 w 2867102"/>
              <a:gd name="connsiteY448" fmla="*/ 307203 h 1502425"/>
              <a:gd name="connsiteX449" fmla="*/ 735763 w 2867102"/>
              <a:gd name="connsiteY449" fmla="*/ 253203 h 1502425"/>
              <a:gd name="connsiteX450" fmla="*/ 735763 w 2867102"/>
              <a:gd name="connsiteY450" fmla="*/ 452406 h 1502425"/>
              <a:gd name="connsiteX451" fmla="*/ 789762 w 2867102"/>
              <a:gd name="connsiteY451" fmla="*/ 398406 h 1502425"/>
              <a:gd name="connsiteX452" fmla="*/ 843763 w 2867102"/>
              <a:gd name="connsiteY452" fmla="*/ 452406 h 1502425"/>
              <a:gd name="connsiteX453" fmla="*/ 789762 w 2867102"/>
              <a:gd name="connsiteY453" fmla="*/ 506406 h 1502425"/>
              <a:gd name="connsiteX454" fmla="*/ 735763 w 2867102"/>
              <a:gd name="connsiteY454" fmla="*/ 452406 h 1502425"/>
              <a:gd name="connsiteX455" fmla="*/ 735762 w 2867102"/>
              <a:gd name="connsiteY455" fmla="*/ 651609 h 1502425"/>
              <a:gd name="connsiteX456" fmla="*/ 789762 w 2867102"/>
              <a:gd name="connsiteY456" fmla="*/ 597609 h 1502425"/>
              <a:gd name="connsiteX457" fmla="*/ 843762 w 2867102"/>
              <a:gd name="connsiteY457" fmla="*/ 651609 h 1502425"/>
              <a:gd name="connsiteX458" fmla="*/ 789762 w 2867102"/>
              <a:gd name="connsiteY458" fmla="*/ 705609 h 1502425"/>
              <a:gd name="connsiteX459" fmla="*/ 735762 w 2867102"/>
              <a:gd name="connsiteY459" fmla="*/ 651609 h 1502425"/>
              <a:gd name="connsiteX460" fmla="*/ 735761 w 2867102"/>
              <a:gd name="connsiteY460" fmla="*/ 850812 h 1502425"/>
              <a:gd name="connsiteX461" fmla="*/ 789761 w 2867102"/>
              <a:gd name="connsiteY461" fmla="*/ 796812 h 1502425"/>
              <a:gd name="connsiteX462" fmla="*/ 843761 w 2867102"/>
              <a:gd name="connsiteY462" fmla="*/ 850812 h 1502425"/>
              <a:gd name="connsiteX463" fmla="*/ 789761 w 2867102"/>
              <a:gd name="connsiteY463" fmla="*/ 904812 h 1502425"/>
              <a:gd name="connsiteX464" fmla="*/ 735761 w 2867102"/>
              <a:gd name="connsiteY464" fmla="*/ 850812 h 1502425"/>
              <a:gd name="connsiteX465" fmla="*/ 735761 w 2867102"/>
              <a:gd name="connsiteY465" fmla="*/ 1050015 h 1502425"/>
              <a:gd name="connsiteX466" fmla="*/ 789761 w 2867102"/>
              <a:gd name="connsiteY466" fmla="*/ 996015 h 1502425"/>
              <a:gd name="connsiteX467" fmla="*/ 843761 w 2867102"/>
              <a:gd name="connsiteY467" fmla="*/ 1050015 h 1502425"/>
              <a:gd name="connsiteX468" fmla="*/ 789761 w 2867102"/>
              <a:gd name="connsiteY468" fmla="*/ 1104015 h 1502425"/>
              <a:gd name="connsiteX469" fmla="*/ 735761 w 2867102"/>
              <a:gd name="connsiteY469" fmla="*/ 1050015 h 1502425"/>
              <a:gd name="connsiteX470" fmla="*/ 735760 w 2867102"/>
              <a:gd name="connsiteY470" fmla="*/ 1249218 h 1502425"/>
              <a:gd name="connsiteX471" fmla="*/ 789760 w 2867102"/>
              <a:gd name="connsiteY471" fmla="*/ 1195218 h 1502425"/>
              <a:gd name="connsiteX472" fmla="*/ 843760 w 2867102"/>
              <a:gd name="connsiteY472" fmla="*/ 1249218 h 1502425"/>
              <a:gd name="connsiteX473" fmla="*/ 789760 w 2867102"/>
              <a:gd name="connsiteY473" fmla="*/ 1303218 h 1502425"/>
              <a:gd name="connsiteX474" fmla="*/ 735760 w 2867102"/>
              <a:gd name="connsiteY474" fmla="*/ 1249218 h 1502425"/>
              <a:gd name="connsiteX475" fmla="*/ 735759 w 2867102"/>
              <a:gd name="connsiteY475" fmla="*/ 1448424 h 1502425"/>
              <a:gd name="connsiteX476" fmla="*/ 789759 w 2867102"/>
              <a:gd name="connsiteY476" fmla="*/ 1394424 h 1502425"/>
              <a:gd name="connsiteX477" fmla="*/ 843759 w 2867102"/>
              <a:gd name="connsiteY477" fmla="*/ 1448424 h 1502425"/>
              <a:gd name="connsiteX478" fmla="*/ 789759 w 2867102"/>
              <a:gd name="connsiteY478" fmla="*/ 1502424 h 1502425"/>
              <a:gd name="connsiteX479" fmla="*/ 735759 w 2867102"/>
              <a:gd name="connsiteY479" fmla="*/ 1448424 h 1502425"/>
              <a:gd name="connsiteX480" fmla="*/ 551825 w 2867102"/>
              <a:gd name="connsiteY480" fmla="*/ 54000 h 1502425"/>
              <a:gd name="connsiteX481" fmla="*/ 605824 w 2867102"/>
              <a:gd name="connsiteY481" fmla="*/ 0 h 1502425"/>
              <a:gd name="connsiteX482" fmla="*/ 659824 w 2867102"/>
              <a:gd name="connsiteY482" fmla="*/ 54000 h 1502425"/>
              <a:gd name="connsiteX483" fmla="*/ 605824 w 2867102"/>
              <a:gd name="connsiteY483" fmla="*/ 108000 h 1502425"/>
              <a:gd name="connsiteX484" fmla="*/ 551825 w 2867102"/>
              <a:gd name="connsiteY484" fmla="*/ 54000 h 1502425"/>
              <a:gd name="connsiteX485" fmla="*/ 551824 w 2867102"/>
              <a:gd name="connsiteY485" fmla="*/ 253203 h 1502425"/>
              <a:gd name="connsiteX486" fmla="*/ 605824 w 2867102"/>
              <a:gd name="connsiteY486" fmla="*/ 199203 h 1502425"/>
              <a:gd name="connsiteX487" fmla="*/ 659823 w 2867102"/>
              <a:gd name="connsiteY487" fmla="*/ 253203 h 1502425"/>
              <a:gd name="connsiteX488" fmla="*/ 605824 w 2867102"/>
              <a:gd name="connsiteY488" fmla="*/ 307203 h 1502425"/>
              <a:gd name="connsiteX489" fmla="*/ 551824 w 2867102"/>
              <a:gd name="connsiteY489" fmla="*/ 253203 h 1502425"/>
              <a:gd name="connsiteX490" fmla="*/ 551823 w 2867102"/>
              <a:gd name="connsiteY490" fmla="*/ 452406 h 1502425"/>
              <a:gd name="connsiteX491" fmla="*/ 605823 w 2867102"/>
              <a:gd name="connsiteY491" fmla="*/ 398406 h 1502425"/>
              <a:gd name="connsiteX492" fmla="*/ 659823 w 2867102"/>
              <a:gd name="connsiteY492" fmla="*/ 452406 h 1502425"/>
              <a:gd name="connsiteX493" fmla="*/ 605823 w 2867102"/>
              <a:gd name="connsiteY493" fmla="*/ 506406 h 1502425"/>
              <a:gd name="connsiteX494" fmla="*/ 551823 w 2867102"/>
              <a:gd name="connsiteY494" fmla="*/ 452406 h 1502425"/>
              <a:gd name="connsiteX495" fmla="*/ 551823 w 2867102"/>
              <a:gd name="connsiteY495" fmla="*/ 651609 h 1502425"/>
              <a:gd name="connsiteX496" fmla="*/ 605822 w 2867102"/>
              <a:gd name="connsiteY496" fmla="*/ 597609 h 1502425"/>
              <a:gd name="connsiteX497" fmla="*/ 659822 w 2867102"/>
              <a:gd name="connsiteY497" fmla="*/ 651609 h 1502425"/>
              <a:gd name="connsiteX498" fmla="*/ 605822 w 2867102"/>
              <a:gd name="connsiteY498" fmla="*/ 705609 h 1502425"/>
              <a:gd name="connsiteX499" fmla="*/ 551823 w 2867102"/>
              <a:gd name="connsiteY499" fmla="*/ 651609 h 1502425"/>
              <a:gd name="connsiteX500" fmla="*/ 551822 w 2867102"/>
              <a:gd name="connsiteY500" fmla="*/ 850812 h 1502425"/>
              <a:gd name="connsiteX501" fmla="*/ 605822 w 2867102"/>
              <a:gd name="connsiteY501" fmla="*/ 796812 h 1502425"/>
              <a:gd name="connsiteX502" fmla="*/ 659821 w 2867102"/>
              <a:gd name="connsiteY502" fmla="*/ 850812 h 1502425"/>
              <a:gd name="connsiteX503" fmla="*/ 605822 w 2867102"/>
              <a:gd name="connsiteY503" fmla="*/ 904812 h 1502425"/>
              <a:gd name="connsiteX504" fmla="*/ 551822 w 2867102"/>
              <a:gd name="connsiteY504" fmla="*/ 850812 h 1502425"/>
              <a:gd name="connsiteX505" fmla="*/ 551821 w 2867102"/>
              <a:gd name="connsiteY505" fmla="*/ 1050015 h 1502425"/>
              <a:gd name="connsiteX506" fmla="*/ 605821 w 2867102"/>
              <a:gd name="connsiteY506" fmla="*/ 996015 h 1502425"/>
              <a:gd name="connsiteX507" fmla="*/ 659821 w 2867102"/>
              <a:gd name="connsiteY507" fmla="*/ 1050015 h 1502425"/>
              <a:gd name="connsiteX508" fmla="*/ 605821 w 2867102"/>
              <a:gd name="connsiteY508" fmla="*/ 1104015 h 1502425"/>
              <a:gd name="connsiteX509" fmla="*/ 551821 w 2867102"/>
              <a:gd name="connsiteY509" fmla="*/ 1050015 h 1502425"/>
              <a:gd name="connsiteX510" fmla="*/ 551820 w 2867102"/>
              <a:gd name="connsiteY510" fmla="*/ 1249218 h 1502425"/>
              <a:gd name="connsiteX511" fmla="*/ 605820 w 2867102"/>
              <a:gd name="connsiteY511" fmla="*/ 1195218 h 1502425"/>
              <a:gd name="connsiteX512" fmla="*/ 659820 w 2867102"/>
              <a:gd name="connsiteY512" fmla="*/ 1249218 h 1502425"/>
              <a:gd name="connsiteX513" fmla="*/ 605820 w 2867102"/>
              <a:gd name="connsiteY513" fmla="*/ 1303218 h 1502425"/>
              <a:gd name="connsiteX514" fmla="*/ 551820 w 2867102"/>
              <a:gd name="connsiteY514" fmla="*/ 1249218 h 1502425"/>
              <a:gd name="connsiteX515" fmla="*/ 551820 w 2867102"/>
              <a:gd name="connsiteY515" fmla="*/ 1448424 h 1502425"/>
              <a:gd name="connsiteX516" fmla="*/ 605819 w 2867102"/>
              <a:gd name="connsiteY516" fmla="*/ 1394424 h 1502425"/>
              <a:gd name="connsiteX517" fmla="*/ 659819 w 2867102"/>
              <a:gd name="connsiteY517" fmla="*/ 1448424 h 1502425"/>
              <a:gd name="connsiteX518" fmla="*/ 605819 w 2867102"/>
              <a:gd name="connsiteY518" fmla="*/ 1502424 h 1502425"/>
              <a:gd name="connsiteX519" fmla="*/ 551820 w 2867102"/>
              <a:gd name="connsiteY519" fmla="*/ 1448424 h 1502425"/>
              <a:gd name="connsiteX520" fmla="*/ 367884 w 2867102"/>
              <a:gd name="connsiteY520" fmla="*/ 54001 h 1502425"/>
              <a:gd name="connsiteX521" fmla="*/ 421884 w 2867102"/>
              <a:gd name="connsiteY521" fmla="*/ 1 h 1502425"/>
              <a:gd name="connsiteX522" fmla="*/ 475885 w 2867102"/>
              <a:gd name="connsiteY522" fmla="*/ 54001 h 1502425"/>
              <a:gd name="connsiteX523" fmla="*/ 421884 w 2867102"/>
              <a:gd name="connsiteY523" fmla="*/ 108001 h 1502425"/>
              <a:gd name="connsiteX524" fmla="*/ 367884 w 2867102"/>
              <a:gd name="connsiteY524" fmla="*/ 54001 h 1502425"/>
              <a:gd name="connsiteX525" fmla="*/ 367883 w 2867102"/>
              <a:gd name="connsiteY525" fmla="*/ 253204 h 1502425"/>
              <a:gd name="connsiteX526" fmla="*/ 421883 w 2867102"/>
              <a:gd name="connsiteY526" fmla="*/ 199204 h 1502425"/>
              <a:gd name="connsiteX527" fmla="*/ 475884 w 2867102"/>
              <a:gd name="connsiteY527" fmla="*/ 253204 h 1502425"/>
              <a:gd name="connsiteX528" fmla="*/ 421883 w 2867102"/>
              <a:gd name="connsiteY528" fmla="*/ 307204 h 1502425"/>
              <a:gd name="connsiteX529" fmla="*/ 367883 w 2867102"/>
              <a:gd name="connsiteY529" fmla="*/ 253204 h 1502425"/>
              <a:gd name="connsiteX530" fmla="*/ 367882 w 2867102"/>
              <a:gd name="connsiteY530" fmla="*/ 452407 h 1502425"/>
              <a:gd name="connsiteX531" fmla="*/ 421883 w 2867102"/>
              <a:gd name="connsiteY531" fmla="*/ 398407 h 1502425"/>
              <a:gd name="connsiteX532" fmla="*/ 475884 w 2867102"/>
              <a:gd name="connsiteY532" fmla="*/ 452407 h 1502425"/>
              <a:gd name="connsiteX533" fmla="*/ 421883 w 2867102"/>
              <a:gd name="connsiteY533" fmla="*/ 506407 h 1502425"/>
              <a:gd name="connsiteX534" fmla="*/ 367882 w 2867102"/>
              <a:gd name="connsiteY534" fmla="*/ 452407 h 1502425"/>
              <a:gd name="connsiteX535" fmla="*/ 367882 w 2867102"/>
              <a:gd name="connsiteY535" fmla="*/ 651610 h 1502425"/>
              <a:gd name="connsiteX536" fmla="*/ 421882 w 2867102"/>
              <a:gd name="connsiteY536" fmla="*/ 597610 h 1502425"/>
              <a:gd name="connsiteX537" fmla="*/ 475883 w 2867102"/>
              <a:gd name="connsiteY537" fmla="*/ 651610 h 1502425"/>
              <a:gd name="connsiteX538" fmla="*/ 421882 w 2867102"/>
              <a:gd name="connsiteY538" fmla="*/ 705610 h 1502425"/>
              <a:gd name="connsiteX539" fmla="*/ 367882 w 2867102"/>
              <a:gd name="connsiteY539" fmla="*/ 651610 h 1502425"/>
              <a:gd name="connsiteX540" fmla="*/ 367881 w 2867102"/>
              <a:gd name="connsiteY540" fmla="*/ 850813 h 1502425"/>
              <a:gd name="connsiteX541" fmla="*/ 421881 w 2867102"/>
              <a:gd name="connsiteY541" fmla="*/ 796813 h 1502425"/>
              <a:gd name="connsiteX542" fmla="*/ 475882 w 2867102"/>
              <a:gd name="connsiteY542" fmla="*/ 850813 h 1502425"/>
              <a:gd name="connsiteX543" fmla="*/ 421881 w 2867102"/>
              <a:gd name="connsiteY543" fmla="*/ 904813 h 1502425"/>
              <a:gd name="connsiteX544" fmla="*/ 367881 w 2867102"/>
              <a:gd name="connsiteY544" fmla="*/ 850813 h 1502425"/>
              <a:gd name="connsiteX545" fmla="*/ 367881 w 2867102"/>
              <a:gd name="connsiteY545" fmla="*/ 1050016 h 1502425"/>
              <a:gd name="connsiteX546" fmla="*/ 421881 w 2867102"/>
              <a:gd name="connsiteY546" fmla="*/ 996016 h 1502425"/>
              <a:gd name="connsiteX547" fmla="*/ 475881 w 2867102"/>
              <a:gd name="connsiteY547" fmla="*/ 1050016 h 1502425"/>
              <a:gd name="connsiteX548" fmla="*/ 421881 w 2867102"/>
              <a:gd name="connsiteY548" fmla="*/ 1104016 h 1502425"/>
              <a:gd name="connsiteX549" fmla="*/ 367881 w 2867102"/>
              <a:gd name="connsiteY549" fmla="*/ 1050016 h 1502425"/>
              <a:gd name="connsiteX550" fmla="*/ 367880 w 2867102"/>
              <a:gd name="connsiteY550" fmla="*/ 1249219 h 1502425"/>
              <a:gd name="connsiteX551" fmla="*/ 421880 w 2867102"/>
              <a:gd name="connsiteY551" fmla="*/ 1195219 h 1502425"/>
              <a:gd name="connsiteX552" fmla="*/ 475880 w 2867102"/>
              <a:gd name="connsiteY552" fmla="*/ 1249219 h 1502425"/>
              <a:gd name="connsiteX553" fmla="*/ 421880 w 2867102"/>
              <a:gd name="connsiteY553" fmla="*/ 1303219 h 1502425"/>
              <a:gd name="connsiteX554" fmla="*/ 367880 w 2867102"/>
              <a:gd name="connsiteY554" fmla="*/ 1249219 h 1502425"/>
              <a:gd name="connsiteX555" fmla="*/ 367879 w 2867102"/>
              <a:gd name="connsiteY555" fmla="*/ 1448425 h 1502425"/>
              <a:gd name="connsiteX556" fmla="*/ 421879 w 2867102"/>
              <a:gd name="connsiteY556" fmla="*/ 1394425 h 1502425"/>
              <a:gd name="connsiteX557" fmla="*/ 475880 w 2867102"/>
              <a:gd name="connsiteY557" fmla="*/ 1448425 h 1502425"/>
              <a:gd name="connsiteX558" fmla="*/ 421879 w 2867102"/>
              <a:gd name="connsiteY558" fmla="*/ 1502425 h 1502425"/>
              <a:gd name="connsiteX559" fmla="*/ 367879 w 2867102"/>
              <a:gd name="connsiteY559" fmla="*/ 1448425 h 1502425"/>
              <a:gd name="connsiteX560" fmla="*/ 183944 w 2867102"/>
              <a:gd name="connsiteY560" fmla="*/ 54001 h 1502425"/>
              <a:gd name="connsiteX561" fmla="*/ 237944 w 2867102"/>
              <a:gd name="connsiteY561" fmla="*/ 1 h 1502425"/>
              <a:gd name="connsiteX562" fmla="*/ 291944 w 2867102"/>
              <a:gd name="connsiteY562" fmla="*/ 54001 h 1502425"/>
              <a:gd name="connsiteX563" fmla="*/ 237944 w 2867102"/>
              <a:gd name="connsiteY563" fmla="*/ 108001 h 1502425"/>
              <a:gd name="connsiteX564" fmla="*/ 183944 w 2867102"/>
              <a:gd name="connsiteY564" fmla="*/ 54001 h 1502425"/>
              <a:gd name="connsiteX565" fmla="*/ 183943 w 2867102"/>
              <a:gd name="connsiteY565" fmla="*/ 253204 h 1502425"/>
              <a:gd name="connsiteX566" fmla="*/ 237943 w 2867102"/>
              <a:gd name="connsiteY566" fmla="*/ 199204 h 1502425"/>
              <a:gd name="connsiteX567" fmla="*/ 291943 w 2867102"/>
              <a:gd name="connsiteY567" fmla="*/ 253204 h 1502425"/>
              <a:gd name="connsiteX568" fmla="*/ 237943 w 2867102"/>
              <a:gd name="connsiteY568" fmla="*/ 307204 h 1502425"/>
              <a:gd name="connsiteX569" fmla="*/ 183943 w 2867102"/>
              <a:gd name="connsiteY569" fmla="*/ 253204 h 1502425"/>
              <a:gd name="connsiteX570" fmla="*/ 183943 w 2867102"/>
              <a:gd name="connsiteY570" fmla="*/ 452407 h 1502425"/>
              <a:gd name="connsiteX571" fmla="*/ 237943 w 2867102"/>
              <a:gd name="connsiteY571" fmla="*/ 398407 h 1502425"/>
              <a:gd name="connsiteX572" fmla="*/ 291943 w 2867102"/>
              <a:gd name="connsiteY572" fmla="*/ 452407 h 1502425"/>
              <a:gd name="connsiteX573" fmla="*/ 237943 w 2867102"/>
              <a:gd name="connsiteY573" fmla="*/ 506407 h 1502425"/>
              <a:gd name="connsiteX574" fmla="*/ 183943 w 2867102"/>
              <a:gd name="connsiteY574" fmla="*/ 452407 h 1502425"/>
              <a:gd name="connsiteX575" fmla="*/ 183942 w 2867102"/>
              <a:gd name="connsiteY575" fmla="*/ 651610 h 1502425"/>
              <a:gd name="connsiteX576" fmla="*/ 237942 w 2867102"/>
              <a:gd name="connsiteY576" fmla="*/ 597610 h 1502425"/>
              <a:gd name="connsiteX577" fmla="*/ 291942 w 2867102"/>
              <a:gd name="connsiteY577" fmla="*/ 651610 h 1502425"/>
              <a:gd name="connsiteX578" fmla="*/ 237942 w 2867102"/>
              <a:gd name="connsiteY578" fmla="*/ 705610 h 1502425"/>
              <a:gd name="connsiteX579" fmla="*/ 183942 w 2867102"/>
              <a:gd name="connsiteY579" fmla="*/ 651610 h 1502425"/>
              <a:gd name="connsiteX580" fmla="*/ 183941 w 2867102"/>
              <a:gd name="connsiteY580" fmla="*/ 850813 h 1502425"/>
              <a:gd name="connsiteX581" fmla="*/ 237941 w 2867102"/>
              <a:gd name="connsiteY581" fmla="*/ 796813 h 1502425"/>
              <a:gd name="connsiteX582" fmla="*/ 291941 w 2867102"/>
              <a:gd name="connsiteY582" fmla="*/ 850813 h 1502425"/>
              <a:gd name="connsiteX583" fmla="*/ 237941 w 2867102"/>
              <a:gd name="connsiteY583" fmla="*/ 904813 h 1502425"/>
              <a:gd name="connsiteX584" fmla="*/ 183941 w 2867102"/>
              <a:gd name="connsiteY584" fmla="*/ 850813 h 1502425"/>
              <a:gd name="connsiteX585" fmla="*/ 183941 w 2867102"/>
              <a:gd name="connsiteY585" fmla="*/ 1050016 h 1502425"/>
              <a:gd name="connsiteX586" fmla="*/ 237941 w 2867102"/>
              <a:gd name="connsiteY586" fmla="*/ 996016 h 1502425"/>
              <a:gd name="connsiteX587" fmla="*/ 291941 w 2867102"/>
              <a:gd name="connsiteY587" fmla="*/ 1050016 h 1502425"/>
              <a:gd name="connsiteX588" fmla="*/ 237941 w 2867102"/>
              <a:gd name="connsiteY588" fmla="*/ 1104016 h 1502425"/>
              <a:gd name="connsiteX589" fmla="*/ 183941 w 2867102"/>
              <a:gd name="connsiteY589" fmla="*/ 1050016 h 1502425"/>
              <a:gd name="connsiteX590" fmla="*/ 183940 w 2867102"/>
              <a:gd name="connsiteY590" fmla="*/ 1249219 h 1502425"/>
              <a:gd name="connsiteX591" fmla="*/ 237940 w 2867102"/>
              <a:gd name="connsiteY591" fmla="*/ 1195219 h 1502425"/>
              <a:gd name="connsiteX592" fmla="*/ 291940 w 2867102"/>
              <a:gd name="connsiteY592" fmla="*/ 1249219 h 1502425"/>
              <a:gd name="connsiteX593" fmla="*/ 237940 w 2867102"/>
              <a:gd name="connsiteY593" fmla="*/ 1303219 h 1502425"/>
              <a:gd name="connsiteX594" fmla="*/ 183940 w 2867102"/>
              <a:gd name="connsiteY594" fmla="*/ 1249219 h 1502425"/>
              <a:gd name="connsiteX595" fmla="*/ 183940 w 2867102"/>
              <a:gd name="connsiteY595" fmla="*/ 1448425 h 1502425"/>
              <a:gd name="connsiteX596" fmla="*/ 237940 w 2867102"/>
              <a:gd name="connsiteY596" fmla="*/ 1394425 h 1502425"/>
              <a:gd name="connsiteX597" fmla="*/ 291940 w 2867102"/>
              <a:gd name="connsiteY597" fmla="*/ 1448425 h 1502425"/>
              <a:gd name="connsiteX598" fmla="*/ 237940 w 2867102"/>
              <a:gd name="connsiteY598" fmla="*/ 1502425 h 1502425"/>
              <a:gd name="connsiteX599" fmla="*/ 183940 w 2867102"/>
              <a:gd name="connsiteY599" fmla="*/ 1448425 h 1502425"/>
              <a:gd name="connsiteX600" fmla="*/ 4 w 2867102"/>
              <a:gd name="connsiteY600" fmla="*/ 54001 h 1502425"/>
              <a:gd name="connsiteX601" fmla="*/ 54004 w 2867102"/>
              <a:gd name="connsiteY601" fmla="*/ 1 h 1502425"/>
              <a:gd name="connsiteX602" fmla="*/ 108004 w 2867102"/>
              <a:gd name="connsiteY602" fmla="*/ 54001 h 1502425"/>
              <a:gd name="connsiteX603" fmla="*/ 54004 w 2867102"/>
              <a:gd name="connsiteY603" fmla="*/ 108001 h 1502425"/>
              <a:gd name="connsiteX604" fmla="*/ 4 w 2867102"/>
              <a:gd name="connsiteY604" fmla="*/ 54001 h 1502425"/>
              <a:gd name="connsiteX605" fmla="*/ 3 w 2867102"/>
              <a:gd name="connsiteY605" fmla="*/ 253204 h 1502425"/>
              <a:gd name="connsiteX606" fmla="*/ 54003 w 2867102"/>
              <a:gd name="connsiteY606" fmla="*/ 199204 h 1502425"/>
              <a:gd name="connsiteX607" fmla="*/ 108003 w 2867102"/>
              <a:gd name="connsiteY607" fmla="*/ 253204 h 1502425"/>
              <a:gd name="connsiteX608" fmla="*/ 54003 w 2867102"/>
              <a:gd name="connsiteY608" fmla="*/ 307204 h 1502425"/>
              <a:gd name="connsiteX609" fmla="*/ 3 w 2867102"/>
              <a:gd name="connsiteY609" fmla="*/ 253204 h 1502425"/>
              <a:gd name="connsiteX610" fmla="*/ 3 w 2867102"/>
              <a:gd name="connsiteY610" fmla="*/ 452407 h 1502425"/>
              <a:gd name="connsiteX611" fmla="*/ 54003 w 2867102"/>
              <a:gd name="connsiteY611" fmla="*/ 398407 h 1502425"/>
              <a:gd name="connsiteX612" fmla="*/ 108003 w 2867102"/>
              <a:gd name="connsiteY612" fmla="*/ 452407 h 1502425"/>
              <a:gd name="connsiteX613" fmla="*/ 54003 w 2867102"/>
              <a:gd name="connsiteY613" fmla="*/ 506407 h 1502425"/>
              <a:gd name="connsiteX614" fmla="*/ 3 w 2867102"/>
              <a:gd name="connsiteY614" fmla="*/ 452407 h 1502425"/>
              <a:gd name="connsiteX615" fmla="*/ 2 w 2867102"/>
              <a:gd name="connsiteY615" fmla="*/ 651610 h 1502425"/>
              <a:gd name="connsiteX616" fmla="*/ 54002 w 2867102"/>
              <a:gd name="connsiteY616" fmla="*/ 597610 h 1502425"/>
              <a:gd name="connsiteX617" fmla="*/ 108002 w 2867102"/>
              <a:gd name="connsiteY617" fmla="*/ 651610 h 1502425"/>
              <a:gd name="connsiteX618" fmla="*/ 54002 w 2867102"/>
              <a:gd name="connsiteY618" fmla="*/ 705610 h 1502425"/>
              <a:gd name="connsiteX619" fmla="*/ 2 w 2867102"/>
              <a:gd name="connsiteY619" fmla="*/ 651610 h 1502425"/>
              <a:gd name="connsiteX620" fmla="*/ 2 w 2867102"/>
              <a:gd name="connsiteY620" fmla="*/ 850813 h 1502425"/>
              <a:gd name="connsiteX621" fmla="*/ 54002 w 2867102"/>
              <a:gd name="connsiteY621" fmla="*/ 796813 h 1502425"/>
              <a:gd name="connsiteX622" fmla="*/ 108002 w 2867102"/>
              <a:gd name="connsiteY622" fmla="*/ 850813 h 1502425"/>
              <a:gd name="connsiteX623" fmla="*/ 54002 w 2867102"/>
              <a:gd name="connsiteY623" fmla="*/ 904813 h 1502425"/>
              <a:gd name="connsiteX624" fmla="*/ 2 w 2867102"/>
              <a:gd name="connsiteY624" fmla="*/ 850813 h 1502425"/>
              <a:gd name="connsiteX625" fmla="*/ 1 w 2867102"/>
              <a:gd name="connsiteY625" fmla="*/ 1050016 h 1502425"/>
              <a:gd name="connsiteX626" fmla="*/ 54001 w 2867102"/>
              <a:gd name="connsiteY626" fmla="*/ 996016 h 1502425"/>
              <a:gd name="connsiteX627" fmla="*/ 108001 w 2867102"/>
              <a:gd name="connsiteY627" fmla="*/ 1050016 h 1502425"/>
              <a:gd name="connsiteX628" fmla="*/ 54001 w 2867102"/>
              <a:gd name="connsiteY628" fmla="*/ 1104016 h 1502425"/>
              <a:gd name="connsiteX629" fmla="*/ 1 w 2867102"/>
              <a:gd name="connsiteY629" fmla="*/ 1050016 h 1502425"/>
              <a:gd name="connsiteX630" fmla="*/ 0 w 2867102"/>
              <a:gd name="connsiteY630" fmla="*/ 1249219 h 1502425"/>
              <a:gd name="connsiteX631" fmla="*/ 54000 w 2867102"/>
              <a:gd name="connsiteY631" fmla="*/ 1195219 h 1502425"/>
              <a:gd name="connsiteX632" fmla="*/ 108000 w 2867102"/>
              <a:gd name="connsiteY632" fmla="*/ 1249219 h 1502425"/>
              <a:gd name="connsiteX633" fmla="*/ 54000 w 2867102"/>
              <a:gd name="connsiteY633" fmla="*/ 1303219 h 1502425"/>
              <a:gd name="connsiteX634" fmla="*/ 0 w 2867102"/>
              <a:gd name="connsiteY634" fmla="*/ 1249219 h 1502425"/>
              <a:gd name="connsiteX635" fmla="*/ 0 w 2867102"/>
              <a:gd name="connsiteY635" fmla="*/ 1448425 h 1502425"/>
              <a:gd name="connsiteX636" fmla="*/ 54000 w 2867102"/>
              <a:gd name="connsiteY636" fmla="*/ 1394425 h 1502425"/>
              <a:gd name="connsiteX637" fmla="*/ 108000 w 2867102"/>
              <a:gd name="connsiteY637" fmla="*/ 1448425 h 1502425"/>
              <a:gd name="connsiteX638" fmla="*/ 54000 w 2867102"/>
              <a:gd name="connsiteY638" fmla="*/ 1502425 h 1502425"/>
              <a:gd name="connsiteX639" fmla="*/ 0 w 2867102"/>
              <a:gd name="connsiteY639" fmla="*/ 1448425 h 1502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</a:cxnLst>
            <a:rect l="l" t="t" r="r" b="b"/>
            <a:pathLst>
              <a:path w="2867102" h="1502425">
                <a:moveTo>
                  <a:pt x="2759102" y="54000"/>
                </a:moveTo>
                <a:cubicBezTo>
                  <a:pt x="2759102" y="24177"/>
                  <a:pt x="2783279" y="0"/>
                  <a:pt x="2813102" y="0"/>
                </a:cubicBezTo>
                <a:cubicBezTo>
                  <a:pt x="2842925" y="0"/>
                  <a:pt x="2867102" y="24177"/>
                  <a:pt x="2867102" y="54000"/>
                </a:cubicBezTo>
                <a:cubicBezTo>
                  <a:pt x="2867102" y="83823"/>
                  <a:pt x="2842925" y="108000"/>
                  <a:pt x="2813102" y="108000"/>
                </a:cubicBezTo>
                <a:cubicBezTo>
                  <a:pt x="2783279" y="108000"/>
                  <a:pt x="2759102" y="83823"/>
                  <a:pt x="2759102" y="54000"/>
                </a:cubicBezTo>
                <a:close/>
                <a:moveTo>
                  <a:pt x="2759102" y="253203"/>
                </a:moveTo>
                <a:cubicBezTo>
                  <a:pt x="2759102" y="223380"/>
                  <a:pt x="2783279" y="199203"/>
                  <a:pt x="2813102" y="199203"/>
                </a:cubicBezTo>
                <a:cubicBezTo>
                  <a:pt x="2842925" y="199203"/>
                  <a:pt x="2867102" y="223380"/>
                  <a:pt x="2867102" y="253203"/>
                </a:cubicBezTo>
                <a:cubicBezTo>
                  <a:pt x="2867102" y="283026"/>
                  <a:pt x="2842925" y="307203"/>
                  <a:pt x="2813102" y="307203"/>
                </a:cubicBezTo>
                <a:cubicBezTo>
                  <a:pt x="2783279" y="307203"/>
                  <a:pt x="2759102" y="283026"/>
                  <a:pt x="2759102" y="253203"/>
                </a:cubicBezTo>
                <a:close/>
                <a:moveTo>
                  <a:pt x="2759102" y="452406"/>
                </a:moveTo>
                <a:cubicBezTo>
                  <a:pt x="2759102" y="422583"/>
                  <a:pt x="2783279" y="398406"/>
                  <a:pt x="2813102" y="398406"/>
                </a:cubicBezTo>
                <a:cubicBezTo>
                  <a:pt x="2842925" y="398406"/>
                  <a:pt x="2867102" y="422583"/>
                  <a:pt x="2867102" y="452406"/>
                </a:cubicBezTo>
                <a:cubicBezTo>
                  <a:pt x="2867102" y="482229"/>
                  <a:pt x="2842925" y="506406"/>
                  <a:pt x="2813102" y="506406"/>
                </a:cubicBezTo>
                <a:cubicBezTo>
                  <a:pt x="2783279" y="506406"/>
                  <a:pt x="2759102" y="482229"/>
                  <a:pt x="2759102" y="452406"/>
                </a:cubicBezTo>
                <a:close/>
                <a:moveTo>
                  <a:pt x="2759102" y="651609"/>
                </a:moveTo>
                <a:cubicBezTo>
                  <a:pt x="2759102" y="621786"/>
                  <a:pt x="2783279" y="597609"/>
                  <a:pt x="2813102" y="597609"/>
                </a:cubicBezTo>
                <a:cubicBezTo>
                  <a:pt x="2842925" y="597609"/>
                  <a:pt x="2867102" y="621786"/>
                  <a:pt x="2867102" y="651609"/>
                </a:cubicBezTo>
                <a:cubicBezTo>
                  <a:pt x="2867102" y="681432"/>
                  <a:pt x="2842925" y="705609"/>
                  <a:pt x="2813102" y="705609"/>
                </a:cubicBezTo>
                <a:cubicBezTo>
                  <a:pt x="2783279" y="705609"/>
                  <a:pt x="2759102" y="681432"/>
                  <a:pt x="2759102" y="651609"/>
                </a:cubicBezTo>
                <a:close/>
                <a:moveTo>
                  <a:pt x="2759102" y="850812"/>
                </a:moveTo>
                <a:cubicBezTo>
                  <a:pt x="2759102" y="820989"/>
                  <a:pt x="2783279" y="796812"/>
                  <a:pt x="2813102" y="796812"/>
                </a:cubicBezTo>
                <a:cubicBezTo>
                  <a:pt x="2842925" y="796812"/>
                  <a:pt x="2867102" y="820989"/>
                  <a:pt x="2867102" y="850812"/>
                </a:cubicBezTo>
                <a:cubicBezTo>
                  <a:pt x="2867102" y="880635"/>
                  <a:pt x="2842925" y="904812"/>
                  <a:pt x="2813102" y="904812"/>
                </a:cubicBezTo>
                <a:cubicBezTo>
                  <a:pt x="2783279" y="904812"/>
                  <a:pt x="2759102" y="880635"/>
                  <a:pt x="2759102" y="850812"/>
                </a:cubicBezTo>
                <a:close/>
                <a:moveTo>
                  <a:pt x="2759102" y="1050015"/>
                </a:moveTo>
                <a:cubicBezTo>
                  <a:pt x="2759102" y="1020192"/>
                  <a:pt x="2783279" y="996015"/>
                  <a:pt x="2813102" y="996015"/>
                </a:cubicBezTo>
                <a:cubicBezTo>
                  <a:pt x="2842925" y="996015"/>
                  <a:pt x="2867102" y="1020192"/>
                  <a:pt x="2867102" y="1050015"/>
                </a:cubicBezTo>
                <a:cubicBezTo>
                  <a:pt x="2867102" y="1079838"/>
                  <a:pt x="2842925" y="1104015"/>
                  <a:pt x="2813102" y="1104015"/>
                </a:cubicBezTo>
                <a:cubicBezTo>
                  <a:pt x="2783279" y="1104015"/>
                  <a:pt x="2759102" y="1079838"/>
                  <a:pt x="2759102" y="1050015"/>
                </a:cubicBezTo>
                <a:close/>
                <a:moveTo>
                  <a:pt x="2759102" y="1249218"/>
                </a:moveTo>
                <a:cubicBezTo>
                  <a:pt x="2759102" y="1219395"/>
                  <a:pt x="2783279" y="1195218"/>
                  <a:pt x="2813102" y="1195218"/>
                </a:cubicBezTo>
                <a:cubicBezTo>
                  <a:pt x="2842925" y="1195218"/>
                  <a:pt x="2867102" y="1219395"/>
                  <a:pt x="2867102" y="1249218"/>
                </a:cubicBezTo>
                <a:cubicBezTo>
                  <a:pt x="2867102" y="1279041"/>
                  <a:pt x="2842925" y="1303218"/>
                  <a:pt x="2813102" y="1303218"/>
                </a:cubicBezTo>
                <a:cubicBezTo>
                  <a:pt x="2783279" y="1303218"/>
                  <a:pt x="2759102" y="1279041"/>
                  <a:pt x="2759102" y="1249218"/>
                </a:cubicBezTo>
                <a:close/>
                <a:moveTo>
                  <a:pt x="2759102" y="1448424"/>
                </a:moveTo>
                <a:cubicBezTo>
                  <a:pt x="2759102" y="1418601"/>
                  <a:pt x="2783279" y="1394424"/>
                  <a:pt x="2813102" y="1394424"/>
                </a:cubicBezTo>
                <a:cubicBezTo>
                  <a:pt x="2842925" y="1394424"/>
                  <a:pt x="2867102" y="1418601"/>
                  <a:pt x="2867102" y="1448424"/>
                </a:cubicBezTo>
                <a:cubicBezTo>
                  <a:pt x="2867102" y="1478247"/>
                  <a:pt x="2842925" y="1502424"/>
                  <a:pt x="2813102" y="1502424"/>
                </a:cubicBezTo>
                <a:cubicBezTo>
                  <a:pt x="2783279" y="1502424"/>
                  <a:pt x="2759102" y="1478247"/>
                  <a:pt x="2759102" y="1448424"/>
                </a:cubicBezTo>
                <a:close/>
                <a:moveTo>
                  <a:pt x="2575159" y="54000"/>
                </a:moveTo>
                <a:cubicBezTo>
                  <a:pt x="2575159" y="24177"/>
                  <a:pt x="2599336" y="0"/>
                  <a:pt x="2629159" y="0"/>
                </a:cubicBezTo>
                <a:cubicBezTo>
                  <a:pt x="2658982" y="0"/>
                  <a:pt x="2683159" y="24177"/>
                  <a:pt x="2683159" y="54000"/>
                </a:cubicBezTo>
                <a:cubicBezTo>
                  <a:pt x="2683159" y="83823"/>
                  <a:pt x="2658982" y="108000"/>
                  <a:pt x="2629159" y="108000"/>
                </a:cubicBezTo>
                <a:cubicBezTo>
                  <a:pt x="2599336" y="108000"/>
                  <a:pt x="2575159" y="83823"/>
                  <a:pt x="2575159" y="54000"/>
                </a:cubicBezTo>
                <a:close/>
                <a:moveTo>
                  <a:pt x="2575159" y="253203"/>
                </a:moveTo>
                <a:cubicBezTo>
                  <a:pt x="2575159" y="223380"/>
                  <a:pt x="2599336" y="199203"/>
                  <a:pt x="2629159" y="199203"/>
                </a:cubicBezTo>
                <a:cubicBezTo>
                  <a:pt x="2658982" y="199203"/>
                  <a:pt x="2683159" y="223380"/>
                  <a:pt x="2683159" y="253203"/>
                </a:cubicBezTo>
                <a:cubicBezTo>
                  <a:pt x="2683159" y="283026"/>
                  <a:pt x="2658982" y="307203"/>
                  <a:pt x="2629159" y="307203"/>
                </a:cubicBezTo>
                <a:cubicBezTo>
                  <a:pt x="2599336" y="307203"/>
                  <a:pt x="2575159" y="283026"/>
                  <a:pt x="2575159" y="253203"/>
                </a:cubicBezTo>
                <a:close/>
                <a:moveTo>
                  <a:pt x="2575159" y="452406"/>
                </a:moveTo>
                <a:cubicBezTo>
                  <a:pt x="2575159" y="422583"/>
                  <a:pt x="2599336" y="398406"/>
                  <a:pt x="2629159" y="398406"/>
                </a:cubicBezTo>
                <a:cubicBezTo>
                  <a:pt x="2658982" y="398406"/>
                  <a:pt x="2683159" y="422583"/>
                  <a:pt x="2683159" y="452406"/>
                </a:cubicBezTo>
                <a:cubicBezTo>
                  <a:pt x="2683159" y="482229"/>
                  <a:pt x="2658982" y="506406"/>
                  <a:pt x="2629159" y="506406"/>
                </a:cubicBezTo>
                <a:cubicBezTo>
                  <a:pt x="2599336" y="506406"/>
                  <a:pt x="2575159" y="482229"/>
                  <a:pt x="2575159" y="452406"/>
                </a:cubicBezTo>
                <a:close/>
                <a:moveTo>
                  <a:pt x="2575159" y="651609"/>
                </a:moveTo>
                <a:cubicBezTo>
                  <a:pt x="2575159" y="621786"/>
                  <a:pt x="2599336" y="597609"/>
                  <a:pt x="2629159" y="597609"/>
                </a:cubicBezTo>
                <a:cubicBezTo>
                  <a:pt x="2658982" y="597609"/>
                  <a:pt x="2683159" y="621786"/>
                  <a:pt x="2683159" y="651609"/>
                </a:cubicBezTo>
                <a:cubicBezTo>
                  <a:pt x="2683159" y="681432"/>
                  <a:pt x="2658982" y="705609"/>
                  <a:pt x="2629159" y="705609"/>
                </a:cubicBezTo>
                <a:cubicBezTo>
                  <a:pt x="2599336" y="705609"/>
                  <a:pt x="2575159" y="681432"/>
                  <a:pt x="2575159" y="651609"/>
                </a:cubicBezTo>
                <a:close/>
                <a:moveTo>
                  <a:pt x="2575159" y="850812"/>
                </a:moveTo>
                <a:cubicBezTo>
                  <a:pt x="2575159" y="820989"/>
                  <a:pt x="2599336" y="796812"/>
                  <a:pt x="2629159" y="796812"/>
                </a:cubicBezTo>
                <a:cubicBezTo>
                  <a:pt x="2658982" y="796812"/>
                  <a:pt x="2683159" y="820989"/>
                  <a:pt x="2683159" y="850812"/>
                </a:cubicBezTo>
                <a:cubicBezTo>
                  <a:pt x="2683159" y="880635"/>
                  <a:pt x="2658982" y="904812"/>
                  <a:pt x="2629159" y="904812"/>
                </a:cubicBezTo>
                <a:cubicBezTo>
                  <a:pt x="2599336" y="904812"/>
                  <a:pt x="2575159" y="880635"/>
                  <a:pt x="2575159" y="850812"/>
                </a:cubicBezTo>
                <a:close/>
                <a:moveTo>
                  <a:pt x="2575159" y="1050015"/>
                </a:moveTo>
                <a:cubicBezTo>
                  <a:pt x="2575159" y="1020192"/>
                  <a:pt x="2599336" y="996015"/>
                  <a:pt x="2629159" y="996015"/>
                </a:cubicBezTo>
                <a:cubicBezTo>
                  <a:pt x="2658982" y="996015"/>
                  <a:pt x="2683159" y="1020192"/>
                  <a:pt x="2683159" y="1050015"/>
                </a:cubicBezTo>
                <a:cubicBezTo>
                  <a:pt x="2683159" y="1079838"/>
                  <a:pt x="2658982" y="1104015"/>
                  <a:pt x="2629159" y="1104015"/>
                </a:cubicBezTo>
                <a:cubicBezTo>
                  <a:pt x="2599336" y="1104015"/>
                  <a:pt x="2575159" y="1079838"/>
                  <a:pt x="2575159" y="1050015"/>
                </a:cubicBezTo>
                <a:close/>
                <a:moveTo>
                  <a:pt x="2575159" y="1249218"/>
                </a:moveTo>
                <a:cubicBezTo>
                  <a:pt x="2575159" y="1219395"/>
                  <a:pt x="2599336" y="1195218"/>
                  <a:pt x="2629159" y="1195218"/>
                </a:cubicBezTo>
                <a:cubicBezTo>
                  <a:pt x="2658982" y="1195218"/>
                  <a:pt x="2683159" y="1219395"/>
                  <a:pt x="2683159" y="1249218"/>
                </a:cubicBezTo>
                <a:cubicBezTo>
                  <a:pt x="2683159" y="1279041"/>
                  <a:pt x="2658982" y="1303218"/>
                  <a:pt x="2629159" y="1303218"/>
                </a:cubicBezTo>
                <a:cubicBezTo>
                  <a:pt x="2599336" y="1303218"/>
                  <a:pt x="2575159" y="1279041"/>
                  <a:pt x="2575159" y="1249218"/>
                </a:cubicBezTo>
                <a:close/>
                <a:moveTo>
                  <a:pt x="2575159" y="1448424"/>
                </a:moveTo>
                <a:cubicBezTo>
                  <a:pt x="2575159" y="1418601"/>
                  <a:pt x="2599336" y="1394424"/>
                  <a:pt x="2629159" y="1394424"/>
                </a:cubicBezTo>
                <a:cubicBezTo>
                  <a:pt x="2658982" y="1394424"/>
                  <a:pt x="2683159" y="1418601"/>
                  <a:pt x="2683159" y="1448424"/>
                </a:cubicBezTo>
                <a:cubicBezTo>
                  <a:pt x="2683159" y="1478247"/>
                  <a:pt x="2658982" y="1502424"/>
                  <a:pt x="2629159" y="1502424"/>
                </a:cubicBezTo>
                <a:cubicBezTo>
                  <a:pt x="2599336" y="1502424"/>
                  <a:pt x="2575159" y="1478247"/>
                  <a:pt x="2575159" y="1448424"/>
                </a:cubicBezTo>
                <a:close/>
                <a:moveTo>
                  <a:pt x="2391219" y="54000"/>
                </a:moveTo>
                <a:cubicBezTo>
                  <a:pt x="2391219" y="24177"/>
                  <a:pt x="2415396" y="0"/>
                  <a:pt x="2445219" y="0"/>
                </a:cubicBezTo>
                <a:cubicBezTo>
                  <a:pt x="2475042" y="0"/>
                  <a:pt x="2499219" y="24177"/>
                  <a:pt x="2499219" y="54000"/>
                </a:cubicBezTo>
                <a:cubicBezTo>
                  <a:pt x="2499219" y="83823"/>
                  <a:pt x="2475042" y="108000"/>
                  <a:pt x="2445219" y="108000"/>
                </a:cubicBezTo>
                <a:cubicBezTo>
                  <a:pt x="2415396" y="108000"/>
                  <a:pt x="2391219" y="83823"/>
                  <a:pt x="2391219" y="54000"/>
                </a:cubicBezTo>
                <a:close/>
                <a:moveTo>
                  <a:pt x="2391219" y="253203"/>
                </a:moveTo>
                <a:cubicBezTo>
                  <a:pt x="2391219" y="223380"/>
                  <a:pt x="2415396" y="199203"/>
                  <a:pt x="2445219" y="199203"/>
                </a:cubicBezTo>
                <a:cubicBezTo>
                  <a:pt x="2475042" y="199203"/>
                  <a:pt x="2499219" y="223380"/>
                  <a:pt x="2499219" y="253203"/>
                </a:cubicBezTo>
                <a:cubicBezTo>
                  <a:pt x="2499219" y="283026"/>
                  <a:pt x="2475042" y="307203"/>
                  <a:pt x="2445219" y="307203"/>
                </a:cubicBezTo>
                <a:cubicBezTo>
                  <a:pt x="2415396" y="307203"/>
                  <a:pt x="2391219" y="283026"/>
                  <a:pt x="2391219" y="253203"/>
                </a:cubicBezTo>
                <a:close/>
                <a:moveTo>
                  <a:pt x="2391219" y="452406"/>
                </a:moveTo>
                <a:cubicBezTo>
                  <a:pt x="2391219" y="422583"/>
                  <a:pt x="2415396" y="398406"/>
                  <a:pt x="2445219" y="398406"/>
                </a:cubicBezTo>
                <a:cubicBezTo>
                  <a:pt x="2475042" y="398406"/>
                  <a:pt x="2499219" y="422583"/>
                  <a:pt x="2499219" y="452406"/>
                </a:cubicBezTo>
                <a:cubicBezTo>
                  <a:pt x="2499219" y="482229"/>
                  <a:pt x="2475042" y="506406"/>
                  <a:pt x="2445219" y="506406"/>
                </a:cubicBezTo>
                <a:cubicBezTo>
                  <a:pt x="2415396" y="506406"/>
                  <a:pt x="2391219" y="482229"/>
                  <a:pt x="2391219" y="452406"/>
                </a:cubicBezTo>
                <a:close/>
                <a:moveTo>
                  <a:pt x="2391219" y="651609"/>
                </a:moveTo>
                <a:cubicBezTo>
                  <a:pt x="2391219" y="621786"/>
                  <a:pt x="2415396" y="597609"/>
                  <a:pt x="2445219" y="597609"/>
                </a:cubicBezTo>
                <a:cubicBezTo>
                  <a:pt x="2475042" y="597609"/>
                  <a:pt x="2499219" y="621786"/>
                  <a:pt x="2499219" y="651609"/>
                </a:cubicBezTo>
                <a:cubicBezTo>
                  <a:pt x="2499219" y="681432"/>
                  <a:pt x="2475042" y="705609"/>
                  <a:pt x="2445219" y="705609"/>
                </a:cubicBezTo>
                <a:cubicBezTo>
                  <a:pt x="2415396" y="705609"/>
                  <a:pt x="2391219" y="681432"/>
                  <a:pt x="2391219" y="651609"/>
                </a:cubicBezTo>
                <a:close/>
                <a:moveTo>
                  <a:pt x="2391219" y="850812"/>
                </a:moveTo>
                <a:cubicBezTo>
                  <a:pt x="2391219" y="820989"/>
                  <a:pt x="2415396" y="796812"/>
                  <a:pt x="2445219" y="796812"/>
                </a:cubicBezTo>
                <a:cubicBezTo>
                  <a:pt x="2475042" y="796812"/>
                  <a:pt x="2499219" y="820989"/>
                  <a:pt x="2499219" y="850812"/>
                </a:cubicBezTo>
                <a:cubicBezTo>
                  <a:pt x="2499219" y="880635"/>
                  <a:pt x="2475042" y="904812"/>
                  <a:pt x="2445219" y="904812"/>
                </a:cubicBezTo>
                <a:cubicBezTo>
                  <a:pt x="2415396" y="904812"/>
                  <a:pt x="2391219" y="880635"/>
                  <a:pt x="2391219" y="850812"/>
                </a:cubicBezTo>
                <a:close/>
                <a:moveTo>
                  <a:pt x="2391219" y="1050015"/>
                </a:moveTo>
                <a:cubicBezTo>
                  <a:pt x="2391219" y="1020192"/>
                  <a:pt x="2415396" y="996015"/>
                  <a:pt x="2445219" y="996015"/>
                </a:cubicBezTo>
                <a:cubicBezTo>
                  <a:pt x="2475042" y="996015"/>
                  <a:pt x="2499219" y="1020192"/>
                  <a:pt x="2499219" y="1050015"/>
                </a:cubicBezTo>
                <a:cubicBezTo>
                  <a:pt x="2499219" y="1079838"/>
                  <a:pt x="2475042" y="1104015"/>
                  <a:pt x="2445219" y="1104015"/>
                </a:cubicBezTo>
                <a:cubicBezTo>
                  <a:pt x="2415396" y="1104015"/>
                  <a:pt x="2391219" y="1079838"/>
                  <a:pt x="2391219" y="1050015"/>
                </a:cubicBezTo>
                <a:close/>
                <a:moveTo>
                  <a:pt x="2391219" y="1249218"/>
                </a:moveTo>
                <a:cubicBezTo>
                  <a:pt x="2391219" y="1219395"/>
                  <a:pt x="2415396" y="1195218"/>
                  <a:pt x="2445219" y="1195218"/>
                </a:cubicBezTo>
                <a:cubicBezTo>
                  <a:pt x="2475042" y="1195218"/>
                  <a:pt x="2499219" y="1219395"/>
                  <a:pt x="2499219" y="1249218"/>
                </a:cubicBezTo>
                <a:cubicBezTo>
                  <a:pt x="2499219" y="1279041"/>
                  <a:pt x="2475042" y="1303218"/>
                  <a:pt x="2445219" y="1303218"/>
                </a:cubicBezTo>
                <a:cubicBezTo>
                  <a:pt x="2415396" y="1303218"/>
                  <a:pt x="2391219" y="1279041"/>
                  <a:pt x="2391219" y="1249218"/>
                </a:cubicBezTo>
                <a:close/>
                <a:moveTo>
                  <a:pt x="2391219" y="1448424"/>
                </a:moveTo>
                <a:cubicBezTo>
                  <a:pt x="2391219" y="1418601"/>
                  <a:pt x="2415396" y="1394424"/>
                  <a:pt x="2445219" y="1394424"/>
                </a:cubicBezTo>
                <a:cubicBezTo>
                  <a:pt x="2475042" y="1394424"/>
                  <a:pt x="2499219" y="1418601"/>
                  <a:pt x="2499219" y="1448424"/>
                </a:cubicBezTo>
                <a:cubicBezTo>
                  <a:pt x="2499219" y="1478247"/>
                  <a:pt x="2475042" y="1502424"/>
                  <a:pt x="2445219" y="1502424"/>
                </a:cubicBezTo>
                <a:cubicBezTo>
                  <a:pt x="2415396" y="1502424"/>
                  <a:pt x="2391219" y="1478247"/>
                  <a:pt x="2391219" y="1448424"/>
                </a:cubicBezTo>
                <a:close/>
                <a:moveTo>
                  <a:pt x="2207279" y="54000"/>
                </a:moveTo>
                <a:cubicBezTo>
                  <a:pt x="2207279" y="24177"/>
                  <a:pt x="2231456" y="0"/>
                  <a:pt x="2261279" y="0"/>
                </a:cubicBezTo>
                <a:cubicBezTo>
                  <a:pt x="2291102" y="0"/>
                  <a:pt x="2315279" y="24177"/>
                  <a:pt x="2315279" y="54000"/>
                </a:cubicBezTo>
                <a:cubicBezTo>
                  <a:pt x="2315279" y="83823"/>
                  <a:pt x="2291102" y="108000"/>
                  <a:pt x="2261279" y="108000"/>
                </a:cubicBezTo>
                <a:cubicBezTo>
                  <a:pt x="2231456" y="108000"/>
                  <a:pt x="2207279" y="83823"/>
                  <a:pt x="2207279" y="54000"/>
                </a:cubicBezTo>
                <a:close/>
                <a:moveTo>
                  <a:pt x="2207279" y="253203"/>
                </a:moveTo>
                <a:cubicBezTo>
                  <a:pt x="2207279" y="223380"/>
                  <a:pt x="2231456" y="199203"/>
                  <a:pt x="2261279" y="199203"/>
                </a:cubicBezTo>
                <a:cubicBezTo>
                  <a:pt x="2291102" y="199203"/>
                  <a:pt x="2315279" y="223380"/>
                  <a:pt x="2315279" y="253203"/>
                </a:cubicBezTo>
                <a:cubicBezTo>
                  <a:pt x="2315279" y="283026"/>
                  <a:pt x="2291102" y="307203"/>
                  <a:pt x="2261279" y="307203"/>
                </a:cubicBezTo>
                <a:cubicBezTo>
                  <a:pt x="2231456" y="307203"/>
                  <a:pt x="2207279" y="283026"/>
                  <a:pt x="2207279" y="253203"/>
                </a:cubicBezTo>
                <a:close/>
                <a:moveTo>
                  <a:pt x="2207279" y="452406"/>
                </a:moveTo>
                <a:cubicBezTo>
                  <a:pt x="2207279" y="422583"/>
                  <a:pt x="2231456" y="398406"/>
                  <a:pt x="2261279" y="398406"/>
                </a:cubicBezTo>
                <a:cubicBezTo>
                  <a:pt x="2291102" y="398406"/>
                  <a:pt x="2315279" y="422583"/>
                  <a:pt x="2315279" y="452406"/>
                </a:cubicBezTo>
                <a:cubicBezTo>
                  <a:pt x="2315279" y="482229"/>
                  <a:pt x="2291102" y="506406"/>
                  <a:pt x="2261279" y="506406"/>
                </a:cubicBezTo>
                <a:cubicBezTo>
                  <a:pt x="2231456" y="506406"/>
                  <a:pt x="2207279" y="482229"/>
                  <a:pt x="2207279" y="452406"/>
                </a:cubicBezTo>
                <a:close/>
                <a:moveTo>
                  <a:pt x="2207279" y="651609"/>
                </a:moveTo>
                <a:cubicBezTo>
                  <a:pt x="2207279" y="621786"/>
                  <a:pt x="2231456" y="597609"/>
                  <a:pt x="2261279" y="597609"/>
                </a:cubicBezTo>
                <a:cubicBezTo>
                  <a:pt x="2291102" y="597609"/>
                  <a:pt x="2315279" y="621786"/>
                  <a:pt x="2315279" y="651609"/>
                </a:cubicBezTo>
                <a:cubicBezTo>
                  <a:pt x="2315279" y="681432"/>
                  <a:pt x="2291102" y="705609"/>
                  <a:pt x="2261279" y="705609"/>
                </a:cubicBezTo>
                <a:cubicBezTo>
                  <a:pt x="2231456" y="705609"/>
                  <a:pt x="2207279" y="681432"/>
                  <a:pt x="2207279" y="651609"/>
                </a:cubicBezTo>
                <a:close/>
                <a:moveTo>
                  <a:pt x="2207279" y="850812"/>
                </a:moveTo>
                <a:cubicBezTo>
                  <a:pt x="2207279" y="820989"/>
                  <a:pt x="2231456" y="796812"/>
                  <a:pt x="2261279" y="796812"/>
                </a:cubicBezTo>
                <a:cubicBezTo>
                  <a:pt x="2291102" y="796812"/>
                  <a:pt x="2315279" y="820989"/>
                  <a:pt x="2315279" y="850812"/>
                </a:cubicBezTo>
                <a:cubicBezTo>
                  <a:pt x="2315279" y="880635"/>
                  <a:pt x="2291102" y="904812"/>
                  <a:pt x="2261279" y="904812"/>
                </a:cubicBezTo>
                <a:cubicBezTo>
                  <a:pt x="2231456" y="904812"/>
                  <a:pt x="2207279" y="880635"/>
                  <a:pt x="2207279" y="850812"/>
                </a:cubicBezTo>
                <a:close/>
                <a:moveTo>
                  <a:pt x="2207279" y="1050015"/>
                </a:moveTo>
                <a:cubicBezTo>
                  <a:pt x="2207279" y="1020192"/>
                  <a:pt x="2231456" y="996015"/>
                  <a:pt x="2261279" y="996015"/>
                </a:cubicBezTo>
                <a:cubicBezTo>
                  <a:pt x="2291102" y="996015"/>
                  <a:pt x="2315279" y="1020192"/>
                  <a:pt x="2315279" y="1050015"/>
                </a:cubicBezTo>
                <a:cubicBezTo>
                  <a:pt x="2315279" y="1079838"/>
                  <a:pt x="2291102" y="1104015"/>
                  <a:pt x="2261279" y="1104015"/>
                </a:cubicBezTo>
                <a:cubicBezTo>
                  <a:pt x="2231456" y="1104015"/>
                  <a:pt x="2207279" y="1079838"/>
                  <a:pt x="2207279" y="1050015"/>
                </a:cubicBezTo>
                <a:close/>
                <a:moveTo>
                  <a:pt x="2207279" y="1249218"/>
                </a:moveTo>
                <a:cubicBezTo>
                  <a:pt x="2207279" y="1219395"/>
                  <a:pt x="2231456" y="1195218"/>
                  <a:pt x="2261279" y="1195218"/>
                </a:cubicBezTo>
                <a:cubicBezTo>
                  <a:pt x="2291102" y="1195218"/>
                  <a:pt x="2315279" y="1219395"/>
                  <a:pt x="2315279" y="1249218"/>
                </a:cubicBezTo>
                <a:cubicBezTo>
                  <a:pt x="2315279" y="1279041"/>
                  <a:pt x="2291102" y="1303218"/>
                  <a:pt x="2261279" y="1303218"/>
                </a:cubicBezTo>
                <a:cubicBezTo>
                  <a:pt x="2231456" y="1303218"/>
                  <a:pt x="2207279" y="1279041"/>
                  <a:pt x="2207279" y="1249218"/>
                </a:cubicBezTo>
                <a:close/>
                <a:moveTo>
                  <a:pt x="2207279" y="1448424"/>
                </a:moveTo>
                <a:cubicBezTo>
                  <a:pt x="2207279" y="1418601"/>
                  <a:pt x="2231456" y="1394424"/>
                  <a:pt x="2261279" y="1394424"/>
                </a:cubicBezTo>
                <a:cubicBezTo>
                  <a:pt x="2291102" y="1394424"/>
                  <a:pt x="2315279" y="1418601"/>
                  <a:pt x="2315279" y="1448424"/>
                </a:cubicBezTo>
                <a:cubicBezTo>
                  <a:pt x="2315279" y="1478247"/>
                  <a:pt x="2291102" y="1502424"/>
                  <a:pt x="2261279" y="1502424"/>
                </a:cubicBezTo>
                <a:cubicBezTo>
                  <a:pt x="2231456" y="1502424"/>
                  <a:pt x="2207279" y="1478247"/>
                  <a:pt x="2207279" y="1448424"/>
                </a:cubicBezTo>
                <a:close/>
                <a:moveTo>
                  <a:pt x="2023339" y="54000"/>
                </a:moveTo>
                <a:cubicBezTo>
                  <a:pt x="2023339" y="24177"/>
                  <a:pt x="2047516" y="0"/>
                  <a:pt x="2077339" y="0"/>
                </a:cubicBezTo>
                <a:cubicBezTo>
                  <a:pt x="2107162" y="0"/>
                  <a:pt x="2131339" y="24177"/>
                  <a:pt x="2131339" y="54000"/>
                </a:cubicBezTo>
                <a:cubicBezTo>
                  <a:pt x="2131339" y="83823"/>
                  <a:pt x="2107162" y="108000"/>
                  <a:pt x="2077339" y="108000"/>
                </a:cubicBezTo>
                <a:cubicBezTo>
                  <a:pt x="2047516" y="108000"/>
                  <a:pt x="2023339" y="83823"/>
                  <a:pt x="2023339" y="54000"/>
                </a:cubicBezTo>
                <a:close/>
                <a:moveTo>
                  <a:pt x="2023339" y="253203"/>
                </a:moveTo>
                <a:cubicBezTo>
                  <a:pt x="2023339" y="223380"/>
                  <a:pt x="2047516" y="199203"/>
                  <a:pt x="2077339" y="199203"/>
                </a:cubicBezTo>
                <a:cubicBezTo>
                  <a:pt x="2107162" y="199203"/>
                  <a:pt x="2131339" y="223380"/>
                  <a:pt x="2131339" y="253203"/>
                </a:cubicBezTo>
                <a:cubicBezTo>
                  <a:pt x="2131339" y="283026"/>
                  <a:pt x="2107162" y="307203"/>
                  <a:pt x="2077339" y="307203"/>
                </a:cubicBezTo>
                <a:cubicBezTo>
                  <a:pt x="2047516" y="307203"/>
                  <a:pt x="2023339" y="283026"/>
                  <a:pt x="2023339" y="253203"/>
                </a:cubicBezTo>
                <a:close/>
                <a:moveTo>
                  <a:pt x="2023339" y="452406"/>
                </a:moveTo>
                <a:cubicBezTo>
                  <a:pt x="2023339" y="422583"/>
                  <a:pt x="2047516" y="398406"/>
                  <a:pt x="2077339" y="398406"/>
                </a:cubicBezTo>
                <a:cubicBezTo>
                  <a:pt x="2107162" y="398406"/>
                  <a:pt x="2131339" y="422583"/>
                  <a:pt x="2131339" y="452406"/>
                </a:cubicBezTo>
                <a:cubicBezTo>
                  <a:pt x="2131339" y="482229"/>
                  <a:pt x="2107162" y="506406"/>
                  <a:pt x="2077339" y="506406"/>
                </a:cubicBezTo>
                <a:cubicBezTo>
                  <a:pt x="2047516" y="506406"/>
                  <a:pt x="2023339" y="482229"/>
                  <a:pt x="2023339" y="452406"/>
                </a:cubicBezTo>
                <a:close/>
                <a:moveTo>
                  <a:pt x="2023339" y="651609"/>
                </a:moveTo>
                <a:cubicBezTo>
                  <a:pt x="2023339" y="621786"/>
                  <a:pt x="2047516" y="597609"/>
                  <a:pt x="2077339" y="597609"/>
                </a:cubicBezTo>
                <a:cubicBezTo>
                  <a:pt x="2107162" y="597609"/>
                  <a:pt x="2131339" y="621786"/>
                  <a:pt x="2131339" y="651609"/>
                </a:cubicBezTo>
                <a:cubicBezTo>
                  <a:pt x="2131339" y="681432"/>
                  <a:pt x="2107162" y="705609"/>
                  <a:pt x="2077339" y="705609"/>
                </a:cubicBezTo>
                <a:cubicBezTo>
                  <a:pt x="2047516" y="705609"/>
                  <a:pt x="2023339" y="681432"/>
                  <a:pt x="2023339" y="651609"/>
                </a:cubicBezTo>
                <a:close/>
                <a:moveTo>
                  <a:pt x="2023339" y="850812"/>
                </a:moveTo>
                <a:cubicBezTo>
                  <a:pt x="2023339" y="820989"/>
                  <a:pt x="2047516" y="796812"/>
                  <a:pt x="2077339" y="796812"/>
                </a:cubicBezTo>
                <a:cubicBezTo>
                  <a:pt x="2107162" y="796812"/>
                  <a:pt x="2131339" y="820989"/>
                  <a:pt x="2131339" y="850812"/>
                </a:cubicBezTo>
                <a:cubicBezTo>
                  <a:pt x="2131339" y="880635"/>
                  <a:pt x="2107162" y="904812"/>
                  <a:pt x="2077339" y="904812"/>
                </a:cubicBezTo>
                <a:cubicBezTo>
                  <a:pt x="2047516" y="904812"/>
                  <a:pt x="2023339" y="880635"/>
                  <a:pt x="2023339" y="850812"/>
                </a:cubicBezTo>
                <a:close/>
                <a:moveTo>
                  <a:pt x="2023339" y="1050015"/>
                </a:moveTo>
                <a:cubicBezTo>
                  <a:pt x="2023339" y="1020192"/>
                  <a:pt x="2047516" y="996015"/>
                  <a:pt x="2077339" y="996015"/>
                </a:cubicBezTo>
                <a:cubicBezTo>
                  <a:pt x="2107162" y="996015"/>
                  <a:pt x="2131339" y="1020192"/>
                  <a:pt x="2131339" y="1050015"/>
                </a:cubicBezTo>
                <a:cubicBezTo>
                  <a:pt x="2131339" y="1079838"/>
                  <a:pt x="2107162" y="1104015"/>
                  <a:pt x="2077339" y="1104015"/>
                </a:cubicBezTo>
                <a:cubicBezTo>
                  <a:pt x="2047516" y="1104015"/>
                  <a:pt x="2023339" y="1079838"/>
                  <a:pt x="2023339" y="1050015"/>
                </a:cubicBezTo>
                <a:close/>
                <a:moveTo>
                  <a:pt x="2023339" y="1249218"/>
                </a:moveTo>
                <a:cubicBezTo>
                  <a:pt x="2023339" y="1219395"/>
                  <a:pt x="2047516" y="1195218"/>
                  <a:pt x="2077339" y="1195218"/>
                </a:cubicBezTo>
                <a:cubicBezTo>
                  <a:pt x="2107162" y="1195218"/>
                  <a:pt x="2131339" y="1219395"/>
                  <a:pt x="2131339" y="1249218"/>
                </a:cubicBezTo>
                <a:cubicBezTo>
                  <a:pt x="2131339" y="1279041"/>
                  <a:pt x="2107162" y="1303218"/>
                  <a:pt x="2077339" y="1303218"/>
                </a:cubicBezTo>
                <a:cubicBezTo>
                  <a:pt x="2047516" y="1303218"/>
                  <a:pt x="2023339" y="1279041"/>
                  <a:pt x="2023339" y="1249218"/>
                </a:cubicBezTo>
                <a:close/>
                <a:moveTo>
                  <a:pt x="2023339" y="1448424"/>
                </a:moveTo>
                <a:cubicBezTo>
                  <a:pt x="2023339" y="1418601"/>
                  <a:pt x="2047516" y="1394424"/>
                  <a:pt x="2077339" y="1394424"/>
                </a:cubicBezTo>
                <a:cubicBezTo>
                  <a:pt x="2107162" y="1394424"/>
                  <a:pt x="2131339" y="1418601"/>
                  <a:pt x="2131339" y="1448424"/>
                </a:cubicBezTo>
                <a:cubicBezTo>
                  <a:pt x="2131339" y="1478247"/>
                  <a:pt x="2107162" y="1502424"/>
                  <a:pt x="2077339" y="1502424"/>
                </a:cubicBezTo>
                <a:cubicBezTo>
                  <a:pt x="2047516" y="1502424"/>
                  <a:pt x="2023339" y="1478247"/>
                  <a:pt x="2023339" y="1448424"/>
                </a:cubicBezTo>
                <a:close/>
                <a:moveTo>
                  <a:pt x="1839399" y="54000"/>
                </a:moveTo>
                <a:cubicBezTo>
                  <a:pt x="1839399" y="24177"/>
                  <a:pt x="1863576" y="0"/>
                  <a:pt x="1893399" y="0"/>
                </a:cubicBezTo>
                <a:cubicBezTo>
                  <a:pt x="1923222" y="0"/>
                  <a:pt x="1947399" y="24177"/>
                  <a:pt x="1947399" y="54000"/>
                </a:cubicBezTo>
                <a:cubicBezTo>
                  <a:pt x="1947399" y="83823"/>
                  <a:pt x="1923222" y="108000"/>
                  <a:pt x="1893399" y="108000"/>
                </a:cubicBezTo>
                <a:cubicBezTo>
                  <a:pt x="1863576" y="108000"/>
                  <a:pt x="1839399" y="83823"/>
                  <a:pt x="1839399" y="54000"/>
                </a:cubicBezTo>
                <a:close/>
                <a:moveTo>
                  <a:pt x="1839399" y="253203"/>
                </a:moveTo>
                <a:cubicBezTo>
                  <a:pt x="1839399" y="223380"/>
                  <a:pt x="1863576" y="199203"/>
                  <a:pt x="1893399" y="199203"/>
                </a:cubicBezTo>
                <a:cubicBezTo>
                  <a:pt x="1923222" y="199203"/>
                  <a:pt x="1947399" y="223380"/>
                  <a:pt x="1947399" y="253203"/>
                </a:cubicBezTo>
                <a:cubicBezTo>
                  <a:pt x="1947399" y="283026"/>
                  <a:pt x="1923222" y="307203"/>
                  <a:pt x="1893399" y="307203"/>
                </a:cubicBezTo>
                <a:cubicBezTo>
                  <a:pt x="1863576" y="307203"/>
                  <a:pt x="1839399" y="283026"/>
                  <a:pt x="1839399" y="253203"/>
                </a:cubicBezTo>
                <a:close/>
                <a:moveTo>
                  <a:pt x="1839399" y="452406"/>
                </a:moveTo>
                <a:cubicBezTo>
                  <a:pt x="1839399" y="422583"/>
                  <a:pt x="1863576" y="398406"/>
                  <a:pt x="1893399" y="398406"/>
                </a:cubicBezTo>
                <a:cubicBezTo>
                  <a:pt x="1923222" y="398406"/>
                  <a:pt x="1947399" y="422583"/>
                  <a:pt x="1947399" y="452406"/>
                </a:cubicBezTo>
                <a:cubicBezTo>
                  <a:pt x="1947399" y="482229"/>
                  <a:pt x="1923222" y="506406"/>
                  <a:pt x="1893399" y="506406"/>
                </a:cubicBezTo>
                <a:cubicBezTo>
                  <a:pt x="1863576" y="506406"/>
                  <a:pt x="1839399" y="482229"/>
                  <a:pt x="1839399" y="452406"/>
                </a:cubicBezTo>
                <a:close/>
                <a:moveTo>
                  <a:pt x="1839399" y="651609"/>
                </a:moveTo>
                <a:cubicBezTo>
                  <a:pt x="1839399" y="621786"/>
                  <a:pt x="1863576" y="597609"/>
                  <a:pt x="1893399" y="597609"/>
                </a:cubicBezTo>
                <a:cubicBezTo>
                  <a:pt x="1923222" y="597609"/>
                  <a:pt x="1947399" y="621786"/>
                  <a:pt x="1947399" y="651609"/>
                </a:cubicBezTo>
                <a:cubicBezTo>
                  <a:pt x="1947399" y="681432"/>
                  <a:pt x="1923222" y="705609"/>
                  <a:pt x="1893399" y="705609"/>
                </a:cubicBezTo>
                <a:cubicBezTo>
                  <a:pt x="1863576" y="705609"/>
                  <a:pt x="1839399" y="681432"/>
                  <a:pt x="1839399" y="651609"/>
                </a:cubicBezTo>
                <a:close/>
                <a:moveTo>
                  <a:pt x="1839399" y="850812"/>
                </a:moveTo>
                <a:cubicBezTo>
                  <a:pt x="1839399" y="820989"/>
                  <a:pt x="1863576" y="796812"/>
                  <a:pt x="1893399" y="796812"/>
                </a:cubicBezTo>
                <a:cubicBezTo>
                  <a:pt x="1923222" y="796812"/>
                  <a:pt x="1947399" y="820989"/>
                  <a:pt x="1947399" y="850812"/>
                </a:cubicBezTo>
                <a:cubicBezTo>
                  <a:pt x="1947399" y="880635"/>
                  <a:pt x="1923222" y="904812"/>
                  <a:pt x="1893399" y="904812"/>
                </a:cubicBezTo>
                <a:cubicBezTo>
                  <a:pt x="1863576" y="904812"/>
                  <a:pt x="1839399" y="880635"/>
                  <a:pt x="1839399" y="850812"/>
                </a:cubicBezTo>
                <a:close/>
                <a:moveTo>
                  <a:pt x="1839399" y="1050015"/>
                </a:moveTo>
                <a:cubicBezTo>
                  <a:pt x="1839399" y="1020192"/>
                  <a:pt x="1863576" y="996015"/>
                  <a:pt x="1893399" y="996015"/>
                </a:cubicBezTo>
                <a:cubicBezTo>
                  <a:pt x="1923222" y="996015"/>
                  <a:pt x="1947399" y="1020192"/>
                  <a:pt x="1947399" y="1050015"/>
                </a:cubicBezTo>
                <a:cubicBezTo>
                  <a:pt x="1947399" y="1079838"/>
                  <a:pt x="1923222" y="1104015"/>
                  <a:pt x="1893399" y="1104015"/>
                </a:cubicBezTo>
                <a:cubicBezTo>
                  <a:pt x="1863576" y="1104015"/>
                  <a:pt x="1839399" y="1079838"/>
                  <a:pt x="1839399" y="1050015"/>
                </a:cubicBezTo>
                <a:close/>
                <a:moveTo>
                  <a:pt x="1839399" y="1249218"/>
                </a:moveTo>
                <a:cubicBezTo>
                  <a:pt x="1839399" y="1219395"/>
                  <a:pt x="1863576" y="1195218"/>
                  <a:pt x="1893399" y="1195218"/>
                </a:cubicBezTo>
                <a:cubicBezTo>
                  <a:pt x="1923222" y="1195218"/>
                  <a:pt x="1947399" y="1219395"/>
                  <a:pt x="1947399" y="1249218"/>
                </a:cubicBezTo>
                <a:cubicBezTo>
                  <a:pt x="1947399" y="1279041"/>
                  <a:pt x="1923222" y="1303218"/>
                  <a:pt x="1893399" y="1303218"/>
                </a:cubicBezTo>
                <a:cubicBezTo>
                  <a:pt x="1863576" y="1303218"/>
                  <a:pt x="1839399" y="1279041"/>
                  <a:pt x="1839399" y="1249218"/>
                </a:cubicBezTo>
                <a:close/>
                <a:moveTo>
                  <a:pt x="1839399" y="1448424"/>
                </a:moveTo>
                <a:cubicBezTo>
                  <a:pt x="1839399" y="1418601"/>
                  <a:pt x="1863576" y="1394424"/>
                  <a:pt x="1893399" y="1394424"/>
                </a:cubicBezTo>
                <a:cubicBezTo>
                  <a:pt x="1923222" y="1394424"/>
                  <a:pt x="1947399" y="1418601"/>
                  <a:pt x="1947399" y="1448424"/>
                </a:cubicBezTo>
                <a:cubicBezTo>
                  <a:pt x="1947399" y="1478247"/>
                  <a:pt x="1923222" y="1502424"/>
                  <a:pt x="1893399" y="1502424"/>
                </a:cubicBezTo>
                <a:cubicBezTo>
                  <a:pt x="1863576" y="1502424"/>
                  <a:pt x="1839399" y="1478247"/>
                  <a:pt x="1839399" y="1448424"/>
                </a:cubicBezTo>
                <a:close/>
                <a:moveTo>
                  <a:pt x="1655459" y="54000"/>
                </a:moveTo>
                <a:cubicBezTo>
                  <a:pt x="1655459" y="24177"/>
                  <a:pt x="1679636" y="0"/>
                  <a:pt x="1709459" y="0"/>
                </a:cubicBezTo>
                <a:cubicBezTo>
                  <a:pt x="1739282" y="0"/>
                  <a:pt x="1763459" y="24177"/>
                  <a:pt x="1763459" y="54000"/>
                </a:cubicBezTo>
                <a:cubicBezTo>
                  <a:pt x="1763459" y="83823"/>
                  <a:pt x="1739282" y="108000"/>
                  <a:pt x="1709459" y="108000"/>
                </a:cubicBezTo>
                <a:cubicBezTo>
                  <a:pt x="1679636" y="108000"/>
                  <a:pt x="1655459" y="83823"/>
                  <a:pt x="1655459" y="54000"/>
                </a:cubicBezTo>
                <a:close/>
                <a:moveTo>
                  <a:pt x="1655459" y="253203"/>
                </a:moveTo>
                <a:cubicBezTo>
                  <a:pt x="1655459" y="223380"/>
                  <a:pt x="1679636" y="199203"/>
                  <a:pt x="1709459" y="199203"/>
                </a:cubicBezTo>
                <a:cubicBezTo>
                  <a:pt x="1739282" y="199203"/>
                  <a:pt x="1763459" y="223380"/>
                  <a:pt x="1763459" y="253203"/>
                </a:cubicBezTo>
                <a:cubicBezTo>
                  <a:pt x="1763459" y="283026"/>
                  <a:pt x="1739282" y="307203"/>
                  <a:pt x="1709459" y="307203"/>
                </a:cubicBezTo>
                <a:cubicBezTo>
                  <a:pt x="1679636" y="307203"/>
                  <a:pt x="1655459" y="283026"/>
                  <a:pt x="1655459" y="253203"/>
                </a:cubicBezTo>
                <a:close/>
                <a:moveTo>
                  <a:pt x="1655459" y="452406"/>
                </a:moveTo>
                <a:cubicBezTo>
                  <a:pt x="1655459" y="422583"/>
                  <a:pt x="1679636" y="398406"/>
                  <a:pt x="1709459" y="398406"/>
                </a:cubicBezTo>
                <a:cubicBezTo>
                  <a:pt x="1739282" y="398406"/>
                  <a:pt x="1763459" y="422583"/>
                  <a:pt x="1763459" y="452406"/>
                </a:cubicBezTo>
                <a:cubicBezTo>
                  <a:pt x="1763459" y="482229"/>
                  <a:pt x="1739282" y="506406"/>
                  <a:pt x="1709459" y="506406"/>
                </a:cubicBezTo>
                <a:cubicBezTo>
                  <a:pt x="1679636" y="506406"/>
                  <a:pt x="1655459" y="482229"/>
                  <a:pt x="1655459" y="452406"/>
                </a:cubicBezTo>
                <a:close/>
                <a:moveTo>
                  <a:pt x="1655459" y="651609"/>
                </a:moveTo>
                <a:cubicBezTo>
                  <a:pt x="1655459" y="621786"/>
                  <a:pt x="1679636" y="597609"/>
                  <a:pt x="1709459" y="597609"/>
                </a:cubicBezTo>
                <a:cubicBezTo>
                  <a:pt x="1739282" y="597609"/>
                  <a:pt x="1763459" y="621786"/>
                  <a:pt x="1763459" y="651609"/>
                </a:cubicBezTo>
                <a:cubicBezTo>
                  <a:pt x="1763459" y="681432"/>
                  <a:pt x="1739282" y="705609"/>
                  <a:pt x="1709459" y="705609"/>
                </a:cubicBezTo>
                <a:cubicBezTo>
                  <a:pt x="1679636" y="705609"/>
                  <a:pt x="1655459" y="681432"/>
                  <a:pt x="1655459" y="651609"/>
                </a:cubicBezTo>
                <a:close/>
                <a:moveTo>
                  <a:pt x="1655459" y="850812"/>
                </a:moveTo>
                <a:cubicBezTo>
                  <a:pt x="1655459" y="820989"/>
                  <a:pt x="1679636" y="796812"/>
                  <a:pt x="1709459" y="796812"/>
                </a:cubicBezTo>
                <a:cubicBezTo>
                  <a:pt x="1739282" y="796812"/>
                  <a:pt x="1763459" y="820989"/>
                  <a:pt x="1763459" y="850812"/>
                </a:cubicBezTo>
                <a:cubicBezTo>
                  <a:pt x="1763459" y="880635"/>
                  <a:pt x="1739282" y="904812"/>
                  <a:pt x="1709459" y="904812"/>
                </a:cubicBezTo>
                <a:cubicBezTo>
                  <a:pt x="1679636" y="904812"/>
                  <a:pt x="1655459" y="880635"/>
                  <a:pt x="1655459" y="850812"/>
                </a:cubicBezTo>
                <a:close/>
                <a:moveTo>
                  <a:pt x="1655459" y="1050015"/>
                </a:moveTo>
                <a:cubicBezTo>
                  <a:pt x="1655459" y="1020192"/>
                  <a:pt x="1679636" y="996015"/>
                  <a:pt x="1709459" y="996015"/>
                </a:cubicBezTo>
                <a:cubicBezTo>
                  <a:pt x="1739282" y="996015"/>
                  <a:pt x="1763459" y="1020192"/>
                  <a:pt x="1763459" y="1050015"/>
                </a:cubicBezTo>
                <a:cubicBezTo>
                  <a:pt x="1763459" y="1079838"/>
                  <a:pt x="1739282" y="1104015"/>
                  <a:pt x="1709459" y="1104015"/>
                </a:cubicBezTo>
                <a:cubicBezTo>
                  <a:pt x="1679636" y="1104015"/>
                  <a:pt x="1655459" y="1079838"/>
                  <a:pt x="1655459" y="1050015"/>
                </a:cubicBezTo>
                <a:close/>
                <a:moveTo>
                  <a:pt x="1655459" y="1249218"/>
                </a:moveTo>
                <a:cubicBezTo>
                  <a:pt x="1655459" y="1219395"/>
                  <a:pt x="1679636" y="1195218"/>
                  <a:pt x="1709459" y="1195218"/>
                </a:cubicBezTo>
                <a:cubicBezTo>
                  <a:pt x="1739282" y="1195218"/>
                  <a:pt x="1763459" y="1219395"/>
                  <a:pt x="1763459" y="1249218"/>
                </a:cubicBezTo>
                <a:cubicBezTo>
                  <a:pt x="1763459" y="1279041"/>
                  <a:pt x="1739282" y="1303218"/>
                  <a:pt x="1709459" y="1303218"/>
                </a:cubicBezTo>
                <a:cubicBezTo>
                  <a:pt x="1679636" y="1303218"/>
                  <a:pt x="1655459" y="1279041"/>
                  <a:pt x="1655459" y="1249218"/>
                </a:cubicBezTo>
                <a:close/>
                <a:moveTo>
                  <a:pt x="1655459" y="1448424"/>
                </a:moveTo>
                <a:cubicBezTo>
                  <a:pt x="1655459" y="1418601"/>
                  <a:pt x="1679636" y="1394424"/>
                  <a:pt x="1709459" y="1394424"/>
                </a:cubicBezTo>
                <a:cubicBezTo>
                  <a:pt x="1739282" y="1394424"/>
                  <a:pt x="1763459" y="1418601"/>
                  <a:pt x="1763459" y="1448424"/>
                </a:cubicBezTo>
                <a:cubicBezTo>
                  <a:pt x="1763459" y="1478247"/>
                  <a:pt x="1739282" y="1502424"/>
                  <a:pt x="1709459" y="1502424"/>
                </a:cubicBezTo>
                <a:cubicBezTo>
                  <a:pt x="1679636" y="1502424"/>
                  <a:pt x="1655459" y="1478247"/>
                  <a:pt x="1655459" y="1448424"/>
                </a:cubicBezTo>
                <a:close/>
                <a:moveTo>
                  <a:pt x="1471519" y="54000"/>
                </a:moveTo>
                <a:cubicBezTo>
                  <a:pt x="1471519" y="24177"/>
                  <a:pt x="1495696" y="0"/>
                  <a:pt x="1525519" y="0"/>
                </a:cubicBezTo>
                <a:cubicBezTo>
                  <a:pt x="1555342" y="0"/>
                  <a:pt x="1579519" y="24177"/>
                  <a:pt x="1579519" y="54000"/>
                </a:cubicBezTo>
                <a:cubicBezTo>
                  <a:pt x="1579519" y="83823"/>
                  <a:pt x="1555342" y="108000"/>
                  <a:pt x="1525519" y="108000"/>
                </a:cubicBezTo>
                <a:cubicBezTo>
                  <a:pt x="1495696" y="108000"/>
                  <a:pt x="1471519" y="83823"/>
                  <a:pt x="1471519" y="54000"/>
                </a:cubicBezTo>
                <a:close/>
                <a:moveTo>
                  <a:pt x="1471519" y="253203"/>
                </a:moveTo>
                <a:cubicBezTo>
                  <a:pt x="1471519" y="223380"/>
                  <a:pt x="1495696" y="199203"/>
                  <a:pt x="1525519" y="199203"/>
                </a:cubicBezTo>
                <a:cubicBezTo>
                  <a:pt x="1555342" y="199203"/>
                  <a:pt x="1579519" y="223380"/>
                  <a:pt x="1579519" y="253203"/>
                </a:cubicBezTo>
                <a:cubicBezTo>
                  <a:pt x="1579519" y="283026"/>
                  <a:pt x="1555342" y="307203"/>
                  <a:pt x="1525519" y="307203"/>
                </a:cubicBezTo>
                <a:cubicBezTo>
                  <a:pt x="1495696" y="307203"/>
                  <a:pt x="1471519" y="283026"/>
                  <a:pt x="1471519" y="253203"/>
                </a:cubicBezTo>
                <a:close/>
                <a:moveTo>
                  <a:pt x="1471519" y="452406"/>
                </a:moveTo>
                <a:cubicBezTo>
                  <a:pt x="1471519" y="422583"/>
                  <a:pt x="1495696" y="398406"/>
                  <a:pt x="1525519" y="398406"/>
                </a:cubicBezTo>
                <a:cubicBezTo>
                  <a:pt x="1555342" y="398406"/>
                  <a:pt x="1579519" y="422583"/>
                  <a:pt x="1579519" y="452406"/>
                </a:cubicBezTo>
                <a:cubicBezTo>
                  <a:pt x="1579519" y="482229"/>
                  <a:pt x="1555342" y="506406"/>
                  <a:pt x="1525519" y="506406"/>
                </a:cubicBezTo>
                <a:cubicBezTo>
                  <a:pt x="1495696" y="506406"/>
                  <a:pt x="1471519" y="482229"/>
                  <a:pt x="1471519" y="452406"/>
                </a:cubicBezTo>
                <a:close/>
                <a:moveTo>
                  <a:pt x="1471519" y="651609"/>
                </a:moveTo>
                <a:cubicBezTo>
                  <a:pt x="1471519" y="621786"/>
                  <a:pt x="1495696" y="597609"/>
                  <a:pt x="1525519" y="597609"/>
                </a:cubicBezTo>
                <a:cubicBezTo>
                  <a:pt x="1555342" y="597609"/>
                  <a:pt x="1579519" y="621786"/>
                  <a:pt x="1579519" y="651609"/>
                </a:cubicBezTo>
                <a:cubicBezTo>
                  <a:pt x="1579519" y="681432"/>
                  <a:pt x="1555342" y="705609"/>
                  <a:pt x="1525519" y="705609"/>
                </a:cubicBezTo>
                <a:cubicBezTo>
                  <a:pt x="1495696" y="705609"/>
                  <a:pt x="1471519" y="681432"/>
                  <a:pt x="1471519" y="651609"/>
                </a:cubicBezTo>
                <a:close/>
                <a:moveTo>
                  <a:pt x="1471519" y="850812"/>
                </a:moveTo>
                <a:cubicBezTo>
                  <a:pt x="1471519" y="820989"/>
                  <a:pt x="1495696" y="796812"/>
                  <a:pt x="1525519" y="796812"/>
                </a:cubicBezTo>
                <a:cubicBezTo>
                  <a:pt x="1555342" y="796812"/>
                  <a:pt x="1579519" y="820989"/>
                  <a:pt x="1579519" y="850812"/>
                </a:cubicBezTo>
                <a:cubicBezTo>
                  <a:pt x="1579519" y="880635"/>
                  <a:pt x="1555342" y="904812"/>
                  <a:pt x="1525519" y="904812"/>
                </a:cubicBezTo>
                <a:cubicBezTo>
                  <a:pt x="1495696" y="904812"/>
                  <a:pt x="1471519" y="880635"/>
                  <a:pt x="1471519" y="850812"/>
                </a:cubicBezTo>
                <a:close/>
                <a:moveTo>
                  <a:pt x="1471519" y="1050015"/>
                </a:moveTo>
                <a:cubicBezTo>
                  <a:pt x="1471519" y="1020192"/>
                  <a:pt x="1495696" y="996015"/>
                  <a:pt x="1525519" y="996015"/>
                </a:cubicBezTo>
                <a:cubicBezTo>
                  <a:pt x="1555342" y="996015"/>
                  <a:pt x="1579519" y="1020192"/>
                  <a:pt x="1579519" y="1050015"/>
                </a:cubicBezTo>
                <a:cubicBezTo>
                  <a:pt x="1579519" y="1079838"/>
                  <a:pt x="1555342" y="1104015"/>
                  <a:pt x="1525519" y="1104015"/>
                </a:cubicBezTo>
                <a:cubicBezTo>
                  <a:pt x="1495696" y="1104015"/>
                  <a:pt x="1471519" y="1079838"/>
                  <a:pt x="1471519" y="1050015"/>
                </a:cubicBezTo>
                <a:close/>
                <a:moveTo>
                  <a:pt x="1471519" y="1249218"/>
                </a:moveTo>
                <a:cubicBezTo>
                  <a:pt x="1471519" y="1219395"/>
                  <a:pt x="1495696" y="1195218"/>
                  <a:pt x="1525519" y="1195218"/>
                </a:cubicBezTo>
                <a:cubicBezTo>
                  <a:pt x="1555342" y="1195218"/>
                  <a:pt x="1579519" y="1219395"/>
                  <a:pt x="1579519" y="1249218"/>
                </a:cubicBezTo>
                <a:cubicBezTo>
                  <a:pt x="1579519" y="1279041"/>
                  <a:pt x="1555342" y="1303218"/>
                  <a:pt x="1525519" y="1303218"/>
                </a:cubicBezTo>
                <a:cubicBezTo>
                  <a:pt x="1495696" y="1303218"/>
                  <a:pt x="1471519" y="1279041"/>
                  <a:pt x="1471519" y="1249218"/>
                </a:cubicBezTo>
                <a:close/>
                <a:moveTo>
                  <a:pt x="1471519" y="1448424"/>
                </a:moveTo>
                <a:cubicBezTo>
                  <a:pt x="1471519" y="1418601"/>
                  <a:pt x="1495696" y="1394424"/>
                  <a:pt x="1525519" y="1394424"/>
                </a:cubicBezTo>
                <a:cubicBezTo>
                  <a:pt x="1555342" y="1394424"/>
                  <a:pt x="1579519" y="1418601"/>
                  <a:pt x="1579519" y="1448424"/>
                </a:cubicBezTo>
                <a:cubicBezTo>
                  <a:pt x="1579519" y="1478247"/>
                  <a:pt x="1555342" y="1502424"/>
                  <a:pt x="1525519" y="1502424"/>
                </a:cubicBezTo>
                <a:cubicBezTo>
                  <a:pt x="1495696" y="1502424"/>
                  <a:pt x="1471519" y="1478247"/>
                  <a:pt x="1471519" y="1448424"/>
                </a:cubicBezTo>
                <a:close/>
                <a:moveTo>
                  <a:pt x="1287579" y="54000"/>
                </a:moveTo>
                <a:cubicBezTo>
                  <a:pt x="1287579" y="24177"/>
                  <a:pt x="1311756" y="0"/>
                  <a:pt x="1341579" y="0"/>
                </a:cubicBezTo>
                <a:cubicBezTo>
                  <a:pt x="1371402" y="0"/>
                  <a:pt x="1395579" y="24177"/>
                  <a:pt x="1395579" y="54000"/>
                </a:cubicBezTo>
                <a:cubicBezTo>
                  <a:pt x="1395579" y="83823"/>
                  <a:pt x="1371402" y="108000"/>
                  <a:pt x="1341579" y="108000"/>
                </a:cubicBezTo>
                <a:cubicBezTo>
                  <a:pt x="1311756" y="108000"/>
                  <a:pt x="1287579" y="83823"/>
                  <a:pt x="1287579" y="54000"/>
                </a:cubicBezTo>
                <a:close/>
                <a:moveTo>
                  <a:pt x="1287579" y="253203"/>
                </a:moveTo>
                <a:cubicBezTo>
                  <a:pt x="1287579" y="223380"/>
                  <a:pt x="1311756" y="199203"/>
                  <a:pt x="1341579" y="199203"/>
                </a:cubicBezTo>
                <a:cubicBezTo>
                  <a:pt x="1371402" y="199203"/>
                  <a:pt x="1395579" y="223380"/>
                  <a:pt x="1395579" y="253203"/>
                </a:cubicBezTo>
                <a:cubicBezTo>
                  <a:pt x="1395579" y="283026"/>
                  <a:pt x="1371402" y="307203"/>
                  <a:pt x="1341579" y="307203"/>
                </a:cubicBezTo>
                <a:cubicBezTo>
                  <a:pt x="1311756" y="307203"/>
                  <a:pt x="1287579" y="283026"/>
                  <a:pt x="1287579" y="253203"/>
                </a:cubicBezTo>
                <a:close/>
                <a:moveTo>
                  <a:pt x="1287579" y="452406"/>
                </a:moveTo>
                <a:cubicBezTo>
                  <a:pt x="1287579" y="422583"/>
                  <a:pt x="1311756" y="398406"/>
                  <a:pt x="1341579" y="398406"/>
                </a:cubicBezTo>
                <a:cubicBezTo>
                  <a:pt x="1371402" y="398406"/>
                  <a:pt x="1395579" y="422583"/>
                  <a:pt x="1395579" y="452406"/>
                </a:cubicBezTo>
                <a:cubicBezTo>
                  <a:pt x="1395579" y="482229"/>
                  <a:pt x="1371402" y="506406"/>
                  <a:pt x="1341579" y="506406"/>
                </a:cubicBezTo>
                <a:cubicBezTo>
                  <a:pt x="1311756" y="506406"/>
                  <a:pt x="1287579" y="482229"/>
                  <a:pt x="1287579" y="452406"/>
                </a:cubicBezTo>
                <a:close/>
                <a:moveTo>
                  <a:pt x="1287579" y="651609"/>
                </a:moveTo>
                <a:cubicBezTo>
                  <a:pt x="1287579" y="621786"/>
                  <a:pt x="1311756" y="597609"/>
                  <a:pt x="1341579" y="597609"/>
                </a:cubicBezTo>
                <a:cubicBezTo>
                  <a:pt x="1371402" y="597609"/>
                  <a:pt x="1395579" y="621786"/>
                  <a:pt x="1395579" y="651609"/>
                </a:cubicBezTo>
                <a:cubicBezTo>
                  <a:pt x="1395579" y="681432"/>
                  <a:pt x="1371402" y="705609"/>
                  <a:pt x="1341579" y="705609"/>
                </a:cubicBezTo>
                <a:cubicBezTo>
                  <a:pt x="1311756" y="705609"/>
                  <a:pt x="1287579" y="681432"/>
                  <a:pt x="1287579" y="651609"/>
                </a:cubicBezTo>
                <a:close/>
                <a:moveTo>
                  <a:pt x="1287579" y="850812"/>
                </a:moveTo>
                <a:cubicBezTo>
                  <a:pt x="1287579" y="820989"/>
                  <a:pt x="1311756" y="796812"/>
                  <a:pt x="1341579" y="796812"/>
                </a:cubicBezTo>
                <a:cubicBezTo>
                  <a:pt x="1371402" y="796812"/>
                  <a:pt x="1395579" y="820989"/>
                  <a:pt x="1395579" y="850812"/>
                </a:cubicBezTo>
                <a:cubicBezTo>
                  <a:pt x="1395579" y="880635"/>
                  <a:pt x="1371402" y="904812"/>
                  <a:pt x="1341579" y="904812"/>
                </a:cubicBezTo>
                <a:cubicBezTo>
                  <a:pt x="1311756" y="904812"/>
                  <a:pt x="1287579" y="880635"/>
                  <a:pt x="1287579" y="850812"/>
                </a:cubicBezTo>
                <a:close/>
                <a:moveTo>
                  <a:pt x="1287579" y="1050015"/>
                </a:moveTo>
                <a:cubicBezTo>
                  <a:pt x="1287579" y="1020192"/>
                  <a:pt x="1311756" y="996015"/>
                  <a:pt x="1341579" y="996015"/>
                </a:cubicBezTo>
                <a:cubicBezTo>
                  <a:pt x="1371402" y="996015"/>
                  <a:pt x="1395579" y="1020192"/>
                  <a:pt x="1395579" y="1050015"/>
                </a:cubicBezTo>
                <a:cubicBezTo>
                  <a:pt x="1395579" y="1079838"/>
                  <a:pt x="1371402" y="1104015"/>
                  <a:pt x="1341579" y="1104015"/>
                </a:cubicBezTo>
                <a:cubicBezTo>
                  <a:pt x="1311756" y="1104015"/>
                  <a:pt x="1287579" y="1079838"/>
                  <a:pt x="1287579" y="1050015"/>
                </a:cubicBezTo>
                <a:close/>
                <a:moveTo>
                  <a:pt x="1287579" y="1249218"/>
                </a:moveTo>
                <a:cubicBezTo>
                  <a:pt x="1287579" y="1219395"/>
                  <a:pt x="1311756" y="1195218"/>
                  <a:pt x="1341579" y="1195218"/>
                </a:cubicBezTo>
                <a:cubicBezTo>
                  <a:pt x="1371402" y="1195218"/>
                  <a:pt x="1395579" y="1219395"/>
                  <a:pt x="1395579" y="1249218"/>
                </a:cubicBezTo>
                <a:cubicBezTo>
                  <a:pt x="1395579" y="1279041"/>
                  <a:pt x="1371402" y="1303218"/>
                  <a:pt x="1341579" y="1303218"/>
                </a:cubicBezTo>
                <a:cubicBezTo>
                  <a:pt x="1311756" y="1303218"/>
                  <a:pt x="1287579" y="1279041"/>
                  <a:pt x="1287579" y="1249218"/>
                </a:cubicBezTo>
                <a:close/>
                <a:moveTo>
                  <a:pt x="1287579" y="1448424"/>
                </a:moveTo>
                <a:cubicBezTo>
                  <a:pt x="1287579" y="1418601"/>
                  <a:pt x="1311756" y="1394424"/>
                  <a:pt x="1341579" y="1394424"/>
                </a:cubicBezTo>
                <a:cubicBezTo>
                  <a:pt x="1371402" y="1394424"/>
                  <a:pt x="1395579" y="1418601"/>
                  <a:pt x="1395579" y="1448424"/>
                </a:cubicBezTo>
                <a:cubicBezTo>
                  <a:pt x="1395579" y="1478247"/>
                  <a:pt x="1371402" y="1502424"/>
                  <a:pt x="1341579" y="1502424"/>
                </a:cubicBezTo>
                <a:cubicBezTo>
                  <a:pt x="1311756" y="1502424"/>
                  <a:pt x="1287579" y="1478247"/>
                  <a:pt x="1287579" y="1448424"/>
                </a:cubicBezTo>
                <a:close/>
                <a:moveTo>
                  <a:pt x="1103639" y="54000"/>
                </a:moveTo>
                <a:cubicBezTo>
                  <a:pt x="1103639" y="24177"/>
                  <a:pt x="1127816" y="0"/>
                  <a:pt x="1157639" y="0"/>
                </a:cubicBezTo>
                <a:cubicBezTo>
                  <a:pt x="1187463" y="0"/>
                  <a:pt x="1211639" y="24177"/>
                  <a:pt x="1211639" y="54000"/>
                </a:cubicBezTo>
                <a:cubicBezTo>
                  <a:pt x="1211639" y="83823"/>
                  <a:pt x="1187462" y="108000"/>
                  <a:pt x="1157639" y="108000"/>
                </a:cubicBezTo>
                <a:cubicBezTo>
                  <a:pt x="1127816" y="108000"/>
                  <a:pt x="1103639" y="83823"/>
                  <a:pt x="1103639" y="54000"/>
                </a:cubicBezTo>
                <a:close/>
                <a:moveTo>
                  <a:pt x="1103639" y="253203"/>
                </a:moveTo>
                <a:cubicBezTo>
                  <a:pt x="1103639" y="223380"/>
                  <a:pt x="1127816" y="199203"/>
                  <a:pt x="1157639" y="199203"/>
                </a:cubicBezTo>
                <a:cubicBezTo>
                  <a:pt x="1187462" y="199203"/>
                  <a:pt x="1211639" y="223380"/>
                  <a:pt x="1211639" y="253203"/>
                </a:cubicBezTo>
                <a:cubicBezTo>
                  <a:pt x="1211639" y="283026"/>
                  <a:pt x="1187462" y="307203"/>
                  <a:pt x="1157639" y="307203"/>
                </a:cubicBezTo>
                <a:cubicBezTo>
                  <a:pt x="1127816" y="307203"/>
                  <a:pt x="1103639" y="283026"/>
                  <a:pt x="1103639" y="253203"/>
                </a:cubicBezTo>
                <a:close/>
                <a:moveTo>
                  <a:pt x="1103639" y="452406"/>
                </a:moveTo>
                <a:cubicBezTo>
                  <a:pt x="1103639" y="422583"/>
                  <a:pt x="1127816" y="398406"/>
                  <a:pt x="1157639" y="398406"/>
                </a:cubicBezTo>
                <a:cubicBezTo>
                  <a:pt x="1187462" y="398406"/>
                  <a:pt x="1211639" y="422583"/>
                  <a:pt x="1211639" y="452406"/>
                </a:cubicBezTo>
                <a:cubicBezTo>
                  <a:pt x="1211639" y="482229"/>
                  <a:pt x="1187462" y="506406"/>
                  <a:pt x="1157639" y="506406"/>
                </a:cubicBezTo>
                <a:cubicBezTo>
                  <a:pt x="1127816" y="506406"/>
                  <a:pt x="1103639" y="482229"/>
                  <a:pt x="1103639" y="452406"/>
                </a:cubicBezTo>
                <a:close/>
                <a:moveTo>
                  <a:pt x="1103639" y="651609"/>
                </a:moveTo>
                <a:cubicBezTo>
                  <a:pt x="1103639" y="621786"/>
                  <a:pt x="1127816" y="597609"/>
                  <a:pt x="1157639" y="597609"/>
                </a:cubicBezTo>
                <a:cubicBezTo>
                  <a:pt x="1187462" y="597609"/>
                  <a:pt x="1211639" y="621786"/>
                  <a:pt x="1211639" y="651609"/>
                </a:cubicBezTo>
                <a:cubicBezTo>
                  <a:pt x="1211639" y="681432"/>
                  <a:pt x="1187462" y="705609"/>
                  <a:pt x="1157639" y="705609"/>
                </a:cubicBezTo>
                <a:cubicBezTo>
                  <a:pt x="1127816" y="705609"/>
                  <a:pt x="1103639" y="681432"/>
                  <a:pt x="1103639" y="651609"/>
                </a:cubicBezTo>
                <a:close/>
                <a:moveTo>
                  <a:pt x="1103639" y="850812"/>
                </a:moveTo>
                <a:cubicBezTo>
                  <a:pt x="1103639" y="820989"/>
                  <a:pt x="1127816" y="796812"/>
                  <a:pt x="1157639" y="796812"/>
                </a:cubicBezTo>
                <a:cubicBezTo>
                  <a:pt x="1187462" y="796812"/>
                  <a:pt x="1211639" y="820989"/>
                  <a:pt x="1211639" y="850812"/>
                </a:cubicBezTo>
                <a:cubicBezTo>
                  <a:pt x="1211639" y="880635"/>
                  <a:pt x="1187462" y="904812"/>
                  <a:pt x="1157639" y="904812"/>
                </a:cubicBezTo>
                <a:cubicBezTo>
                  <a:pt x="1127816" y="904812"/>
                  <a:pt x="1103639" y="880635"/>
                  <a:pt x="1103639" y="850812"/>
                </a:cubicBezTo>
                <a:close/>
                <a:moveTo>
                  <a:pt x="1103639" y="1050015"/>
                </a:moveTo>
                <a:cubicBezTo>
                  <a:pt x="1103639" y="1020192"/>
                  <a:pt x="1127816" y="996015"/>
                  <a:pt x="1157639" y="996015"/>
                </a:cubicBezTo>
                <a:cubicBezTo>
                  <a:pt x="1187462" y="996015"/>
                  <a:pt x="1211639" y="1020192"/>
                  <a:pt x="1211639" y="1050015"/>
                </a:cubicBezTo>
                <a:cubicBezTo>
                  <a:pt x="1211639" y="1079838"/>
                  <a:pt x="1187462" y="1104015"/>
                  <a:pt x="1157639" y="1104015"/>
                </a:cubicBezTo>
                <a:cubicBezTo>
                  <a:pt x="1127816" y="1104015"/>
                  <a:pt x="1103639" y="1079838"/>
                  <a:pt x="1103639" y="1050015"/>
                </a:cubicBezTo>
                <a:close/>
                <a:moveTo>
                  <a:pt x="1103639" y="1249218"/>
                </a:moveTo>
                <a:cubicBezTo>
                  <a:pt x="1103639" y="1219395"/>
                  <a:pt x="1127816" y="1195218"/>
                  <a:pt x="1157639" y="1195218"/>
                </a:cubicBezTo>
                <a:cubicBezTo>
                  <a:pt x="1187462" y="1195218"/>
                  <a:pt x="1211639" y="1219395"/>
                  <a:pt x="1211639" y="1249218"/>
                </a:cubicBezTo>
                <a:cubicBezTo>
                  <a:pt x="1211639" y="1279041"/>
                  <a:pt x="1187462" y="1303218"/>
                  <a:pt x="1157639" y="1303218"/>
                </a:cubicBezTo>
                <a:cubicBezTo>
                  <a:pt x="1127816" y="1303218"/>
                  <a:pt x="1103639" y="1279041"/>
                  <a:pt x="1103639" y="1249218"/>
                </a:cubicBezTo>
                <a:close/>
                <a:moveTo>
                  <a:pt x="1103639" y="1448424"/>
                </a:moveTo>
                <a:cubicBezTo>
                  <a:pt x="1103639" y="1418601"/>
                  <a:pt x="1127816" y="1394424"/>
                  <a:pt x="1157639" y="1394424"/>
                </a:cubicBezTo>
                <a:cubicBezTo>
                  <a:pt x="1187462" y="1394424"/>
                  <a:pt x="1211639" y="1418601"/>
                  <a:pt x="1211639" y="1448424"/>
                </a:cubicBezTo>
                <a:cubicBezTo>
                  <a:pt x="1211639" y="1478247"/>
                  <a:pt x="1187462" y="1502424"/>
                  <a:pt x="1157639" y="1502424"/>
                </a:cubicBezTo>
                <a:cubicBezTo>
                  <a:pt x="1127816" y="1502424"/>
                  <a:pt x="1103639" y="1478247"/>
                  <a:pt x="1103639" y="1448424"/>
                </a:cubicBezTo>
                <a:close/>
                <a:moveTo>
                  <a:pt x="919704" y="54000"/>
                </a:moveTo>
                <a:cubicBezTo>
                  <a:pt x="919704" y="24177"/>
                  <a:pt x="943881" y="0"/>
                  <a:pt x="973699" y="0"/>
                </a:cubicBezTo>
                <a:cubicBezTo>
                  <a:pt x="1003522" y="0"/>
                  <a:pt x="1027699" y="24177"/>
                  <a:pt x="1027699" y="54000"/>
                </a:cubicBezTo>
                <a:cubicBezTo>
                  <a:pt x="1027699" y="83823"/>
                  <a:pt x="1003522" y="108000"/>
                  <a:pt x="973699" y="108000"/>
                </a:cubicBezTo>
                <a:cubicBezTo>
                  <a:pt x="943881" y="108000"/>
                  <a:pt x="919704" y="83823"/>
                  <a:pt x="919704" y="54000"/>
                </a:cubicBezTo>
                <a:close/>
                <a:moveTo>
                  <a:pt x="919703" y="253203"/>
                </a:moveTo>
                <a:cubicBezTo>
                  <a:pt x="919703" y="223380"/>
                  <a:pt x="943880" y="199203"/>
                  <a:pt x="973699" y="199203"/>
                </a:cubicBezTo>
                <a:cubicBezTo>
                  <a:pt x="1003522" y="199203"/>
                  <a:pt x="1027699" y="223380"/>
                  <a:pt x="1027699" y="253203"/>
                </a:cubicBezTo>
                <a:cubicBezTo>
                  <a:pt x="1027699" y="283026"/>
                  <a:pt x="1003522" y="307203"/>
                  <a:pt x="973699" y="307203"/>
                </a:cubicBezTo>
                <a:cubicBezTo>
                  <a:pt x="943880" y="307203"/>
                  <a:pt x="919703" y="283026"/>
                  <a:pt x="919703" y="253203"/>
                </a:cubicBezTo>
                <a:close/>
                <a:moveTo>
                  <a:pt x="919703" y="452406"/>
                </a:moveTo>
                <a:cubicBezTo>
                  <a:pt x="919703" y="422583"/>
                  <a:pt x="943880" y="398406"/>
                  <a:pt x="973699" y="398406"/>
                </a:cubicBezTo>
                <a:cubicBezTo>
                  <a:pt x="1003522" y="398406"/>
                  <a:pt x="1027699" y="422583"/>
                  <a:pt x="1027699" y="452406"/>
                </a:cubicBezTo>
                <a:cubicBezTo>
                  <a:pt x="1027699" y="482229"/>
                  <a:pt x="1003522" y="506406"/>
                  <a:pt x="973699" y="506406"/>
                </a:cubicBezTo>
                <a:cubicBezTo>
                  <a:pt x="943880" y="506406"/>
                  <a:pt x="919703" y="482229"/>
                  <a:pt x="919703" y="452406"/>
                </a:cubicBezTo>
                <a:close/>
                <a:moveTo>
                  <a:pt x="919702" y="651609"/>
                </a:moveTo>
                <a:cubicBezTo>
                  <a:pt x="919702" y="621786"/>
                  <a:pt x="943879" y="597609"/>
                  <a:pt x="973699" y="597609"/>
                </a:cubicBezTo>
                <a:cubicBezTo>
                  <a:pt x="1003522" y="597609"/>
                  <a:pt x="1027699" y="621786"/>
                  <a:pt x="1027699" y="651609"/>
                </a:cubicBezTo>
                <a:cubicBezTo>
                  <a:pt x="1027699" y="681432"/>
                  <a:pt x="1003522" y="705609"/>
                  <a:pt x="973699" y="705609"/>
                </a:cubicBezTo>
                <a:cubicBezTo>
                  <a:pt x="943879" y="705609"/>
                  <a:pt x="919702" y="681432"/>
                  <a:pt x="919702" y="651609"/>
                </a:cubicBezTo>
                <a:close/>
                <a:moveTo>
                  <a:pt x="919701" y="850812"/>
                </a:moveTo>
                <a:cubicBezTo>
                  <a:pt x="919701" y="820989"/>
                  <a:pt x="943878" y="796812"/>
                  <a:pt x="973699" y="796812"/>
                </a:cubicBezTo>
                <a:cubicBezTo>
                  <a:pt x="1003522" y="796812"/>
                  <a:pt x="1027699" y="820989"/>
                  <a:pt x="1027699" y="850812"/>
                </a:cubicBezTo>
                <a:cubicBezTo>
                  <a:pt x="1027699" y="880635"/>
                  <a:pt x="1003522" y="904812"/>
                  <a:pt x="973699" y="904812"/>
                </a:cubicBezTo>
                <a:cubicBezTo>
                  <a:pt x="943878" y="904812"/>
                  <a:pt x="919701" y="880635"/>
                  <a:pt x="919701" y="850812"/>
                </a:cubicBezTo>
                <a:close/>
                <a:moveTo>
                  <a:pt x="919701" y="1050015"/>
                </a:moveTo>
                <a:cubicBezTo>
                  <a:pt x="919701" y="1020192"/>
                  <a:pt x="943878" y="996015"/>
                  <a:pt x="973699" y="996015"/>
                </a:cubicBezTo>
                <a:cubicBezTo>
                  <a:pt x="1003522" y="996015"/>
                  <a:pt x="1027699" y="1020192"/>
                  <a:pt x="1027699" y="1050015"/>
                </a:cubicBezTo>
                <a:cubicBezTo>
                  <a:pt x="1027699" y="1079838"/>
                  <a:pt x="1003522" y="1104015"/>
                  <a:pt x="973699" y="1104015"/>
                </a:cubicBezTo>
                <a:cubicBezTo>
                  <a:pt x="943878" y="1104015"/>
                  <a:pt x="919701" y="1079838"/>
                  <a:pt x="919701" y="1050015"/>
                </a:cubicBezTo>
                <a:close/>
                <a:moveTo>
                  <a:pt x="919700" y="1249218"/>
                </a:moveTo>
                <a:cubicBezTo>
                  <a:pt x="919700" y="1219395"/>
                  <a:pt x="943877" y="1195218"/>
                  <a:pt x="973699" y="1195218"/>
                </a:cubicBezTo>
                <a:cubicBezTo>
                  <a:pt x="1003522" y="1195218"/>
                  <a:pt x="1027699" y="1219395"/>
                  <a:pt x="1027699" y="1249218"/>
                </a:cubicBezTo>
                <a:cubicBezTo>
                  <a:pt x="1027699" y="1279041"/>
                  <a:pt x="1003522" y="1303218"/>
                  <a:pt x="973699" y="1303218"/>
                </a:cubicBezTo>
                <a:cubicBezTo>
                  <a:pt x="943877" y="1303218"/>
                  <a:pt x="919700" y="1279041"/>
                  <a:pt x="919700" y="1249218"/>
                </a:cubicBezTo>
                <a:close/>
                <a:moveTo>
                  <a:pt x="919699" y="1448424"/>
                </a:moveTo>
                <a:cubicBezTo>
                  <a:pt x="919699" y="1418601"/>
                  <a:pt x="943876" y="1394424"/>
                  <a:pt x="973699" y="1394424"/>
                </a:cubicBezTo>
                <a:cubicBezTo>
                  <a:pt x="1003522" y="1394424"/>
                  <a:pt x="1027699" y="1418601"/>
                  <a:pt x="1027699" y="1448424"/>
                </a:cubicBezTo>
                <a:cubicBezTo>
                  <a:pt x="1027699" y="1478247"/>
                  <a:pt x="1003522" y="1502424"/>
                  <a:pt x="973699" y="1502424"/>
                </a:cubicBezTo>
                <a:cubicBezTo>
                  <a:pt x="943876" y="1502424"/>
                  <a:pt x="919699" y="1478247"/>
                  <a:pt x="919699" y="1448424"/>
                </a:cubicBezTo>
                <a:close/>
                <a:moveTo>
                  <a:pt x="735764" y="54000"/>
                </a:moveTo>
                <a:cubicBezTo>
                  <a:pt x="735764" y="24177"/>
                  <a:pt x="759941" y="0"/>
                  <a:pt x="789764" y="0"/>
                </a:cubicBezTo>
                <a:cubicBezTo>
                  <a:pt x="819587" y="0"/>
                  <a:pt x="843764" y="24177"/>
                  <a:pt x="843764" y="54000"/>
                </a:cubicBezTo>
                <a:cubicBezTo>
                  <a:pt x="843764" y="83823"/>
                  <a:pt x="819587" y="108000"/>
                  <a:pt x="789764" y="108000"/>
                </a:cubicBezTo>
                <a:cubicBezTo>
                  <a:pt x="759941" y="108000"/>
                  <a:pt x="735764" y="83823"/>
                  <a:pt x="735764" y="54000"/>
                </a:cubicBezTo>
                <a:close/>
                <a:moveTo>
                  <a:pt x="735763" y="253203"/>
                </a:moveTo>
                <a:cubicBezTo>
                  <a:pt x="735763" y="223380"/>
                  <a:pt x="759941" y="199203"/>
                  <a:pt x="789763" y="199203"/>
                </a:cubicBezTo>
                <a:cubicBezTo>
                  <a:pt x="819586" y="199203"/>
                  <a:pt x="843763" y="223380"/>
                  <a:pt x="843763" y="253203"/>
                </a:cubicBezTo>
                <a:cubicBezTo>
                  <a:pt x="843763" y="283026"/>
                  <a:pt x="819586" y="307203"/>
                  <a:pt x="789763" y="307203"/>
                </a:cubicBezTo>
                <a:cubicBezTo>
                  <a:pt x="759941" y="307203"/>
                  <a:pt x="735763" y="283026"/>
                  <a:pt x="735763" y="253203"/>
                </a:cubicBezTo>
                <a:close/>
                <a:moveTo>
                  <a:pt x="735763" y="452406"/>
                </a:moveTo>
                <a:cubicBezTo>
                  <a:pt x="735763" y="422583"/>
                  <a:pt x="759940" y="398406"/>
                  <a:pt x="789762" y="398406"/>
                </a:cubicBezTo>
                <a:cubicBezTo>
                  <a:pt x="819585" y="398406"/>
                  <a:pt x="843763" y="422583"/>
                  <a:pt x="843763" y="452406"/>
                </a:cubicBezTo>
                <a:cubicBezTo>
                  <a:pt x="843763" y="482229"/>
                  <a:pt x="819585" y="506406"/>
                  <a:pt x="789762" y="506406"/>
                </a:cubicBezTo>
                <a:cubicBezTo>
                  <a:pt x="759940" y="506406"/>
                  <a:pt x="735763" y="482229"/>
                  <a:pt x="735763" y="452406"/>
                </a:cubicBezTo>
                <a:close/>
                <a:moveTo>
                  <a:pt x="735762" y="651609"/>
                </a:moveTo>
                <a:cubicBezTo>
                  <a:pt x="735762" y="621786"/>
                  <a:pt x="759939" y="597609"/>
                  <a:pt x="789762" y="597609"/>
                </a:cubicBezTo>
                <a:cubicBezTo>
                  <a:pt x="819585" y="597609"/>
                  <a:pt x="843762" y="621786"/>
                  <a:pt x="843762" y="651609"/>
                </a:cubicBezTo>
                <a:cubicBezTo>
                  <a:pt x="843762" y="681432"/>
                  <a:pt x="819585" y="705609"/>
                  <a:pt x="789762" y="705609"/>
                </a:cubicBezTo>
                <a:cubicBezTo>
                  <a:pt x="759939" y="705609"/>
                  <a:pt x="735762" y="681432"/>
                  <a:pt x="735762" y="651609"/>
                </a:cubicBezTo>
                <a:close/>
                <a:moveTo>
                  <a:pt x="735761" y="850812"/>
                </a:moveTo>
                <a:cubicBezTo>
                  <a:pt x="735761" y="820989"/>
                  <a:pt x="759939" y="796812"/>
                  <a:pt x="789761" y="796812"/>
                </a:cubicBezTo>
                <a:cubicBezTo>
                  <a:pt x="819584" y="796812"/>
                  <a:pt x="843761" y="820989"/>
                  <a:pt x="843761" y="850812"/>
                </a:cubicBezTo>
                <a:cubicBezTo>
                  <a:pt x="843761" y="880635"/>
                  <a:pt x="819584" y="904812"/>
                  <a:pt x="789761" y="904812"/>
                </a:cubicBezTo>
                <a:cubicBezTo>
                  <a:pt x="759939" y="904812"/>
                  <a:pt x="735761" y="880635"/>
                  <a:pt x="735761" y="850812"/>
                </a:cubicBezTo>
                <a:close/>
                <a:moveTo>
                  <a:pt x="735761" y="1050015"/>
                </a:moveTo>
                <a:cubicBezTo>
                  <a:pt x="735761" y="1020192"/>
                  <a:pt x="759938" y="996015"/>
                  <a:pt x="789761" y="996015"/>
                </a:cubicBezTo>
                <a:cubicBezTo>
                  <a:pt x="819584" y="996015"/>
                  <a:pt x="843761" y="1020192"/>
                  <a:pt x="843761" y="1050015"/>
                </a:cubicBezTo>
                <a:cubicBezTo>
                  <a:pt x="843761" y="1079838"/>
                  <a:pt x="819584" y="1104015"/>
                  <a:pt x="789761" y="1104015"/>
                </a:cubicBezTo>
                <a:cubicBezTo>
                  <a:pt x="759938" y="1104015"/>
                  <a:pt x="735761" y="1079838"/>
                  <a:pt x="735761" y="1050015"/>
                </a:cubicBezTo>
                <a:close/>
                <a:moveTo>
                  <a:pt x="735760" y="1249218"/>
                </a:moveTo>
                <a:cubicBezTo>
                  <a:pt x="735760" y="1219395"/>
                  <a:pt x="759937" y="1195218"/>
                  <a:pt x="789760" y="1195218"/>
                </a:cubicBezTo>
                <a:cubicBezTo>
                  <a:pt x="819583" y="1195218"/>
                  <a:pt x="843760" y="1219395"/>
                  <a:pt x="843760" y="1249218"/>
                </a:cubicBezTo>
                <a:cubicBezTo>
                  <a:pt x="843760" y="1279041"/>
                  <a:pt x="819583" y="1303218"/>
                  <a:pt x="789760" y="1303218"/>
                </a:cubicBezTo>
                <a:cubicBezTo>
                  <a:pt x="759937" y="1303218"/>
                  <a:pt x="735760" y="1279041"/>
                  <a:pt x="735760" y="1249218"/>
                </a:cubicBezTo>
                <a:close/>
                <a:moveTo>
                  <a:pt x="735759" y="1448424"/>
                </a:moveTo>
                <a:cubicBezTo>
                  <a:pt x="735759" y="1418601"/>
                  <a:pt x="759937" y="1394424"/>
                  <a:pt x="789759" y="1394424"/>
                </a:cubicBezTo>
                <a:cubicBezTo>
                  <a:pt x="819582" y="1394424"/>
                  <a:pt x="843759" y="1418601"/>
                  <a:pt x="843759" y="1448424"/>
                </a:cubicBezTo>
                <a:cubicBezTo>
                  <a:pt x="843759" y="1478247"/>
                  <a:pt x="819582" y="1502424"/>
                  <a:pt x="789759" y="1502424"/>
                </a:cubicBezTo>
                <a:cubicBezTo>
                  <a:pt x="759937" y="1502424"/>
                  <a:pt x="735759" y="1478247"/>
                  <a:pt x="735759" y="1448424"/>
                </a:cubicBezTo>
                <a:close/>
                <a:moveTo>
                  <a:pt x="551825" y="54000"/>
                </a:moveTo>
                <a:cubicBezTo>
                  <a:pt x="551825" y="24177"/>
                  <a:pt x="576002" y="0"/>
                  <a:pt x="605824" y="0"/>
                </a:cubicBezTo>
                <a:cubicBezTo>
                  <a:pt x="635647" y="0"/>
                  <a:pt x="659824" y="24177"/>
                  <a:pt x="659824" y="54000"/>
                </a:cubicBezTo>
                <a:cubicBezTo>
                  <a:pt x="659824" y="83823"/>
                  <a:pt x="635647" y="108000"/>
                  <a:pt x="605824" y="108000"/>
                </a:cubicBezTo>
                <a:cubicBezTo>
                  <a:pt x="576002" y="108000"/>
                  <a:pt x="551825" y="83823"/>
                  <a:pt x="551825" y="54000"/>
                </a:cubicBezTo>
                <a:close/>
                <a:moveTo>
                  <a:pt x="551824" y="253203"/>
                </a:moveTo>
                <a:cubicBezTo>
                  <a:pt x="551824" y="223380"/>
                  <a:pt x="576001" y="199203"/>
                  <a:pt x="605824" y="199203"/>
                </a:cubicBezTo>
                <a:cubicBezTo>
                  <a:pt x="635646" y="199203"/>
                  <a:pt x="659823" y="223380"/>
                  <a:pt x="659823" y="253203"/>
                </a:cubicBezTo>
                <a:cubicBezTo>
                  <a:pt x="659823" y="283026"/>
                  <a:pt x="635646" y="307203"/>
                  <a:pt x="605824" y="307203"/>
                </a:cubicBezTo>
                <a:cubicBezTo>
                  <a:pt x="576001" y="307203"/>
                  <a:pt x="551824" y="283026"/>
                  <a:pt x="551824" y="253203"/>
                </a:cubicBezTo>
                <a:close/>
                <a:moveTo>
                  <a:pt x="551823" y="452406"/>
                </a:moveTo>
                <a:cubicBezTo>
                  <a:pt x="551823" y="422583"/>
                  <a:pt x="576000" y="398406"/>
                  <a:pt x="605823" y="398406"/>
                </a:cubicBezTo>
                <a:cubicBezTo>
                  <a:pt x="635646" y="398406"/>
                  <a:pt x="659823" y="422583"/>
                  <a:pt x="659823" y="452406"/>
                </a:cubicBezTo>
                <a:cubicBezTo>
                  <a:pt x="659823" y="482229"/>
                  <a:pt x="635646" y="506406"/>
                  <a:pt x="605823" y="506406"/>
                </a:cubicBezTo>
                <a:cubicBezTo>
                  <a:pt x="576000" y="506406"/>
                  <a:pt x="551823" y="482229"/>
                  <a:pt x="551823" y="452406"/>
                </a:cubicBezTo>
                <a:close/>
                <a:moveTo>
                  <a:pt x="551823" y="651609"/>
                </a:moveTo>
                <a:cubicBezTo>
                  <a:pt x="551823" y="621786"/>
                  <a:pt x="575999" y="597609"/>
                  <a:pt x="605822" y="597609"/>
                </a:cubicBezTo>
                <a:cubicBezTo>
                  <a:pt x="635645" y="597609"/>
                  <a:pt x="659822" y="621786"/>
                  <a:pt x="659822" y="651609"/>
                </a:cubicBezTo>
                <a:cubicBezTo>
                  <a:pt x="659822" y="681432"/>
                  <a:pt x="635645" y="705609"/>
                  <a:pt x="605822" y="705609"/>
                </a:cubicBezTo>
                <a:cubicBezTo>
                  <a:pt x="575999" y="705609"/>
                  <a:pt x="551823" y="681432"/>
                  <a:pt x="551823" y="651609"/>
                </a:cubicBezTo>
                <a:close/>
                <a:moveTo>
                  <a:pt x="551822" y="850812"/>
                </a:moveTo>
                <a:cubicBezTo>
                  <a:pt x="551822" y="820989"/>
                  <a:pt x="575999" y="796812"/>
                  <a:pt x="605822" y="796812"/>
                </a:cubicBezTo>
                <a:cubicBezTo>
                  <a:pt x="635644" y="796812"/>
                  <a:pt x="659821" y="820989"/>
                  <a:pt x="659821" y="850812"/>
                </a:cubicBezTo>
                <a:cubicBezTo>
                  <a:pt x="659821" y="880635"/>
                  <a:pt x="635644" y="904812"/>
                  <a:pt x="605822" y="904812"/>
                </a:cubicBezTo>
                <a:cubicBezTo>
                  <a:pt x="575999" y="904812"/>
                  <a:pt x="551822" y="880635"/>
                  <a:pt x="551822" y="850812"/>
                </a:cubicBezTo>
                <a:close/>
                <a:moveTo>
                  <a:pt x="551821" y="1050015"/>
                </a:moveTo>
                <a:cubicBezTo>
                  <a:pt x="551821" y="1020192"/>
                  <a:pt x="575998" y="996015"/>
                  <a:pt x="605821" y="996015"/>
                </a:cubicBezTo>
                <a:cubicBezTo>
                  <a:pt x="635644" y="996015"/>
                  <a:pt x="659821" y="1020192"/>
                  <a:pt x="659821" y="1050015"/>
                </a:cubicBezTo>
                <a:cubicBezTo>
                  <a:pt x="659821" y="1079838"/>
                  <a:pt x="635644" y="1104015"/>
                  <a:pt x="605821" y="1104015"/>
                </a:cubicBezTo>
                <a:cubicBezTo>
                  <a:pt x="575998" y="1104015"/>
                  <a:pt x="551821" y="1079838"/>
                  <a:pt x="551821" y="1050015"/>
                </a:cubicBezTo>
                <a:close/>
                <a:moveTo>
                  <a:pt x="551820" y="1249218"/>
                </a:moveTo>
                <a:cubicBezTo>
                  <a:pt x="551820" y="1219395"/>
                  <a:pt x="575997" y="1195218"/>
                  <a:pt x="605820" y="1195218"/>
                </a:cubicBezTo>
                <a:cubicBezTo>
                  <a:pt x="635643" y="1195218"/>
                  <a:pt x="659820" y="1219395"/>
                  <a:pt x="659820" y="1249218"/>
                </a:cubicBezTo>
                <a:cubicBezTo>
                  <a:pt x="659820" y="1279041"/>
                  <a:pt x="635643" y="1303218"/>
                  <a:pt x="605820" y="1303218"/>
                </a:cubicBezTo>
                <a:cubicBezTo>
                  <a:pt x="575997" y="1303218"/>
                  <a:pt x="551820" y="1279041"/>
                  <a:pt x="551820" y="1249218"/>
                </a:cubicBezTo>
                <a:close/>
                <a:moveTo>
                  <a:pt x="551820" y="1448424"/>
                </a:moveTo>
                <a:cubicBezTo>
                  <a:pt x="551820" y="1418601"/>
                  <a:pt x="575996" y="1394424"/>
                  <a:pt x="605819" y="1394424"/>
                </a:cubicBezTo>
                <a:cubicBezTo>
                  <a:pt x="635642" y="1394424"/>
                  <a:pt x="659819" y="1418601"/>
                  <a:pt x="659819" y="1448424"/>
                </a:cubicBezTo>
                <a:cubicBezTo>
                  <a:pt x="659819" y="1478247"/>
                  <a:pt x="635642" y="1502424"/>
                  <a:pt x="605819" y="1502424"/>
                </a:cubicBezTo>
                <a:cubicBezTo>
                  <a:pt x="575996" y="1502424"/>
                  <a:pt x="551820" y="1478247"/>
                  <a:pt x="551820" y="1448424"/>
                </a:cubicBezTo>
                <a:close/>
                <a:moveTo>
                  <a:pt x="367884" y="54001"/>
                </a:moveTo>
                <a:cubicBezTo>
                  <a:pt x="367884" y="24178"/>
                  <a:pt x="392061" y="1"/>
                  <a:pt x="421884" y="1"/>
                </a:cubicBezTo>
                <a:cubicBezTo>
                  <a:pt x="451707" y="1"/>
                  <a:pt x="475885" y="24178"/>
                  <a:pt x="475885" y="54001"/>
                </a:cubicBezTo>
                <a:cubicBezTo>
                  <a:pt x="475885" y="83824"/>
                  <a:pt x="451707" y="108001"/>
                  <a:pt x="421884" y="108001"/>
                </a:cubicBezTo>
                <a:cubicBezTo>
                  <a:pt x="392061" y="108001"/>
                  <a:pt x="367884" y="83824"/>
                  <a:pt x="367884" y="54001"/>
                </a:cubicBezTo>
                <a:close/>
                <a:moveTo>
                  <a:pt x="367883" y="253204"/>
                </a:moveTo>
                <a:cubicBezTo>
                  <a:pt x="367883" y="223381"/>
                  <a:pt x="392060" y="199204"/>
                  <a:pt x="421883" y="199204"/>
                </a:cubicBezTo>
                <a:cubicBezTo>
                  <a:pt x="451706" y="199204"/>
                  <a:pt x="475884" y="223381"/>
                  <a:pt x="475884" y="253204"/>
                </a:cubicBezTo>
                <a:cubicBezTo>
                  <a:pt x="475884" y="283027"/>
                  <a:pt x="451706" y="307204"/>
                  <a:pt x="421883" y="307204"/>
                </a:cubicBezTo>
                <a:cubicBezTo>
                  <a:pt x="392060" y="307204"/>
                  <a:pt x="367883" y="283027"/>
                  <a:pt x="367883" y="253204"/>
                </a:cubicBezTo>
                <a:close/>
                <a:moveTo>
                  <a:pt x="367882" y="452407"/>
                </a:moveTo>
                <a:cubicBezTo>
                  <a:pt x="367882" y="422584"/>
                  <a:pt x="392059" y="398407"/>
                  <a:pt x="421883" y="398407"/>
                </a:cubicBezTo>
                <a:cubicBezTo>
                  <a:pt x="451705" y="398407"/>
                  <a:pt x="475884" y="422584"/>
                  <a:pt x="475884" y="452407"/>
                </a:cubicBezTo>
                <a:cubicBezTo>
                  <a:pt x="475884" y="482230"/>
                  <a:pt x="451705" y="506407"/>
                  <a:pt x="421883" y="506407"/>
                </a:cubicBezTo>
                <a:cubicBezTo>
                  <a:pt x="392059" y="506407"/>
                  <a:pt x="367882" y="482230"/>
                  <a:pt x="367882" y="452407"/>
                </a:cubicBezTo>
                <a:close/>
                <a:moveTo>
                  <a:pt x="367882" y="651610"/>
                </a:moveTo>
                <a:cubicBezTo>
                  <a:pt x="367882" y="621787"/>
                  <a:pt x="392059" y="597610"/>
                  <a:pt x="421882" y="597610"/>
                </a:cubicBezTo>
                <a:cubicBezTo>
                  <a:pt x="451705" y="597610"/>
                  <a:pt x="475883" y="621787"/>
                  <a:pt x="475883" y="651610"/>
                </a:cubicBezTo>
                <a:cubicBezTo>
                  <a:pt x="475883" y="681433"/>
                  <a:pt x="451705" y="705610"/>
                  <a:pt x="421882" y="705610"/>
                </a:cubicBezTo>
                <a:cubicBezTo>
                  <a:pt x="392059" y="705610"/>
                  <a:pt x="367882" y="681433"/>
                  <a:pt x="367882" y="651610"/>
                </a:cubicBezTo>
                <a:close/>
                <a:moveTo>
                  <a:pt x="367881" y="850813"/>
                </a:moveTo>
                <a:cubicBezTo>
                  <a:pt x="367881" y="820990"/>
                  <a:pt x="392058" y="796813"/>
                  <a:pt x="421881" y="796813"/>
                </a:cubicBezTo>
                <a:cubicBezTo>
                  <a:pt x="451704" y="796813"/>
                  <a:pt x="475882" y="820990"/>
                  <a:pt x="475882" y="850813"/>
                </a:cubicBezTo>
                <a:cubicBezTo>
                  <a:pt x="475882" y="880636"/>
                  <a:pt x="451704" y="904813"/>
                  <a:pt x="421881" y="904813"/>
                </a:cubicBezTo>
                <a:cubicBezTo>
                  <a:pt x="392058" y="904813"/>
                  <a:pt x="367881" y="880636"/>
                  <a:pt x="367881" y="850813"/>
                </a:cubicBezTo>
                <a:close/>
                <a:moveTo>
                  <a:pt x="367881" y="1050016"/>
                </a:moveTo>
                <a:cubicBezTo>
                  <a:pt x="367881" y="1020193"/>
                  <a:pt x="392058" y="996016"/>
                  <a:pt x="421881" y="996016"/>
                </a:cubicBezTo>
                <a:cubicBezTo>
                  <a:pt x="451704" y="996016"/>
                  <a:pt x="475881" y="1020193"/>
                  <a:pt x="475881" y="1050016"/>
                </a:cubicBezTo>
                <a:cubicBezTo>
                  <a:pt x="475881" y="1079839"/>
                  <a:pt x="451704" y="1104016"/>
                  <a:pt x="421881" y="1104016"/>
                </a:cubicBezTo>
                <a:cubicBezTo>
                  <a:pt x="392058" y="1104016"/>
                  <a:pt x="367881" y="1079839"/>
                  <a:pt x="367881" y="1050016"/>
                </a:cubicBezTo>
                <a:close/>
                <a:moveTo>
                  <a:pt x="367880" y="1249219"/>
                </a:moveTo>
                <a:cubicBezTo>
                  <a:pt x="367880" y="1219396"/>
                  <a:pt x="392057" y="1195219"/>
                  <a:pt x="421880" y="1195219"/>
                </a:cubicBezTo>
                <a:cubicBezTo>
                  <a:pt x="451703" y="1195219"/>
                  <a:pt x="475880" y="1219396"/>
                  <a:pt x="475880" y="1249219"/>
                </a:cubicBezTo>
                <a:cubicBezTo>
                  <a:pt x="475880" y="1279042"/>
                  <a:pt x="451703" y="1303219"/>
                  <a:pt x="421880" y="1303219"/>
                </a:cubicBezTo>
                <a:cubicBezTo>
                  <a:pt x="392057" y="1303219"/>
                  <a:pt x="367880" y="1279042"/>
                  <a:pt x="367880" y="1249219"/>
                </a:cubicBezTo>
                <a:close/>
                <a:moveTo>
                  <a:pt x="367879" y="1448425"/>
                </a:moveTo>
                <a:cubicBezTo>
                  <a:pt x="367879" y="1418602"/>
                  <a:pt x="392056" y="1394425"/>
                  <a:pt x="421879" y="1394425"/>
                </a:cubicBezTo>
                <a:cubicBezTo>
                  <a:pt x="451702" y="1394425"/>
                  <a:pt x="475880" y="1418602"/>
                  <a:pt x="475880" y="1448425"/>
                </a:cubicBezTo>
                <a:cubicBezTo>
                  <a:pt x="475880" y="1478248"/>
                  <a:pt x="451702" y="1502425"/>
                  <a:pt x="421879" y="1502425"/>
                </a:cubicBezTo>
                <a:cubicBezTo>
                  <a:pt x="392056" y="1502425"/>
                  <a:pt x="367879" y="1478248"/>
                  <a:pt x="367879" y="1448425"/>
                </a:cubicBezTo>
                <a:close/>
                <a:moveTo>
                  <a:pt x="183944" y="54001"/>
                </a:moveTo>
                <a:cubicBezTo>
                  <a:pt x="183944" y="24178"/>
                  <a:pt x="208121" y="1"/>
                  <a:pt x="237944" y="1"/>
                </a:cubicBezTo>
                <a:cubicBezTo>
                  <a:pt x="267767" y="1"/>
                  <a:pt x="291944" y="24178"/>
                  <a:pt x="291944" y="54001"/>
                </a:cubicBezTo>
                <a:cubicBezTo>
                  <a:pt x="291944" y="83824"/>
                  <a:pt x="267767" y="108001"/>
                  <a:pt x="237944" y="108001"/>
                </a:cubicBezTo>
                <a:cubicBezTo>
                  <a:pt x="208121" y="108001"/>
                  <a:pt x="183944" y="83824"/>
                  <a:pt x="183944" y="54001"/>
                </a:cubicBezTo>
                <a:close/>
                <a:moveTo>
                  <a:pt x="183943" y="253204"/>
                </a:moveTo>
                <a:cubicBezTo>
                  <a:pt x="183943" y="223381"/>
                  <a:pt x="208120" y="199204"/>
                  <a:pt x="237943" y="199204"/>
                </a:cubicBezTo>
                <a:cubicBezTo>
                  <a:pt x="267766" y="199204"/>
                  <a:pt x="291943" y="223381"/>
                  <a:pt x="291943" y="253204"/>
                </a:cubicBezTo>
                <a:cubicBezTo>
                  <a:pt x="291943" y="283027"/>
                  <a:pt x="267766" y="307204"/>
                  <a:pt x="237943" y="307204"/>
                </a:cubicBezTo>
                <a:cubicBezTo>
                  <a:pt x="208120" y="307204"/>
                  <a:pt x="183943" y="283027"/>
                  <a:pt x="183943" y="253204"/>
                </a:cubicBezTo>
                <a:close/>
                <a:moveTo>
                  <a:pt x="183943" y="452407"/>
                </a:moveTo>
                <a:cubicBezTo>
                  <a:pt x="183943" y="422584"/>
                  <a:pt x="208120" y="398407"/>
                  <a:pt x="237943" y="398407"/>
                </a:cubicBezTo>
                <a:cubicBezTo>
                  <a:pt x="267766" y="398407"/>
                  <a:pt x="291943" y="422584"/>
                  <a:pt x="291943" y="452407"/>
                </a:cubicBezTo>
                <a:cubicBezTo>
                  <a:pt x="291943" y="482230"/>
                  <a:pt x="267766" y="506407"/>
                  <a:pt x="237943" y="506407"/>
                </a:cubicBezTo>
                <a:cubicBezTo>
                  <a:pt x="208120" y="506407"/>
                  <a:pt x="183943" y="482230"/>
                  <a:pt x="183943" y="452407"/>
                </a:cubicBezTo>
                <a:close/>
                <a:moveTo>
                  <a:pt x="183942" y="651610"/>
                </a:moveTo>
                <a:cubicBezTo>
                  <a:pt x="183942" y="621787"/>
                  <a:pt x="208119" y="597610"/>
                  <a:pt x="237942" y="597610"/>
                </a:cubicBezTo>
                <a:cubicBezTo>
                  <a:pt x="267765" y="597610"/>
                  <a:pt x="291942" y="621787"/>
                  <a:pt x="291942" y="651610"/>
                </a:cubicBezTo>
                <a:cubicBezTo>
                  <a:pt x="291942" y="681433"/>
                  <a:pt x="267765" y="705610"/>
                  <a:pt x="237942" y="705610"/>
                </a:cubicBezTo>
                <a:cubicBezTo>
                  <a:pt x="208119" y="705610"/>
                  <a:pt x="183942" y="681433"/>
                  <a:pt x="183942" y="651610"/>
                </a:cubicBezTo>
                <a:close/>
                <a:moveTo>
                  <a:pt x="183941" y="850813"/>
                </a:moveTo>
                <a:cubicBezTo>
                  <a:pt x="183941" y="820990"/>
                  <a:pt x="208118" y="796813"/>
                  <a:pt x="237941" y="796813"/>
                </a:cubicBezTo>
                <a:cubicBezTo>
                  <a:pt x="267764" y="796813"/>
                  <a:pt x="291941" y="820990"/>
                  <a:pt x="291941" y="850813"/>
                </a:cubicBezTo>
                <a:cubicBezTo>
                  <a:pt x="291941" y="880636"/>
                  <a:pt x="267764" y="904813"/>
                  <a:pt x="237941" y="904813"/>
                </a:cubicBezTo>
                <a:cubicBezTo>
                  <a:pt x="208118" y="904813"/>
                  <a:pt x="183941" y="880636"/>
                  <a:pt x="183941" y="850813"/>
                </a:cubicBezTo>
                <a:close/>
                <a:moveTo>
                  <a:pt x="183941" y="1050016"/>
                </a:moveTo>
                <a:cubicBezTo>
                  <a:pt x="183941" y="1020193"/>
                  <a:pt x="208118" y="996016"/>
                  <a:pt x="237941" y="996016"/>
                </a:cubicBezTo>
                <a:cubicBezTo>
                  <a:pt x="267764" y="996016"/>
                  <a:pt x="291941" y="1020193"/>
                  <a:pt x="291941" y="1050016"/>
                </a:cubicBezTo>
                <a:cubicBezTo>
                  <a:pt x="291941" y="1079839"/>
                  <a:pt x="267764" y="1104016"/>
                  <a:pt x="237941" y="1104016"/>
                </a:cubicBezTo>
                <a:cubicBezTo>
                  <a:pt x="208118" y="1104016"/>
                  <a:pt x="183941" y="1079839"/>
                  <a:pt x="183941" y="1050016"/>
                </a:cubicBezTo>
                <a:close/>
                <a:moveTo>
                  <a:pt x="183940" y="1249219"/>
                </a:moveTo>
                <a:cubicBezTo>
                  <a:pt x="183940" y="1219396"/>
                  <a:pt x="208117" y="1195219"/>
                  <a:pt x="237940" y="1195219"/>
                </a:cubicBezTo>
                <a:cubicBezTo>
                  <a:pt x="267763" y="1195219"/>
                  <a:pt x="291940" y="1219396"/>
                  <a:pt x="291940" y="1249219"/>
                </a:cubicBezTo>
                <a:cubicBezTo>
                  <a:pt x="291940" y="1279042"/>
                  <a:pt x="267763" y="1303219"/>
                  <a:pt x="237940" y="1303219"/>
                </a:cubicBezTo>
                <a:cubicBezTo>
                  <a:pt x="208117" y="1303219"/>
                  <a:pt x="183940" y="1279042"/>
                  <a:pt x="183940" y="1249219"/>
                </a:cubicBezTo>
                <a:close/>
                <a:moveTo>
                  <a:pt x="183940" y="1448425"/>
                </a:moveTo>
                <a:cubicBezTo>
                  <a:pt x="183940" y="1418602"/>
                  <a:pt x="208117" y="1394425"/>
                  <a:pt x="237940" y="1394425"/>
                </a:cubicBezTo>
                <a:cubicBezTo>
                  <a:pt x="267763" y="1394425"/>
                  <a:pt x="291940" y="1418602"/>
                  <a:pt x="291940" y="1448425"/>
                </a:cubicBezTo>
                <a:cubicBezTo>
                  <a:pt x="291940" y="1478248"/>
                  <a:pt x="267763" y="1502425"/>
                  <a:pt x="237940" y="1502425"/>
                </a:cubicBezTo>
                <a:cubicBezTo>
                  <a:pt x="208117" y="1502425"/>
                  <a:pt x="183940" y="1478248"/>
                  <a:pt x="183940" y="1448425"/>
                </a:cubicBezTo>
                <a:close/>
                <a:moveTo>
                  <a:pt x="4" y="54001"/>
                </a:moveTo>
                <a:cubicBezTo>
                  <a:pt x="4" y="24178"/>
                  <a:pt x="24181" y="1"/>
                  <a:pt x="54004" y="1"/>
                </a:cubicBezTo>
                <a:cubicBezTo>
                  <a:pt x="83827" y="1"/>
                  <a:pt x="108004" y="24178"/>
                  <a:pt x="108004" y="54001"/>
                </a:cubicBezTo>
                <a:cubicBezTo>
                  <a:pt x="108004" y="83824"/>
                  <a:pt x="83827" y="108001"/>
                  <a:pt x="54004" y="108001"/>
                </a:cubicBezTo>
                <a:cubicBezTo>
                  <a:pt x="24181" y="108001"/>
                  <a:pt x="4" y="83824"/>
                  <a:pt x="4" y="54001"/>
                </a:cubicBezTo>
                <a:close/>
                <a:moveTo>
                  <a:pt x="3" y="253204"/>
                </a:moveTo>
                <a:cubicBezTo>
                  <a:pt x="3" y="223381"/>
                  <a:pt x="24180" y="199204"/>
                  <a:pt x="54003" y="199204"/>
                </a:cubicBezTo>
                <a:cubicBezTo>
                  <a:pt x="83826" y="199204"/>
                  <a:pt x="108003" y="223381"/>
                  <a:pt x="108003" y="253204"/>
                </a:cubicBezTo>
                <a:cubicBezTo>
                  <a:pt x="108003" y="283027"/>
                  <a:pt x="83826" y="307204"/>
                  <a:pt x="54003" y="307204"/>
                </a:cubicBezTo>
                <a:cubicBezTo>
                  <a:pt x="24180" y="307204"/>
                  <a:pt x="3" y="283027"/>
                  <a:pt x="3" y="253204"/>
                </a:cubicBezTo>
                <a:close/>
                <a:moveTo>
                  <a:pt x="3" y="452407"/>
                </a:moveTo>
                <a:cubicBezTo>
                  <a:pt x="3" y="422584"/>
                  <a:pt x="24180" y="398407"/>
                  <a:pt x="54003" y="398407"/>
                </a:cubicBezTo>
                <a:cubicBezTo>
                  <a:pt x="83826" y="398407"/>
                  <a:pt x="108003" y="422584"/>
                  <a:pt x="108003" y="452407"/>
                </a:cubicBezTo>
                <a:cubicBezTo>
                  <a:pt x="108003" y="482230"/>
                  <a:pt x="83826" y="506407"/>
                  <a:pt x="54003" y="506407"/>
                </a:cubicBezTo>
                <a:cubicBezTo>
                  <a:pt x="24180" y="506407"/>
                  <a:pt x="3" y="482230"/>
                  <a:pt x="3" y="452407"/>
                </a:cubicBezTo>
                <a:close/>
                <a:moveTo>
                  <a:pt x="2" y="651610"/>
                </a:moveTo>
                <a:cubicBezTo>
                  <a:pt x="2" y="621787"/>
                  <a:pt x="24179" y="597610"/>
                  <a:pt x="54002" y="597610"/>
                </a:cubicBezTo>
                <a:cubicBezTo>
                  <a:pt x="83825" y="597610"/>
                  <a:pt x="108002" y="621787"/>
                  <a:pt x="108002" y="651610"/>
                </a:cubicBezTo>
                <a:cubicBezTo>
                  <a:pt x="108002" y="681433"/>
                  <a:pt x="83825" y="705610"/>
                  <a:pt x="54002" y="705610"/>
                </a:cubicBezTo>
                <a:cubicBezTo>
                  <a:pt x="24179" y="705610"/>
                  <a:pt x="2" y="681433"/>
                  <a:pt x="2" y="651610"/>
                </a:cubicBezTo>
                <a:close/>
                <a:moveTo>
                  <a:pt x="2" y="850813"/>
                </a:moveTo>
                <a:cubicBezTo>
                  <a:pt x="2" y="820990"/>
                  <a:pt x="24179" y="796813"/>
                  <a:pt x="54002" y="796813"/>
                </a:cubicBezTo>
                <a:cubicBezTo>
                  <a:pt x="83825" y="796813"/>
                  <a:pt x="108002" y="820990"/>
                  <a:pt x="108002" y="850813"/>
                </a:cubicBezTo>
                <a:cubicBezTo>
                  <a:pt x="108002" y="880636"/>
                  <a:pt x="83825" y="904813"/>
                  <a:pt x="54002" y="904813"/>
                </a:cubicBezTo>
                <a:cubicBezTo>
                  <a:pt x="24179" y="904813"/>
                  <a:pt x="2" y="880636"/>
                  <a:pt x="2" y="850813"/>
                </a:cubicBezTo>
                <a:close/>
                <a:moveTo>
                  <a:pt x="1" y="1050016"/>
                </a:moveTo>
                <a:cubicBezTo>
                  <a:pt x="1" y="1020193"/>
                  <a:pt x="24178" y="996016"/>
                  <a:pt x="54001" y="996016"/>
                </a:cubicBezTo>
                <a:cubicBezTo>
                  <a:pt x="83824" y="996016"/>
                  <a:pt x="108001" y="1020193"/>
                  <a:pt x="108001" y="1050016"/>
                </a:cubicBezTo>
                <a:cubicBezTo>
                  <a:pt x="108001" y="1079839"/>
                  <a:pt x="83824" y="1104016"/>
                  <a:pt x="54001" y="1104016"/>
                </a:cubicBezTo>
                <a:cubicBezTo>
                  <a:pt x="24178" y="1104016"/>
                  <a:pt x="1" y="1079839"/>
                  <a:pt x="1" y="1050016"/>
                </a:cubicBezTo>
                <a:close/>
                <a:moveTo>
                  <a:pt x="0" y="1249219"/>
                </a:moveTo>
                <a:cubicBezTo>
                  <a:pt x="0" y="1219396"/>
                  <a:pt x="24177" y="1195219"/>
                  <a:pt x="54000" y="1195219"/>
                </a:cubicBezTo>
                <a:cubicBezTo>
                  <a:pt x="83823" y="1195219"/>
                  <a:pt x="108000" y="1219396"/>
                  <a:pt x="108000" y="1249219"/>
                </a:cubicBezTo>
                <a:cubicBezTo>
                  <a:pt x="108000" y="1279042"/>
                  <a:pt x="83823" y="1303219"/>
                  <a:pt x="54000" y="1303219"/>
                </a:cubicBezTo>
                <a:cubicBezTo>
                  <a:pt x="24177" y="1303219"/>
                  <a:pt x="0" y="1279042"/>
                  <a:pt x="0" y="1249219"/>
                </a:cubicBezTo>
                <a:close/>
                <a:moveTo>
                  <a:pt x="0" y="1448425"/>
                </a:moveTo>
                <a:cubicBezTo>
                  <a:pt x="0" y="1418602"/>
                  <a:pt x="24177" y="1394425"/>
                  <a:pt x="54000" y="1394425"/>
                </a:cubicBezTo>
                <a:cubicBezTo>
                  <a:pt x="83823" y="1394425"/>
                  <a:pt x="108000" y="1418602"/>
                  <a:pt x="108000" y="1448425"/>
                </a:cubicBezTo>
                <a:cubicBezTo>
                  <a:pt x="108000" y="1478248"/>
                  <a:pt x="83823" y="1502425"/>
                  <a:pt x="54000" y="1502425"/>
                </a:cubicBezTo>
                <a:cubicBezTo>
                  <a:pt x="24177" y="1502425"/>
                  <a:pt x="0" y="1478248"/>
                  <a:pt x="0" y="144842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任意多边形: 形状 4"/>
          <p:cNvSpPr/>
          <p:nvPr userDrawn="1"/>
        </p:nvSpPr>
        <p:spPr>
          <a:xfrm rot="5400000">
            <a:off x="9789912" y="809339"/>
            <a:ext cx="2867102" cy="1502425"/>
          </a:xfrm>
          <a:custGeom>
            <a:avLst/>
            <a:gdLst>
              <a:gd name="connsiteX0" fmla="*/ 2759102 w 2867102"/>
              <a:gd name="connsiteY0" fmla="*/ 54000 h 1502425"/>
              <a:gd name="connsiteX1" fmla="*/ 2813102 w 2867102"/>
              <a:gd name="connsiteY1" fmla="*/ 0 h 1502425"/>
              <a:gd name="connsiteX2" fmla="*/ 2867102 w 2867102"/>
              <a:gd name="connsiteY2" fmla="*/ 54000 h 1502425"/>
              <a:gd name="connsiteX3" fmla="*/ 2813102 w 2867102"/>
              <a:gd name="connsiteY3" fmla="*/ 108000 h 1502425"/>
              <a:gd name="connsiteX4" fmla="*/ 2759102 w 2867102"/>
              <a:gd name="connsiteY4" fmla="*/ 54000 h 1502425"/>
              <a:gd name="connsiteX5" fmla="*/ 2759102 w 2867102"/>
              <a:gd name="connsiteY5" fmla="*/ 253203 h 1502425"/>
              <a:gd name="connsiteX6" fmla="*/ 2813102 w 2867102"/>
              <a:gd name="connsiteY6" fmla="*/ 199203 h 1502425"/>
              <a:gd name="connsiteX7" fmla="*/ 2867102 w 2867102"/>
              <a:gd name="connsiteY7" fmla="*/ 253203 h 1502425"/>
              <a:gd name="connsiteX8" fmla="*/ 2813102 w 2867102"/>
              <a:gd name="connsiteY8" fmla="*/ 307203 h 1502425"/>
              <a:gd name="connsiteX9" fmla="*/ 2759102 w 2867102"/>
              <a:gd name="connsiteY9" fmla="*/ 253203 h 1502425"/>
              <a:gd name="connsiteX10" fmla="*/ 2759102 w 2867102"/>
              <a:gd name="connsiteY10" fmla="*/ 452406 h 1502425"/>
              <a:gd name="connsiteX11" fmla="*/ 2813102 w 2867102"/>
              <a:gd name="connsiteY11" fmla="*/ 398406 h 1502425"/>
              <a:gd name="connsiteX12" fmla="*/ 2867102 w 2867102"/>
              <a:gd name="connsiteY12" fmla="*/ 452406 h 1502425"/>
              <a:gd name="connsiteX13" fmla="*/ 2813102 w 2867102"/>
              <a:gd name="connsiteY13" fmla="*/ 506406 h 1502425"/>
              <a:gd name="connsiteX14" fmla="*/ 2759102 w 2867102"/>
              <a:gd name="connsiteY14" fmla="*/ 452406 h 1502425"/>
              <a:gd name="connsiteX15" fmla="*/ 2759102 w 2867102"/>
              <a:gd name="connsiteY15" fmla="*/ 651609 h 1502425"/>
              <a:gd name="connsiteX16" fmla="*/ 2813102 w 2867102"/>
              <a:gd name="connsiteY16" fmla="*/ 597609 h 1502425"/>
              <a:gd name="connsiteX17" fmla="*/ 2867102 w 2867102"/>
              <a:gd name="connsiteY17" fmla="*/ 651609 h 1502425"/>
              <a:gd name="connsiteX18" fmla="*/ 2813102 w 2867102"/>
              <a:gd name="connsiteY18" fmla="*/ 705609 h 1502425"/>
              <a:gd name="connsiteX19" fmla="*/ 2759102 w 2867102"/>
              <a:gd name="connsiteY19" fmla="*/ 651609 h 1502425"/>
              <a:gd name="connsiteX20" fmla="*/ 2759102 w 2867102"/>
              <a:gd name="connsiteY20" fmla="*/ 850812 h 1502425"/>
              <a:gd name="connsiteX21" fmla="*/ 2813102 w 2867102"/>
              <a:gd name="connsiteY21" fmla="*/ 796812 h 1502425"/>
              <a:gd name="connsiteX22" fmla="*/ 2867102 w 2867102"/>
              <a:gd name="connsiteY22" fmla="*/ 850812 h 1502425"/>
              <a:gd name="connsiteX23" fmla="*/ 2813102 w 2867102"/>
              <a:gd name="connsiteY23" fmla="*/ 904812 h 1502425"/>
              <a:gd name="connsiteX24" fmla="*/ 2759102 w 2867102"/>
              <a:gd name="connsiteY24" fmla="*/ 850812 h 1502425"/>
              <a:gd name="connsiteX25" fmla="*/ 2759102 w 2867102"/>
              <a:gd name="connsiteY25" fmla="*/ 1050015 h 1502425"/>
              <a:gd name="connsiteX26" fmla="*/ 2813102 w 2867102"/>
              <a:gd name="connsiteY26" fmla="*/ 996015 h 1502425"/>
              <a:gd name="connsiteX27" fmla="*/ 2867102 w 2867102"/>
              <a:gd name="connsiteY27" fmla="*/ 1050015 h 1502425"/>
              <a:gd name="connsiteX28" fmla="*/ 2813102 w 2867102"/>
              <a:gd name="connsiteY28" fmla="*/ 1104015 h 1502425"/>
              <a:gd name="connsiteX29" fmla="*/ 2759102 w 2867102"/>
              <a:gd name="connsiteY29" fmla="*/ 1050015 h 1502425"/>
              <a:gd name="connsiteX30" fmla="*/ 2759102 w 2867102"/>
              <a:gd name="connsiteY30" fmla="*/ 1249218 h 1502425"/>
              <a:gd name="connsiteX31" fmla="*/ 2813102 w 2867102"/>
              <a:gd name="connsiteY31" fmla="*/ 1195218 h 1502425"/>
              <a:gd name="connsiteX32" fmla="*/ 2867102 w 2867102"/>
              <a:gd name="connsiteY32" fmla="*/ 1249218 h 1502425"/>
              <a:gd name="connsiteX33" fmla="*/ 2813102 w 2867102"/>
              <a:gd name="connsiteY33" fmla="*/ 1303218 h 1502425"/>
              <a:gd name="connsiteX34" fmla="*/ 2759102 w 2867102"/>
              <a:gd name="connsiteY34" fmla="*/ 1249218 h 1502425"/>
              <a:gd name="connsiteX35" fmla="*/ 2759102 w 2867102"/>
              <a:gd name="connsiteY35" fmla="*/ 1448424 h 1502425"/>
              <a:gd name="connsiteX36" fmla="*/ 2813102 w 2867102"/>
              <a:gd name="connsiteY36" fmla="*/ 1394424 h 1502425"/>
              <a:gd name="connsiteX37" fmla="*/ 2867102 w 2867102"/>
              <a:gd name="connsiteY37" fmla="*/ 1448424 h 1502425"/>
              <a:gd name="connsiteX38" fmla="*/ 2813102 w 2867102"/>
              <a:gd name="connsiteY38" fmla="*/ 1502424 h 1502425"/>
              <a:gd name="connsiteX39" fmla="*/ 2759102 w 2867102"/>
              <a:gd name="connsiteY39" fmla="*/ 1448424 h 1502425"/>
              <a:gd name="connsiteX40" fmla="*/ 2575159 w 2867102"/>
              <a:gd name="connsiteY40" fmla="*/ 54000 h 1502425"/>
              <a:gd name="connsiteX41" fmla="*/ 2629159 w 2867102"/>
              <a:gd name="connsiteY41" fmla="*/ 0 h 1502425"/>
              <a:gd name="connsiteX42" fmla="*/ 2683159 w 2867102"/>
              <a:gd name="connsiteY42" fmla="*/ 54000 h 1502425"/>
              <a:gd name="connsiteX43" fmla="*/ 2629159 w 2867102"/>
              <a:gd name="connsiteY43" fmla="*/ 108000 h 1502425"/>
              <a:gd name="connsiteX44" fmla="*/ 2575159 w 2867102"/>
              <a:gd name="connsiteY44" fmla="*/ 54000 h 1502425"/>
              <a:gd name="connsiteX45" fmla="*/ 2575159 w 2867102"/>
              <a:gd name="connsiteY45" fmla="*/ 253203 h 1502425"/>
              <a:gd name="connsiteX46" fmla="*/ 2629159 w 2867102"/>
              <a:gd name="connsiteY46" fmla="*/ 199203 h 1502425"/>
              <a:gd name="connsiteX47" fmla="*/ 2683159 w 2867102"/>
              <a:gd name="connsiteY47" fmla="*/ 253203 h 1502425"/>
              <a:gd name="connsiteX48" fmla="*/ 2629159 w 2867102"/>
              <a:gd name="connsiteY48" fmla="*/ 307203 h 1502425"/>
              <a:gd name="connsiteX49" fmla="*/ 2575159 w 2867102"/>
              <a:gd name="connsiteY49" fmla="*/ 253203 h 1502425"/>
              <a:gd name="connsiteX50" fmla="*/ 2575159 w 2867102"/>
              <a:gd name="connsiteY50" fmla="*/ 452406 h 1502425"/>
              <a:gd name="connsiteX51" fmla="*/ 2629159 w 2867102"/>
              <a:gd name="connsiteY51" fmla="*/ 398406 h 1502425"/>
              <a:gd name="connsiteX52" fmla="*/ 2683159 w 2867102"/>
              <a:gd name="connsiteY52" fmla="*/ 452406 h 1502425"/>
              <a:gd name="connsiteX53" fmla="*/ 2629159 w 2867102"/>
              <a:gd name="connsiteY53" fmla="*/ 506406 h 1502425"/>
              <a:gd name="connsiteX54" fmla="*/ 2575159 w 2867102"/>
              <a:gd name="connsiteY54" fmla="*/ 452406 h 1502425"/>
              <a:gd name="connsiteX55" fmla="*/ 2575159 w 2867102"/>
              <a:gd name="connsiteY55" fmla="*/ 651609 h 1502425"/>
              <a:gd name="connsiteX56" fmla="*/ 2629159 w 2867102"/>
              <a:gd name="connsiteY56" fmla="*/ 597609 h 1502425"/>
              <a:gd name="connsiteX57" fmla="*/ 2683159 w 2867102"/>
              <a:gd name="connsiteY57" fmla="*/ 651609 h 1502425"/>
              <a:gd name="connsiteX58" fmla="*/ 2629159 w 2867102"/>
              <a:gd name="connsiteY58" fmla="*/ 705609 h 1502425"/>
              <a:gd name="connsiteX59" fmla="*/ 2575159 w 2867102"/>
              <a:gd name="connsiteY59" fmla="*/ 651609 h 1502425"/>
              <a:gd name="connsiteX60" fmla="*/ 2575159 w 2867102"/>
              <a:gd name="connsiteY60" fmla="*/ 850812 h 1502425"/>
              <a:gd name="connsiteX61" fmla="*/ 2629159 w 2867102"/>
              <a:gd name="connsiteY61" fmla="*/ 796812 h 1502425"/>
              <a:gd name="connsiteX62" fmla="*/ 2683159 w 2867102"/>
              <a:gd name="connsiteY62" fmla="*/ 850812 h 1502425"/>
              <a:gd name="connsiteX63" fmla="*/ 2629159 w 2867102"/>
              <a:gd name="connsiteY63" fmla="*/ 904812 h 1502425"/>
              <a:gd name="connsiteX64" fmla="*/ 2575159 w 2867102"/>
              <a:gd name="connsiteY64" fmla="*/ 850812 h 1502425"/>
              <a:gd name="connsiteX65" fmla="*/ 2575159 w 2867102"/>
              <a:gd name="connsiteY65" fmla="*/ 1050015 h 1502425"/>
              <a:gd name="connsiteX66" fmla="*/ 2629159 w 2867102"/>
              <a:gd name="connsiteY66" fmla="*/ 996015 h 1502425"/>
              <a:gd name="connsiteX67" fmla="*/ 2683159 w 2867102"/>
              <a:gd name="connsiteY67" fmla="*/ 1050015 h 1502425"/>
              <a:gd name="connsiteX68" fmla="*/ 2629159 w 2867102"/>
              <a:gd name="connsiteY68" fmla="*/ 1104015 h 1502425"/>
              <a:gd name="connsiteX69" fmla="*/ 2575159 w 2867102"/>
              <a:gd name="connsiteY69" fmla="*/ 1050015 h 1502425"/>
              <a:gd name="connsiteX70" fmla="*/ 2575159 w 2867102"/>
              <a:gd name="connsiteY70" fmla="*/ 1249218 h 1502425"/>
              <a:gd name="connsiteX71" fmla="*/ 2629159 w 2867102"/>
              <a:gd name="connsiteY71" fmla="*/ 1195218 h 1502425"/>
              <a:gd name="connsiteX72" fmla="*/ 2683159 w 2867102"/>
              <a:gd name="connsiteY72" fmla="*/ 1249218 h 1502425"/>
              <a:gd name="connsiteX73" fmla="*/ 2629159 w 2867102"/>
              <a:gd name="connsiteY73" fmla="*/ 1303218 h 1502425"/>
              <a:gd name="connsiteX74" fmla="*/ 2575159 w 2867102"/>
              <a:gd name="connsiteY74" fmla="*/ 1249218 h 1502425"/>
              <a:gd name="connsiteX75" fmla="*/ 2575159 w 2867102"/>
              <a:gd name="connsiteY75" fmla="*/ 1448424 h 1502425"/>
              <a:gd name="connsiteX76" fmla="*/ 2629159 w 2867102"/>
              <a:gd name="connsiteY76" fmla="*/ 1394424 h 1502425"/>
              <a:gd name="connsiteX77" fmla="*/ 2683159 w 2867102"/>
              <a:gd name="connsiteY77" fmla="*/ 1448424 h 1502425"/>
              <a:gd name="connsiteX78" fmla="*/ 2629159 w 2867102"/>
              <a:gd name="connsiteY78" fmla="*/ 1502424 h 1502425"/>
              <a:gd name="connsiteX79" fmla="*/ 2575159 w 2867102"/>
              <a:gd name="connsiteY79" fmla="*/ 1448424 h 1502425"/>
              <a:gd name="connsiteX80" fmla="*/ 2391219 w 2867102"/>
              <a:gd name="connsiteY80" fmla="*/ 54000 h 1502425"/>
              <a:gd name="connsiteX81" fmla="*/ 2445219 w 2867102"/>
              <a:gd name="connsiteY81" fmla="*/ 0 h 1502425"/>
              <a:gd name="connsiteX82" fmla="*/ 2499219 w 2867102"/>
              <a:gd name="connsiteY82" fmla="*/ 54000 h 1502425"/>
              <a:gd name="connsiteX83" fmla="*/ 2445219 w 2867102"/>
              <a:gd name="connsiteY83" fmla="*/ 108000 h 1502425"/>
              <a:gd name="connsiteX84" fmla="*/ 2391219 w 2867102"/>
              <a:gd name="connsiteY84" fmla="*/ 54000 h 1502425"/>
              <a:gd name="connsiteX85" fmla="*/ 2391219 w 2867102"/>
              <a:gd name="connsiteY85" fmla="*/ 253203 h 1502425"/>
              <a:gd name="connsiteX86" fmla="*/ 2445219 w 2867102"/>
              <a:gd name="connsiteY86" fmla="*/ 199203 h 1502425"/>
              <a:gd name="connsiteX87" fmla="*/ 2499219 w 2867102"/>
              <a:gd name="connsiteY87" fmla="*/ 253203 h 1502425"/>
              <a:gd name="connsiteX88" fmla="*/ 2445219 w 2867102"/>
              <a:gd name="connsiteY88" fmla="*/ 307203 h 1502425"/>
              <a:gd name="connsiteX89" fmla="*/ 2391219 w 2867102"/>
              <a:gd name="connsiteY89" fmla="*/ 253203 h 1502425"/>
              <a:gd name="connsiteX90" fmla="*/ 2391219 w 2867102"/>
              <a:gd name="connsiteY90" fmla="*/ 452406 h 1502425"/>
              <a:gd name="connsiteX91" fmla="*/ 2445219 w 2867102"/>
              <a:gd name="connsiteY91" fmla="*/ 398406 h 1502425"/>
              <a:gd name="connsiteX92" fmla="*/ 2499219 w 2867102"/>
              <a:gd name="connsiteY92" fmla="*/ 452406 h 1502425"/>
              <a:gd name="connsiteX93" fmla="*/ 2445219 w 2867102"/>
              <a:gd name="connsiteY93" fmla="*/ 506406 h 1502425"/>
              <a:gd name="connsiteX94" fmla="*/ 2391219 w 2867102"/>
              <a:gd name="connsiteY94" fmla="*/ 452406 h 1502425"/>
              <a:gd name="connsiteX95" fmla="*/ 2391219 w 2867102"/>
              <a:gd name="connsiteY95" fmla="*/ 651609 h 1502425"/>
              <a:gd name="connsiteX96" fmla="*/ 2445219 w 2867102"/>
              <a:gd name="connsiteY96" fmla="*/ 597609 h 1502425"/>
              <a:gd name="connsiteX97" fmla="*/ 2499219 w 2867102"/>
              <a:gd name="connsiteY97" fmla="*/ 651609 h 1502425"/>
              <a:gd name="connsiteX98" fmla="*/ 2445219 w 2867102"/>
              <a:gd name="connsiteY98" fmla="*/ 705609 h 1502425"/>
              <a:gd name="connsiteX99" fmla="*/ 2391219 w 2867102"/>
              <a:gd name="connsiteY99" fmla="*/ 651609 h 1502425"/>
              <a:gd name="connsiteX100" fmla="*/ 2391219 w 2867102"/>
              <a:gd name="connsiteY100" fmla="*/ 850812 h 1502425"/>
              <a:gd name="connsiteX101" fmla="*/ 2445219 w 2867102"/>
              <a:gd name="connsiteY101" fmla="*/ 796812 h 1502425"/>
              <a:gd name="connsiteX102" fmla="*/ 2499219 w 2867102"/>
              <a:gd name="connsiteY102" fmla="*/ 850812 h 1502425"/>
              <a:gd name="connsiteX103" fmla="*/ 2445219 w 2867102"/>
              <a:gd name="connsiteY103" fmla="*/ 904812 h 1502425"/>
              <a:gd name="connsiteX104" fmla="*/ 2391219 w 2867102"/>
              <a:gd name="connsiteY104" fmla="*/ 850812 h 1502425"/>
              <a:gd name="connsiteX105" fmla="*/ 2391219 w 2867102"/>
              <a:gd name="connsiteY105" fmla="*/ 1050015 h 1502425"/>
              <a:gd name="connsiteX106" fmla="*/ 2445219 w 2867102"/>
              <a:gd name="connsiteY106" fmla="*/ 996015 h 1502425"/>
              <a:gd name="connsiteX107" fmla="*/ 2499219 w 2867102"/>
              <a:gd name="connsiteY107" fmla="*/ 1050015 h 1502425"/>
              <a:gd name="connsiteX108" fmla="*/ 2445219 w 2867102"/>
              <a:gd name="connsiteY108" fmla="*/ 1104015 h 1502425"/>
              <a:gd name="connsiteX109" fmla="*/ 2391219 w 2867102"/>
              <a:gd name="connsiteY109" fmla="*/ 1050015 h 1502425"/>
              <a:gd name="connsiteX110" fmla="*/ 2391219 w 2867102"/>
              <a:gd name="connsiteY110" fmla="*/ 1249218 h 1502425"/>
              <a:gd name="connsiteX111" fmla="*/ 2445219 w 2867102"/>
              <a:gd name="connsiteY111" fmla="*/ 1195218 h 1502425"/>
              <a:gd name="connsiteX112" fmla="*/ 2499219 w 2867102"/>
              <a:gd name="connsiteY112" fmla="*/ 1249218 h 1502425"/>
              <a:gd name="connsiteX113" fmla="*/ 2445219 w 2867102"/>
              <a:gd name="connsiteY113" fmla="*/ 1303218 h 1502425"/>
              <a:gd name="connsiteX114" fmla="*/ 2391219 w 2867102"/>
              <a:gd name="connsiteY114" fmla="*/ 1249218 h 1502425"/>
              <a:gd name="connsiteX115" fmla="*/ 2391219 w 2867102"/>
              <a:gd name="connsiteY115" fmla="*/ 1448424 h 1502425"/>
              <a:gd name="connsiteX116" fmla="*/ 2445219 w 2867102"/>
              <a:gd name="connsiteY116" fmla="*/ 1394424 h 1502425"/>
              <a:gd name="connsiteX117" fmla="*/ 2499219 w 2867102"/>
              <a:gd name="connsiteY117" fmla="*/ 1448424 h 1502425"/>
              <a:gd name="connsiteX118" fmla="*/ 2445219 w 2867102"/>
              <a:gd name="connsiteY118" fmla="*/ 1502424 h 1502425"/>
              <a:gd name="connsiteX119" fmla="*/ 2391219 w 2867102"/>
              <a:gd name="connsiteY119" fmla="*/ 1448424 h 1502425"/>
              <a:gd name="connsiteX120" fmla="*/ 2207279 w 2867102"/>
              <a:gd name="connsiteY120" fmla="*/ 54000 h 1502425"/>
              <a:gd name="connsiteX121" fmla="*/ 2261279 w 2867102"/>
              <a:gd name="connsiteY121" fmla="*/ 0 h 1502425"/>
              <a:gd name="connsiteX122" fmla="*/ 2315279 w 2867102"/>
              <a:gd name="connsiteY122" fmla="*/ 54000 h 1502425"/>
              <a:gd name="connsiteX123" fmla="*/ 2261279 w 2867102"/>
              <a:gd name="connsiteY123" fmla="*/ 108000 h 1502425"/>
              <a:gd name="connsiteX124" fmla="*/ 2207279 w 2867102"/>
              <a:gd name="connsiteY124" fmla="*/ 54000 h 1502425"/>
              <a:gd name="connsiteX125" fmla="*/ 2207279 w 2867102"/>
              <a:gd name="connsiteY125" fmla="*/ 253203 h 1502425"/>
              <a:gd name="connsiteX126" fmla="*/ 2261279 w 2867102"/>
              <a:gd name="connsiteY126" fmla="*/ 199203 h 1502425"/>
              <a:gd name="connsiteX127" fmla="*/ 2315279 w 2867102"/>
              <a:gd name="connsiteY127" fmla="*/ 253203 h 1502425"/>
              <a:gd name="connsiteX128" fmla="*/ 2261279 w 2867102"/>
              <a:gd name="connsiteY128" fmla="*/ 307203 h 1502425"/>
              <a:gd name="connsiteX129" fmla="*/ 2207279 w 2867102"/>
              <a:gd name="connsiteY129" fmla="*/ 253203 h 1502425"/>
              <a:gd name="connsiteX130" fmla="*/ 2207279 w 2867102"/>
              <a:gd name="connsiteY130" fmla="*/ 452406 h 1502425"/>
              <a:gd name="connsiteX131" fmla="*/ 2261279 w 2867102"/>
              <a:gd name="connsiteY131" fmla="*/ 398406 h 1502425"/>
              <a:gd name="connsiteX132" fmla="*/ 2315279 w 2867102"/>
              <a:gd name="connsiteY132" fmla="*/ 452406 h 1502425"/>
              <a:gd name="connsiteX133" fmla="*/ 2261279 w 2867102"/>
              <a:gd name="connsiteY133" fmla="*/ 506406 h 1502425"/>
              <a:gd name="connsiteX134" fmla="*/ 2207279 w 2867102"/>
              <a:gd name="connsiteY134" fmla="*/ 452406 h 1502425"/>
              <a:gd name="connsiteX135" fmla="*/ 2207279 w 2867102"/>
              <a:gd name="connsiteY135" fmla="*/ 651609 h 1502425"/>
              <a:gd name="connsiteX136" fmla="*/ 2261279 w 2867102"/>
              <a:gd name="connsiteY136" fmla="*/ 597609 h 1502425"/>
              <a:gd name="connsiteX137" fmla="*/ 2315279 w 2867102"/>
              <a:gd name="connsiteY137" fmla="*/ 651609 h 1502425"/>
              <a:gd name="connsiteX138" fmla="*/ 2261279 w 2867102"/>
              <a:gd name="connsiteY138" fmla="*/ 705609 h 1502425"/>
              <a:gd name="connsiteX139" fmla="*/ 2207279 w 2867102"/>
              <a:gd name="connsiteY139" fmla="*/ 651609 h 1502425"/>
              <a:gd name="connsiteX140" fmla="*/ 2207279 w 2867102"/>
              <a:gd name="connsiteY140" fmla="*/ 850812 h 1502425"/>
              <a:gd name="connsiteX141" fmla="*/ 2261279 w 2867102"/>
              <a:gd name="connsiteY141" fmla="*/ 796812 h 1502425"/>
              <a:gd name="connsiteX142" fmla="*/ 2315279 w 2867102"/>
              <a:gd name="connsiteY142" fmla="*/ 850812 h 1502425"/>
              <a:gd name="connsiteX143" fmla="*/ 2261279 w 2867102"/>
              <a:gd name="connsiteY143" fmla="*/ 904812 h 1502425"/>
              <a:gd name="connsiteX144" fmla="*/ 2207279 w 2867102"/>
              <a:gd name="connsiteY144" fmla="*/ 850812 h 1502425"/>
              <a:gd name="connsiteX145" fmla="*/ 2207279 w 2867102"/>
              <a:gd name="connsiteY145" fmla="*/ 1050015 h 1502425"/>
              <a:gd name="connsiteX146" fmla="*/ 2261279 w 2867102"/>
              <a:gd name="connsiteY146" fmla="*/ 996015 h 1502425"/>
              <a:gd name="connsiteX147" fmla="*/ 2315279 w 2867102"/>
              <a:gd name="connsiteY147" fmla="*/ 1050015 h 1502425"/>
              <a:gd name="connsiteX148" fmla="*/ 2261279 w 2867102"/>
              <a:gd name="connsiteY148" fmla="*/ 1104015 h 1502425"/>
              <a:gd name="connsiteX149" fmla="*/ 2207279 w 2867102"/>
              <a:gd name="connsiteY149" fmla="*/ 1050015 h 1502425"/>
              <a:gd name="connsiteX150" fmla="*/ 2207279 w 2867102"/>
              <a:gd name="connsiteY150" fmla="*/ 1249218 h 1502425"/>
              <a:gd name="connsiteX151" fmla="*/ 2261279 w 2867102"/>
              <a:gd name="connsiteY151" fmla="*/ 1195218 h 1502425"/>
              <a:gd name="connsiteX152" fmla="*/ 2315279 w 2867102"/>
              <a:gd name="connsiteY152" fmla="*/ 1249218 h 1502425"/>
              <a:gd name="connsiteX153" fmla="*/ 2261279 w 2867102"/>
              <a:gd name="connsiteY153" fmla="*/ 1303218 h 1502425"/>
              <a:gd name="connsiteX154" fmla="*/ 2207279 w 2867102"/>
              <a:gd name="connsiteY154" fmla="*/ 1249218 h 1502425"/>
              <a:gd name="connsiteX155" fmla="*/ 2207279 w 2867102"/>
              <a:gd name="connsiteY155" fmla="*/ 1448424 h 1502425"/>
              <a:gd name="connsiteX156" fmla="*/ 2261279 w 2867102"/>
              <a:gd name="connsiteY156" fmla="*/ 1394424 h 1502425"/>
              <a:gd name="connsiteX157" fmla="*/ 2315279 w 2867102"/>
              <a:gd name="connsiteY157" fmla="*/ 1448424 h 1502425"/>
              <a:gd name="connsiteX158" fmla="*/ 2261279 w 2867102"/>
              <a:gd name="connsiteY158" fmla="*/ 1502424 h 1502425"/>
              <a:gd name="connsiteX159" fmla="*/ 2207279 w 2867102"/>
              <a:gd name="connsiteY159" fmla="*/ 1448424 h 1502425"/>
              <a:gd name="connsiteX160" fmla="*/ 2023339 w 2867102"/>
              <a:gd name="connsiteY160" fmla="*/ 54000 h 1502425"/>
              <a:gd name="connsiteX161" fmla="*/ 2077339 w 2867102"/>
              <a:gd name="connsiteY161" fmla="*/ 0 h 1502425"/>
              <a:gd name="connsiteX162" fmla="*/ 2131339 w 2867102"/>
              <a:gd name="connsiteY162" fmla="*/ 54000 h 1502425"/>
              <a:gd name="connsiteX163" fmla="*/ 2077339 w 2867102"/>
              <a:gd name="connsiteY163" fmla="*/ 108000 h 1502425"/>
              <a:gd name="connsiteX164" fmla="*/ 2023339 w 2867102"/>
              <a:gd name="connsiteY164" fmla="*/ 54000 h 1502425"/>
              <a:gd name="connsiteX165" fmla="*/ 2023339 w 2867102"/>
              <a:gd name="connsiteY165" fmla="*/ 253203 h 1502425"/>
              <a:gd name="connsiteX166" fmla="*/ 2077339 w 2867102"/>
              <a:gd name="connsiteY166" fmla="*/ 199203 h 1502425"/>
              <a:gd name="connsiteX167" fmla="*/ 2131339 w 2867102"/>
              <a:gd name="connsiteY167" fmla="*/ 253203 h 1502425"/>
              <a:gd name="connsiteX168" fmla="*/ 2077339 w 2867102"/>
              <a:gd name="connsiteY168" fmla="*/ 307203 h 1502425"/>
              <a:gd name="connsiteX169" fmla="*/ 2023339 w 2867102"/>
              <a:gd name="connsiteY169" fmla="*/ 253203 h 1502425"/>
              <a:gd name="connsiteX170" fmla="*/ 2023339 w 2867102"/>
              <a:gd name="connsiteY170" fmla="*/ 452406 h 1502425"/>
              <a:gd name="connsiteX171" fmla="*/ 2077339 w 2867102"/>
              <a:gd name="connsiteY171" fmla="*/ 398406 h 1502425"/>
              <a:gd name="connsiteX172" fmla="*/ 2131339 w 2867102"/>
              <a:gd name="connsiteY172" fmla="*/ 452406 h 1502425"/>
              <a:gd name="connsiteX173" fmla="*/ 2077339 w 2867102"/>
              <a:gd name="connsiteY173" fmla="*/ 506406 h 1502425"/>
              <a:gd name="connsiteX174" fmla="*/ 2023339 w 2867102"/>
              <a:gd name="connsiteY174" fmla="*/ 452406 h 1502425"/>
              <a:gd name="connsiteX175" fmla="*/ 2023339 w 2867102"/>
              <a:gd name="connsiteY175" fmla="*/ 651609 h 1502425"/>
              <a:gd name="connsiteX176" fmla="*/ 2077339 w 2867102"/>
              <a:gd name="connsiteY176" fmla="*/ 597609 h 1502425"/>
              <a:gd name="connsiteX177" fmla="*/ 2131339 w 2867102"/>
              <a:gd name="connsiteY177" fmla="*/ 651609 h 1502425"/>
              <a:gd name="connsiteX178" fmla="*/ 2077339 w 2867102"/>
              <a:gd name="connsiteY178" fmla="*/ 705609 h 1502425"/>
              <a:gd name="connsiteX179" fmla="*/ 2023339 w 2867102"/>
              <a:gd name="connsiteY179" fmla="*/ 651609 h 1502425"/>
              <a:gd name="connsiteX180" fmla="*/ 2023339 w 2867102"/>
              <a:gd name="connsiteY180" fmla="*/ 850812 h 1502425"/>
              <a:gd name="connsiteX181" fmla="*/ 2077339 w 2867102"/>
              <a:gd name="connsiteY181" fmla="*/ 796812 h 1502425"/>
              <a:gd name="connsiteX182" fmla="*/ 2131339 w 2867102"/>
              <a:gd name="connsiteY182" fmla="*/ 850812 h 1502425"/>
              <a:gd name="connsiteX183" fmla="*/ 2077339 w 2867102"/>
              <a:gd name="connsiteY183" fmla="*/ 904812 h 1502425"/>
              <a:gd name="connsiteX184" fmla="*/ 2023339 w 2867102"/>
              <a:gd name="connsiteY184" fmla="*/ 850812 h 1502425"/>
              <a:gd name="connsiteX185" fmla="*/ 2023339 w 2867102"/>
              <a:gd name="connsiteY185" fmla="*/ 1050015 h 1502425"/>
              <a:gd name="connsiteX186" fmla="*/ 2077339 w 2867102"/>
              <a:gd name="connsiteY186" fmla="*/ 996015 h 1502425"/>
              <a:gd name="connsiteX187" fmla="*/ 2131339 w 2867102"/>
              <a:gd name="connsiteY187" fmla="*/ 1050015 h 1502425"/>
              <a:gd name="connsiteX188" fmla="*/ 2077339 w 2867102"/>
              <a:gd name="connsiteY188" fmla="*/ 1104015 h 1502425"/>
              <a:gd name="connsiteX189" fmla="*/ 2023339 w 2867102"/>
              <a:gd name="connsiteY189" fmla="*/ 1050015 h 1502425"/>
              <a:gd name="connsiteX190" fmla="*/ 2023339 w 2867102"/>
              <a:gd name="connsiteY190" fmla="*/ 1249218 h 1502425"/>
              <a:gd name="connsiteX191" fmla="*/ 2077339 w 2867102"/>
              <a:gd name="connsiteY191" fmla="*/ 1195218 h 1502425"/>
              <a:gd name="connsiteX192" fmla="*/ 2131339 w 2867102"/>
              <a:gd name="connsiteY192" fmla="*/ 1249218 h 1502425"/>
              <a:gd name="connsiteX193" fmla="*/ 2077339 w 2867102"/>
              <a:gd name="connsiteY193" fmla="*/ 1303218 h 1502425"/>
              <a:gd name="connsiteX194" fmla="*/ 2023339 w 2867102"/>
              <a:gd name="connsiteY194" fmla="*/ 1249218 h 1502425"/>
              <a:gd name="connsiteX195" fmla="*/ 2023339 w 2867102"/>
              <a:gd name="connsiteY195" fmla="*/ 1448424 h 1502425"/>
              <a:gd name="connsiteX196" fmla="*/ 2077339 w 2867102"/>
              <a:gd name="connsiteY196" fmla="*/ 1394424 h 1502425"/>
              <a:gd name="connsiteX197" fmla="*/ 2131339 w 2867102"/>
              <a:gd name="connsiteY197" fmla="*/ 1448424 h 1502425"/>
              <a:gd name="connsiteX198" fmla="*/ 2077339 w 2867102"/>
              <a:gd name="connsiteY198" fmla="*/ 1502424 h 1502425"/>
              <a:gd name="connsiteX199" fmla="*/ 2023339 w 2867102"/>
              <a:gd name="connsiteY199" fmla="*/ 1448424 h 1502425"/>
              <a:gd name="connsiteX200" fmla="*/ 1839399 w 2867102"/>
              <a:gd name="connsiteY200" fmla="*/ 54000 h 1502425"/>
              <a:gd name="connsiteX201" fmla="*/ 1893399 w 2867102"/>
              <a:gd name="connsiteY201" fmla="*/ 0 h 1502425"/>
              <a:gd name="connsiteX202" fmla="*/ 1947399 w 2867102"/>
              <a:gd name="connsiteY202" fmla="*/ 54000 h 1502425"/>
              <a:gd name="connsiteX203" fmla="*/ 1893399 w 2867102"/>
              <a:gd name="connsiteY203" fmla="*/ 108000 h 1502425"/>
              <a:gd name="connsiteX204" fmla="*/ 1839399 w 2867102"/>
              <a:gd name="connsiteY204" fmla="*/ 54000 h 1502425"/>
              <a:gd name="connsiteX205" fmla="*/ 1839399 w 2867102"/>
              <a:gd name="connsiteY205" fmla="*/ 253203 h 1502425"/>
              <a:gd name="connsiteX206" fmla="*/ 1893399 w 2867102"/>
              <a:gd name="connsiteY206" fmla="*/ 199203 h 1502425"/>
              <a:gd name="connsiteX207" fmla="*/ 1947399 w 2867102"/>
              <a:gd name="connsiteY207" fmla="*/ 253203 h 1502425"/>
              <a:gd name="connsiteX208" fmla="*/ 1893399 w 2867102"/>
              <a:gd name="connsiteY208" fmla="*/ 307203 h 1502425"/>
              <a:gd name="connsiteX209" fmla="*/ 1839399 w 2867102"/>
              <a:gd name="connsiteY209" fmla="*/ 253203 h 1502425"/>
              <a:gd name="connsiteX210" fmla="*/ 1839399 w 2867102"/>
              <a:gd name="connsiteY210" fmla="*/ 452406 h 1502425"/>
              <a:gd name="connsiteX211" fmla="*/ 1893399 w 2867102"/>
              <a:gd name="connsiteY211" fmla="*/ 398406 h 1502425"/>
              <a:gd name="connsiteX212" fmla="*/ 1947399 w 2867102"/>
              <a:gd name="connsiteY212" fmla="*/ 452406 h 1502425"/>
              <a:gd name="connsiteX213" fmla="*/ 1893399 w 2867102"/>
              <a:gd name="connsiteY213" fmla="*/ 506406 h 1502425"/>
              <a:gd name="connsiteX214" fmla="*/ 1839399 w 2867102"/>
              <a:gd name="connsiteY214" fmla="*/ 452406 h 1502425"/>
              <a:gd name="connsiteX215" fmla="*/ 1839399 w 2867102"/>
              <a:gd name="connsiteY215" fmla="*/ 651609 h 1502425"/>
              <a:gd name="connsiteX216" fmla="*/ 1893399 w 2867102"/>
              <a:gd name="connsiteY216" fmla="*/ 597609 h 1502425"/>
              <a:gd name="connsiteX217" fmla="*/ 1947399 w 2867102"/>
              <a:gd name="connsiteY217" fmla="*/ 651609 h 1502425"/>
              <a:gd name="connsiteX218" fmla="*/ 1893399 w 2867102"/>
              <a:gd name="connsiteY218" fmla="*/ 705609 h 1502425"/>
              <a:gd name="connsiteX219" fmla="*/ 1839399 w 2867102"/>
              <a:gd name="connsiteY219" fmla="*/ 651609 h 1502425"/>
              <a:gd name="connsiteX220" fmla="*/ 1839399 w 2867102"/>
              <a:gd name="connsiteY220" fmla="*/ 850812 h 1502425"/>
              <a:gd name="connsiteX221" fmla="*/ 1893399 w 2867102"/>
              <a:gd name="connsiteY221" fmla="*/ 796812 h 1502425"/>
              <a:gd name="connsiteX222" fmla="*/ 1947399 w 2867102"/>
              <a:gd name="connsiteY222" fmla="*/ 850812 h 1502425"/>
              <a:gd name="connsiteX223" fmla="*/ 1893399 w 2867102"/>
              <a:gd name="connsiteY223" fmla="*/ 904812 h 1502425"/>
              <a:gd name="connsiteX224" fmla="*/ 1839399 w 2867102"/>
              <a:gd name="connsiteY224" fmla="*/ 850812 h 1502425"/>
              <a:gd name="connsiteX225" fmla="*/ 1839399 w 2867102"/>
              <a:gd name="connsiteY225" fmla="*/ 1050015 h 1502425"/>
              <a:gd name="connsiteX226" fmla="*/ 1893399 w 2867102"/>
              <a:gd name="connsiteY226" fmla="*/ 996015 h 1502425"/>
              <a:gd name="connsiteX227" fmla="*/ 1947399 w 2867102"/>
              <a:gd name="connsiteY227" fmla="*/ 1050015 h 1502425"/>
              <a:gd name="connsiteX228" fmla="*/ 1893399 w 2867102"/>
              <a:gd name="connsiteY228" fmla="*/ 1104015 h 1502425"/>
              <a:gd name="connsiteX229" fmla="*/ 1839399 w 2867102"/>
              <a:gd name="connsiteY229" fmla="*/ 1050015 h 1502425"/>
              <a:gd name="connsiteX230" fmla="*/ 1839399 w 2867102"/>
              <a:gd name="connsiteY230" fmla="*/ 1249218 h 1502425"/>
              <a:gd name="connsiteX231" fmla="*/ 1893399 w 2867102"/>
              <a:gd name="connsiteY231" fmla="*/ 1195218 h 1502425"/>
              <a:gd name="connsiteX232" fmla="*/ 1947399 w 2867102"/>
              <a:gd name="connsiteY232" fmla="*/ 1249218 h 1502425"/>
              <a:gd name="connsiteX233" fmla="*/ 1893399 w 2867102"/>
              <a:gd name="connsiteY233" fmla="*/ 1303218 h 1502425"/>
              <a:gd name="connsiteX234" fmla="*/ 1839399 w 2867102"/>
              <a:gd name="connsiteY234" fmla="*/ 1249218 h 1502425"/>
              <a:gd name="connsiteX235" fmla="*/ 1839399 w 2867102"/>
              <a:gd name="connsiteY235" fmla="*/ 1448424 h 1502425"/>
              <a:gd name="connsiteX236" fmla="*/ 1893399 w 2867102"/>
              <a:gd name="connsiteY236" fmla="*/ 1394424 h 1502425"/>
              <a:gd name="connsiteX237" fmla="*/ 1947399 w 2867102"/>
              <a:gd name="connsiteY237" fmla="*/ 1448424 h 1502425"/>
              <a:gd name="connsiteX238" fmla="*/ 1893399 w 2867102"/>
              <a:gd name="connsiteY238" fmla="*/ 1502424 h 1502425"/>
              <a:gd name="connsiteX239" fmla="*/ 1839399 w 2867102"/>
              <a:gd name="connsiteY239" fmla="*/ 1448424 h 1502425"/>
              <a:gd name="connsiteX240" fmla="*/ 1655459 w 2867102"/>
              <a:gd name="connsiteY240" fmla="*/ 54000 h 1502425"/>
              <a:gd name="connsiteX241" fmla="*/ 1709459 w 2867102"/>
              <a:gd name="connsiteY241" fmla="*/ 0 h 1502425"/>
              <a:gd name="connsiteX242" fmla="*/ 1763459 w 2867102"/>
              <a:gd name="connsiteY242" fmla="*/ 54000 h 1502425"/>
              <a:gd name="connsiteX243" fmla="*/ 1709459 w 2867102"/>
              <a:gd name="connsiteY243" fmla="*/ 108000 h 1502425"/>
              <a:gd name="connsiteX244" fmla="*/ 1655459 w 2867102"/>
              <a:gd name="connsiteY244" fmla="*/ 54000 h 1502425"/>
              <a:gd name="connsiteX245" fmla="*/ 1655459 w 2867102"/>
              <a:gd name="connsiteY245" fmla="*/ 253203 h 1502425"/>
              <a:gd name="connsiteX246" fmla="*/ 1709459 w 2867102"/>
              <a:gd name="connsiteY246" fmla="*/ 199203 h 1502425"/>
              <a:gd name="connsiteX247" fmla="*/ 1763459 w 2867102"/>
              <a:gd name="connsiteY247" fmla="*/ 253203 h 1502425"/>
              <a:gd name="connsiteX248" fmla="*/ 1709459 w 2867102"/>
              <a:gd name="connsiteY248" fmla="*/ 307203 h 1502425"/>
              <a:gd name="connsiteX249" fmla="*/ 1655459 w 2867102"/>
              <a:gd name="connsiteY249" fmla="*/ 253203 h 1502425"/>
              <a:gd name="connsiteX250" fmla="*/ 1655459 w 2867102"/>
              <a:gd name="connsiteY250" fmla="*/ 452406 h 1502425"/>
              <a:gd name="connsiteX251" fmla="*/ 1709459 w 2867102"/>
              <a:gd name="connsiteY251" fmla="*/ 398406 h 1502425"/>
              <a:gd name="connsiteX252" fmla="*/ 1763459 w 2867102"/>
              <a:gd name="connsiteY252" fmla="*/ 452406 h 1502425"/>
              <a:gd name="connsiteX253" fmla="*/ 1709459 w 2867102"/>
              <a:gd name="connsiteY253" fmla="*/ 506406 h 1502425"/>
              <a:gd name="connsiteX254" fmla="*/ 1655459 w 2867102"/>
              <a:gd name="connsiteY254" fmla="*/ 452406 h 1502425"/>
              <a:gd name="connsiteX255" fmla="*/ 1655459 w 2867102"/>
              <a:gd name="connsiteY255" fmla="*/ 651609 h 1502425"/>
              <a:gd name="connsiteX256" fmla="*/ 1709459 w 2867102"/>
              <a:gd name="connsiteY256" fmla="*/ 597609 h 1502425"/>
              <a:gd name="connsiteX257" fmla="*/ 1763459 w 2867102"/>
              <a:gd name="connsiteY257" fmla="*/ 651609 h 1502425"/>
              <a:gd name="connsiteX258" fmla="*/ 1709459 w 2867102"/>
              <a:gd name="connsiteY258" fmla="*/ 705609 h 1502425"/>
              <a:gd name="connsiteX259" fmla="*/ 1655459 w 2867102"/>
              <a:gd name="connsiteY259" fmla="*/ 651609 h 1502425"/>
              <a:gd name="connsiteX260" fmla="*/ 1655459 w 2867102"/>
              <a:gd name="connsiteY260" fmla="*/ 850812 h 1502425"/>
              <a:gd name="connsiteX261" fmla="*/ 1709459 w 2867102"/>
              <a:gd name="connsiteY261" fmla="*/ 796812 h 1502425"/>
              <a:gd name="connsiteX262" fmla="*/ 1763459 w 2867102"/>
              <a:gd name="connsiteY262" fmla="*/ 850812 h 1502425"/>
              <a:gd name="connsiteX263" fmla="*/ 1709459 w 2867102"/>
              <a:gd name="connsiteY263" fmla="*/ 904812 h 1502425"/>
              <a:gd name="connsiteX264" fmla="*/ 1655459 w 2867102"/>
              <a:gd name="connsiteY264" fmla="*/ 850812 h 1502425"/>
              <a:gd name="connsiteX265" fmla="*/ 1655459 w 2867102"/>
              <a:gd name="connsiteY265" fmla="*/ 1050015 h 1502425"/>
              <a:gd name="connsiteX266" fmla="*/ 1709459 w 2867102"/>
              <a:gd name="connsiteY266" fmla="*/ 996015 h 1502425"/>
              <a:gd name="connsiteX267" fmla="*/ 1763459 w 2867102"/>
              <a:gd name="connsiteY267" fmla="*/ 1050015 h 1502425"/>
              <a:gd name="connsiteX268" fmla="*/ 1709459 w 2867102"/>
              <a:gd name="connsiteY268" fmla="*/ 1104015 h 1502425"/>
              <a:gd name="connsiteX269" fmla="*/ 1655459 w 2867102"/>
              <a:gd name="connsiteY269" fmla="*/ 1050015 h 1502425"/>
              <a:gd name="connsiteX270" fmla="*/ 1655459 w 2867102"/>
              <a:gd name="connsiteY270" fmla="*/ 1249218 h 1502425"/>
              <a:gd name="connsiteX271" fmla="*/ 1709459 w 2867102"/>
              <a:gd name="connsiteY271" fmla="*/ 1195218 h 1502425"/>
              <a:gd name="connsiteX272" fmla="*/ 1763459 w 2867102"/>
              <a:gd name="connsiteY272" fmla="*/ 1249218 h 1502425"/>
              <a:gd name="connsiteX273" fmla="*/ 1709459 w 2867102"/>
              <a:gd name="connsiteY273" fmla="*/ 1303218 h 1502425"/>
              <a:gd name="connsiteX274" fmla="*/ 1655459 w 2867102"/>
              <a:gd name="connsiteY274" fmla="*/ 1249218 h 1502425"/>
              <a:gd name="connsiteX275" fmla="*/ 1655459 w 2867102"/>
              <a:gd name="connsiteY275" fmla="*/ 1448424 h 1502425"/>
              <a:gd name="connsiteX276" fmla="*/ 1709459 w 2867102"/>
              <a:gd name="connsiteY276" fmla="*/ 1394424 h 1502425"/>
              <a:gd name="connsiteX277" fmla="*/ 1763459 w 2867102"/>
              <a:gd name="connsiteY277" fmla="*/ 1448424 h 1502425"/>
              <a:gd name="connsiteX278" fmla="*/ 1709459 w 2867102"/>
              <a:gd name="connsiteY278" fmla="*/ 1502424 h 1502425"/>
              <a:gd name="connsiteX279" fmla="*/ 1655459 w 2867102"/>
              <a:gd name="connsiteY279" fmla="*/ 1448424 h 1502425"/>
              <a:gd name="connsiteX280" fmla="*/ 1471519 w 2867102"/>
              <a:gd name="connsiteY280" fmla="*/ 54000 h 1502425"/>
              <a:gd name="connsiteX281" fmla="*/ 1525519 w 2867102"/>
              <a:gd name="connsiteY281" fmla="*/ 0 h 1502425"/>
              <a:gd name="connsiteX282" fmla="*/ 1579519 w 2867102"/>
              <a:gd name="connsiteY282" fmla="*/ 54000 h 1502425"/>
              <a:gd name="connsiteX283" fmla="*/ 1525519 w 2867102"/>
              <a:gd name="connsiteY283" fmla="*/ 108000 h 1502425"/>
              <a:gd name="connsiteX284" fmla="*/ 1471519 w 2867102"/>
              <a:gd name="connsiteY284" fmla="*/ 54000 h 1502425"/>
              <a:gd name="connsiteX285" fmla="*/ 1471519 w 2867102"/>
              <a:gd name="connsiteY285" fmla="*/ 253203 h 1502425"/>
              <a:gd name="connsiteX286" fmla="*/ 1525519 w 2867102"/>
              <a:gd name="connsiteY286" fmla="*/ 199203 h 1502425"/>
              <a:gd name="connsiteX287" fmla="*/ 1579519 w 2867102"/>
              <a:gd name="connsiteY287" fmla="*/ 253203 h 1502425"/>
              <a:gd name="connsiteX288" fmla="*/ 1525519 w 2867102"/>
              <a:gd name="connsiteY288" fmla="*/ 307203 h 1502425"/>
              <a:gd name="connsiteX289" fmla="*/ 1471519 w 2867102"/>
              <a:gd name="connsiteY289" fmla="*/ 253203 h 1502425"/>
              <a:gd name="connsiteX290" fmla="*/ 1471519 w 2867102"/>
              <a:gd name="connsiteY290" fmla="*/ 452406 h 1502425"/>
              <a:gd name="connsiteX291" fmla="*/ 1525519 w 2867102"/>
              <a:gd name="connsiteY291" fmla="*/ 398406 h 1502425"/>
              <a:gd name="connsiteX292" fmla="*/ 1579519 w 2867102"/>
              <a:gd name="connsiteY292" fmla="*/ 452406 h 1502425"/>
              <a:gd name="connsiteX293" fmla="*/ 1525519 w 2867102"/>
              <a:gd name="connsiteY293" fmla="*/ 506406 h 1502425"/>
              <a:gd name="connsiteX294" fmla="*/ 1471519 w 2867102"/>
              <a:gd name="connsiteY294" fmla="*/ 452406 h 1502425"/>
              <a:gd name="connsiteX295" fmla="*/ 1471519 w 2867102"/>
              <a:gd name="connsiteY295" fmla="*/ 651609 h 1502425"/>
              <a:gd name="connsiteX296" fmla="*/ 1525519 w 2867102"/>
              <a:gd name="connsiteY296" fmla="*/ 597609 h 1502425"/>
              <a:gd name="connsiteX297" fmla="*/ 1579519 w 2867102"/>
              <a:gd name="connsiteY297" fmla="*/ 651609 h 1502425"/>
              <a:gd name="connsiteX298" fmla="*/ 1525519 w 2867102"/>
              <a:gd name="connsiteY298" fmla="*/ 705609 h 1502425"/>
              <a:gd name="connsiteX299" fmla="*/ 1471519 w 2867102"/>
              <a:gd name="connsiteY299" fmla="*/ 651609 h 1502425"/>
              <a:gd name="connsiteX300" fmla="*/ 1471519 w 2867102"/>
              <a:gd name="connsiteY300" fmla="*/ 850812 h 1502425"/>
              <a:gd name="connsiteX301" fmla="*/ 1525519 w 2867102"/>
              <a:gd name="connsiteY301" fmla="*/ 796812 h 1502425"/>
              <a:gd name="connsiteX302" fmla="*/ 1579519 w 2867102"/>
              <a:gd name="connsiteY302" fmla="*/ 850812 h 1502425"/>
              <a:gd name="connsiteX303" fmla="*/ 1525519 w 2867102"/>
              <a:gd name="connsiteY303" fmla="*/ 904812 h 1502425"/>
              <a:gd name="connsiteX304" fmla="*/ 1471519 w 2867102"/>
              <a:gd name="connsiteY304" fmla="*/ 850812 h 1502425"/>
              <a:gd name="connsiteX305" fmla="*/ 1471519 w 2867102"/>
              <a:gd name="connsiteY305" fmla="*/ 1050015 h 1502425"/>
              <a:gd name="connsiteX306" fmla="*/ 1525519 w 2867102"/>
              <a:gd name="connsiteY306" fmla="*/ 996015 h 1502425"/>
              <a:gd name="connsiteX307" fmla="*/ 1579519 w 2867102"/>
              <a:gd name="connsiteY307" fmla="*/ 1050015 h 1502425"/>
              <a:gd name="connsiteX308" fmla="*/ 1525519 w 2867102"/>
              <a:gd name="connsiteY308" fmla="*/ 1104015 h 1502425"/>
              <a:gd name="connsiteX309" fmla="*/ 1471519 w 2867102"/>
              <a:gd name="connsiteY309" fmla="*/ 1050015 h 1502425"/>
              <a:gd name="connsiteX310" fmla="*/ 1471519 w 2867102"/>
              <a:gd name="connsiteY310" fmla="*/ 1249218 h 1502425"/>
              <a:gd name="connsiteX311" fmla="*/ 1525519 w 2867102"/>
              <a:gd name="connsiteY311" fmla="*/ 1195218 h 1502425"/>
              <a:gd name="connsiteX312" fmla="*/ 1579519 w 2867102"/>
              <a:gd name="connsiteY312" fmla="*/ 1249218 h 1502425"/>
              <a:gd name="connsiteX313" fmla="*/ 1525519 w 2867102"/>
              <a:gd name="connsiteY313" fmla="*/ 1303218 h 1502425"/>
              <a:gd name="connsiteX314" fmla="*/ 1471519 w 2867102"/>
              <a:gd name="connsiteY314" fmla="*/ 1249218 h 1502425"/>
              <a:gd name="connsiteX315" fmla="*/ 1471519 w 2867102"/>
              <a:gd name="connsiteY315" fmla="*/ 1448424 h 1502425"/>
              <a:gd name="connsiteX316" fmla="*/ 1525519 w 2867102"/>
              <a:gd name="connsiteY316" fmla="*/ 1394424 h 1502425"/>
              <a:gd name="connsiteX317" fmla="*/ 1579519 w 2867102"/>
              <a:gd name="connsiteY317" fmla="*/ 1448424 h 1502425"/>
              <a:gd name="connsiteX318" fmla="*/ 1525519 w 2867102"/>
              <a:gd name="connsiteY318" fmla="*/ 1502424 h 1502425"/>
              <a:gd name="connsiteX319" fmla="*/ 1471519 w 2867102"/>
              <a:gd name="connsiteY319" fmla="*/ 1448424 h 1502425"/>
              <a:gd name="connsiteX320" fmla="*/ 1287579 w 2867102"/>
              <a:gd name="connsiteY320" fmla="*/ 54000 h 1502425"/>
              <a:gd name="connsiteX321" fmla="*/ 1341579 w 2867102"/>
              <a:gd name="connsiteY321" fmla="*/ 0 h 1502425"/>
              <a:gd name="connsiteX322" fmla="*/ 1395579 w 2867102"/>
              <a:gd name="connsiteY322" fmla="*/ 54000 h 1502425"/>
              <a:gd name="connsiteX323" fmla="*/ 1341579 w 2867102"/>
              <a:gd name="connsiteY323" fmla="*/ 108000 h 1502425"/>
              <a:gd name="connsiteX324" fmla="*/ 1287579 w 2867102"/>
              <a:gd name="connsiteY324" fmla="*/ 54000 h 1502425"/>
              <a:gd name="connsiteX325" fmla="*/ 1287579 w 2867102"/>
              <a:gd name="connsiteY325" fmla="*/ 253203 h 1502425"/>
              <a:gd name="connsiteX326" fmla="*/ 1341579 w 2867102"/>
              <a:gd name="connsiteY326" fmla="*/ 199203 h 1502425"/>
              <a:gd name="connsiteX327" fmla="*/ 1395579 w 2867102"/>
              <a:gd name="connsiteY327" fmla="*/ 253203 h 1502425"/>
              <a:gd name="connsiteX328" fmla="*/ 1341579 w 2867102"/>
              <a:gd name="connsiteY328" fmla="*/ 307203 h 1502425"/>
              <a:gd name="connsiteX329" fmla="*/ 1287579 w 2867102"/>
              <a:gd name="connsiteY329" fmla="*/ 253203 h 1502425"/>
              <a:gd name="connsiteX330" fmla="*/ 1287579 w 2867102"/>
              <a:gd name="connsiteY330" fmla="*/ 452406 h 1502425"/>
              <a:gd name="connsiteX331" fmla="*/ 1341579 w 2867102"/>
              <a:gd name="connsiteY331" fmla="*/ 398406 h 1502425"/>
              <a:gd name="connsiteX332" fmla="*/ 1395579 w 2867102"/>
              <a:gd name="connsiteY332" fmla="*/ 452406 h 1502425"/>
              <a:gd name="connsiteX333" fmla="*/ 1341579 w 2867102"/>
              <a:gd name="connsiteY333" fmla="*/ 506406 h 1502425"/>
              <a:gd name="connsiteX334" fmla="*/ 1287579 w 2867102"/>
              <a:gd name="connsiteY334" fmla="*/ 452406 h 1502425"/>
              <a:gd name="connsiteX335" fmla="*/ 1287579 w 2867102"/>
              <a:gd name="connsiteY335" fmla="*/ 651609 h 1502425"/>
              <a:gd name="connsiteX336" fmla="*/ 1341579 w 2867102"/>
              <a:gd name="connsiteY336" fmla="*/ 597609 h 1502425"/>
              <a:gd name="connsiteX337" fmla="*/ 1395579 w 2867102"/>
              <a:gd name="connsiteY337" fmla="*/ 651609 h 1502425"/>
              <a:gd name="connsiteX338" fmla="*/ 1341579 w 2867102"/>
              <a:gd name="connsiteY338" fmla="*/ 705609 h 1502425"/>
              <a:gd name="connsiteX339" fmla="*/ 1287579 w 2867102"/>
              <a:gd name="connsiteY339" fmla="*/ 651609 h 1502425"/>
              <a:gd name="connsiteX340" fmla="*/ 1287579 w 2867102"/>
              <a:gd name="connsiteY340" fmla="*/ 850812 h 1502425"/>
              <a:gd name="connsiteX341" fmla="*/ 1341579 w 2867102"/>
              <a:gd name="connsiteY341" fmla="*/ 796812 h 1502425"/>
              <a:gd name="connsiteX342" fmla="*/ 1395579 w 2867102"/>
              <a:gd name="connsiteY342" fmla="*/ 850812 h 1502425"/>
              <a:gd name="connsiteX343" fmla="*/ 1341579 w 2867102"/>
              <a:gd name="connsiteY343" fmla="*/ 904812 h 1502425"/>
              <a:gd name="connsiteX344" fmla="*/ 1287579 w 2867102"/>
              <a:gd name="connsiteY344" fmla="*/ 850812 h 1502425"/>
              <a:gd name="connsiteX345" fmla="*/ 1287579 w 2867102"/>
              <a:gd name="connsiteY345" fmla="*/ 1050015 h 1502425"/>
              <a:gd name="connsiteX346" fmla="*/ 1341579 w 2867102"/>
              <a:gd name="connsiteY346" fmla="*/ 996015 h 1502425"/>
              <a:gd name="connsiteX347" fmla="*/ 1395579 w 2867102"/>
              <a:gd name="connsiteY347" fmla="*/ 1050015 h 1502425"/>
              <a:gd name="connsiteX348" fmla="*/ 1341579 w 2867102"/>
              <a:gd name="connsiteY348" fmla="*/ 1104015 h 1502425"/>
              <a:gd name="connsiteX349" fmla="*/ 1287579 w 2867102"/>
              <a:gd name="connsiteY349" fmla="*/ 1050015 h 1502425"/>
              <a:gd name="connsiteX350" fmla="*/ 1287579 w 2867102"/>
              <a:gd name="connsiteY350" fmla="*/ 1249218 h 1502425"/>
              <a:gd name="connsiteX351" fmla="*/ 1341579 w 2867102"/>
              <a:gd name="connsiteY351" fmla="*/ 1195218 h 1502425"/>
              <a:gd name="connsiteX352" fmla="*/ 1395579 w 2867102"/>
              <a:gd name="connsiteY352" fmla="*/ 1249218 h 1502425"/>
              <a:gd name="connsiteX353" fmla="*/ 1341579 w 2867102"/>
              <a:gd name="connsiteY353" fmla="*/ 1303218 h 1502425"/>
              <a:gd name="connsiteX354" fmla="*/ 1287579 w 2867102"/>
              <a:gd name="connsiteY354" fmla="*/ 1249218 h 1502425"/>
              <a:gd name="connsiteX355" fmla="*/ 1287579 w 2867102"/>
              <a:gd name="connsiteY355" fmla="*/ 1448424 h 1502425"/>
              <a:gd name="connsiteX356" fmla="*/ 1341579 w 2867102"/>
              <a:gd name="connsiteY356" fmla="*/ 1394424 h 1502425"/>
              <a:gd name="connsiteX357" fmla="*/ 1395579 w 2867102"/>
              <a:gd name="connsiteY357" fmla="*/ 1448424 h 1502425"/>
              <a:gd name="connsiteX358" fmla="*/ 1341579 w 2867102"/>
              <a:gd name="connsiteY358" fmla="*/ 1502424 h 1502425"/>
              <a:gd name="connsiteX359" fmla="*/ 1287579 w 2867102"/>
              <a:gd name="connsiteY359" fmla="*/ 1448424 h 1502425"/>
              <a:gd name="connsiteX360" fmla="*/ 1103639 w 2867102"/>
              <a:gd name="connsiteY360" fmla="*/ 54000 h 1502425"/>
              <a:gd name="connsiteX361" fmla="*/ 1157639 w 2867102"/>
              <a:gd name="connsiteY361" fmla="*/ 0 h 1502425"/>
              <a:gd name="connsiteX362" fmla="*/ 1211639 w 2867102"/>
              <a:gd name="connsiteY362" fmla="*/ 54000 h 1502425"/>
              <a:gd name="connsiteX363" fmla="*/ 1157639 w 2867102"/>
              <a:gd name="connsiteY363" fmla="*/ 108000 h 1502425"/>
              <a:gd name="connsiteX364" fmla="*/ 1103639 w 2867102"/>
              <a:gd name="connsiteY364" fmla="*/ 54000 h 1502425"/>
              <a:gd name="connsiteX365" fmla="*/ 1103639 w 2867102"/>
              <a:gd name="connsiteY365" fmla="*/ 253203 h 1502425"/>
              <a:gd name="connsiteX366" fmla="*/ 1157639 w 2867102"/>
              <a:gd name="connsiteY366" fmla="*/ 199203 h 1502425"/>
              <a:gd name="connsiteX367" fmla="*/ 1211639 w 2867102"/>
              <a:gd name="connsiteY367" fmla="*/ 253203 h 1502425"/>
              <a:gd name="connsiteX368" fmla="*/ 1157639 w 2867102"/>
              <a:gd name="connsiteY368" fmla="*/ 307203 h 1502425"/>
              <a:gd name="connsiteX369" fmla="*/ 1103639 w 2867102"/>
              <a:gd name="connsiteY369" fmla="*/ 253203 h 1502425"/>
              <a:gd name="connsiteX370" fmla="*/ 1103639 w 2867102"/>
              <a:gd name="connsiteY370" fmla="*/ 452406 h 1502425"/>
              <a:gd name="connsiteX371" fmla="*/ 1157639 w 2867102"/>
              <a:gd name="connsiteY371" fmla="*/ 398406 h 1502425"/>
              <a:gd name="connsiteX372" fmla="*/ 1211639 w 2867102"/>
              <a:gd name="connsiteY372" fmla="*/ 452406 h 1502425"/>
              <a:gd name="connsiteX373" fmla="*/ 1157639 w 2867102"/>
              <a:gd name="connsiteY373" fmla="*/ 506406 h 1502425"/>
              <a:gd name="connsiteX374" fmla="*/ 1103639 w 2867102"/>
              <a:gd name="connsiteY374" fmla="*/ 452406 h 1502425"/>
              <a:gd name="connsiteX375" fmla="*/ 1103639 w 2867102"/>
              <a:gd name="connsiteY375" fmla="*/ 651609 h 1502425"/>
              <a:gd name="connsiteX376" fmla="*/ 1157639 w 2867102"/>
              <a:gd name="connsiteY376" fmla="*/ 597609 h 1502425"/>
              <a:gd name="connsiteX377" fmla="*/ 1211639 w 2867102"/>
              <a:gd name="connsiteY377" fmla="*/ 651609 h 1502425"/>
              <a:gd name="connsiteX378" fmla="*/ 1157639 w 2867102"/>
              <a:gd name="connsiteY378" fmla="*/ 705609 h 1502425"/>
              <a:gd name="connsiteX379" fmla="*/ 1103639 w 2867102"/>
              <a:gd name="connsiteY379" fmla="*/ 651609 h 1502425"/>
              <a:gd name="connsiteX380" fmla="*/ 1103639 w 2867102"/>
              <a:gd name="connsiteY380" fmla="*/ 850812 h 1502425"/>
              <a:gd name="connsiteX381" fmla="*/ 1157639 w 2867102"/>
              <a:gd name="connsiteY381" fmla="*/ 796812 h 1502425"/>
              <a:gd name="connsiteX382" fmla="*/ 1211639 w 2867102"/>
              <a:gd name="connsiteY382" fmla="*/ 850812 h 1502425"/>
              <a:gd name="connsiteX383" fmla="*/ 1157639 w 2867102"/>
              <a:gd name="connsiteY383" fmla="*/ 904812 h 1502425"/>
              <a:gd name="connsiteX384" fmla="*/ 1103639 w 2867102"/>
              <a:gd name="connsiteY384" fmla="*/ 850812 h 1502425"/>
              <a:gd name="connsiteX385" fmla="*/ 1103639 w 2867102"/>
              <a:gd name="connsiteY385" fmla="*/ 1050015 h 1502425"/>
              <a:gd name="connsiteX386" fmla="*/ 1157639 w 2867102"/>
              <a:gd name="connsiteY386" fmla="*/ 996015 h 1502425"/>
              <a:gd name="connsiteX387" fmla="*/ 1211639 w 2867102"/>
              <a:gd name="connsiteY387" fmla="*/ 1050015 h 1502425"/>
              <a:gd name="connsiteX388" fmla="*/ 1157639 w 2867102"/>
              <a:gd name="connsiteY388" fmla="*/ 1104015 h 1502425"/>
              <a:gd name="connsiteX389" fmla="*/ 1103639 w 2867102"/>
              <a:gd name="connsiteY389" fmla="*/ 1050015 h 1502425"/>
              <a:gd name="connsiteX390" fmla="*/ 1103639 w 2867102"/>
              <a:gd name="connsiteY390" fmla="*/ 1249218 h 1502425"/>
              <a:gd name="connsiteX391" fmla="*/ 1157639 w 2867102"/>
              <a:gd name="connsiteY391" fmla="*/ 1195218 h 1502425"/>
              <a:gd name="connsiteX392" fmla="*/ 1211639 w 2867102"/>
              <a:gd name="connsiteY392" fmla="*/ 1249218 h 1502425"/>
              <a:gd name="connsiteX393" fmla="*/ 1157639 w 2867102"/>
              <a:gd name="connsiteY393" fmla="*/ 1303218 h 1502425"/>
              <a:gd name="connsiteX394" fmla="*/ 1103639 w 2867102"/>
              <a:gd name="connsiteY394" fmla="*/ 1249218 h 1502425"/>
              <a:gd name="connsiteX395" fmla="*/ 1103639 w 2867102"/>
              <a:gd name="connsiteY395" fmla="*/ 1448424 h 1502425"/>
              <a:gd name="connsiteX396" fmla="*/ 1157639 w 2867102"/>
              <a:gd name="connsiteY396" fmla="*/ 1394424 h 1502425"/>
              <a:gd name="connsiteX397" fmla="*/ 1211639 w 2867102"/>
              <a:gd name="connsiteY397" fmla="*/ 1448424 h 1502425"/>
              <a:gd name="connsiteX398" fmla="*/ 1157639 w 2867102"/>
              <a:gd name="connsiteY398" fmla="*/ 1502424 h 1502425"/>
              <a:gd name="connsiteX399" fmla="*/ 1103639 w 2867102"/>
              <a:gd name="connsiteY399" fmla="*/ 1448424 h 1502425"/>
              <a:gd name="connsiteX400" fmla="*/ 919704 w 2867102"/>
              <a:gd name="connsiteY400" fmla="*/ 54000 h 1502425"/>
              <a:gd name="connsiteX401" fmla="*/ 973699 w 2867102"/>
              <a:gd name="connsiteY401" fmla="*/ 0 h 1502425"/>
              <a:gd name="connsiteX402" fmla="*/ 1027699 w 2867102"/>
              <a:gd name="connsiteY402" fmla="*/ 54000 h 1502425"/>
              <a:gd name="connsiteX403" fmla="*/ 973699 w 2867102"/>
              <a:gd name="connsiteY403" fmla="*/ 108000 h 1502425"/>
              <a:gd name="connsiteX404" fmla="*/ 919704 w 2867102"/>
              <a:gd name="connsiteY404" fmla="*/ 54000 h 1502425"/>
              <a:gd name="connsiteX405" fmla="*/ 919703 w 2867102"/>
              <a:gd name="connsiteY405" fmla="*/ 253203 h 1502425"/>
              <a:gd name="connsiteX406" fmla="*/ 973699 w 2867102"/>
              <a:gd name="connsiteY406" fmla="*/ 199203 h 1502425"/>
              <a:gd name="connsiteX407" fmla="*/ 1027699 w 2867102"/>
              <a:gd name="connsiteY407" fmla="*/ 253203 h 1502425"/>
              <a:gd name="connsiteX408" fmla="*/ 973699 w 2867102"/>
              <a:gd name="connsiteY408" fmla="*/ 307203 h 1502425"/>
              <a:gd name="connsiteX409" fmla="*/ 919703 w 2867102"/>
              <a:gd name="connsiteY409" fmla="*/ 253203 h 1502425"/>
              <a:gd name="connsiteX410" fmla="*/ 919703 w 2867102"/>
              <a:gd name="connsiteY410" fmla="*/ 452406 h 1502425"/>
              <a:gd name="connsiteX411" fmla="*/ 973699 w 2867102"/>
              <a:gd name="connsiteY411" fmla="*/ 398406 h 1502425"/>
              <a:gd name="connsiteX412" fmla="*/ 1027699 w 2867102"/>
              <a:gd name="connsiteY412" fmla="*/ 452406 h 1502425"/>
              <a:gd name="connsiteX413" fmla="*/ 973699 w 2867102"/>
              <a:gd name="connsiteY413" fmla="*/ 506406 h 1502425"/>
              <a:gd name="connsiteX414" fmla="*/ 919703 w 2867102"/>
              <a:gd name="connsiteY414" fmla="*/ 452406 h 1502425"/>
              <a:gd name="connsiteX415" fmla="*/ 919702 w 2867102"/>
              <a:gd name="connsiteY415" fmla="*/ 651609 h 1502425"/>
              <a:gd name="connsiteX416" fmla="*/ 973699 w 2867102"/>
              <a:gd name="connsiteY416" fmla="*/ 597609 h 1502425"/>
              <a:gd name="connsiteX417" fmla="*/ 1027699 w 2867102"/>
              <a:gd name="connsiteY417" fmla="*/ 651609 h 1502425"/>
              <a:gd name="connsiteX418" fmla="*/ 973699 w 2867102"/>
              <a:gd name="connsiteY418" fmla="*/ 705609 h 1502425"/>
              <a:gd name="connsiteX419" fmla="*/ 919702 w 2867102"/>
              <a:gd name="connsiteY419" fmla="*/ 651609 h 1502425"/>
              <a:gd name="connsiteX420" fmla="*/ 919701 w 2867102"/>
              <a:gd name="connsiteY420" fmla="*/ 850812 h 1502425"/>
              <a:gd name="connsiteX421" fmla="*/ 973699 w 2867102"/>
              <a:gd name="connsiteY421" fmla="*/ 796812 h 1502425"/>
              <a:gd name="connsiteX422" fmla="*/ 1027699 w 2867102"/>
              <a:gd name="connsiteY422" fmla="*/ 850812 h 1502425"/>
              <a:gd name="connsiteX423" fmla="*/ 973699 w 2867102"/>
              <a:gd name="connsiteY423" fmla="*/ 904812 h 1502425"/>
              <a:gd name="connsiteX424" fmla="*/ 919701 w 2867102"/>
              <a:gd name="connsiteY424" fmla="*/ 850812 h 1502425"/>
              <a:gd name="connsiteX425" fmla="*/ 919701 w 2867102"/>
              <a:gd name="connsiteY425" fmla="*/ 1050015 h 1502425"/>
              <a:gd name="connsiteX426" fmla="*/ 973699 w 2867102"/>
              <a:gd name="connsiteY426" fmla="*/ 996015 h 1502425"/>
              <a:gd name="connsiteX427" fmla="*/ 1027699 w 2867102"/>
              <a:gd name="connsiteY427" fmla="*/ 1050015 h 1502425"/>
              <a:gd name="connsiteX428" fmla="*/ 973699 w 2867102"/>
              <a:gd name="connsiteY428" fmla="*/ 1104015 h 1502425"/>
              <a:gd name="connsiteX429" fmla="*/ 919701 w 2867102"/>
              <a:gd name="connsiteY429" fmla="*/ 1050015 h 1502425"/>
              <a:gd name="connsiteX430" fmla="*/ 919700 w 2867102"/>
              <a:gd name="connsiteY430" fmla="*/ 1249218 h 1502425"/>
              <a:gd name="connsiteX431" fmla="*/ 973699 w 2867102"/>
              <a:gd name="connsiteY431" fmla="*/ 1195218 h 1502425"/>
              <a:gd name="connsiteX432" fmla="*/ 1027699 w 2867102"/>
              <a:gd name="connsiteY432" fmla="*/ 1249218 h 1502425"/>
              <a:gd name="connsiteX433" fmla="*/ 973699 w 2867102"/>
              <a:gd name="connsiteY433" fmla="*/ 1303218 h 1502425"/>
              <a:gd name="connsiteX434" fmla="*/ 919700 w 2867102"/>
              <a:gd name="connsiteY434" fmla="*/ 1249218 h 1502425"/>
              <a:gd name="connsiteX435" fmla="*/ 919699 w 2867102"/>
              <a:gd name="connsiteY435" fmla="*/ 1448424 h 1502425"/>
              <a:gd name="connsiteX436" fmla="*/ 973699 w 2867102"/>
              <a:gd name="connsiteY436" fmla="*/ 1394424 h 1502425"/>
              <a:gd name="connsiteX437" fmla="*/ 1027699 w 2867102"/>
              <a:gd name="connsiteY437" fmla="*/ 1448424 h 1502425"/>
              <a:gd name="connsiteX438" fmla="*/ 973699 w 2867102"/>
              <a:gd name="connsiteY438" fmla="*/ 1502424 h 1502425"/>
              <a:gd name="connsiteX439" fmla="*/ 919699 w 2867102"/>
              <a:gd name="connsiteY439" fmla="*/ 1448424 h 1502425"/>
              <a:gd name="connsiteX440" fmla="*/ 735764 w 2867102"/>
              <a:gd name="connsiteY440" fmla="*/ 54000 h 1502425"/>
              <a:gd name="connsiteX441" fmla="*/ 789764 w 2867102"/>
              <a:gd name="connsiteY441" fmla="*/ 0 h 1502425"/>
              <a:gd name="connsiteX442" fmla="*/ 843764 w 2867102"/>
              <a:gd name="connsiteY442" fmla="*/ 54000 h 1502425"/>
              <a:gd name="connsiteX443" fmla="*/ 789764 w 2867102"/>
              <a:gd name="connsiteY443" fmla="*/ 108000 h 1502425"/>
              <a:gd name="connsiteX444" fmla="*/ 735764 w 2867102"/>
              <a:gd name="connsiteY444" fmla="*/ 54000 h 1502425"/>
              <a:gd name="connsiteX445" fmla="*/ 735763 w 2867102"/>
              <a:gd name="connsiteY445" fmla="*/ 253203 h 1502425"/>
              <a:gd name="connsiteX446" fmla="*/ 789763 w 2867102"/>
              <a:gd name="connsiteY446" fmla="*/ 199203 h 1502425"/>
              <a:gd name="connsiteX447" fmla="*/ 843763 w 2867102"/>
              <a:gd name="connsiteY447" fmla="*/ 253203 h 1502425"/>
              <a:gd name="connsiteX448" fmla="*/ 789763 w 2867102"/>
              <a:gd name="connsiteY448" fmla="*/ 307203 h 1502425"/>
              <a:gd name="connsiteX449" fmla="*/ 735763 w 2867102"/>
              <a:gd name="connsiteY449" fmla="*/ 253203 h 1502425"/>
              <a:gd name="connsiteX450" fmla="*/ 735763 w 2867102"/>
              <a:gd name="connsiteY450" fmla="*/ 452406 h 1502425"/>
              <a:gd name="connsiteX451" fmla="*/ 789762 w 2867102"/>
              <a:gd name="connsiteY451" fmla="*/ 398406 h 1502425"/>
              <a:gd name="connsiteX452" fmla="*/ 843763 w 2867102"/>
              <a:gd name="connsiteY452" fmla="*/ 452406 h 1502425"/>
              <a:gd name="connsiteX453" fmla="*/ 789762 w 2867102"/>
              <a:gd name="connsiteY453" fmla="*/ 506406 h 1502425"/>
              <a:gd name="connsiteX454" fmla="*/ 735763 w 2867102"/>
              <a:gd name="connsiteY454" fmla="*/ 452406 h 1502425"/>
              <a:gd name="connsiteX455" fmla="*/ 735762 w 2867102"/>
              <a:gd name="connsiteY455" fmla="*/ 651609 h 1502425"/>
              <a:gd name="connsiteX456" fmla="*/ 789762 w 2867102"/>
              <a:gd name="connsiteY456" fmla="*/ 597609 h 1502425"/>
              <a:gd name="connsiteX457" fmla="*/ 843762 w 2867102"/>
              <a:gd name="connsiteY457" fmla="*/ 651609 h 1502425"/>
              <a:gd name="connsiteX458" fmla="*/ 789762 w 2867102"/>
              <a:gd name="connsiteY458" fmla="*/ 705609 h 1502425"/>
              <a:gd name="connsiteX459" fmla="*/ 735762 w 2867102"/>
              <a:gd name="connsiteY459" fmla="*/ 651609 h 1502425"/>
              <a:gd name="connsiteX460" fmla="*/ 735761 w 2867102"/>
              <a:gd name="connsiteY460" fmla="*/ 850812 h 1502425"/>
              <a:gd name="connsiteX461" fmla="*/ 789761 w 2867102"/>
              <a:gd name="connsiteY461" fmla="*/ 796812 h 1502425"/>
              <a:gd name="connsiteX462" fmla="*/ 843761 w 2867102"/>
              <a:gd name="connsiteY462" fmla="*/ 850812 h 1502425"/>
              <a:gd name="connsiteX463" fmla="*/ 789761 w 2867102"/>
              <a:gd name="connsiteY463" fmla="*/ 904812 h 1502425"/>
              <a:gd name="connsiteX464" fmla="*/ 735761 w 2867102"/>
              <a:gd name="connsiteY464" fmla="*/ 850812 h 1502425"/>
              <a:gd name="connsiteX465" fmla="*/ 735761 w 2867102"/>
              <a:gd name="connsiteY465" fmla="*/ 1050015 h 1502425"/>
              <a:gd name="connsiteX466" fmla="*/ 789761 w 2867102"/>
              <a:gd name="connsiteY466" fmla="*/ 996015 h 1502425"/>
              <a:gd name="connsiteX467" fmla="*/ 843761 w 2867102"/>
              <a:gd name="connsiteY467" fmla="*/ 1050015 h 1502425"/>
              <a:gd name="connsiteX468" fmla="*/ 789761 w 2867102"/>
              <a:gd name="connsiteY468" fmla="*/ 1104015 h 1502425"/>
              <a:gd name="connsiteX469" fmla="*/ 735761 w 2867102"/>
              <a:gd name="connsiteY469" fmla="*/ 1050015 h 1502425"/>
              <a:gd name="connsiteX470" fmla="*/ 735760 w 2867102"/>
              <a:gd name="connsiteY470" fmla="*/ 1249218 h 1502425"/>
              <a:gd name="connsiteX471" fmla="*/ 789760 w 2867102"/>
              <a:gd name="connsiteY471" fmla="*/ 1195218 h 1502425"/>
              <a:gd name="connsiteX472" fmla="*/ 843760 w 2867102"/>
              <a:gd name="connsiteY472" fmla="*/ 1249218 h 1502425"/>
              <a:gd name="connsiteX473" fmla="*/ 789760 w 2867102"/>
              <a:gd name="connsiteY473" fmla="*/ 1303218 h 1502425"/>
              <a:gd name="connsiteX474" fmla="*/ 735760 w 2867102"/>
              <a:gd name="connsiteY474" fmla="*/ 1249218 h 1502425"/>
              <a:gd name="connsiteX475" fmla="*/ 735759 w 2867102"/>
              <a:gd name="connsiteY475" fmla="*/ 1448424 h 1502425"/>
              <a:gd name="connsiteX476" fmla="*/ 789759 w 2867102"/>
              <a:gd name="connsiteY476" fmla="*/ 1394424 h 1502425"/>
              <a:gd name="connsiteX477" fmla="*/ 843759 w 2867102"/>
              <a:gd name="connsiteY477" fmla="*/ 1448424 h 1502425"/>
              <a:gd name="connsiteX478" fmla="*/ 789759 w 2867102"/>
              <a:gd name="connsiteY478" fmla="*/ 1502424 h 1502425"/>
              <a:gd name="connsiteX479" fmla="*/ 735759 w 2867102"/>
              <a:gd name="connsiteY479" fmla="*/ 1448424 h 1502425"/>
              <a:gd name="connsiteX480" fmla="*/ 551825 w 2867102"/>
              <a:gd name="connsiteY480" fmla="*/ 54000 h 1502425"/>
              <a:gd name="connsiteX481" fmla="*/ 605824 w 2867102"/>
              <a:gd name="connsiteY481" fmla="*/ 0 h 1502425"/>
              <a:gd name="connsiteX482" fmla="*/ 659824 w 2867102"/>
              <a:gd name="connsiteY482" fmla="*/ 54000 h 1502425"/>
              <a:gd name="connsiteX483" fmla="*/ 605824 w 2867102"/>
              <a:gd name="connsiteY483" fmla="*/ 108000 h 1502425"/>
              <a:gd name="connsiteX484" fmla="*/ 551825 w 2867102"/>
              <a:gd name="connsiteY484" fmla="*/ 54000 h 1502425"/>
              <a:gd name="connsiteX485" fmla="*/ 551824 w 2867102"/>
              <a:gd name="connsiteY485" fmla="*/ 253203 h 1502425"/>
              <a:gd name="connsiteX486" fmla="*/ 605824 w 2867102"/>
              <a:gd name="connsiteY486" fmla="*/ 199203 h 1502425"/>
              <a:gd name="connsiteX487" fmla="*/ 659823 w 2867102"/>
              <a:gd name="connsiteY487" fmla="*/ 253203 h 1502425"/>
              <a:gd name="connsiteX488" fmla="*/ 605824 w 2867102"/>
              <a:gd name="connsiteY488" fmla="*/ 307203 h 1502425"/>
              <a:gd name="connsiteX489" fmla="*/ 551824 w 2867102"/>
              <a:gd name="connsiteY489" fmla="*/ 253203 h 1502425"/>
              <a:gd name="connsiteX490" fmla="*/ 551823 w 2867102"/>
              <a:gd name="connsiteY490" fmla="*/ 452406 h 1502425"/>
              <a:gd name="connsiteX491" fmla="*/ 605823 w 2867102"/>
              <a:gd name="connsiteY491" fmla="*/ 398406 h 1502425"/>
              <a:gd name="connsiteX492" fmla="*/ 659823 w 2867102"/>
              <a:gd name="connsiteY492" fmla="*/ 452406 h 1502425"/>
              <a:gd name="connsiteX493" fmla="*/ 605823 w 2867102"/>
              <a:gd name="connsiteY493" fmla="*/ 506406 h 1502425"/>
              <a:gd name="connsiteX494" fmla="*/ 551823 w 2867102"/>
              <a:gd name="connsiteY494" fmla="*/ 452406 h 1502425"/>
              <a:gd name="connsiteX495" fmla="*/ 551823 w 2867102"/>
              <a:gd name="connsiteY495" fmla="*/ 651609 h 1502425"/>
              <a:gd name="connsiteX496" fmla="*/ 605822 w 2867102"/>
              <a:gd name="connsiteY496" fmla="*/ 597609 h 1502425"/>
              <a:gd name="connsiteX497" fmla="*/ 659822 w 2867102"/>
              <a:gd name="connsiteY497" fmla="*/ 651609 h 1502425"/>
              <a:gd name="connsiteX498" fmla="*/ 605822 w 2867102"/>
              <a:gd name="connsiteY498" fmla="*/ 705609 h 1502425"/>
              <a:gd name="connsiteX499" fmla="*/ 551823 w 2867102"/>
              <a:gd name="connsiteY499" fmla="*/ 651609 h 1502425"/>
              <a:gd name="connsiteX500" fmla="*/ 551822 w 2867102"/>
              <a:gd name="connsiteY500" fmla="*/ 850812 h 1502425"/>
              <a:gd name="connsiteX501" fmla="*/ 605822 w 2867102"/>
              <a:gd name="connsiteY501" fmla="*/ 796812 h 1502425"/>
              <a:gd name="connsiteX502" fmla="*/ 659821 w 2867102"/>
              <a:gd name="connsiteY502" fmla="*/ 850812 h 1502425"/>
              <a:gd name="connsiteX503" fmla="*/ 605822 w 2867102"/>
              <a:gd name="connsiteY503" fmla="*/ 904812 h 1502425"/>
              <a:gd name="connsiteX504" fmla="*/ 551822 w 2867102"/>
              <a:gd name="connsiteY504" fmla="*/ 850812 h 1502425"/>
              <a:gd name="connsiteX505" fmla="*/ 551821 w 2867102"/>
              <a:gd name="connsiteY505" fmla="*/ 1050015 h 1502425"/>
              <a:gd name="connsiteX506" fmla="*/ 605821 w 2867102"/>
              <a:gd name="connsiteY506" fmla="*/ 996015 h 1502425"/>
              <a:gd name="connsiteX507" fmla="*/ 659821 w 2867102"/>
              <a:gd name="connsiteY507" fmla="*/ 1050015 h 1502425"/>
              <a:gd name="connsiteX508" fmla="*/ 605821 w 2867102"/>
              <a:gd name="connsiteY508" fmla="*/ 1104015 h 1502425"/>
              <a:gd name="connsiteX509" fmla="*/ 551821 w 2867102"/>
              <a:gd name="connsiteY509" fmla="*/ 1050015 h 1502425"/>
              <a:gd name="connsiteX510" fmla="*/ 551820 w 2867102"/>
              <a:gd name="connsiteY510" fmla="*/ 1249218 h 1502425"/>
              <a:gd name="connsiteX511" fmla="*/ 605820 w 2867102"/>
              <a:gd name="connsiteY511" fmla="*/ 1195218 h 1502425"/>
              <a:gd name="connsiteX512" fmla="*/ 659820 w 2867102"/>
              <a:gd name="connsiteY512" fmla="*/ 1249218 h 1502425"/>
              <a:gd name="connsiteX513" fmla="*/ 605820 w 2867102"/>
              <a:gd name="connsiteY513" fmla="*/ 1303218 h 1502425"/>
              <a:gd name="connsiteX514" fmla="*/ 551820 w 2867102"/>
              <a:gd name="connsiteY514" fmla="*/ 1249218 h 1502425"/>
              <a:gd name="connsiteX515" fmla="*/ 551820 w 2867102"/>
              <a:gd name="connsiteY515" fmla="*/ 1448424 h 1502425"/>
              <a:gd name="connsiteX516" fmla="*/ 605819 w 2867102"/>
              <a:gd name="connsiteY516" fmla="*/ 1394424 h 1502425"/>
              <a:gd name="connsiteX517" fmla="*/ 659819 w 2867102"/>
              <a:gd name="connsiteY517" fmla="*/ 1448424 h 1502425"/>
              <a:gd name="connsiteX518" fmla="*/ 605819 w 2867102"/>
              <a:gd name="connsiteY518" fmla="*/ 1502424 h 1502425"/>
              <a:gd name="connsiteX519" fmla="*/ 551820 w 2867102"/>
              <a:gd name="connsiteY519" fmla="*/ 1448424 h 1502425"/>
              <a:gd name="connsiteX520" fmla="*/ 367884 w 2867102"/>
              <a:gd name="connsiteY520" fmla="*/ 54001 h 1502425"/>
              <a:gd name="connsiteX521" fmla="*/ 421884 w 2867102"/>
              <a:gd name="connsiteY521" fmla="*/ 1 h 1502425"/>
              <a:gd name="connsiteX522" fmla="*/ 475885 w 2867102"/>
              <a:gd name="connsiteY522" fmla="*/ 54001 h 1502425"/>
              <a:gd name="connsiteX523" fmla="*/ 421884 w 2867102"/>
              <a:gd name="connsiteY523" fmla="*/ 108001 h 1502425"/>
              <a:gd name="connsiteX524" fmla="*/ 367884 w 2867102"/>
              <a:gd name="connsiteY524" fmla="*/ 54001 h 1502425"/>
              <a:gd name="connsiteX525" fmla="*/ 367883 w 2867102"/>
              <a:gd name="connsiteY525" fmla="*/ 253204 h 1502425"/>
              <a:gd name="connsiteX526" fmla="*/ 421883 w 2867102"/>
              <a:gd name="connsiteY526" fmla="*/ 199204 h 1502425"/>
              <a:gd name="connsiteX527" fmla="*/ 475884 w 2867102"/>
              <a:gd name="connsiteY527" fmla="*/ 253204 h 1502425"/>
              <a:gd name="connsiteX528" fmla="*/ 421883 w 2867102"/>
              <a:gd name="connsiteY528" fmla="*/ 307204 h 1502425"/>
              <a:gd name="connsiteX529" fmla="*/ 367883 w 2867102"/>
              <a:gd name="connsiteY529" fmla="*/ 253204 h 1502425"/>
              <a:gd name="connsiteX530" fmla="*/ 367882 w 2867102"/>
              <a:gd name="connsiteY530" fmla="*/ 452407 h 1502425"/>
              <a:gd name="connsiteX531" fmla="*/ 421883 w 2867102"/>
              <a:gd name="connsiteY531" fmla="*/ 398407 h 1502425"/>
              <a:gd name="connsiteX532" fmla="*/ 475884 w 2867102"/>
              <a:gd name="connsiteY532" fmla="*/ 452407 h 1502425"/>
              <a:gd name="connsiteX533" fmla="*/ 421883 w 2867102"/>
              <a:gd name="connsiteY533" fmla="*/ 506407 h 1502425"/>
              <a:gd name="connsiteX534" fmla="*/ 367882 w 2867102"/>
              <a:gd name="connsiteY534" fmla="*/ 452407 h 1502425"/>
              <a:gd name="connsiteX535" fmla="*/ 367882 w 2867102"/>
              <a:gd name="connsiteY535" fmla="*/ 651610 h 1502425"/>
              <a:gd name="connsiteX536" fmla="*/ 421882 w 2867102"/>
              <a:gd name="connsiteY536" fmla="*/ 597610 h 1502425"/>
              <a:gd name="connsiteX537" fmla="*/ 475883 w 2867102"/>
              <a:gd name="connsiteY537" fmla="*/ 651610 h 1502425"/>
              <a:gd name="connsiteX538" fmla="*/ 421882 w 2867102"/>
              <a:gd name="connsiteY538" fmla="*/ 705610 h 1502425"/>
              <a:gd name="connsiteX539" fmla="*/ 367882 w 2867102"/>
              <a:gd name="connsiteY539" fmla="*/ 651610 h 1502425"/>
              <a:gd name="connsiteX540" fmla="*/ 367881 w 2867102"/>
              <a:gd name="connsiteY540" fmla="*/ 850813 h 1502425"/>
              <a:gd name="connsiteX541" fmla="*/ 421881 w 2867102"/>
              <a:gd name="connsiteY541" fmla="*/ 796813 h 1502425"/>
              <a:gd name="connsiteX542" fmla="*/ 475882 w 2867102"/>
              <a:gd name="connsiteY542" fmla="*/ 850813 h 1502425"/>
              <a:gd name="connsiteX543" fmla="*/ 421881 w 2867102"/>
              <a:gd name="connsiteY543" fmla="*/ 904813 h 1502425"/>
              <a:gd name="connsiteX544" fmla="*/ 367881 w 2867102"/>
              <a:gd name="connsiteY544" fmla="*/ 850813 h 1502425"/>
              <a:gd name="connsiteX545" fmla="*/ 367881 w 2867102"/>
              <a:gd name="connsiteY545" fmla="*/ 1050016 h 1502425"/>
              <a:gd name="connsiteX546" fmla="*/ 421881 w 2867102"/>
              <a:gd name="connsiteY546" fmla="*/ 996016 h 1502425"/>
              <a:gd name="connsiteX547" fmla="*/ 475881 w 2867102"/>
              <a:gd name="connsiteY547" fmla="*/ 1050016 h 1502425"/>
              <a:gd name="connsiteX548" fmla="*/ 421881 w 2867102"/>
              <a:gd name="connsiteY548" fmla="*/ 1104016 h 1502425"/>
              <a:gd name="connsiteX549" fmla="*/ 367881 w 2867102"/>
              <a:gd name="connsiteY549" fmla="*/ 1050016 h 1502425"/>
              <a:gd name="connsiteX550" fmla="*/ 367880 w 2867102"/>
              <a:gd name="connsiteY550" fmla="*/ 1249219 h 1502425"/>
              <a:gd name="connsiteX551" fmla="*/ 421880 w 2867102"/>
              <a:gd name="connsiteY551" fmla="*/ 1195219 h 1502425"/>
              <a:gd name="connsiteX552" fmla="*/ 475880 w 2867102"/>
              <a:gd name="connsiteY552" fmla="*/ 1249219 h 1502425"/>
              <a:gd name="connsiteX553" fmla="*/ 421880 w 2867102"/>
              <a:gd name="connsiteY553" fmla="*/ 1303219 h 1502425"/>
              <a:gd name="connsiteX554" fmla="*/ 367880 w 2867102"/>
              <a:gd name="connsiteY554" fmla="*/ 1249219 h 1502425"/>
              <a:gd name="connsiteX555" fmla="*/ 367879 w 2867102"/>
              <a:gd name="connsiteY555" fmla="*/ 1448425 h 1502425"/>
              <a:gd name="connsiteX556" fmla="*/ 421879 w 2867102"/>
              <a:gd name="connsiteY556" fmla="*/ 1394425 h 1502425"/>
              <a:gd name="connsiteX557" fmla="*/ 475880 w 2867102"/>
              <a:gd name="connsiteY557" fmla="*/ 1448425 h 1502425"/>
              <a:gd name="connsiteX558" fmla="*/ 421879 w 2867102"/>
              <a:gd name="connsiteY558" fmla="*/ 1502425 h 1502425"/>
              <a:gd name="connsiteX559" fmla="*/ 367879 w 2867102"/>
              <a:gd name="connsiteY559" fmla="*/ 1448425 h 1502425"/>
              <a:gd name="connsiteX560" fmla="*/ 183944 w 2867102"/>
              <a:gd name="connsiteY560" fmla="*/ 54001 h 1502425"/>
              <a:gd name="connsiteX561" fmla="*/ 237944 w 2867102"/>
              <a:gd name="connsiteY561" fmla="*/ 1 h 1502425"/>
              <a:gd name="connsiteX562" fmla="*/ 291944 w 2867102"/>
              <a:gd name="connsiteY562" fmla="*/ 54001 h 1502425"/>
              <a:gd name="connsiteX563" fmla="*/ 237944 w 2867102"/>
              <a:gd name="connsiteY563" fmla="*/ 108001 h 1502425"/>
              <a:gd name="connsiteX564" fmla="*/ 183944 w 2867102"/>
              <a:gd name="connsiteY564" fmla="*/ 54001 h 1502425"/>
              <a:gd name="connsiteX565" fmla="*/ 183943 w 2867102"/>
              <a:gd name="connsiteY565" fmla="*/ 253204 h 1502425"/>
              <a:gd name="connsiteX566" fmla="*/ 237943 w 2867102"/>
              <a:gd name="connsiteY566" fmla="*/ 199204 h 1502425"/>
              <a:gd name="connsiteX567" fmla="*/ 291943 w 2867102"/>
              <a:gd name="connsiteY567" fmla="*/ 253204 h 1502425"/>
              <a:gd name="connsiteX568" fmla="*/ 237943 w 2867102"/>
              <a:gd name="connsiteY568" fmla="*/ 307204 h 1502425"/>
              <a:gd name="connsiteX569" fmla="*/ 183943 w 2867102"/>
              <a:gd name="connsiteY569" fmla="*/ 253204 h 1502425"/>
              <a:gd name="connsiteX570" fmla="*/ 183943 w 2867102"/>
              <a:gd name="connsiteY570" fmla="*/ 452407 h 1502425"/>
              <a:gd name="connsiteX571" fmla="*/ 237943 w 2867102"/>
              <a:gd name="connsiteY571" fmla="*/ 398407 h 1502425"/>
              <a:gd name="connsiteX572" fmla="*/ 291943 w 2867102"/>
              <a:gd name="connsiteY572" fmla="*/ 452407 h 1502425"/>
              <a:gd name="connsiteX573" fmla="*/ 237943 w 2867102"/>
              <a:gd name="connsiteY573" fmla="*/ 506407 h 1502425"/>
              <a:gd name="connsiteX574" fmla="*/ 183943 w 2867102"/>
              <a:gd name="connsiteY574" fmla="*/ 452407 h 1502425"/>
              <a:gd name="connsiteX575" fmla="*/ 183942 w 2867102"/>
              <a:gd name="connsiteY575" fmla="*/ 651610 h 1502425"/>
              <a:gd name="connsiteX576" fmla="*/ 237942 w 2867102"/>
              <a:gd name="connsiteY576" fmla="*/ 597610 h 1502425"/>
              <a:gd name="connsiteX577" fmla="*/ 291942 w 2867102"/>
              <a:gd name="connsiteY577" fmla="*/ 651610 h 1502425"/>
              <a:gd name="connsiteX578" fmla="*/ 237942 w 2867102"/>
              <a:gd name="connsiteY578" fmla="*/ 705610 h 1502425"/>
              <a:gd name="connsiteX579" fmla="*/ 183942 w 2867102"/>
              <a:gd name="connsiteY579" fmla="*/ 651610 h 1502425"/>
              <a:gd name="connsiteX580" fmla="*/ 183941 w 2867102"/>
              <a:gd name="connsiteY580" fmla="*/ 850813 h 1502425"/>
              <a:gd name="connsiteX581" fmla="*/ 237941 w 2867102"/>
              <a:gd name="connsiteY581" fmla="*/ 796813 h 1502425"/>
              <a:gd name="connsiteX582" fmla="*/ 291941 w 2867102"/>
              <a:gd name="connsiteY582" fmla="*/ 850813 h 1502425"/>
              <a:gd name="connsiteX583" fmla="*/ 237941 w 2867102"/>
              <a:gd name="connsiteY583" fmla="*/ 904813 h 1502425"/>
              <a:gd name="connsiteX584" fmla="*/ 183941 w 2867102"/>
              <a:gd name="connsiteY584" fmla="*/ 850813 h 1502425"/>
              <a:gd name="connsiteX585" fmla="*/ 183941 w 2867102"/>
              <a:gd name="connsiteY585" fmla="*/ 1050016 h 1502425"/>
              <a:gd name="connsiteX586" fmla="*/ 237941 w 2867102"/>
              <a:gd name="connsiteY586" fmla="*/ 996016 h 1502425"/>
              <a:gd name="connsiteX587" fmla="*/ 291941 w 2867102"/>
              <a:gd name="connsiteY587" fmla="*/ 1050016 h 1502425"/>
              <a:gd name="connsiteX588" fmla="*/ 237941 w 2867102"/>
              <a:gd name="connsiteY588" fmla="*/ 1104016 h 1502425"/>
              <a:gd name="connsiteX589" fmla="*/ 183941 w 2867102"/>
              <a:gd name="connsiteY589" fmla="*/ 1050016 h 1502425"/>
              <a:gd name="connsiteX590" fmla="*/ 183940 w 2867102"/>
              <a:gd name="connsiteY590" fmla="*/ 1249219 h 1502425"/>
              <a:gd name="connsiteX591" fmla="*/ 237940 w 2867102"/>
              <a:gd name="connsiteY591" fmla="*/ 1195219 h 1502425"/>
              <a:gd name="connsiteX592" fmla="*/ 291940 w 2867102"/>
              <a:gd name="connsiteY592" fmla="*/ 1249219 h 1502425"/>
              <a:gd name="connsiteX593" fmla="*/ 237940 w 2867102"/>
              <a:gd name="connsiteY593" fmla="*/ 1303219 h 1502425"/>
              <a:gd name="connsiteX594" fmla="*/ 183940 w 2867102"/>
              <a:gd name="connsiteY594" fmla="*/ 1249219 h 1502425"/>
              <a:gd name="connsiteX595" fmla="*/ 183940 w 2867102"/>
              <a:gd name="connsiteY595" fmla="*/ 1448425 h 1502425"/>
              <a:gd name="connsiteX596" fmla="*/ 237940 w 2867102"/>
              <a:gd name="connsiteY596" fmla="*/ 1394425 h 1502425"/>
              <a:gd name="connsiteX597" fmla="*/ 291940 w 2867102"/>
              <a:gd name="connsiteY597" fmla="*/ 1448425 h 1502425"/>
              <a:gd name="connsiteX598" fmla="*/ 237940 w 2867102"/>
              <a:gd name="connsiteY598" fmla="*/ 1502425 h 1502425"/>
              <a:gd name="connsiteX599" fmla="*/ 183940 w 2867102"/>
              <a:gd name="connsiteY599" fmla="*/ 1448425 h 1502425"/>
              <a:gd name="connsiteX600" fmla="*/ 4 w 2867102"/>
              <a:gd name="connsiteY600" fmla="*/ 54001 h 1502425"/>
              <a:gd name="connsiteX601" fmla="*/ 54004 w 2867102"/>
              <a:gd name="connsiteY601" fmla="*/ 1 h 1502425"/>
              <a:gd name="connsiteX602" fmla="*/ 108004 w 2867102"/>
              <a:gd name="connsiteY602" fmla="*/ 54001 h 1502425"/>
              <a:gd name="connsiteX603" fmla="*/ 54004 w 2867102"/>
              <a:gd name="connsiteY603" fmla="*/ 108001 h 1502425"/>
              <a:gd name="connsiteX604" fmla="*/ 4 w 2867102"/>
              <a:gd name="connsiteY604" fmla="*/ 54001 h 1502425"/>
              <a:gd name="connsiteX605" fmla="*/ 3 w 2867102"/>
              <a:gd name="connsiteY605" fmla="*/ 253204 h 1502425"/>
              <a:gd name="connsiteX606" fmla="*/ 54003 w 2867102"/>
              <a:gd name="connsiteY606" fmla="*/ 199204 h 1502425"/>
              <a:gd name="connsiteX607" fmla="*/ 108003 w 2867102"/>
              <a:gd name="connsiteY607" fmla="*/ 253204 h 1502425"/>
              <a:gd name="connsiteX608" fmla="*/ 54003 w 2867102"/>
              <a:gd name="connsiteY608" fmla="*/ 307204 h 1502425"/>
              <a:gd name="connsiteX609" fmla="*/ 3 w 2867102"/>
              <a:gd name="connsiteY609" fmla="*/ 253204 h 1502425"/>
              <a:gd name="connsiteX610" fmla="*/ 3 w 2867102"/>
              <a:gd name="connsiteY610" fmla="*/ 452407 h 1502425"/>
              <a:gd name="connsiteX611" fmla="*/ 54003 w 2867102"/>
              <a:gd name="connsiteY611" fmla="*/ 398407 h 1502425"/>
              <a:gd name="connsiteX612" fmla="*/ 108003 w 2867102"/>
              <a:gd name="connsiteY612" fmla="*/ 452407 h 1502425"/>
              <a:gd name="connsiteX613" fmla="*/ 54003 w 2867102"/>
              <a:gd name="connsiteY613" fmla="*/ 506407 h 1502425"/>
              <a:gd name="connsiteX614" fmla="*/ 3 w 2867102"/>
              <a:gd name="connsiteY614" fmla="*/ 452407 h 1502425"/>
              <a:gd name="connsiteX615" fmla="*/ 2 w 2867102"/>
              <a:gd name="connsiteY615" fmla="*/ 651610 h 1502425"/>
              <a:gd name="connsiteX616" fmla="*/ 54002 w 2867102"/>
              <a:gd name="connsiteY616" fmla="*/ 597610 h 1502425"/>
              <a:gd name="connsiteX617" fmla="*/ 108002 w 2867102"/>
              <a:gd name="connsiteY617" fmla="*/ 651610 h 1502425"/>
              <a:gd name="connsiteX618" fmla="*/ 54002 w 2867102"/>
              <a:gd name="connsiteY618" fmla="*/ 705610 h 1502425"/>
              <a:gd name="connsiteX619" fmla="*/ 2 w 2867102"/>
              <a:gd name="connsiteY619" fmla="*/ 651610 h 1502425"/>
              <a:gd name="connsiteX620" fmla="*/ 2 w 2867102"/>
              <a:gd name="connsiteY620" fmla="*/ 850813 h 1502425"/>
              <a:gd name="connsiteX621" fmla="*/ 54002 w 2867102"/>
              <a:gd name="connsiteY621" fmla="*/ 796813 h 1502425"/>
              <a:gd name="connsiteX622" fmla="*/ 108002 w 2867102"/>
              <a:gd name="connsiteY622" fmla="*/ 850813 h 1502425"/>
              <a:gd name="connsiteX623" fmla="*/ 54002 w 2867102"/>
              <a:gd name="connsiteY623" fmla="*/ 904813 h 1502425"/>
              <a:gd name="connsiteX624" fmla="*/ 2 w 2867102"/>
              <a:gd name="connsiteY624" fmla="*/ 850813 h 1502425"/>
              <a:gd name="connsiteX625" fmla="*/ 1 w 2867102"/>
              <a:gd name="connsiteY625" fmla="*/ 1050016 h 1502425"/>
              <a:gd name="connsiteX626" fmla="*/ 54001 w 2867102"/>
              <a:gd name="connsiteY626" fmla="*/ 996016 h 1502425"/>
              <a:gd name="connsiteX627" fmla="*/ 108001 w 2867102"/>
              <a:gd name="connsiteY627" fmla="*/ 1050016 h 1502425"/>
              <a:gd name="connsiteX628" fmla="*/ 54001 w 2867102"/>
              <a:gd name="connsiteY628" fmla="*/ 1104016 h 1502425"/>
              <a:gd name="connsiteX629" fmla="*/ 1 w 2867102"/>
              <a:gd name="connsiteY629" fmla="*/ 1050016 h 1502425"/>
              <a:gd name="connsiteX630" fmla="*/ 0 w 2867102"/>
              <a:gd name="connsiteY630" fmla="*/ 1249219 h 1502425"/>
              <a:gd name="connsiteX631" fmla="*/ 54000 w 2867102"/>
              <a:gd name="connsiteY631" fmla="*/ 1195219 h 1502425"/>
              <a:gd name="connsiteX632" fmla="*/ 108000 w 2867102"/>
              <a:gd name="connsiteY632" fmla="*/ 1249219 h 1502425"/>
              <a:gd name="connsiteX633" fmla="*/ 54000 w 2867102"/>
              <a:gd name="connsiteY633" fmla="*/ 1303219 h 1502425"/>
              <a:gd name="connsiteX634" fmla="*/ 0 w 2867102"/>
              <a:gd name="connsiteY634" fmla="*/ 1249219 h 1502425"/>
              <a:gd name="connsiteX635" fmla="*/ 0 w 2867102"/>
              <a:gd name="connsiteY635" fmla="*/ 1448425 h 1502425"/>
              <a:gd name="connsiteX636" fmla="*/ 54000 w 2867102"/>
              <a:gd name="connsiteY636" fmla="*/ 1394425 h 1502425"/>
              <a:gd name="connsiteX637" fmla="*/ 108000 w 2867102"/>
              <a:gd name="connsiteY637" fmla="*/ 1448425 h 1502425"/>
              <a:gd name="connsiteX638" fmla="*/ 54000 w 2867102"/>
              <a:gd name="connsiteY638" fmla="*/ 1502425 h 1502425"/>
              <a:gd name="connsiteX639" fmla="*/ 0 w 2867102"/>
              <a:gd name="connsiteY639" fmla="*/ 1448425 h 1502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</a:cxnLst>
            <a:rect l="l" t="t" r="r" b="b"/>
            <a:pathLst>
              <a:path w="2867102" h="1502425">
                <a:moveTo>
                  <a:pt x="2759102" y="54000"/>
                </a:moveTo>
                <a:cubicBezTo>
                  <a:pt x="2759102" y="24177"/>
                  <a:pt x="2783279" y="0"/>
                  <a:pt x="2813102" y="0"/>
                </a:cubicBezTo>
                <a:cubicBezTo>
                  <a:pt x="2842925" y="0"/>
                  <a:pt x="2867102" y="24177"/>
                  <a:pt x="2867102" y="54000"/>
                </a:cubicBezTo>
                <a:cubicBezTo>
                  <a:pt x="2867102" y="83823"/>
                  <a:pt x="2842925" y="108000"/>
                  <a:pt x="2813102" y="108000"/>
                </a:cubicBezTo>
                <a:cubicBezTo>
                  <a:pt x="2783279" y="108000"/>
                  <a:pt x="2759102" y="83823"/>
                  <a:pt x="2759102" y="54000"/>
                </a:cubicBezTo>
                <a:close/>
                <a:moveTo>
                  <a:pt x="2759102" y="253203"/>
                </a:moveTo>
                <a:cubicBezTo>
                  <a:pt x="2759102" y="223380"/>
                  <a:pt x="2783279" y="199203"/>
                  <a:pt x="2813102" y="199203"/>
                </a:cubicBezTo>
                <a:cubicBezTo>
                  <a:pt x="2842925" y="199203"/>
                  <a:pt x="2867102" y="223380"/>
                  <a:pt x="2867102" y="253203"/>
                </a:cubicBezTo>
                <a:cubicBezTo>
                  <a:pt x="2867102" y="283026"/>
                  <a:pt x="2842925" y="307203"/>
                  <a:pt x="2813102" y="307203"/>
                </a:cubicBezTo>
                <a:cubicBezTo>
                  <a:pt x="2783279" y="307203"/>
                  <a:pt x="2759102" y="283026"/>
                  <a:pt x="2759102" y="253203"/>
                </a:cubicBezTo>
                <a:close/>
                <a:moveTo>
                  <a:pt x="2759102" y="452406"/>
                </a:moveTo>
                <a:cubicBezTo>
                  <a:pt x="2759102" y="422583"/>
                  <a:pt x="2783279" y="398406"/>
                  <a:pt x="2813102" y="398406"/>
                </a:cubicBezTo>
                <a:cubicBezTo>
                  <a:pt x="2842925" y="398406"/>
                  <a:pt x="2867102" y="422583"/>
                  <a:pt x="2867102" y="452406"/>
                </a:cubicBezTo>
                <a:cubicBezTo>
                  <a:pt x="2867102" y="482229"/>
                  <a:pt x="2842925" y="506406"/>
                  <a:pt x="2813102" y="506406"/>
                </a:cubicBezTo>
                <a:cubicBezTo>
                  <a:pt x="2783279" y="506406"/>
                  <a:pt x="2759102" y="482229"/>
                  <a:pt x="2759102" y="452406"/>
                </a:cubicBezTo>
                <a:close/>
                <a:moveTo>
                  <a:pt x="2759102" y="651609"/>
                </a:moveTo>
                <a:cubicBezTo>
                  <a:pt x="2759102" y="621786"/>
                  <a:pt x="2783279" y="597609"/>
                  <a:pt x="2813102" y="597609"/>
                </a:cubicBezTo>
                <a:cubicBezTo>
                  <a:pt x="2842925" y="597609"/>
                  <a:pt x="2867102" y="621786"/>
                  <a:pt x="2867102" y="651609"/>
                </a:cubicBezTo>
                <a:cubicBezTo>
                  <a:pt x="2867102" y="681432"/>
                  <a:pt x="2842925" y="705609"/>
                  <a:pt x="2813102" y="705609"/>
                </a:cubicBezTo>
                <a:cubicBezTo>
                  <a:pt x="2783279" y="705609"/>
                  <a:pt x="2759102" y="681432"/>
                  <a:pt x="2759102" y="651609"/>
                </a:cubicBezTo>
                <a:close/>
                <a:moveTo>
                  <a:pt x="2759102" y="850812"/>
                </a:moveTo>
                <a:cubicBezTo>
                  <a:pt x="2759102" y="820989"/>
                  <a:pt x="2783279" y="796812"/>
                  <a:pt x="2813102" y="796812"/>
                </a:cubicBezTo>
                <a:cubicBezTo>
                  <a:pt x="2842925" y="796812"/>
                  <a:pt x="2867102" y="820989"/>
                  <a:pt x="2867102" y="850812"/>
                </a:cubicBezTo>
                <a:cubicBezTo>
                  <a:pt x="2867102" y="880635"/>
                  <a:pt x="2842925" y="904812"/>
                  <a:pt x="2813102" y="904812"/>
                </a:cubicBezTo>
                <a:cubicBezTo>
                  <a:pt x="2783279" y="904812"/>
                  <a:pt x="2759102" y="880635"/>
                  <a:pt x="2759102" y="850812"/>
                </a:cubicBezTo>
                <a:close/>
                <a:moveTo>
                  <a:pt x="2759102" y="1050015"/>
                </a:moveTo>
                <a:cubicBezTo>
                  <a:pt x="2759102" y="1020192"/>
                  <a:pt x="2783279" y="996015"/>
                  <a:pt x="2813102" y="996015"/>
                </a:cubicBezTo>
                <a:cubicBezTo>
                  <a:pt x="2842925" y="996015"/>
                  <a:pt x="2867102" y="1020192"/>
                  <a:pt x="2867102" y="1050015"/>
                </a:cubicBezTo>
                <a:cubicBezTo>
                  <a:pt x="2867102" y="1079838"/>
                  <a:pt x="2842925" y="1104015"/>
                  <a:pt x="2813102" y="1104015"/>
                </a:cubicBezTo>
                <a:cubicBezTo>
                  <a:pt x="2783279" y="1104015"/>
                  <a:pt x="2759102" y="1079838"/>
                  <a:pt x="2759102" y="1050015"/>
                </a:cubicBezTo>
                <a:close/>
                <a:moveTo>
                  <a:pt x="2759102" y="1249218"/>
                </a:moveTo>
                <a:cubicBezTo>
                  <a:pt x="2759102" y="1219395"/>
                  <a:pt x="2783279" y="1195218"/>
                  <a:pt x="2813102" y="1195218"/>
                </a:cubicBezTo>
                <a:cubicBezTo>
                  <a:pt x="2842925" y="1195218"/>
                  <a:pt x="2867102" y="1219395"/>
                  <a:pt x="2867102" y="1249218"/>
                </a:cubicBezTo>
                <a:cubicBezTo>
                  <a:pt x="2867102" y="1279041"/>
                  <a:pt x="2842925" y="1303218"/>
                  <a:pt x="2813102" y="1303218"/>
                </a:cubicBezTo>
                <a:cubicBezTo>
                  <a:pt x="2783279" y="1303218"/>
                  <a:pt x="2759102" y="1279041"/>
                  <a:pt x="2759102" y="1249218"/>
                </a:cubicBezTo>
                <a:close/>
                <a:moveTo>
                  <a:pt x="2759102" y="1448424"/>
                </a:moveTo>
                <a:cubicBezTo>
                  <a:pt x="2759102" y="1418601"/>
                  <a:pt x="2783279" y="1394424"/>
                  <a:pt x="2813102" y="1394424"/>
                </a:cubicBezTo>
                <a:cubicBezTo>
                  <a:pt x="2842925" y="1394424"/>
                  <a:pt x="2867102" y="1418601"/>
                  <a:pt x="2867102" y="1448424"/>
                </a:cubicBezTo>
                <a:cubicBezTo>
                  <a:pt x="2867102" y="1478247"/>
                  <a:pt x="2842925" y="1502424"/>
                  <a:pt x="2813102" y="1502424"/>
                </a:cubicBezTo>
                <a:cubicBezTo>
                  <a:pt x="2783279" y="1502424"/>
                  <a:pt x="2759102" y="1478247"/>
                  <a:pt x="2759102" y="1448424"/>
                </a:cubicBezTo>
                <a:close/>
                <a:moveTo>
                  <a:pt x="2575159" y="54000"/>
                </a:moveTo>
                <a:cubicBezTo>
                  <a:pt x="2575159" y="24177"/>
                  <a:pt x="2599336" y="0"/>
                  <a:pt x="2629159" y="0"/>
                </a:cubicBezTo>
                <a:cubicBezTo>
                  <a:pt x="2658982" y="0"/>
                  <a:pt x="2683159" y="24177"/>
                  <a:pt x="2683159" y="54000"/>
                </a:cubicBezTo>
                <a:cubicBezTo>
                  <a:pt x="2683159" y="83823"/>
                  <a:pt x="2658982" y="108000"/>
                  <a:pt x="2629159" y="108000"/>
                </a:cubicBezTo>
                <a:cubicBezTo>
                  <a:pt x="2599336" y="108000"/>
                  <a:pt x="2575159" y="83823"/>
                  <a:pt x="2575159" y="54000"/>
                </a:cubicBezTo>
                <a:close/>
                <a:moveTo>
                  <a:pt x="2575159" y="253203"/>
                </a:moveTo>
                <a:cubicBezTo>
                  <a:pt x="2575159" y="223380"/>
                  <a:pt x="2599336" y="199203"/>
                  <a:pt x="2629159" y="199203"/>
                </a:cubicBezTo>
                <a:cubicBezTo>
                  <a:pt x="2658982" y="199203"/>
                  <a:pt x="2683159" y="223380"/>
                  <a:pt x="2683159" y="253203"/>
                </a:cubicBezTo>
                <a:cubicBezTo>
                  <a:pt x="2683159" y="283026"/>
                  <a:pt x="2658982" y="307203"/>
                  <a:pt x="2629159" y="307203"/>
                </a:cubicBezTo>
                <a:cubicBezTo>
                  <a:pt x="2599336" y="307203"/>
                  <a:pt x="2575159" y="283026"/>
                  <a:pt x="2575159" y="253203"/>
                </a:cubicBezTo>
                <a:close/>
                <a:moveTo>
                  <a:pt x="2575159" y="452406"/>
                </a:moveTo>
                <a:cubicBezTo>
                  <a:pt x="2575159" y="422583"/>
                  <a:pt x="2599336" y="398406"/>
                  <a:pt x="2629159" y="398406"/>
                </a:cubicBezTo>
                <a:cubicBezTo>
                  <a:pt x="2658982" y="398406"/>
                  <a:pt x="2683159" y="422583"/>
                  <a:pt x="2683159" y="452406"/>
                </a:cubicBezTo>
                <a:cubicBezTo>
                  <a:pt x="2683159" y="482229"/>
                  <a:pt x="2658982" y="506406"/>
                  <a:pt x="2629159" y="506406"/>
                </a:cubicBezTo>
                <a:cubicBezTo>
                  <a:pt x="2599336" y="506406"/>
                  <a:pt x="2575159" y="482229"/>
                  <a:pt x="2575159" y="452406"/>
                </a:cubicBezTo>
                <a:close/>
                <a:moveTo>
                  <a:pt x="2575159" y="651609"/>
                </a:moveTo>
                <a:cubicBezTo>
                  <a:pt x="2575159" y="621786"/>
                  <a:pt x="2599336" y="597609"/>
                  <a:pt x="2629159" y="597609"/>
                </a:cubicBezTo>
                <a:cubicBezTo>
                  <a:pt x="2658982" y="597609"/>
                  <a:pt x="2683159" y="621786"/>
                  <a:pt x="2683159" y="651609"/>
                </a:cubicBezTo>
                <a:cubicBezTo>
                  <a:pt x="2683159" y="681432"/>
                  <a:pt x="2658982" y="705609"/>
                  <a:pt x="2629159" y="705609"/>
                </a:cubicBezTo>
                <a:cubicBezTo>
                  <a:pt x="2599336" y="705609"/>
                  <a:pt x="2575159" y="681432"/>
                  <a:pt x="2575159" y="651609"/>
                </a:cubicBezTo>
                <a:close/>
                <a:moveTo>
                  <a:pt x="2575159" y="850812"/>
                </a:moveTo>
                <a:cubicBezTo>
                  <a:pt x="2575159" y="820989"/>
                  <a:pt x="2599336" y="796812"/>
                  <a:pt x="2629159" y="796812"/>
                </a:cubicBezTo>
                <a:cubicBezTo>
                  <a:pt x="2658982" y="796812"/>
                  <a:pt x="2683159" y="820989"/>
                  <a:pt x="2683159" y="850812"/>
                </a:cubicBezTo>
                <a:cubicBezTo>
                  <a:pt x="2683159" y="880635"/>
                  <a:pt x="2658982" y="904812"/>
                  <a:pt x="2629159" y="904812"/>
                </a:cubicBezTo>
                <a:cubicBezTo>
                  <a:pt x="2599336" y="904812"/>
                  <a:pt x="2575159" y="880635"/>
                  <a:pt x="2575159" y="850812"/>
                </a:cubicBezTo>
                <a:close/>
                <a:moveTo>
                  <a:pt x="2575159" y="1050015"/>
                </a:moveTo>
                <a:cubicBezTo>
                  <a:pt x="2575159" y="1020192"/>
                  <a:pt x="2599336" y="996015"/>
                  <a:pt x="2629159" y="996015"/>
                </a:cubicBezTo>
                <a:cubicBezTo>
                  <a:pt x="2658982" y="996015"/>
                  <a:pt x="2683159" y="1020192"/>
                  <a:pt x="2683159" y="1050015"/>
                </a:cubicBezTo>
                <a:cubicBezTo>
                  <a:pt x="2683159" y="1079838"/>
                  <a:pt x="2658982" y="1104015"/>
                  <a:pt x="2629159" y="1104015"/>
                </a:cubicBezTo>
                <a:cubicBezTo>
                  <a:pt x="2599336" y="1104015"/>
                  <a:pt x="2575159" y="1079838"/>
                  <a:pt x="2575159" y="1050015"/>
                </a:cubicBezTo>
                <a:close/>
                <a:moveTo>
                  <a:pt x="2575159" y="1249218"/>
                </a:moveTo>
                <a:cubicBezTo>
                  <a:pt x="2575159" y="1219395"/>
                  <a:pt x="2599336" y="1195218"/>
                  <a:pt x="2629159" y="1195218"/>
                </a:cubicBezTo>
                <a:cubicBezTo>
                  <a:pt x="2658982" y="1195218"/>
                  <a:pt x="2683159" y="1219395"/>
                  <a:pt x="2683159" y="1249218"/>
                </a:cubicBezTo>
                <a:cubicBezTo>
                  <a:pt x="2683159" y="1279041"/>
                  <a:pt x="2658982" y="1303218"/>
                  <a:pt x="2629159" y="1303218"/>
                </a:cubicBezTo>
                <a:cubicBezTo>
                  <a:pt x="2599336" y="1303218"/>
                  <a:pt x="2575159" y="1279041"/>
                  <a:pt x="2575159" y="1249218"/>
                </a:cubicBezTo>
                <a:close/>
                <a:moveTo>
                  <a:pt x="2575159" y="1448424"/>
                </a:moveTo>
                <a:cubicBezTo>
                  <a:pt x="2575159" y="1418601"/>
                  <a:pt x="2599336" y="1394424"/>
                  <a:pt x="2629159" y="1394424"/>
                </a:cubicBezTo>
                <a:cubicBezTo>
                  <a:pt x="2658982" y="1394424"/>
                  <a:pt x="2683159" y="1418601"/>
                  <a:pt x="2683159" y="1448424"/>
                </a:cubicBezTo>
                <a:cubicBezTo>
                  <a:pt x="2683159" y="1478247"/>
                  <a:pt x="2658982" y="1502424"/>
                  <a:pt x="2629159" y="1502424"/>
                </a:cubicBezTo>
                <a:cubicBezTo>
                  <a:pt x="2599336" y="1502424"/>
                  <a:pt x="2575159" y="1478247"/>
                  <a:pt x="2575159" y="1448424"/>
                </a:cubicBezTo>
                <a:close/>
                <a:moveTo>
                  <a:pt x="2391219" y="54000"/>
                </a:moveTo>
                <a:cubicBezTo>
                  <a:pt x="2391219" y="24177"/>
                  <a:pt x="2415396" y="0"/>
                  <a:pt x="2445219" y="0"/>
                </a:cubicBezTo>
                <a:cubicBezTo>
                  <a:pt x="2475042" y="0"/>
                  <a:pt x="2499219" y="24177"/>
                  <a:pt x="2499219" y="54000"/>
                </a:cubicBezTo>
                <a:cubicBezTo>
                  <a:pt x="2499219" y="83823"/>
                  <a:pt x="2475042" y="108000"/>
                  <a:pt x="2445219" y="108000"/>
                </a:cubicBezTo>
                <a:cubicBezTo>
                  <a:pt x="2415396" y="108000"/>
                  <a:pt x="2391219" y="83823"/>
                  <a:pt x="2391219" y="54000"/>
                </a:cubicBezTo>
                <a:close/>
                <a:moveTo>
                  <a:pt x="2391219" y="253203"/>
                </a:moveTo>
                <a:cubicBezTo>
                  <a:pt x="2391219" y="223380"/>
                  <a:pt x="2415396" y="199203"/>
                  <a:pt x="2445219" y="199203"/>
                </a:cubicBezTo>
                <a:cubicBezTo>
                  <a:pt x="2475042" y="199203"/>
                  <a:pt x="2499219" y="223380"/>
                  <a:pt x="2499219" y="253203"/>
                </a:cubicBezTo>
                <a:cubicBezTo>
                  <a:pt x="2499219" y="283026"/>
                  <a:pt x="2475042" y="307203"/>
                  <a:pt x="2445219" y="307203"/>
                </a:cubicBezTo>
                <a:cubicBezTo>
                  <a:pt x="2415396" y="307203"/>
                  <a:pt x="2391219" y="283026"/>
                  <a:pt x="2391219" y="253203"/>
                </a:cubicBezTo>
                <a:close/>
                <a:moveTo>
                  <a:pt x="2391219" y="452406"/>
                </a:moveTo>
                <a:cubicBezTo>
                  <a:pt x="2391219" y="422583"/>
                  <a:pt x="2415396" y="398406"/>
                  <a:pt x="2445219" y="398406"/>
                </a:cubicBezTo>
                <a:cubicBezTo>
                  <a:pt x="2475042" y="398406"/>
                  <a:pt x="2499219" y="422583"/>
                  <a:pt x="2499219" y="452406"/>
                </a:cubicBezTo>
                <a:cubicBezTo>
                  <a:pt x="2499219" y="482229"/>
                  <a:pt x="2475042" y="506406"/>
                  <a:pt x="2445219" y="506406"/>
                </a:cubicBezTo>
                <a:cubicBezTo>
                  <a:pt x="2415396" y="506406"/>
                  <a:pt x="2391219" y="482229"/>
                  <a:pt x="2391219" y="452406"/>
                </a:cubicBezTo>
                <a:close/>
                <a:moveTo>
                  <a:pt x="2391219" y="651609"/>
                </a:moveTo>
                <a:cubicBezTo>
                  <a:pt x="2391219" y="621786"/>
                  <a:pt x="2415396" y="597609"/>
                  <a:pt x="2445219" y="597609"/>
                </a:cubicBezTo>
                <a:cubicBezTo>
                  <a:pt x="2475042" y="597609"/>
                  <a:pt x="2499219" y="621786"/>
                  <a:pt x="2499219" y="651609"/>
                </a:cubicBezTo>
                <a:cubicBezTo>
                  <a:pt x="2499219" y="681432"/>
                  <a:pt x="2475042" y="705609"/>
                  <a:pt x="2445219" y="705609"/>
                </a:cubicBezTo>
                <a:cubicBezTo>
                  <a:pt x="2415396" y="705609"/>
                  <a:pt x="2391219" y="681432"/>
                  <a:pt x="2391219" y="651609"/>
                </a:cubicBezTo>
                <a:close/>
                <a:moveTo>
                  <a:pt x="2391219" y="850812"/>
                </a:moveTo>
                <a:cubicBezTo>
                  <a:pt x="2391219" y="820989"/>
                  <a:pt x="2415396" y="796812"/>
                  <a:pt x="2445219" y="796812"/>
                </a:cubicBezTo>
                <a:cubicBezTo>
                  <a:pt x="2475042" y="796812"/>
                  <a:pt x="2499219" y="820989"/>
                  <a:pt x="2499219" y="850812"/>
                </a:cubicBezTo>
                <a:cubicBezTo>
                  <a:pt x="2499219" y="880635"/>
                  <a:pt x="2475042" y="904812"/>
                  <a:pt x="2445219" y="904812"/>
                </a:cubicBezTo>
                <a:cubicBezTo>
                  <a:pt x="2415396" y="904812"/>
                  <a:pt x="2391219" y="880635"/>
                  <a:pt x="2391219" y="850812"/>
                </a:cubicBezTo>
                <a:close/>
                <a:moveTo>
                  <a:pt x="2391219" y="1050015"/>
                </a:moveTo>
                <a:cubicBezTo>
                  <a:pt x="2391219" y="1020192"/>
                  <a:pt x="2415396" y="996015"/>
                  <a:pt x="2445219" y="996015"/>
                </a:cubicBezTo>
                <a:cubicBezTo>
                  <a:pt x="2475042" y="996015"/>
                  <a:pt x="2499219" y="1020192"/>
                  <a:pt x="2499219" y="1050015"/>
                </a:cubicBezTo>
                <a:cubicBezTo>
                  <a:pt x="2499219" y="1079838"/>
                  <a:pt x="2475042" y="1104015"/>
                  <a:pt x="2445219" y="1104015"/>
                </a:cubicBezTo>
                <a:cubicBezTo>
                  <a:pt x="2415396" y="1104015"/>
                  <a:pt x="2391219" y="1079838"/>
                  <a:pt x="2391219" y="1050015"/>
                </a:cubicBezTo>
                <a:close/>
                <a:moveTo>
                  <a:pt x="2391219" y="1249218"/>
                </a:moveTo>
                <a:cubicBezTo>
                  <a:pt x="2391219" y="1219395"/>
                  <a:pt x="2415396" y="1195218"/>
                  <a:pt x="2445219" y="1195218"/>
                </a:cubicBezTo>
                <a:cubicBezTo>
                  <a:pt x="2475042" y="1195218"/>
                  <a:pt x="2499219" y="1219395"/>
                  <a:pt x="2499219" y="1249218"/>
                </a:cubicBezTo>
                <a:cubicBezTo>
                  <a:pt x="2499219" y="1279041"/>
                  <a:pt x="2475042" y="1303218"/>
                  <a:pt x="2445219" y="1303218"/>
                </a:cubicBezTo>
                <a:cubicBezTo>
                  <a:pt x="2415396" y="1303218"/>
                  <a:pt x="2391219" y="1279041"/>
                  <a:pt x="2391219" y="1249218"/>
                </a:cubicBezTo>
                <a:close/>
                <a:moveTo>
                  <a:pt x="2391219" y="1448424"/>
                </a:moveTo>
                <a:cubicBezTo>
                  <a:pt x="2391219" y="1418601"/>
                  <a:pt x="2415396" y="1394424"/>
                  <a:pt x="2445219" y="1394424"/>
                </a:cubicBezTo>
                <a:cubicBezTo>
                  <a:pt x="2475042" y="1394424"/>
                  <a:pt x="2499219" y="1418601"/>
                  <a:pt x="2499219" y="1448424"/>
                </a:cubicBezTo>
                <a:cubicBezTo>
                  <a:pt x="2499219" y="1478247"/>
                  <a:pt x="2475042" y="1502424"/>
                  <a:pt x="2445219" y="1502424"/>
                </a:cubicBezTo>
                <a:cubicBezTo>
                  <a:pt x="2415396" y="1502424"/>
                  <a:pt x="2391219" y="1478247"/>
                  <a:pt x="2391219" y="1448424"/>
                </a:cubicBezTo>
                <a:close/>
                <a:moveTo>
                  <a:pt x="2207279" y="54000"/>
                </a:moveTo>
                <a:cubicBezTo>
                  <a:pt x="2207279" y="24177"/>
                  <a:pt x="2231456" y="0"/>
                  <a:pt x="2261279" y="0"/>
                </a:cubicBezTo>
                <a:cubicBezTo>
                  <a:pt x="2291102" y="0"/>
                  <a:pt x="2315279" y="24177"/>
                  <a:pt x="2315279" y="54000"/>
                </a:cubicBezTo>
                <a:cubicBezTo>
                  <a:pt x="2315279" y="83823"/>
                  <a:pt x="2291102" y="108000"/>
                  <a:pt x="2261279" y="108000"/>
                </a:cubicBezTo>
                <a:cubicBezTo>
                  <a:pt x="2231456" y="108000"/>
                  <a:pt x="2207279" y="83823"/>
                  <a:pt x="2207279" y="54000"/>
                </a:cubicBezTo>
                <a:close/>
                <a:moveTo>
                  <a:pt x="2207279" y="253203"/>
                </a:moveTo>
                <a:cubicBezTo>
                  <a:pt x="2207279" y="223380"/>
                  <a:pt x="2231456" y="199203"/>
                  <a:pt x="2261279" y="199203"/>
                </a:cubicBezTo>
                <a:cubicBezTo>
                  <a:pt x="2291102" y="199203"/>
                  <a:pt x="2315279" y="223380"/>
                  <a:pt x="2315279" y="253203"/>
                </a:cubicBezTo>
                <a:cubicBezTo>
                  <a:pt x="2315279" y="283026"/>
                  <a:pt x="2291102" y="307203"/>
                  <a:pt x="2261279" y="307203"/>
                </a:cubicBezTo>
                <a:cubicBezTo>
                  <a:pt x="2231456" y="307203"/>
                  <a:pt x="2207279" y="283026"/>
                  <a:pt x="2207279" y="253203"/>
                </a:cubicBezTo>
                <a:close/>
                <a:moveTo>
                  <a:pt x="2207279" y="452406"/>
                </a:moveTo>
                <a:cubicBezTo>
                  <a:pt x="2207279" y="422583"/>
                  <a:pt x="2231456" y="398406"/>
                  <a:pt x="2261279" y="398406"/>
                </a:cubicBezTo>
                <a:cubicBezTo>
                  <a:pt x="2291102" y="398406"/>
                  <a:pt x="2315279" y="422583"/>
                  <a:pt x="2315279" y="452406"/>
                </a:cubicBezTo>
                <a:cubicBezTo>
                  <a:pt x="2315279" y="482229"/>
                  <a:pt x="2291102" y="506406"/>
                  <a:pt x="2261279" y="506406"/>
                </a:cubicBezTo>
                <a:cubicBezTo>
                  <a:pt x="2231456" y="506406"/>
                  <a:pt x="2207279" y="482229"/>
                  <a:pt x="2207279" y="452406"/>
                </a:cubicBezTo>
                <a:close/>
                <a:moveTo>
                  <a:pt x="2207279" y="651609"/>
                </a:moveTo>
                <a:cubicBezTo>
                  <a:pt x="2207279" y="621786"/>
                  <a:pt x="2231456" y="597609"/>
                  <a:pt x="2261279" y="597609"/>
                </a:cubicBezTo>
                <a:cubicBezTo>
                  <a:pt x="2291102" y="597609"/>
                  <a:pt x="2315279" y="621786"/>
                  <a:pt x="2315279" y="651609"/>
                </a:cubicBezTo>
                <a:cubicBezTo>
                  <a:pt x="2315279" y="681432"/>
                  <a:pt x="2291102" y="705609"/>
                  <a:pt x="2261279" y="705609"/>
                </a:cubicBezTo>
                <a:cubicBezTo>
                  <a:pt x="2231456" y="705609"/>
                  <a:pt x="2207279" y="681432"/>
                  <a:pt x="2207279" y="651609"/>
                </a:cubicBezTo>
                <a:close/>
                <a:moveTo>
                  <a:pt x="2207279" y="850812"/>
                </a:moveTo>
                <a:cubicBezTo>
                  <a:pt x="2207279" y="820989"/>
                  <a:pt x="2231456" y="796812"/>
                  <a:pt x="2261279" y="796812"/>
                </a:cubicBezTo>
                <a:cubicBezTo>
                  <a:pt x="2291102" y="796812"/>
                  <a:pt x="2315279" y="820989"/>
                  <a:pt x="2315279" y="850812"/>
                </a:cubicBezTo>
                <a:cubicBezTo>
                  <a:pt x="2315279" y="880635"/>
                  <a:pt x="2291102" y="904812"/>
                  <a:pt x="2261279" y="904812"/>
                </a:cubicBezTo>
                <a:cubicBezTo>
                  <a:pt x="2231456" y="904812"/>
                  <a:pt x="2207279" y="880635"/>
                  <a:pt x="2207279" y="850812"/>
                </a:cubicBezTo>
                <a:close/>
                <a:moveTo>
                  <a:pt x="2207279" y="1050015"/>
                </a:moveTo>
                <a:cubicBezTo>
                  <a:pt x="2207279" y="1020192"/>
                  <a:pt x="2231456" y="996015"/>
                  <a:pt x="2261279" y="996015"/>
                </a:cubicBezTo>
                <a:cubicBezTo>
                  <a:pt x="2291102" y="996015"/>
                  <a:pt x="2315279" y="1020192"/>
                  <a:pt x="2315279" y="1050015"/>
                </a:cubicBezTo>
                <a:cubicBezTo>
                  <a:pt x="2315279" y="1079838"/>
                  <a:pt x="2291102" y="1104015"/>
                  <a:pt x="2261279" y="1104015"/>
                </a:cubicBezTo>
                <a:cubicBezTo>
                  <a:pt x="2231456" y="1104015"/>
                  <a:pt x="2207279" y="1079838"/>
                  <a:pt x="2207279" y="1050015"/>
                </a:cubicBezTo>
                <a:close/>
                <a:moveTo>
                  <a:pt x="2207279" y="1249218"/>
                </a:moveTo>
                <a:cubicBezTo>
                  <a:pt x="2207279" y="1219395"/>
                  <a:pt x="2231456" y="1195218"/>
                  <a:pt x="2261279" y="1195218"/>
                </a:cubicBezTo>
                <a:cubicBezTo>
                  <a:pt x="2291102" y="1195218"/>
                  <a:pt x="2315279" y="1219395"/>
                  <a:pt x="2315279" y="1249218"/>
                </a:cubicBezTo>
                <a:cubicBezTo>
                  <a:pt x="2315279" y="1279041"/>
                  <a:pt x="2291102" y="1303218"/>
                  <a:pt x="2261279" y="1303218"/>
                </a:cubicBezTo>
                <a:cubicBezTo>
                  <a:pt x="2231456" y="1303218"/>
                  <a:pt x="2207279" y="1279041"/>
                  <a:pt x="2207279" y="1249218"/>
                </a:cubicBezTo>
                <a:close/>
                <a:moveTo>
                  <a:pt x="2207279" y="1448424"/>
                </a:moveTo>
                <a:cubicBezTo>
                  <a:pt x="2207279" y="1418601"/>
                  <a:pt x="2231456" y="1394424"/>
                  <a:pt x="2261279" y="1394424"/>
                </a:cubicBezTo>
                <a:cubicBezTo>
                  <a:pt x="2291102" y="1394424"/>
                  <a:pt x="2315279" y="1418601"/>
                  <a:pt x="2315279" y="1448424"/>
                </a:cubicBezTo>
                <a:cubicBezTo>
                  <a:pt x="2315279" y="1478247"/>
                  <a:pt x="2291102" y="1502424"/>
                  <a:pt x="2261279" y="1502424"/>
                </a:cubicBezTo>
                <a:cubicBezTo>
                  <a:pt x="2231456" y="1502424"/>
                  <a:pt x="2207279" y="1478247"/>
                  <a:pt x="2207279" y="1448424"/>
                </a:cubicBezTo>
                <a:close/>
                <a:moveTo>
                  <a:pt x="2023339" y="54000"/>
                </a:moveTo>
                <a:cubicBezTo>
                  <a:pt x="2023339" y="24177"/>
                  <a:pt x="2047516" y="0"/>
                  <a:pt x="2077339" y="0"/>
                </a:cubicBezTo>
                <a:cubicBezTo>
                  <a:pt x="2107162" y="0"/>
                  <a:pt x="2131339" y="24177"/>
                  <a:pt x="2131339" y="54000"/>
                </a:cubicBezTo>
                <a:cubicBezTo>
                  <a:pt x="2131339" y="83823"/>
                  <a:pt x="2107162" y="108000"/>
                  <a:pt x="2077339" y="108000"/>
                </a:cubicBezTo>
                <a:cubicBezTo>
                  <a:pt x="2047516" y="108000"/>
                  <a:pt x="2023339" y="83823"/>
                  <a:pt x="2023339" y="54000"/>
                </a:cubicBezTo>
                <a:close/>
                <a:moveTo>
                  <a:pt x="2023339" y="253203"/>
                </a:moveTo>
                <a:cubicBezTo>
                  <a:pt x="2023339" y="223380"/>
                  <a:pt x="2047516" y="199203"/>
                  <a:pt x="2077339" y="199203"/>
                </a:cubicBezTo>
                <a:cubicBezTo>
                  <a:pt x="2107162" y="199203"/>
                  <a:pt x="2131339" y="223380"/>
                  <a:pt x="2131339" y="253203"/>
                </a:cubicBezTo>
                <a:cubicBezTo>
                  <a:pt x="2131339" y="283026"/>
                  <a:pt x="2107162" y="307203"/>
                  <a:pt x="2077339" y="307203"/>
                </a:cubicBezTo>
                <a:cubicBezTo>
                  <a:pt x="2047516" y="307203"/>
                  <a:pt x="2023339" y="283026"/>
                  <a:pt x="2023339" y="253203"/>
                </a:cubicBezTo>
                <a:close/>
                <a:moveTo>
                  <a:pt x="2023339" y="452406"/>
                </a:moveTo>
                <a:cubicBezTo>
                  <a:pt x="2023339" y="422583"/>
                  <a:pt x="2047516" y="398406"/>
                  <a:pt x="2077339" y="398406"/>
                </a:cubicBezTo>
                <a:cubicBezTo>
                  <a:pt x="2107162" y="398406"/>
                  <a:pt x="2131339" y="422583"/>
                  <a:pt x="2131339" y="452406"/>
                </a:cubicBezTo>
                <a:cubicBezTo>
                  <a:pt x="2131339" y="482229"/>
                  <a:pt x="2107162" y="506406"/>
                  <a:pt x="2077339" y="506406"/>
                </a:cubicBezTo>
                <a:cubicBezTo>
                  <a:pt x="2047516" y="506406"/>
                  <a:pt x="2023339" y="482229"/>
                  <a:pt x="2023339" y="452406"/>
                </a:cubicBezTo>
                <a:close/>
                <a:moveTo>
                  <a:pt x="2023339" y="651609"/>
                </a:moveTo>
                <a:cubicBezTo>
                  <a:pt x="2023339" y="621786"/>
                  <a:pt x="2047516" y="597609"/>
                  <a:pt x="2077339" y="597609"/>
                </a:cubicBezTo>
                <a:cubicBezTo>
                  <a:pt x="2107162" y="597609"/>
                  <a:pt x="2131339" y="621786"/>
                  <a:pt x="2131339" y="651609"/>
                </a:cubicBezTo>
                <a:cubicBezTo>
                  <a:pt x="2131339" y="681432"/>
                  <a:pt x="2107162" y="705609"/>
                  <a:pt x="2077339" y="705609"/>
                </a:cubicBezTo>
                <a:cubicBezTo>
                  <a:pt x="2047516" y="705609"/>
                  <a:pt x="2023339" y="681432"/>
                  <a:pt x="2023339" y="651609"/>
                </a:cubicBezTo>
                <a:close/>
                <a:moveTo>
                  <a:pt x="2023339" y="850812"/>
                </a:moveTo>
                <a:cubicBezTo>
                  <a:pt x="2023339" y="820989"/>
                  <a:pt x="2047516" y="796812"/>
                  <a:pt x="2077339" y="796812"/>
                </a:cubicBezTo>
                <a:cubicBezTo>
                  <a:pt x="2107162" y="796812"/>
                  <a:pt x="2131339" y="820989"/>
                  <a:pt x="2131339" y="850812"/>
                </a:cubicBezTo>
                <a:cubicBezTo>
                  <a:pt x="2131339" y="880635"/>
                  <a:pt x="2107162" y="904812"/>
                  <a:pt x="2077339" y="904812"/>
                </a:cubicBezTo>
                <a:cubicBezTo>
                  <a:pt x="2047516" y="904812"/>
                  <a:pt x="2023339" y="880635"/>
                  <a:pt x="2023339" y="850812"/>
                </a:cubicBezTo>
                <a:close/>
                <a:moveTo>
                  <a:pt x="2023339" y="1050015"/>
                </a:moveTo>
                <a:cubicBezTo>
                  <a:pt x="2023339" y="1020192"/>
                  <a:pt x="2047516" y="996015"/>
                  <a:pt x="2077339" y="996015"/>
                </a:cubicBezTo>
                <a:cubicBezTo>
                  <a:pt x="2107162" y="996015"/>
                  <a:pt x="2131339" y="1020192"/>
                  <a:pt x="2131339" y="1050015"/>
                </a:cubicBezTo>
                <a:cubicBezTo>
                  <a:pt x="2131339" y="1079838"/>
                  <a:pt x="2107162" y="1104015"/>
                  <a:pt x="2077339" y="1104015"/>
                </a:cubicBezTo>
                <a:cubicBezTo>
                  <a:pt x="2047516" y="1104015"/>
                  <a:pt x="2023339" y="1079838"/>
                  <a:pt x="2023339" y="1050015"/>
                </a:cubicBezTo>
                <a:close/>
                <a:moveTo>
                  <a:pt x="2023339" y="1249218"/>
                </a:moveTo>
                <a:cubicBezTo>
                  <a:pt x="2023339" y="1219395"/>
                  <a:pt x="2047516" y="1195218"/>
                  <a:pt x="2077339" y="1195218"/>
                </a:cubicBezTo>
                <a:cubicBezTo>
                  <a:pt x="2107162" y="1195218"/>
                  <a:pt x="2131339" y="1219395"/>
                  <a:pt x="2131339" y="1249218"/>
                </a:cubicBezTo>
                <a:cubicBezTo>
                  <a:pt x="2131339" y="1279041"/>
                  <a:pt x="2107162" y="1303218"/>
                  <a:pt x="2077339" y="1303218"/>
                </a:cubicBezTo>
                <a:cubicBezTo>
                  <a:pt x="2047516" y="1303218"/>
                  <a:pt x="2023339" y="1279041"/>
                  <a:pt x="2023339" y="1249218"/>
                </a:cubicBezTo>
                <a:close/>
                <a:moveTo>
                  <a:pt x="2023339" y="1448424"/>
                </a:moveTo>
                <a:cubicBezTo>
                  <a:pt x="2023339" y="1418601"/>
                  <a:pt x="2047516" y="1394424"/>
                  <a:pt x="2077339" y="1394424"/>
                </a:cubicBezTo>
                <a:cubicBezTo>
                  <a:pt x="2107162" y="1394424"/>
                  <a:pt x="2131339" y="1418601"/>
                  <a:pt x="2131339" y="1448424"/>
                </a:cubicBezTo>
                <a:cubicBezTo>
                  <a:pt x="2131339" y="1478247"/>
                  <a:pt x="2107162" y="1502424"/>
                  <a:pt x="2077339" y="1502424"/>
                </a:cubicBezTo>
                <a:cubicBezTo>
                  <a:pt x="2047516" y="1502424"/>
                  <a:pt x="2023339" y="1478247"/>
                  <a:pt x="2023339" y="1448424"/>
                </a:cubicBezTo>
                <a:close/>
                <a:moveTo>
                  <a:pt x="1839399" y="54000"/>
                </a:moveTo>
                <a:cubicBezTo>
                  <a:pt x="1839399" y="24177"/>
                  <a:pt x="1863576" y="0"/>
                  <a:pt x="1893399" y="0"/>
                </a:cubicBezTo>
                <a:cubicBezTo>
                  <a:pt x="1923222" y="0"/>
                  <a:pt x="1947399" y="24177"/>
                  <a:pt x="1947399" y="54000"/>
                </a:cubicBezTo>
                <a:cubicBezTo>
                  <a:pt x="1947399" y="83823"/>
                  <a:pt x="1923222" y="108000"/>
                  <a:pt x="1893399" y="108000"/>
                </a:cubicBezTo>
                <a:cubicBezTo>
                  <a:pt x="1863576" y="108000"/>
                  <a:pt x="1839399" y="83823"/>
                  <a:pt x="1839399" y="54000"/>
                </a:cubicBezTo>
                <a:close/>
                <a:moveTo>
                  <a:pt x="1839399" y="253203"/>
                </a:moveTo>
                <a:cubicBezTo>
                  <a:pt x="1839399" y="223380"/>
                  <a:pt x="1863576" y="199203"/>
                  <a:pt x="1893399" y="199203"/>
                </a:cubicBezTo>
                <a:cubicBezTo>
                  <a:pt x="1923222" y="199203"/>
                  <a:pt x="1947399" y="223380"/>
                  <a:pt x="1947399" y="253203"/>
                </a:cubicBezTo>
                <a:cubicBezTo>
                  <a:pt x="1947399" y="283026"/>
                  <a:pt x="1923222" y="307203"/>
                  <a:pt x="1893399" y="307203"/>
                </a:cubicBezTo>
                <a:cubicBezTo>
                  <a:pt x="1863576" y="307203"/>
                  <a:pt x="1839399" y="283026"/>
                  <a:pt x="1839399" y="253203"/>
                </a:cubicBezTo>
                <a:close/>
                <a:moveTo>
                  <a:pt x="1839399" y="452406"/>
                </a:moveTo>
                <a:cubicBezTo>
                  <a:pt x="1839399" y="422583"/>
                  <a:pt x="1863576" y="398406"/>
                  <a:pt x="1893399" y="398406"/>
                </a:cubicBezTo>
                <a:cubicBezTo>
                  <a:pt x="1923222" y="398406"/>
                  <a:pt x="1947399" y="422583"/>
                  <a:pt x="1947399" y="452406"/>
                </a:cubicBezTo>
                <a:cubicBezTo>
                  <a:pt x="1947399" y="482229"/>
                  <a:pt x="1923222" y="506406"/>
                  <a:pt x="1893399" y="506406"/>
                </a:cubicBezTo>
                <a:cubicBezTo>
                  <a:pt x="1863576" y="506406"/>
                  <a:pt x="1839399" y="482229"/>
                  <a:pt x="1839399" y="452406"/>
                </a:cubicBezTo>
                <a:close/>
                <a:moveTo>
                  <a:pt x="1839399" y="651609"/>
                </a:moveTo>
                <a:cubicBezTo>
                  <a:pt x="1839399" y="621786"/>
                  <a:pt x="1863576" y="597609"/>
                  <a:pt x="1893399" y="597609"/>
                </a:cubicBezTo>
                <a:cubicBezTo>
                  <a:pt x="1923222" y="597609"/>
                  <a:pt x="1947399" y="621786"/>
                  <a:pt x="1947399" y="651609"/>
                </a:cubicBezTo>
                <a:cubicBezTo>
                  <a:pt x="1947399" y="681432"/>
                  <a:pt x="1923222" y="705609"/>
                  <a:pt x="1893399" y="705609"/>
                </a:cubicBezTo>
                <a:cubicBezTo>
                  <a:pt x="1863576" y="705609"/>
                  <a:pt x="1839399" y="681432"/>
                  <a:pt x="1839399" y="651609"/>
                </a:cubicBezTo>
                <a:close/>
                <a:moveTo>
                  <a:pt x="1839399" y="850812"/>
                </a:moveTo>
                <a:cubicBezTo>
                  <a:pt x="1839399" y="820989"/>
                  <a:pt x="1863576" y="796812"/>
                  <a:pt x="1893399" y="796812"/>
                </a:cubicBezTo>
                <a:cubicBezTo>
                  <a:pt x="1923222" y="796812"/>
                  <a:pt x="1947399" y="820989"/>
                  <a:pt x="1947399" y="850812"/>
                </a:cubicBezTo>
                <a:cubicBezTo>
                  <a:pt x="1947399" y="880635"/>
                  <a:pt x="1923222" y="904812"/>
                  <a:pt x="1893399" y="904812"/>
                </a:cubicBezTo>
                <a:cubicBezTo>
                  <a:pt x="1863576" y="904812"/>
                  <a:pt x="1839399" y="880635"/>
                  <a:pt x="1839399" y="850812"/>
                </a:cubicBezTo>
                <a:close/>
                <a:moveTo>
                  <a:pt x="1839399" y="1050015"/>
                </a:moveTo>
                <a:cubicBezTo>
                  <a:pt x="1839399" y="1020192"/>
                  <a:pt x="1863576" y="996015"/>
                  <a:pt x="1893399" y="996015"/>
                </a:cubicBezTo>
                <a:cubicBezTo>
                  <a:pt x="1923222" y="996015"/>
                  <a:pt x="1947399" y="1020192"/>
                  <a:pt x="1947399" y="1050015"/>
                </a:cubicBezTo>
                <a:cubicBezTo>
                  <a:pt x="1947399" y="1079838"/>
                  <a:pt x="1923222" y="1104015"/>
                  <a:pt x="1893399" y="1104015"/>
                </a:cubicBezTo>
                <a:cubicBezTo>
                  <a:pt x="1863576" y="1104015"/>
                  <a:pt x="1839399" y="1079838"/>
                  <a:pt x="1839399" y="1050015"/>
                </a:cubicBezTo>
                <a:close/>
                <a:moveTo>
                  <a:pt x="1839399" y="1249218"/>
                </a:moveTo>
                <a:cubicBezTo>
                  <a:pt x="1839399" y="1219395"/>
                  <a:pt x="1863576" y="1195218"/>
                  <a:pt x="1893399" y="1195218"/>
                </a:cubicBezTo>
                <a:cubicBezTo>
                  <a:pt x="1923222" y="1195218"/>
                  <a:pt x="1947399" y="1219395"/>
                  <a:pt x="1947399" y="1249218"/>
                </a:cubicBezTo>
                <a:cubicBezTo>
                  <a:pt x="1947399" y="1279041"/>
                  <a:pt x="1923222" y="1303218"/>
                  <a:pt x="1893399" y="1303218"/>
                </a:cubicBezTo>
                <a:cubicBezTo>
                  <a:pt x="1863576" y="1303218"/>
                  <a:pt x="1839399" y="1279041"/>
                  <a:pt x="1839399" y="1249218"/>
                </a:cubicBezTo>
                <a:close/>
                <a:moveTo>
                  <a:pt x="1839399" y="1448424"/>
                </a:moveTo>
                <a:cubicBezTo>
                  <a:pt x="1839399" y="1418601"/>
                  <a:pt x="1863576" y="1394424"/>
                  <a:pt x="1893399" y="1394424"/>
                </a:cubicBezTo>
                <a:cubicBezTo>
                  <a:pt x="1923222" y="1394424"/>
                  <a:pt x="1947399" y="1418601"/>
                  <a:pt x="1947399" y="1448424"/>
                </a:cubicBezTo>
                <a:cubicBezTo>
                  <a:pt x="1947399" y="1478247"/>
                  <a:pt x="1923222" y="1502424"/>
                  <a:pt x="1893399" y="1502424"/>
                </a:cubicBezTo>
                <a:cubicBezTo>
                  <a:pt x="1863576" y="1502424"/>
                  <a:pt x="1839399" y="1478247"/>
                  <a:pt x="1839399" y="1448424"/>
                </a:cubicBezTo>
                <a:close/>
                <a:moveTo>
                  <a:pt x="1655459" y="54000"/>
                </a:moveTo>
                <a:cubicBezTo>
                  <a:pt x="1655459" y="24177"/>
                  <a:pt x="1679636" y="0"/>
                  <a:pt x="1709459" y="0"/>
                </a:cubicBezTo>
                <a:cubicBezTo>
                  <a:pt x="1739282" y="0"/>
                  <a:pt x="1763459" y="24177"/>
                  <a:pt x="1763459" y="54000"/>
                </a:cubicBezTo>
                <a:cubicBezTo>
                  <a:pt x="1763459" y="83823"/>
                  <a:pt x="1739282" y="108000"/>
                  <a:pt x="1709459" y="108000"/>
                </a:cubicBezTo>
                <a:cubicBezTo>
                  <a:pt x="1679636" y="108000"/>
                  <a:pt x="1655459" y="83823"/>
                  <a:pt x="1655459" y="54000"/>
                </a:cubicBezTo>
                <a:close/>
                <a:moveTo>
                  <a:pt x="1655459" y="253203"/>
                </a:moveTo>
                <a:cubicBezTo>
                  <a:pt x="1655459" y="223380"/>
                  <a:pt x="1679636" y="199203"/>
                  <a:pt x="1709459" y="199203"/>
                </a:cubicBezTo>
                <a:cubicBezTo>
                  <a:pt x="1739282" y="199203"/>
                  <a:pt x="1763459" y="223380"/>
                  <a:pt x="1763459" y="253203"/>
                </a:cubicBezTo>
                <a:cubicBezTo>
                  <a:pt x="1763459" y="283026"/>
                  <a:pt x="1739282" y="307203"/>
                  <a:pt x="1709459" y="307203"/>
                </a:cubicBezTo>
                <a:cubicBezTo>
                  <a:pt x="1679636" y="307203"/>
                  <a:pt x="1655459" y="283026"/>
                  <a:pt x="1655459" y="253203"/>
                </a:cubicBezTo>
                <a:close/>
                <a:moveTo>
                  <a:pt x="1655459" y="452406"/>
                </a:moveTo>
                <a:cubicBezTo>
                  <a:pt x="1655459" y="422583"/>
                  <a:pt x="1679636" y="398406"/>
                  <a:pt x="1709459" y="398406"/>
                </a:cubicBezTo>
                <a:cubicBezTo>
                  <a:pt x="1739282" y="398406"/>
                  <a:pt x="1763459" y="422583"/>
                  <a:pt x="1763459" y="452406"/>
                </a:cubicBezTo>
                <a:cubicBezTo>
                  <a:pt x="1763459" y="482229"/>
                  <a:pt x="1739282" y="506406"/>
                  <a:pt x="1709459" y="506406"/>
                </a:cubicBezTo>
                <a:cubicBezTo>
                  <a:pt x="1679636" y="506406"/>
                  <a:pt x="1655459" y="482229"/>
                  <a:pt x="1655459" y="452406"/>
                </a:cubicBezTo>
                <a:close/>
                <a:moveTo>
                  <a:pt x="1655459" y="651609"/>
                </a:moveTo>
                <a:cubicBezTo>
                  <a:pt x="1655459" y="621786"/>
                  <a:pt x="1679636" y="597609"/>
                  <a:pt x="1709459" y="597609"/>
                </a:cubicBezTo>
                <a:cubicBezTo>
                  <a:pt x="1739282" y="597609"/>
                  <a:pt x="1763459" y="621786"/>
                  <a:pt x="1763459" y="651609"/>
                </a:cubicBezTo>
                <a:cubicBezTo>
                  <a:pt x="1763459" y="681432"/>
                  <a:pt x="1739282" y="705609"/>
                  <a:pt x="1709459" y="705609"/>
                </a:cubicBezTo>
                <a:cubicBezTo>
                  <a:pt x="1679636" y="705609"/>
                  <a:pt x="1655459" y="681432"/>
                  <a:pt x="1655459" y="651609"/>
                </a:cubicBezTo>
                <a:close/>
                <a:moveTo>
                  <a:pt x="1655459" y="850812"/>
                </a:moveTo>
                <a:cubicBezTo>
                  <a:pt x="1655459" y="820989"/>
                  <a:pt x="1679636" y="796812"/>
                  <a:pt x="1709459" y="796812"/>
                </a:cubicBezTo>
                <a:cubicBezTo>
                  <a:pt x="1739282" y="796812"/>
                  <a:pt x="1763459" y="820989"/>
                  <a:pt x="1763459" y="850812"/>
                </a:cubicBezTo>
                <a:cubicBezTo>
                  <a:pt x="1763459" y="880635"/>
                  <a:pt x="1739282" y="904812"/>
                  <a:pt x="1709459" y="904812"/>
                </a:cubicBezTo>
                <a:cubicBezTo>
                  <a:pt x="1679636" y="904812"/>
                  <a:pt x="1655459" y="880635"/>
                  <a:pt x="1655459" y="850812"/>
                </a:cubicBezTo>
                <a:close/>
                <a:moveTo>
                  <a:pt x="1655459" y="1050015"/>
                </a:moveTo>
                <a:cubicBezTo>
                  <a:pt x="1655459" y="1020192"/>
                  <a:pt x="1679636" y="996015"/>
                  <a:pt x="1709459" y="996015"/>
                </a:cubicBezTo>
                <a:cubicBezTo>
                  <a:pt x="1739282" y="996015"/>
                  <a:pt x="1763459" y="1020192"/>
                  <a:pt x="1763459" y="1050015"/>
                </a:cubicBezTo>
                <a:cubicBezTo>
                  <a:pt x="1763459" y="1079838"/>
                  <a:pt x="1739282" y="1104015"/>
                  <a:pt x="1709459" y="1104015"/>
                </a:cubicBezTo>
                <a:cubicBezTo>
                  <a:pt x="1679636" y="1104015"/>
                  <a:pt x="1655459" y="1079838"/>
                  <a:pt x="1655459" y="1050015"/>
                </a:cubicBezTo>
                <a:close/>
                <a:moveTo>
                  <a:pt x="1655459" y="1249218"/>
                </a:moveTo>
                <a:cubicBezTo>
                  <a:pt x="1655459" y="1219395"/>
                  <a:pt x="1679636" y="1195218"/>
                  <a:pt x="1709459" y="1195218"/>
                </a:cubicBezTo>
                <a:cubicBezTo>
                  <a:pt x="1739282" y="1195218"/>
                  <a:pt x="1763459" y="1219395"/>
                  <a:pt x="1763459" y="1249218"/>
                </a:cubicBezTo>
                <a:cubicBezTo>
                  <a:pt x="1763459" y="1279041"/>
                  <a:pt x="1739282" y="1303218"/>
                  <a:pt x="1709459" y="1303218"/>
                </a:cubicBezTo>
                <a:cubicBezTo>
                  <a:pt x="1679636" y="1303218"/>
                  <a:pt x="1655459" y="1279041"/>
                  <a:pt x="1655459" y="1249218"/>
                </a:cubicBezTo>
                <a:close/>
                <a:moveTo>
                  <a:pt x="1655459" y="1448424"/>
                </a:moveTo>
                <a:cubicBezTo>
                  <a:pt x="1655459" y="1418601"/>
                  <a:pt x="1679636" y="1394424"/>
                  <a:pt x="1709459" y="1394424"/>
                </a:cubicBezTo>
                <a:cubicBezTo>
                  <a:pt x="1739282" y="1394424"/>
                  <a:pt x="1763459" y="1418601"/>
                  <a:pt x="1763459" y="1448424"/>
                </a:cubicBezTo>
                <a:cubicBezTo>
                  <a:pt x="1763459" y="1478247"/>
                  <a:pt x="1739282" y="1502424"/>
                  <a:pt x="1709459" y="1502424"/>
                </a:cubicBezTo>
                <a:cubicBezTo>
                  <a:pt x="1679636" y="1502424"/>
                  <a:pt x="1655459" y="1478247"/>
                  <a:pt x="1655459" y="1448424"/>
                </a:cubicBezTo>
                <a:close/>
                <a:moveTo>
                  <a:pt x="1471519" y="54000"/>
                </a:moveTo>
                <a:cubicBezTo>
                  <a:pt x="1471519" y="24177"/>
                  <a:pt x="1495696" y="0"/>
                  <a:pt x="1525519" y="0"/>
                </a:cubicBezTo>
                <a:cubicBezTo>
                  <a:pt x="1555342" y="0"/>
                  <a:pt x="1579519" y="24177"/>
                  <a:pt x="1579519" y="54000"/>
                </a:cubicBezTo>
                <a:cubicBezTo>
                  <a:pt x="1579519" y="83823"/>
                  <a:pt x="1555342" y="108000"/>
                  <a:pt x="1525519" y="108000"/>
                </a:cubicBezTo>
                <a:cubicBezTo>
                  <a:pt x="1495696" y="108000"/>
                  <a:pt x="1471519" y="83823"/>
                  <a:pt x="1471519" y="54000"/>
                </a:cubicBezTo>
                <a:close/>
                <a:moveTo>
                  <a:pt x="1471519" y="253203"/>
                </a:moveTo>
                <a:cubicBezTo>
                  <a:pt x="1471519" y="223380"/>
                  <a:pt x="1495696" y="199203"/>
                  <a:pt x="1525519" y="199203"/>
                </a:cubicBezTo>
                <a:cubicBezTo>
                  <a:pt x="1555342" y="199203"/>
                  <a:pt x="1579519" y="223380"/>
                  <a:pt x="1579519" y="253203"/>
                </a:cubicBezTo>
                <a:cubicBezTo>
                  <a:pt x="1579519" y="283026"/>
                  <a:pt x="1555342" y="307203"/>
                  <a:pt x="1525519" y="307203"/>
                </a:cubicBezTo>
                <a:cubicBezTo>
                  <a:pt x="1495696" y="307203"/>
                  <a:pt x="1471519" y="283026"/>
                  <a:pt x="1471519" y="253203"/>
                </a:cubicBezTo>
                <a:close/>
                <a:moveTo>
                  <a:pt x="1471519" y="452406"/>
                </a:moveTo>
                <a:cubicBezTo>
                  <a:pt x="1471519" y="422583"/>
                  <a:pt x="1495696" y="398406"/>
                  <a:pt x="1525519" y="398406"/>
                </a:cubicBezTo>
                <a:cubicBezTo>
                  <a:pt x="1555342" y="398406"/>
                  <a:pt x="1579519" y="422583"/>
                  <a:pt x="1579519" y="452406"/>
                </a:cubicBezTo>
                <a:cubicBezTo>
                  <a:pt x="1579519" y="482229"/>
                  <a:pt x="1555342" y="506406"/>
                  <a:pt x="1525519" y="506406"/>
                </a:cubicBezTo>
                <a:cubicBezTo>
                  <a:pt x="1495696" y="506406"/>
                  <a:pt x="1471519" y="482229"/>
                  <a:pt x="1471519" y="452406"/>
                </a:cubicBezTo>
                <a:close/>
                <a:moveTo>
                  <a:pt x="1471519" y="651609"/>
                </a:moveTo>
                <a:cubicBezTo>
                  <a:pt x="1471519" y="621786"/>
                  <a:pt x="1495696" y="597609"/>
                  <a:pt x="1525519" y="597609"/>
                </a:cubicBezTo>
                <a:cubicBezTo>
                  <a:pt x="1555342" y="597609"/>
                  <a:pt x="1579519" y="621786"/>
                  <a:pt x="1579519" y="651609"/>
                </a:cubicBezTo>
                <a:cubicBezTo>
                  <a:pt x="1579519" y="681432"/>
                  <a:pt x="1555342" y="705609"/>
                  <a:pt x="1525519" y="705609"/>
                </a:cubicBezTo>
                <a:cubicBezTo>
                  <a:pt x="1495696" y="705609"/>
                  <a:pt x="1471519" y="681432"/>
                  <a:pt x="1471519" y="651609"/>
                </a:cubicBezTo>
                <a:close/>
                <a:moveTo>
                  <a:pt x="1471519" y="850812"/>
                </a:moveTo>
                <a:cubicBezTo>
                  <a:pt x="1471519" y="820989"/>
                  <a:pt x="1495696" y="796812"/>
                  <a:pt x="1525519" y="796812"/>
                </a:cubicBezTo>
                <a:cubicBezTo>
                  <a:pt x="1555342" y="796812"/>
                  <a:pt x="1579519" y="820989"/>
                  <a:pt x="1579519" y="850812"/>
                </a:cubicBezTo>
                <a:cubicBezTo>
                  <a:pt x="1579519" y="880635"/>
                  <a:pt x="1555342" y="904812"/>
                  <a:pt x="1525519" y="904812"/>
                </a:cubicBezTo>
                <a:cubicBezTo>
                  <a:pt x="1495696" y="904812"/>
                  <a:pt x="1471519" y="880635"/>
                  <a:pt x="1471519" y="850812"/>
                </a:cubicBezTo>
                <a:close/>
                <a:moveTo>
                  <a:pt x="1471519" y="1050015"/>
                </a:moveTo>
                <a:cubicBezTo>
                  <a:pt x="1471519" y="1020192"/>
                  <a:pt x="1495696" y="996015"/>
                  <a:pt x="1525519" y="996015"/>
                </a:cubicBezTo>
                <a:cubicBezTo>
                  <a:pt x="1555342" y="996015"/>
                  <a:pt x="1579519" y="1020192"/>
                  <a:pt x="1579519" y="1050015"/>
                </a:cubicBezTo>
                <a:cubicBezTo>
                  <a:pt x="1579519" y="1079838"/>
                  <a:pt x="1555342" y="1104015"/>
                  <a:pt x="1525519" y="1104015"/>
                </a:cubicBezTo>
                <a:cubicBezTo>
                  <a:pt x="1495696" y="1104015"/>
                  <a:pt x="1471519" y="1079838"/>
                  <a:pt x="1471519" y="1050015"/>
                </a:cubicBezTo>
                <a:close/>
                <a:moveTo>
                  <a:pt x="1471519" y="1249218"/>
                </a:moveTo>
                <a:cubicBezTo>
                  <a:pt x="1471519" y="1219395"/>
                  <a:pt x="1495696" y="1195218"/>
                  <a:pt x="1525519" y="1195218"/>
                </a:cubicBezTo>
                <a:cubicBezTo>
                  <a:pt x="1555342" y="1195218"/>
                  <a:pt x="1579519" y="1219395"/>
                  <a:pt x="1579519" y="1249218"/>
                </a:cubicBezTo>
                <a:cubicBezTo>
                  <a:pt x="1579519" y="1279041"/>
                  <a:pt x="1555342" y="1303218"/>
                  <a:pt x="1525519" y="1303218"/>
                </a:cubicBezTo>
                <a:cubicBezTo>
                  <a:pt x="1495696" y="1303218"/>
                  <a:pt x="1471519" y="1279041"/>
                  <a:pt x="1471519" y="1249218"/>
                </a:cubicBezTo>
                <a:close/>
                <a:moveTo>
                  <a:pt x="1471519" y="1448424"/>
                </a:moveTo>
                <a:cubicBezTo>
                  <a:pt x="1471519" y="1418601"/>
                  <a:pt x="1495696" y="1394424"/>
                  <a:pt x="1525519" y="1394424"/>
                </a:cubicBezTo>
                <a:cubicBezTo>
                  <a:pt x="1555342" y="1394424"/>
                  <a:pt x="1579519" y="1418601"/>
                  <a:pt x="1579519" y="1448424"/>
                </a:cubicBezTo>
                <a:cubicBezTo>
                  <a:pt x="1579519" y="1478247"/>
                  <a:pt x="1555342" y="1502424"/>
                  <a:pt x="1525519" y="1502424"/>
                </a:cubicBezTo>
                <a:cubicBezTo>
                  <a:pt x="1495696" y="1502424"/>
                  <a:pt x="1471519" y="1478247"/>
                  <a:pt x="1471519" y="1448424"/>
                </a:cubicBezTo>
                <a:close/>
                <a:moveTo>
                  <a:pt x="1287579" y="54000"/>
                </a:moveTo>
                <a:cubicBezTo>
                  <a:pt x="1287579" y="24177"/>
                  <a:pt x="1311756" y="0"/>
                  <a:pt x="1341579" y="0"/>
                </a:cubicBezTo>
                <a:cubicBezTo>
                  <a:pt x="1371402" y="0"/>
                  <a:pt x="1395579" y="24177"/>
                  <a:pt x="1395579" y="54000"/>
                </a:cubicBezTo>
                <a:cubicBezTo>
                  <a:pt x="1395579" y="83823"/>
                  <a:pt x="1371402" y="108000"/>
                  <a:pt x="1341579" y="108000"/>
                </a:cubicBezTo>
                <a:cubicBezTo>
                  <a:pt x="1311756" y="108000"/>
                  <a:pt x="1287579" y="83823"/>
                  <a:pt x="1287579" y="54000"/>
                </a:cubicBezTo>
                <a:close/>
                <a:moveTo>
                  <a:pt x="1287579" y="253203"/>
                </a:moveTo>
                <a:cubicBezTo>
                  <a:pt x="1287579" y="223380"/>
                  <a:pt x="1311756" y="199203"/>
                  <a:pt x="1341579" y="199203"/>
                </a:cubicBezTo>
                <a:cubicBezTo>
                  <a:pt x="1371402" y="199203"/>
                  <a:pt x="1395579" y="223380"/>
                  <a:pt x="1395579" y="253203"/>
                </a:cubicBezTo>
                <a:cubicBezTo>
                  <a:pt x="1395579" y="283026"/>
                  <a:pt x="1371402" y="307203"/>
                  <a:pt x="1341579" y="307203"/>
                </a:cubicBezTo>
                <a:cubicBezTo>
                  <a:pt x="1311756" y="307203"/>
                  <a:pt x="1287579" y="283026"/>
                  <a:pt x="1287579" y="253203"/>
                </a:cubicBezTo>
                <a:close/>
                <a:moveTo>
                  <a:pt x="1287579" y="452406"/>
                </a:moveTo>
                <a:cubicBezTo>
                  <a:pt x="1287579" y="422583"/>
                  <a:pt x="1311756" y="398406"/>
                  <a:pt x="1341579" y="398406"/>
                </a:cubicBezTo>
                <a:cubicBezTo>
                  <a:pt x="1371402" y="398406"/>
                  <a:pt x="1395579" y="422583"/>
                  <a:pt x="1395579" y="452406"/>
                </a:cubicBezTo>
                <a:cubicBezTo>
                  <a:pt x="1395579" y="482229"/>
                  <a:pt x="1371402" y="506406"/>
                  <a:pt x="1341579" y="506406"/>
                </a:cubicBezTo>
                <a:cubicBezTo>
                  <a:pt x="1311756" y="506406"/>
                  <a:pt x="1287579" y="482229"/>
                  <a:pt x="1287579" y="452406"/>
                </a:cubicBezTo>
                <a:close/>
                <a:moveTo>
                  <a:pt x="1287579" y="651609"/>
                </a:moveTo>
                <a:cubicBezTo>
                  <a:pt x="1287579" y="621786"/>
                  <a:pt x="1311756" y="597609"/>
                  <a:pt x="1341579" y="597609"/>
                </a:cubicBezTo>
                <a:cubicBezTo>
                  <a:pt x="1371402" y="597609"/>
                  <a:pt x="1395579" y="621786"/>
                  <a:pt x="1395579" y="651609"/>
                </a:cubicBezTo>
                <a:cubicBezTo>
                  <a:pt x="1395579" y="681432"/>
                  <a:pt x="1371402" y="705609"/>
                  <a:pt x="1341579" y="705609"/>
                </a:cubicBezTo>
                <a:cubicBezTo>
                  <a:pt x="1311756" y="705609"/>
                  <a:pt x="1287579" y="681432"/>
                  <a:pt x="1287579" y="651609"/>
                </a:cubicBezTo>
                <a:close/>
                <a:moveTo>
                  <a:pt x="1287579" y="850812"/>
                </a:moveTo>
                <a:cubicBezTo>
                  <a:pt x="1287579" y="820989"/>
                  <a:pt x="1311756" y="796812"/>
                  <a:pt x="1341579" y="796812"/>
                </a:cubicBezTo>
                <a:cubicBezTo>
                  <a:pt x="1371402" y="796812"/>
                  <a:pt x="1395579" y="820989"/>
                  <a:pt x="1395579" y="850812"/>
                </a:cubicBezTo>
                <a:cubicBezTo>
                  <a:pt x="1395579" y="880635"/>
                  <a:pt x="1371402" y="904812"/>
                  <a:pt x="1341579" y="904812"/>
                </a:cubicBezTo>
                <a:cubicBezTo>
                  <a:pt x="1311756" y="904812"/>
                  <a:pt x="1287579" y="880635"/>
                  <a:pt x="1287579" y="850812"/>
                </a:cubicBezTo>
                <a:close/>
                <a:moveTo>
                  <a:pt x="1287579" y="1050015"/>
                </a:moveTo>
                <a:cubicBezTo>
                  <a:pt x="1287579" y="1020192"/>
                  <a:pt x="1311756" y="996015"/>
                  <a:pt x="1341579" y="996015"/>
                </a:cubicBezTo>
                <a:cubicBezTo>
                  <a:pt x="1371402" y="996015"/>
                  <a:pt x="1395579" y="1020192"/>
                  <a:pt x="1395579" y="1050015"/>
                </a:cubicBezTo>
                <a:cubicBezTo>
                  <a:pt x="1395579" y="1079838"/>
                  <a:pt x="1371402" y="1104015"/>
                  <a:pt x="1341579" y="1104015"/>
                </a:cubicBezTo>
                <a:cubicBezTo>
                  <a:pt x="1311756" y="1104015"/>
                  <a:pt x="1287579" y="1079838"/>
                  <a:pt x="1287579" y="1050015"/>
                </a:cubicBezTo>
                <a:close/>
                <a:moveTo>
                  <a:pt x="1287579" y="1249218"/>
                </a:moveTo>
                <a:cubicBezTo>
                  <a:pt x="1287579" y="1219395"/>
                  <a:pt x="1311756" y="1195218"/>
                  <a:pt x="1341579" y="1195218"/>
                </a:cubicBezTo>
                <a:cubicBezTo>
                  <a:pt x="1371402" y="1195218"/>
                  <a:pt x="1395579" y="1219395"/>
                  <a:pt x="1395579" y="1249218"/>
                </a:cubicBezTo>
                <a:cubicBezTo>
                  <a:pt x="1395579" y="1279041"/>
                  <a:pt x="1371402" y="1303218"/>
                  <a:pt x="1341579" y="1303218"/>
                </a:cubicBezTo>
                <a:cubicBezTo>
                  <a:pt x="1311756" y="1303218"/>
                  <a:pt x="1287579" y="1279041"/>
                  <a:pt x="1287579" y="1249218"/>
                </a:cubicBezTo>
                <a:close/>
                <a:moveTo>
                  <a:pt x="1287579" y="1448424"/>
                </a:moveTo>
                <a:cubicBezTo>
                  <a:pt x="1287579" y="1418601"/>
                  <a:pt x="1311756" y="1394424"/>
                  <a:pt x="1341579" y="1394424"/>
                </a:cubicBezTo>
                <a:cubicBezTo>
                  <a:pt x="1371402" y="1394424"/>
                  <a:pt x="1395579" y="1418601"/>
                  <a:pt x="1395579" y="1448424"/>
                </a:cubicBezTo>
                <a:cubicBezTo>
                  <a:pt x="1395579" y="1478247"/>
                  <a:pt x="1371402" y="1502424"/>
                  <a:pt x="1341579" y="1502424"/>
                </a:cubicBezTo>
                <a:cubicBezTo>
                  <a:pt x="1311756" y="1502424"/>
                  <a:pt x="1287579" y="1478247"/>
                  <a:pt x="1287579" y="1448424"/>
                </a:cubicBezTo>
                <a:close/>
                <a:moveTo>
                  <a:pt x="1103639" y="54000"/>
                </a:moveTo>
                <a:cubicBezTo>
                  <a:pt x="1103639" y="24177"/>
                  <a:pt x="1127816" y="0"/>
                  <a:pt x="1157639" y="0"/>
                </a:cubicBezTo>
                <a:cubicBezTo>
                  <a:pt x="1187463" y="0"/>
                  <a:pt x="1211639" y="24177"/>
                  <a:pt x="1211639" y="54000"/>
                </a:cubicBezTo>
                <a:cubicBezTo>
                  <a:pt x="1211639" y="83823"/>
                  <a:pt x="1187462" y="108000"/>
                  <a:pt x="1157639" y="108000"/>
                </a:cubicBezTo>
                <a:cubicBezTo>
                  <a:pt x="1127816" y="108000"/>
                  <a:pt x="1103639" y="83823"/>
                  <a:pt x="1103639" y="54000"/>
                </a:cubicBezTo>
                <a:close/>
                <a:moveTo>
                  <a:pt x="1103639" y="253203"/>
                </a:moveTo>
                <a:cubicBezTo>
                  <a:pt x="1103639" y="223380"/>
                  <a:pt x="1127816" y="199203"/>
                  <a:pt x="1157639" y="199203"/>
                </a:cubicBezTo>
                <a:cubicBezTo>
                  <a:pt x="1187462" y="199203"/>
                  <a:pt x="1211639" y="223380"/>
                  <a:pt x="1211639" y="253203"/>
                </a:cubicBezTo>
                <a:cubicBezTo>
                  <a:pt x="1211639" y="283026"/>
                  <a:pt x="1187462" y="307203"/>
                  <a:pt x="1157639" y="307203"/>
                </a:cubicBezTo>
                <a:cubicBezTo>
                  <a:pt x="1127816" y="307203"/>
                  <a:pt x="1103639" y="283026"/>
                  <a:pt x="1103639" y="253203"/>
                </a:cubicBezTo>
                <a:close/>
                <a:moveTo>
                  <a:pt x="1103639" y="452406"/>
                </a:moveTo>
                <a:cubicBezTo>
                  <a:pt x="1103639" y="422583"/>
                  <a:pt x="1127816" y="398406"/>
                  <a:pt x="1157639" y="398406"/>
                </a:cubicBezTo>
                <a:cubicBezTo>
                  <a:pt x="1187462" y="398406"/>
                  <a:pt x="1211639" y="422583"/>
                  <a:pt x="1211639" y="452406"/>
                </a:cubicBezTo>
                <a:cubicBezTo>
                  <a:pt x="1211639" y="482229"/>
                  <a:pt x="1187462" y="506406"/>
                  <a:pt x="1157639" y="506406"/>
                </a:cubicBezTo>
                <a:cubicBezTo>
                  <a:pt x="1127816" y="506406"/>
                  <a:pt x="1103639" y="482229"/>
                  <a:pt x="1103639" y="452406"/>
                </a:cubicBezTo>
                <a:close/>
                <a:moveTo>
                  <a:pt x="1103639" y="651609"/>
                </a:moveTo>
                <a:cubicBezTo>
                  <a:pt x="1103639" y="621786"/>
                  <a:pt x="1127816" y="597609"/>
                  <a:pt x="1157639" y="597609"/>
                </a:cubicBezTo>
                <a:cubicBezTo>
                  <a:pt x="1187462" y="597609"/>
                  <a:pt x="1211639" y="621786"/>
                  <a:pt x="1211639" y="651609"/>
                </a:cubicBezTo>
                <a:cubicBezTo>
                  <a:pt x="1211639" y="681432"/>
                  <a:pt x="1187462" y="705609"/>
                  <a:pt x="1157639" y="705609"/>
                </a:cubicBezTo>
                <a:cubicBezTo>
                  <a:pt x="1127816" y="705609"/>
                  <a:pt x="1103639" y="681432"/>
                  <a:pt x="1103639" y="651609"/>
                </a:cubicBezTo>
                <a:close/>
                <a:moveTo>
                  <a:pt x="1103639" y="850812"/>
                </a:moveTo>
                <a:cubicBezTo>
                  <a:pt x="1103639" y="820989"/>
                  <a:pt x="1127816" y="796812"/>
                  <a:pt x="1157639" y="796812"/>
                </a:cubicBezTo>
                <a:cubicBezTo>
                  <a:pt x="1187462" y="796812"/>
                  <a:pt x="1211639" y="820989"/>
                  <a:pt x="1211639" y="850812"/>
                </a:cubicBezTo>
                <a:cubicBezTo>
                  <a:pt x="1211639" y="880635"/>
                  <a:pt x="1187462" y="904812"/>
                  <a:pt x="1157639" y="904812"/>
                </a:cubicBezTo>
                <a:cubicBezTo>
                  <a:pt x="1127816" y="904812"/>
                  <a:pt x="1103639" y="880635"/>
                  <a:pt x="1103639" y="850812"/>
                </a:cubicBezTo>
                <a:close/>
                <a:moveTo>
                  <a:pt x="1103639" y="1050015"/>
                </a:moveTo>
                <a:cubicBezTo>
                  <a:pt x="1103639" y="1020192"/>
                  <a:pt x="1127816" y="996015"/>
                  <a:pt x="1157639" y="996015"/>
                </a:cubicBezTo>
                <a:cubicBezTo>
                  <a:pt x="1187462" y="996015"/>
                  <a:pt x="1211639" y="1020192"/>
                  <a:pt x="1211639" y="1050015"/>
                </a:cubicBezTo>
                <a:cubicBezTo>
                  <a:pt x="1211639" y="1079838"/>
                  <a:pt x="1187462" y="1104015"/>
                  <a:pt x="1157639" y="1104015"/>
                </a:cubicBezTo>
                <a:cubicBezTo>
                  <a:pt x="1127816" y="1104015"/>
                  <a:pt x="1103639" y="1079838"/>
                  <a:pt x="1103639" y="1050015"/>
                </a:cubicBezTo>
                <a:close/>
                <a:moveTo>
                  <a:pt x="1103639" y="1249218"/>
                </a:moveTo>
                <a:cubicBezTo>
                  <a:pt x="1103639" y="1219395"/>
                  <a:pt x="1127816" y="1195218"/>
                  <a:pt x="1157639" y="1195218"/>
                </a:cubicBezTo>
                <a:cubicBezTo>
                  <a:pt x="1187462" y="1195218"/>
                  <a:pt x="1211639" y="1219395"/>
                  <a:pt x="1211639" y="1249218"/>
                </a:cubicBezTo>
                <a:cubicBezTo>
                  <a:pt x="1211639" y="1279041"/>
                  <a:pt x="1187462" y="1303218"/>
                  <a:pt x="1157639" y="1303218"/>
                </a:cubicBezTo>
                <a:cubicBezTo>
                  <a:pt x="1127816" y="1303218"/>
                  <a:pt x="1103639" y="1279041"/>
                  <a:pt x="1103639" y="1249218"/>
                </a:cubicBezTo>
                <a:close/>
                <a:moveTo>
                  <a:pt x="1103639" y="1448424"/>
                </a:moveTo>
                <a:cubicBezTo>
                  <a:pt x="1103639" y="1418601"/>
                  <a:pt x="1127816" y="1394424"/>
                  <a:pt x="1157639" y="1394424"/>
                </a:cubicBezTo>
                <a:cubicBezTo>
                  <a:pt x="1187462" y="1394424"/>
                  <a:pt x="1211639" y="1418601"/>
                  <a:pt x="1211639" y="1448424"/>
                </a:cubicBezTo>
                <a:cubicBezTo>
                  <a:pt x="1211639" y="1478247"/>
                  <a:pt x="1187462" y="1502424"/>
                  <a:pt x="1157639" y="1502424"/>
                </a:cubicBezTo>
                <a:cubicBezTo>
                  <a:pt x="1127816" y="1502424"/>
                  <a:pt x="1103639" y="1478247"/>
                  <a:pt x="1103639" y="1448424"/>
                </a:cubicBezTo>
                <a:close/>
                <a:moveTo>
                  <a:pt x="919704" y="54000"/>
                </a:moveTo>
                <a:cubicBezTo>
                  <a:pt x="919704" y="24177"/>
                  <a:pt x="943881" y="0"/>
                  <a:pt x="973699" y="0"/>
                </a:cubicBezTo>
                <a:cubicBezTo>
                  <a:pt x="1003522" y="0"/>
                  <a:pt x="1027699" y="24177"/>
                  <a:pt x="1027699" y="54000"/>
                </a:cubicBezTo>
                <a:cubicBezTo>
                  <a:pt x="1027699" y="83823"/>
                  <a:pt x="1003522" y="108000"/>
                  <a:pt x="973699" y="108000"/>
                </a:cubicBezTo>
                <a:cubicBezTo>
                  <a:pt x="943881" y="108000"/>
                  <a:pt x="919704" y="83823"/>
                  <a:pt x="919704" y="54000"/>
                </a:cubicBezTo>
                <a:close/>
                <a:moveTo>
                  <a:pt x="919703" y="253203"/>
                </a:moveTo>
                <a:cubicBezTo>
                  <a:pt x="919703" y="223380"/>
                  <a:pt x="943880" y="199203"/>
                  <a:pt x="973699" y="199203"/>
                </a:cubicBezTo>
                <a:cubicBezTo>
                  <a:pt x="1003522" y="199203"/>
                  <a:pt x="1027699" y="223380"/>
                  <a:pt x="1027699" y="253203"/>
                </a:cubicBezTo>
                <a:cubicBezTo>
                  <a:pt x="1027699" y="283026"/>
                  <a:pt x="1003522" y="307203"/>
                  <a:pt x="973699" y="307203"/>
                </a:cubicBezTo>
                <a:cubicBezTo>
                  <a:pt x="943880" y="307203"/>
                  <a:pt x="919703" y="283026"/>
                  <a:pt x="919703" y="253203"/>
                </a:cubicBezTo>
                <a:close/>
                <a:moveTo>
                  <a:pt x="919703" y="452406"/>
                </a:moveTo>
                <a:cubicBezTo>
                  <a:pt x="919703" y="422583"/>
                  <a:pt x="943880" y="398406"/>
                  <a:pt x="973699" y="398406"/>
                </a:cubicBezTo>
                <a:cubicBezTo>
                  <a:pt x="1003522" y="398406"/>
                  <a:pt x="1027699" y="422583"/>
                  <a:pt x="1027699" y="452406"/>
                </a:cubicBezTo>
                <a:cubicBezTo>
                  <a:pt x="1027699" y="482229"/>
                  <a:pt x="1003522" y="506406"/>
                  <a:pt x="973699" y="506406"/>
                </a:cubicBezTo>
                <a:cubicBezTo>
                  <a:pt x="943880" y="506406"/>
                  <a:pt x="919703" y="482229"/>
                  <a:pt x="919703" y="452406"/>
                </a:cubicBezTo>
                <a:close/>
                <a:moveTo>
                  <a:pt x="919702" y="651609"/>
                </a:moveTo>
                <a:cubicBezTo>
                  <a:pt x="919702" y="621786"/>
                  <a:pt x="943879" y="597609"/>
                  <a:pt x="973699" y="597609"/>
                </a:cubicBezTo>
                <a:cubicBezTo>
                  <a:pt x="1003522" y="597609"/>
                  <a:pt x="1027699" y="621786"/>
                  <a:pt x="1027699" y="651609"/>
                </a:cubicBezTo>
                <a:cubicBezTo>
                  <a:pt x="1027699" y="681432"/>
                  <a:pt x="1003522" y="705609"/>
                  <a:pt x="973699" y="705609"/>
                </a:cubicBezTo>
                <a:cubicBezTo>
                  <a:pt x="943879" y="705609"/>
                  <a:pt x="919702" y="681432"/>
                  <a:pt x="919702" y="651609"/>
                </a:cubicBezTo>
                <a:close/>
                <a:moveTo>
                  <a:pt x="919701" y="850812"/>
                </a:moveTo>
                <a:cubicBezTo>
                  <a:pt x="919701" y="820989"/>
                  <a:pt x="943878" y="796812"/>
                  <a:pt x="973699" y="796812"/>
                </a:cubicBezTo>
                <a:cubicBezTo>
                  <a:pt x="1003522" y="796812"/>
                  <a:pt x="1027699" y="820989"/>
                  <a:pt x="1027699" y="850812"/>
                </a:cubicBezTo>
                <a:cubicBezTo>
                  <a:pt x="1027699" y="880635"/>
                  <a:pt x="1003522" y="904812"/>
                  <a:pt x="973699" y="904812"/>
                </a:cubicBezTo>
                <a:cubicBezTo>
                  <a:pt x="943878" y="904812"/>
                  <a:pt x="919701" y="880635"/>
                  <a:pt x="919701" y="850812"/>
                </a:cubicBezTo>
                <a:close/>
                <a:moveTo>
                  <a:pt x="919701" y="1050015"/>
                </a:moveTo>
                <a:cubicBezTo>
                  <a:pt x="919701" y="1020192"/>
                  <a:pt x="943878" y="996015"/>
                  <a:pt x="973699" y="996015"/>
                </a:cubicBezTo>
                <a:cubicBezTo>
                  <a:pt x="1003522" y="996015"/>
                  <a:pt x="1027699" y="1020192"/>
                  <a:pt x="1027699" y="1050015"/>
                </a:cubicBezTo>
                <a:cubicBezTo>
                  <a:pt x="1027699" y="1079838"/>
                  <a:pt x="1003522" y="1104015"/>
                  <a:pt x="973699" y="1104015"/>
                </a:cubicBezTo>
                <a:cubicBezTo>
                  <a:pt x="943878" y="1104015"/>
                  <a:pt x="919701" y="1079838"/>
                  <a:pt x="919701" y="1050015"/>
                </a:cubicBezTo>
                <a:close/>
                <a:moveTo>
                  <a:pt x="919700" y="1249218"/>
                </a:moveTo>
                <a:cubicBezTo>
                  <a:pt x="919700" y="1219395"/>
                  <a:pt x="943877" y="1195218"/>
                  <a:pt x="973699" y="1195218"/>
                </a:cubicBezTo>
                <a:cubicBezTo>
                  <a:pt x="1003522" y="1195218"/>
                  <a:pt x="1027699" y="1219395"/>
                  <a:pt x="1027699" y="1249218"/>
                </a:cubicBezTo>
                <a:cubicBezTo>
                  <a:pt x="1027699" y="1279041"/>
                  <a:pt x="1003522" y="1303218"/>
                  <a:pt x="973699" y="1303218"/>
                </a:cubicBezTo>
                <a:cubicBezTo>
                  <a:pt x="943877" y="1303218"/>
                  <a:pt x="919700" y="1279041"/>
                  <a:pt x="919700" y="1249218"/>
                </a:cubicBezTo>
                <a:close/>
                <a:moveTo>
                  <a:pt x="919699" y="1448424"/>
                </a:moveTo>
                <a:cubicBezTo>
                  <a:pt x="919699" y="1418601"/>
                  <a:pt x="943876" y="1394424"/>
                  <a:pt x="973699" y="1394424"/>
                </a:cubicBezTo>
                <a:cubicBezTo>
                  <a:pt x="1003522" y="1394424"/>
                  <a:pt x="1027699" y="1418601"/>
                  <a:pt x="1027699" y="1448424"/>
                </a:cubicBezTo>
                <a:cubicBezTo>
                  <a:pt x="1027699" y="1478247"/>
                  <a:pt x="1003522" y="1502424"/>
                  <a:pt x="973699" y="1502424"/>
                </a:cubicBezTo>
                <a:cubicBezTo>
                  <a:pt x="943876" y="1502424"/>
                  <a:pt x="919699" y="1478247"/>
                  <a:pt x="919699" y="1448424"/>
                </a:cubicBezTo>
                <a:close/>
                <a:moveTo>
                  <a:pt x="735764" y="54000"/>
                </a:moveTo>
                <a:cubicBezTo>
                  <a:pt x="735764" y="24177"/>
                  <a:pt x="759941" y="0"/>
                  <a:pt x="789764" y="0"/>
                </a:cubicBezTo>
                <a:cubicBezTo>
                  <a:pt x="819587" y="0"/>
                  <a:pt x="843764" y="24177"/>
                  <a:pt x="843764" y="54000"/>
                </a:cubicBezTo>
                <a:cubicBezTo>
                  <a:pt x="843764" y="83823"/>
                  <a:pt x="819587" y="108000"/>
                  <a:pt x="789764" y="108000"/>
                </a:cubicBezTo>
                <a:cubicBezTo>
                  <a:pt x="759941" y="108000"/>
                  <a:pt x="735764" y="83823"/>
                  <a:pt x="735764" y="54000"/>
                </a:cubicBezTo>
                <a:close/>
                <a:moveTo>
                  <a:pt x="735763" y="253203"/>
                </a:moveTo>
                <a:cubicBezTo>
                  <a:pt x="735763" y="223380"/>
                  <a:pt x="759941" y="199203"/>
                  <a:pt x="789763" y="199203"/>
                </a:cubicBezTo>
                <a:cubicBezTo>
                  <a:pt x="819586" y="199203"/>
                  <a:pt x="843763" y="223380"/>
                  <a:pt x="843763" y="253203"/>
                </a:cubicBezTo>
                <a:cubicBezTo>
                  <a:pt x="843763" y="283026"/>
                  <a:pt x="819586" y="307203"/>
                  <a:pt x="789763" y="307203"/>
                </a:cubicBezTo>
                <a:cubicBezTo>
                  <a:pt x="759941" y="307203"/>
                  <a:pt x="735763" y="283026"/>
                  <a:pt x="735763" y="253203"/>
                </a:cubicBezTo>
                <a:close/>
                <a:moveTo>
                  <a:pt x="735763" y="452406"/>
                </a:moveTo>
                <a:cubicBezTo>
                  <a:pt x="735763" y="422583"/>
                  <a:pt x="759940" y="398406"/>
                  <a:pt x="789762" y="398406"/>
                </a:cubicBezTo>
                <a:cubicBezTo>
                  <a:pt x="819585" y="398406"/>
                  <a:pt x="843763" y="422583"/>
                  <a:pt x="843763" y="452406"/>
                </a:cubicBezTo>
                <a:cubicBezTo>
                  <a:pt x="843763" y="482229"/>
                  <a:pt x="819585" y="506406"/>
                  <a:pt x="789762" y="506406"/>
                </a:cubicBezTo>
                <a:cubicBezTo>
                  <a:pt x="759940" y="506406"/>
                  <a:pt x="735763" y="482229"/>
                  <a:pt x="735763" y="452406"/>
                </a:cubicBezTo>
                <a:close/>
                <a:moveTo>
                  <a:pt x="735762" y="651609"/>
                </a:moveTo>
                <a:cubicBezTo>
                  <a:pt x="735762" y="621786"/>
                  <a:pt x="759939" y="597609"/>
                  <a:pt x="789762" y="597609"/>
                </a:cubicBezTo>
                <a:cubicBezTo>
                  <a:pt x="819585" y="597609"/>
                  <a:pt x="843762" y="621786"/>
                  <a:pt x="843762" y="651609"/>
                </a:cubicBezTo>
                <a:cubicBezTo>
                  <a:pt x="843762" y="681432"/>
                  <a:pt x="819585" y="705609"/>
                  <a:pt x="789762" y="705609"/>
                </a:cubicBezTo>
                <a:cubicBezTo>
                  <a:pt x="759939" y="705609"/>
                  <a:pt x="735762" y="681432"/>
                  <a:pt x="735762" y="651609"/>
                </a:cubicBezTo>
                <a:close/>
                <a:moveTo>
                  <a:pt x="735761" y="850812"/>
                </a:moveTo>
                <a:cubicBezTo>
                  <a:pt x="735761" y="820989"/>
                  <a:pt x="759939" y="796812"/>
                  <a:pt x="789761" y="796812"/>
                </a:cubicBezTo>
                <a:cubicBezTo>
                  <a:pt x="819584" y="796812"/>
                  <a:pt x="843761" y="820989"/>
                  <a:pt x="843761" y="850812"/>
                </a:cubicBezTo>
                <a:cubicBezTo>
                  <a:pt x="843761" y="880635"/>
                  <a:pt x="819584" y="904812"/>
                  <a:pt x="789761" y="904812"/>
                </a:cubicBezTo>
                <a:cubicBezTo>
                  <a:pt x="759939" y="904812"/>
                  <a:pt x="735761" y="880635"/>
                  <a:pt x="735761" y="850812"/>
                </a:cubicBezTo>
                <a:close/>
                <a:moveTo>
                  <a:pt x="735761" y="1050015"/>
                </a:moveTo>
                <a:cubicBezTo>
                  <a:pt x="735761" y="1020192"/>
                  <a:pt x="759938" y="996015"/>
                  <a:pt x="789761" y="996015"/>
                </a:cubicBezTo>
                <a:cubicBezTo>
                  <a:pt x="819584" y="996015"/>
                  <a:pt x="843761" y="1020192"/>
                  <a:pt x="843761" y="1050015"/>
                </a:cubicBezTo>
                <a:cubicBezTo>
                  <a:pt x="843761" y="1079838"/>
                  <a:pt x="819584" y="1104015"/>
                  <a:pt x="789761" y="1104015"/>
                </a:cubicBezTo>
                <a:cubicBezTo>
                  <a:pt x="759938" y="1104015"/>
                  <a:pt x="735761" y="1079838"/>
                  <a:pt x="735761" y="1050015"/>
                </a:cubicBezTo>
                <a:close/>
                <a:moveTo>
                  <a:pt x="735760" y="1249218"/>
                </a:moveTo>
                <a:cubicBezTo>
                  <a:pt x="735760" y="1219395"/>
                  <a:pt x="759937" y="1195218"/>
                  <a:pt x="789760" y="1195218"/>
                </a:cubicBezTo>
                <a:cubicBezTo>
                  <a:pt x="819583" y="1195218"/>
                  <a:pt x="843760" y="1219395"/>
                  <a:pt x="843760" y="1249218"/>
                </a:cubicBezTo>
                <a:cubicBezTo>
                  <a:pt x="843760" y="1279041"/>
                  <a:pt x="819583" y="1303218"/>
                  <a:pt x="789760" y="1303218"/>
                </a:cubicBezTo>
                <a:cubicBezTo>
                  <a:pt x="759937" y="1303218"/>
                  <a:pt x="735760" y="1279041"/>
                  <a:pt x="735760" y="1249218"/>
                </a:cubicBezTo>
                <a:close/>
                <a:moveTo>
                  <a:pt x="735759" y="1448424"/>
                </a:moveTo>
                <a:cubicBezTo>
                  <a:pt x="735759" y="1418601"/>
                  <a:pt x="759937" y="1394424"/>
                  <a:pt x="789759" y="1394424"/>
                </a:cubicBezTo>
                <a:cubicBezTo>
                  <a:pt x="819582" y="1394424"/>
                  <a:pt x="843759" y="1418601"/>
                  <a:pt x="843759" y="1448424"/>
                </a:cubicBezTo>
                <a:cubicBezTo>
                  <a:pt x="843759" y="1478247"/>
                  <a:pt x="819582" y="1502424"/>
                  <a:pt x="789759" y="1502424"/>
                </a:cubicBezTo>
                <a:cubicBezTo>
                  <a:pt x="759937" y="1502424"/>
                  <a:pt x="735759" y="1478247"/>
                  <a:pt x="735759" y="1448424"/>
                </a:cubicBezTo>
                <a:close/>
                <a:moveTo>
                  <a:pt x="551825" y="54000"/>
                </a:moveTo>
                <a:cubicBezTo>
                  <a:pt x="551825" y="24177"/>
                  <a:pt x="576002" y="0"/>
                  <a:pt x="605824" y="0"/>
                </a:cubicBezTo>
                <a:cubicBezTo>
                  <a:pt x="635647" y="0"/>
                  <a:pt x="659824" y="24177"/>
                  <a:pt x="659824" y="54000"/>
                </a:cubicBezTo>
                <a:cubicBezTo>
                  <a:pt x="659824" y="83823"/>
                  <a:pt x="635647" y="108000"/>
                  <a:pt x="605824" y="108000"/>
                </a:cubicBezTo>
                <a:cubicBezTo>
                  <a:pt x="576002" y="108000"/>
                  <a:pt x="551825" y="83823"/>
                  <a:pt x="551825" y="54000"/>
                </a:cubicBezTo>
                <a:close/>
                <a:moveTo>
                  <a:pt x="551824" y="253203"/>
                </a:moveTo>
                <a:cubicBezTo>
                  <a:pt x="551824" y="223380"/>
                  <a:pt x="576001" y="199203"/>
                  <a:pt x="605824" y="199203"/>
                </a:cubicBezTo>
                <a:cubicBezTo>
                  <a:pt x="635646" y="199203"/>
                  <a:pt x="659823" y="223380"/>
                  <a:pt x="659823" y="253203"/>
                </a:cubicBezTo>
                <a:cubicBezTo>
                  <a:pt x="659823" y="283026"/>
                  <a:pt x="635646" y="307203"/>
                  <a:pt x="605824" y="307203"/>
                </a:cubicBezTo>
                <a:cubicBezTo>
                  <a:pt x="576001" y="307203"/>
                  <a:pt x="551824" y="283026"/>
                  <a:pt x="551824" y="253203"/>
                </a:cubicBezTo>
                <a:close/>
                <a:moveTo>
                  <a:pt x="551823" y="452406"/>
                </a:moveTo>
                <a:cubicBezTo>
                  <a:pt x="551823" y="422583"/>
                  <a:pt x="576000" y="398406"/>
                  <a:pt x="605823" y="398406"/>
                </a:cubicBezTo>
                <a:cubicBezTo>
                  <a:pt x="635646" y="398406"/>
                  <a:pt x="659823" y="422583"/>
                  <a:pt x="659823" y="452406"/>
                </a:cubicBezTo>
                <a:cubicBezTo>
                  <a:pt x="659823" y="482229"/>
                  <a:pt x="635646" y="506406"/>
                  <a:pt x="605823" y="506406"/>
                </a:cubicBezTo>
                <a:cubicBezTo>
                  <a:pt x="576000" y="506406"/>
                  <a:pt x="551823" y="482229"/>
                  <a:pt x="551823" y="452406"/>
                </a:cubicBezTo>
                <a:close/>
                <a:moveTo>
                  <a:pt x="551823" y="651609"/>
                </a:moveTo>
                <a:cubicBezTo>
                  <a:pt x="551823" y="621786"/>
                  <a:pt x="575999" y="597609"/>
                  <a:pt x="605822" y="597609"/>
                </a:cubicBezTo>
                <a:cubicBezTo>
                  <a:pt x="635645" y="597609"/>
                  <a:pt x="659822" y="621786"/>
                  <a:pt x="659822" y="651609"/>
                </a:cubicBezTo>
                <a:cubicBezTo>
                  <a:pt x="659822" y="681432"/>
                  <a:pt x="635645" y="705609"/>
                  <a:pt x="605822" y="705609"/>
                </a:cubicBezTo>
                <a:cubicBezTo>
                  <a:pt x="575999" y="705609"/>
                  <a:pt x="551823" y="681432"/>
                  <a:pt x="551823" y="651609"/>
                </a:cubicBezTo>
                <a:close/>
                <a:moveTo>
                  <a:pt x="551822" y="850812"/>
                </a:moveTo>
                <a:cubicBezTo>
                  <a:pt x="551822" y="820989"/>
                  <a:pt x="575999" y="796812"/>
                  <a:pt x="605822" y="796812"/>
                </a:cubicBezTo>
                <a:cubicBezTo>
                  <a:pt x="635644" y="796812"/>
                  <a:pt x="659821" y="820989"/>
                  <a:pt x="659821" y="850812"/>
                </a:cubicBezTo>
                <a:cubicBezTo>
                  <a:pt x="659821" y="880635"/>
                  <a:pt x="635644" y="904812"/>
                  <a:pt x="605822" y="904812"/>
                </a:cubicBezTo>
                <a:cubicBezTo>
                  <a:pt x="575999" y="904812"/>
                  <a:pt x="551822" y="880635"/>
                  <a:pt x="551822" y="850812"/>
                </a:cubicBezTo>
                <a:close/>
                <a:moveTo>
                  <a:pt x="551821" y="1050015"/>
                </a:moveTo>
                <a:cubicBezTo>
                  <a:pt x="551821" y="1020192"/>
                  <a:pt x="575998" y="996015"/>
                  <a:pt x="605821" y="996015"/>
                </a:cubicBezTo>
                <a:cubicBezTo>
                  <a:pt x="635644" y="996015"/>
                  <a:pt x="659821" y="1020192"/>
                  <a:pt x="659821" y="1050015"/>
                </a:cubicBezTo>
                <a:cubicBezTo>
                  <a:pt x="659821" y="1079838"/>
                  <a:pt x="635644" y="1104015"/>
                  <a:pt x="605821" y="1104015"/>
                </a:cubicBezTo>
                <a:cubicBezTo>
                  <a:pt x="575998" y="1104015"/>
                  <a:pt x="551821" y="1079838"/>
                  <a:pt x="551821" y="1050015"/>
                </a:cubicBezTo>
                <a:close/>
                <a:moveTo>
                  <a:pt x="551820" y="1249218"/>
                </a:moveTo>
                <a:cubicBezTo>
                  <a:pt x="551820" y="1219395"/>
                  <a:pt x="575997" y="1195218"/>
                  <a:pt x="605820" y="1195218"/>
                </a:cubicBezTo>
                <a:cubicBezTo>
                  <a:pt x="635643" y="1195218"/>
                  <a:pt x="659820" y="1219395"/>
                  <a:pt x="659820" y="1249218"/>
                </a:cubicBezTo>
                <a:cubicBezTo>
                  <a:pt x="659820" y="1279041"/>
                  <a:pt x="635643" y="1303218"/>
                  <a:pt x="605820" y="1303218"/>
                </a:cubicBezTo>
                <a:cubicBezTo>
                  <a:pt x="575997" y="1303218"/>
                  <a:pt x="551820" y="1279041"/>
                  <a:pt x="551820" y="1249218"/>
                </a:cubicBezTo>
                <a:close/>
                <a:moveTo>
                  <a:pt x="551820" y="1448424"/>
                </a:moveTo>
                <a:cubicBezTo>
                  <a:pt x="551820" y="1418601"/>
                  <a:pt x="575996" y="1394424"/>
                  <a:pt x="605819" y="1394424"/>
                </a:cubicBezTo>
                <a:cubicBezTo>
                  <a:pt x="635642" y="1394424"/>
                  <a:pt x="659819" y="1418601"/>
                  <a:pt x="659819" y="1448424"/>
                </a:cubicBezTo>
                <a:cubicBezTo>
                  <a:pt x="659819" y="1478247"/>
                  <a:pt x="635642" y="1502424"/>
                  <a:pt x="605819" y="1502424"/>
                </a:cubicBezTo>
                <a:cubicBezTo>
                  <a:pt x="575996" y="1502424"/>
                  <a:pt x="551820" y="1478247"/>
                  <a:pt x="551820" y="1448424"/>
                </a:cubicBezTo>
                <a:close/>
                <a:moveTo>
                  <a:pt x="367884" y="54001"/>
                </a:moveTo>
                <a:cubicBezTo>
                  <a:pt x="367884" y="24178"/>
                  <a:pt x="392061" y="1"/>
                  <a:pt x="421884" y="1"/>
                </a:cubicBezTo>
                <a:cubicBezTo>
                  <a:pt x="451707" y="1"/>
                  <a:pt x="475885" y="24178"/>
                  <a:pt x="475885" y="54001"/>
                </a:cubicBezTo>
                <a:cubicBezTo>
                  <a:pt x="475885" y="83824"/>
                  <a:pt x="451707" y="108001"/>
                  <a:pt x="421884" y="108001"/>
                </a:cubicBezTo>
                <a:cubicBezTo>
                  <a:pt x="392061" y="108001"/>
                  <a:pt x="367884" y="83824"/>
                  <a:pt x="367884" y="54001"/>
                </a:cubicBezTo>
                <a:close/>
                <a:moveTo>
                  <a:pt x="367883" y="253204"/>
                </a:moveTo>
                <a:cubicBezTo>
                  <a:pt x="367883" y="223381"/>
                  <a:pt x="392060" y="199204"/>
                  <a:pt x="421883" y="199204"/>
                </a:cubicBezTo>
                <a:cubicBezTo>
                  <a:pt x="451706" y="199204"/>
                  <a:pt x="475884" y="223381"/>
                  <a:pt x="475884" y="253204"/>
                </a:cubicBezTo>
                <a:cubicBezTo>
                  <a:pt x="475884" y="283027"/>
                  <a:pt x="451706" y="307204"/>
                  <a:pt x="421883" y="307204"/>
                </a:cubicBezTo>
                <a:cubicBezTo>
                  <a:pt x="392060" y="307204"/>
                  <a:pt x="367883" y="283027"/>
                  <a:pt x="367883" y="253204"/>
                </a:cubicBezTo>
                <a:close/>
                <a:moveTo>
                  <a:pt x="367882" y="452407"/>
                </a:moveTo>
                <a:cubicBezTo>
                  <a:pt x="367882" y="422584"/>
                  <a:pt x="392059" y="398407"/>
                  <a:pt x="421883" y="398407"/>
                </a:cubicBezTo>
                <a:cubicBezTo>
                  <a:pt x="451705" y="398407"/>
                  <a:pt x="475884" y="422584"/>
                  <a:pt x="475884" y="452407"/>
                </a:cubicBezTo>
                <a:cubicBezTo>
                  <a:pt x="475884" y="482230"/>
                  <a:pt x="451705" y="506407"/>
                  <a:pt x="421883" y="506407"/>
                </a:cubicBezTo>
                <a:cubicBezTo>
                  <a:pt x="392059" y="506407"/>
                  <a:pt x="367882" y="482230"/>
                  <a:pt x="367882" y="452407"/>
                </a:cubicBezTo>
                <a:close/>
                <a:moveTo>
                  <a:pt x="367882" y="651610"/>
                </a:moveTo>
                <a:cubicBezTo>
                  <a:pt x="367882" y="621787"/>
                  <a:pt x="392059" y="597610"/>
                  <a:pt x="421882" y="597610"/>
                </a:cubicBezTo>
                <a:cubicBezTo>
                  <a:pt x="451705" y="597610"/>
                  <a:pt x="475883" y="621787"/>
                  <a:pt x="475883" y="651610"/>
                </a:cubicBezTo>
                <a:cubicBezTo>
                  <a:pt x="475883" y="681433"/>
                  <a:pt x="451705" y="705610"/>
                  <a:pt x="421882" y="705610"/>
                </a:cubicBezTo>
                <a:cubicBezTo>
                  <a:pt x="392059" y="705610"/>
                  <a:pt x="367882" y="681433"/>
                  <a:pt x="367882" y="651610"/>
                </a:cubicBezTo>
                <a:close/>
                <a:moveTo>
                  <a:pt x="367881" y="850813"/>
                </a:moveTo>
                <a:cubicBezTo>
                  <a:pt x="367881" y="820990"/>
                  <a:pt x="392058" y="796813"/>
                  <a:pt x="421881" y="796813"/>
                </a:cubicBezTo>
                <a:cubicBezTo>
                  <a:pt x="451704" y="796813"/>
                  <a:pt x="475882" y="820990"/>
                  <a:pt x="475882" y="850813"/>
                </a:cubicBezTo>
                <a:cubicBezTo>
                  <a:pt x="475882" y="880636"/>
                  <a:pt x="451704" y="904813"/>
                  <a:pt x="421881" y="904813"/>
                </a:cubicBezTo>
                <a:cubicBezTo>
                  <a:pt x="392058" y="904813"/>
                  <a:pt x="367881" y="880636"/>
                  <a:pt x="367881" y="850813"/>
                </a:cubicBezTo>
                <a:close/>
                <a:moveTo>
                  <a:pt x="367881" y="1050016"/>
                </a:moveTo>
                <a:cubicBezTo>
                  <a:pt x="367881" y="1020193"/>
                  <a:pt x="392058" y="996016"/>
                  <a:pt x="421881" y="996016"/>
                </a:cubicBezTo>
                <a:cubicBezTo>
                  <a:pt x="451704" y="996016"/>
                  <a:pt x="475881" y="1020193"/>
                  <a:pt x="475881" y="1050016"/>
                </a:cubicBezTo>
                <a:cubicBezTo>
                  <a:pt x="475881" y="1079839"/>
                  <a:pt x="451704" y="1104016"/>
                  <a:pt x="421881" y="1104016"/>
                </a:cubicBezTo>
                <a:cubicBezTo>
                  <a:pt x="392058" y="1104016"/>
                  <a:pt x="367881" y="1079839"/>
                  <a:pt x="367881" y="1050016"/>
                </a:cubicBezTo>
                <a:close/>
                <a:moveTo>
                  <a:pt x="367880" y="1249219"/>
                </a:moveTo>
                <a:cubicBezTo>
                  <a:pt x="367880" y="1219396"/>
                  <a:pt x="392057" y="1195219"/>
                  <a:pt x="421880" y="1195219"/>
                </a:cubicBezTo>
                <a:cubicBezTo>
                  <a:pt x="451703" y="1195219"/>
                  <a:pt x="475880" y="1219396"/>
                  <a:pt x="475880" y="1249219"/>
                </a:cubicBezTo>
                <a:cubicBezTo>
                  <a:pt x="475880" y="1279042"/>
                  <a:pt x="451703" y="1303219"/>
                  <a:pt x="421880" y="1303219"/>
                </a:cubicBezTo>
                <a:cubicBezTo>
                  <a:pt x="392057" y="1303219"/>
                  <a:pt x="367880" y="1279042"/>
                  <a:pt x="367880" y="1249219"/>
                </a:cubicBezTo>
                <a:close/>
                <a:moveTo>
                  <a:pt x="367879" y="1448425"/>
                </a:moveTo>
                <a:cubicBezTo>
                  <a:pt x="367879" y="1418602"/>
                  <a:pt x="392056" y="1394425"/>
                  <a:pt x="421879" y="1394425"/>
                </a:cubicBezTo>
                <a:cubicBezTo>
                  <a:pt x="451702" y="1394425"/>
                  <a:pt x="475880" y="1418602"/>
                  <a:pt x="475880" y="1448425"/>
                </a:cubicBezTo>
                <a:cubicBezTo>
                  <a:pt x="475880" y="1478248"/>
                  <a:pt x="451702" y="1502425"/>
                  <a:pt x="421879" y="1502425"/>
                </a:cubicBezTo>
                <a:cubicBezTo>
                  <a:pt x="392056" y="1502425"/>
                  <a:pt x="367879" y="1478248"/>
                  <a:pt x="367879" y="1448425"/>
                </a:cubicBezTo>
                <a:close/>
                <a:moveTo>
                  <a:pt x="183944" y="54001"/>
                </a:moveTo>
                <a:cubicBezTo>
                  <a:pt x="183944" y="24178"/>
                  <a:pt x="208121" y="1"/>
                  <a:pt x="237944" y="1"/>
                </a:cubicBezTo>
                <a:cubicBezTo>
                  <a:pt x="267767" y="1"/>
                  <a:pt x="291944" y="24178"/>
                  <a:pt x="291944" y="54001"/>
                </a:cubicBezTo>
                <a:cubicBezTo>
                  <a:pt x="291944" y="83824"/>
                  <a:pt x="267767" y="108001"/>
                  <a:pt x="237944" y="108001"/>
                </a:cubicBezTo>
                <a:cubicBezTo>
                  <a:pt x="208121" y="108001"/>
                  <a:pt x="183944" y="83824"/>
                  <a:pt x="183944" y="54001"/>
                </a:cubicBezTo>
                <a:close/>
                <a:moveTo>
                  <a:pt x="183943" y="253204"/>
                </a:moveTo>
                <a:cubicBezTo>
                  <a:pt x="183943" y="223381"/>
                  <a:pt x="208120" y="199204"/>
                  <a:pt x="237943" y="199204"/>
                </a:cubicBezTo>
                <a:cubicBezTo>
                  <a:pt x="267766" y="199204"/>
                  <a:pt x="291943" y="223381"/>
                  <a:pt x="291943" y="253204"/>
                </a:cubicBezTo>
                <a:cubicBezTo>
                  <a:pt x="291943" y="283027"/>
                  <a:pt x="267766" y="307204"/>
                  <a:pt x="237943" y="307204"/>
                </a:cubicBezTo>
                <a:cubicBezTo>
                  <a:pt x="208120" y="307204"/>
                  <a:pt x="183943" y="283027"/>
                  <a:pt x="183943" y="253204"/>
                </a:cubicBezTo>
                <a:close/>
                <a:moveTo>
                  <a:pt x="183943" y="452407"/>
                </a:moveTo>
                <a:cubicBezTo>
                  <a:pt x="183943" y="422584"/>
                  <a:pt x="208120" y="398407"/>
                  <a:pt x="237943" y="398407"/>
                </a:cubicBezTo>
                <a:cubicBezTo>
                  <a:pt x="267766" y="398407"/>
                  <a:pt x="291943" y="422584"/>
                  <a:pt x="291943" y="452407"/>
                </a:cubicBezTo>
                <a:cubicBezTo>
                  <a:pt x="291943" y="482230"/>
                  <a:pt x="267766" y="506407"/>
                  <a:pt x="237943" y="506407"/>
                </a:cubicBezTo>
                <a:cubicBezTo>
                  <a:pt x="208120" y="506407"/>
                  <a:pt x="183943" y="482230"/>
                  <a:pt x="183943" y="452407"/>
                </a:cubicBezTo>
                <a:close/>
                <a:moveTo>
                  <a:pt x="183942" y="651610"/>
                </a:moveTo>
                <a:cubicBezTo>
                  <a:pt x="183942" y="621787"/>
                  <a:pt x="208119" y="597610"/>
                  <a:pt x="237942" y="597610"/>
                </a:cubicBezTo>
                <a:cubicBezTo>
                  <a:pt x="267765" y="597610"/>
                  <a:pt x="291942" y="621787"/>
                  <a:pt x="291942" y="651610"/>
                </a:cubicBezTo>
                <a:cubicBezTo>
                  <a:pt x="291942" y="681433"/>
                  <a:pt x="267765" y="705610"/>
                  <a:pt x="237942" y="705610"/>
                </a:cubicBezTo>
                <a:cubicBezTo>
                  <a:pt x="208119" y="705610"/>
                  <a:pt x="183942" y="681433"/>
                  <a:pt x="183942" y="651610"/>
                </a:cubicBezTo>
                <a:close/>
                <a:moveTo>
                  <a:pt x="183941" y="850813"/>
                </a:moveTo>
                <a:cubicBezTo>
                  <a:pt x="183941" y="820990"/>
                  <a:pt x="208118" y="796813"/>
                  <a:pt x="237941" y="796813"/>
                </a:cubicBezTo>
                <a:cubicBezTo>
                  <a:pt x="267764" y="796813"/>
                  <a:pt x="291941" y="820990"/>
                  <a:pt x="291941" y="850813"/>
                </a:cubicBezTo>
                <a:cubicBezTo>
                  <a:pt x="291941" y="880636"/>
                  <a:pt x="267764" y="904813"/>
                  <a:pt x="237941" y="904813"/>
                </a:cubicBezTo>
                <a:cubicBezTo>
                  <a:pt x="208118" y="904813"/>
                  <a:pt x="183941" y="880636"/>
                  <a:pt x="183941" y="850813"/>
                </a:cubicBezTo>
                <a:close/>
                <a:moveTo>
                  <a:pt x="183941" y="1050016"/>
                </a:moveTo>
                <a:cubicBezTo>
                  <a:pt x="183941" y="1020193"/>
                  <a:pt x="208118" y="996016"/>
                  <a:pt x="237941" y="996016"/>
                </a:cubicBezTo>
                <a:cubicBezTo>
                  <a:pt x="267764" y="996016"/>
                  <a:pt x="291941" y="1020193"/>
                  <a:pt x="291941" y="1050016"/>
                </a:cubicBezTo>
                <a:cubicBezTo>
                  <a:pt x="291941" y="1079839"/>
                  <a:pt x="267764" y="1104016"/>
                  <a:pt x="237941" y="1104016"/>
                </a:cubicBezTo>
                <a:cubicBezTo>
                  <a:pt x="208118" y="1104016"/>
                  <a:pt x="183941" y="1079839"/>
                  <a:pt x="183941" y="1050016"/>
                </a:cubicBezTo>
                <a:close/>
                <a:moveTo>
                  <a:pt x="183940" y="1249219"/>
                </a:moveTo>
                <a:cubicBezTo>
                  <a:pt x="183940" y="1219396"/>
                  <a:pt x="208117" y="1195219"/>
                  <a:pt x="237940" y="1195219"/>
                </a:cubicBezTo>
                <a:cubicBezTo>
                  <a:pt x="267763" y="1195219"/>
                  <a:pt x="291940" y="1219396"/>
                  <a:pt x="291940" y="1249219"/>
                </a:cubicBezTo>
                <a:cubicBezTo>
                  <a:pt x="291940" y="1279042"/>
                  <a:pt x="267763" y="1303219"/>
                  <a:pt x="237940" y="1303219"/>
                </a:cubicBezTo>
                <a:cubicBezTo>
                  <a:pt x="208117" y="1303219"/>
                  <a:pt x="183940" y="1279042"/>
                  <a:pt x="183940" y="1249219"/>
                </a:cubicBezTo>
                <a:close/>
                <a:moveTo>
                  <a:pt x="183940" y="1448425"/>
                </a:moveTo>
                <a:cubicBezTo>
                  <a:pt x="183940" y="1418602"/>
                  <a:pt x="208117" y="1394425"/>
                  <a:pt x="237940" y="1394425"/>
                </a:cubicBezTo>
                <a:cubicBezTo>
                  <a:pt x="267763" y="1394425"/>
                  <a:pt x="291940" y="1418602"/>
                  <a:pt x="291940" y="1448425"/>
                </a:cubicBezTo>
                <a:cubicBezTo>
                  <a:pt x="291940" y="1478248"/>
                  <a:pt x="267763" y="1502425"/>
                  <a:pt x="237940" y="1502425"/>
                </a:cubicBezTo>
                <a:cubicBezTo>
                  <a:pt x="208117" y="1502425"/>
                  <a:pt x="183940" y="1478248"/>
                  <a:pt x="183940" y="1448425"/>
                </a:cubicBezTo>
                <a:close/>
                <a:moveTo>
                  <a:pt x="4" y="54001"/>
                </a:moveTo>
                <a:cubicBezTo>
                  <a:pt x="4" y="24178"/>
                  <a:pt x="24181" y="1"/>
                  <a:pt x="54004" y="1"/>
                </a:cubicBezTo>
                <a:cubicBezTo>
                  <a:pt x="83827" y="1"/>
                  <a:pt x="108004" y="24178"/>
                  <a:pt x="108004" y="54001"/>
                </a:cubicBezTo>
                <a:cubicBezTo>
                  <a:pt x="108004" y="83824"/>
                  <a:pt x="83827" y="108001"/>
                  <a:pt x="54004" y="108001"/>
                </a:cubicBezTo>
                <a:cubicBezTo>
                  <a:pt x="24181" y="108001"/>
                  <a:pt x="4" y="83824"/>
                  <a:pt x="4" y="54001"/>
                </a:cubicBezTo>
                <a:close/>
                <a:moveTo>
                  <a:pt x="3" y="253204"/>
                </a:moveTo>
                <a:cubicBezTo>
                  <a:pt x="3" y="223381"/>
                  <a:pt x="24180" y="199204"/>
                  <a:pt x="54003" y="199204"/>
                </a:cubicBezTo>
                <a:cubicBezTo>
                  <a:pt x="83826" y="199204"/>
                  <a:pt x="108003" y="223381"/>
                  <a:pt x="108003" y="253204"/>
                </a:cubicBezTo>
                <a:cubicBezTo>
                  <a:pt x="108003" y="283027"/>
                  <a:pt x="83826" y="307204"/>
                  <a:pt x="54003" y="307204"/>
                </a:cubicBezTo>
                <a:cubicBezTo>
                  <a:pt x="24180" y="307204"/>
                  <a:pt x="3" y="283027"/>
                  <a:pt x="3" y="253204"/>
                </a:cubicBezTo>
                <a:close/>
                <a:moveTo>
                  <a:pt x="3" y="452407"/>
                </a:moveTo>
                <a:cubicBezTo>
                  <a:pt x="3" y="422584"/>
                  <a:pt x="24180" y="398407"/>
                  <a:pt x="54003" y="398407"/>
                </a:cubicBezTo>
                <a:cubicBezTo>
                  <a:pt x="83826" y="398407"/>
                  <a:pt x="108003" y="422584"/>
                  <a:pt x="108003" y="452407"/>
                </a:cubicBezTo>
                <a:cubicBezTo>
                  <a:pt x="108003" y="482230"/>
                  <a:pt x="83826" y="506407"/>
                  <a:pt x="54003" y="506407"/>
                </a:cubicBezTo>
                <a:cubicBezTo>
                  <a:pt x="24180" y="506407"/>
                  <a:pt x="3" y="482230"/>
                  <a:pt x="3" y="452407"/>
                </a:cubicBezTo>
                <a:close/>
                <a:moveTo>
                  <a:pt x="2" y="651610"/>
                </a:moveTo>
                <a:cubicBezTo>
                  <a:pt x="2" y="621787"/>
                  <a:pt x="24179" y="597610"/>
                  <a:pt x="54002" y="597610"/>
                </a:cubicBezTo>
                <a:cubicBezTo>
                  <a:pt x="83825" y="597610"/>
                  <a:pt x="108002" y="621787"/>
                  <a:pt x="108002" y="651610"/>
                </a:cubicBezTo>
                <a:cubicBezTo>
                  <a:pt x="108002" y="681433"/>
                  <a:pt x="83825" y="705610"/>
                  <a:pt x="54002" y="705610"/>
                </a:cubicBezTo>
                <a:cubicBezTo>
                  <a:pt x="24179" y="705610"/>
                  <a:pt x="2" y="681433"/>
                  <a:pt x="2" y="651610"/>
                </a:cubicBezTo>
                <a:close/>
                <a:moveTo>
                  <a:pt x="2" y="850813"/>
                </a:moveTo>
                <a:cubicBezTo>
                  <a:pt x="2" y="820990"/>
                  <a:pt x="24179" y="796813"/>
                  <a:pt x="54002" y="796813"/>
                </a:cubicBezTo>
                <a:cubicBezTo>
                  <a:pt x="83825" y="796813"/>
                  <a:pt x="108002" y="820990"/>
                  <a:pt x="108002" y="850813"/>
                </a:cubicBezTo>
                <a:cubicBezTo>
                  <a:pt x="108002" y="880636"/>
                  <a:pt x="83825" y="904813"/>
                  <a:pt x="54002" y="904813"/>
                </a:cubicBezTo>
                <a:cubicBezTo>
                  <a:pt x="24179" y="904813"/>
                  <a:pt x="2" y="880636"/>
                  <a:pt x="2" y="850813"/>
                </a:cubicBezTo>
                <a:close/>
                <a:moveTo>
                  <a:pt x="1" y="1050016"/>
                </a:moveTo>
                <a:cubicBezTo>
                  <a:pt x="1" y="1020193"/>
                  <a:pt x="24178" y="996016"/>
                  <a:pt x="54001" y="996016"/>
                </a:cubicBezTo>
                <a:cubicBezTo>
                  <a:pt x="83824" y="996016"/>
                  <a:pt x="108001" y="1020193"/>
                  <a:pt x="108001" y="1050016"/>
                </a:cubicBezTo>
                <a:cubicBezTo>
                  <a:pt x="108001" y="1079839"/>
                  <a:pt x="83824" y="1104016"/>
                  <a:pt x="54001" y="1104016"/>
                </a:cubicBezTo>
                <a:cubicBezTo>
                  <a:pt x="24178" y="1104016"/>
                  <a:pt x="1" y="1079839"/>
                  <a:pt x="1" y="1050016"/>
                </a:cubicBezTo>
                <a:close/>
                <a:moveTo>
                  <a:pt x="0" y="1249219"/>
                </a:moveTo>
                <a:cubicBezTo>
                  <a:pt x="0" y="1219396"/>
                  <a:pt x="24177" y="1195219"/>
                  <a:pt x="54000" y="1195219"/>
                </a:cubicBezTo>
                <a:cubicBezTo>
                  <a:pt x="83823" y="1195219"/>
                  <a:pt x="108000" y="1219396"/>
                  <a:pt x="108000" y="1249219"/>
                </a:cubicBezTo>
                <a:cubicBezTo>
                  <a:pt x="108000" y="1279042"/>
                  <a:pt x="83823" y="1303219"/>
                  <a:pt x="54000" y="1303219"/>
                </a:cubicBezTo>
                <a:cubicBezTo>
                  <a:pt x="24177" y="1303219"/>
                  <a:pt x="0" y="1279042"/>
                  <a:pt x="0" y="1249219"/>
                </a:cubicBezTo>
                <a:close/>
                <a:moveTo>
                  <a:pt x="0" y="1448425"/>
                </a:moveTo>
                <a:cubicBezTo>
                  <a:pt x="0" y="1418602"/>
                  <a:pt x="24177" y="1394425"/>
                  <a:pt x="54000" y="1394425"/>
                </a:cubicBezTo>
                <a:cubicBezTo>
                  <a:pt x="83823" y="1394425"/>
                  <a:pt x="108000" y="1418602"/>
                  <a:pt x="108000" y="1448425"/>
                </a:cubicBezTo>
                <a:cubicBezTo>
                  <a:pt x="108000" y="1478248"/>
                  <a:pt x="83823" y="1502425"/>
                  <a:pt x="54000" y="1502425"/>
                </a:cubicBezTo>
                <a:cubicBezTo>
                  <a:pt x="24177" y="1502425"/>
                  <a:pt x="0" y="1478248"/>
                  <a:pt x="0" y="144842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 userDrawn="1"/>
        </p:nvSpPr>
        <p:spPr>
          <a:xfrm>
            <a:off x="993130" y="834044"/>
            <a:ext cx="10532120" cy="5189912"/>
          </a:xfrm>
          <a:prstGeom prst="rect">
            <a:avLst/>
          </a:prstGeom>
          <a:noFill/>
          <a:ln w="44450">
            <a:solidFill>
              <a:srgbClr val="7CDC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: 形状 6"/>
          <p:cNvSpPr/>
          <p:nvPr userDrawn="1"/>
        </p:nvSpPr>
        <p:spPr>
          <a:xfrm>
            <a:off x="0" y="4242244"/>
            <a:ext cx="3463671" cy="2615755"/>
          </a:xfrm>
          <a:custGeom>
            <a:avLst/>
            <a:gdLst>
              <a:gd name="connsiteX0" fmla="*/ 0 w 3365501"/>
              <a:gd name="connsiteY0" fmla="*/ 0 h 2194091"/>
              <a:gd name="connsiteX1" fmla="*/ 89926 w 3365501"/>
              <a:gd name="connsiteY1" fmla="*/ 42550 h 2194091"/>
              <a:gd name="connsiteX2" fmla="*/ 437761 w 3365501"/>
              <a:gd name="connsiteY2" fmla="*/ 524132 h 2194091"/>
              <a:gd name="connsiteX3" fmla="*/ 413634 w 3365501"/>
              <a:gd name="connsiteY3" fmla="*/ 661390 h 2194091"/>
              <a:gd name="connsiteX4" fmla="*/ 390608 w 3365501"/>
              <a:gd name="connsiteY4" fmla="*/ 712745 h 2194091"/>
              <a:gd name="connsiteX5" fmla="*/ 438737 w 3365501"/>
              <a:gd name="connsiteY5" fmla="*/ 700370 h 2194091"/>
              <a:gd name="connsiteX6" fmla="*/ 660133 w 3365501"/>
              <a:gd name="connsiteY6" fmla="*/ 678051 h 2194091"/>
              <a:gd name="connsiteX7" fmla="*/ 1736364 w 3365501"/>
              <a:gd name="connsiteY7" fmla="*/ 1555205 h 2194091"/>
              <a:gd name="connsiteX8" fmla="*/ 1737123 w 3365501"/>
              <a:gd name="connsiteY8" fmla="*/ 1562731 h 2194091"/>
              <a:gd name="connsiteX9" fmla="*/ 1938577 w 3365501"/>
              <a:gd name="connsiteY9" fmla="*/ 1526868 h 2194091"/>
              <a:gd name="connsiteX10" fmla="*/ 2177917 w 3365501"/>
              <a:gd name="connsiteY10" fmla="*/ 1513031 h 2194091"/>
              <a:gd name="connsiteX11" fmla="*/ 3365501 w 3365501"/>
              <a:gd name="connsiteY11" fmla="*/ 2194091 h 2194091"/>
              <a:gd name="connsiteX12" fmla="*/ 0 w 3365501"/>
              <a:gd name="connsiteY12" fmla="*/ 2194091 h 2194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365501" h="2194091">
                <a:moveTo>
                  <a:pt x="0" y="0"/>
                </a:moveTo>
                <a:lnTo>
                  <a:pt x="89926" y="42550"/>
                </a:lnTo>
                <a:cubicBezTo>
                  <a:pt x="304836" y="165798"/>
                  <a:pt x="437761" y="336063"/>
                  <a:pt x="437761" y="524132"/>
                </a:cubicBezTo>
                <a:cubicBezTo>
                  <a:pt x="437761" y="571150"/>
                  <a:pt x="429453" y="617054"/>
                  <a:pt x="413634" y="661390"/>
                </a:cubicBezTo>
                <a:lnTo>
                  <a:pt x="390608" y="712745"/>
                </a:lnTo>
                <a:lnTo>
                  <a:pt x="438737" y="700370"/>
                </a:lnTo>
                <a:cubicBezTo>
                  <a:pt x="510250" y="685736"/>
                  <a:pt x="584294" y="678051"/>
                  <a:pt x="660133" y="678051"/>
                </a:cubicBezTo>
                <a:cubicBezTo>
                  <a:pt x="1191006" y="678051"/>
                  <a:pt x="1633929" y="1054615"/>
                  <a:pt x="1736364" y="1555205"/>
                </a:cubicBezTo>
                <a:lnTo>
                  <a:pt x="1737123" y="1562731"/>
                </a:lnTo>
                <a:lnTo>
                  <a:pt x="1938577" y="1526868"/>
                </a:lnTo>
                <a:cubicBezTo>
                  <a:pt x="2015886" y="1517796"/>
                  <a:pt x="2095931" y="1513031"/>
                  <a:pt x="2177917" y="1513031"/>
                </a:cubicBezTo>
                <a:cubicBezTo>
                  <a:pt x="2833802" y="1513031"/>
                  <a:pt x="3365501" y="1817952"/>
                  <a:pt x="3365501" y="2194091"/>
                </a:cubicBezTo>
                <a:lnTo>
                  <a:pt x="0" y="219409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: 形状 7"/>
          <p:cNvSpPr/>
          <p:nvPr userDrawn="1"/>
        </p:nvSpPr>
        <p:spPr>
          <a:xfrm>
            <a:off x="7525216" y="4953000"/>
            <a:ext cx="4666784" cy="1905000"/>
          </a:xfrm>
          <a:custGeom>
            <a:avLst/>
            <a:gdLst>
              <a:gd name="connsiteX0" fmla="*/ 2763774 w 4575048"/>
              <a:gd name="connsiteY0" fmla="*/ 0 h 1669959"/>
              <a:gd name="connsiteX1" fmla="*/ 3806871 w 4575048"/>
              <a:gd name="connsiteY1" fmla="*/ 767413 h 1669959"/>
              <a:gd name="connsiteX2" fmla="*/ 3812293 w 4575048"/>
              <a:gd name="connsiteY2" fmla="*/ 788500 h 1669959"/>
              <a:gd name="connsiteX3" fmla="*/ 3835819 w 4575048"/>
              <a:gd name="connsiteY3" fmla="*/ 789463 h 1669959"/>
              <a:gd name="connsiteX4" fmla="*/ 4532614 w 4575048"/>
              <a:gd name="connsiteY4" fmla="*/ 1074861 h 1669959"/>
              <a:gd name="connsiteX5" fmla="*/ 4575048 w 4575048"/>
              <a:gd name="connsiteY5" fmla="*/ 1120286 h 1669959"/>
              <a:gd name="connsiteX6" fmla="*/ 4575048 w 4575048"/>
              <a:gd name="connsiteY6" fmla="*/ 1669959 h 1669959"/>
              <a:gd name="connsiteX7" fmla="*/ 0 w 4575048"/>
              <a:gd name="connsiteY7" fmla="*/ 1669959 h 1669959"/>
              <a:gd name="connsiteX8" fmla="*/ 1092200 w 4575048"/>
              <a:gd name="connsiteY8" fmla="*/ 980938 h 1669959"/>
              <a:gd name="connsiteX9" fmla="*/ 1517333 w 4575048"/>
              <a:gd name="connsiteY9" fmla="*/ 1035085 h 1669959"/>
              <a:gd name="connsiteX10" fmla="*/ 1671993 w 4575048"/>
              <a:gd name="connsiteY10" fmla="*/ 1088043 h 1669959"/>
              <a:gd name="connsiteX11" fmla="*/ 1693764 w 4575048"/>
              <a:gd name="connsiteY11" fmla="*/ 872084 h 1669959"/>
              <a:gd name="connsiteX12" fmla="*/ 2763774 w 4575048"/>
              <a:gd name="connsiteY12" fmla="*/ 0 h 166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75048" h="1669959">
                <a:moveTo>
                  <a:pt x="2763774" y="0"/>
                </a:moveTo>
                <a:cubicBezTo>
                  <a:pt x="3253878" y="0"/>
                  <a:pt x="3668586" y="322813"/>
                  <a:pt x="3806871" y="767413"/>
                </a:cubicBezTo>
                <a:lnTo>
                  <a:pt x="3812293" y="788500"/>
                </a:lnTo>
                <a:lnTo>
                  <a:pt x="3835819" y="789463"/>
                </a:lnTo>
                <a:cubicBezTo>
                  <a:pt x="4111193" y="812125"/>
                  <a:pt x="4356325" y="917685"/>
                  <a:pt x="4532614" y="1074861"/>
                </a:cubicBezTo>
                <a:lnTo>
                  <a:pt x="4575048" y="1120286"/>
                </a:lnTo>
                <a:lnTo>
                  <a:pt x="4575048" y="1669959"/>
                </a:lnTo>
                <a:lnTo>
                  <a:pt x="0" y="1669959"/>
                </a:lnTo>
                <a:cubicBezTo>
                  <a:pt x="0" y="1289423"/>
                  <a:pt x="488995" y="980938"/>
                  <a:pt x="1092200" y="980938"/>
                </a:cubicBezTo>
                <a:cubicBezTo>
                  <a:pt x="1243001" y="980938"/>
                  <a:pt x="1386664" y="1000219"/>
                  <a:pt x="1517333" y="1035085"/>
                </a:cubicBezTo>
                <a:lnTo>
                  <a:pt x="1671993" y="1088043"/>
                </a:lnTo>
                <a:lnTo>
                  <a:pt x="1693764" y="872084"/>
                </a:lnTo>
                <a:cubicBezTo>
                  <a:pt x="1795607" y="374387"/>
                  <a:pt x="2235970" y="0"/>
                  <a:pt x="27637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: 形状 8"/>
          <p:cNvSpPr/>
          <p:nvPr userDrawn="1"/>
        </p:nvSpPr>
        <p:spPr>
          <a:xfrm flipH="1">
            <a:off x="0" y="0"/>
            <a:ext cx="8470900" cy="2014281"/>
          </a:xfrm>
          <a:custGeom>
            <a:avLst/>
            <a:gdLst>
              <a:gd name="connsiteX0" fmla="*/ 0 w 9496578"/>
              <a:gd name="connsiteY0" fmla="*/ 0 h 1994673"/>
              <a:gd name="connsiteX1" fmla="*/ 9496578 w 9496578"/>
              <a:gd name="connsiteY1" fmla="*/ 0 h 1994673"/>
              <a:gd name="connsiteX2" fmla="*/ 9496578 w 9496578"/>
              <a:gd name="connsiteY2" fmla="*/ 1228263 h 1994673"/>
              <a:gd name="connsiteX3" fmla="*/ 9487492 w 9496578"/>
              <a:gd name="connsiteY3" fmla="*/ 1243219 h 1994673"/>
              <a:gd name="connsiteX4" fmla="*/ 8074176 w 9496578"/>
              <a:gd name="connsiteY4" fmla="*/ 1994673 h 1994673"/>
              <a:gd name="connsiteX5" fmla="*/ 6503715 w 9496578"/>
              <a:gd name="connsiteY5" fmla="*/ 953702 h 1994673"/>
              <a:gd name="connsiteX6" fmla="*/ 6465469 w 9496578"/>
              <a:gd name="connsiteY6" fmla="*/ 849205 h 1994673"/>
              <a:gd name="connsiteX7" fmla="*/ 6447066 w 9496578"/>
              <a:gd name="connsiteY7" fmla="*/ 861455 h 1994673"/>
              <a:gd name="connsiteX8" fmla="*/ 4339076 w 9496578"/>
              <a:gd name="connsiteY8" fmla="*/ 1356301 h 1994673"/>
              <a:gd name="connsiteX9" fmla="*/ 1821954 w 9496578"/>
              <a:gd name="connsiteY9" fmla="*/ 525787 h 1994673"/>
              <a:gd name="connsiteX10" fmla="*/ 1791486 w 9496578"/>
              <a:gd name="connsiteY10" fmla="*/ 484351 h 1994673"/>
              <a:gd name="connsiteX11" fmla="*/ 1740128 w 9496578"/>
              <a:gd name="connsiteY11" fmla="*/ 546597 h 1994673"/>
              <a:gd name="connsiteX12" fmla="*/ 1011754 w 9496578"/>
              <a:gd name="connsiteY12" fmla="*/ 848300 h 1994673"/>
              <a:gd name="connsiteX13" fmla="*/ 2603 w 9496578"/>
              <a:gd name="connsiteY13" fmla="*/ 25819 h 19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496578" h="1994673">
                <a:moveTo>
                  <a:pt x="0" y="0"/>
                </a:moveTo>
                <a:lnTo>
                  <a:pt x="9496578" y="0"/>
                </a:lnTo>
                <a:lnTo>
                  <a:pt x="9496578" y="1228263"/>
                </a:lnTo>
                <a:lnTo>
                  <a:pt x="9487492" y="1243219"/>
                </a:lnTo>
                <a:cubicBezTo>
                  <a:pt x="9181199" y="1696593"/>
                  <a:pt x="8662498" y="1994673"/>
                  <a:pt x="8074176" y="1994673"/>
                </a:cubicBezTo>
                <a:cubicBezTo>
                  <a:pt x="7368190" y="1994673"/>
                  <a:pt x="6762457" y="1565437"/>
                  <a:pt x="6503715" y="953702"/>
                </a:cubicBezTo>
                <a:lnTo>
                  <a:pt x="6465469" y="849205"/>
                </a:lnTo>
                <a:lnTo>
                  <a:pt x="6447066" y="861455"/>
                </a:lnTo>
                <a:cubicBezTo>
                  <a:pt x="5946014" y="1163670"/>
                  <a:pt x="5187738" y="1356301"/>
                  <a:pt x="4339076" y="1356301"/>
                </a:cubicBezTo>
                <a:cubicBezTo>
                  <a:pt x="3207527" y="1356301"/>
                  <a:pt x="2236664" y="1013845"/>
                  <a:pt x="1821954" y="525787"/>
                </a:cubicBezTo>
                <a:lnTo>
                  <a:pt x="1791486" y="484351"/>
                </a:lnTo>
                <a:lnTo>
                  <a:pt x="1740128" y="546597"/>
                </a:lnTo>
                <a:cubicBezTo>
                  <a:pt x="1553721" y="733005"/>
                  <a:pt x="1296201" y="848300"/>
                  <a:pt x="1011754" y="848300"/>
                </a:cubicBezTo>
                <a:cubicBezTo>
                  <a:pt x="513969" y="848300"/>
                  <a:pt x="98654" y="495208"/>
                  <a:pt x="2603" y="25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: 形状 9"/>
          <p:cNvSpPr/>
          <p:nvPr userDrawn="1"/>
        </p:nvSpPr>
        <p:spPr>
          <a:xfrm flipH="1">
            <a:off x="0" y="1"/>
            <a:ext cx="8470900" cy="1779238"/>
          </a:xfrm>
          <a:custGeom>
            <a:avLst/>
            <a:gdLst>
              <a:gd name="connsiteX0" fmla="*/ 0 w 9496578"/>
              <a:gd name="connsiteY0" fmla="*/ 0 h 1994673"/>
              <a:gd name="connsiteX1" fmla="*/ 9496578 w 9496578"/>
              <a:gd name="connsiteY1" fmla="*/ 0 h 1994673"/>
              <a:gd name="connsiteX2" fmla="*/ 9496578 w 9496578"/>
              <a:gd name="connsiteY2" fmla="*/ 1228263 h 1994673"/>
              <a:gd name="connsiteX3" fmla="*/ 9487492 w 9496578"/>
              <a:gd name="connsiteY3" fmla="*/ 1243219 h 1994673"/>
              <a:gd name="connsiteX4" fmla="*/ 8074176 w 9496578"/>
              <a:gd name="connsiteY4" fmla="*/ 1994673 h 1994673"/>
              <a:gd name="connsiteX5" fmla="*/ 6503715 w 9496578"/>
              <a:gd name="connsiteY5" fmla="*/ 953702 h 1994673"/>
              <a:gd name="connsiteX6" fmla="*/ 6465469 w 9496578"/>
              <a:gd name="connsiteY6" fmla="*/ 849205 h 1994673"/>
              <a:gd name="connsiteX7" fmla="*/ 6447066 w 9496578"/>
              <a:gd name="connsiteY7" fmla="*/ 861455 h 1994673"/>
              <a:gd name="connsiteX8" fmla="*/ 4339076 w 9496578"/>
              <a:gd name="connsiteY8" fmla="*/ 1356301 h 1994673"/>
              <a:gd name="connsiteX9" fmla="*/ 1821954 w 9496578"/>
              <a:gd name="connsiteY9" fmla="*/ 525787 h 1994673"/>
              <a:gd name="connsiteX10" fmla="*/ 1791486 w 9496578"/>
              <a:gd name="connsiteY10" fmla="*/ 484351 h 1994673"/>
              <a:gd name="connsiteX11" fmla="*/ 1740128 w 9496578"/>
              <a:gd name="connsiteY11" fmla="*/ 546597 h 1994673"/>
              <a:gd name="connsiteX12" fmla="*/ 1011754 w 9496578"/>
              <a:gd name="connsiteY12" fmla="*/ 848300 h 1994673"/>
              <a:gd name="connsiteX13" fmla="*/ 2603 w 9496578"/>
              <a:gd name="connsiteY13" fmla="*/ 25819 h 19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496578" h="1994673">
                <a:moveTo>
                  <a:pt x="0" y="0"/>
                </a:moveTo>
                <a:lnTo>
                  <a:pt x="9496578" y="0"/>
                </a:lnTo>
                <a:lnTo>
                  <a:pt x="9496578" y="1228263"/>
                </a:lnTo>
                <a:lnTo>
                  <a:pt x="9487492" y="1243219"/>
                </a:lnTo>
                <a:cubicBezTo>
                  <a:pt x="9181199" y="1696593"/>
                  <a:pt x="8662498" y="1994673"/>
                  <a:pt x="8074176" y="1994673"/>
                </a:cubicBezTo>
                <a:cubicBezTo>
                  <a:pt x="7368190" y="1994673"/>
                  <a:pt x="6762457" y="1565437"/>
                  <a:pt x="6503715" y="953702"/>
                </a:cubicBezTo>
                <a:lnTo>
                  <a:pt x="6465469" y="849205"/>
                </a:lnTo>
                <a:lnTo>
                  <a:pt x="6447066" y="861455"/>
                </a:lnTo>
                <a:cubicBezTo>
                  <a:pt x="5946014" y="1163670"/>
                  <a:pt x="5187738" y="1356301"/>
                  <a:pt x="4339076" y="1356301"/>
                </a:cubicBezTo>
                <a:cubicBezTo>
                  <a:pt x="3207527" y="1356301"/>
                  <a:pt x="2236664" y="1013845"/>
                  <a:pt x="1821954" y="525787"/>
                </a:cubicBezTo>
                <a:lnTo>
                  <a:pt x="1791486" y="484351"/>
                </a:lnTo>
                <a:lnTo>
                  <a:pt x="1740128" y="546597"/>
                </a:lnTo>
                <a:cubicBezTo>
                  <a:pt x="1553721" y="733005"/>
                  <a:pt x="1296201" y="848300"/>
                  <a:pt x="1011754" y="848300"/>
                </a:cubicBezTo>
                <a:cubicBezTo>
                  <a:pt x="513969" y="848300"/>
                  <a:pt x="98654" y="495208"/>
                  <a:pt x="2603" y="25819"/>
                </a:cubicBezTo>
                <a:close/>
              </a:path>
            </a:pathLst>
          </a:custGeom>
          <a:solidFill>
            <a:srgbClr val="7CDC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: 形状 10"/>
          <p:cNvSpPr/>
          <p:nvPr userDrawn="1"/>
        </p:nvSpPr>
        <p:spPr>
          <a:xfrm>
            <a:off x="7616952" y="5188042"/>
            <a:ext cx="4575048" cy="1669959"/>
          </a:xfrm>
          <a:custGeom>
            <a:avLst/>
            <a:gdLst>
              <a:gd name="connsiteX0" fmla="*/ 2763774 w 4575048"/>
              <a:gd name="connsiteY0" fmla="*/ 0 h 1669959"/>
              <a:gd name="connsiteX1" fmla="*/ 3806871 w 4575048"/>
              <a:gd name="connsiteY1" fmla="*/ 767413 h 1669959"/>
              <a:gd name="connsiteX2" fmla="*/ 3812293 w 4575048"/>
              <a:gd name="connsiteY2" fmla="*/ 788500 h 1669959"/>
              <a:gd name="connsiteX3" fmla="*/ 3835819 w 4575048"/>
              <a:gd name="connsiteY3" fmla="*/ 789463 h 1669959"/>
              <a:gd name="connsiteX4" fmla="*/ 4532614 w 4575048"/>
              <a:gd name="connsiteY4" fmla="*/ 1074861 h 1669959"/>
              <a:gd name="connsiteX5" fmla="*/ 4575048 w 4575048"/>
              <a:gd name="connsiteY5" fmla="*/ 1120286 h 1669959"/>
              <a:gd name="connsiteX6" fmla="*/ 4575048 w 4575048"/>
              <a:gd name="connsiteY6" fmla="*/ 1669959 h 1669959"/>
              <a:gd name="connsiteX7" fmla="*/ 0 w 4575048"/>
              <a:gd name="connsiteY7" fmla="*/ 1669959 h 1669959"/>
              <a:gd name="connsiteX8" fmla="*/ 1092200 w 4575048"/>
              <a:gd name="connsiteY8" fmla="*/ 980938 h 1669959"/>
              <a:gd name="connsiteX9" fmla="*/ 1517333 w 4575048"/>
              <a:gd name="connsiteY9" fmla="*/ 1035085 h 1669959"/>
              <a:gd name="connsiteX10" fmla="*/ 1671993 w 4575048"/>
              <a:gd name="connsiteY10" fmla="*/ 1088043 h 1669959"/>
              <a:gd name="connsiteX11" fmla="*/ 1693764 w 4575048"/>
              <a:gd name="connsiteY11" fmla="*/ 872084 h 1669959"/>
              <a:gd name="connsiteX12" fmla="*/ 2763774 w 4575048"/>
              <a:gd name="connsiteY12" fmla="*/ 0 h 166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75048" h="1669959">
                <a:moveTo>
                  <a:pt x="2763774" y="0"/>
                </a:moveTo>
                <a:cubicBezTo>
                  <a:pt x="3253878" y="0"/>
                  <a:pt x="3668586" y="322813"/>
                  <a:pt x="3806871" y="767413"/>
                </a:cubicBezTo>
                <a:lnTo>
                  <a:pt x="3812293" y="788500"/>
                </a:lnTo>
                <a:lnTo>
                  <a:pt x="3835819" y="789463"/>
                </a:lnTo>
                <a:cubicBezTo>
                  <a:pt x="4111193" y="812125"/>
                  <a:pt x="4356325" y="917685"/>
                  <a:pt x="4532614" y="1074861"/>
                </a:cubicBezTo>
                <a:lnTo>
                  <a:pt x="4575048" y="1120286"/>
                </a:lnTo>
                <a:lnTo>
                  <a:pt x="4575048" y="1669959"/>
                </a:lnTo>
                <a:lnTo>
                  <a:pt x="0" y="1669959"/>
                </a:lnTo>
                <a:cubicBezTo>
                  <a:pt x="0" y="1289423"/>
                  <a:pt x="488995" y="980938"/>
                  <a:pt x="1092200" y="980938"/>
                </a:cubicBezTo>
                <a:cubicBezTo>
                  <a:pt x="1243001" y="980938"/>
                  <a:pt x="1386664" y="1000219"/>
                  <a:pt x="1517333" y="1035085"/>
                </a:cubicBezTo>
                <a:lnTo>
                  <a:pt x="1671993" y="1088043"/>
                </a:lnTo>
                <a:lnTo>
                  <a:pt x="1693764" y="872084"/>
                </a:lnTo>
                <a:cubicBezTo>
                  <a:pt x="1795607" y="374387"/>
                  <a:pt x="2235970" y="0"/>
                  <a:pt x="2763774" y="0"/>
                </a:cubicBezTo>
                <a:close/>
              </a:path>
            </a:pathLst>
          </a:custGeom>
          <a:solidFill>
            <a:srgbClr val="3ECB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: 形状 11"/>
          <p:cNvSpPr/>
          <p:nvPr userDrawn="1"/>
        </p:nvSpPr>
        <p:spPr>
          <a:xfrm>
            <a:off x="0" y="4663909"/>
            <a:ext cx="3365501" cy="2194091"/>
          </a:xfrm>
          <a:custGeom>
            <a:avLst/>
            <a:gdLst>
              <a:gd name="connsiteX0" fmla="*/ 0 w 3365501"/>
              <a:gd name="connsiteY0" fmla="*/ 0 h 2194091"/>
              <a:gd name="connsiteX1" fmla="*/ 89926 w 3365501"/>
              <a:gd name="connsiteY1" fmla="*/ 42550 h 2194091"/>
              <a:gd name="connsiteX2" fmla="*/ 437761 w 3365501"/>
              <a:gd name="connsiteY2" fmla="*/ 524132 h 2194091"/>
              <a:gd name="connsiteX3" fmla="*/ 413634 w 3365501"/>
              <a:gd name="connsiteY3" fmla="*/ 661390 h 2194091"/>
              <a:gd name="connsiteX4" fmla="*/ 390608 w 3365501"/>
              <a:gd name="connsiteY4" fmla="*/ 712745 h 2194091"/>
              <a:gd name="connsiteX5" fmla="*/ 438737 w 3365501"/>
              <a:gd name="connsiteY5" fmla="*/ 700370 h 2194091"/>
              <a:gd name="connsiteX6" fmla="*/ 660133 w 3365501"/>
              <a:gd name="connsiteY6" fmla="*/ 678051 h 2194091"/>
              <a:gd name="connsiteX7" fmla="*/ 1736364 w 3365501"/>
              <a:gd name="connsiteY7" fmla="*/ 1555205 h 2194091"/>
              <a:gd name="connsiteX8" fmla="*/ 1737123 w 3365501"/>
              <a:gd name="connsiteY8" fmla="*/ 1562731 h 2194091"/>
              <a:gd name="connsiteX9" fmla="*/ 1938577 w 3365501"/>
              <a:gd name="connsiteY9" fmla="*/ 1526868 h 2194091"/>
              <a:gd name="connsiteX10" fmla="*/ 2177917 w 3365501"/>
              <a:gd name="connsiteY10" fmla="*/ 1513031 h 2194091"/>
              <a:gd name="connsiteX11" fmla="*/ 3365501 w 3365501"/>
              <a:gd name="connsiteY11" fmla="*/ 2194091 h 2194091"/>
              <a:gd name="connsiteX12" fmla="*/ 0 w 3365501"/>
              <a:gd name="connsiteY12" fmla="*/ 2194091 h 2194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365501" h="2194091">
                <a:moveTo>
                  <a:pt x="0" y="0"/>
                </a:moveTo>
                <a:lnTo>
                  <a:pt x="89926" y="42550"/>
                </a:lnTo>
                <a:cubicBezTo>
                  <a:pt x="304836" y="165798"/>
                  <a:pt x="437761" y="336063"/>
                  <a:pt x="437761" y="524132"/>
                </a:cubicBezTo>
                <a:cubicBezTo>
                  <a:pt x="437761" y="571150"/>
                  <a:pt x="429453" y="617054"/>
                  <a:pt x="413634" y="661390"/>
                </a:cubicBezTo>
                <a:lnTo>
                  <a:pt x="390608" y="712745"/>
                </a:lnTo>
                <a:lnTo>
                  <a:pt x="438737" y="700370"/>
                </a:lnTo>
                <a:cubicBezTo>
                  <a:pt x="510250" y="685736"/>
                  <a:pt x="584294" y="678051"/>
                  <a:pt x="660133" y="678051"/>
                </a:cubicBezTo>
                <a:cubicBezTo>
                  <a:pt x="1191006" y="678051"/>
                  <a:pt x="1633929" y="1054615"/>
                  <a:pt x="1736364" y="1555205"/>
                </a:cubicBezTo>
                <a:lnTo>
                  <a:pt x="1737123" y="1562731"/>
                </a:lnTo>
                <a:lnTo>
                  <a:pt x="1938577" y="1526868"/>
                </a:lnTo>
                <a:cubicBezTo>
                  <a:pt x="2015886" y="1517796"/>
                  <a:pt x="2095931" y="1513031"/>
                  <a:pt x="2177917" y="1513031"/>
                </a:cubicBezTo>
                <a:cubicBezTo>
                  <a:pt x="2833802" y="1513031"/>
                  <a:pt x="3365501" y="1817952"/>
                  <a:pt x="3365501" y="2194091"/>
                </a:cubicBezTo>
                <a:lnTo>
                  <a:pt x="0" y="219409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ocean_163581"/>
          <p:cNvSpPr>
            <a:spLocks noChangeAspect="1"/>
          </p:cNvSpPr>
          <p:nvPr userDrawn="1"/>
        </p:nvSpPr>
        <p:spPr bwMode="auto">
          <a:xfrm rot="5400000">
            <a:off x="3585981" y="283285"/>
            <a:ext cx="1246528" cy="777708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79702" h="361676">
                <a:moveTo>
                  <a:pt x="429144" y="251895"/>
                </a:moveTo>
                <a:cubicBezTo>
                  <a:pt x="479425" y="251895"/>
                  <a:pt x="530046" y="266997"/>
                  <a:pt x="575570" y="297199"/>
                </a:cubicBezTo>
                <a:cubicBezTo>
                  <a:pt x="579647" y="299914"/>
                  <a:pt x="581006" y="305343"/>
                  <a:pt x="578288" y="309416"/>
                </a:cubicBezTo>
                <a:cubicBezTo>
                  <a:pt x="575570" y="313488"/>
                  <a:pt x="570134" y="314845"/>
                  <a:pt x="566058" y="312130"/>
                </a:cubicBezTo>
                <a:cubicBezTo>
                  <a:pt x="481123" y="256476"/>
                  <a:pt x="377164" y="256476"/>
                  <a:pt x="294948" y="312130"/>
                </a:cubicBezTo>
                <a:cubicBezTo>
                  <a:pt x="246025" y="345387"/>
                  <a:pt x="197783" y="361676"/>
                  <a:pt x="149540" y="361676"/>
                </a:cubicBezTo>
                <a:cubicBezTo>
                  <a:pt x="101298" y="361676"/>
                  <a:pt x="53055" y="345387"/>
                  <a:pt x="4133" y="312130"/>
                </a:cubicBezTo>
                <a:cubicBezTo>
                  <a:pt x="56" y="309416"/>
                  <a:pt x="-1303" y="303307"/>
                  <a:pt x="1415" y="299235"/>
                </a:cubicBezTo>
                <a:cubicBezTo>
                  <a:pt x="4133" y="295163"/>
                  <a:pt x="10248" y="294484"/>
                  <a:pt x="14325" y="297199"/>
                </a:cubicBezTo>
                <a:cubicBezTo>
                  <a:pt x="105374" y="358961"/>
                  <a:pt x="193706" y="358961"/>
                  <a:pt x="284755" y="297199"/>
                </a:cubicBezTo>
                <a:cubicBezTo>
                  <a:pt x="328921" y="266997"/>
                  <a:pt x="378863" y="251895"/>
                  <a:pt x="429144" y="251895"/>
                </a:cubicBezTo>
                <a:close/>
                <a:moveTo>
                  <a:pt x="429144" y="126286"/>
                </a:moveTo>
                <a:cubicBezTo>
                  <a:pt x="479425" y="126286"/>
                  <a:pt x="530046" y="141204"/>
                  <a:pt x="575570" y="171041"/>
                </a:cubicBezTo>
                <a:cubicBezTo>
                  <a:pt x="579647" y="173753"/>
                  <a:pt x="581006" y="179178"/>
                  <a:pt x="578288" y="183925"/>
                </a:cubicBezTo>
                <a:cubicBezTo>
                  <a:pt x="575570" y="187994"/>
                  <a:pt x="570134" y="188672"/>
                  <a:pt x="566058" y="185960"/>
                </a:cubicBezTo>
                <a:cubicBezTo>
                  <a:pt x="481123" y="130354"/>
                  <a:pt x="377164" y="130354"/>
                  <a:pt x="294948" y="185960"/>
                </a:cubicBezTo>
                <a:cubicBezTo>
                  <a:pt x="246025" y="219187"/>
                  <a:pt x="197783" y="236140"/>
                  <a:pt x="149540" y="236140"/>
                </a:cubicBezTo>
                <a:cubicBezTo>
                  <a:pt x="101298" y="236140"/>
                  <a:pt x="53055" y="219187"/>
                  <a:pt x="4133" y="185960"/>
                </a:cubicBezTo>
                <a:cubicBezTo>
                  <a:pt x="56" y="183247"/>
                  <a:pt x="-1303" y="177822"/>
                  <a:pt x="1415" y="173753"/>
                </a:cubicBezTo>
                <a:cubicBezTo>
                  <a:pt x="4133" y="169685"/>
                  <a:pt x="10248" y="168329"/>
                  <a:pt x="14325" y="171041"/>
                </a:cubicBezTo>
                <a:cubicBezTo>
                  <a:pt x="105374" y="232749"/>
                  <a:pt x="193706" y="232749"/>
                  <a:pt x="284755" y="171041"/>
                </a:cubicBezTo>
                <a:cubicBezTo>
                  <a:pt x="328921" y="141204"/>
                  <a:pt x="378863" y="126286"/>
                  <a:pt x="429144" y="126286"/>
                </a:cubicBezTo>
                <a:close/>
                <a:moveTo>
                  <a:pt x="429144" y="0"/>
                </a:moveTo>
                <a:cubicBezTo>
                  <a:pt x="479425" y="0"/>
                  <a:pt x="530046" y="14931"/>
                  <a:pt x="575570" y="44794"/>
                </a:cubicBezTo>
                <a:cubicBezTo>
                  <a:pt x="579647" y="47509"/>
                  <a:pt x="581006" y="53617"/>
                  <a:pt x="578288" y="57690"/>
                </a:cubicBezTo>
                <a:cubicBezTo>
                  <a:pt x="575570" y="61762"/>
                  <a:pt x="570134" y="63119"/>
                  <a:pt x="566058" y="60404"/>
                </a:cubicBezTo>
                <a:cubicBezTo>
                  <a:pt x="481123" y="4072"/>
                  <a:pt x="377164" y="4072"/>
                  <a:pt x="294948" y="60404"/>
                </a:cubicBezTo>
                <a:cubicBezTo>
                  <a:pt x="246025" y="93661"/>
                  <a:pt x="197783" y="109950"/>
                  <a:pt x="149540" y="109950"/>
                </a:cubicBezTo>
                <a:cubicBezTo>
                  <a:pt x="101298" y="109950"/>
                  <a:pt x="53055" y="93661"/>
                  <a:pt x="4133" y="60404"/>
                </a:cubicBezTo>
                <a:cubicBezTo>
                  <a:pt x="56" y="57690"/>
                  <a:pt x="-1303" y="51581"/>
                  <a:pt x="1415" y="47509"/>
                </a:cubicBezTo>
                <a:cubicBezTo>
                  <a:pt x="4133" y="43437"/>
                  <a:pt x="10248" y="42079"/>
                  <a:pt x="14325" y="44794"/>
                </a:cubicBezTo>
                <a:cubicBezTo>
                  <a:pt x="105374" y="106556"/>
                  <a:pt x="193706" y="106556"/>
                  <a:pt x="284755" y="44794"/>
                </a:cubicBezTo>
                <a:cubicBezTo>
                  <a:pt x="328921" y="14931"/>
                  <a:pt x="378863" y="0"/>
                  <a:pt x="42914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 userDrawn="1"/>
        </p:nvSpPr>
        <p:spPr>
          <a:xfrm rot="5400000">
            <a:off x="-869678" y="3061970"/>
            <a:ext cx="2640454" cy="53086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0" tIns="0" rIns="0" bIns="0" anchor="t"/>
          <a:lstStyle/>
          <a:p>
            <a:pPr algn="dist"/>
            <a:r>
              <a:rPr lang="zh-CN" altLang="en-US">
                <a:solidFill>
                  <a:srgbClr val="7CDCD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: 形状 2"/>
          <p:cNvSpPr/>
          <p:nvPr userDrawn="1"/>
        </p:nvSpPr>
        <p:spPr>
          <a:xfrm rot="2700000">
            <a:off x="10828033" y="-182076"/>
            <a:ext cx="1942646" cy="1046085"/>
          </a:xfrm>
          <a:custGeom>
            <a:avLst/>
            <a:gdLst>
              <a:gd name="connsiteX0" fmla="*/ 1850462 w 1942646"/>
              <a:gd name="connsiteY0" fmla="*/ 953900 h 1046085"/>
              <a:gd name="connsiteX1" fmla="*/ 1888646 w 1942646"/>
              <a:gd name="connsiteY1" fmla="*/ 938084 h 1046085"/>
              <a:gd name="connsiteX2" fmla="*/ 1942646 w 1942646"/>
              <a:gd name="connsiteY2" fmla="*/ 992084 h 1046085"/>
              <a:gd name="connsiteX3" fmla="*/ 1888646 w 1942646"/>
              <a:gd name="connsiteY3" fmla="*/ 1046084 h 1046085"/>
              <a:gd name="connsiteX4" fmla="*/ 1834646 w 1942646"/>
              <a:gd name="connsiteY4" fmla="*/ 992084 h 1046085"/>
              <a:gd name="connsiteX5" fmla="*/ 1850462 w 1942646"/>
              <a:gd name="connsiteY5" fmla="*/ 953900 h 1046085"/>
              <a:gd name="connsiteX6" fmla="*/ 1666522 w 1942646"/>
              <a:gd name="connsiteY6" fmla="*/ 953900 h 1046085"/>
              <a:gd name="connsiteX7" fmla="*/ 1704706 w 1942646"/>
              <a:gd name="connsiteY7" fmla="*/ 938084 h 1046085"/>
              <a:gd name="connsiteX8" fmla="*/ 1758706 w 1942646"/>
              <a:gd name="connsiteY8" fmla="*/ 992084 h 1046085"/>
              <a:gd name="connsiteX9" fmla="*/ 1704706 w 1942646"/>
              <a:gd name="connsiteY9" fmla="*/ 1046084 h 1046085"/>
              <a:gd name="connsiteX10" fmla="*/ 1650706 w 1942646"/>
              <a:gd name="connsiteY10" fmla="*/ 992084 h 1046085"/>
              <a:gd name="connsiteX11" fmla="*/ 1666522 w 1942646"/>
              <a:gd name="connsiteY11" fmla="*/ 953900 h 1046085"/>
              <a:gd name="connsiteX12" fmla="*/ 1482582 w 1942646"/>
              <a:gd name="connsiteY12" fmla="*/ 953901 h 1046085"/>
              <a:gd name="connsiteX13" fmla="*/ 1520766 w 1942646"/>
              <a:gd name="connsiteY13" fmla="*/ 938084 h 1046085"/>
              <a:gd name="connsiteX14" fmla="*/ 1574766 w 1942646"/>
              <a:gd name="connsiteY14" fmla="*/ 992084 h 1046085"/>
              <a:gd name="connsiteX15" fmla="*/ 1520766 w 1942646"/>
              <a:gd name="connsiteY15" fmla="*/ 1046084 h 1046085"/>
              <a:gd name="connsiteX16" fmla="*/ 1466766 w 1942646"/>
              <a:gd name="connsiteY16" fmla="*/ 992084 h 1046085"/>
              <a:gd name="connsiteX17" fmla="*/ 1482582 w 1942646"/>
              <a:gd name="connsiteY17" fmla="*/ 953901 h 1046085"/>
              <a:gd name="connsiteX18" fmla="*/ 1666523 w 1942646"/>
              <a:gd name="connsiteY18" fmla="*/ 754694 h 1046085"/>
              <a:gd name="connsiteX19" fmla="*/ 1704706 w 1942646"/>
              <a:gd name="connsiteY19" fmla="*/ 738878 h 1046085"/>
              <a:gd name="connsiteX20" fmla="*/ 1758706 w 1942646"/>
              <a:gd name="connsiteY20" fmla="*/ 792878 h 1046085"/>
              <a:gd name="connsiteX21" fmla="*/ 1704706 w 1942646"/>
              <a:gd name="connsiteY21" fmla="*/ 846878 h 1046085"/>
              <a:gd name="connsiteX22" fmla="*/ 1650706 w 1942646"/>
              <a:gd name="connsiteY22" fmla="*/ 792878 h 1046085"/>
              <a:gd name="connsiteX23" fmla="*/ 1666523 w 1942646"/>
              <a:gd name="connsiteY23" fmla="*/ 754694 h 1046085"/>
              <a:gd name="connsiteX24" fmla="*/ 1298643 w 1942646"/>
              <a:gd name="connsiteY24" fmla="*/ 953900 h 1046085"/>
              <a:gd name="connsiteX25" fmla="*/ 1336826 w 1942646"/>
              <a:gd name="connsiteY25" fmla="*/ 938084 h 1046085"/>
              <a:gd name="connsiteX26" fmla="*/ 1390826 w 1942646"/>
              <a:gd name="connsiteY26" fmla="*/ 992084 h 1046085"/>
              <a:gd name="connsiteX27" fmla="*/ 1336826 w 1942646"/>
              <a:gd name="connsiteY27" fmla="*/ 1046084 h 1046085"/>
              <a:gd name="connsiteX28" fmla="*/ 1282826 w 1942646"/>
              <a:gd name="connsiteY28" fmla="*/ 992084 h 1046085"/>
              <a:gd name="connsiteX29" fmla="*/ 1298643 w 1942646"/>
              <a:gd name="connsiteY29" fmla="*/ 953900 h 1046085"/>
              <a:gd name="connsiteX30" fmla="*/ 1482583 w 1942646"/>
              <a:gd name="connsiteY30" fmla="*/ 754694 h 1046085"/>
              <a:gd name="connsiteX31" fmla="*/ 1520766 w 1942646"/>
              <a:gd name="connsiteY31" fmla="*/ 738878 h 1046085"/>
              <a:gd name="connsiteX32" fmla="*/ 1574766 w 1942646"/>
              <a:gd name="connsiteY32" fmla="*/ 792878 h 1046085"/>
              <a:gd name="connsiteX33" fmla="*/ 1520766 w 1942646"/>
              <a:gd name="connsiteY33" fmla="*/ 846878 h 1046085"/>
              <a:gd name="connsiteX34" fmla="*/ 1466766 w 1942646"/>
              <a:gd name="connsiteY34" fmla="*/ 792878 h 1046085"/>
              <a:gd name="connsiteX35" fmla="*/ 1482583 w 1942646"/>
              <a:gd name="connsiteY35" fmla="*/ 754694 h 1046085"/>
              <a:gd name="connsiteX36" fmla="*/ 1114702 w 1942646"/>
              <a:gd name="connsiteY36" fmla="*/ 953901 h 1046085"/>
              <a:gd name="connsiteX37" fmla="*/ 1152886 w 1942646"/>
              <a:gd name="connsiteY37" fmla="*/ 938084 h 1046085"/>
              <a:gd name="connsiteX38" fmla="*/ 1206886 w 1942646"/>
              <a:gd name="connsiteY38" fmla="*/ 992084 h 1046085"/>
              <a:gd name="connsiteX39" fmla="*/ 1152886 w 1942646"/>
              <a:gd name="connsiteY39" fmla="*/ 1046084 h 1046085"/>
              <a:gd name="connsiteX40" fmla="*/ 1098886 w 1942646"/>
              <a:gd name="connsiteY40" fmla="*/ 992084 h 1046085"/>
              <a:gd name="connsiteX41" fmla="*/ 1114702 w 1942646"/>
              <a:gd name="connsiteY41" fmla="*/ 953901 h 1046085"/>
              <a:gd name="connsiteX42" fmla="*/ 1298642 w 1942646"/>
              <a:gd name="connsiteY42" fmla="*/ 754695 h 1046085"/>
              <a:gd name="connsiteX43" fmla="*/ 1336826 w 1942646"/>
              <a:gd name="connsiteY43" fmla="*/ 738878 h 1046085"/>
              <a:gd name="connsiteX44" fmla="*/ 1390826 w 1942646"/>
              <a:gd name="connsiteY44" fmla="*/ 792878 h 1046085"/>
              <a:gd name="connsiteX45" fmla="*/ 1336826 w 1942646"/>
              <a:gd name="connsiteY45" fmla="*/ 846878 h 1046085"/>
              <a:gd name="connsiteX46" fmla="*/ 1282826 w 1942646"/>
              <a:gd name="connsiteY46" fmla="*/ 792878 h 1046085"/>
              <a:gd name="connsiteX47" fmla="*/ 1298642 w 1942646"/>
              <a:gd name="connsiteY47" fmla="*/ 754695 h 1046085"/>
              <a:gd name="connsiteX48" fmla="*/ 1482582 w 1942646"/>
              <a:gd name="connsiteY48" fmla="*/ 555492 h 1046085"/>
              <a:gd name="connsiteX49" fmla="*/ 1520766 w 1942646"/>
              <a:gd name="connsiteY49" fmla="*/ 539675 h 1046085"/>
              <a:gd name="connsiteX50" fmla="*/ 1574766 w 1942646"/>
              <a:gd name="connsiteY50" fmla="*/ 593675 h 1046085"/>
              <a:gd name="connsiteX51" fmla="*/ 1520766 w 1942646"/>
              <a:gd name="connsiteY51" fmla="*/ 647675 h 1046085"/>
              <a:gd name="connsiteX52" fmla="*/ 1466766 w 1942646"/>
              <a:gd name="connsiteY52" fmla="*/ 593675 h 1046085"/>
              <a:gd name="connsiteX53" fmla="*/ 1482582 w 1942646"/>
              <a:gd name="connsiteY53" fmla="*/ 555492 h 1046085"/>
              <a:gd name="connsiteX54" fmla="*/ 930762 w 1942646"/>
              <a:gd name="connsiteY54" fmla="*/ 953900 h 1046085"/>
              <a:gd name="connsiteX55" fmla="*/ 968946 w 1942646"/>
              <a:gd name="connsiteY55" fmla="*/ 938084 h 1046085"/>
              <a:gd name="connsiteX56" fmla="*/ 1022946 w 1942646"/>
              <a:gd name="connsiteY56" fmla="*/ 992084 h 1046085"/>
              <a:gd name="connsiteX57" fmla="*/ 968946 w 1942646"/>
              <a:gd name="connsiteY57" fmla="*/ 1046084 h 1046085"/>
              <a:gd name="connsiteX58" fmla="*/ 914946 w 1942646"/>
              <a:gd name="connsiteY58" fmla="*/ 992084 h 1046085"/>
              <a:gd name="connsiteX59" fmla="*/ 930762 w 1942646"/>
              <a:gd name="connsiteY59" fmla="*/ 953900 h 1046085"/>
              <a:gd name="connsiteX60" fmla="*/ 1114702 w 1942646"/>
              <a:gd name="connsiteY60" fmla="*/ 754694 h 1046085"/>
              <a:gd name="connsiteX61" fmla="*/ 1152886 w 1942646"/>
              <a:gd name="connsiteY61" fmla="*/ 738878 h 1046085"/>
              <a:gd name="connsiteX62" fmla="*/ 1206886 w 1942646"/>
              <a:gd name="connsiteY62" fmla="*/ 792878 h 1046085"/>
              <a:gd name="connsiteX63" fmla="*/ 1152886 w 1942646"/>
              <a:gd name="connsiteY63" fmla="*/ 846878 h 1046085"/>
              <a:gd name="connsiteX64" fmla="*/ 1098886 w 1942646"/>
              <a:gd name="connsiteY64" fmla="*/ 792878 h 1046085"/>
              <a:gd name="connsiteX65" fmla="*/ 1114702 w 1942646"/>
              <a:gd name="connsiteY65" fmla="*/ 754694 h 1046085"/>
              <a:gd name="connsiteX66" fmla="*/ 1298642 w 1942646"/>
              <a:gd name="connsiteY66" fmla="*/ 555491 h 1046085"/>
              <a:gd name="connsiteX67" fmla="*/ 1336826 w 1942646"/>
              <a:gd name="connsiteY67" fmla="*/ 539675 h 1046085"/>
              <a:gd name="connsiteX68" fmla="*/ 1390826 w 1942646"/>
              <a:gd name="connsiteY68" fmla="*/ 593675 h 1046085"/>
              <a:gd name="connsiteX69" fmla="*/ 1336826 w 1942646"/>
              <a:gd name="connsiteY69" fmla="*/ 647675 h 1046085"/>
              <a:gd name="connsiteX70" fmla="*/ 1282826 w 1942646"/>
              <a:gd name="connsiteY70" fmla="*/ 593675 h 1046085"/>
              <a:gd name="connsiteX71" fmla="*/ 1298642 w 1942646"/>
              <a:gd name="connsiteY71" fmla="*/ 555491 h 1046085"/>
              <a:gd name="connsiteX72" fmla="*/ 746823 w 1942646"/>
              <a:gd name="connsiteY72" fmla="*/ 953900 h 1046085"/>
              <a:gd name="connsiteX73" fmla="*/ 785006 w 1942646"/>
              <a:gd name="connsiteY73" fmla="*/ 938084 h 1046085"/>
              <a:gd name="connsiteX74" fmla="*/ 839006 w 1942646"/>
              <a:gd name="connsiteY74" fmla="*/ 992084 h 1046085"/>
              <a:gd name="connsiteX75" fmla="*/ 785006 w 1942646"/>
              <a:gd name="connsiteY75" fmla="*/ 1046084 h 1046085"/>
              <a:gd name="connsiteX76" fmla="*/ 731006 w 1942646"/>
              <a:gd name="connsiteY76" fmla="*/ 992084 h 1046085"/>
              <a:gd name="connsiteX77" fmla="*/ 746823 w 1942646"/>
              <a:gd name="connsiteY77" fmla="*/ 953900 h 1046085"/>
              <a:gd name="connsiteX78" fmla="*/ 930762 w 1942646"/>
              <a:gd name="connsiteY78" fmla="*/ 754694 h 1046085"/>
              <a:gd name="connsiteX79" fmla="*/ 968946 w 1942646"/>
              <a:gd name="connsiteY79" fmla="*/ 738878 h 1046085"/>
              <a:gd name="connsiteX80" fmla="*/ 1022946 w 1942646"/>
              <a:gd name="connsiteY80" fmla="*/ 792878 h 1046085"/>
              <a:gd name="connsiteX81" fmla="*/ 968946 w 1942646"/>
              <a:gd name="connsiteY81" fmla="*/ 846878 h 1046085"/>
              <a:gd name="connsiteX82" fmla="*/ 914946 w 1942646"/>
              <a:gd name="connsiteY82" fmla="*/ 792878 h 1046085"/>
              <a:gd name="connsiteX83" fmla="*/ 930762 w 1942646"/>
              <a:gd name="connsiteY83" fmla="*/ 754694 h 1046085"/>
              <a:gd name="connsiteX84" fmla="*/ 1114702 w 1942646"/>
              <a:gd name="connsiteY84" fmla="*/ 555491 h 1046085"/>
              <a:gd name="connsiteX85" fmla="*/ 1152886 w 1942646"/>
              <a:gd name="connsiteY85" fmla="*/ 539675 h 1046085"/>
              <a:gd name="connsiteX86" fmla="*/ 1206886 w 1942646"/>
              <a:gd name="connsiteY86" fmla="*/ 593675 h 1046085"/>
              <a:gd name="connsiteX87" fmla="*/ 1152886 w 1942646"/>
              <a:gd name="connsiteY87" fmla="*/ 647675 h 1046085"/>
              <a:gd name="connsiteX88" fmla="*/ 1098886 w 1942646"/>
              <a:gd name="connsiteY88" fmla="*/ 593675 h 1046085"/>
              <a:gd name="connsiteX89" fmla="*/ 1114702 w 1942646"/>
              <a:gd name="connsiteY89" fmla="*/ 555491 h 1046085"/>
              <a:gd name="connsiteX90" fmla="*/ 1298642 w 1942646"/>
              <a:gd name="connsiteY90" fmla="*/ 356288 h 1046085"/>
              <a:gd name="connsiteX91" fmla="*/ 1336826 w 1942646"/>
              <a:gd name="connsiteY91" fmla="*/ 340472 h 1046085"/>
              <a:gd name="connsiteX92" fmla="*/ 1349132 w 1942646"/>
              <a:gd name="connsiteY92" fmla="*/ 345569 h 1046085"/>
              <a:gd name="connsiteX93" fmla="*/ 1385729 w 1942646"/>
              <a:gd name="connsiteY93" fmla="*/ 382166 h 1046085"/>
              <a:gd name="connsiteX94" fmla="*/ 1390826 w 1942646"/>
              <a:gd name="connsiteY94" fmla="*/ 394472 h 1046085"/>
              <a:gd name="connsiteX95" fmla="*/ 1336826 w 1942646"/>
              <a:gd name="connsiteY95" fmla="*/ 448472 h 1046085"/>
              <a:gd name="connsiteX96" fmla="*/ 1282826 w 1942646"/>
              <a:gd name="connsiteY96" fmla="*/ 394472 h 1046085"/>
              <a:gd name="connsiteX97" fmla="*/ 1298642 w 1942646"/>
              <a:gd name="connsiteY97" fmla="*/ 356288 h 1046085"/>
              <a:gd name="connsiteX98" fmla="*/ 562883 w 1942646"/>
              <a:gd name="connsiteY98" fmla="*/ 953900 h 1046085"/>
              <a:gd name="connsiteX99" fmla="*/ 601066 w 1942646"/>
              <a:gd name="connsiteY99" fmla="*/ 938084 h 1046085"/>
              <a:gd name="connsiteX100" fmla="*/ 655066 w 1942646"/>
              <a:gd name="connsiteY100" fmla="*/ 992084 h 1046085"/>
              <a:gd name="connsiteX101" fmla="*/ 601066 w 1942646"/>
              <a:gd name="connsiteY101" fmla="*/ 1046084 h 1046085"/>
              <a:gd name="connsiteX102" fmla="*/ 547066 w 1942646"/>
              <a:gd name="connsiteY102" fmla="*/ 992084 h 1046085"/>
              <a:gd name="connsiteX103" fmla="*/ 562883 w 1942646"/>
              <a:gd name="connsiteY103" fmla="*/ 953900 h 1046085"/>
              <a:gd name="connsiteX104" fmla="*/ 746822 w 1942646"/>
              <a:gd name="connsiteY104" fmla="*/ 754695 h 1046085"/>
              <a:gd name="connsiteX105" fmla="*/ 785006 w 1942646"/>
              <a:gd name="connsiteY105" fmla="*/ 738878 h 1046085"/>
              <a:gd name="connsiteX106" fmla="*/ 839006 w 1942646"/>
              <a:gd name="connsiteY106" fmla="*/ 792878 h 1046085"/>
              <a:gd name="connsiteX107" fmla="*/ 785006 w 1942646"/>
              <a:gd name="connsiteY107" fmla="*/ 846878 h 1046085"/>
              <a:gd name="connsiteX108" fmla="*/ 731006 w 1942646"/>
              <a:gd name="connsiteY108" fmla="*/ 792878 h 1046085"/>
              <a:gd name="connsiteX109" fmla="*/ 746822 w 1942646"/>
              <a:gd name="connsiteY109" fmla="*/ 754695 h 1046085"/>
              <a:gd name="connsiteX110" fmla="*/ 930762 w 1942646"/>
              <a:gd name="connsiteY110" fmla="*/ 555492 h 1046085"/>
              <a:gd name="connsiteX111" fmla="*/ 968946 w 1942646"/>
              <a:gd name="connsiteY111" fmla="*/ 539675 h 1046085"/>
              <a:gd name="connsiteX112" fmla="*/ 1022946 w 1942646"/>
              <a:gd name="connsiteY112" fmla="*/ 593675 h 1046085"/>
              <a:gd name="connsiteX113" fmla="*/ 968946 w 1942646"/>
              <a:gd name="connsiteY113" fmla="*/ 647675 h 1046085"/>
              <a:gd name="connsiteX114" fmla="*/ 914946 w 1942646"/>
              <a:gd name="connsiteY114" fmla="*/ 593675 h 1046085"/>
              <a:gd name="connsiteX115" fmla="*/ 930762 w 1942646"/>
              <a:gd name="connsiteY115" fmla="*/ 555492 h 1046085"/>
              <a:gd name="connsiteX116" fmla="*/ 1114702 w 1942646"/>
              <a:gd name="connsiteY116" fmla="*/ 356289 h 1046085"/>
              <a:gd name="connsiteX117" fmla="*/ 1152886 w 1942646"/>
              <a:gd name="connsiteY117" fmla="*/ 340472 h 1046085"/>
              <a:gd name="connsiteX118" fmla="*/ 1206886 w 1942646"/>
              <a:gd name="connsiteY118" fmla="*/ 394472 h 1046085"/>
              <a:gd name="connsiteX119" fmla="*/ 1152886 w 1942646"/>
              <a:gd name="connsiteY119" fmla="*/ 448472 h 1046085"/>
              <a:gd name="connsiteX120" fmla="*/ 1098886 w 1942646"/>
              <a:gd name="connsiteY120" fmla="*/ 394472 h 1046085"/>
              <a:gd name="connsiteX121" fmla="*/ 1114702 w 1942646"/>
              <a:gd name="connsiteY121" fmla="*/ 356289 h 1046085"/>
              <a:gd name="connsiteX122" fmla="*/ 378943 w 1942646"/>
              <a:gd name="connsiteY122" fmla="*/ 953900 h 1046085"/>
              <a:gd name="connsiteX123" fmla="*/ 417126 w 1942646"/>
              <a:gd name="connsiteY123" fmla="*/ 938084 h 1046085"/>
              <a:gd name="connsiteX124" fmla="*/ 471126 w 1942646"/>
              <a:gd name="connsiteY124" fmla="*/ 992084 h 1046085"/>
              <a:gd name="connsiteX125" fmla="*/ 417126 w 1942646"/>
              <a:gd name="connsiteY125" fmla="*/ 1046084 h 1046085"/>
              <a:gd name="connsiteX126" fmla="*/ 363126 w 1942646"/>
              <a:gd name="connsiteY126" fmla="*/ 992084 h 1046085"/>
              <a:gd name="connsiteX127" fmla="*/ 378943 w 1942646"/>
              <a:gd name="connsiteY127" fmla="*/ 953900 h 1046085"/>
              <a:gd name="connsiteX128" fmla="*/ 562883 w 1942646"/>
              <a:gd name="connsiteY128" fmla="*/ 754694 h 1046085"/>
              <a:gd name="connsiteX129" fmla="*/ 601066 w 1942646"/>
              <a:gd name="connsiteY129" fmla="*/ 738878 h 1046085"/>
              <a:gd name="connsiteX130" fmla="*/ 655066 w 1942646"/>
              <a:gd name="connsiteY130" fmla="*/ 792878 h 1046085"/>
              <a:gd name="connsiteX131" fmla="*/ 601066 w 1942646"/>
              <a:gd name="connsiteY131" fmla="*/ 846878 h 1046085"/>
              <a:gd name="connsiteX132" fmla="*/ 547067 w 1942646"/>
              <a:gd name="connsiteY132" fmla="*/ 792878 h 1046085"/>
              <a:gd name="connsiteX133" fmla="*/ 562883 w 1942646"/>
              <a:gd name="connsiteY133" fmla="*/ 754694 h 1046085"/>
              <a:gd name="connsiteX134" fmla="*/ 746822 w 1942646"/>
              <a:gd name="connsiteY134" fmla="*/ 555492 h 1046085"/>
              <a:gd name="connsiteX135" fmla="*/ 785006 w 1942646"/>
              <a:gd name="connsiteY135" fmla="*/ 539675 h 1046085"/>
              <a:gd name="connsiteX136" fmla="*/ 839006 w 1942646"/>
              <a:gd name="connsiteY136" fmla="*/ 593675 h 1046085"/>
              <a:gd name="connsiteX137" fmla="*/ 785006 w 1942646"/>
              <a:gd name="connsiteY137" fmla="*/ 647675 h 1046085"/>
              <a:gd name="connsiteX138" fmla="*/ 731006 w 1942646"/>
              <a:gd name="connsiteY138" fmla="*/ 593675 h 1046085"/>
              <a:gd name="connsiteX139" fmla="*/ 746822 w 1942646"/>
              <a:gd name="connsiteY139" fmla="*/ 555492 h 1046085"/>
              <a:gd name="connsiteX140" fmla="*/ 930762 w 1942646"/>
              <a:gd name="connsiteY140" fmla="*/ 356289 h 1046085"/>
              <a:gd name="connsiteX141" fmla="*/ 968946 w 1942646"/>
              <a:gd name="connsiteY141" fmla="*/ 340472 h 1046085"/>
              <a:gd name="connsiteX142" fmla="*/ 1022946 w 1942646"/>
              <a:gd name="connsiteY142" fmla="*/ 394472 h 1046085"/>
              <a:gd name="connsiteX143" fmla="*/ 968946 w 1942646"/>
              <a:gd name="connsiteY143" fmla="*/ 448472 h 1046085"/>
              <a:gd name="connsiteX144" fmla="*/ 914946 w 1942646"/>
              <a:gd name="connsiteY144" fmla="*/ 394472 h 1046085"/>
              <a:gd name="connsiteX145" fmla="*/ 930762 w 1942646"/>
              <a:gd name="connsiteY145" fmla="*/ 356289 h 1046085"/>
              <a:gd name="connsiteX146" fmla="*/ 1114703 w 1942646"/>
              <a:gd name="connsiteY146" fmla="*/ 157085 h 1046085"/>
              <a:gd name="connsiteX147" fmla="*/ 1131867 w 1942646"/>
              <a:gd name="connsiteY147" fmla="*/ 145513 h 1046085"/>
              <a:gd name="connsiteX148" fmla="*/ 1146185 w 1942646"/>
              <a:gd name="connsiteY148" fmla="*/ 142622 h 1046085"/>
              <a:gd name="connsiteX149" fmla="*/ 1205533 w 1942646"/>
              <a:gd name="connsiteY149" fmla="*/ 201970 h 1046085"/>
              <a:gd name="connsiteX150" fmla="*/ 1202643 w 1942646"/>
              <a:gd name="connsiteY150" fmla="*/ 216288 h 1046085"/>
              <a:gd name="connsiteX151" fmla="*/ 1152886 w 1942646"/>
              <a:gd name="connsiteY151" fmla="*/ 249269 h 1046085"/>
              <a:gd name="connsiteX152" fmla="*/ 1098886 w 1942646"/>
              <a:gd name="connsiteY152" fmla="*/ 195269 h 1046085"/>
              <a:gd name="connsiteX153" fmla="*/ 1114703 w 1942646"/>
              <a:gd name="connsiteY153" fmla="*/ 157085 h 1046085"/>
              <a:gd name="connsiteX154" fmla="*/ 195003 w 1942646"/>
              <a:gd name="connsiteY154" fmla="*/ 953901 h 1046085"/>
              <a:gd name="connsiteX155" fmla="*/ 233186 w 1942646"/>
              <a:gd name="connsiteY155" fmla="*/ 938084 h 1046085"/>
              <a:gd name="connsiteX156" fmla="*/ 287186 w 1942646"/>
              <a:gd name="connsiteY156" fmla="*/ 992084 h 1046085"/>
              <a:gd name="connsiteX157" fmla="*/ 233186 w 1942646"/>
              <a:gd name="connsiteY157" fmla="*/ 1046084 h 1046085"/>
              <a:gd name="connsiteX158" fmla="*/ 179187 w 1942646"/>
              <a:gd name="connsiteY158" fmla="*/ 992084 h 1046085"/>
              <a:gd name="connsiteX159" fmla="*/ 195003 w 1942646"/>
              <a:gd name="connsiteY159" fmla="*/ 953901 h 1046085"/>
              <a:gd name="connsiteX160" fmla="*/ 378943 w 1942646"/>
              <a:gd name="connsiteY160" fmla="*/ 754694 h 1046085"/>
              <a:gd name="connsiteX161" fmla="*/ 417127 w 1942646"/>
              <a:gd name="connsiteY161" fmla="*/ 738878 h 1046085"/>
              <a:gd name="connsiteX162" fmla="*/ 471127 w 1942646"/>
              <a:gd name="connsiteY162" fmla="*/ 792878 h 1046085"/>
              <a:gd name="connsiteX163" fmla="*/ 417127 w 1942646"/>
              <a:gd name="connsiteY163" fmla="*/ 846878 h 1046085"/>
              <a:gd name="connsiteX164" fmla="*/ 363127 w 1942646"/>
              <a:gd name="connsiteY164" fmla="*/ 792878 h 1046085"/>
              <a:gd name="connsiteX165" fmla="*/ 378943 w 1942646"/>
              <a:gd name="connsiteY165" fmla="*/ 754694 h 1046085"/>
              <a:gd name="connsiteX166" fmla="*/ 562884 w 1942646"/>
              <a:gd name="connsiteY166" fmla="*/ 555492 h 1046085"/>
              <a:gd name="connsiteX167" fmla="*/ 601066 w 1942646"/>
              <a:gd name="connsiteY167" fmla="*/ 539675 h 1046085"/>
              <a:gd name="connsiteX168" fmla="*/ 655066 w 1942646"/>
              <a:gd name="connsiteY168" fmla="*/ 593675 h 1046085"/>
              <a:gd name="connsiteX169" fmla="*/ 601066 w 1942646"/>
              <a:gd name="connsiteY169" fmla="*/ 647675 h 1046085"/>
              <a:gd name="connsiteX170" fmla="*/ 547068 w 1942646"/>
              <a:gd name="connsiteY170" fmla="*/ 593675 h 1046085"/>
              <a:gd name="connsiteX171" fmla="*/ 562884 w 1942646"/>
              <a:gd name="connsiteY171" fmla="*/ 555492 h 1046085"/>
              <a:gd name="connsiteX172" fmla="*/ 746823 w 1942646"/>
              <a:gd name="connsiteY172" fmla="*/ 356288 h 1046085"/>
              <a:gd name="connsiteX173" fmla="*/ 785006 w 1942646"/>
              <a:gd name="connsiteY173" fmla="*/ 340472 h 1046085"/>
              <a:gd name="connsiteX174" fmla="*/ 839006 w 1942646"/>
              <a:gd name="connsiteY174" fmla="*/ 394472 h 1046085"/>
              <a:gd name="connsiteX175" fmla="*/ 785006 w 1942646"/>
              <a:gd name="connsiteY175" fmla="*/ 448472 h 1046085"/>
              <a:gd name="connsiteX176" fmla="*/ 731006 w 1942646"/>
              <a:gd name="connsiteY176" fmla="*/ 394472 h 1046085"/>
              <a:gd name="connsiteX177" fmla="*/ 746823 w 1942646"/>
              <a:gd name="connsiteY177" fmla="*/ 356288 h 1046085"/>
              <a:gd name="connsiteX178" fmla="*/ 930762 w 1942646"/>
              <a:gd name="connsiteY178" fmla="*/ 157086 h 1046085"/>
              <a:gd name="connsiteX179" fmla="*/ 968946 w 1942646"/>
              <a:gd name="connsiteY179" fmla="*/ 141269 h 1046085"/>
              <a:gd name="connsiteX180" fmla="*/ 1022946 w 1942646"/>
              <a:gd name="connsiteY180" fmla="*/ 195269 h 1046085"/>
              <a:gd name="connsiteX181" fmla="*/ 968946 w 1942646"/>
              <a:gd name="connsiteY181" fmla="*/ 249269 h 1046085"/>
              <a:gd name="connsiteX182" fmla="*/ 914946 w 1942646"/>
              <a:gd name="connsiteY182" fmla="*/ 195269 h 1046085"/>
              <a:gd name="connsiteX183" fmla="*/ 930762 w 1942646"/>
              <a:gd name="connsiteY183" fmla="*/ 157086 h 1046085"/>
              <a:gd name="connsiteX184" fmla="*/ 958022 w 1942646"/>
              <a:gd name="connsiteY184" fmla="*/ 45541 h 1046085"/>
              <a:gd name="connsiteX185" fmla="*/ 1003563 w 1942646"/>
              <a:gd name="connsiteY185" fmla="*/ 0 h 1046085"/>
              <a:gd name="connsiteX186" fmla="*/ 1019029 w 1942646"/>
              <a:gd name="connsiteY186" fmla="*/ 15467 h 1046085"/>
              <a:gd name="connsiteX187" fmla="*/ 1018703 w 1942646"/>
              <a:gd name="connsiteY187" fmla="*/ 17085 h 1046085"/>
              <a:gd name="connsiteX188" fmla="*/ 968946 w 1942646"/>
              <a:gd name="connsiteY188" fmla="*/ 50066 h 1046085"/>
              <a:gd name="connsiteX189" fmla="*/ 763289 w 1942646"/>
              <a:gd name="connsiteY189" fmla="*/ 240274 h 1046085"/>
              <a:gd name="connsiteX190" fmla="*/ 830011 w 1942646"/>
              <a:gd name="connsiteY190" fmla="*/ 173552 h 1046085"/>
              <a:gd name="connsiteX191" fmla="*/ 839006 w 1942646"/>
              <a:gd name="connsiteY191" fmla="*/ 195269 h 1046085"/>
              <a:gd name="connsiteX192" fmla="*/ 785006 w 1942646"/>
              <a:gd name="connsiteY192" fmla="*/ 249269 h 1046085"/>
              <a:gd name="connsiteX193" fmla="*/ 568557 w 1942646"/>
              <a:gd name="connsiteY193" fmla="*/ 435006 h 1046085"/>
              <a:gd name="connsiteX194" fmla="*/ 641601 w 1942646"/>
              <a:gd name="connsiteY194" fmla="*/ 361962 h 1046085"/>
              <a:gd name="connsiteX195" fmla="*/ 655066 w 1942646"/>
              <a:gd name="connsiteY195" fmla="*/ 394472 h 1046085"/>
              <a:gd name="connsiteX196" fmla="*/ 601066 w 1942646"/>
              <a:gd name="connsiteY196" fmla="*/ 448472 h 1046085"/>
              <a:gd name="connsiteX197" fmla="*/ 376824 w 1942646"/>
              <a:gd name="connsiteY197" fmla="*/ 626739 h 1046085"/>
              <a:gd name="connsiteX198" fmla="*/ 450192 w 1942646"/>
              <a:gd name="connsiteY198" fmla="*/ 553371 h 1046085"/>
              <a:gd name="connsiteX199" fmla="*/ 455311 w 1942646"/>
              <a:gd name="connsiteY199" fmla="*/ 555492 h 1046085"/>
              <a:gd name="connsiteX200" fmla="*/ 471128 w 1942646"/>
              <a:gd name="connsiteY200" fmla="*/ 593675 h 1046085"/>
              <a:gd name="connsiteX201" fmla="*/ 417128 w 1942646"/>
              <a:gd name="connsiteY201" fmla="*/ 647675 h 1046085"/>
              <a:gd name="connsiteX202" fmla="*/ 378945 w 1942646"/>
              <a:gd name="connsiteY202" fmla="*/ 631858 h 1046085"/>
              <a:gd name="connsiteX203" fmla="*/ 188413 w 1942646"/>
              <a:gd name="connsiteY203" fmla="*/ 815150 h 1046085"/>
              <a:gd name="connsiteX204" fmla="*/ 255459 w 1942646"/>
              <a:gd name="connsiteY204" fmla="*/ 748104 h 1046085"/>
              <a:gd name="connsiteX205" fmla="*/ 271371 w 1942646"/>
              <a:gd name="connsiteY205" fmla="*/ 754694 h 1046085"/>
              <a:gd name="connsiteX206" fmla="*/ 287187 w 1942646"/>
              <a:gd name="connsiteY206" fmla="*/ 792878 h 1046085"/>
              <a:gd name="connsiteX207" fmla="*/ 233187 w 1942646"/>
              <a:gd name="connsiteY207" fmla="*/ 846878 h 1046085"/>
              <a:gd name="connsiteX208" fmla="*/ 195003 w 1942646"/>
              <a:gd name="connsiteY208" fmla="*/ 831062 h 1046085"/>
              <a:gd name="connsiteX209" fmla="*/ 0 w 1942646"/>
              <a:gd name="connsiteY209" fmla="*/ 1003563 h 1046085"/>
              <a:gd name="connsiteX210" fmla="*/ 60724 w 1942646"/>
              <a:gd name="connsiteY210" fmla="*/ 942839 h 1046085"/>
              <a:gd name="connsiteX211" fmla="*/ 87431 w 1942646"/>
              <a:gd name="connsiteY211" fmla="*/ 953901 h 1046085"/>
              <a:gd name="connsiteX212" fmla="*/ 103247 w 1942646"/>
              <a:gd name="connsiteY212" fmla="*/ 992085 h 1046085"/>
              <a:gd name="connsiteX213" fmla="*/ 49246 w 1942646"/>
              <a:gd name="connsiteY213" fmla="*/ 1046085 h 1046085"/>
              <a:gd name="connsiteX214" fmla="*/ 11062 w 1942646"/>
              <a:gd name="connsiteY214" fmla="*/ 1030269 h 1046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1942646" h="1046085">
                <a:moveTo>
                  <a:pt x="1850462" y="953900"/>
                </a:moveTo>
                <a:cubicBezTo>
                  <a:pt x="1860235" y="944128"/>
                  <a:pt x="1873735" y="938084"/>
                  <a:pt x="1888646" y="938084"/>
                </a:cubicBezTo>
                <a:cubicBezTo>
                  <a:pt x="1918469" y="938084"/>
                  <a:pt x="1942646" y="962261"/>
                  <a:pt x="1942646" y="992084"/>
                </a:cubicBezTo>
                <a:cubicBezTo>
                  <a:pt x="1942646" y="1021907"/>
                  <a:pt x="1918469" y="1046084"/>
                  <a:pt x="1888646" y="1046084"/>
                </a:cubicBezTo>
                <a:cubicBezTo>
                  <a:pt x="1858823" y="1046084"/>
                  <a:pt x="1834646" y="1021907"/>
                  <a:pt x="1834646" y="992084"/>
                </a:cubicBezTo>
                <a:cubicBezTo>
                  <a:pt x="1834646" y="977173"/>
                  <a:pt x="1840690" y="963673"/>
                  <a:pt x="1850462" y="953900"/>
                </a:cubicBezTo>
                <a:close/>
                <a:moveTo>
                  <a:pt x="1666522" y="953900"/>
                </a:moveTo>
                <a:cubicBezTo>
                  <a:pt x="1676295" y="944128"/>
                  <a:pt x="1689795" y="938084"/>
                  <a:pt x="1704706" y="938084"/>
                </a:cubicBezTo>
                <a:cubicBezTo>
                  <a:pt x="1734529" y="938084"/>
                  <a:pt x="1758706" y="962261"/>
                  <a:pt x="1758706" y="992084"/>
                </a:cubicBezTo>
                <a:cubicBezTo>
                  <a:pt x="1758706" y="1021907"/>
                  <a:pt x="1734529" y="1046084"/>
                  <a:pt x="1704706" y="1046084"/>
                </a:cubicBezTo>
                <a:cubicBezTo>
                  <a:pt x="1674883" y="1046084"/>
                  <a:pt x="1650706" y="1021907"/>
                  <a:pt x="1650706" y="992084"/>
                </a:cubicBezTo>
                <a:cubicBezTo>
                  <a:pt x="1650706" y="977173"/>
                  <a:pt x="1656750" y="963672"/>
                  <a:pt x="1666522" y="953900"/>
                </a:cubicBezTo>
                <a:close/>
                <a:moveTo>
                  <a:pt x="1482582" y="953901"/>
                </a:moveTo>
                <a:cubicBezTo>
                  <a:pt x="1492354" y="944129"/>
                  <a:pt x="1505854" y="938084"/>
                  <a:pt x="1520766" y="938084"/>
                </a:cubicBezTo>
                <a:cubicBezTo>
                  <a:pt x="1550589" y="938084"/>
                  <a:pt x="1574766" y="962261"/>
                  <a:pt x="1574766" y="992084"/>
                </a:cubicBezTo>
                <a:cubicBezTo>
                  <a:pt x="1574766" y="1021907"/>
                  <a:pt x="1550589" y="1046084"/>
                  <a:pt x="1520766" y="1046084"/>
                </a:cubicBezTo>
                <a:cubicBezTo>
                  <a:pt x="1490943" y="1046084"/>
                  <a:pt x="1466766" y="1021907"/>
                  <a:pt x="1466766" y="992084"/>
                </a:cubicBezTo>
                <a:cubicBezTo>
                  <a:pt x="1466766" y="977172"/>
                  <a:pt x="1472810" y="963672"/>
                  <a:pt x="1482582" y="953901"/>
                </a:cubicBezTo>
                <a:close/>
                <a:moveTo>
                  <a:pt x="1666523" y="754694"/>
                </a:moveTo>
                <a:cubicBezTo>
                  <a:pt x="1676295" y="744922"/>
                  <a:pt x="1689795" y="738878"/>
                  <a:pt x="1704706" y="738878"/>
                </a:cubicBezTo>
                <a:cubicBezTo>
                  <a:pt x="1734529" y="738878"/>
                  <a:pt x="1758706" y="763055"/>
                  <a:pt x="1758706" y="792878"/>
                </a:cubicBezTo>
                <a:cubicBezTo>
                  <a:pt x="1758706" y="822701"/>
                  <a:pt x="1734529" y="846878"/>
                  <a:pt x="1704706" y="846878"/>
                </a:cubicBezTo>
                <a:cubicBezTo>
                  <a:pt x="1674883" y="846878"/>
                  <a:pt x="1650706" y="822701"/>
                  <a:pt x="1650706" y="792878"/>
                </a:cubicBezTo>
                <a:cubicBezTo>
                  <a:pt x="1650706" y="777967"/>
                  <a:pt x="1656750" y="764466"/>
                  <a:pt x="1666523" y="754694"/>
                </a:cubicBezTo>
                <a:close/>
                <a:moveTo>
                  <a:pt x="1298643" y="953900"/>
                </a:moveTo>
                <a:cubicBezTo>
                  <a:pt x="1308414" y="944128"/>
                  <a:pt x="1321914" y="938084"/>
                  <a:pt x="1336826" y="938084"/>
                </a:cubicBezTo>
                <a:cubicBezTo>
                  <a:pt x="1366649" y="938084"/>
                  <a:pt x="1390826" y="962261"/>
                  <a:pt x="1390826" y="992084"/>
                </a:cubicBezTo>
                <a:cubicBezTo>
                  <a:pt x="1390826" y="1021907"/>
                  <a:pt x="1366649" y="1046084"/>
                  <a:pt x="1336826" y="1046084"/>
                </a:cubicBezTo>
                <a:cubicBezTo>
                  <a:pt x="1307003" y="1046084"/>
                  <a:pt x="1282826" y="1021907"/>
                  <a:pt x="1282826" y="992084"/>
                </a:cubicBezTo>
                <a:cubicBezTo>
                  <a:pt x="1282826" y="977172"/>
                  <a:pt x="1288871" y="963672"/>
                  <a:pt x="1298643" y="953900"/>
                </a:cubicBezTo>
                <a:close/>
                <a:moveTo>
                  <a:pt x="1482583" y="754694"/>
                </a:moveTo>
                <a:cubicBezTo>
                  <a:pt x="1492354" y="744923"/>
                  <a:pt x="1505854" y="738878"/>
                  <a:pt x="1520766" y="738878"/>
                </a:cubicBezTo>
                <a:cubicBezTo>
                  <a:pt x="1550589" y="738878"/>
                  <a:pt x="1574766" y="763055"/>
                  <a:pt x="1574766" y="792878"/>
                </a:cubicBezTo>
                <a:cubicBezTo>
                  <a:pt x="1574766" y="822701"/>
                  <a:pt x="1550589" y="846878"/>
                  <a:pt x="1520766" y="846878"/>
                </a:cubicBezTo>
                <a:cubicBezTo>
                  <a:pt x="1490943" y="846878"/>
                  <a:pt x="1466766" y="822701"/>
                  <a:pt x="1466766" y="792878"/>
                </a:cubicBezTo>
                <a:cubicBezTo>
                  <a:pt x="1466766" y="777966"/>
                  <a:pt x="1472810" y="764466"/>
                  <a:pt x="1482583" y="754694"/>
                </a:cubicBezTo>
                <a:close/>
                <a:moveTo>
                  <a:pt x="1114702" y="953901"/>
                </a:moveTo>
                <a:cubicBezTo>
                  <a:pt x="1124474" y="944128"/>
                  <a:pt x="1137975" y="938084"/>
                  <a:pt x="1152886" y="938084"/>
                </a:cubicBezTo>
                <a:cubicBezTo>
                  <a:pt x="1182709" y="938084"/>
                  <a:pt x="1206886" y="962261"/>
                  <a:pt x="1206886" y="992084"/>
                </a:cubicBezTo>
                <a:cubicBezTo>
                  <a:pt x="1206886" y="1021907"/>
                  <a:pt x="1182709" y="1046084"/>
                  <a:pt x="1152886" y="1046084"/>
                </a:cubicBezTo>
                <a:cubicBezTo>
                  <a:pt x="1123063" y="1046084"/>
                  <a:pt x="1098886" y="1021907"/>
                  <a:pt x="1098886" y="992084"/>
                </a:cubicBezTo>
                <a:cubicBezTo>
                  <a:pt x="1098886" y="977173"/>
                  <a:pt x="1104930" y="963673"/>
                  <a:pt x="1114702" y="953901"/>
                </a:cubicBezTo>
                <a:close/>
                <a:moveTo>
                  <a:pt x="1298642" y="754695"/>
                </a:moveTo>
                <a:cubicBezTo>
                  <a:pt x="1308414" y="744922"/>
                  <a:pt x="1321914" y="738878"/>
                  <a:pt x="1336826" y="738878"/>
                </a:cubicBezTo>
                <a:cubicBezTo>
                  <a:pt x="1366649" y="738878"/>
                  <a:pt x="1390826" y="763055"/>
                  <a:pt x="1390826" y="792878"/>
                </a:cubicBezTo>
                <a:cubicBezTo>
                  <a:pt x="1390826" y="822701"/>
                  <a:pt x="1366649" y="846878"/>
                  <a:pt x="1336826" y="846878"/>
                </a:cubicBezTo>
                <a:cubicBezTo>
                  <a:pt x="1307003" y="846878"/>
                  <a:pt x="1282826" y="822701"/>
                  <a:pt x="1282826" y="792878"/>
                </a:cubicBezTo>
                <a:cubicBezTo>
                  <a:pt x="1282826" y="777966"/>
                  <a:pt x="1288871" y="764466"/>
                  <a:pt x="1298642" y="754695"/>
                </a:cubicBezTo>
                <a:close/>
                <a:moveTo>
                  <a:pt x="1482582" y="555492"/>
                </a:moveTo>
                <a:cubicBezTo>
                  <a:pt x="1492354" y="545719"/>
                  <a:pt x="1505854" y="539675"/>
                  <a:pt x="1520766" y="539675"/>
                </a:cubicBezTo>
                <a:cubicBezTo>
                  <a:pt x="1550589" y="539675"/>
                  <a:pt x="1574766" y="563852"/>
                  <a:pt x="1574766" y="593675"/>
                </a:cubicBezTo>
                <a:cubicBezTo>
                  <a:pt x="1574766" y="623498"/>
                  <a:pt x="1550589" y="647675"/>
                  <a:pt x="1520766" y="647675"/>
                </a:cubicBezTo>
                <a:cubicBezTo>
                  <a:pt x="1490943" y="647675"/>
                  <a:pt x="1466766" y="623498"/>
                  <a:pt x="1466766" y="593675"/>
                </a:cubicBezTo>
                <a:cubicBezTo>
                  <a:pt x="1466766" y="578763"/>
                  <a:pt x="1472811" y="565263"/>
                  <a:pt x="1482582" y="555492"/>
                </a:cubicBezTo>
                <a:close/>
                <a:moveTo>
                  <a:pt x="930762" y="953900"/>
                </a:moveTo>
                <a:cubicBezTo>
                  <a:pt x="940535" y="944128"/>
                  <a:pt x="954035" y="938084"/>
                  <a:pt x="968946" y="938084"/>
                </a:cubicBezTo>
                <a:cubicBezTo>
                  <a:pt x="998769" y="938084"/>
                  <a:pt x="1022946" y="962261"/>
                  <a:pt x="1022946" y="992084"/>
                </a:cubicBezTo>
                <a:cubicBezTo>
                  <a:pt x="1022946" y="1021907"/>
                  <a:pt x="998769" y="1046084"/>
                  <a:pt x="968946" y="1046084"/>
                </a:cubicBezTo>
                <a:cubicBezTo>
                  <a:pt x="939123" y="1046084"/>
                  <a:pt x="914946" y="1021907"/>
                  <a:pt x="914946" y="992084"/>
                </a:cubicBezTo>
                <a:cubicBezTo>
                  <a:pt x="914946" y="977173"/>
                  <a:pt x="920990" y="963673"/>
                  <a:pt x="930762" y="953900"/>
                </a:cubicBezTo>
                <a:close/>
                <a:moveTo>
                  <a:pt x="1114702" y="754694"/>
                </a:moveTo>
                <a:cubicBezTo>
                  <a:pt x="1124474" y="744922"/>
                  <a:pt x="1137975" y="738878"/>
                  <a:pt x="1152886" y="738878"/>
                </a:cubicBezTo>
                <a:cubicBezTo>
                  <a:pt x="1182709" y="738878"/>
                  <a:pt x="1206886" y="763055"/>
                  <a:pt x="1206886" y="792878"/>
                </a:cubicBezTo>
                <a:cubicBezTo>
                  <a:pt x="1206886" y="822701"/>
                  <a:pt x="1182709" y="846878"/>
                  <a:pt x="1152886" y="846878"/>
                </a:cubicBezTo>
                <a:cubicBezTo>
                  <a:pt x="1123063" y="846878"/>
                  <a:pt x="1098886" y="822701"/>
                  <a:pt x="1098886" y="792878"/>
                </a:cubicBezTo>
                <a:cubicBezTo>
                  <a:pt x="1098886" y="777967"/>
                  <a:pt x="1104930" y="764467"/>
                  <a:pt x="1114702" y="754694"/>
                </a:cubicBezTo>
                <a:close/>
                <a:moveTo>
                  <a:pt x="1298642" y="555491"/>
                </a:moveTo>
                <a:cubicBezTo>
                  <a:pt x="1308414" y="545719"/>
                  <a:pt x="1321915" y="539675"/>
                  <a:pt x="1336826" y="539675"/>
                </a:cubicBezTo>
                <a:cubicBezTo>
                  <a:pt x="1366649" y="539675"/>
                  <a:pt x="1390826" y="563852"/>
                  <a:pt x="1390826" y="593675"/>
                </a:cubicBezTo>
                <a:cubicBezTo>
                  <a:pt x="1390826" y="623498"/>
                  <a:pt x="1366649" y="647675"/>
                  <a:pt x="1336826" y="647675"/>
                </a:cubicBezTo>
                <a:cubicBezTo>
                  <a:pt x="1307003" y="647675"/>
                  <a:pt x="1282826" y="623498"/>
                  <a:pt x="1282826" y="593675"/>
                </a:cubicBezTo>
                <a:cubicBezTo>
                  <a:pt x="1282826" y="578764"/>
                  <a:pt x="1288870" y="565264"/>
                  <a:pt x="1298642" y="555491"/>
                </a:cubicBezTo>
                <a:close/>
                <a:moveTo>
                  <a:pt x="746823" y="953900"/>
                </a:moveTo>
                <a:cubicBezTo>
                  <a:pt x="756594" y="944129"/>
                  <a:pt x="770094" y="938084"/>
                  <a:pt x="785006" y="938084"/>
                </a:cubicBezTo>
                <a:cubicBezTo>
                  <a:pt x="814829" y="938084"/>
                  <a:pt x="839006" y="962261"/>
                  <a:pt x="839006" y="992084"/>
                </a:cubicBezTo>
                <a:cubicBezTo>
                  <a:pt x="839006" y="1021907"/>
                  <a:pt x="814829" y="1046084"/>
                  <a:pt x="785006" y="1046084"/>
                </a:cubicBezTo>
                <a:cubicBezTo>
                  <a:pt x="755183" y="1046084"/>
                  <a:pt x="731006" y="1021907"/>
                  <a:pt x="731006" y="992084"/>
                </a:cubicBezTo>
                <a:cubicBezTo>
                  <a:pt x="731006" y="977173"/>
                  <a:pt x="737050" y="963672"/>
                  <a:pt x="746823" y="953900"/>
                </a:cubicBezTo>
                <a:close/>
                <a:moveTo>
                  <a:pt x="930762" y="754694"/>
                </a:moveTo>
                <a:cubicBezTo>
                  <a:pt x="940535" y="744922"/>
                  <a:pt x="954035" y="738878"/>
                  <a:pt x="968946" y="738878"/>
                </a:cubicBezTo>
                <a:cubicBezTo>
                  <a:pt x="998769" y="738878"/>
                  <a:pt x="1022946" y="763055"/>
                  <a:pt x="1022946" y="792878"/>
                </a:cubicBezTo>
                <a:cubicBezTo>
                  <a:pt x="1022946" y="822701"/>
                  <a:pt x="998769" y="846878"/>
                  <a:pt x="968946" y="846878"/>
                </a:cubicBezTo>
                <a:cubicBezTo>
                  <a:pt x="939123" y="846878"/>
                  <a:pt x="914946" y="822701"/>
                  <a:pt x="914946" y="792878"/>
                </a:cubicBezTo>
                <a:cubicBezTo>
                  <a:pt x="914946" y="777967"/>
                  <a:pt x="920990" y="764467"/>
                  <a:pt x="930762" y="754694"/>
                </a:cubicBezTo>
                <a:close/>
                <a:moveTo>
                  <a:pt x="1114702" y="555491"/>
                </a:moveTo>
                <a:cubicBezTo>
                  <a:pt x="1124475" y="545719"/>
                  <a:pt x="1137975" y="539675"/>
                  <a:pt x="1152886" y="539675"/>
                </a:cubicBezTo>
                <a:cubicBezTo>
                  <a:pt x="1182709" y="539675"/>
                  <a:pt x="1206886" y="563852"/>
                  <a:pt x="1206886" y="593675"/>
                </a:cubicBezTo>
                <a:cubicBezTo>
                  <a:pt x="1206886" y="623498"/>
                  <a:pt x="1182709" y="647675"/>
                  <a:pt x="1152886" y="647675"/>
                </a:cubicBezTo>
                <a:cubicBezTo>
                  <a:pt x="1123063" y="647675"/>
                  <a:pt x="1098886" y="623498"/>
                  <a:pt x="1098886" y="593675"/>
                </a:cubicBezTo>
                <a:cubicBezTo>
                  <a:pt x="1098886" y="578764"/>
                  <a:pt x="1104930" y="565264"/>
                  <a:pt x="1114702" y="555491"/>
                </a:cubicBezTo>
                <a:close/>
                <a:moveTo>
                  <a:pt x="1298642" y="356288"/>
                </a:moveTo>
                <a:cubicBezTo>
                  <a:pt x="1308415" y="346516"/>
                  <a:pt x="1321915" y="340472"/>
                  <a:pt x="1336826" y="340472"/>
                </a:cubicBezTo>
                <a:lnTo>
                  <a:pt x="1349132" y="345569"/>
                </a:lnTo>
                <a:lnTo>
                  <a:pt x="1385729" y="382166"/>
                </a:lnTo>
                <a:lnTo>
                  <a:pt x="1390826" y="394472"/>
                </a:lnTo>
                <a:cubicBezTo>
                  <a:pt x="1390826" y="424295"/>
                  <a:pt x="1366649" y="448472"/>
                  <a:pt x="1336826" y="448472"/>
                </a:cubicBezTo>
                <a:cubicBezTo>
                  <a:pt x="1307003" y="448472"/>
                  <a:pt x="1282826" y="424295"/>
                  <a:pt x="1282826" y="394472"/>
                </a:cubicBezTo>
                <a:cubicBezTo>
                  <a:pt x="1282826" y="379561"/>
                  <a:pt x="1288870" y="366061"/>
                  <a:pt x="1298642" y="356288"/>
                </a:cubicBezTo>
                <a:close/>
                <a:moveTo>
                  <a:pt x="562883" y="953900"/>
                </a:moveTo>
                <a:cubicBezTo>
                  <a:pt x="572654" y="944129"/>
                  <a:pt x="586154" y="938084"/>
                  <a:pt x="601066" y="938084"/>
                </a:cubicBezTo>
                <a:cubicBezTo>
                  <a:pt x="630889" y="938084"/>
                  <a:pt x="655066" y="962261"/>
                  <a:pt x="655066" y="992084"/>
                </a:cubicBezTo>
                <a:cubicBezTo>
                  <a:pt x="655066" y="1021907"/>
                  <a:pt x="630889" y="1046084"/>
                  <a:pt x="601066" y="1046084"/>
                </a:cubicBezTo>
                <a:cubicBezTo>
                  <a:pt x="571243" y="1046084"/>
                  <a:pt x="547066" y="1021907"/>
                  <a:pt x="547066" y="992084"/>
                </a:cubicBezTo>
                <a:cubicBezTo>
                  <a:pt x="547066" y="977172"/>
                  <a:pt x="553111" y="963672"/>
                  <a:pt x="562883" y="953900"/>
                </a:cubicBezTo>
                <a:close/>
                <a:moveTo>
                  <a:pt x="746822" y="754695"/>
                </a:moveTo>
                <a:cubicBezTo>
                  <a:pt x="756594" y="744923"/>
                  <a:pt x="770094" y="738878"/>
                  <a:pt x="785006" y="738878"/>
                </a:cubicBezTo>
                <a:cubicBezTo>
                  <a:pt x="814829" y="738878"/>
                  <a:pt x="839006" y="763055"/>
                  <a:pt x="839006" y="792878"/>
                </a:cubicBezTo>
                <a:cubicBezTo>
                  <a:pt x="839006" y="822701"/>
                  <a:pt x="814829" y="846878"/>
                  <a:pt x="785006" y="846878"/>
                </a:cubicBezTo>
                <a:cubicBezTo>
                  <a:pt x="755183" y="846878"/>
                  <a:pt x="731006" y="822701"/>
                  <a:pt x="731006" y="792878"/>
                </a:cubicBezTo>
                <a:cubicBezTo>
                  <a:pt x="731006" y="777967"/>
                  <a:pt x="737050" y="764466"/>
                  <a:pt x="746822" y="754695"/>
                </a:cubicBezTo>
                <a:close/>
                <a:moveTo>
                  <a:pt x="930762" y="555492"/>
                </a:moveTo>
                <a:cubicBezTo>
                  <a:pt x="940534" y="545720"/>
                  <a:pt x="954034" y="539675"/>
                  <a:pt x="968946" y="539675"/>
                </a:cubicBezTo>
                <a:cubicBezTo>
                  <a:pt x="998769" y="539675"/>
                  <a:pt x="1022946" y="563852"/>
                  <a:pt x="1022946" y="593675"/>
                </a:cubicBezTo>
                <a:cubicBezTo>
                  <a:pt x="1022946" y="623498"/>
                  <a:pt x="998769" y="647675"/>
                  <a:pt x="968946" y="647675"/>
                </a:cubicBezTo>
                <a:cubicBezTo>
                  <a:pt x="939123" y="647675"/>
                  <a:pt x="914946" y="623498"/>
                  <a:pt x="914946" y="593675"/>
                </a:cubicBezTo>
                <a:cubicBezTo>
                  <a:pt x="914946" y="578763"/>
                  <a:pt x="920990" y="565263"/>
                  <a:pt x="930762" y="555492"/>
                </a:cubicBezTo>
                <a:close/>
                <a:moveTo>
                  <a:pt x="1114702" y="356289"/>
                </a:moveTo>
                <a:cubicBezTo>
                  <a:pt x="1124474" y="346517"/>
                  <a:pt x="1137974" y="340472"/>
                  <a:pt x="1152886" y="340472"/>
                </a:cubicBezTo>
                <a:cubicBezTo>
                  <a:pt x="1182709" y="340472"/>
                  <a:pt x="1206886" y="364649"/>
                  <a:pt x="1206886" y="394472"/>
                </a:cubicBezTo>
                <a:cubicBezTo>
                  <a:pt x="1206886" y="424295"/>
                  <a:pt x="1182709" y="448472"/>
                  <a:pt x="1152886" y="448472"/>
                </a:cubicBezTo>
                <a:cubicBezTo>
                  <a:pt x="1123063" y="448472"/>
                  <a:pt x="1098886" y="424295"/>
                  <a:pt x="1098886" y="394472"/>
                </a:cubicBezTo>
                <a:cubicBezTo>
                  <a:pt x="1098886" y="379561"/>
                  <a:pt x="1104930" y="366060"/>
                  <a:pt x="1114702" y="356289"/>
                </a:cubicBezTo>
                <a:close/>
                <a:moveTo>
                  <a:pt x="378943" y="953900"/>
                </a:moveTo>
                <a:cubicBezTo>
                  <a:pt x="388715" y="944128"/>
                  <a:pt x="402215" y="938084"/>
                  <a:pt x="417126" y="938084"/>
                </a:cubicBezTo>
                <a:cubicBezTo>
                  <a:pt x="446949" y="938084"/>
                  <a:pt x="471126" y="962261"/>
                  <a:pt x="471126" y="992084"/>
                </a:cubicBezTo>
                <a:cubicBezTo>
                  <a:pt x="471126" y="1021907"/>
                  <a:pt x="446949" y="1046084"/>
                  <a:pt x="417126" y="1046084"/>
                </a:cubicBezTo>
                <a:cubicBezTo>
                  <a:pt x="387304" y="1046084"/>
                  <a:pt x="363126" y="1021907"/>
                  <a:pt x="363126" y="992084"/>
                </a:cubicBezTo>
                <a:cubicBezTo>
                  <a:pt x="363126" y="977172"/>
                  <a:pt x="369171" y="963672"/>
                  <a:pt x="378943" y="953900"/>
                </a:cubicBezTo>
                <a:close/>
                <a:moveTo>
                  <a:pt x="562883" y="754694"/>
                </a:moveTo>
                <a:cubicBezTo>
                  <a:pt x="572655" y="744922"/>
                  <a:pt x="586155" y="738878"/>
                  <a:pt x="601066" y="738878"/>
                </a:cubicBezTo>
                <a:cubicBezTo>
                  <a:pt x="630889" y="738878"/>
                  <a:pt x="655066" y="763055"/>
                  <a:pt x="655066" y="792878"/>
                </a:cubicBezTo>
                <a:cubicBezTo>
                  <a:pt x="655066" y="822701"/>
                  <a:pt x="630889" y="846878"/>
                  <a:pt x="601066" y="846878"/>
                </a:cubicBezTo>
                <a:cubicBezTo>
                  <a:pt x="571244" y="846878"/>
                  <a:pt x="547067" y="822701"/>
                  <a:pt x="547067" y="792878"/>
                </a:cubicBezTo>
                <a:cubicBezTo>
                  <a:pt x="547067" y="777967"/>
                  <a:pt x="553111" y="764467"/>
                  <a:pt x="562883" y="754694"/>
                </a:cubicBezTo>
                <a:close/>
                <a:moveTo>
                  <a:pt x="746822" y="555492"/>
                </a:moveTo>
                <a:cubicBezTo>
                  <a:pt x="756594" y="545720"/>
                  <a:pt x="770094" y="539675"/>
                  <a:pt x="785006" y="539675"/>
                </a:cubicBezTo>
                <a:cubicBezTo>
                  <a:pt x="814829" y="539675"/>
                  <a:pt x="839006" y="563852"/>
                  <a:pt x="839006" y="593675"/>
                </a:cubicBezTo>
                <a:cubicBezTo>
                  <a:pt x="839006" y="623498"/>
                  <a:pt x="814829" y="647675"/>
                  <a:pt x="785006" y="647675"/>
                </a:cubicBezTo>
                <a:cubicBezTo>
                  <a:pt x="755183" y="647675"/>
                  <a:pt x="731006" y="623498"/>
                  <a:pt x="731006" y="593675"/>
                </a:cubicBezTo>
                <a:cubicBezTo>
                  <a:pt x="731006" y="578763"/>
                  <a:pt x="737051" y="565263"/>
                  <a:pt x="746822" y="555492"/>
                </a:cubicBezTo>
                <a:close/>
                <a:moveTo>
                  <a:pt x="930762" y="356289"/>
                </a:moveTo>
                <a:cubicBezTo>
                  <a:pt x="940534" y="346517"/>
                  <a:pt x="954034" y="340472"/>
                  <a:pt x="968946" y="340472"/>
                </a:cubicBezTo>
                <a:cubicBezTo>
                  <a:pt x="998769" y="340472"/>
                  <a:pt x="1022946" y="364649"/>
                  <a:pt x="1022946" y="394472"/>
                </a:cubicBezTo>
                <a:cubicBezTo>
                  <a:pt x="1022946" y="424295"/>
                  <a:pt x="998769" y="448472"/>
                  <a:pt x="968946" y="448472"/>
                </a:cubicBezTo>
                <a:cubicBezTo>
                  <a:pt x="939123" y="448472"/>
                  <a:pt x="914946" y="424295"/>
                  <a:pt x="914946" y="394472"/>
                </a:cubicBezTo>
                <a:cubicBezTo>
                  <a:pt x="914946" y="379560"/>
                  <a:pt x="920991" y="366060"/>
                  <a:pt x="930762" y="356289"/>
                </a:cubicBezTo>
                <a:close/>
                <a:moveTo>
                  <a:pt x="1114703" y="157085"/>
                </a:moveTo>
                <a:cubicBezTo>
                  <a:pt x="1119588" y="152200"/>
                  <a:pt x="1125406" y="148246"/>
                  <a:pt x="1131867" y="145513"/>
                </a:cubicBezTo>
                <a:lnTo>
                  <a:pt x="1146185" y="142622"/>
                </a:lnTo>
                <a:lnTo>
                  <a:pt x="1205533" y="201970"/>
                </a:lnTo>
                <a:lnTo>
                  <a:pt x="1202643" y="216288"/>
                </a:lnTo>
                <a:cubicBezTo>
                  <a:pt x="1194444" y="235670"/>
                  <a:pt x="1175253" y="249269"/>
                  <a:pt x="1152886" y="249269"/>
                </a:cubicBezTo>
                <a:cubicBezTo>
                  <a:pt x="1123063" y="249269"/>
                  <a:pt x="1098886" y="225092"/>
                  <a:pt x="1098886" y="195269"/>
                </a:cubicBezTo>
                <a:cubicBezTo>
                  <a:pt x="1098886" y="180357"/>
                  <a:pt x="1104931" y="166857"/>
                  <a:pt x="1114703" y="157085"/>
                </a:cubicBezTo>
                <a:close/>
                <a:moveTo>
                  <a:pt x="195003" y="953901"/>
                </a:moveTo>
                <a:cubicBezTo>
                  <a:pt x="204775" y="944128"/>
                  <a:pt x="218275" y="938084"/>
                  <a:pt x="233186" y="938084"/>
                </a:cubicBezTo>
                <a:cubicBezTo>
                  <a:pt x="263009" y="938084"/>
                  <a:pt x="287186" y="962261"/>
                  <a:pt x="287186" y="992084"/>
                </a:cubicBezTo>
                <a:cubicBezTo>
                  <a:pt x="287186" y="1021907"/>
                  <a:pt x="263009" y="1046084"/>
                  <a:pt x="233186" y="1046084"/>
                </a:cubicBezTo>
                <a:cubicBezTo>
                  <a:pt x="203363" y="1046084"/>
                  <a:pt x="179187" y="1021907"/>
                  <a:pt x="179187" y="992084"/>
                </a:cubicBezTo>
                <a:cubicBezTo>
                  <a:pt x="179187" y="977173"/>
                  <a:pt x="185231" y="963672"/>
                  <a:pt x="195003" y="953901"/>
                </a:cubicBezTo>
                <a:close/>
                <a:moveTo>
                  <a:pt x="378943" y="754694"/>
                </a:moveTo>
                <a:cubicBezTo>
                  <a:pt x="388716" y="744922"/>
                  <a:pt x="402216" y="738878"/>
                  <a:pt x="417127" y="738878"/>
                </a:cubicBezTo>
                <a:cubicBezTo>
                  <a:pt x="446950" y="738878"/>
                  <a:pt x="471127" y="763055"/>
                  <a:pt x="471127" y="792878"/>
                </a:cubicBezTo>
                <a:cubicBezTo>
                  <a:pt x="471127" y="822701"/>
                  <a:pt x="446950" y="846878"/>
                  <a:pt x="417127" y="846878"/>
                </a:cubicBezTo>
                <a:cubicBezTo>
                  <a:pt x="387304" y="846878"/>
                  <a:pt x="363127" y="822701"/>
                  <a:pt x="363127" y="792878"/>
                </a:cubicBezTo>
                <a:cubicBezTo>
                  <a:pt x="363127" y="777967"/>
                  <a:pt x="369171" y="764467"/>
                  <a:pt x="378943" y="754694"/>
                </a:cubicBezTo>
                <a:close/>
                <a:moveTo>
                  <a:pt x="562884" y="555492"/>
                </a:moveTo>
                <a:cubicBezTo>
                  <a:pt x="572656" y="545719"/>
                  <a:pt x="586155" y="539676"/>
                  <a:pt x="601066" y="539675"/>
                </a:cubicBezTo>
                <a:cubicBezTo>
                  <a:pt x="630889" y="539675"/>
                  <a:pt x="655066" y="563852"/>
                  <a:pt x="655066" y="593675"/>
                </a:cubicBezTo>
                <a:cubicBezTo>
                  <a:pt x="655066" y="623498"/>
                  <a:pt x="630889" y="647675"/>
                  <a:pt x="601066" y="647675"/>
                </a:cubicBezTo>
                <a:cubicBezTo>
                  <a:pt x="571245" y="647675"/>
                  <a:pt x="547068" y="623498"/>
                  <a:pt x="547068" y="593675"/>
                </a:cubicBezTo>
                <a:cubicBezTo>
                  <a:pt x="547068" y="578763"/>
                  <a:pt x="553112" y="565263"/>
                  <a:pt x="562884" y="555492"/>
                </a:cubicBezTo>
                <a:close/>
                <a:moveTo>
                  <a:pt x="746823" y="356288"/>
                </a:moveTo>
                <a:cubicBezTo>
                  <a:pt x="756594" y="346516"/>
                  <a:pt x="770095" y="340472"/>
                  <a:pt x="785006" y="340472"/>
                </a:cubicBezTo>
                <a:cubicBezTo>
                  <a:pt x="814829" y="340472"/>
                  <a:pt x="839006" y="364649"/>
                  <a:pt x="839006" y="394472"/>
                </a:cubicBezTo>
                <a:cubicBezTo>
                  <a:pt x="839006" y="424295"/>
                  <a:pt x="814829" y="448472"/>
                  <a:pt x="785006" y="448472"/>
                </a:cubicBezTo>
                <a:cubicBezTo>
                  <a:pt x="755183" y="448472"/>
                  <a:pt x="731006" y="424295"/>
                  <a:pt x="731006" y="394472"/>
                </a:cubicBezTo>
                <a:cubicBezTo>
                  <a:pt x="731006" y="379560"/>
                  <a:pt x="737051" y="366060"/>
                  <a:pt x="746823" y="356288"/>
                </a:cubicBezTo>
                <a:close/>
                <a:moveTo>
                  <a:pt x="930762" y="157086"/>
                </a:moveTo>
                <a:cubicBezTo>
                  <a:pt x="940534" y="147313"/>
                  <a:pt x="954035" y="141269"/>
                  <a:pt x="968946" y="141269"/>
                </a:cubicBezTo>
                <a:cubicBezTo>
                  <a:pt x="998769" y="141269"/>
                  <a:pt x="1022946" y="165446"/>
                  <a:pt x="1022946" y="195269"/>
                </a:cubicBezTo>
                <a:cubicBezTo>
                  <a:pt x="1022946" y="225092"/>
                  <a:pt x="998769" y="249269"/>
                  <a:pt x="968946" y="249269"/>
                </a:cubicBezTo>
                <a:cubicBezTo>
                  <a:pt x="939123" y="249269"/>
                  <a:pt x="914946" y="225092"/>
                  <a:pt x="914946" y="195269"/>
                </a:cubicBezTo>
                <a:cubicBezTo>
                  <a:pt x="914946" y="180357"/>
                  <a:pt x="920991" y="166857"/>
                  <a:pt x="930762" y="157086"/>
                </a:cubicBezTo>
                <a:close/>
                <a:moveTo>
                  <a:pt x="958022" y="45541"/>
                </a:moveTo>
                <a:lnTo>
                  <a:pt x="1003563" y="0"/>
                </a:lnTo>
                <a:lnTo>
                  <a:pt x="1019029" y="15467"/>
                </a:lnTo>
                <a:lnTo>
                  <a:pt x="1018703" y="17085"/>
                </a:lnTo>
                <a:cubicBezTo>
                  <a:pt x="1010505" y="36467"/>
                  <a:pt x="991313" y="50066"/>
                  <a:pt x="968946" y="50066"/>
                </a:cubicBezTo>
                <a:close/>
                <a:moveTo>
                  <a:pt x="763289" y="240274"/>
                </a:moveTo>
                <a:lnTo>
                  <a:pt x="830011" y="173552"/>
                </a:lnTo>
                <a:lnTo>
                  <a:pt x="839006" y="195269"/>
                </a:lnTo>
                <a:cubicBezTo>
                  <a:pt x="839006" y="225092"/>
                  <a:pt x="814829" y="249269"/>
                  <a:pt x="785006" y="249269"/>
                </a:cubicBezTo>
                <a:close/>
                <a:moveTo>
                  <a:pt x="568557" y="435006"/>
                </a:moveTo>
                <a:lnTo>
                  <a:pt x="641601" y="361962"/>
                </a:lnTo>
                <a:lnTo>
                  <a:pt x="655066" y="394472"/>
                </a:lnTo>
                <a:cubicBezTo>
                  <a:pt x="655066" y="424295"/>
                  <a:pt x="630889" y="448472"/>
                  <a:pt x="601066" y="448472"/>
                </a:cubicBezTo>
                <a:close/>
                <a:moveTo>
                  <a:pt x="376824" y="626739"/>
                </a:moveTo>
                <a:lnTo>
                  <a:pt x="450192" y="553371"/>
                </a:lnTo>
                <a:lnTo>
                  <a:pt x="455311" y="555492"/>
                </a:lnTo>
                <a:cubicBezTo>
                  <a:pt x="465084" y="565264"/>
                  <a:pt x="471128" y="578764"/>
                  <a:pt x="471128" y="593675"/>
                </a:cubicBezTo>
                <a:cubicBezTo>
                  <a:pt x="471128" y="623498"/>
                  <a:pt x="446951" y="647675"/>
                  <a:pt x="417128" y="647675"/>
                </a:cubicBezTo>
                <a:cubicBezTo>
                  <a:pt x="402217" y="647675"/>
                  <a:pt x="388717" y="641631"/>
                  <a:pt x="378945" y="631858"/>
                </a:cubicBezTo>
                <a:close/>
                <a:moveTo>
                  <a:pt x="188413" y="815150"/>
                </a:moveTo>
                <a:lnTo>
                  <a:pt x="255459" y="748104"/>
                </a:lnTo>
                <a:lnTo>
                  <a:pt x="271371" y="754694"/>
                </a:lnTo>
                <a:cubicBezTo>
                  <a:pt x="281143" y="764466"/>
                  <a:pt x="287187" y="777966"/>
                  <a:pt x="287187" y="792878"/>
                </a:cubicBezTo>
                <a:cubicBezTo>
                  <a:pt x="287187" y="822701"/>
                  <a:pt x="263010" y="846878"/>
                  <a:pt x="233187" y="846878"/>
                </a:cubicBezTo>
                <a:cubicBezTo>
                  <a:pt x="218276" y="846878"/>
                  <a:pt x="204776" y="840834"/>
                  <a:pt x="195003" y="831062"/>
                </a:cubicBezTo>
                <a:close/>
                <a:moveTo>
                  <a:pt x="0" y="1003563"/>
                </a:moveTo>
                <a:lnTo>
                  <a:pt x="60724" y="942839"/>
                </a:lnTo>
                <a:lnTo>
                  <a:pt x="87431" y="953901"/>
                </a:lnTo>
                <a:cubicBezTo>
                  <a:pt x="97203" y="963673"/>
                  <a:pt x="103247" y="977173"/>
                  <a:pt x="103247" y="992085"/>
                </a:cubicBezTo>
                <a:cubicBezTo>
                  <a:pt x="103247" y="1021908"/>
                  <a:pt x="79069" y="1046085"/>
                  <a:pt x="49246" y="1046085"/>
                </a:cubicBezTo>
                <a:cubicBezTo>
                  <a:pt x="34334" y="1046085"/>
                  <a:pt x="20834" y="1040041"/>
                  <a:pt x="11062" y="103026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406399" y="389472"/>
            <a:ext cx="11468095" cy="6079057"/>
          </a:xfrm>
          <a:prstGeom prst="rect">
            <a:avLst/>
          </a:prstGeom>
          <a:noFill/>
          <a:ln w="44450">
            <a:solidFill>
              <a:srgbClr val="7CDC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 userDrawn="1"/>
        </p:nvGrpSpPr>
        <p:grpSpPr>
          <a:xfrm flipV="1">
            <a:off x="0" y="0"/>
            <a:ext cx="3463671" cy="2615756"/>
            <a:chOff x="0" y="4242244"/>
            <a:chExt cx="3463671" cy="2615756"/>
          </a:xfrm>
        </p:grpSpPr>
        <p:sp>
          <p:nvSpPr>
            <p:cNvPr id="6" name="任意多边形: 形状 5"/>
            <p:cNvSpPr/>
            <p:nvPr/>
          </p:nvSpPr>
          <p:spPr>
            <a:xfrm>
              <a:off x="0" y="4242244"/>
              <a:ext cx="3463671" cy="2615755"/>
            </a:xfrm>
            <a:custGeom>
              <a:avLst/>
              <a:gdLst>
                <a:gd name="connsiteX0" fmla="*/ 0 w 3365501"/>
                <a:gd name="connsiteY0" fmla="*/ 0 h 2194091"/>
                <a:gd name="connsiteX1" fmla="*/ 89926 w 3365501"/>
                <a:gd name="connsiteY1" fmla="*/ 42550 h 2194091"/>
                <a:gd name="connsiteX2" fmla="*/ 437761 w 3365501"/>
                <a:gd name="connsiteY2" fmla="*/ 524132 h 2194091"/>
                <a:gd name="connsiteX3" fmla="*/ 413634 w 3365501"/>
                <a:gd name="connsiteY3" fmla="*/ 661390 h 2194091"/>
                <a:gd name="connsiteX4" fmla="*/ 390608 w 3365501"/>
                <a:gd name="connsiteY4" fmla="*/ 712745 h 2194091"/>
                <a:gd name="connsiteX5" fmla="*/ 438737 w 3365501"/>
                <a:gd name="connsiteY5" fmla="*/ 700370 h 2194091"/>
                <a:gd name="connsiteX6" fmla="*/ 660133 w 3365501"/>
                <a:gd name="connsiteY6" fmla="*/ 678051 h 2194091"/>
                <a:gd name="connsiteX7" fmla="*/ 1736364 w 3365501"/>
                <a:gd name="connsiteY7" fmla="*/ 1555205 h 2194091"/>
                <a:gd name="connsiteX8" fmla="*/ 1737123 w 3365501"/>
                <a:gd name="connsiteY8" fmla="*/ 1562731 h 2194091"/>
                <a:gd name="connsiteX9" fmla="*/ 1938577 w 3365501"/>
                <a:gd name="connsiteY9" fmla="*/ 1526868 h 2194091"/>
                <a:gd name="connsiteX10" fmla="*/ 2177917 w 3365501"/>
                <a:gd name="connsiteY10" fmla="*/ 1513031 h 2194091"/>
                <a:gd name="connsiteX11" fmla="*/ 3365501 w 3365501"/>
                <a:gd name="connsiteY11" fmla="*/ 2194091 h 2194091"/>
                <a:gd name="connsiteX12" fmla="*/ 0 w 3365501"/>
                <a:gd name="connsiteY12" fmla="*/ 2194091 h 2194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65501" h="2194091">
                  <a:moveTo>
                    <a:pt x="0" y="0"/>
                  </a:moveTo>
                  <a:lnTo>
                    <a:pt x="89926" y="42550"/>
                  </a:lnTo>
                  <a:cubicBezTo>
                    <a:pt x="304836" y="165798"/>
                    <a:pt x="437761" y="336063"/>
                    <a:pt x="437761" y="524132"/>
                  </a:cubicBezTo>
                  <a:cubicBezTo>
                    <a:pt x="437761" y="571150"/>
                    <a:pt x="429453" y="617054"/>
                    <a:pt x="413634" y="661390"/>
                  </a:cubicBezTo>
                  <a:lnTo>
                    <a:pt x="390608" y="712745"/>
                  </a:lnTo>
                  <a:lnTo>
                    <a:pt x="438737" y="700370"/>
                  </a:lnTo>
                  <a:cubicBezTo>
                    <a:pt x="510250" y="685736"/>
                    <a:pt x="584294" y="678051"/>
                    <a:pt x="660133" y="678051"/>
                  </a:cubicBezTo>
                  <a:cubicBezTo>
                    <a:pt x="1191006" y="678051"/>
                    <a:pt x="1633929" y="1054615"/>
                    <a:pt x="1736364" y="1555205"/>
                  </a:cubicBezTo>
                  <a:lnTo>
                    <a:pt x="1737123" y="1562731"/>
                  </a:lnTo>
                  <a:lnTo>
                    <a:pt x="1938577" y="1526868"/>
                  </a:lnTo>
                  <a:cubicBezTo>
                    <a:pt x="2015886" y="1517796"/>
                    <a:pt x="2095931" y="1513031"/>
                    <a:pt x="2177917" y="1513031"/>
                  </a:cubicBezTo>
                  <a:cubicBezTo>
                    <a:pt x="2833802" y="1513031"/>
                    <a:pt x="3365501" y="1817952"/>
                    <a:pt x="3365501" y="2194091"/>
                  </a:cubicBezTo>
                  <a:lnTo>
                    <a:pt x="0" y="21940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: 形状 6"/>
            <p:cNvSpPr/>
            <p:nvPr/>
          </p:nvSpPr>
          <p:spPr>
            <a:xfrm>
              <a:off x="0" y="4663909"/>
              <a:ext cx="3365501" cy="2194091"/>
            </a:xfrm>
            <a:custGeom>
              <a:avLst/>
              <a:gdLst>
                <a:gd name="connsiteX0" fmla="*/ 0 w 3365501"/>
                <a:gd name="connsiteY0" fmla="*/ 0 h 2194091"/>
                <a:gd name="connsiteX1" fmla="*/ 89926 w 3365501"/>
                <a:gd name="connsiteY1" fmla="*/ 42550 h 2194091"/>
                <a:gd name="connsiteX2" fmla="*/ 437761 w 3365501"/>
                <a:gd name="connsiteY2" fmla="*/ 524132 h 2194091"/>
                <a:gd name="connsiteX3" fmla="*/ 413634 w 3365501"/>
                <a:gd name="connsiteY3" fmla="*/ 661390 h 2194091"/>
                <a:gd name="connsiteX4" fmla="*/ 390608 w 3365501"/>
                <a:gd name="connsiteY4" fmla="*/ 712745 h 2194091"/>
                <a:gd name="connsiteX5" fmla="*/ 438737 w 3365501"/>
                <a:gd name="connsiteY5" fmla="*/ 700370 h 2194091"/>
                <a:gd name="connsiteX6" fmla="*/ 660133 w 3365501"/>
                <a:gd name="connsiteY6" fmla="*/ 678051 h 2194091"/>
                <a:gd name="connsiteX7" fmla="*/ 1736364 w 3365501"/>
                <a:gd name="connsiteY7" fmla="*/ 1555205 h 2194091"/>
                <a:gd name="connsiteX8" fmla="*/ 1737123 w 3365501"/>
                <a:gd name="connsiteY8" fmla="*/ 1562731 h 2194091"/>
                <a:gd name="connsiteX9" fmla="*/ 1938577 w 3365501"/>
                <a:gd name="connsiteY9" fmla="*/ 1526868 h 2194091"/>
                <a:gd name="connsiteX10" fmla="*/ 2177917 w 3365501"/>
                <a:gd name="connsiteY10" fmla="*/ 1513031 h 2194091"/>
                <a:gd name="connsiteX11" fmla="*/ 3365501 w 3365501"/>
                <a:gd name="connsiteY11" fmla="*/ 2194091 h 2194091"/>
                <a:gd name="connsiteX12" fmla="*/ 0 w 3365501"/>
                <a:gd name="connsiteY12" fmla="*/ 2194091 h 2194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65501" h="2194091">
                  <a:moveTo>
                    <a:pt x="0" y="0"/>
                  </a:moveTo>
                  <a:lnTo>
                    <a:pt x="89926" y="42550"/>
                  </a:lnTo>
                  <a:cubicBezTo>
                    <a:pt x="304836" y="165798"/>
                    <a:pt x="437761" y="336063"/>
                    <a:pt x="437761" y="524132"/>
                  </a:cubicBezTo>
                  <a:cubicBezTo>
                    <a:pt x="437761" y="571150"/>
                    <a:pt x="429453" y="617054"/>
                    <a:pt x="413634" y="661390"/>
                  </a:cubicBezTo>
                  <a:lnTo>
                    <a:pt x="390608" y="712745"/>
                  </a:lnTo>
                  <a:lnTo>
                    <a:pt x="438737" y="700370"/>
                  </a:lnTo>
                  <a:cubicBezTo>
                    <a:pt x="510250" y="685736"/>
                    <a:pt x="584294" y="678051"/>
                    <a:pt x="660133" y="678051"/>
                  </a:cubicBezTo>
                  <a:cubicBezTo>
                    <a:pt x="1191006" y="678051"/>
                    <a:pt x="1633929" y="1054615"/>
                    <a:pt x="1736364" y="1555205"/>
                  </a:cubicBezTo>
                  <a:lnTo>
                    <a:pt x="1737123" y="1562731"/>
                  </a:lnTo>
                  <a:lnTo>
                    <a:pt x="1938577" y="1526868"/>
                  </a:lnTo>
                  <a:cubicBezTo>
                    <a:pt x="2015886" y="1517796"/>
                    <a:pt x="2095931" y="1513031"/>
                    <a:pt x="2177917" y="1513031"/>
                  </a:cubicBezTo>
                  <a:cubicBezTo>
                    <a:pt x="2833802" y="1513031"/>
                    <a:pt x="3365501" y="1817952"/>
                    <a:pt x="3365501" y="2194091"/>
                  </a:cubicBezTo>
                  <a:lnTo>
                    <a:pt x="0" y="219409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 userDrawn="1"/>
        </p:nvGrpSpPr>
        <p:grpSpPr>
          <a:xfrm>
            <a:off x="7616952" y="5120527"/>
            <a:ext cx="4575048" cy="1737474"/>
            <a:chOff x="7616952" y="5120527"/>
            <a:chExt cx="4575048" cy="1737474"/>
          </a:xfrm>
        </p:grpSpPr>
        <p:sp>
          <p:nvSpPr>
            <p:cNvPr id="9" name="任意多边形: 形状 8"/>
            <p:cNvSpPr/>
            <p:nvPr/>
          </p:nvSpPr>
          <p:spPr>
            <a:xfrm>
              <a:off x="7616952" y="5120527"/>
              <a:ext cx="4575048" cy="1669959"/>
            </a:xfrm>
            <a:custGeom>
              <a:avLst/>
              <a:gdLst>
                <a:gd name="connsiteX0" fmla="*/ 2763774 w 4575048"/>
                <a:gd name="connsiteY0" fmla="*/ 0 h 1669959"/>
                <a:gd name="connsiteX1" fmla="*/ 3806871 w 4575048"/>
                <a:gd name="connsiteY1" fmla="*/ 767413 h 1669959"/>
                <a:gd name="connsiteX2" fmla="*/ 3812293 w 4575048"/>
                <a:gd name="connsiteY2" fmla="*/ 788500 h 1669959"/>
                <a:gd name="connsiteX3" fmla="*/ 3835819 w 4575048"/>
                <a:gd name="connsiteY3" fmla="*/ 789463 h 1669959"/>
                <a:gd name="connsiteX4" fmla="*/ 4532614 w 4575048"/>
                <a:gd name="connsiteY4" fmla="*/ 1074861 h 1669959"/>
                <a:gd name="connsiteX5" fmla="*/ 4575048 w 4575048"/>
                <a:gd name="connsiteY5" fmla="*/ 1120286 h 1669959"/>
                <a:gd name="connsiteX6" fmla="*/ 4575048 w 4575048"/>
                <a:gd name="connsiteY6" fmla="*/ 1669959 h 1669959"/>
                <a:gd name="connsiteX7" fmla="*/ 0 w 4575048"/>
                <a:gd name="connsiteY7" fmla="*/ 1669959 h 1669959"/>
                <a:gd name="connsiteX8" fmla="*/ 1092200 w 4575048"/>
                <a:gd name="connsiteY8" fmla="*/ 980938 h 1669959"/>
                <a:gd name="connsiteX9" fmla="*/ 1517333 w 4575048"/>
                <a:gd name="connsiteY9" fmla="*/ 1035085 h 1669959"/>
                <a:gd name="connsiteX10" fmla="*/ 1671993 w 4575048"/>
                <a:gd name="connsiteY10" fmla="*/ 1088043 h 1669959"/>
                <a:gd name="connsiteX11" fmla="*/ 1693764 w 4575048"/>
                <a:gd name="connsiteY11" fmla="*/ 872084 h 1669959"/>
                <a:gd name="connsiteX12" fmla="*/ 2763774 w 4575048"/>
                <a:gd name="connsiteY12" fmla="*/ 0 h 166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575048" h="1669959">
                  <a:moveTo>
                    <a:pt x="2763774" y="0"/>
                  </a:moveTo>
                  <a:cubicBezTo>
                    <a:pt x="3253878" y="0"/>
                    <a:pt x="3668586" y="322813"/>
                    <a:pt x="3806871" y="767413"/>
                  </a:cubicBezTo>
                  <a:lnTo>
                    <a:pt x="3812293" y="788500"/>
                  </a:lnTo>
                  <a:lnTo>
                    <a:pt x="3835819" y="789463"/>
                  </a:lnTo>
                  <a:cubicBezTo>
                    <a:pt x="4111193" y="812125"/>
                    <a:pt x="4356325" y="917685"/>
                    <a:pt x="4532614" y="1074861"/>
                  </a:cubicBezTo>
                  <a:lnTo>
                    <a:pt x="4575048" y="1120286"/>
                  </a:lnTo>
                  <a:lnTo>
                    <a:pt x="4575048" y="1669959"/>
                  </a:lnTo>
                  <a:lnTo>
                    <a:pt x="0" y="1669959"/>
                  </a:lnTo>
                  <a:cubicBezTo>
                    <a:pt x="0" y="1289423"/>
                    <a:pt x="488995" y="980938"/>
                    <a:pt x="1092200" y="980938"/>
                  </a:cubicBezTo>
                  <a:cubicBezTo>
                    <a:pt x="1243001" y="980938"/>
                    <a:pt x="1386664" y="1000219"/>
                    <a:pt x="1517333" y="1035085"/>
                  </a:cubicBezTo>
                  <a:lnTo>
                    <a:pt x="1671993" y="1088043"/>
                  </a:lnTo>
                  <a:lnTo>
                    <a:pt x="1693764" y="872084"/>
                  </a:lnTo>
                  <a:cubicBezTo>
                    <a:pt x="1795607" y="374387"/>
                    <a:pt x="2235970" y="0"/>
                    <a:pt x="276377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7CDCD0"/>
                </a:solidFill>
              </a:endParaRPr>
            </a:p>
          </p:txBody>
        </p:sp>
        <p:sp>
          <p:nvSpPr>
            <p:cNvPr id="10" name="任意多边形: 形状 9"/>
            <p:cNvSpPr/>
            <p:nvPr/>
          </p:nvSpPr>
          <p:spPr>
            <a:xfrm>
              <a:off x="7616952" y="5188042"/>
              <a:ext cx="4575048" cy="1669959"/>
            </a:xfrm>
            <a:custGeom>
              <a:avLst/>
              <a:gdLst>
                <a:gd name="connsiteX0" fmla="*/ 2763774 w 4575048"/>
                <a:gd name="connsiteY0" fmla="*/ 0 h 1669959"/>
                <a:gd name="connsiteX1" fmla="*/ 3806871 w 4575048"/>
                <a:gd name="connsiteY1" fmla="*/ 767413 h 1669959"/>
                <a:gd name="connsiteX2" fmla="*/ 3812293 w 4575048"/>
                <a:gd name="connsiteY2" fmla="*/ 788500 h 1669959"/>
                <a:gd name="connsiteX3" fmla="*/ 3835819 w 4575048"/>
                <a:gd name="connsiteY3" fmla="*/ 789463 h 1669959"/>
                <a:gd name="connsiteX4" fmla="*/ 4532614 w 4575048"/>
                <a:gd name="connsiteY4" fmla="*/ 1074861 h 1669959"/>
                <a:gd name="connsiteX5" fmla="*/ 4575048 w 4575048"/>
                <a:gd name="connsiteY5" fmla="*/ 1120286 h 1669959"/>
                <a:gd name="connsiteX6" fmla="*/ 4575048 w 4575048"/>
                <a:gd name="connsiteY6" fmla="*/ 1669959 h 1669959"/>
                <a:gd name="connsiteX7" fmla="*/ 0 w 4575048"/>
                <a:gd name="connsiteY7" fmla="*/ 1669959 h 1669959"/>
                <a:gd name="connsiteX8" fmla="*/ 1092200 w 4575048"/>
                <a:gd name="connsiteY8" fmla="*/ 980938 h 1669959"/>
                <a:gd name="connsiteX9" fmla="*/ 1517333 w 4575048"/>
                <a:gd name="connsiteY9" fmla="*/ 1035085 h 1669959"/>
                <a:gd name="connsiteX10" fmla="*/ 1671993 w 4575048"/>
                <a:gd name="connsiteY10" fmla="*/ 1088043 h 1669959"/>
                <a:gd name="connsiteX11" fmla="*/ 1693764 w 4575048"/>
                <a:gd name="connsiteY11" fmla="*/ 872084 h 1669959"/>
                <a:gd name="connsiteX12" fmla="*/ 2763774 w 4575048"/>
                <a:gd name="connsiteY12" fmla="*/ 0 h 166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575048" h="1669959">
                  <a:moveTo>
                    <a:pt x="2763774" y="0"/>
                  </a:moveTo>
                  <a:cubicBezTo>
                    <a:pt x="3253878" y="0"/>
                    <a:pt x="3668586" y="322813"/>
                    <a:pt x="3806871" y="767413"/>
                  </a:cubicBezTo>
                  <a:lnTo>
                    <a:pt x="3812293" y="788500"/>
                  </a:lnTo>
                  <a:lnTo>
                    <a:pt x="3835819" y="789463"/>
                  </a:lnTo>
                  <a:cubicBezTo>
                    <a:pt x="4111193" y="812125"/>
                    <a:pt x="4356325" y="917685"/>
                    <a:pt x="4532614" y="1074861"/>
                  </a:cubicBezTo>
                  <a:lnTo>
                    <a:pt x="4575048" y="1120286"/>
                  </a:lnTo>
                  <a:lnTo>
                    <a:pt x="4575048" y="1669959"/>
                  </a:lnTo>
                  <a:lnTo>
                    <a:pt x="0" y="1669959"/>
                  </a:lnTo>
                  <a:cubicBezTo>
                    <a:pt x="0" y="1289423"/>
                    <a:pt x="488995" y="980938"/>
                    <a:pt x="1092200" y="980938"/>
                  </a:cubicBezTo>
                  <a:cubicBezTo>
                    <a:pt x="1243001" y="980938"/>
                    <a:pt x="1386664" y="1000219"/>
                    <a:pt x="1517333" y="1035085"/>
                  </a:cubicBezTo>
                  <a:lnTo>
                    <a:pt x="1671993" y="1088043"/>
                  </a:lnTo>
                  <a:lnTo>
                    <a:pt x="1693764" y="872084"/>
                  </a:lnTo>
                  <a:cubicBezTo>
                    <a:pt x="1795607" y="374387"/>
                    <a:pt x="2235970" y="0"/>
                    <a:pt x="2763774" y="0"/>
                  </a:cubicBezTo>
                  <a:close/>
                </a:path>
              </a:pathLst>
            </a:custGeom>
            <a:solidFill>
              <a:srgbClr val="7CDC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7CDCD0"/>
                </a:solidFill>
              </a:endParaRPr>
            </a:p>
          </p:txBody>
        </p:sp>
      </p:grpSp>
      <p:sp>
        <p:nvSpPr>
          <p:cNvPr id="11" name="任意多边形: 形状 10"/>
          <p:cNvSpPr/>
          <p:nvPr userDrawn="1"/>
        </p:nvSpPr>
        <p:spPr>
          <a:xfrm rot="5400000">
            <a:off x="-136244" y="4124038"/>
            <a:ext cx="2867102" cy="1502425"/>
          </a:xfrm>
          <a:custGeom>
            <a:avLst/>
            <a:gdLst>
              <a:gd name="connsiteX0" fmla="*/ 2759102 w 2867102"/>
              <a:gd name="connsiteY0" fmla="*/ 54000 h 1502425"/>
              <a:gd name="connsiteX1" fmla="*/ 2813102 w 2867102"/>
              <a:gd name="connsiteY1" fmla="*/ 0 h 1502425"/>
              <a:gd name="connsiteX2" fmla="*/ 2867102 w 2867102"/>
              <a:gd name="connsiteY2" fmla="*/ 54000 h 1502425"/>
              <a:gd name="connsiteX3" fmla="*/ 2813102 w 2867102"/>
              <a:gd name="connsiteY3" fmla="*/ 108000 h 1502425"/>
              <a:gd name="connsiteX4" fmla="*/ 2759102 w 2867102"/>
              <a:gd name="connsiteY4" fmla="*/ 54000 h 1502425"/>
              <a:gd name="connsiteX5" fmla="*/ 2759102 w 2867102"/>
              <a:gd name="connsiteY5" fmla="*/ 253203 h 1502425"/>
              <a:gd name="connsiteX6" fmla="*/ 2813102 w 2867102"/>
              <a:gd name="connsiteY6" fmla="*/ 199203 h 1502425"/>
              <a:gd name="connsiteX7" fmla="*/ 2867102 w 2867102"/>
              <a:gd name="connsiteY7" fmla="*/ 253203 h 1502425"/>
              <a:gd name="connsiteX8" fmla="*/ 2813102 w 2867102"/>
              <a:gd name="connsiteY8" fmla="*/ 307203 h 1502425"/>
              <a:gd name="connsiteX9" fmla="*/ 2759102 w 2867102"/>
              <a:gd name="connsiteY9" fmla="*/ 253203 h 1502425"/>
              <a:gd name="connsiteX10" fmla="*/ 2759102 w 2867102"/>
              <a:gd name="connsiteY10" fmla="*/ 452406 h 1502425"/>
              <a:gd name="connsiteX11" fmla="*/ 2813102 w 2867102"/>
              <a:gd name="connsiteY11" fmla="*/ 398406 h 1502425"/>
              <a:gd name="connsiteX12" fmla="*/ 2867102 w 2867102"/>
              <a:gd name="connsiteY12" fmla="*/ 452406 h 1502425"/>
              <a:gd name="connsiteX13" fmla="*/ 2813102 w 2867102"/>
              <a:gd name="connsiteY13" fmla="*/ 506406 h 1502425"/>
              <a:gd name="connsiteX14" fmla="*/ 2759102 w 2867102"/>
              <a:gd name="connsiteY14" fmla="*/ 452406 h 1502425"/>
              <a:gd name="connsiteX15" fmla="*/ 2759102 w 2867102"/>
              <a:gd name="connsiteY15" fmla="*/ 651609 h 1502425"/>
              <a:gd name="connsiteX16" fmla="*/ 2813102 w 2867102"/>
              <a:gd name="connsiteY16" fmla="*/ 597609 h 1502425"/>
              <a:gd name="connsiteX17" fmla="*/ 2867102 w 2867102"/>
              <a:gd name="connsiteY17" fmla="*/ 651609 h 1502425"/>
              <a:gd name="connsiteX18" fmla="*/ 2813102 w 2867102"/>
              <a:gd name="connsiteY18" fmla="*/ 705609 h 1502425"/>
              <a:gd name="connsiteX19" fmla="*/ 2759102 w 2867102"/>
              <a:gd name="connsiteY19" fmla="*/ 651609 h 1502425"/>
              <a:gd name="connsiteX20" fmla="*/ 2759102 w 2867102"/>
              <a:gd name="connsiteY20" fmla="*/ 850812 h 1502425"/>
              <a:gd name="connsiteX21" fmla="*/ 2813102 w 2867102"/>
              <a:gd name="connsiteY21" fmla="*/ 796812 h 1502425"/>
              <a:gd name="connsiteX22" fmla="*/ 2867102 w 2867102"/>
              <a:gd name="connsiteY22" fmla="*/ 850812 h 1502425"/>
              <a:gd name="connsiteX23" fmla="*/ 2813102 w 2867102"/>
              <a:gd name="connsiteY23" fmla="*/ 904812 h 1502425"/>
              <a:gd name="connsiteX24" fmla="*/ 2759102 w 2867102"/>
              <a:gd name="connsiteY24" fmla="*/ 850812 h 1502425"/>
              <a:gd name="connsiteX25" fmla="*/ 2759102 w 2867102"/>
              <a:gd name="connsiteY25" fmla="*/ 1050015 h 1502425"/>
              <a:gd name="connsiteX26" fmla="*/ 2813102 w 2867102"/>
              <a:gd name="connsiteY26" fmla="*/ 996015 h 1502425"/>
              <a:gd name="connsiteX27" fmla="*/ 2867102 w 2867102"/>
              <a:gd name="connsiteY27" fmla="*/ 1050015 h 1502425"/>
              <a:gd name="connsiteX28" fmla="*/ 2813102 w 2867102"/>
              <a:gd name="connsiteY28" fmla="*/ 1104015 h 1502425"/>
              <a:gd name="connsiteX29" fmla="*/ 2759102 w 2867102"/>
              <a:gd name="connsiteY29" fmla="*/ 1050015 h 1502425"/>
              <a:gd name="connsiteX30" fmla="*/ 2759102 w 2867102"/>
              <a:gd name="connsiteY30" fmla="*/ 1249218 h 1502425"/>
              <a:gd name="connsiteX31" fmla="*/ 2813102 w 2867102"/>
              <a:gd name="connsiteY31" fmla="*/ 1195218 h 1502425"/>
              <a:gd name="connsiteX32" fmla="*/ 2867102 w 2867102"/>
              <a:gd name="connsiteY32" fmla="*/ 1249218 h 1502425"/>
              <a:gd name="connsiteX33" fmla="*/ 2813102 w 2867102"/>
              <a:gd name="connsiteY33" fmla="*/ 1303218 h 1502425"/>
              <a:gd name="connsiteX34" fmla="*/ 2759102 w 2867102"/>
              <a:gd name="connsiteY34" fmla="*/ 1249218 h 1502425"/>
              <a:gd name="connsiteX35" fmla="*/ 2759102 w 2867102"/>
              <a:gd name="connsiteY35" fmla="*/ 1448424 h 1502425"/>
              <a:gd name="connsiteX36" fmla="*/ 2813102 w 2867102"/>
              <a:gd name="connsiteY36" fmla="*/ 1394424 h 1502425"/>
              <a:gd name="connsiteX37" fmla="*/ 2867102 w 2867102"/>
              <a:gd name="connsiteY37" fmla="*/ 1448424 h 1502425"/>
              <a:gd name="connsiteX38" fmla="*/ 2813102 w 2867102"/>
              <a:gd name="connsiteY38" fmla="*/ 1502424 h 1502425"/>
              <a:gd name="connsiteX39" fmla="*/ 2759102 w 2867102"/>
              <a:gd name="connsiteY39" fmla="*/ 1448424 h 1502425"/>
              <a:gd name="connsiteX40" fmla="*/ 2575159 w 2867102"/>
              <a:gd name="connsiteY40" fmla="*/ 54000 h 1502425"/>
              <a:gd name="connsiteX41" fmla="*/ 2629159 w 2867102"/>
              <a:gd name="connsiteY41" fmla="*/ 0 h 1502425"/>
              <a:gd name="connsiteX42" fmla="*/ 2683159 w 2867102"/>
              <a:gd name="connsiteY42" fmla="*/ 54000 h 1502425"/>
              <a:gd name="connsiteX43" fmla="*/ 2629159 w 2867102"/>
              <a:gd name="connsiteY43" fmla="*/ 108000 h 1502425"/>
              <a:gd name="connsiteX44" fmla="*/ 2575159 w 2867102"/>
              <a:gd name="connsiteY44" fmla="*/ 54000 h 1502425"/>
              <a:gd name="connsiteX45" fmla="*/ 2575159 w 2867102"/>
              <a:gd name="connsiteY45" fmla="*/ 253203 h 1502425"/>
              <a:gd name="connsiteX46" fmla="*/ 2629159 w 2867102"/>
              <a:gd name="connsiteY46" fmla="*/ 199203 h 1502425"/>
              <a:gd name="connsiteX47" fmla="*/ 2683159 w 2867102"/>
              <a:gd name="connsiteY47" fmla="*/ 253203 h 1502425"/>
              <a:gd name="connsiteX48" fmla="*/ 2629159 w 2867102"/>
              <a:gd name="connsiteY48" fmla="*/ 307203 h 1502425"/>
              <a:gd name="connsiteX49" fmla="*/ 2575159 w 2867102"/>
              <a:gd name="connsiteY49" fmla="*/ 253203 h 1502425"/>
              <a:gd name="connsiteX50" fmla="*/ 2575159 w 2867102"/>
              <a:gd name="connsiteY50" fmla="*/ 452406 h 1502425"/>
              <a:gd name="connsiteX51" fmla="*/ 2629159 w 2867102"/>
              <a:gd name="connsiteY51" fmla="*/ 398406 h 1502425"/>
              <a:gd name="connsiteX52" fmla="*/ 2683159 w 2867102"/>
              <a:gd name="connsiteY52" fmla="*/ 452406 h 1502425"/>
              <a:gd name="connsiteX53" fmla="*/ 2629159 w 2867102"/>
              <a:gd name="connsiteY53" fmla="*/ 506406 h 1502425"/>
              <a:gd name="connsiteX54" fmla="*/ 2575159 w 2867102"/>
              <a:gd name="connsiteY54" fmla="*/ 452406 h 1502425"/>
              <a:gd name="connsiteX55" fmla="*/ 2575159 w 2867102"/>
              <a:gd name="connsiteY55" fmla="*/ 651609 h 1502425"/>
              <a:gd name="connsiteX56" fmla="*/ 2629159 w 2867102"/>
              <a:gd name="connsiteY56" fmla="*/ 597609 h 1502425"/>
              <a:gd name="connsiteX57" fmla="*/ 2683159 w 2867102"/>
              <a:gd name="connsiteY57" fmla="*/ 651609 h 1502425"/>
              <a:gd name="connsiteX58" fmla="*/ 2629159 w 2867102"/>
              <a:gd name="connsiteY58" fmla="*/ 705609 h 1502425"/>
              <a:gd name="connsiteX59" fmla="*/ 2575159 w 2867102"/>
              <a:gd name="connsiteY59" fmla="*/ 651609 h 1502425"/>
              <a:gd name="connsiteX60" fmla="*/ 2575159 w 2867102"/>
              <a:gd name="connsiteY60" fmla="*/ 850812 h 1502425"/>
              <a:gd name="connsiteX61" fmla="*/ 2629159 w 2867102"/>
              <a:gd name="connsiteY61" fmla="*/ 796812 h 1502425"/>
              <a:gd name="connsiteX62" fmla="*/ 2683159 w 2867102"/>
              <a:gd name="connsiteY62" fmla="*/ 850812 h 1502425"/>
              <a:gd name="connsiteX63" fmla="*/ 2629159 w 2867102"/>
              <a:gd name="connsiteY63" fmla="*/ 904812 h 1502425"/>
              <a:gd name="connsiteX64" fmla="*/ 2575159 w 2867102"/>
              <a:gd name="connsiteY64" fmla="*/ 850812 h 1502425"/>
              <a:gd name="connsiteX65" fmla="*/ 2575159 w 2867102"/>
              <a:gd name="connsiteY65" fmla="*/ 1050015 h 1502425"/>
              <a:gd name="connsiteX66" fmla="*/ 2629159 w 2867102"/>
              <a:gd name="connsiteY66" fmla="*/ 996015 h 1502425"/>
              <a:gd name="connsiteX67" fmla="*/ 2683159 w 2867102"/>
              <a:gd name="connsiteY67" fmla="*/ 1050015 h 1502425"/>
              <a:gd name="connsiteX68" fmla="*/ 2629159 w 2867102"/>
              <a:gd name="connsiteY68" fmla="*/ 1104015 h 1502425"/>
              <a:gd name="connsiteX69" fmla="*/ 2575159 w 2867102"/>
              <a:gd name="connsiteY69" fmla="*/ 1050015 h 1502425"/>
              <a:gd name="connsiteX70" fmla="*/ 2575159 w 2867102"/>
              <a:gd name="connsiteY70" fmla="*/ 1249218 h 1502425"/>
              <a:gd name="connsiteX71" fmla="*/ 2629159 w 2867102"/>
              <a:gd name="connsiteY71" fmla="*/ 1195218 h 1502425"/>
              <a:gd name="connsiteX72" fmla="*/ 2683159 w 2867102"/>
              <a:gd name="connsiteY72" fmla="*/ 1249218 h 1502425"/>
              <a:gd name="connsiteX73" fmla="*/ 2629159 w 2867102"/>
              <a:gd name="connsiteY73" fmla="*/ 1303218 h 1502425"/>
              <a:gd name="connsiteX74" fmla="*/ 2575159 w 2867102"/>
              <a:gd name="connsiteY74" fmla="*/ 1249218 h 1502425"/>
              <a:gd name="connsiteX75" fmla="*/ 2575159 w 2867102"/>
              <a:gd name="connsiteY75" fmla="*/ 1448424 h 1502425"/>
              <a:gd name="connsiteX76" fmla="*/ 2629159 w 2867102"/>
              <a:gd name="connsiteY76" fmla="*/ 1394424 h 1502425"/>
              <a:gd name="connsiteX77" fmla="*/ 2683159 w 2867102"/>
              <a:gd name="connsiteY77" fmla="*/ 1448424 h 1502425"/>
              <a:gd name="connsiteX78" fmla="*/ 2629159 w 2867102"/>
              <a:gd name="connsiteY78" fmla="*/ 1502424 h 1502425"/>
              <a:gd name="connsiteX79" fmla="*/ 2575159 w 2867102"/>
              <a:gd name="connsiteY79" fmla="*/ 1448424 h 1502425"/>
              <a:gd name="connsiteX80" fmla="*/ 2391219 w 2867102"/>
              <a:gd name="connsiteY80" fmla="*/ 54000 h 1502425"/>
              <a:gd name="connsiteX81" fmla="*/ 2445219 w 2867102"/>
              <a:gd name="connsiteY81" fmla="*/ 0 h 1502425"/>
              <a:gd name="connsiteX82" fmla="*/ 2499219 w 2867102"/>
              <a:gd name="connsiteY82" fmla="*/ 54000 h 1502425"/>
              <a:gd name="connsiteX83" fmla="*/ 2445219 w 2867102"/>
              <a:gd name="connsiteY83" fmla="*/ 108000 h 1502425"/>
              <a:gd name="connsiteX84" fmla="*/ 2391219 w 2867102"/>
              <a:gd name="connsiteY84" fmla="*/ 54000 h 1502425"/>
              <a:gd name="connsiteX85" fmla="*/ 2391219 w 2867102"/>
              <a:gd name="connsiteY85" fmla="*/ 253203 h 1502425"/>
              <a:gd name="connsiteX86" fmla="*/ 2445219 w 2867102"/>
              <a:gd name="connsiteY86" fmla="*/ 199203 h 1502425"/>
              <a:gd name="connsiteX87" fmla="*/ 2499219 w 2867102"/>
              <a:gd name="connsiteY87" fmla="*/ 253203 h 1502425"/>
              <a:gd name="connsiteX88" fmla="*/ 2445219 w 2867102"/>
              <a:gd name="connsiteY88" fmla="*/ 307203 h 1502425"/>
              <a:gd name="connsiteX89" fmla="*/ 2391219 w 2867102"/>
              <a:gd name="connsiteY89" fmla="*/ 253203 h 1502425"/>
              <a:gd name="connsiteX90" fmla="*/ 2391219 w 2867102"/>
              <a:gd name="connsiteY90" fmla="*/ 452406 h 1502425"/>
              <a:gd name="connsiteX91" fmla="*/ 2445219 w 2867102"/>
              <a:gd name="connsiteY91" fmla="*/ 398406 h 1502425"/>
              <a:gd name="connsiteX92" fmla="*/ 2499219 w 2867102"/>
              <a:gd name="connsiteY92" fmla="*/ 452406 h 1502425"/>
              <a:gd name="connsiteX93" fmla="*/ 2445219 w 2867102"/>
              <a:gd name="connsiteY93" fmla="*/ 506406 h 1502425"/>
              <a:gd name="connsiteX94" fmla="*/ 2391219 w 2867102"/>
              <a:gd name="connsiteY94" fmla="*/ 452406 h 1502425"/>
              <a:gd name="connsiteX95" fmla="*/ 2391219 w 2867102"/>
              <a:gd name="connsiteY95" fmla="*/ 651609 h 1502425"/>
              <a:gd name="connsiteX96" fmla="*/ 2445219 w 2867102"/>
              <a:gd name="connsiteY96" fmla="*/ 597609 h 1502425"/>
              <a:gd name="connsiteX97" fmla="*/ 2499219 w 2867102"/>
              <a:gd name="connsiteY97" fmla="*/ 651609 h 1502425"/>
              <a:gd name="connsiteX98" fmla="*/ 2445219 w 2867102"/>
              <a:gd name="connsiteY98" fmla="*/ 705609 h 1502425"/>
              <a:gd name="connsiteX99" fmla="*/ 2391219 w 2867102"/>
              <a:gd name="connsiteY99" fmla="*/ 651609 h 1502425"/>
              <a:gd name="connsiteX100" fmla="*/ 2391219 w 2867102"/>
              <a:gd name="connsiteY100" fmla="*/ 850812 h 1502425"/>
              <a:gd name="connsiteX101" fmla="*/ 2445219 w 2867102"/>
              <a:gd name="connsiteY101" fmla="*/ 796812 h 1502425"/>
              <a:gd name="connsiteX102" fmla="*/ 2499219 w 2867102"/>
              <a:gd name="connsiteY102" fmla="*/ 850812 h 1502425"/>
              <a:gd name="connsiteX103" fmla="*/ 2445219 w 2867102"/>
              <a:gd name="connsiteY103" fmla="*/ 904812 h 1502425"/>
              <a:gd name="connsiteX104" fmla="*/ 2391219 w 2867102"/>
              <a:gd name="connsiteY104" fmla="*/ 850812 h 1502425"/>
              <a:gd name="connsiteX105" fmla="*/ 2391219 w 2867102"/>
              <a:gd name="connsiteY105" fmla="*/ 1050015 h 1502425"/>
              <a:gd name="connsiteX106" fmla="*/ 2445219 w 2867102"/>
              <a:gd name="connsiteY106" fmla="*/ 996015 h 1502425"/>
              <a:gd name="connsiteX107" fmla="*/ 2499219 w 2867102"/>
              <a:gd name="connsiteY107" fmla="*/ 1050015 h 1502425"/>
              <a:gd name="connsiteX108" fmla="*/ 2445219 w 2867102"/>
              <a:gd name="connsiteY108" fmla="*/ 1104015 h 1502425"/>
              <a:gd name="connsiteX109" fmla="*/ 2391219 w 2867102"/>
              <a:gd name="connsiteY109" fmla="*/ 1050015 h 1502425"/>
              <a:gd name="connsiteX110" fmla="*/ 2391219 w 2867102"/>
              <a:gd name="connsiteY110" fmla="*/ 1249218 h 1502425"/>
              <a:gd name="connsiteX111" fmla="*/ 2445219 w 2867102"/>
              <a:gd name="connsiteY111" fmla="*/ 1195218 h 1502425"/>
              <a:gd name="connsiteX112" fmla="*/ 2499219 w 2867102"/>
              <a:gd name="connsiteY112" fmla="*/ 1249218 h 1502425"/>
              <a:gd name="connsiteX113" fmla="*/ 2445219 w 2867102"/>
              <a:gd name="connsiteY113" fmla="*/ 1303218 h 1502425"/>
              <a:gd name="connsiteX114" fmla="*/ 2391219 w 2867102"/>
              <a:gd name="connsiteY114" fmla="*/ 1249218 h 1502425"/>
              <a:gd name="connsiteX115" fmla="*/ 2391219 w 2867102"/>
              <a:gd name="connsiteY115" fmla="*/ 1448424 h 1502425"/>
              <a:gd name="connsiteX116" fmla="*/ 2445219 w 2867102"/>
              <a:gd name="connsiteY116" fmla="*/ 1394424 h 1502425"/>
              <a:gd name="connsiteX117" fmla="*/ 2499219 w 2867102"/>
              <a:gd name="connsiteY117" fmla="*/ 1448424 h 1502425"/>
              <a:gd name="connsiteX118" fmla="*/ 2445219 w 2867102"/>
              <a:gd name="connsiteY118" fmla="*/ 1502424 h 1502425"/>
              <a:gd name="connsiteX119" fmla="*/ 2391219 w 2867102"/>
              <a:gd name="connsiteY119" fmla="*/ 1448424 h 1502425"/>
              <a:gd name="connsiteX120" fmla="*/ 2207279 w 2867102"/>
              <a:gd name="connsiteY120" fmla="*/ 54000 h 1502425"/>
              <a:gd name="connsiteX121" fmla="*/ 2261279 w 2867102"/>
              <a:gd name="connsiteY121" fmla="*/ 0 h 1502425"/>
              <a:gd name="connsiteX122" fmla="*/ 2315279 w 2867102"/>
              <a:gd name="connsiteY122" fmla="*/ 54000 h 1502425"/>
              <a:gd name="connsiteX123" fmla="*/ 2261279 w 2867102"/>
              <a:gd name="connsiteY123" fmla="*/ 108000 h 1502425"/>
              <a:gd name="connsiteX124" fmla="*/ 2207279 w 2867102"/>
              <a:gd name="connsiteY124" fmla="*/ 54000 h 1502425"/>
              <a:gd name="connsiteX125" fmla="*/ 2207279 w 2867102"/>
              <a:gd name="connsiteY125" fmla="*/ 253203 h 1502425"/>
              <a:gd name="connsiteX126" fmla="*/ 2261279 w 2867102"/>
              <a:gd name="connsiteY126" fmla="*/ 199203 h 1502425"/>
              <a:gd name="connsiteX127" fmla="*/ 2315279 w 2867102"/>
              <a:gd name="connsiteY127" fmla="*/ 253203 h 1502425"/>
              <a:gd name="connsiteX128" fmla="*/ 2261279 w 2867102"/>
              <a:gd name="connsiteY128" fmla="*/ 307203 h 1502425"/>
              <a:gd name="connsiteX129" fmla="*/ 2207279 w 2867102"/>
              <a:gd name="connsiteY129" fmla="*/ 253203 h 1502425"/>
              <a:gd name="connsiteX130" fmla="*/ 2207279 w 2867102"/>
              <a:gd name="connsiteY130" fmla="*/ 452406 h 1502425"/>
              <a:gd name="connsiteX131" fmla="*/ 2261279 w 2867102"/>
              <a:gd name="connsiteY131" fmla="*/ 398406 h 1502425"/>
              <a:gd name="connsiteX132" fmla="*/ 2315279 w 2867102"/>
              <a:gd name="connsiteY132" fmla="*/ 452406 h 1502425"/>
              <a:gd name="connsiteX133" fmla="*/ 2261279 w 2867102"/>
              <a:gd name="connsiteY133" fmla="*/ 506406 h 1502425"/>
              <a:gd name="connsiteX134" fmla="*/ 2207279 w 2867102"/>
              <a:gd name="connsiteY134" fmla="*/ 452406 h 1502425"/>
              <a:gd name="connsiteX135" fmla="*/ 2207279 w 2867102"/>
              <a:gd name="connsiteY135" fmla="*/ 651609 h 1502425"/>
              <a:gd name="connsiteX136" fmla="*/ 2261279 w 2867102"/>
              <a:gd name="connsiteY136" fmla="*/ 597609 h 1502425"/>
              <a:gd name="connsiteX137" fmla="*/ 2315279 w 2867102"/>
              <a:gd name="connsiteY137" fmla="*/ 651609 h 1502425"/>
              <a:gd name="connsiteX138" fmla="*/ 2261279 w 2867102"/>
              <a:gd name="connsiteY138" fmla="*/ 705609 h 1502425"/>
              <a:gd name="connsiteX139" fmla="*/ 2207279 w 2867102"/>
              <a:gd name="connsiteY139" fmla="*/ 651609 h 1502425"/>
              <a:gd name="connsiteX140" fmla="*/ 2207279 w 2867102"/>
              <a:gd name="connsiteY140" fmla="*/ 850812 h 1502425"/>
              <a:gd name="connsiteX141" fmla="*/ 2261279 w 2867102"/>
              <a:gd name="connsiteY141" fmla="*/ 796812 h 1502425"/>
              <a:gd name="connsiteX142" fmla="*/ 2315279 w 2867102"/>
              <a:gd name="connsiteY142" fmla="*/ 850812 h 1502425"/>
              <a:gd name="connsiteX143" fmla="*/ 2261279 w 2867102"/>
              <a:gd name="connsiteY143" fmla="*/ 904812 h 1502425"/>
              <a:gd name="connsiteX144" fmla="*/ 2207279 w 2867102"/>
              <a:gd name="connsiteY144" fmla="*/ 850812 h 1502425"/>
              <a:gd name="connsiteX145" fmla="*/ 2207279 w 2867102"/>
              <a:gd name="connsiteY145" fmla="*/ 1050015 h 1502425"/>
              <a:gd name="connsiteX146" fmla="*/ 2261279 w 2867102"/>
              <a:gd name="connsiteY146" fmla="*/ 996015 h 1502425"/>
              <a:gd name="connsiteX147" fmla="*/ 2315279 w 2867102"/>
              <a:gd name="connsiteY147" fmla="*/ 1050015 h 1502425"/>
              <a:gd name="connsiteX148" fmla="*/ 2261279 w 2867102"/>
              <a:gd name="connsiteY148" fmla="*/ 1104015 h 1502425"/>
              <a:gd name="connsiteX149" fmla="*/ 2207279 w 2867102"/>
              <a:gd name="connsiteY149" fmla="*/ 1050015 h 1502425"/>
              <a:gd name="connsiteX150" fmla="*/ 2207279 w 2867102"/>
              <a:gd name="connsiteY150" fmla="*/ 1249218 h 1502425"/>
              <a:gd name="connsiteX151" fmla="*/ 2261279 w 2867102"/>
              <a:gd name="connsiteY151" fmla="*/ 1195218 h 1502425"/>
              <a:gd name="connsiteX152" fmla="*/ 2315279 w 2867102"/>
              <a:gd name="connsiteY152" fmla="*/ 1249218 h 1502425"/>
              <a:gd name="connsiteX153" fmla="*/ 2261279 w 2867102"/>
              <a:gd name="connsiteY153" fmla="*/ 1303218 h 1502425"/>
              <a:gd name="connsiteX154" fmla="*/ 2207279 w 2867102"/>
              <a:gd name="connsiteY154" fmla="*/ 1249218 h 1502425"/>
              <a:gd name="connsiteX155" fmla="*/ 2207279 w 2867102"/>
              <a:gd name="connsiteY155" fmla="*/ 1448424 h 1502425"/>
              <a:gd name="connsiteX156" fmla="*/ 2261279 w 2867102"/>
              <a:gd name="connsiteY156" fmla="*/ 1394424 h 1502425"/>
              <a:gd name="connsiteX157" fmla="*/ 2315279 w 2867102"/>
              <a:gd name="connsiteY157" fmla="*/ 1448424 h 1502425"/>
              <a:gd name="connsiteX158" fmla="*/ 2261279 w 2867102"/>
              <a:gd name="connsiteY158" fmla="*/ 1502424 h 1502425"/>
              <a:gd name="connsiteX159" fmla="*/ 2207279 w 2867102"/>
              <a:gd name="connsiteY159" fmla="*/ 1448424 h 1502425"/>
              <a:gd name="connsiteX160" fmla="*/ 2023339 w 2867102"/>
              <a:gd name="connsiteY160" fmla="*/ 54000 h 1502425"/>
              <a:gd name="connsiteX161" fmla="*/ 2077339 w 2867102"/>
              <a:gd name="connsiteY161" fmla="*/ 0 h 1502425"/>
              <a:gd name="connsiteX162" fmla="*/ 2131339 w 2867102"/>
              <a:gd name="connsiteY162" fmla="*/ 54000 h 1502425"/>
              <a:gd name="connsiteX163" fmla="*/ 2077339 w 2867102"/>
              <a:gd name="connsiteY163" fmla="*/ 108000 h 1502425"/>
              <a:gd name="connsiteX164" fmla="*/ 2023339 w 2867102"/>
              <a:gd name="connsiteY164" fmla="*/ 54000 h 1502425"/>
              <a:gd name="connsiteX165" fmla="*/ 2023339 w 2867102"/>
              <a:gd name="connsiteY165" fmla="*/ 253203 h 1502425"/>
              <a:gd name="connsiteX166" fmla="*/ 2077339 w 2867102"/>
              <a:gd name="connsiteY166" fmla="*/ 199203 h 1502425"/>
              <a:gd name="connsiteX167" fmla="*/ 2131339 w 2867102"/>
              <a:gd name="connsiteY167" fmla="*/ 253203 h 1502425"/>
              <a:gd name="connsiteX168" fmla="*/ 2077339 w 2867102"/>
              <a:gd name="connsiteY168" fmla="*/ 307203 h 1502425"/>
              <a:gd name="connsiteX169" fmla="*/ 2023339 w 2867102"/>
              <a:gd name="connsiteY169" fmla="*/ 253203 h 1502425"/>
              <a:gd name="connsiteX170" fmla="*/ 2023339 w 2867102"/>
              <a:gd name="connsiteY170" fmla="*/ 452406 h 1502425"/>
              <a:gd name="connsiteX171" fmla="*/ 2077339 w 2867102"/>
              <a:gd name="connsiteY171" fmla="*/ 398406 h 1502425"/>
              <a:gd name="connsiteX172" fmla="*/ 2131339 w 2867102"/>
              <a:gd name="connsiteY172" fmla="*/ 452406 h 1502425"/>
              <a:gd name="connsiteX173" fmla="*/ 2077339 w 2867102"/>
              <a:gd name="connsiteY173" fmla="*/ 506406 h 1502425"/>
              <a:gd name="connsiteX174" fmla="*/ 2023339 w 2867102"/>
              <a:gd name="connsiteY174" fmla="*/ 452406 h 1502425"/>
              <a:gd name="connsiteX175" fmla="*/ 2023339 w 2867102"/>
              <a:gd name="connsiteY175" fmla="*/ 651609 h 1502425"/>
              <a:gd name="connsiteX176" fmla="*/ 2077339 w 2867102"/>
              <a:gd name="connsiteY176" fmla="*/ 597609 h 1502425"/>
              <a:gd name="connsiteX177" fmla="*/ 2131339 w 2867102"/>
              <a:gd name="connsiteY177" fmla="*/ 651609 h 1502425"/>
              <a:gd name="connsiteX178" fmla="*/ 2077339 w 2867102"/>
              <a:gd name="connsiteY178" fmla="*/ 705609 h 1502425"/>
              <a:gd name="connsiteX179" fmla="*/ 2023339 w 2867102"/>
              <a:gd name="connsiteY179" fmla="*/ 651609 h 1502425"/>
              <a:gd name="connsiteX180" fmla="*/ 2023339 w 2867102"/>
              <a:gd name="connsiteY180" fmla="*/ 850812 h 1502425"/>
              <a:gd name="connsiteX181" fmla="*/ 2077339 w 2867102"/>
              <a:gd name="connsiteY181" fmla="*/ 796812 h 1502425"/>
              <a:gd name="connsiteX182" fmla="*/ 2131339 w 2867102"/>
              <a:gd name="connsiteY182" fmla="*/ 850812 h 1502425"/>
              <a:gd name="connsiteX183" fmla="*/ 2077339 w 2867102"/>
              <a:gd name="connsiteY183" fmla="*/ 904812 h 1502425"/>
              <a:gd name="connsiteX184" fmla="*/ 2023339 w 2867102"/>
              <a:gd name="connsiteY184" fmla="*/ 850812 h 1502425"/>
              <a:gd name="connsiteX185" fmla="*/ 2023339 w 2867102"/>
              <a:gd name="connsiteY185" fmla="*/ 1050015 h 1502425"/>
              <a:gd name="connsiteX186" fmla="*/ 2077339 w 2867102"/>
              <a:gd name="connsiteY186" fmla="*/ 996015 h 1502425"/>
              <a:gd name="connsiteX187" fmla="*/ 2131339 w 2867102"/>
              <a:gd name="connsiteY187" fmla="*/ 1050015 h 1502425"/>
              <a:gd name="connsiteX188" fmla="*/ 2077339 w 2867102"/>
              <a:gd name="connsiteY188" fmla="*/ 1104015 h 1502425"/>
              <a:gd name="connsiteX189" fmla="*/ 2023339 w 2867102"/>
              <a:gd name="connsiteY189" fmla="*/ 1050015 h 1502425"/>
              <a:gd name="connsiteX190" fmla="*/ 2023339 w 2867102"/>
              <a:gd name="connsiteY190" fmla="*/ 1249218 h 1502425"/>
              <a:gd name="connsiteX191" fmla="*/ 2077339 w 2867102"/>
              <a:gd name="connsiteY191" fmla="*/ 1195218 h 1502425"/>
              <a:gd name="connsiteX192" fmla="*/ 2131339 w 2867102"/>
              <a:gd name="connsiteY192" fmla="*/ 1249218 h 1502425"/>
              <a:gd name="connsiteX193" fmla="*/ 2077339 w 2867102"/>
              <a:gd name="connsiteY193" fmla="*/ 1303218 h 1502425"/>
              <a:gd name="connsiteX194" fmla="*/ 2023339 w 2867102"/>
              <a:gd name="connsiteY194" fmla="*/ 1249218 h 1502425"/>
              <a:gd name="connsiteX195" fmla="*/ 2023339 w 2867102"/>
              <a:gd name="connsiteY195" fmla="*/ 1448424 h 1502425"/>
              <a:gd name="connsiteX196" fmla="*/ 2077339 w 2867102"/>
              <a:gd name="connsiteY196" fmla="*/ 1394424 h 1502425"/>
              <a:gd name="connsiteX197" fmla="*/ 2131339 w 2867102"/>
              <a:gd name="connsiteY197" fmla="*/ 1448424 h 1502425"/>
              <a:gd name="connsiteX198" fmla="*/ 2077339 w 2867102"/>
              <a:gd name="connsiteY198" fmla="*/ 1502424 h 1502425"/>
              <a:gd name="connsiteX199" fmla="*/ 2023339 w 2867102"/>
              <a:gd name="connsiteY199" fmla="*/ 1448424 h 1502425"/>
              <a:gd name="connsiteX200" fmla="*/ 1839399 w 2867102"/>
              <a:gd name="connsiteY200" fmla="*/ 54000 h 1502425"/>
              <a:gd name="connsiteX201" fmla="*/ 1893399 w 2867102"/>
              <a:gd name="connsiteY201" fmla="*/ 0 h 1502425"/>
              <a:gd name="connsiteX202" fmla="*/ 1947399 w 2867102"/>
              <a:gd name="connsiteY202" fmla="*/ 54000 h 1502425"/>
              <a:gd name="connsiteX203" fmla="*/ 1893399 w 2867102"/>
              <a:gd name="connsiteY203" fmla="*/ 108000 h 1502425"/>
              <a:gd name="connsiteX204" fmla="*/ 1839399 w 2867102"/>
              <a:gd name="connsiteY204" fmla="*/ 54000 h 1502425"/>
              <a:gd name="connsiteX205" fmla="*/ 1839399 w 2867102"/>
              <a:gd name="connsiteY205" fmla="*/ 253203 h 1502425"/>
              <a:gd name="connsiteX206" fmla="*/ 1893399 w 2867102"/>
              <a:gd name="connsiteY206" fmla="*/ 199203 h 1502425"/>
              <a:gd name="connsiteX207" fmla="*/ 1947399 w 2867102"/>
              <a:gd name="connsiteY207" fmla="*/ 253203 h 1502425"/>
              <a:gd name="connsiteX208" fmla="*/ 1893399 w 2867102"/>
              <a:gd name="connsiteY208" fmla="*/ 307203 h 1502425"/>
              <a:gd name="connsiteX209" fmla="*/ 1839399 w 2867102"/>
              <a:gd name="connsiteY209" fmla="*/ 253203 h 1502425"/>
              <a:gd name="connsiteX210" fmla="*/ 1839399 w 2867102"/>
              <a:gd name="connsiteY210" fmla="*/ 452406 h 1502425"/>
              <a:gd name="connsiteX211" fmla="*/ 1893399 w 2867102"/>
              <a:gd name="connsiteY211" fmla="*/ 398406 h 1502425"/>
              <a:gd name="connsiteX212" fmla="*/ 1947399 w 2867102"/>
              <a:gd name="connsiteY212" fmla="*/ 452406 h 1502425"/>
              <a:gd name="connsiteX213" fmla="*/ 1893399 w 2867102"/>
              <a:gd name="connsiteY213" fmla="*/ 506406 h 1502425"/>
              <a:gd name="connsiteX214" fmla="*/ 1839399 w 2867102"/>
              <a:gd name="connsiteY214" fmla="*/ 452406 h 1502425"/>
              <a:gd name="connsiteX215" fmla="*/ 1839399 w 2867102"/>
              <a:gd name="connsiteY215" fmla="*/ 651609 h 1502425"/>
              <a:gd name="connsiteX216" fmla="*/ 1893399 w 2867102"/>
              <a:gd name="connsiteY216" fmla="*/ 597609 h 1502425"/>
              <a:gd name="connsiteX217" fmla="*/ 1947399 w 2867102"/>
              <a:gd name="connsiteY217" fmla="*/ 651609 h 1502425"/>
              <a:gd name="connsiteX218" fmla="*/ 1893399 w 2867102"/>
              <a:gd name="connsiteY218" fmla="*/ 705609 h 1502425"/>
              <a:gd name="connsiteX219" fmla="*/ 1839399 w 2867102"/>
              <a:gd name="connsiteY219" fmla="*/ 651609 h 1502425"/>
              <a:gd name="connsiteX220" fmla="*/ 1839399 w 2867102"/>
              <a:gd name="connsiteY220" fmla="*/ 850812 h 1502425"/>
              <a:gd name="connsiteX221" fmla="*/ 1893399 w 2867102"/>
              <a:gd name="connsiteY221" fmla="*/ 796812 h 1502425"/>
              <a:gd name="connsiteX222" fmla="*/ 1947399 w 2867102"/>
              <a:gd name="connsiteY222" fmla="*/ 850812 h 1502425"/>
              <a:gd name="connsiteX223" fmla="*/ 1893399 w 2867102"/>
              <a:gd name="connsiteY223" fmla="*/ 904812 h 1502425"/>
              <a:gd name="connsiteX224" fmla="*/ 1839399 w 2867102"/>
              <a:gd name="connsiteY224" fmla="*/ 850812 h 1502425"/>
              <a:gd name="connsiteX225" fmla="*/ 1839399 w 2867102"/>
              <a:gd name="connsiteY225" fmla="*/ 1050015 h 1502425"/>
              <a:gd name="connsiteX226" fmla="*/ 1893399 w 2867102"/>
              <a:gd name="connsiteY226" fmla="*/ 996015 h 1502425"/>
              <a:gd name="connsiteX227" fmla="*/ 1947399 w 2867102"/>
              <a:gd name="connsiteY227" fmla="*/ 1050015 h 1502425"/>
              <a:gd name="connsiteX228" fmla="*/ 1893399 w 2867102"/>
              <a:gd name="connsiteY228" fmla="*/ 1104015 h 1502425"/>
              <a:gd name="connsiteX229" fmla="*/ 1839399 w 2867102"/>
              <a:gd name="connsiteY229" fmla="*/ 1050015 h 1502425"/>
              <a:gd name="connsiteX230" fmla="*/ 1839399 w 2867102"/>
              <a:gd name="connsiteY230" fmla="*/ 1249218 h 1502425"/>
              <a:gd name="connsiteX231" fmla="*/ 1893399 w 2867102"/>
              <a:gd name="connsiteY231" fmla="*/ 1195218 h 1502425"/>
              <a:gd name="connsiteX232" fmla="*/ 1947399 w 2867102"/>
              <a:gd name="connsiteY232" fmla="*/ 1249218 h 1502425"/>
              <a:gd name="connsiteX233" fmla="*/ 1893399 w 2867102"/>
              <a:gd name="connsiteY233" fmla="*/ 1303218 h 1502425"/>
              <a:gd name="connsiteX234" fmla="*/ 1839399 w 2867102"/>
              <a:gd name="connsiteY234" fmla="*/ 1249218 h 1502425"/>
              <a:gd name="connsiteX235" fmla="*/ 1839399 w 2867102"/>
              <a:gd name="connsiteY235" fmla="*/ 1448424 h 1502425"/>
              <a:gd name="connsiteX236" fmla="*/ 1893399 w 2867102"/>
              <a:gd name="connsiteY236" fmla="*/ 1394424 h 1502425"/>
              <a:gd name="connsiteX237" fmla="*/ 1947399 w 2867102"/>
              <a:gd name="connsiteY237" fmla="*/ 1448424 h 1502425"/>
              <a:gd name="connsiteX238" fmla="*/ 1893399 w 2867102"/>
              <a:gd name="connsiteY238" fmla="*/ 1502424 h 1502425"/>
              <a:gd name="connsiteX239" fmla="*/ 1839399 w 2867102"/>
              <a:gd name="connsiteY239" fmla="*/ 1448424 h 1502425"/>
              <a:gd name="connsiteX240" fmla="*/ 1655459 w 2867102"/>
              <a:gd name="connsiteY240" fmla="*/ 54000 h 1502425"/>
              <a:gd name="connsiteX241" fmla="*/ 1709459 w 2867102"/>
              <a:gd name="connsiteY241" fmla="*/ 0 h 1502425"/>
              <a:gd name="connsiteX242" fmla="*/ 1763459 w 2867102"/>
              <a:gd name="connsiteY242" fmla="*/ 54000 h 1502425"/>
              <a:gd name="connsiteX243" fmla="*/ 1709459 w 2867102"/>
              <a:gd name="connsiteY243" fmla="*/ 108000 h 1502425"/>
              <a:gd name="connsiteX244" fmla="*/ 1655459 w 2867102"/>
              <a:gd name="connsiteY244" fmla="*/ 54000 h 1502425"/>
              <a:gd name="connsiteX245" fmla="*/ 1655459 w 2867102"/>
              <a:gd name="connsiteY245" fmla="*/ 253203 h 1502425"/>
              <a:gd name="connsiteX246" fmla="*/ 1709459 w 2867102"/>
              <a:gd name="connsiteY246" fmla="*/ 199203 h 1502425"/>
              <a:gd name="connsiteX247" fmla="*/ 1763459 w 2867102"/>
              <a:gd name="connsiteY247" fmla="*/ 253203 h 1502425"/>
              <a:gd name="connsiteX248" fmla="*/ 1709459 w 2867102"/>
              <a:gd name="connsiteY248" fmla="*/ 307203 h 1502425"/>
              <a:gd name="connsiteX249" fmla="*/ 1655459 w 2867102"/>
              <a:gd name="connsiteY249" fmla="*/ 253203 h 1502425"/>
              <a:gd name="connsiteX250" fmla="*/ 1655459 w 2867102"/>
              <a:gd name="connsiteY250" fmla="*/ 452406 h 1502425"/>
              <a:gd name="connsiteX251" fmla="*/ 1709459 w 2867102"/>
              <a:gd name="connsiteY251" fmla="*/ 398406 h 1502425"/>
              <a:gd name="connsiteX252" fmla="*/ 1763459 w 2867102"/>
              <a:gd name="connsiteY252" fmla="*/ 452406 h 1502425"/>
              <a:gd name="connsiteX253" fmla="*/ 1709459 w 2867102"/>
              <a:gd name="connsiteY253" fmla="*/ 506406 h 1502425"/>
              <a:gd name="connsiteX254" fmla="*/ 1655459 w 2867102"/>
              <a:gd name="connsiteY254" fmla="*/ 452406 h 1502425"/>
              <a:gd name="connsiteX255" fmla="*/ 1655459 w 2867102"/>
              <a:gd name="connsiteY255" fmla="*/ 651609 h 1502425"/>
              <a:gd name="connsiteX256" fmla="*/ 1709459 w 2867102"/>
              <a:gd name="connsiteY256" fmla="*/ 597609 h 1502425"/>
              <a:gd name="connsiteX257" fmla="*/ 1763459 w 2867102"/>
              <a:gd name="connsiteY257" fmla="*/ 651609 h 1502425"/>
              <a:gd name="connsiteX258" fmla="*/ 1709459 w 2867102"/>
              <a:gd name="connsiteY258" fmla="*/ 705609 h 1502425"/>
              <a:gd name="connsiteX259" fmla="*/ 1655459 w 2867102"/>
              <a:gd name="connsiteY259" fmla="*/ 651609 h 1502425"/>
              <a:gd name="connsiteX260" fmla="*/ 1655459 w 2867102"/>
              <a:gd name="connsiteY260" fmla="*/ 850812 h 1502425"/>
              <a:gd name="connsiteX261" fmla="*/ 1709459 w 2867102"/>
              <a:gd name="connsiteY261" fmla="*/ 796812 h 1502425"/>
              <a:gd name="connsiteX262" fmla="*/ 1763459 w 2867102"/>
              <a:gd name="connsiteY262" fmla="*/ 850812 h 1502425"/>
              <a:gd name="connsiteX263" fmla="*/ 1709459 w 2867102"/>
              <a:gd name="connsiteY263" fmla="*/ 904812 h 1502425"/>
              <a:gd name="connsiteX264" fmla="*/ 1655459 w 2867102"/>
              <a:gd name="connsiteY264" fmla="*/ 850812 h 1502425"/>
              <a:gd name="connsiteX265" fmla="*/ 1655459 w 2867102"/>
              <a:gd name="connsiteY265" fmla="*/ 1050015 h 1502425"/>
              <a:gd name="connsiteX266" fmla="*/ 1709459 w 2867102"/>
              <a:gd name="connsiteY266" fmla="*/ 996015 h 1502425"/>
              <a:gd name="connsiteX267" fmla="*/ 1763459 w 2867102"/>
              <a:gd name="connsiteY267" fmla="*/ 1050015 h 1502425"/>
              <a:gd name="connsiteX268" fmla="*/ 1709459 w 2867102"/>
              <a:gd name="connsiteY268" fmla="*/ 1104015 h 1502425"/>
              <a:gd name="connsiteX269" fmla="*/ 1655459 w 2867102"/>
              <a:gd name="connsiteY269" fmla="*/ 1050015 h 1502425"/>
              <a:gd name="connsiteX270" fmla="*/ 1655459 w 2867102"/>
              <a:gd name="connsiteY270" fmla="*/ 1249218 h 1502425"/>
              <a:gd name="connsiteX271" fmla="*/ 1709459 w 2867102"/>
              <a:gd name="connsiteY271" fmla="*/ 1195218 h 1502425"/>
              <a:gd name="connsiteX272" fmla="*/ 1763459 w 2867102"/>
              <a:gd name="connsiteY272" fmla="*/ 1249218 h 1502425"/>
              <a:gd name="connsiteX273" fmla="*/ 1709459 w 2867102"/>
              <a:gd name="connsiteY273" fmla="*/ 1303218 h 1502425"/>
              <a:gd name="connsiteX274" fmla="*/ 1655459 w 2867102"/>
              <a:gd name="connsiteY274" fmla="*/ 1249218 h 1502425"/>
              <a:gd name="connsiteX275" fmla="*/ 1655459 w 2867102"/>
              <a:gd name="connsiteY275" fmla="*/ 1448424 h 1502425"/>
              <a:gd name="connsiteX276" fmla="*/ 1709459 w 2867102"/>
              <a:gd name="connsiteY276" fmla="*/ 1394424 h 1502425"/>
              <a:gd name="connsiteX277" fmla="*/ 1763459 w 2867102"/>
              <a:gd name="connsiteY277" fmla="*/ 1448424 h 1502425"/>
              <a:gd name="connsiteX278" fmla="*/ 1709459 w 2867102"/>
              <a:gd name="connsiteY278" fmla="*/ 1502424 h 1502425"/>
              <a:gd name="connsiteX279" fmla="*/ 1655459 w 2867102"/>
              <a:gd name="connsiteY279" fmla="*/ 1448424 h 1502425"/>
              <a:gd name="connsiteX280" fmla="*/ 1471519 w 2867102"/>
              <a:gd name="connsiteY280" fmla="*/ 54000 h 1502425"/>
              <a:gd name="connsiteX281" fmla="*/ 1525519 w 2867102"/>
              <a:gd name="connsiteY281" fmla="*/ 0 h 1502425"/>
              <a:gd name="connsiteX282" fmla="*/ 1579519 w 2867102"/>
              <a:gd name="connsiteY282" fmla="*/ 54000 h 1502425"/>
              <a:gd name="connsiteX283" fmla="*/ 1525519 w 2867102"/>
              <a:gd name="connsiteY283" fmla="*/ 108000 h 1502425"/>
              <a:gd name="connsiteX284" fmla="*/ 1471519 w 2867102"/>
              <a:gd name="connsiteY284" fmla="*/ 54000 h 1502425"/>
              <a:gd name="connsiteX285" fmla="*/ 1471519 w 2867102"/>
              <a:gd name="connsiteY285" fmla="*/ 253203 h 1502425"/>
              <a:gd name="connsiteX286" fmla="*/ 1525519 w 2867102"/>
              <a:gd name="connsiteY286" fmla="*/ 199203 h 1502425"/>
              <a:gd name="connsiteX287" fmla="*/ 1579519 w 2867102"/>
              <a:gd name="connsiteY287" fmla="*/ 253203 h 1502425"/>
              <a:gd name="connsiteX288" fmla="*/ 1525519 w 2867102"/>
              <a:gd name="connsiteY288" fmla="*/ 307203 h 1502425"/>
              <a:gd name="connsiteX289" fmla="*/ 1471519 w 2867102"/>
              <a:gd name="connsiteY289" fmla="*/ 253203 h 1502425"/>
              <a:gd name="connsiteX290" fmla="*/ 1471519 w 2867102"/>
              <a:gd name="connsiteY290" fmla="*/ 452406 h 1502425"/>
              <a:gd name="connsiteX291" fmla="*/ 1525519 w 2867102"/>
              <a:gd name="connsiteY291" fmla="*/ 398406 h 1502425"/>
              <a:gd name="connsiteX292" fmla="*/ 1579519 w 2867102"/>
              <a:gd name="connsiteY292" fmla="*/ 452406 h 1502425"/>
              <a:gd name="connsiteX293" fmla="*/ 1525519 w 2867102"/>
              <a:gd name="connsiteY293" fmla="*/ 506406 h 1502425"/>
              <a:gd name="connsiteX294" fmla="*/ 1471519 w 2867102"/>
              <a:gd name="connsiteY294" fmla="*/ 452406 h 1502425"/>
              <a:gd name="connsiteX295" fmla="*/ 1471519 w 2867102"/>
              <a:gd name="connsiteY295" fmla="*/ 651609 h 1502425"/>
              <a:gd name="connsiteX296" fmla="*/ 1525519 w 2867102"/>
              <a:gd name="connsiteY296" fmla="*/ 597609 h 1502425"/>
              <a:gd name="connsiteX297" fmla="*/ 1579519 w 2867102"/>
              <a:gd name="connsiteY297" fmla="*/ 651609 h 1502425"/>
              <a:gd name="connsiteX298" fmla="*/ 1525519 w 2867102"/>
              <a:gd name="connsiteY298" fmla="*/ 705609 h 1502425"/>
              <a:gd name="connsiteX299" fmla="*/ 1471519 w 2867102"/>
              <a:gd name="connsiteY299" fmla="*/ 651609 h 1502425"/>
              <a:gd name="connsiteX300" fmla="*/ 1471519 w 2867102"/>
              <a:gd name="connsiteY300" fmla="*/ 850812 h 1502425"/>
              <a:gd name="connsiteX301" fmla="*/ 1525519 w 2867102"/>
              <a:gd name="connsiteY301" fmla="*/ 796812 h 1502425"/>
              <a:gd name="connsiteX302" fmla="*/ 1579519 w 2867102"/>
              <a:gd name="connsiteY302" fmla="*/ 850812 h 1502425"/>
              <a:gd name="connsiteX303" fmla="*/ 1525519 w 2867102"/>
              <a:gd name="connsiteY303" fmla="*/ 904812 h 1502425"/>
              <a:gd name="connsiteX304" fmla="*/ 1471519 w 2867102"/>
              <a:gd name="connsiteY304" fmla="*/ 850812 h 1502425"/>
              <a:gd name="connsiteX305" fmla="*/ 1471519 w 2867102"/>
              <a:gd name="connsiteY305" fmla="*/ 1050015 h 1502425"/>
              <a:gd name="connsiteX306" fmla="*/ 1525519 w 2867102"/>
              <a:gd name="connsiteY306" fmla="*/ 996015 h 1502425"/>
              <a:gd name="connsiteX307" fmla="*/ 1579519 w 2867102"/>
              <a:gd name="connsiteY307" fmla="*/ 1050015 h 1502425"/>
              <a:gd name="connsiteX308" fmla="*/ 1525519 w 2867102"/>
              <a:gd name="connsiteY308" fmla="*/ 1104015 h 1502425"/>
              <a:gd name="connsiteX309" fmla="*/ 1471519 w 2867102"/>
              <a:gd name="connsiteY309" fmla="*/ 1050015 h 1502425"/>
              <a:gd name="connsiteX310" fmla="*/ 1471519 w 2867102"/>
              <a:gd name="connsiteY310" fmla="*/ 1249218 h 1502425"/>
              <a:gd name="connsiteX311" fmla="*/ 1525519 w 2867102"/>
              <a:gd name="connsiteY311" fmla="*/ 1195218 h 1502425"/>
              <a:gd name="connsiteX312" fmla="*/ 1579519 w 2867102"/>
              <a:gd name="connsiteY312" fmla="*/ 1249218 h 1502425"/>
              <a:gd name="connsiteX313" fmla="*/ 1525519 w 2867102"/>
              <a:gd name="connsiteY313" fmla="*/ 1303218 h 1502425"/>
              <a:gd name="connsiteX314" fmla="*/ 1471519 w 2867102"/>
              <a:gd name="connsiteY314" fmla="*/ 1249218 h 1502425"/>
              <a:gd name="connsiteX315" fmla="*/ 1471519 w 2867102"/>
              <a:gd name="connsiteY315" fmla="*/ 1448424 h 1502425"/>
              <a:gd name="connsiteX316" fmla="*/ 1525519 w 2867102"/>
              <a:gd name="connsiteY316" fmla="*/ 1394424 h 1502425"/>
              <a:gd name="connsiteX317" fmla="*/ 1579519 w 2867102"/>
              <a:gd name="connsiteY317" fmla="*/ 1448424 h 1502425"/>
              <a:gd name="connsiteX318" fmla="*/ 1525519 w 2867102"/>
              <a:gd name="connsiteY318" fmla="*/ 1502424 h 1502425"/>
              <a:gd name="connsiteX319" fmla="*/ 1471519 w 2867102"/>
              <a:gd name="connsiteY319" fmla="*/ 1448424 h 1502425"/>
              <a:gd name="connsiteX320" fmla="*/ 1287579 w 2867102"/>
              <a:gd name="connsiteY320" fmla="*/ 54000 h 1502425"/>
              <a:gd name="connsiteX321" fmla="*/ 1341579 w 2867102"/>
              <a:gd name="connsiteY321" fmla="*/ 0 h 1502425"/>
              <a:gd name="connsiteX322" fmla="*/ 1395579 w 2867102"/>
              <a:gd name="connsiteY322" fmla="*/ 54000 h 1502425"/>
              <a:gd name="connsiteX323" fmla="*/ 1341579 w 2867102"/>
              <a:gd name="connsiteY323" fmla="*/ 108000 h 1502425"/>
              <a:gd name="connsiteX324" fmla="*/ 1287579 w 2867102"/>
              <a:gd name="connsiteY324" fmla="*/ 54000 h 1502425"/>
              <a:gd name="connsiteX325" fmla="*/ 1287579 w 2867102"/>
              <a:gd name="connsiteY325" fmla="*/ 253203 h 1502425"/>
              <a:gd name="connsiteX326" fmla="*/ 1341579 w 2867102"/>
              <a:gd name="connsiteY326" fmla="*/ 199203 h 1502425"/>
              <a:gd name="connsiteX327" fmla="*/ 1395579 w 2867102"/>
              <a:gd name="connsiteY327" fmla="*/ 253203 h 1502425"/>
              <a:gd name="connsiteX328" fmla="*/ 1341579 w 2867102"/>
              <a:gd name="connsiteY328" fmla="*/ 307203 h 1502425"/>
              <a:gd name="connsiteX329" fmla="*/ 1287579 w 2867102"/>
              <a:gd name="connsiteY329" fmla="*/ 253203 h 1502425"/>
              <a:gd name="connsiteX330" fmla="*/ 1287579 w 2867102"/>
              <a:gd name="connsiteY330" fmla="*/ 452406 h 1502425"/>
              <a:gd name="connsiteX331" fmla="*/ 1341579 w 2867102"/>
              <a:gd name="connsiteY331" fmla="*/ 398406 h 1502425"/>
              <a:gd name="connsiteX332" fmla="*/ 1395579 w 2867102"/>
              <a:gd name="connsiteY332" fmla="*/ 452406 h 1502425"/>
              <a:gd name="connsiteX333" fmla="*/ 1341579 w 2867102"/>
              <a:gd name="connsiteY333" fmla="*/ 506406 h 1502425"/>
              <a:gd name="connsiteX334" fmla="*/ 1287579 w 2867102"/>
              <a:gd name="connsiteY334" fmla="*/ 452406 h 1502425"/>
              <a:gd name="connsiteX335" fmla="*/ 1287579 w 2867102"/>
              <a:gd name="connsiteY335" fmla="*/ 651609 h 1502425"/>
              <a:gd name="connsiteX336" fmla="*/ 1341579 w 2867102"/>
              <a:gd name="connsiteY336" fmla="*/ 597609 h 1502425"/>
              <a:gd name="connsiteX337" fmla="*/ 1395579 w 2867102"/>
              <a:gd name="connsiteY337" fmla="*/ 651609 h 1502425"/>
              <a:gd name="connsiteX338" fmla="*/ 1341579 w 2867102"/>
              <a:gd name="connsiteY338" fmla="*/ 705609 h 1502425"/>
              <a:gd name="connsiteX339" fmla="*/ 1287579 w 2867102"/>
              <a:gd name="connsiteY339" fmla="*/ 651609 h 1502425"/>
              <a:gd name="connsiteX340" fmla="*/ 1287579 w 2867102"/>
              <a:gd name="connsiteY340" fmla="*/ 850812 h 1502425"/>
              <a:gd name="connsiteX341" fmla="*/ 1341579 w 2867102"/>
              <a:gd name="connsiteY341" fmla="*/ 796812 h 1502425"/>
              <a:gd name="connsiteX342" fmla="*/ 1395579 w 2867102"/>
              <a:gd name="connsiteY342" fmla="*/ 850812 h 1502425"/>
              <a:gd name="connsiteX343" fmla="*/ 1341579 w 2867102"/>
              <a:gd name="connsiteY343" fmla="*/ 904812 h 1502425"/>
              <a:gd name="connsiteX344" fmla="*/ 1287579 w 2867102"/>
              <a:gd name="connsiteY344" fmla="*/ 850812 h 1502425"/>
              <a:gd name="connsiteX345" fmla="*/ 1287579 w 2867102"/>
              <a:gd name="connsiteY345" fmla="*/ 1050015 h 1502425"/>
              <a:gd name="connsiteX346" fmla="*/ 1341579 w 2867102"/>
              <a:gd name="connsiteY346" fmla="*/ 996015 h 1502425"/>
              <a:gd name="connsiteX347" fmla="*/ 1395579 w 2867102"/>
              <a:gd name="connsiteY347" fmla="*/ 1050015 h 1502425"/>
              <a:gd name="connsiteX348" fmla="*/ 1341579 w 2867102"/>
              <a:gd name="connsiteY348" fmla="*/ 1104015 h 1502425"/>
              <a:gd name="connsiteX349" fmla="*/ 1287579 w 2867102"/>
              <a:gd name="connsiteY349" fmla="*/ 1050015 h 1502425"/>
              <a:gd name="connsiteX350" fmla="*/ 1287579 w 2867102"/>
              <a:gd name="connsiteY350" fmla="*/ 1249218 h 1502425"/>
              <a:gd name="connsiteX351" fmla="*/ 1341579 w 2867102"/>
              <a:gd name="connsiteY351" fmla="*/ 1195218 h 1502425"/>
              <a:gd name="connsiteX352" fmla="*/ 1395579 w 2867102"/>
              <a:gd name="connsiteY352" fmla="*/ 1249218 h 1502425"/>
              <a:gd name="connsiteX353" fmla="*/ 1341579 w 2867102"/>
              <a:gd name="connsiteY353" fmla="*/ 1303218 h 1502425"/>
              <a:gd name="connsiteX354" fmla="*/ 1287579 w 2867102"/>
              <a:gd name="connsiteY354" fmla="*/ 1249218 h 1502425"/>
              <a:gd name="connsiteX355" fmla="*/ 1287579 w 2867102"/>
              <a:gd name="connsiteY355" fmla="*/ 1448424 h 1502425"/>
              <a:gd name="connsiteX356" fmla="*/ 1341579 w 2867102"/>
              <a:gd name="connsiteY356" fmla="*/ 1394424 h 1502425"/>
              <a:gd name="connsiteX357" fmla="*/ 1395579 w 2867102"/>
              <a:gd name="connsiteY357" fmla="*/ 1448424 h 1502425"/>
              <a:gd name="connsiteX358" fmla="*/ 1341579 w 2867102"/>
              <a:gd name="connsiteY358" fmla="*/ 1502424 h 1502425"/>
              <a:gd name="connsiteX359" fmla="*/ 1287579 w 2867102"/>
              <a:gd name="connsiteY359" fmla="*/ 1448424 h 1502425"/>
              <a:gd name="connsiteX360" fmla="*/ 1103639 w 2867102"/>
              <a:gd name="connsiteY360" fmla="*/ 54000 h 1502425"/>
              <a:gd name="connsiteX361" fmla="*/ 1157639 w 2867102"/>
              <a:gd name="connsiteY361" fmla="*/ 0 h 1502425"/>
              <a:gd name="connsiteX362" fmla="*/ 1211639 w 2867102"/>
              <a:gd name="connsiteY362" fmla="*/ 54000 h 1502425"/>
              <a:gd name="connsiteX363" fmla="*/ 1157639 w 2867102"/>
              <a:gd name="connsiteY363" fmla="*/ 108000 h 1502425"/>
              <a:gd name="connsiteX364" fmla="*/ 1103639 w 2867102"/>
              <a:gd name="connsiteY364" fmla="*/ 54000 h 1502425"/>
              <a:gd name="connsiteX365" fmla="*/ 1103639 w 2867102"/>
              <a:gd name="connsiteY365" fmla="*/ 253203 h 1502425"/>
              <a:gd name="connsiteX366" fmla="*/ 1157639 w 2867102"/>
              <a:gd name="connsiteY366" fmla="*/ 199203 h 1502425"/>
              <a:gd name="connsiteX367" fmla="*/ 1211639 w 2867102"/>
              <a:gd name="connsiteY367" fmla="*/ 253203 h 1502425"/>
              <a:gd name="connsiteX368" fmla="*/ 1157639 w 2867102"/>
              <a:gd name="connsiteY368" fmla="*/ 307203 h 1502425"/>
              <a:gd name="connsiteX369" fmla="*/ 1103639 w 2867102"/>
              <a:gd name="connsiteY369" fmla="*/ 253203 h 1502425"/>
              <a:gd name="connsiteX370" fmla="*/ 1103639 w 2867102"/>
              <a:gd name="connsiteY370" fmla="*/ 452406 h 1502425"/>
              <a:gd name="connsiteX371" fmla="*/ 1157639 w 2867102"/>
              <a:gd name="connsiteY371" fmla="*/ 398406 h 1502425"/>
              <a:gd name="connsiteX372" fmla="*/ 1211639 w 2867102"/>
              <a:gd name="connsiteY372" fmla="*/ 452406 h 1502425"/>
              <a:gd name="connsiteX373" fmla="*/ 1157639 w 2867102"/>
              <a:gd name="connsiteY373" fmla="*/ 506406 h 1502425"/>
              <a:gd name="connsiteX374" fmla="*/ 1103639 w 2867102"/>
              <a:gd name="connsiteY374" fmla="*/ 452406 h 1502425"/>
              <a:gd name="connsiteX375" fmla="*/ 1103639 w 2867102"/>
              <a:gd name="connsiteY375" fmla="*/ 651609 h 1502425"/>
              <a:gd name="connsiteX376" fmla="*/ 1157639 w 2867102"/>
              <a:gd name="connsiteY376" fmla="*/ 597609 h 1502425"/>
              <a:gd name="connsiteX377" fmla="*/ 1211639 w 2867102"/>
              <a:gd name="connsiteY377" fmla="*/ 651609 h 1502425"/>
              <a:gd name="connsiteX378" fmla="*/ 1157639 w 2867102"/>
              <a:gd name="connsiteY378" fmla="*/ 705609 h 1502425"/>
              <a:gd name="connsiteX379" fmla="*/ 1103639 w 2867102"/>
              <a:gd name="connsiteY379" fmla="*/ 651609 h 1502425"/>
              <a:gd name="connsiteX380" fmla="*/ 1103639 w 2867102"/>
              <a:gd name="connsiteY380" fmla="*/ 850812 h 1502425"/>
              <a:gd name="connsiteX381" fmla="*/ 1157639 w 2867102"/>
              <a:gd name="connsiteY381" fmla="*/ 796812 h 1502425"/>
              <a:gd name="connsiteX382" fmla="*/ 1211639 w 2867102"/>
              <a:gd name="connsiteY382" fmla="*/ 850812 h 1502425"/>
              <a:gd name="connsiteX383" fmla="*/ 1157639 w 2867102"/>
              <a:gd name="connsiteY383" fmla="*/ 904812 h 1502425"/>
              <a:gd name="connsiteX384" fmla="*/ 1103639 w 2867102"/>
              <a:gd name="connsiteY384" fmla="*/ 850812 h 1502425"/>
              <a:gd name="connsiteX385" fmla="*/ 1103639 w 2867102"/>
              <a:gd name="connsiteY385" fmla="*/ 1050015 h 1502425"/>
              <a:gd name="connsiteX386" fmla="*/ 1157639 w 2867102"/>
              <a:gd name="connsiteY386" fmla="*/ 996015 h 1502425"/>
              <a:gd name="connsiteX387" fmla="*/ 1211639 w 2867102"/>
              <a:gd name="connsiteY387" fmla="*/ 1050015 h 1502425"/>
              <a:gd name="connsiteX388" fmla="*/ 1157639 w 2867102"/>
              <a:gd name="connsiteY388" fmla="*/ 1104015 h 1502425"/>
              <a:gd name="connsiteX389" fmla="*/ 1103639 w 2867102"/>
              <a:gd name="connsiteY389" fmla="*/ 1050015 h 1502425"/>
              <a:gd name="connsiteX390" fmla="*/ 1103639 w 2867102"/>
              <a:gd name="connsiteY390" fmla="*/ 1249218 h 1502425"/>
              <a:gd name="connsiteX391" fmla="*/ 1157639 w 2867102"/>
              <a:gd name="connsiteY391" fmla="*/ 1195218 h 1502425"/>
              <a:gd name="connsiteX392" fmla="*/ 1211639 w 2867102"/>
              <a:gd name="connsiteY392" fmla="*/ 1249218 h 1502425"/>
              <a:gd name="connsiteX393" fmla="*/ 1157639 w 2867102"/>
              <a:gd name="connsiteY393" fmla="*/ 1303218 h 1502425"/>
              <a:gd name="connsiteX394" fmla="*/ 1103639 w 2867102"/>
              <a:gd name="connsiteY394" fmla="*/ 1249218 h 1502425"/>
              <a:gd name="connsiteX395" fmla="*/ 1103639 w 2867102"/>
              <a:gd name="connsiteY395" fmla="*/ 1448424 h 1502425"/>
              <a:gd name="connsiteX396" fmla="*/ 1157639 w 2867102"/>
              <a:gd name="connsiteY396" fmla="*/ 1394424 h 1502425"/>
              <a:gd name="connsiteX397" fmla="*/ 1211639 w 2867102"/>
              <a:gd name="connsiteY397" fmla="*/ 1448424 h 1502425"/>
              <a:gd name="connsiteX398" fmla="*/ 1157639 w 2867102"/>
              <a:gd name="connsiteY398" fmla="*/ 1502424 h 1502425"/>
              <a:gd name="connsiteX399" fmla="*/ 1103639 w 2867102"/>
              <a:gd name="connsiteY399" fmla="*/ 1448424 h 1502425"/>
              <a:gd name="connsiteX400" fmla="*/ 919704 w 2867102"/>
              <a:gd name="connsiteY400" fmla="*/ 54000 h 1502425"/>
              <a:gd name="connsiteX401" fmla="*/ 973699 w 2867102"/>
              <a:gd name="connsiteY401" fmla="*/ 0 h 1502425"/>
              <a:gd name="connsiteX402" fmla="*/ 1027699 w 2867102"/>
              <a:gd name="connsiteY402" fmla="*/ 54000 h 1502425"/>
              <a:gd name="connsiteX403" fmla="*/ 973699 w 2867102"/>
              <a:gd name="connsiteY403" fmla="*/ 108000 h 1502425"/>
              <a:gd name="connsiteX404" fmla="*/ 919704 w 2867102"/>
              <a:gd name="connsiteY404" fmla="*/ 54000 h 1502425"/>
              <a:gd name="connsiteX405" fmla="*/ 919703 w 2867102"/>
              <a:gd name="connsiteY405" fmla="*/ 253203 h 1502425"/>
              <a:gd name="connsiteX406" fmla="*/ 973699 w 2867102"/>
              <a:gd name="connsiteY406" fmla="*/ 199203 h 1502425"/>
              <a:gd name="connsiteX407" fmla="*/ 1027699 w 2867102"/>
              <a:gd name="connsiteY407" fmla="*/ 253203 h 1502425"/>
              <a:gd name="connsiteX408" fmla="*/ 973699 w 2867102"/>
              <a:gd name="connsiteY408" fmla="*/ 307203 h 1502425"/>
              <a:gd name="connsiteX409" fmla="*/ 919703 w 2867102"/>
              <a:gd name="connsiteY409" fmla="*/ 253203 h 1502425"/>
              <a:gd name="connsiteX410" fmla="*/ 919703 w 2867102"/>
              <a:gd name="connsiteY410" fmla="*/ 452406 h 1502425"/>
              <a:gd name="connsiteX411" fmla="*/ 973699 w 2867102"/>
              <a:gd name="connsiteY411" fmla="*/ 398406 h 1502425"/>
              <a:gd name="connsiteX412" fmla="*/ 1027699 w 2867102"/>
              <a:gd name="connsiteY412" fmla="*/ 452406 h 1502425"/>
              <a:gd name="connsiteX413" fmla="*/ 973699 w 2867102"/>
              <a:gd name="connsiteY413" fmla="*/ 506406 h 1502425"/>
              <a:gd name="connsiteX414" fmla="*/ 919703 w 2867102"/>
              <a:gd name="connsiteY414" fmla="*/ 452406 h 1502425"/>
              <a:gd name="connsiteX415" fmla="*/ 919702 w 2867102"/>
              <a:gd name="connsiteY415" fmla="*/ 651609 h 1502425"/>
              <a:gd name="connsiteX416" fmla="*/ 973699 w 2867102"/>
              <a:gd name="connsiteY416" fmla="*/ 597609 h 1502425"/>
              <a:gd name="connsiteX417" fmla="*/ 1027699 w 2867102"/>
              <a:gd name="connsiteY417" fmla="*/ 651609 h 1502425"/>
              <a:gd name="connsiteX418" fmla="*/ 973699 w 2867102"/>
              <a:gd name="connsiteY418" fmla="*/ 705609 h 1502425"/>
              <a:gd name="connsiteX419" fmla="*/ 919702 w 2867102"/>
              <a:gd name="connsiteY419" fmla="*/ 651609 h 1502425"/>
              <a:gd name="connsiteX420" fmla="*/ 919701 w 2867102"/>
              <a:gd name="connsiteY420" fmla="*/ 850812 h 1502425"/>
              <a:gd name="connsiteX421" fmla="*/ 973699 w 2867102"/>
              <a:gd name="connsiteY421" fmla="*/ 796812 h 1502425"/>
              <a:gd name="connsiteX422" fmla="*/ 1027699 w 2867102"/>
              <a:gd name="connsiteY422" fmla="*/ 850812 h 1502425"/>
              <a:gd name="connsiteX423" fmla="*/ 973699 w 2867102"/>
              <a:gd name="connsiteY423" fmla="*/ 904812 h 1502425"/>
              <a:gd name="connsiteX424" fmla="*/ 919701 w 2867102"/>
              <a:gd name="connsiteY424" fmla="*/ 850812 h 1502425"/>
              <a:gd name="connsiteX425" fmla="*/ 919701 w 2867102"/>
              <a:gd name="connsiteY425" fmla="*/ 1050015 h 1502425"/>
              <a:gd name="connsiteX426" fmla="*/ 973699 w 2867102"/>
              <a:gd name="connsiteY426" fmla="*/ 996015 h 1502425"/>
              <a:gd name="connsiteX427" fmla="*/ 1027699 w 2867102"/>
              <a:gd name="connsiteY427" fmla="*/ 1050015 h 1502425"/>
              <a:gd name="connsiteX428" fmla="*/ 973699 w 2867102"/>
              <a:gd name="connsiteY428" fmla="*/ 1104015 h 1502425"/>
              <a:gd name="connsiteX429" fmla="*/ 919701 w 2867102"/>
              <a:gd name="connsiteY429" fmla="*/ 1050015 h 1502425"/>
              <a:gd name="connsiteX430" fmla="*/ 919700 w 2867102"/>
              <a:gd name="connsiteY430" fmla="*/ 1249218 h 1502425"/>
              <a:gd name="connsiteX431" fmla="*/ 973699 w 2867102"/>
              <a:gd name="connsiteY431" fmla="*/ 1195218 h 1502425"/>
              <a:gd name="connsiteX432" fmla="*/ 1027699 w 2867102"/>
              <a:gd name="connsiteY432" fmla="*/ 1249218 h 1502425"/>
              <a:gd name="connsiteX433" fmla="*/ 973699 w 2867102"/>
              <a:gd name="connsiteY433" fmla="*/ 1303218 h 1502425"/>
              <a:gd name="connsiteX434" fmla="*/ 919700 w 2867102"/>
              <a:gd name="connsiteY434" fmla="*/ 1249218 h 1502425"/>
              <a:gd name="connsiteX435" fmla="*/ 919699 w 2867102"/>
              <a:gd name="connsiteY435" fmla="*/ 1448424 h 1502425"/>
              <a:gd name="connsiteX436" fmla="*/ 973699 w 2867102"/>
              <a:gd name="connsiteY436" fmla="*/ 1394424 h 1502425"/>
              <a:gd name="connsiteX437" fmla="*/ 1027699 w 2867102"/>
              <a:gd name="connsiteY437" fmla="*/ 1448424 h 1502425"/>
              <a:gd name="connsiteX438" fmla="*/ 973699 w 2867102"/>
              <a:gd name="connsiteY438" fmla="*/ 1502424 h 1502425"/>
              <a:gd name="connsiteX439" fmla="*/ 919699 w 2867102"/>
              <a:gd name="connsiteY439" fmla="*/ 1448424 h 1502425"/>
              <a:gd name="connsiteX440" fmla="*/ 735764 w 2867102"/>
              <a:gd name="connsiteY440" fmla="*/ 54000 h 1502425"/>
              <a:gd name="connsiteX441" fmla="*/ 789764 w 2867102"/>
              <a:gd name="connsiteY441" fmla="*/ 0 h 1502425"/>
              <a:gd name="connsiteX442" fmla="*/ 843764 w 2867102"/>
              <a:gd name="connsiteY442" fmla="*/ 54000 h 1502425"/>
              <a:gd name="connsiteX443" fmla="*/ 789764 w 2867102"/>
              <a:gd name="connsiteY443" fmla="*/ 108000 h 1502425"/>
              <a:gd name="connsiteX444" fmla="*/ 735764 w 2867102"/>
              <a:gd name="connsiteY444" fmla="*/ 54000 h 1502425"/>
              <a:gd name="connsiteX445" fmla="*/ 735763 w 2867102"/>
              <a:gd name="connsiteY445" fmla="*/ 253203 h 1502425"/>
              <a:gd name="connsiteX446" fmla="*/ 789763 w 2867102"/>
              <a:gd name="connsiteY446" fmla="*/ 199203 h 1502425"/>
              <a:gd name="connsiteX447" fmla="*/ 843763 w 2867102"/>
              <a:gd name="connsiteY447" fmla="*/ 253203 h 1502425"/>
              <a:gd name="connsiteX448" fmla="*/ 789763 w 2867102"/>
              <a:gd name="connsiteY448" fmla="*/ 307203 h 1502425"/>
              <a:gd name="connsiteX449" fmla="*/ 735763 w 2867102"/>
              <a:gd name="connsiteY449" fmla="*/ 253203 h 1502425"/>
              <a:gd name="connsiteX450" fmla="*/ 735763 w 2867102"/>
              <a:gd name="connsiteY450" fmla="*/ 452406 h 1502425"/>
              <a:gd name="connsiteX451" fmla="*/ 789762 w 2867102"/>
              <a:gd name="connsiteY451" fmla="*/ 398406 h 1502425"/>
              <a:gd name="connsiteX452" fmla="*/ 843763 w 2867102"/>
              <a:gd name="connsiteY452" fmla="*/ 452406 h 1502425"/>
              <a:gd name="connsiteX453" fmla="*/ 789762 w 2867102"/>
              <a:gd name="connsiteY453" fmla="*/ 506406 h 1502425"/>
              <a:gd name="connsiteX454" fmla="*/ 735763 w 2867102"/>
              <a:gd name="connsiteY454" fmla="*/ 452406 h 1502425"/>
              <a:gd name="connsiteX455" fmla="*/ 735762 w 2867102"/>
              <a:gd name="connsiteY455" fmla="*/ 651609 h 1502425"/>
              <a:gd name="connsiteX456" fmla="*/ 789762 w 2867102"/>
              <a:gd name="connsiteY456" fmla="*/ 597609 h 1502425"/>
              <a:gd name="connsiteX457" fmla="*/ 843762 w 2867102"/>
              <a:gd name="connsiteY457" fmla="*/ 651609 h 1502425"/>
              <a:gd name="connsiteX458" fmla="*/ 789762 w 2867102"/>
              <a:gd name="connsiteY458" fmla="*/ 705609 h 1502425"/>
              <a:gd name="connsiteX459" fmla="*/ 735762 w 2867102"/>
              <a:gd name="connsiteY459" fmla="*/ 651609 h 1502425"/>
              <a:gd name="connsiteX460" fmla="*/ 735761 w 2867102"/>
              <a:gd name="connsiteY460" fmla="*/ 850812 h 1502425"/>
              <a:gd name="connsiteX461" fmla="*/ 789761 w 2867102"/>
              <a:gd name="connsiteY461" fmla="*/ 796812 h 1502425"/>
              <a:gd name="connsiteX462" fmla="*/ 843761 w 2867102"/>
              <a:gd name="connsiteY462" fmla="*/ 850812 h 1502425"/>
              <a:gd name="connsiteX463" fmla="*/ 789761 w 2867102"/>
              <a:gd name="connsiteY463" fmla="*/ 904812 h 1502425"/>
              <a:gd name="connsiteX464" fmla="*/ 735761 w 2867102"/>
              <a:gd name="connsiteY464" fmla="*/ 850812 h 1502425"/>
              <a:gd name="connsiteX465" fmla="*/ 735761 w 2867102"/>
              <a:gd name="connsiteY465" fmla="*/ 1050015 h 1502425"/>
              <a:gd name="connsiteX466" fmla="*/ 789761 w 2867102"/>
              <a:gd name="connsiteY466" fmla="*/ 996015 h 1502425"/>
              <a:gd name="connsiteX467" fmla="*/ 843761 w 2867102"/>
              <a:gd name="connsiteY467" fmla="*/ 1050015 h 1502425"/>
              <a:gd name="connsiteX468" fmla="*/ 789761 w 2867102"/>
              <a:gd name="connsiteY468" fmla="*/ 1104015 h 1502425"/>
              <a:gd name="connsiteX469" fmla="*/ 735761 w 2867102"/>
              <a:gd name="connsiteY469" fmla="*/ 1050015 h 1502425"/>
              <a:gd name="connsiteX470" fmla="*/ 735760 w 2867102"/>
              <a:gd name="connsiteY470" fmla="*/ 1249218 h 1502425"/>
              <a:gd name="connsiteX471" fmla="*/ 789760 w 2867102"/>
              <a:gd name="connsiteY471" fmla="*/ 1195218 h 1502425"/>
              <a:gd name="connsiteX472" fmla="*/ 843760 w 2867102"/>
              <a:gd name="connsiteY472" fmla="*/ 1249218 h 1502425"/>
              <a:gd name="connsiteX473" fmla="*/ 789760 w 2867102"/>
              <a:gd name="connsiteY473" fmla="*/ 1303218 h 1502425"/>
              <a:gd name="connsiteX474" fmla="*/ 735760 w 2867102"/>
              <a:gd name="connsiteY474" fmla="*/ 1249218 h 1502425"/>
              <a:gd name="connsiteX475" fmla="*/ 735759 w 2867102"/>
              <a:gd name="connsiteY475" fmla="*/ 1448424 h 1502425"/>
              <a:gd name="connsiteX476" fmla="*/ 789759 w 2867102"/>
              <a:gd name="connsiteY476" fmla="*/ 1394424 h 1502425"/>
              <a:gd name="connsiteX477" fmla="*/ 843759 w 2867102"/>
              <a:gd name="connsiteY477" fmla="*/ 1448424 h 1502425"/>
              <a:gd name="connsiteX478" fmla="*/ 789759 w 2867102"/>
              <a:gd name="connsiteY478" fmla="*/ 1502424 h 1502425"/>
              <a:gd name="connsiteX479" fmla="*/ 735759 w 2867102"/>
              <a:gd name="connsiteY479" fmla="*/ 1448424 h 1502425"/>
              <a:gd name="connsiteX480" fmla="*/ 551825 w 2867102"/>
              <a:gd name="connsiteY480" fmla="*/ 54000 h 1502425"/>
              <a:gd name="connsiteX481" fmla="*/ 605824 w 2867102"/>
              <a:gd name="connsiteY481" fmla="*/ 0 h 1502425"/>
              <a:gd name="connsiteX482" fmla="*/ 659824 w 2867102"/>
              <a:gd name="connsiteY482" fmla="*/ 54000 h 1502425"/>
              <a:gd name="connsiteX483" fmla="*/ 605824 w 2867102"/>
              <a:gd name="connsiteY483" fmla="*/ 108000 h 1502425"/>
              <a:gd name="connsiteX484" fmla="*/ 551825 w 2867102"/>
              <a:gd name="connsiteY484" fmla="*/ 54000 h 1502425"/>
              <a:gd name="connsiteX485" fmla="*/ 551824 w 2867102"/>
              <a:gd name="connsiteY485" fmla="*/ 253203 h 1502425"/>
              <a:gd name="connsiteX486" fmla="*/ 605824 w 2867102"/>
              <a:gd name="connsiteY486" fmla="*/ 199203 h 1502425"/>
              <a:gd name="connsiteX487" fmla="*/ 659823 w 2867102"/>
              <a:gd name="connsiteY487" fmla="*/ 253203 h 1502425"/>
              <a:gd name="connsiteX488" fmla="*/ 605824 w 2867102"/>
              <a:gd name="connsiteY488" fmla="*/ 307203 h 1502425"/>
              <a:gd name="connsiteX489" fmla="*/ 551824 w 2867102"/>
              <a:gd name="connsiteY489" fmla="*/ 253203 h 1502425"/>
              <a:gd name="connsiteX490" fmla="*/ 551823 w 2867102"/>
              <a:gd name="connsiteY490" fmla="*/ 452406 h 1502425"/>
              <a:gd name="connsiteX491" fmla="*/ 605823 w 2867102"/>
              <a:gd name="connsiteY491" fmla="*/ 398406 h 1502425"/>
              <a:gd name="connsiteX492" fmla="*/ 659823 w 2867102"/>
              <a:gd name="connsiteY492" fmla="*/ 452406 h 1502425"/>
              <a:gd name="connsiteX493" fmla="*/ 605823 w 2867102"/>
              <a:gd name="connsiteY493" fmla="*/ 506406 h 1502425"/>
              <a:gd name="connsiteX494" fmla="*/ 551823 w 2867102"/>
              <a:gd name="connsiteY494" fmla="*/ 452406 h 1502425"/>
              <a:gd name="connsiteX495" fmla="*/ 551823 w 2867102"/>
              <a:gd name="connsiteY495" fmla="*/ 651609 h 1502425"/>
              <a:gd name="connsiteX496" fmla="*/ 605822 w 2867102"/>
              <a:gd name="connsiteY496" fmla="*/ 597609 h 1502425"/>
              <a:gd name="connsiteX497" fmla="*/ 659822 w 2867102"/>
              <a:gd name="connsiteY497" fmla="*/ 651609 h 1502425"/>
              <a:gd name="connsiteX498" fmla="*/ 605822 w 2867102"/>
              <a:gd name="connsiteY498" fmla="*/ 705609 h 1502425"/>
              <a:gd name="connsiteX499" fmla="*/ 551823 w 2867102"/>
              <a:gd name="connsiteY499" fmla="*/ 651609 h 1502425"/>
              <a:gd name="connsiteX500" fmla="*/ 551822 w 2867102"/>
              <a:gd name="connsiteY500" fmla="*/ 850812 h 1502425"/>
              <a:gd name="connsiteX501" fmla="*/ 605822 w 2867102"/>
              <a:gd name="connsiteY501" fmla="*/ 796812 h 1502425"/>
              <a:gd name="connsiteX502" fmla="*/ 659821 w 2867102"/>
              <a:gd name="connsiteY502" fmla="*/ 850812 h 1502425"/>
              <a:gd name="connsiteX503" fmla="*/ 605822 w 2867102"/>
              <a:gd name="connsiteY503" fmla="*/ 904812 h 1502425"/>
              <a:gd name="connsiteX504" fmla="*/ 551822 w 2867102"/>
              <a:gd name="connsiteY504" fmla="*/ 850812 h 1502425"/>
              <a:gd name="connsiteX505" fmla="*/ 551821 w 2867102"/>
              <a:gd name="connsiteY505" fmla="*/ 1050015 h 1502425"/>
              <a:gd name="connsiteX506" fmla="*/ 605821 w 2867102"/>
              <a:gd name="connsiteY506" fmla="*/ 996015 h 1502425"/>
              <a:gd name="connsiteX507" fmla="*/ 659821 w 2867102"/>
              <a:gd name="connsiteY507" fmla="*/ 1050015 h 1502425"/>
              <a:gd name="connsiteX508" fmla="*/ 605821 w 2867102"/>
              <a:gd name="connsiteY508" fmla="*/ 1104015 h 1502425"/>
              <a:gd name="connsiteX509" fmla="*/ 551821 w 2867102"/>
              <a:gd name="connsiteY509" fmla="*/ 1050015 h 1502425"/>
              <a:gd name="connsiteX510" fmla="*/ 551820 w 2867102"/>
              <a:gd name="connsiteY510" fmla="*/ 1249218 h 1502425"/>
              <a:gd name="connsiteX511" fmla="*/ 605820 w 2867102"/>
              <a:gd name="connsiteY511" fmla="*/ 1195218 h 1502425"/>
              <a:gd name="connsiteX512" fmla="*/ 659820 w 2867102"/>
              <a:gd name="connsiteY512" fmla="*/ 1249218 h 1502425"/>
              <a:gd name="connsiteX513" fmla="*/ 605820 w 2867102"/>
              <a:gd name="connsiteY513" fmla="*/ 1303218 h 1502425"/>
              <a:gd name="connsiteX514" fmla="*/ 551820 w 2867102"/>
              <a:gd name="connsiteY514" fmla="*/ 1249218 h 1502425"/>
              <a:gd name="connsiteX515" fmla="*/ 551820 w 2867102"/>
              <a:gd name="connsiteY515" fmla="*/ 1448424 h 1502425"/>
              <a:gd name="connsiteX516" fmla="*/ 605819 w 2867102"/>
              <a:gd name="connsiteY516" fmla="*/ 1394424 h 1502425"/>
              <a:gd name="connsiteX517" fmla="*/ 659819 w 2867102"/>
              <a:gd name="connsiteY517" fmla="*/ 1448424 h 1502425"/>
              <a:gd name="connsiteX518" fmla="*/ 605819 w 2867102"/>
              <a:gd name="connsiteY518" fmla="*/ 1502424 h 1502425"/>
              <a:gd name="connsiteX519" fmla="*/ 551820 w 2867102"/>
              <a:gd name="connsiteY519" fmla="*/ 1448424 h 1502425"/>
              <a:gd name="connsiteX520" fmla="*/ 367884 w 2867102"/>
              <a:gd name="connsiteY520" fmla="*/ 54001 h 1502425"/>
              <a:gd name="connsiteX521" fmla="*/ 421884 w 2867102"/>
              <a:gd name="connsiteY521" fmla="*/ 1 h 1502425"/>
              <a:gd name="connsiteX522" fmla="*/ 475885 w 2867102"/>
              <a:gd name="connsiteY522" fmla="*/ 54001 h 1502425"/>
              <a:gd name="connsiteX523" fmla="*/ 421884 w 2867102"/>
              <a:gd name="connsiteY523" fmla="*/ 108001 h 1502425"/>
              <a:gd name="connsiteX524" fmla="*/ 367884 w 2867102"/>
              <a:gd name="connsiteY524" fmla="*/ 54001 h 1502425"/>
              <a:gd name="connsiteX525" fmla="*/ 367883 w 2867102"/>
              <a:gd name="connsiteY525" fmla="*/ 253204 h 1502425"/>
              <a:gd name="connsiteX526" fmla="*/ 421883 w 2867102"/>
              <a:gd name="connsiteY526" fmla="*/ 199204 h 1502425"/>
              <a:gd name="connsiteX527" fmla="*/ 475884 w 2867102"/>
              <a:gd name="connsiteY527" fmla="*/ 253204 h 1502425"/>
              <a:gd name="connsiteX528" fmla="*/ 421883 w 2867102"/>
              <a:gd name="connsiteY528" fmla="*/ 307204 h 1502425"/>
              <a:gd name="connsiteX529" fmla="*/ 367883 w 2867102"/>
              <a:gd name="connsiteY529" fmla="*/ 253204 h 1502425"/>
              <a:gd name="connsiteX530" fmla="*/ 367882 w 2867102"/>
              <a:gd name="connsiteY530" fmla="*/ 452407 h 1502425"/>
              <a:gd name="connsiteX531" fmla="*/ 421883 w 2867102"/>
              <a:gd name="connsiteY531" fmla="*/ 398407 h 1502425"/>
              <a:gd name="connsiteX532" fmla="*/ 475884 w 2867102"/>
              <a:gd name="connsiteY532" fmla="*/ 452407 h 1502425"/>
              <a:gd name="connsiteX533" fmla="*/ 421883 w 2867102"/>
              <a:gd name="connsiteY533" fmla="*/ 506407 h 1502425"/>
              <a:gd name="connsiteX534" fmla="*/ 367882 w 2867102"/>
              <a:gd name="connsiteY534" fmla="*/ 452407 h 1502425"/>
              <a:gd name="connsiteX535" fmla="*/ 367882 w 2867102"/>
              <a:gd name="connsiteY535" fmla="*/ 651610 h 1502425"/>
              <a:gd name="connsiteX536" fmla="*/ 421882 w 2867102"/>
              <a:gd name="connsiteY536" fmla="*/ 597610 h 1502425"/>
              <a:gd name="connsiteX537" fmla="*/ 475883 w 2867102"/>
              <a:gd name="connsiteY537" fmla="*/ 651610 h 1502425"/>
              <a:gd name="connsiteX538" fmla="*/ 421882 w 2867102"/>
              <a:gd name="connsiteY538" fmla="*/ 705610 h 1502425"/>
              <a:gd name="connsiteX539" fmla="*/ 367882 w 2867102"/>
              <a:gd name="connsiteY539" fmla="*/ 651610 h 1502425"/>
              <a:gd name="connsiteX540" fmla="*/ 367881 w 2867102"/>
              <a:gd name="connsiteY540" fmla="*/ 850813 h 1502425"/>
              <a:gd name="connsiteX541" fmla="*/ 421881 w 2867102"/>
              <a:gd name="connsiteY541" fmla="*/ 796813 h 1502425"/>
              <a:gd name="connsiteX542" fmla="*/ 475882 w 2867102"/>
              <a:gd name="connsiteY542" fmla="*/ 850813 h 1502425"/>
              <a:gd name="connsiteX543" fmla="*/ 421881 w 2867102"/>
              <a:gd name="connsiteY543" fmla="*/ 904813 h 1502425"/>
              <a:gd name="connsiteX544" fmla="*/ 367881 w 2867102"/>
              <a:gd name="connsiteY544" fmla="*/ 850813 h 1502425"/>
              <a:gd name="connsiteX545" fmla="*/ 367881 w 2867102"/>
              <a:gd name="connsiteY545" fmla="*/ 1050016 h 1502425"/>
              <a:gd name="connsiteX546" fmla="*/ 421881 w 2867102"/>
              <a:gd name="connsiteY546" fmla="*/ 996016 h 1502425"/>
              <a:gd name="connsiteX547" fmla="*/ 475881 w 2867102"/>
              <a:gd name="connsiteY547" fmla="*/ 1050016 h 1502425"/>
              <a:gd name="connsiteX548" fmla="*/ 421881 w 2867102"/>
              <a:gd name="connsiteY548" fmla="*/ 1104016 h 1502425"/>
              <a:gd name="connsiteX549" fmla="*/ 367881 w 2867102"/>
              <a:gd name="connsiteY549" fmla="*/ 1050016 h 1502425"/>
              <a:gd name="connsiteX550" fmla="*/ 367880 w 2867102"/>
              <a:gd name="connsiteY550" fmla="*/ 1249219 h 1502425"/>
              <a:gd name="connsiteX551" fmla="*/ 421880 w 2867102"/>
              <a:gd name="connsiteY551" fmla="*/ 1195219 h 1502425"/>
              <a:gd name="connsiteX552" fmla="*/ 475880 w 2867102"/>
              <a:gd name="connsiteY552" fmla="*/ 1249219 h 1502425"/>
              <a:gd name="connsiteX553" fmla="*/ 421880 w 2867102"/>
              <a:gd name="connsiteY553" fmla="*/ 1303219 h 1502425"/>
              <a:gd name="connsiteX554" fmla="*/ 367880 w 2867102"/>
              <a:gd name="connsiteY554" fmla="*/ 1249219 h 1502425"/>
              <a:gd name="connsiteX555" fmla="*/ 367879 w 2867102"/>
              <a:gd name="connsiteY555" fmla="*/ 1448425 h 1502425"/>
              <a:gd name="connsiteX556" fmla="*/ 421879 w 2867102"/>
              <a:gd name="connsiteY556" fmla="*/ 1394425 h 1502425"/>
              <a:gd name="connsiteX557" fmla="*/ 475880 w 2867102"/>
              <a:gd name="connsiteY557" fmla="*/ 1448425 h 1502425"/>
              <a:gd name="connsiteX558" fmla="*/ 421879 w 2867102"/>
              <a:gd name="connsiteY558" fmla="*/ 1502425 h 1502425"/>
              <a:gd name="connsiteX559" fmla="*/ 367879 w 2867102"/>
              <a:gd name="connsiteY559" fmla="*/ 1448425 h 1502425"/>
              <a:gd name="connsiteX560" fmla="*/ 183944 w 2867102"/>
              <a:gd name="connsiteY560" fmla="*/ 54001 h 1502425"/>
              <a:gd name="connsiteX561" fmla="*/ 237944 w 2867102"/>
              <a:gd name="connsiteY561" fmla="*/ 1 h 1502425"/>
              <a:gd name="connsiteX562" fmla="*/ 291944 w 2867102"/>
              <a:gd name="connsiteY562" fmla="*/ 54001 h 1502425"/>
              <a:gd name="connsiteX563" fmla="*/ 237944 w 2867102"/>
              <a:gd name="connsiteY563" fmla="*/ 108001 h 1502425"/>
              <a:gd name="connsiteX564" fmla="*/ 183944 w 2867102"/>
              <a:gd name="connsiteY564" fmla="*/ 54001 h 1502425"/>
              <a:gd name="connsiteX565" fmla="*/ 183943 w 2867102"/>
              <a:gd name="connsiteY565" fmla="*/ 253204 h 1502425"/>
              <a:gd name="connsiteX566" fmla="*/ 237943 w 2867102"/>
              <a:gd name="connsiteY566" fmla="*/ 199204 h 1502425"/>
              <a:gd name="connsiteX567" fmla="*/ 291943 w 2867102"/>
              <a:gd name="connsiteY567" fmla="*/ 253204 h 1502425"/>
              <a:gd name="connsiteX568" fmla="*/ 237943 w 2867102"/>
              <a:gd name="connsiteY568" fmla="*/ 307204 h 1502425"/>
              <a:gd name="connsiteX569" fmla="*/ 183943 w 2867102"/>
              <a:gd name="connsiteY569" fmla="*/ 253204 h 1502425"/>
              <a:gd name="connsiteX570" fmla="*/ 183943 w 2867102"/>
              <a:gd name="connsiteY570" fmla="*/ 452407 h 1502425"/>
              <a:gd name="connsiteX571" fmla="*/ 237943 w 2867102"/>
              <a:gd name="connsiteY571" fmla="*/ 398407 h 1502425"/>
              <a:gd name="connsiteX572" fmla="*/ 291943 w 2867102"/>
              <a:gd name="connsiteY572" fmla="*/ 452407 h 1502425"/>
              <a:gd name="connsiteX573" fmla="*/ 237943 w 2867102"/>
              <a:gd name="connsiteY573" fmla="*/ 506407 h 1502425"/>
              <a:gd name="connsiteX574" fmla="*/ 183943 w 2867102"/>
              <a:gd name="connsiteY574" fmla="*/ 452407 h 1502425"/>
              <a:gd name="connsiteX575" fmla="*/ 183942 w 2867102"/>
              <a:gd name="connsiteY575" fmla="*/ 651610 h 1502425"/>
              <a:gd name="connsiteX576" fmla="*/ 237942 w 2867102"/>
              <a:gd name="connsiteY576" fmla="*/ 597610 h 1502425"/>
              <a:gd name="connsiteX577" fmla="*/ 291942 w 2867102"/>
              <a:gd name="connsiteY577" fmla="*/ 651610 h 1502425"/>
              <a:gd name="connsiteX578" fmla="*/ 237942 w 2867102"/>
              <a:gd name="connsiteY578" fmla="*/ 705610 h 1502425"/>
              <a:gd name="connsiteX579" fmla="*/ 183942 w 2867102"/>
              <a:gd name="connsiteY579" fmla="*/ 651610 h 1502425"/>
              <a:gd name="connsiteX580" fmla="*/ 183941 w 2867102"/>
              <a:gd name="connsiteY580" fmla="*/ 850813 h 1502425"/>
              <a:gd name="connsiteX581" fmla="*/ 237941 w 2867102"/>
              <a:gd name="connsiteY581" fmla="*/ 796813 h 1502425"/>
              <a:gd name="connsiteX582" fmla="*/ 291941 w 2867102"/>
              <a:gd name="connsiteY582" fmla="*/ 850813 h 1502425"/>
              <a:gd name="connsiteX583" fmla="*/ 237941 w 2867102"/>
              <a:gd name="connsiteY583" fmla="*/ 904813 h 1502425"/>
              <a:gd name="connsiteX584" fmla="*/ 183941 w 2867102"/>
              <a:gd name="connsiteY584" fmla="*/ 850813 h 1502425"/>
              <a:gd name="connsiteX585" fmla="*/ 183941 w 2867102"/>
              <a:gd name="connsiteY585" fmla="*/ 1050016 h 1502425"/>
              <a:gd name="connsiteX586" fmla="*/ 237941 w 2867102"/>
              <a:gd name="connsiteY586" fmla="*/ 996016 h 1502425"/>
              <a:gd name="connsiteX587" fmla="*/ 291941 w 2867102"/>
              <a:gd name="connsiteY587" fmla="*/ 1050016 h 1502425"/>
              <a:gd name="connsiteX588" fmla="*/ 237941 w 2867102"/>
              <a:gd name="connsiteY588" fmla="*/ 1104016 h 1502425"/>
              <a:gd name="connsiteX589" fmla="*/ 183941 w 2867102"/>
              <a:gd name="connsiteY589" fmla="*/ 1050016 h 1502425"/>
              <a:gd name="connsiteX590" fmla="*/ 183940 w 2867102"/>
              <a:gd name="connsiteY590" fmla="*/ 1249219 h 1502425"/>
              <a:gd name="connsiteX591" fmla="*/ 237940 w 2867102"/>
              <a:gd name="connsiteY591" fmla="*/ 1195219 h 1502425"/>
              <a:gd name="connsiteX592" fmla="*/ 291940 w 2867102"/>
              <a:gd name="connsiteY592" fmla="*/ 1249219 h 1502425"/>
              <a:gd name="connsiteX593" fmla="*/ 237940 w 2867102"/>
              <a:gd name="connsiteY593" fmla="*/ 1303219 h 1502425"/>
              <a:gd name="connsiteX594" fmla="*/ 183940 w 2867102"/>
              <a:gd name="connsiteY594" fmla="*/ 1249219 h 1502425"/>
              <a:gd name="connsiteX595" fmla="*/ 183940 w 2867102"/>
              <a:gd name="connsiteY595" fmla="*/ 1448425 h 1502425"/>
              <a:gd name="connsiteX596" fmla="*/ 237940 w 2867102"/>
              <a:gd name="connsiteY596" fmla="*/ 1394425 h 1502425"/>
              <a:gd name="connsiteX597" fmla="*/ 291940 w 2867102"/>
              <a:gd name="connsiteY597" fmla="*/ 1448425 h 1502425"/>
              <a:gd name="connsiteX598" fmla="*/ 237940 w 2867102"/>
              <a:gd name="connsiteY598" fmla="*/ 1502425 h 1502425"/>
              <a:gd name="connsiteX599" fmla="*/ 183940 w 2867102"/>
              <a:gd name="connsiteY599" fmla="*/ 1448425 h 1502425"/>
              <a:gd name="connsiteX600" fmla="*/ 4 w 2867102"/>
              <a:gd name="connsiteY600" fmla="*/ 54001 h 1502425"/>
              <a:gd name="connsiteX601" fmla="*/ 54004 w 2867102"/>
              <a:gd name="connsiteY601" fmla="*/ 1 h 1502425"/>
              <a:gd name="connsiteX602" fmla="*/ 108004 w 2867102"/>
              <a:gd name="connsiteY602" fmla="*/ 54001 h 1502425"/>
              <a:gd name="connsiteX603" fmla="*/ 54004 w 2867102"/>
              <a:gd name="connsiteY603" fmla="*/ 108001 h 1502425"/>
              <a:gd name="connsiteX604" fmla="*/ 4 w 2867102"/>
              <a:gd name="connsiteY604" fmla="*/ 54001 h 1502425"/>
              <a:gd name="connsiteX605" fmla="*/ 3 w 2867102"/>
              <a:gd name="connsiteY605" fmla="*/ 253204 h 1502425"/>
              <a:gd name="connsiteX606" fmla="*/ 54003 w 2867102"/>
              <a:gd name="connsiteY606" fmla="*/ 199204 h 1502425"/>
              <a:gd name="connsiteX607" fmla="*/ 108003 w 2867102"/>
              <a:gd name="connsiteY607" fmla="*/ 253204 h 1502425"/>
              <a:gd name="connsiteX608" fmla="*/ 54003 w 2867102"/>
              <a:gd name="connsiteY608" fmla="*/ 307204 h 1502425"/>
              <a:gd name="connsiteX609" fmla="*/ 3 w 2867102"/>
              <a:gd name="connsiteY609" fmla="*/ 253204 h 1502425"/>
              <a:gd name="connsiteX610" fmla="*/ 3 w 2867102"/>
              <a:gd name="connsiteY610" fmla="*/ 452407 h 1502425"/>
              <a:gd name="connsiteX611" fmla="*/ 54003 w 2867102"/>
              <a:gd name="connsiteY611" fmla="*/ 398407 h 1502425"/>
              <a:gd name="connsiteX612" fmla="*/ 108003 w 2867102"/>
              <a:gd name="connsiteY612" fmla="*/ 452407 h 1502425"/>
              <a:gd name="connsiteX613" fmla="*/ 54003 w 2867102"/>
              <a:gd name="connsiteY613" fmla="*/ 506407 h 1502425"/>
              <a:gd name="connsiteX614" fmla="*/ 3 w 2867102"/>
              <a:gd name="connsiteY614" fmla="*/ 452407 h 1502425"/>
              <a:gd name="connsiteX615" fmla="*/ 2 w 2867102"/>
              <a:gd name="connsiteY615" fmla="*/ 651610 h 1502425"/>
              <a:gd name="connsiteX616" fmla="*/ 54002 w 2867102"/>
              <a:gd name="connsiteY616" fmla="*/ 597610 h 1502425"/>
              <a:gd name="connsiteX617" fmla="*/ 108002 w 2867102"/>
              <a:gd name="connsiteY617" fmla="*/ 651610 h 1502425"/>
              <a:gd name="connsiteX618" fmla="*/ 54002 w 2867102"/>
              <a:gd name="connsiteY618" fmla="*/ 705610 h 1502425"/>
              <a:gd name="connsiteX619" fmla="*/ 2 w 2867102"/>
              <a:gd name="connsiteY619" fmla="*/ 651610 h 1502425"/>
              <a:gd name="connsiteX620" fmla="*/ 2 w 2867102"/>
              <a:gd name="connsiteY620" fmla="*/ 850813 h 1502425"/>
              <a:gd name="connsiteX621" fmla="*/ 54002 w 2867102"/>
              <a:gd name="connsiteY621" fmla="*/ 796813 h 1502425"/>
              <a:gd name="connsiteX622" fmla="*/ 108002 w 2867102"/>
              <a:gd name="connsiteY622" fmla="*/ 850813 h 1502425"/>
              <a:gd name="connsiteX623" fmla="*/ 54002 w 2867102"/>
              <a:gd name="connsiteY623" fmla="*/ 904813 h 1502425"/>
              <a:gd name="connsiteX624" fmla="*/ 2 w 2867102"/>
              <a:gd name="connsiteY624" fmla="*/ 850813 h 1502425"/>
              <a:gd name="connsiteX625" fmla="*/ 1 w 2867102"/>
              <a:gd name="connsiteY625" fmla="*/ 1050016 h 1502425"/>
              <a:gd name="connsiteX626" fmla="*/ 54001 w 2867102"/>
              <a:gd name="connsiteY626" fmla="*/ 996016 h 1502425"/>
              <a:gd name="connsiteX627" fmla="*/ 108001 w 2867102"/>
              <a:gd name="connsiteY627" fmla="*/ 1050016 h 1502425"/>
              <a:gd name="connsiteX628" fmla="*/ 54001 w 2867102"/>
              <a:gd name="connsiteY628" fmla="*/ 1104016 h 1502425"/>
              <a:gd name="connsiteX629" fmla="*/ 1 w 2867102"/>
              <a:gd name="connsiteY629" fmla="*/ 1050016 h 1502425"/>
              <a:gd name="connsiteX630" fmla="*/ 0 w 2867102"/>
              <a:gd name="connsiteY630" fmla="*/ 1249219 h 1502425"/>
              <a:gd name="connsiteX631" fmla="*/ 54000 w 2867102"/>
              <a:gd name="connsiteY631" fmla="*/ 1195219 h 1502425"/>
              <a:gd name="connsiteX632" fmla="*/ 108000 w 2867102"/>
              <a:gd name="connsiteY632" fmla="*/ 1249219 h 1502425"/>
              <a:gd name="connsiteX633" fmla="*/ 54000 w 2867102"/>
              <a:gd name="connsiteY633" fmla="*/ 1303219 h 1502425"/>
              <a:gd name="connsiteX634" fmla="*/ 0 w 2867102"/>
              <a:gd name="connsiteY634" fmla="*/ 1249219 h 1502425"/>
              <a:gd name="connsiteX635" fmla="*/ 0 w 2867102"/>
              <a:gd name="connsiteY635" fmla="*/ 1448425 h 1502425"/>
              <a:gd name="connsiteX636" fmla="*/ 54000 w 2867102"/>
              <a:gd name="connsiteY636" fmla="*/ 1394425 h 1502425"/>
              <a:gd name="connsiteX637" fmla="*/ 108000 w 2867102"/>
              <a:gd name="connsiteY637" fmla="*/ 1448425 h 1502425"/>
              <a:gd name="connsiteX638" fmla="*/ 54000 w 2867102"/>
              <a:gd name="connsiteY638" fmla="*/ 1502425 h 1502425"/>
              <a:gd name="connsiteX639" fmla="*/ 0 w 2867102"/>
              <a:gd name="connsiteY639" fmla="*/ 1448425 h 1502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</a:cxnLst>
            <a:rect l="l" t="t" r="r" b="b"/>
            <a:pathLst>
              <a:path w="2867102" h="1502425">
                <a:moveTo>
                  <a:pt x="2759102" y="54000"/>
                </a:moveTo>
                <a:cubicBezTo>
                  <a:pt x="2759102" y="24177"/>
                  <a:pt x="2783279" y="0"/>
                  <a:pt x="2813102" y="0"/>
                </a:cubicBezTo>
                <a:cubicBezTo>
                  <a:pt x="2842925" y="0"/>
                  <a:pt x="2867102" y="24177"/>
                  <a:pt x="2867102" y="54000"/>
                </a:cubicBezTo>
                <a:cubicBezTo>
                  <a:pt x="2867102" y="83823"/>
                  <a:pt x="2842925" y="108000"/>
                  <a:pt x="2813102" y="108000"/>
                </a:cubicBezTo>
                <a:cubicBezTo>
                  <a:pt x="2783279" y="108000"/>
                  <a:pt x="2759102" y="83823"/>
                  <a:pt x="2759102" y="54000"/>
                </a:cubicBezTo>
                <a:close/>
                <a:moveTo>
                  <a:pt x="2759102" y="253203"/>
                </a:moveTo>
                <a:cubicBezTo>
                  <a:pt x="2759102" y="223380"/>
                  <a:pt x="2783279" y="199203"/>
                  <a:pt x="2813102" y="199203"/>
                </a:cubicBezTo>
                <a:cubicBezTo>
                  <a:pt x="2842925" y="199203"/>
                  <a:pt x="2867102" y="223380"/>
                  <a:pt x="2867102" y="253203"/>
                </a:cubicBezTo>
                <a:cubicBezTo>
                  <a:pt x="2867102" y="283026"/>
                  <a:pt x="2842925" y="307203"/>
                  <a:pt x="2813102" y="307203"/>
                </a:cubicBezTo>
                <a:cubicBezTo>
                  <a:pt x="2783279" y="307203"/>
                  <a:pt x="2759102" y="283026"/>
                  <a:pt x="2759102" y="253203"/>
                </a:cubicBezTo>
                <a:close/>
                <a:moveTo>
                  <a:pt x="2759102" y="452406"/>
                </a:moveTo>
                <a:cubicBezTo>
                  <a:pt x="2759102" y="422583"/>
                  <a:pt x="2783279" y="398406"/>
                  <a:pt x="2813102" y="398406"/>
                </a:cubicBezTo>
                <a:cubicBezTo>
                  <a:pt x="2842925" y="398406"/>
                  <a:pt x="2867102" y="422583"/>
                  <a:pt x="2867102" y="452406"/>
                </a:cubicBezTo>
                <a:cubicBezTo>
                  <a:pt x="2867102" y="482229"/>
                  <a:pt x="2842925" y="506406"/>
                  <a:pt x="2813102" y="506406"/>
                </a:cubicBezTo>
                <a:cubicBezTo>
                  <a:pt x="2783279" y="506406"/>
                  <a:pt x="2759102" y="482229"/>
                  <a:pt x="2759102" y="452406"/>
                </a:cubicBezTo>
                <a:close/>
                <a:moveTo>
                  <a:pt x="2759102" y="651609"/>
                </a:moveTo>
                <a:cubicBezTo>
                  <a:pt x="2759102" y="621786"/>
                  <a:pt x="2783279" y="597609"/>
                  <a:pt x="2813102" y="597609"/>
                </a:cubicBezTo>
                <a:cubicBezTo>
                  <a:pt x="2842925" y="597609"/>
                  <a:pt x="2867102" y="621786"/>
                  <a:pt x="2867102" y="651609"/>
                </a:cubicBezTo>
                <a:cubicBezTo>
                  <a:pt x="2867102" y="681432"/>
                  <a:pt x="2842925" y="705609"/>
                  <a:pt x="2813102" y="705609"/>
                </a:cubicBezTo>
                <a:cubicBezTo>
                  <a:pt x="2783279" y="705609"/>
                  <a:pt x="2759102" y="681432"/>
                  <a:pt x="2759102" y="651609"/>
                </a:cubicBezTo>
                <a:close/>
                <a:moveTo>
                  <a:pt x="2759102" y="850812"/>
                </a:moveTo>
                <a:cubicBezTo>
                  <a:pt x="2759102" y="820989"/>
                  <a:pt x="2783279" y="796812"/>
                  <a:pt x="2813102" y="796812"/>
                </a:cubicBezTo>
                <a:cubicBezTo>
                  <a:pt x="2842925" y="796812"/>
                  <a:pt x="2867102" y="820989"/>
                  <a:pt x="2867102" y="850812"/>
                </a:cubicBezTo>
                <a:cubicBezTo>
                  <a:pt x="2867102" y="880635"/>
                  <a:pt x="2842925" y="904812"/>
                  <a:pt x="2813102" y="904812"/>
                </a:cubicBezTo>
                <a:cubicBezTo>
                  <a:pt x="2783279" y="904812"/>
                  <a:pt x="2759102" y="880635"/>
                  <a:pt x="2759102" y="850812"/>
                </a:cubicBezTo>
                <a:close/>
                <a:moveTo>
                  <a:pt x="2759102" y="1050015"/>
                </a:moveTo>
                <a:cubicBezTo>
                  <a:pt x="2759102" y="1020192"/>
                  <a:pt x="2783279" y="996015"/>
                  <a:pt x="2813102" y="996015"/>
                </a:cubicBezTo>
                <a:cubicBezTo>
                  <a:pt x="2842925" y="996015"/>
                  <a:pt x="2867102" y="1020192"/>
                  <a:pt x="2867102" y="1050015"/>
                </a:cubicBezTo>
                <a:cubicBezTo>
                  <a:pt x="2867102" y="1079838"/>
                  <a:pt x="2842925" y="1104015"/>
                  <a:pt x="2813102" y="1104015"/>
                </a:cubicBezTo>
                <a:cubicBezTo>
                  <a:pt x="2783279" y="1104015"/>
                  <a:pt x="2759102" y="1079838"/>
                  <a:pt x="2759102" y="1050015"/>
                </a:cubicBezTo>
                <a:close/>
                <a:moveTo>
                  <a:pt x="2759102" y="1249218"/>
                </a:moveTo>
                <a:cubicBezTo>
                  <a:pt x="2759102" y="1219395"/>
                  <a:pt x="2783279" y="1195218"/>
                  <a:pt x="2813102" y="1195218"/>
                </a:cubicBezTo>
                <a:cubicBezTo>
                  <a:pt x="2842925" y="1195218"/>
                  <a:pt x="2867102" y="1219395"/>
                  <a:pt x="2867102" y="1249218"/>
                </a:cubicBezTo>
                <a:cubicBezTo>
                  <a:pt x="2867102" y="1279041"/>
                  <a:pt x="2842925" y="1303218"/>
                  <a:pt x="2813102" y="1303218"/>
                </a:cubicBezTo>
                <a:cubicBezTo>
                  <a:pt x="2783279" y="1303218"/>
                  <a:pt x="2759102" y="1279041"/>
                  <a:pt x="2759102" y="1249218"/>
                </a:cubicBezTo>
                <a:close/>
                <a:moveTo>
                  <a:pt x="2759102" y="1448424"/>
                </a:moveTo>
                <a:cubicBezTo>
                  <a:pt x="2759102" y="1418601"/>
                  <a:pt x="2783279" y="1394424"/>
                  <a:pt x="2813102" y="1394424"/>
                </a:cubicBezTo>
                <a:cubicBezTo>
                  <a:pt x="2842925" y="1394424"/>
                  <a:pt x="2867102" y="1418601"/>
                  <a:pt x="2867102" y="1448424"/>
                </a:cubicBezTo>
                <a:cubicBezTo>
                  <a:pt x="2867102" y="1478247"/>
                  <a:pt x="2842925" y="1502424"/>
                  <a:pt x="2813102" y="1502424"/>
                </a:cubicBezTo>
                <a:cubicBezTo>
                  <a:pt x="2783279" y="1502424"/>
                  <a:pt x="2759102" y="1478247"/>
                  <a:pt x="2759102" y="1448424"/>
                </a:cubicBezTo>
                <a:close/>
                <a:moveTo>
                  <a:pt x="2575159" y="54000"/>
                </a:moveTo>
                <a:cubicBezTo>
                  <a:pt x="2575159" y="24177"/>
                  <a:pt x="2599336" y="0"/>
                  <a:pt x="2629159" y="0"/>
                </a:cubicBezTo>
                <a:cubicBezTo>
                  <a:pt x="2658982" y="0"/>
                  <a:pt x="2683159" y="24177"/>
                  <a:pt x="2683159" y="54000"/>
                </a:cubicBezTo>
                <a:cubicBezTo>
                  <a:pt x="2683159" y="83823"/>
                  <a:pt x="2658982" y="108000"/>
                  <a:pt x="2629159" y="108000"/>
                </a:cubicBezTo>
                <a:cubicBezTo>
                  <a:pt x="2599336" y="108000"/>
                  <a:pt x="2575159" y="83823"/>
                  <a:pt x="2575159" y="54000"/>
                </a:cubicBezTo>
                <a:close/>
                <a:moveTo>
                  <a:pt x="2575159" y="253203"/>
                </a:moveTo>
                <a:cubicBezTo>
                  <a:pt x="2575159" y="223380"/>
                  <a:pt x="2599336" y="199203"/>
                  <a:pt x="2629159" y="199203"/>
                </a:cubicBezTo>
                <a:cubicBezTo>
                  <a:pt x="2658982" y="199203"/>
                  <a:pt x="2683159" y="223380"/>
                  <a:pt x="2683159" y="253203"/>
                </a:cubicBezTo>
                <a:cubicBezTo>
                  <a:pt x="2683159" y="283026"/>
                  <a:pt x="2658982" y="307203"/>
                  <a:pt x="2629159" y="307203"/>
                </a:cubicBezTo>
                <a:cubicBezTo>
                  <a:pt x="2599336" y="307203"/>
                  <a:pt x="2575159" y="283026"/>
                  <a:pt x="2575159" y="253203"/>
                </a:cubicBezTo>
                <a:close/>
                <a:moveTo>
                  <a:pt x="2575159" y="452406"/>
                </a:moveTo>
                <a:cubicBezTo>
                  <a:pt x="2575159" y="422583"/>
                  <a:pt x="2599336" y="398406"/>
                  <a:pt x="2629159" y="398406"/>
                </a:cubicBezTo>
                <a:cubicBezTo>
                  <a:pt x="2658982" y="398406"/>
                  <a:pt x="2683159" y="422583"/>
                  <a:pt x="2683159" y="452406"/>
                </a:cubicBezTo>
                <a:cubicBezTo>
                  <a:pt x="2683159" y="482229"/>
                  <a:pt x="2658982" y="506406"/>
                  <a:pt x="2629159" y="506406"/>
                </a:cubicBezTo>
                <a:cubicBezTo>
                  <a:pt x="2599336" y="506406"/>
                  <a:pt x="2575159" y="482229"/>
                  <a:pt x="2575159" y="452406"/>
                </a:cubicBezTo>
                <a:close/>
                <a:moveTo>
                  <a:pt x="2575159" y="651609"/>
                </a:moveTo>
                <a:cubicBezTo>
                  <a:pt x="2575159" y="621786"/>
                  <a:pt x="2599336" y="597609"/>
                  <a:pt x="2629159" y="597609"/>
                </a:cubicBezTo>
                <a:cubicBezTo>
                  <a:pt x="2658982" y="597609"/>
                  <a:pt x="2683159" y="621786"/>
                  <a:pt x="2683159" y="651609"/>
                </a:cubicBezTo>
                <a:cubicBezTo>
                  <a:pt x="2683159" y="681432"/>
                  <a:pt x="2658982" y="705609"/>
                  <a:pt x="2629159" y="705609"/>
                </a:cubicBezTo>
                <a:cubicBezTo>
                  <a:pt x="2599336" y="705609"/>
                  <a:pt x="2575159" y="681432"/>
                  <a:pt x="2575159" y="651609"/>
                </a:cubicBezTo>
                <a:close/>
                <a:moveTo>
                  <a:pt x="2575159" y="850812"/>
                </a:moveTo>
                <a:cubicBezTo>
                  <a:pt x="2575159" y="820989"/>
                  <a:pt x="2599336" y="796812"/>
                  <a:pt x="2629159" y="796812"/>
                </a:cubicBezTo>
                <a:cubicBezTo>
                  <a:pt x="2658982" y="796812"/>
                  <a:pt x="2683159" y="820989"/>
                  <a:pt x="2683159" y="850812"/>
                </a:cubicBezTo>
                <a:cubicBezTo>
                  <a:pt x="2683159" y="880635"/>
                  <a:pt x="2658982" y="904812"/>
                  <a:pt x="2629159" y="904812"/>
                </a:cubicBezTo>
                <a:cubicBezTo>
                  <a:pt x="2599336" y="904812"/>
                  <a:pt x="2575159" y="880635"/>
                  <a:pt x="2575159" y="850812"/>
                </a:cubicBezTo>
                <a:close/>
                <a:moveTo>
                  <a:pt x="2575159" y="1050015"/>
                </a:moveTo>
                <a:cubicBezTo>
                  <a:pt x="2575159" y="1020192"/>
                  <a:pt x="2599336" y="996015"/>
                  <a:pt x="2629159" y="996015"/>
                </a:cubicBezTo>
                <a:cubicBezTo>
                  <a:pt x="2658982" y="996015"/>
                  <a:pt x="2683159" y="1020192"/>
                  <a:pt x="2683159" y="1050015"/>
                </a:cubicBezTo>
                <a:cubicBezTo>
                  <a:pt x="2683159" y="1079838"/>
                  <a:pt x="2658982" y="1104015"/>
                  <a:pt x="2629159" y="1104015"/>
                </a:cubicBezTo>
                <a:cubicBezTo>
                  <a:pt x="2599336" y="1104015"/>
                  <a:pt x="2575159" y="1079838"/>
                  <a:pt x="2575159" y="1050015"/>
                </a:cubicBezTo>
                <a:close/>
                <a:moveTo>
                  <a:pt x="2575159" y="1249218"/>
                </a:moveTo>
                <a:cubicBezTo>
                  <a:pt x="2575159" y="1219395"/>
                  <a:pt x="2599336" y="1195218"/>
                  <a:pt x="2629159" y="1195218"/>
                </a:cubicBezTo>
                <a:cubicBezTo>
                  <a:pt x="2658982" y="1195218"/>
                  <a:pt x="2683159" y="1219395"/>
                  <a:pt x="2683159" y="1249218"/>
                </a:cubicBezTo>
                <a:cubicBezTo>
                  <a:pt x="2683159" y="1279041"/>
                  <a:pt x="2658982" y="1303218"/>
                  <a:pt x="2629159" y="1303218"/>
                </a:cubicBezTo>
                <a:cubicBezTo>
                  <a:pt x="2599336" y="1303218"/>
                  <a:pt x="2575159" y="1279041"/>
                  <a:pt x="2575159" y="1249218"/>
                </a:cubicBezTo>
                <a:close/>
                <a:moveTo>
                  <a:pt x="2575159" y="1448424"/>
                </a:moveTo>
                <a:cubicBezTo>
                  <a:pt x="2575159" y="1418601"/>
                  <a:pt x="2599336" y="1394424"/>
                  <a:pt x="2629159" y="1394424"/>
                </a:cubicBezTo>
                <a:cubicBezTo>
                  <a:pt x="2658982" y="1394424"/>
                  <a:pt x="2683159" y="1418601"/>
                  <a:pt x="2683159" y="1448424"/>
                </a:cubicBezTo>
                <a:cubicBezTo>
                  <a:pt x="2683159" y="1478247"/>
                  <a:pt x="2658982" y="1502424"/>
                  <a:pt x="2629159" y="1502424"/>
                </a:cubicBezTo>
                <a:cubicBezTo>
                  <a:pt x="2599336" y="1502424"/>
                  <a:pt x="2575159" y="1478247"/>
                  <a:pt x="2575159" y="1448424"/>
                </a:cubicBezTo>
                <a:close/>
                <a:moveTo>
                  <a:pt x="2391219" y="54000"/>
                </a:moveTo>
                <a:cubicBezTo>
                  <a:pt x="2391219" y="24177"/>
                  <a:pt x="2415396" y="0"/>
                  <a:pt x="2445219" y="0"/>
                </a:cubicBezTo>
                <a:cubicBezTo>
                  <a:pt x="2475042" y="0"/>
                  <a:pt x="2499219" y="24177"/>
                  <a:pt x="2499219" y="54000"/>
                </a:cubicBezTo>
                <a:cubicBezTo>
                  <a:pt x="2499219" y="83823"/>
                  <a:pt x="2475042" y="108000"/>
                  <a:pt x="2445219" y="108000"/>
                </a:cubicBezTo>
                <a:cubicBezTo>
                  <a:pt x="2415396" y="108000"/>
                  <a:pt x="2391219" y="83823"/>
                  <a:pt x="2391219" y="54000"/>
                </a:cubicBezTo>
                <a:close/>
                <a:moveTo>
                  <a:pt x="2391219" y="253203"/>
                </a:moveTo>
                <a:cubicBezTo>
                  <a:pt x="2391219" y="223380"/>
                  <a:pt x="2415396" y="199203"/>
                  <a:pt x="2445219" y="199203"/>
                </a:cubicBezTo>
                <a:cubicBezTo>
                  <a:pt x="2475042" y="199203"/>
                  <a:pt x="2499219" y="223380"/>
                  <a:pt x="2499219" y="253203"/>
                </a:cubicBezTo>
                <a:cubicBezTo>
                  <a:pt x="2499219" y="283026"/>
                  <a:pt x="2475042" y="307203"/>
                  <a:pt x="2445219" y="307203"/>
                </a:cubicBezTo>
                <a:cubicBezTo>
                  <a:pt x="2415396" y="307203"/>
                  <a:pt x="2391219" y="283026"/>
                  <a:pt x="2391219" y="253203"/>
                </a:cubicBezTo>
                <a:close/>
                <a:moveTo>
                  <a:pt x="2391219" y="452406"/>
                </a:moveTo>
                <a:cubicBezTo>
                  <a:pt x="2391219" y="422583"/>
                  <a:pt x="2415396" y="398406"/>
                  <a:pt x="2445219" y="398406"/>
                </a:cubicBezTo>
                <a:cubicBezTo>
                  <a:pt x="2475042" y="398406"/>
                  <a:pt x="2499219" y="422583"/>
                  <a:pt x="2499219" y="452406"/>
                </a:cubicBezTo>
                <a:cubicBezTo>
                  <a:pt x="2499219" y="482229"/>
                  <a:pt x="2475042" y="506406"/>
                  <a:pt x="2445219" y="506406"/>
                </a:cubicBezTo>
                <a:cubicBezTo>
                  <a:pt x="2415396" y="506406"/>
                  <a:pt x="2391219" y="482229"/>
                  <a:pt x="2391219" y="452406"/>
                </a:cubicBezTo>
                <a:close/>
                <a:moveTo>
                  <a:pt x="2391219" y="651609"/>
                </a:moveTo>
                <a:cubicBezTo>
                  <a:pt x="2391219" y="621786"/>
                  <a:pt x="2415396" y="597609"/>
                  <a:pt x="2445219" y="597609"/>
                </a:cubicBezTo>
                <a:cubicBezTo>
                  <a:pt x="2475042" y="597609"/>
                  <a:pt x="2499219" y="621786"/>
                  <a:pt x="2499219" y="651609"/>
                </a:cubicBezTo>
                <a:cubicBezTo>
                  <a:pt x="2499219" y="681432"/>
                  <a:pt x="2475042" y="705609"/>
                  <a:pt x="2445219" y="705609"/>
                </a:cubicBezTo>
                <a:cubicBezTo>
                  <a:pt x="2415396" y="705609"/>
                  <a:pt x="2391219" y="681432"/>
                  <a:pt x="2391219" y="651609"/>
                </a:cubicBezTo>
                <a:close/>
                <a:moveTo>
                  <a:pt x="2391219" y="850812"/>
                </a:moveTo>
                <a:cubicBezTo>
                  <a:pt x="2391219" y="820989"/>
                  <a:pt x="2415396" y="796812"/>
                  <a:pt x="2445219" y="796812"/>
                </a:cubicBezTo>
                <a:cubicBezTo>
                  <a:pt x="2475042" y="796812"/>
                  <a:pt x="2499219" y="820989"/>
                  <a:pt x="2499219" y="850812"/>
                </a:cubicBezTo>
                <a:cubicBezTo>
                  <a:pt x="2499219" y="880635"/>
                  <a:pt x="2475042" y="904812"/>
                  <a:pt x="2445219" y="904812"/>
                </a:cubicBezTo>
                <a:cubicBezTo>
                  <a:pt x="2415396" y="904812"/>
                  <a:pt x="2391219" y="880635"/>
                  <a:pt x="2391219" y="850812"/>
                </a:cubicBezTo>
                <a:close/>
                <a:moveTo>
                  <a:pt x="2391219" y="1050015"/>
                </a:moveTo>
                <a:cubicBezTo>
                  <a:pt x="2391219" y="1020192"/>
                  <a:pt x="2415396" y="996015"/>
                  <a:pt x="2445219" y="996015"/>
                </a:cubicBezTo>
                <a:cubicBezTo>
                  <a:pt x="2475042" y="996015"/>
                  <a:pt x="2499219" y="1020192"/>
                  <a:pt x="2499219" y="1050015"/>
                </a:cubicBezTo>
                <a:cubicBezTo>
                  <a:pt x="2499219" y="1079838"/>
                  <a:pt x="2475042" y="1104015"/>
                  <a:pt x="2445219" y="1104015"/>
                </a:cubicBezTo>
                <a:cubicBezTo>
                  <a:pt x="2415396" y="1104015"/>
                  <a:pt x="2391219" y="1079838"/>
                  <a:pt x="2391219" y="1050015"/>
                </a:cubicBezTo>
                <a:close/>
                <a:moveTo>
                  <a:pt x="2391219" y="1249218"/>
                </a:moveTo>
                <a:cubicBezTo>
                  <a:pt x="2391219" y="1219395"/>
                  <a:pt x="2415396" y="1195218"/>
                  <a:pt x="2445219" y="1195218"/>
                </a:cubicBezTo>
                <a:cubicBezTo>
                  <a:pt x="2475042" y="1195218"/>
                  <a:pt x="2499219" y="1219395"/>
                  <a:pt x="2499219" y="1249218"/>
                </a:cubicBezTo>
                <a:cubicBezTo>
                  <a:pt x="2499219" y="1279041"/>
                  <a:pt x="2475042" y="1303218"/>
                  <a:pt x="2445219" y="1303218"/>
                </a:cubicBezTo>
                <a:cubicBezTo>
                  <a:pt x="2415396" y="1303218"/>
                  <a:pt x="2391219" y="1279041"/>
                  <a:pt x="2391219" y="1249218"/>
                </a:cubicBezTo>
                <a:close/>
                <a:moveTo>
                  <a:pt x="2391219" y="1448424"/>
                </a:moveTo>
                <a:cubicBezTo>
                  <a:pt x="2391219" y="1418601"/>
                  <a:pt x="2415396" y="1394424"/>
                  <a:pt x="2445219" y="1394424"/>
                </a:cubicBezTo>
                <a:cubicBezTo>
                  <a:pt x="2475042" y="1394424"/>
                  <a:pt x="2499219" y="1418601"/>
                  <a:pt x="2499219" y="1448424"/>
                </a:cubicBezTo>
                <a:cubicBezTo>
                  <a:pt x="2499219" y="1478247"/>
                  <a:pt x="2475042" y="1502424"/>
                  <a:pt x="2445219" y="1502424"/>
                </a:cubicBezTo>
                <a:cubicBezTo>
                  <a:pt x="2415396" y="1502424"/>
                  <a:pt x="2391219" y="1478247"/>
                  <a:pt x="2391219" y="1448424"/>
                </a:cubicBezTo>
                <a:close/>
                <a:moveTo>
                  <a:pt x="2207279" y="54000"/>
                </a:moveTo>
                <a:cubicBezTo>
                  <a:pt x="2207279" y="24177"/>
                  <a:pt x="2231456" y="0"/>
                  <a:pt x="2261279" y="0"/>
                </a:cubicBezTo>
                <a:cubicBezTo>
                  <a:pt x="2291102" y="0"/>
                  <a:pt x="2315279" y="24177"/>
                  <a:pt x="2315279" y="54000"/>
                </a:cubicBezTo>
                <a:cubicBezTo>
                  <a:pt x="2315279" y="83823"/>
                  <a:pt x="2291102" y="108000"/>
                  <a:pt x="2261279" y="108000"/>
                </a:cubicBezTo>
                <a:cubicBezTo>
                  <a:pt x="2231456" y="108000"/>
                  <a:pt x="2207279" y="83823"/>
                  <a:pt x="2207279" y="54000"/>
                </a:cubicBezTo>
                <a:close/>
                <a:moveTo>
                  <a:pt x="2207279" y="253203"/>
                </a:moveTo>
                <a:cubicBezTo>
                  <a:pt x="2207279" y="223380"/>
                  <a:pt x="2231456" y="199203"/>
                  <a:pt x="2261279" y="199203"/>
                </a:cubicBezTo>
                <a:cubicBezTo>
                  <a:pt x="2291102" y="199203"/>
                  <a:pt x="2315279" y="223380"/>
                  <a:pt x="2315279" y="253203"/>
                </a:cubicBezTo>
                <a:cubicBezTo>
                  <a:pt x="2315279" y="283026"/>
                  <a:pt x="2291102" y="307203"/>
                  <a:pt x="2261279" y="307203"/>
                </a:cubicBezTo>
                <a:cubicBezTo>
                  <a:pt x="2231456" y="307203"/>
                  <a:pt x="2207279" y="283026"/>
                  <a:pt x="2207279" y="253203"/>
                </a:cubicBezTo>
                <a:close/>
                <a:moveTo>
                  <a:pt x="2207279" y="452406"/>
                </a:moveTo>
                <a:cubicBezTo>
                  <a:pt x="2207279" y="422583"/>
                  <a:pt x="2231456" y="398406"/>
                  <a:pt x="2261279" y="398406"/>
                </a:cubicBezTo>
                <a:cubicBezTo>
                  <a:pt x="2291102" y="398406"/>
                  <a:pt x="2315279" y="422583"/>
                  <a:pt x="2315279" y="452406"/>
                </a:cubicBezTo>
                <a:cubicBezTo>
                  <a:pt x="2315279" y="482229"/>
                  <a:pt x="2291102" y="506406"/>
                  <a:pt x="2261279" y="506406"/>
                </a:cubicBezTo>
                <a:cubicBezTo>
                  <a:pt x="2231456" y="506406"/>
                  <a:pt x="2207279" y="482229"/>
                  <a:pt x="2207279" y="452406"/>
                </a:cubicBezTo>
                <a:close/>
                <a:moveTo>
                  <a:pt x="2207279" y="651609"/>
                </a:moveTo>
                <a:cubicBezTo>
                  <a:pt x="2207279" y="621786"/>
                  <a:pt x="2231456" y="597609"/>
                  <a:pt x="2261279" y="597609"/>
                </a:cubicBezTo>
                <a:cubicBezTo>
                  <a:pt x="2291102" y="597609"/>
                  <a:pt x="2315279" y="621786"/>
                  <a:pt x="2315279" y="651609"/>
                </a:cubicBezTo>
                <a:cubicBezTo>
                  <a:pt x="2315279" y="681432"/>
                  <a:pt x="2291102" y="705609"/>
                  <a:pt x="2261279" y="705609"/>
                </a:cubicBezTo>
                <a:cubicBezTo>
                  <a:pt x="2231456" y="705609"/>
                  <a:pt x="2207279" y="681432"/>
                  <a:pt x="2207279" y="651609"/>
                </a:cubicBezTo>
                <a:close/>
                <a:moveTo>
                  <a:pt x="2207279" y="850812"/>
                </a:moveTo>
                <a:cubicBezTo>
                  <a:pt x="2207279" y="820989"/>
                  <a:pt x="2231456" y="796812"/>
                  <a:pt x="2261279" y="796812"/>
                </a:cubicBezTo>
                <a:cubicBezTo>
                  <a:pt x="2291102" y="796812"/>
                  <a:pt x="2315279" y="820989"/>
                  <a:pt x="2315279" y="850812"/>
                </a:cubicBezTo>
                <a:cubicBezTo>
                  <a:pt x="2315279" y="880635"/>
                  <a:pt x="2291102" y="904812"/>
                  <a:pt x="2261279" y="904812"/>
                </a:cubicBezTo>
                <a:cubicBezTo>
                  <a:pt x="2231456" y="904812"/>
                  <a:pt x="2207279" y="880635"/>
                  <a:pt x="2207279" y="850812"/>
                </a:cubicBezTo>
                <a:close/>
                <a:moveTo>
                  <a:pt x="2207279" y="1050015"/>
                </a:moveTo>
                <a:cubicBezTo>
                  <a:pt x="2207279" y="1020192"/>
                  <a:pt x="2231456" y="996015"/>
                  <a:pt x="2261279" y="996015"/>
                </a:cubicBezTo>
                <a:cubicBezTo>
                  <a:pt x="2291102" y="996015"/>
                  <a:pt x="2315279" y="1020192"/>
                  <a:pt x="2315279" y="1050015"/>
                </a:cubicBezTo>
                <a:cubicBezTo>
                  <a:pt x="2315279" y="1079838"/>
                  <a:pt x="2291102" y="1104015"/>
                  <a:pt x="2261279" y="1104015"/>
                </a:cubicBezTo>
                <a:cubicBezTo>
                  <a:pt x="2231456" y="1104015"/>
                  <a:pt x="2207279" y="1079838"/>
                  <a:pt x="2207279" y="1050015"/>
                </a:cubicBezTo>
                <a:close/>
                <a:moveTo>
                  <a:pt x="2207279" y="1249218"/>
                </a:moveTo>
                <a:cubicBezTo>
                  <a:pt x="2207279" y="1219395"/>
                  <a:pt x="2231456" y="1195218"/>
                  <a:pt x="2261279" y="1195218"/>
                </a:cubicBezTo>
                <a:cubicBezTo>
                  <a:pt x="2291102" y="1195218"/>
                  <a:pt x="2315279" y="1219395"/>
                  <a:pt x="2315279" y="1249218"/>
                </a:cubicBezTo>
                <a:cubicBezTo>
                  <a:pt x="2315279" y="1279041"/>
                  <a:pt x="2291102" y="1303218"/>
                  <a:pt x="2261279" y="1303218"/>
                </a:cubicBezTo>
                <a:cubicBezTo>
                  <a:pt x="2231456" y="1303218"/>
                  <a:pt x="2207279" y="1279041"/>
                  <a:pt x="2207279" y="1249218"/>
                </a:cubicBezTo>
                <a:close/>
                <a:moveTo>
                  <a:pt x="2207279" y="1448424"/>
                </a:moveTo>
                <a:cubicBezTo>
                  <a:pt x="2207279" y="1418601"/>
                  <a:pt x="2231456" y="1394424"/>
                  <a:pt x="2261279" y="1394424"/>
                </a:cubicBezTo>
                <a:cubicBezTo>
                  <a:pt x="2291102" y="1394424"/>
                  <a:pt x="2315279" y="1418601"/>
                  <a:pt x="2315279" y="1448424"/>
                </a:cubicBezTo>
                <a:cubicBezTo>
                  <a:pt x="2315279" y="1478247"/>
                  <a:pt x="2291102" y="1502424"/>
                  <a:pt x="2261279" y="1502424"/>
                </a:cubicBezTo>
                <a:cubicBezTo>
                  <a:pt x="2231456" y="1502424"/>
                  <a:pt x="2207279" y="1478247"/>
                  <a:pt x="2207279" y="1448424"/>
                </a:cubicBezTo>
                <a:close/>
                <a:moveTo>
                  <a:pt x="2023339" y="54000"/>
                </a:moveTo>
                <a:cubicBezTo>
                  <a:pt x="2023339" y="24177"/>
                  <a:pt x="2047516" y="0"/>
                  <a:pt x="2077339" y="0"/>
                </a:cubicBezTo>
                <a:cubicBezTo>
                  <a:pt x="2107162" y="0"/>
                  <a:pt x="2131339" y="24177"/>
                  <a:pt x="2131339" y="54000"/>
                </a:cubicBezTo>
                <a:cubicBezTo>
                  <a:pt x="2131339" y="83823"/>
                  <a:pt x="2107162" y="108000"/>
                  <a:pt x="2077339" y="108000"/>
                </a:cubicBezTo>
                <a:cubicBezTo>
                  <a:pt x="2047516" y="108000"/>
                  <a:pt x="2023339" y="83823"/>
                  <a:pt x="2023339" y="54000"/>
                </a:cubicBezTo>
                <a:close/>
                <a:moveTo>
                  <a:pt x="2023339" y="253203"/>
                </a:moveTo>
                <a:cubicBezTo>
                  <a:pt x="2023339" y="223380"/>
                  <a:pt x="2047516" y="199203"/>
                  <a:pt x="2077339" y="199203"/>
                </a:cubicBezTo>
                <a:cubicBezTo>
                  <a:pt x="2107162" y="199203"/>
                  <a:pt x="2131339" y="223380"/>
                  <a:pt x="2131339" y="253203"/>
                </a:cubicBezTo>
                <a:cubicBezTo>
                  <a:pt x="2131339" y="283026"/>
                  <a:pt x="2107162" y="307203"/>
                  <a:pt x="2077339" y="307203"/>
                </a:cubicBezTo>
                <a:cubicBezTo>
                  <a:pt x="2047516" y="307203"/>
                  <a:pt x="2023339" y="283026"/>
                  <a:pt x="2023339" y="253203"/>
                </a:cubicBezTo>
                <a:close/>
                <a:moveTo>
                  <a:pt x="2023339" y="452406"/>
                </a:moveTo>
                <a:cubicBezTo>
                  <a:pt x="2023339" y="422583"/>
                  <a:pt x="2047516" y="398406"/>
                  <a:pt x="2077339" y="398406"/>
                </a:cubicBezTo>
                <a:cubicBezTo>
                  <a:pt x="2107162" y="398406"/>
                  <a:pt x="2131339" y="422583"/>
                  <a:pt x="2131339" y="452406"/>
                </a:cubicBezTo>
                <a:cubicBezTo>
                  <a:pt x="2131339" y="482229"/>
                  <a:pt x="2107162" y="506406"/>
                  <a:pt x="2077339" y="506406"/>
                </a:cubicBezTo>
                <a:cubicBezTo>
                  <a:pt x="2047516" y="506406"/>
                  <a:pt x="2023339" y="482229"/>
                  <a:pt x="2023339" y="452406"/>
                </a:cubicBezTo>
                <a:close/>
                <a:moveTo>
                  <a:pt x="2023339" y="651609"/>
                </a:moveTo>
                <a:cubicBezTo>
                  <a:pt x="2023339" y="621786"/>
                  <a:pt x="2047516" y="597609"/>
                  <a:pt x="2077339" y="597609"/>
                </a:cubicBezTo>
                <a:cubicBezTo>
                  <a:pt x="2107162" y="597609"/>
                  <a:pt x="2131339" y="621786"/>
                  <a:pt x="2131339" y="651609"/>
                </a:cubicBezTo>
                <a:cubicBezTo>
                  <a:pt x="2131339" y="681432"/>
                  <a:pt x="2107162" y="705609"/>
                  <a:pt x="2077339" y="705609"/>
                </a:cubicBezTo>
                <a:cubicBezTo>
                  <a:pt x="2047516" y="705609"/>
                  <a:pt x="2023339" y="681432"/>
                  <a:pt x="2023339" y="651609"/>
                </a:cubicBezTo>
                <a:close/>
                <a:moveTo>
                  <a:pt x="2023339" y="850812"/>
                </a:moveTo>
                <a:cubicBezTo>
                  <a:pt x="2023339" y="820989"/>
                  <a:pt x="2047516" y="796812"/>
                  <a:pt x="2077339" y="796812"/>
                </a:cubicBezTo>
                <a:cubicBezTo>
                  <a:pt x="2107162" y="796812"/>
                  <a:pt x="2131339" y="820989"/>
                  <a:pt x="2131339" y="850812"/>
                </a:cubicBezTo>
                <a:cubicBezTo>
                  <a:pt x="2131339" y="880635"/>
                  <a:pt x="2107162" y="904812"/>
                  <a:pt x="2077339" y="904812"/>
                </a:cubicBezTo>
                <a:cubicBezTo>
                  <a:pt x="2047516" y="904812"/>
                  <a:pt x="2023339" y="880635"/>
                  <a:pt x="2023339" y="850812"/>
                </a:cubicBezTo>
                <a:close/>
                <a:moveTo>
                  <a:pt x="2023339" y="1050015"/>
                </a:moveTo>
                <a:cubicBezTo>
                  <a:pt x="2023339" y="1020192"/>
                  <a:pt x="2047516" y="996015"/>
                  <a:pt x="2077339" y="996015"/>
                </a:cubicBezTo>
                <a:cubicBezTo>
                  <a:pt x="2107162" y="996015"/>
                  <a:pt x="2131339" y="1020192"/>
                  <a:pt x="2131339" y="1050015"/>
                </a:cubicBezTo>
                <a:cubicBezTo>
                  <a:pt x="2131339" y="1079838"/>
                  <a:pt x="2107162" y="1104015"/>
                  <a:pt x="2077339" y="1104015"/>
                </a:cubicBezTo>
                <a:cubicBezTo>
                  <a:pt x="2047516" y="1104015"/>
                  <a:pt x="2023339" y="1079838"/>
                  <a:pt x="2023339" y="1050015"/>
                </a:cubicBezTo>
                <a:close/>
                <a:moveTo>
                  <a:pt x="2023339" y="1249218"/>
                </a:moveTo>
                <a:cubicBezTo>
                  <a:pt x="2023339" y="1219395"/>
                  <a:pt x="2047516" y="1195218"/>
                  <a:pt x="2077339" y="1195218"/>
                </a:cubicBezTo>
                <a:cubicBezTo>
                  <a:pt x="2107162" y="1195218"/>
                  <a:pt x="2131339" y="1219395"/>
                  <a:pt x="2131339" y="1249218"/>
                </a:cubicBezTo>
                <a:cubicBezTo>
                  <a:pt x="2131339" y="1279041"/>
                  <a:pt x="2107162" y="1303218"/>
                  <a:pt x="2077339" y="1303218"/>
                </a:cubicBezTo>
                <a:cubicBezTo>
                  <a:pt x="2047516" y="1303218"/>
                  <a:pt x="2023339" y="1279041"/>
                  <a:pt x="2023339" y="1249218"/>
                </a:cubicBezTo>
                <a:close/>
                <a:moveTo>
                  <a:pt x="2023339" y="1448424"/>
                </a:moveTo>
                <a:cubicBezTo>
                  <a:pt x="2023339" y="1418601"/>
                  <a:pt x="2047516" y="1394424"/>
                  <a:pt x="2077339" y="1394424"/>
                </a:cubicBezTo>
                <a:cubicBezTo>
                  <a:pt x="2107162" y="1394424"/>
                  <a:pt x="2131339" y="1418601"/>
                  <a:pt x="2131339" y="1448424"/>
                </a:cubicBezTo>
                <a:cubicBezTo>
                  <a:pt x="2131339" y="1478247"/>
                  <a:pt x="2107162" y="1502424"/>
                  <a:pt x="2077339" y="1502424"/>
                </a:cubicBezTo>
                <a:cubicBezTo>
                  <a:pt x="2047516" y="1502424"/>
                  <a:pt x="2023339" y="1478247"/>
                  <a:pt x="2023339" y="1448424"/>
                </a:cubicBezTo>
                <a:close/>
                <a:moveTo>
                  <a:pt x="1839399" y="54000"/>
                </a:moveTo>
                <a:cubicBezTo>
                  <a:pt x="1839399" y="24177"/>
                  <a:pt x="1863576" y="0"/>
                  <a:pt x="1893399" y="0"/>
                </a:cubicBezTo>
                <a:cubicBezTo>
                  <a:pt x="1923222" y="0"/>
                  <a:pt x="1947399" y="24177"/>
                  <a:pt x="1947399" y="54000"/>
                </a:cubicBezTo>
                <a:cubicBezTo>
                  <a:pt x="1947399" y="83823"/>
                  <a:pt x="1923222" y="108000"/>
                  <a:pt x="1893399" y="108000"/>
                </a:cubicBezTo>
                <a:cubicBezTo>
                  <a:pt x="1863576" y="108000"/>
                  <a:pt x="1839399" y="83823"/>
                  <a:pt x="1839399" y="54000"/>
                </a:cubicBezTo>
                <a:close/>
                <a:moveTo>
                  <a:pt x="1839399" y="253203"/>
                </a:moveTo>
                <a:cubicBezTo>
                  <a:pt x="1839399" y="223380"/>
                  <a:pt x="1863576" y="199203"/>
                  <a:pt x="1893399" y="199203"/>
                </a:cubicBezTo>
                <a:cubicBezTo>
                  <a:pt x="1923222" y="199203"/>
                  <a:pt x="1947399" y="223380"/>
                  <a:pt x="1947399" y="253203"/>
                </a:cubicBezTo>
                <a:cubicBezTo>
                  <a:pt x="1947399" y="283026"/>
                  <a:pt x="1923222" y="307203"/>
                  <a:pt x="1893399" y="307203"/>
                </a:cubicBezTo>
                <a:cubicBezTo>
                  <a:pt x="1863576" y="307203"/>
                  <a:pt x="1839399" y="283026"/>
                  <a:pt x="1839399" y="253203"/>
                </a:cubicBezTo>
                <a:close/>
                <a:moveTo>
                  <a:pt x="1839399" y="452406"/>
                </a:moveTo>
                <a:cubicBezTo>
                  <a:pt x="1839399" y="422583"/>
                  <a:pt x="1863576" y="398406"/>
                  <a:pt x="1893399" y="398406"/>
                </a:cubicBezTo>
                <a:cubicBezTo>
                  <a:pt x="1923222" y="398406"/>
                  <a:pt x="1947399" y="422583"/>
                  <a:pt x="1947399" y="452406"/>
                </a:cubicBezTo>
                <a:cubicBezTo>
                  <a:pt x="1947399" y="482229"/>
                  <a:pt x="1923222" y="506406"/>
                  <a:pt x="1893399" y="506406"/>
                </a:cubicBezTo>
                <a:cubicBezTo>
                  <a:pt x="1863576" y="506406"/>
                  <a:pt x="1839399" y="482229"/>
                  <a:pt x="1839399" y="452406"/>
                </a:cubicBezTo>
                <a:close/>
                <a:moveTo>
                  <a:pt x="1839399" y="651609"/>
                </a:moveTo>
                <a:cubicBezTo>
                  <a:pt x="1839399" y="621786"/>
                  <a:pt x="1863576" y="597609"/>
                  <a:pt x="1893399" y="597609"/>
                </a:cubicBezTo>
                <a:cubicBezTo>
                  <a:pt x="1923222" y="597609"/>
                  <a:pt x="1947399" y="621786"/>
                  <a:pt x="1947399" y="651609"/>
                </a:cubicBezTo>
                <a:cubicBezTo>
                  <a:pt x="1947399" y="681432"/>
                  <a:pt x="1923222" y="705609"/>
                  <a:pt x="1893399" y="705609"/>
                </a:cubicBezTo>
                <a:cubicBezTo>
                  <a:pt x="1863576" y="705609"/>
                  <a:pt x="1839399" y="681432"/>
                  <a:pt x="1839399" y="651609"/>
                </a:cubicBezTo>
                <a:close/>
                <a:moveTo>
                  <a:pt x="1839399" y="850812"/>
                </a:moveTo>
                <a:cubicBezTo>
                  <a:pt x="1839399" y="820989"/>
                  <a:pt x="1863576" y="796812"/>
                  <a:pt x="1893399" y="796812"/>
                </a:cubicBezTo>
                <a:cubicBezTo>
                  <a:pt x="1923222" y="796812"/>
                  <a:pt x="1947399" y="820989"/>
                  <a:pt x="1947399" y="850812"/>
                </a:cubicBezTo>
                <a:cubicBezTo>
                  <a:pt x="1947399" y="880635"/>
                  <a:pt x="1923222" y="904812"/>
                  <a:pt x="1893399" y="904812"/>
                </a:cubicBezTo>
                <a:cubicBezTo>
                  <a:pt x="1863576" y="904812"/>
                  <a:pt x="1839399" y="880635"/>
                  <a:pt x="1839399" y="850812"/>
                </a:cubicBezTo>
                <a:close/>
                <a:moveTo>
                  <a:pt x="1839399" y="1050015"/>
                </a:moveTo>
                <a:cubicBezTo>
                  <a:pt x="1839399" y="1020192"/>
                  <a:pt x="1863576" y="996015"/>
                  <a:pt x="1893399" y="996015"/>
                </a:cubicBezTo>
                <a:cubicBezTo>
                  <a:pt x="1923222" y="996015"/>
                  <a:pt x="1947399" y="1020192"/>
                  <a:pt x="1947399" y="1050015"/>
                </a:cubicBezTo>
                <a:cubicBezTo>
                  <a:pt x="1947399" y="1079838"/>
                  <a:pt x="1923222" y="1104015"/>
                  <a:pt x="1893399" y="1104015"/>
                </a:cubicBezTo>
                <a:cubicBezTo>
                  <a:pt x="1863576" y="1104015"/>
                  <a:pt x="1839399" y="1079838"/>
                  <a:pt x="1839399" y="1050015"/>
                </a:cubicBezTo>
                <a:close/>
                <a:moveTo>
                  <a:pt x="1839399" y="1249218"/>
                </a:moveTo>
                <a:cubicBezTo>
                  <a:pt x="1839399" y="1219395"/>
                  <a:pt x="1863576" y="1195218"/>
                  <a:pt x="1893399" y="1195218"/>
                </a:cubicBezTo>
                <a:cubicBezTo>
                  <a:pt x="1923222" y="1195218"/>
                  <a:pt x="1947399" y="1219395"/>
                  <a:pt x="1947399" y="1249218"/>
                </a:cubicBezTo>
                <a:cubicBezTo>
                  <a:pt x="1947399" y="1279041"/>
                  <a:pt x="1923222" y="1303218"/>
                  <a:pt x="1893399" y="1303218"/>
                </a:cubicBezTo>
                <a:cubicBezTo>
                  <a:pt x="1863576" y="1303218"/>
                  <a:pt x="1839399" y="1279041"/>
                  <a:pt x="1839399" y="1249218"/>
                </a:cubicBezTo>
                <a:close/>
                <a:moveTo>
                  <a:pt x="1839399" y="1448424"/>
                </a:moveTo>
                <a:cubicBezTo>
                  <a:pt x="1839399" y="1418601"/>
                  <a:pt x="1863576" y="1394424"/>
                  <a:pt x="1893399" y="1394424"/>
                </a:cubicBezTo>
                <a:cubicBezTo>
                  <a:pt x="1923222" y="1394424"/>
                  <a:pt x="1947399" y="1418601"/>
                  <a:pt x="1947399" y="1448424"/>
                </a:cubicBezTo>
                <a:cubicBezTo>
                  <a:pt x="1947399" y="1478247"/>
                  <a:pt x="1923222" y="1502424"/>
                  <a:pt x="1893399" y="1502424"/>
                </a:cubicBezTo>
                <a:cubicBezTo>
                  <a:pt x="1863576" y="1502424"/>
                  <a:pt x="1839399" y="1478247"/>
                  <a:pt x="1839399" y="1448424"/>
                </a:cubicBezTo>
                <a:close/>
                <a:moveTo>
                  <a:pt x="1655459" y="54000"/>
                </a:moveTo>
                <a:cubicBezTo>
                  <a:pt x="1655459" y="24177"/>
                  <a:pt x="1679636" y="0"/>
                  <a:pt x="1709459" y="0"/>
                </a:cubicBezTo>
                <a:cubicBezTo>
                  <a:pt x="1739282" y="0"/>
                  <a:pt x="1763459" y="24177"/>
                  <a:pt x="1763459" y="54000"/>
                </a:cubicBezTo>
                <a:cubicBezTo>
                  <a:pt x="1763459" y="83823"/>
                  <a:pt x="1739282" y="108000"/>
                  <a:pt x="1709459" y="108000"/>
                </a:cubicBezTo>
                <a:cubicBezTo>
                  <a:pt x="1679636" y="108000"/>
                  <a:pt x="1655459" y="83823"/>
                  <a:pt x="1655459" y="54000"/>
                </a:cubicBezTo>
                <a:close/>
                <a:moveTo>
                  <a:pt x="1655459" y="253203"/>
                </a:moveTo>
                <a:cubicBezTo>
                  <a:pt x="1655459" y="223380"/>
                  <a:pt x="1679636" y="199203"/>
                  <a:pt x="1709459" y="199203"/>
                </a:cubicBezTo>
                <a:cubicBezTo>
                  <a:pt x="1739282" y="199203"/>
                  <a:pt x="1763459" y="223380"/>
                  <a:pt x="1763459" y="253203"/>
                </a:cubicBezTo>
                <a:cubicBezTo>
                  <a:pt x="1763459" y="283026"/>
                  <a:pt x="1739282" y="307203"/>
                  <a:pt x="1709459" y="307203"/>
                </a:cubicBezTo>
                <a:cubicBezTo>
                  <a:pt x="1679636" y="307203"/>
                  <a:pt x="1655459" y="283026"/>
                  <a:pt x="1655459" y="253203"/>
                </a:cubicBezTo>
                <a:close/>
                <a:moveTo>
                  <a:pt x="1655459" y="452406"/>
                </a:moveTo>
                <a:cubicBezTo>
                  <a:pt x="1655459" y="422583"/>
                  <a:pt x="1679636" y="398406"/>
                  <a:pt x="1709459" y="398406"/>
                </a:cubicBezTo>
                <a:cubicBezTo>
                  <a:pt x="1739282" y="398406"/>
                  <a:pt x="1763459" y="422583"/>
                  <a:pt x="1763459" y="452406"/>
                </a:cubicBezTo>
                <a:cubicBezTo>
                  <a:pt x="1763459" y="482229"/>
                  <a:pt x="1739282" y="506406"/>
                  <a:pt x="1709459" y="506406"/>
                </a:cubicBezTo>
                <a:cubicBezTo>
                  <a:pt x="1679636" y="506406"/>
                  <a:pt x="1655459" y="482229"/>
                  <a:pt x="1655459" y="452406"/>
                </a:cubicBezTo>
                <a:close/>
                <a:moveTo>
                  <a:pt x="1655459" y="651609"/>
                </a:moveTo>
                <a:cubicBezTo>
                  <a:pt x="1655459" y="621786"/>
                  <a:pt x="1679636" y="597609"/>
                  <a:pt x="1709459" y="597609"/>
                </a:cubicBezTo>
                <a:cubicBezTo>
                  <a:pt x="1739282" y="597609"/>
                  <a:pt x="1763459" y="621786"/>
                  <a:pt x="1763459" y="651609"/>
                </a:cubicBezTo>
                <a:cubicBezTo>
                  <a:pt x="1763459" y="681432"/>
                  <a:pt x="1739282" y="705609"/>
                  <a:pt x="1709459" y="705609"/>
                </a:cubicBezTo>
                <a:cubicBezTo>
                  <a:pt x="1679636" y="705609"/>
                  <a:pt x="1655459" y="681432"/>
                  <a:pt x="1655459" y="651609"/>
                </a:cubicBezTo>
                <a:close/>
                <a:moveTo>
                  <a:pt x="1655459" y="850812"/>
                </a:moveTo>
                <a:cubicBezTo>
                  <a:pt x="1655459" y="820989"/>
                  <a:pt x="1679636" y="796812"/>
                  <a:pt x="1709459" y="796812"/>
                </a:cubicBezTo>
                <a:cubicBezTo>
                  <a:pt x="1739282" y="796812"/>
                  <a:pt x="1763459" y="820989"/>
                  <a:pt x="1763459" y="850812"/>
                </a:cubicBezTo>
                <a:cubicBezTo>
                  <a:pt x="1763459" y="880635"/>
                  <a:pt x="1739282" y="904812"/>
                  <a:pt x="1709459" y="904812"/>
                </a:cubicBezTo>
                <a:cubicBezTo>
                  <a:pt x="1679636" y="904812"/>
                  <a:pt x="1655459" y="880635"/>
                  <a:pt x="1655459" y="850812"/>
                </a:cubicBezTo>
                <a:close/>
                <a:moveTo>
                  <a:pt x="1655459" y="1050015"/>
                </a:moveTo>
                <a:cubicBezTo>
                  <a:pt x="1655459" y="1020192"/>
                  <a:pt x="1679636" y="996015"/>
                  <a:pt x="1709459" y="996015"/>
                </a:cubicBezTo>
                <a:cubicBezTo>
                  <a:pt x="1739282" y="996015"/>
                  <a:pt x="1763459" y="1020192"/>
                  <a:pt x="1763459" y="1050015"/>
                </a:cubicBezTo>
                <a:cubicBezTo>
                  <a:pt x="1763459" y="1079838"/>
                  <a:pt x="1739282" y="1104015"/>
                  <a:pt x="1709459" y="1104015"/>
                </a:cubicBezTo>
                <a:cubicBezTo>
                  <a:pt x="1679636" y="1104015"/>
                  <a:pt x="1655459" y="1079838"/>
                  <a:pt x="1655459" y="1050015"/>
                </a:cubicBezTo>
                <a:close/>
                <a:moveTo>
                  <a:pt x="1655459" y="1249218"/>
                </a:moveTo>
                <a:cubicBezTo>
                  <a:pt x="1655459" y="1219395"/>
                  <a:pt x="1679636" y="1195218"/>
                  <a:pt x="1709459" y="1195218"/>
                </a:cubicBezTo>
                <a:cubicBezTo>
                  <a:pt x="1739282" y="1195218"/>
                  <a:pt x="1763459" y="1219395"/>
                  <a:pt x="1763459" y="1249218"/>
                </a:cubicBezTo>
                <a:cubicBezTo>
                  <a:pt x="1763459" y="1279041"/>
                  <a:pt x="1739282" y="1303218"/>
                  <a:pt x="1709459" y="1303218"/>
                </a:cubicBezTo>
                <a:cubicBezTo>
                  <a:pt x="1679636" y="1303218"/>
                  <a:pt x="1655459" y="1279041"/>
                  <a:pt x="1655459" y="1249218"/>
                </a:cubicBezTo>
                <a:close/>
                <a:moveTo>
                  <a:pt x="1655459" y="1448424"/>
                </a:moveTo>
                <a:cubicBezTo>
                  <a:pt x="1655459" y="1418601"/>
                  <a:pt x="1679636" y="1394424"/>
                  <a:pt x="1709459" y="1394424"/>
                </a:cubicBezTo>
                <a:cubicBezTo>
                  <a:pt x="1739282" y="1394424"/>
                  <a:pt x="1763459" y="1418601"/>
                  <a:pt x="1763459" y="1448424"/>
                </a:cubicBezTo>
                <a:cubicBezTo>
                  <a:pt x="1763459" y="1478247"/>
                  <a:pt x="1739282" y="1502424"/>
                  <a:pt x="1709459" y="1502424"/>
                </a:cubicBezTo>
                <a:cubicBezTo>
                  <a:pt x="1679636" y="1502424"/>
                  <a:pt x="1655459" y="1478247"/>
                  <a:pt x="1655459" y="1448424"/>
                </a:cubicBezTo>
                <a:close/>
                <a:moveTo>
                  <a:pt x="1471519" y="54000"/>
                </a:moveTo>
                <a:cubicBezTo>
                  <a:pt x="1471519" y="24177"/>
                  <a:pt x="1495696" y="0"/>
                  <a:pt x="1525519" y="0"/>
                </a:cubicBezTo>
                <a:cubicBezTo>
                  <a:pt x="1555342" y="0"/>
                  <a:pt x="1579519" y="24177"/>
                  <a:pt x="1579519" y="54000"/>
                </a:cubicBezTo>
                <a:cubicBezTo>
                  <a:pt x="1579519" y="83823"/>
                  <a:pt x="1555342" y="108000"/>
                  <a:pt x="1525519" y="108000"/>
                </a:cubicBezTo>
                <a:cubicBezTo>
                  <a:pt x="1495696" y="108000"/>
                  <a:pt x="1471519" y="83823"/>
                  <a:pt x="1471519" y="54000"/>
                </a:cubicBezTo>
                <a:close/>
                <a:moveTo>
                  <a:pt x="1471519" y="253203"/>
                </a:moveTo>
                <a:cubicBezTo>
                  <a:pt x="1471519" y="223380"/>
                  <a:pt x="1495696" y="199203"/>
                  <a:pt x="1525519" y="199203"/>
                </a:cubicBezTo>
                <a:cubicBezTo>
                  <a:pt x="1555342" y="199203"/>
                  <a:pt x="1579519" y="223380"/>
                  <a:pt x="1579519" y="253203"/>
                </a:cubicBezTo>
                <a:cubicBezTo>
                  <a:pt x="1579519" y="283026"/>
                  <a:pt x="1555342" y="307203"/>
                  <a:pt x="1525519" y="307203"/>
                </a:cubicBezTo>
                <a:cubicBezTo>
                  <a:pt x="1495696" y="307203"/>
                  <a:pt x="1471519" y="283026"/>
                  <a:pt x="1471519" y="253203"/>
                </a:cubicBezTo>
                <a:close/>
                <a:moveTo>
                  <a:pt x="1471519" y="452406"/>
                </a:moveTo>
                <a:cubicBezTo>
                  <a:pt x="1471519" y="422583"/>
                  <a:pt x="1495696" y="398406"/>
                  <a:pt x="1525519" y="398406"/>
                </a:cubicBezTo>
                <a:cubicBezTo>
                  <a:pt x="1555342" y="398406"/>
                  <a:pt x="1579519" y="422583"/>
                  <a:pt x="1579519" y="452406"/>
                </a:cubicBezTo>
                <a:cubicBezTo>
                  <a:pt x="1579519" y="482229"/>
                  <a:pt x="1555342" y="506406"/>
                  <a:pt x="1525519" y="506406"/>
                </a:cubicBezTo>
                <a:cubicBezTo>
                  <a:pt x="1495696" y="506406"/>
                  <a:pt x="1471519" y="482229"/>
                  <a:pt x="1471519" y="452406"/>
                </a:cubicBezTo>
                <a:close/>
                <a:moveTo>
                  <a:pt x="1471519" y="651609"/>
                </a:moveTo>
                <a:cubicBezTo>
                  <a:pt x="1471519" y="621786"/>
                  <a:pt x="1495696" y="597609"/>
                  <a:pt x="1525519" y="597609"/>
                </a:cubicBezTo>
                <a:cubicBezTo>
                  <a:pt x="1555342" y="597609"/>
                  <a:pt x="1579519" y="621786"/>
                  <a:pt x="1579519" y="651609"/>
                </a:cubicBezTo>
                <a:cubicBezTo>
                  <a:pt x="1579519" y="681432"/>
                  <a:pt x="1555342" y="705609"/>
                  <a:pt x="1525519" y="705609"/>
                </a:cubicBezTo>
                <a:cubicBezTo>
                  <a:pt x="1495696" y="705609"/>
                  <a:pt x="1471519" y="681432"/>
                  <a:pt x="1471519" y="651609"/>
                </a:cubicBezTo>
                <a:close/>
                <a:moveTo>
                  <a:pt x="1471519" y="850812"/>
                </a:moveTo>
                <a:cubicBezTo>
                  <a:pt x="1471519" y="820989"/>
                  <a:pt x="1495696" y="796812"/>
                  <a:pt x="1525519" y="796812"/>
                </a:cubicBezTo>
                <a:cubicBezTo>
                  <a:pt x="1555342" y="796812"/>
                  <a:pt x="1579519" y="820989"/>
                  <a:pt x="1579519" y="850812"/>
                </a:cubicBezTo>
                <a:cubicBezTo>
                  <a:pt x="1579519" y="880635"/>
                  <a:pt x="1555342" y="904812"/>
                  <a:pt x="1525519" y="904812"/>
                </a:cubicBezTo>
                <a:cubicBezTo>
                  <a:pt x="1495696" y="904812"/>
                  <a:pt x="1471519" y="880635"/>
                  <a:pt x="1471519" y="850812"/>
                </a:cubicBezTo>
                <a:close/>
                <a:moveTo>
                  <a:pt x="1471519" y="1050015"/>
                </a:moveTo>
                <a:cubicBezTo>
                  <a:pt x="1471519" y="1020192"/>
                  <a:pt x="1495696" y="996015"/>
                  <a:pt x="1525519" y="996015"/>
                </a:cubicBezTo>
                <a:cubicBezTo>
                  <a:pt x="1555342" y="996015"/>
                  <a:pt x="1579519" y="1020192"/>
                  <a:pt x="1579519" y="1050015"/>
                </a:cubicBezTo>
                <a:cubicBezTo>
                  <a:pt x="1579519" y="1079838"/>
                  <a:pt x="1555342" y="1104015"/>
                  <a:pt x="1525519" y="1104015"/>
                </a:cubicBezTo>
                <a:cubicBezTo>
                  <a:pt x="1495696" y="1104015"/>
                  <a:pt x="1471519" y="1079838"/>
                  <a:pt x="1471519" y="1050015"/>
                </a:cubicBezTo>
                <a:close/>
                <a:moveTo>
                  <a:pt x="1471519" y="1249218"/>
                </a:moveTo>
                <a:cubicBezTo>
                  <a:pt x="1471519" y="1219395"/>
                  <a:pt x="1495696" y="1195218"/>
                  <a:pt x="1525519" y="1195218"/>
                </a:cubicBezTo>
                <a:cubicBezTo>
                  <a:pt x="1555342" y="1195218"/>
                  <a:pt x="1579519" y="1219395"/>
                  <a:pt x="1579519" y="1249218"/>
                </a:cubicBezTo>
                <a:cubicBezTo>
                  <a:pt x="1579519" y="1279041"/>
                  <a:pt x="1555342" y="1303218"/>
                  <a:pt x="1525519" y="1303218"/>
                </a:cubicBezTo>
                <a:cubicBezTo>
                  <a:pt x="1495696" y="1303218"/>
                  <a:pt x="1471519" y="1279041"/>
                  <a:pt x="1471519" y="1249218"/>
                </a:cubicBezTo>
                <a:close/>
                <a:moveTo>
                  <a:pt x="1471519" y="1448424"/>
                </a:moveTo>
                <a:cubicBezTo>
                  <a:pt x="1471519" y="1418601"/>
                  <a:pt x="1495696" y="1394424"/>
                  <a:pt x="1525519" y="1394424"/>
                </a:cubicBezTo>
                <a:cubicBezTo>
                  <a:pt x="1555342" y="1394424"/>
                  <a:pt x="1579519" y="1418601"/>
                  <a:pt x="1579519" y="1448424"/>
                </a:cubicBezTo>
                <a:cubicBezTo>
                  <a:pt x="1579519" y="1478247"/>
                  <a:pt x="1555342" y="1502424"/>
                  <a:pt x="1525519" y="1502424"/>
                </a:cubicBezTo>
                <a:cubicBezTo>
                  <a:pt x="1495696" y="1502424"/>
                  <a:pt x="1471519" y="1478247"/>
                  <a:pt x="1471519" y="1448424"/>
                </a:cubicBezTo>
                <a:close/>
                <a:moveTo>
                  <a:pt x="1287579" y="54000"/>
                </a:moveTo>
                <a:cubicBezTo>
                  <a:pt x="1287579" y="24177"/>
                  <a:pt x="1311756" y="0"/>
                  <a:pt x="1341579" y="0"/>
                </a:cubicBezTo>
                <a:cubicBezTo>
                  <a:pt x="1371402" y="0"/>
                  <a:pt x="1395579" y="24177"/>
                  <a:pt x="1395579" y="54000"/>
                </a:cubicBezTo>
                <a:cubicBezTo>
                  <a:pt x="1395579" y="83823"/>
                  <a:pt x="1371402" y="108000"/>
                  <a:pt x="1341579" y="108000"/>
                </a:cubicBezTo>
                <a:cubicBezTo>
                  <a:pt x="1311756" y="108000"/>
                  <a:pt x="1287579" y="83823"/>
                  <a:pt x="1287579" y="54000"/>
                </a:cubicBezTo>
                <a:close/>
                <a:moveTo>
                  <a:pt x="1287579" y="253203"/>
                </a:moveTo>
                <a:cubicBezTo>
                  <a:pt x="1287579" y="223380"/>
                  <a:pt x="1311756" y="199203"/>
                  <a:pt x="1341579" y="199203"/>
                </a:cubicBezTo>
                <a:cubicBezTo>
                  <a:pt x="1371402" y="199203"/>
                  <a:pt x="1395579" y="223380"/>
                  <a:pt x="1395579" y="253203"/>
                </a:cubicBezTo>
                <a:cubicBezTo>
                  <a:pt x="1395579" y="283026"/>
                  <a:pt x="1371402" y="307203"/>
                  <a:pt x="1341579" y="307203"/>
                </a:cubicBezTo>
                <a:cubicBezTo>
                  <a:pt x="1311756" y="307203"/>
                  <a:pt x="1287579" y="283026"/>
                  <a:pt x="1287579" y="253203"/>
                </a:cubicBezTo>
                <a:close/>
                <a:moveTo>
                  <a:pt x="1287579" y="452406"/>
                </a:moveTo>
                <a:cubicBezTo>
                  <a:pt x="1287579" y="422583"/>
                  <a:pt x="1311756" y="398406"/>
                  <a:pt x="1341579" y="398406"/>
                </a:cubicBezTo>
                <a:cubicBezTo>
                  <a:pt x="1371402" y="398406"/>
                  <a:pt x="1395579" y="422583"/>
                  <a:pt x="1395579" y="452406"/>
                </a:cubicBezTo>
                <a:cubicBezTo>
                  <a:pt x="1395579" y="482229"/>
                  <a:pt x="1371402" y="506406"/>
                  <a:pt x="1341579" y="506406"/>
                </a:cubicBezTo>
                <a:cubicBezTo>
                  <a:pt x="1311756" y="506406"/>
                  <a:pt x="1287579" y="482229"/>
                  <a:pt x="1287579" y="452406"/>
                </a:cubicBezTo>
                <a:close/>
                <a:moveTo>
                  <a:pt x="1287579" y="651609"/>
                </a:moveTo>
                <a:cubicBezTo>
                  <a:pt x="1287579" y="621786"/>
                  <a:pt x="1311756" y="597609"/>
                  <a:pt x="1341579" y="597609"/>
                </a:cubicBezTo>
                <a:cubicBezTo>
                  <a:pt x="1371402" y="597609"/>
                  <a:pt x="1395579" y="621786"/>
                  <a:pt x="1395579" y="651609"/>
                </a:cubicBezTo>
                <a:cubicBezTo>
                  <a:pt x="1395579" y="681432"/>
                  <a:pt x="1371402" y="705609"/>
                  <a:pt x="1341579" y="705609"/>
                </a:cubicBezTo>
                <a:cubicBezTo>
                  <a:pt x="1311756" y="705609"/>
                  <a:pt x="1287579" y="681432"/>
                  <a:pt x="1287579" y="651609"/>
                </a:cubicBezTo>
                <a:close/>
                <a:moveTo>
                  <a:pt x="1287579" y="850812"/>
                </a:moveTo>
                <a:cubicBezTo>
                  <a:pt x="1287579" y="820989"/>
                  <a:pt x="1311756" y="796812"/>
                  <a:pt x="1341579" y="796812"/>
                </a:cubicBezTo>
                <a:cubicBezTo>
                  <a:pt x="1371402" y="796812"/>
                  <a:pt x="1395579" y="820989"/>
                  <a:pt x="1395579" y="850812"/>
                </a:cubicBezTo>
                <a:cubicBezTo>
                  <a:pt x="1395579" y="880635"/>
                  <a:pt x="1371402" y="904812"/>
                  <a:pt x="1341579" y="904812"/>
                </a:cubicBezTo>
                <a:cubicBezTo>
                  <a:pt x="1311756" y="904812"/>
                  <a:pt x="1287579" y="880635"/>
                  <a:pt x="1287579" y="850812"/>
                </a:cubicBezTo>
                <a:close/>
                <a:moveTo>
                  <a:pt x="1287579" y="1050015"/>
                </a:moveTo>
                <a:cubicBezTo>
                  <a:pt x="1287579" y="1020192"/>
                  <a:pt x="1311756" y="996015"/>
                  <a:pt x="1341579" y="996015"/>
                </a:cubicBezTo>
                <a:cubicBezTo>
                  <a:pt x="1371402" y="996015"/>
                  <a:pt x="1395579" y="1020192"/>
                  <a:pt x="1395579" y="1050015"/>
                </a:cubicBezTo>
                <a:cubicBezTo>
                  <a:pt x="1395579" y="1079838"/>
                  <a:pt x="1371402" y="1104015"/>
                  <a:pt x="1341579" y="1104015"/>
                </a:cubicBezTo>
                <a:cubicBezTo>
                  <a:pt x="1311756" y="1104015"/>
                  <a:pt x="1287579" y="1079838"/>
                  <a:pt x="1287579" y="1050015"/>
                </a:cubicBezTo>
                <a:close/>
                <a:moveTo>
                  <a:pt x="1287579" y="1249218"/>
                </a:moveTo>
                <a:cubicBezTo>
                  <a:pt x="1287579" y="1219395"/>
                  <a:pt x="1311756" y="1195218"/>
                  <a:pt x="1341579" y="1195218"/>
                </a:cubicBezTo>
                <a:cubicBezTo>
                  <a:pt x="1371402" y="1195218"/>
                  <a:pt x="1395579" y="1219395"/>
                  <a:pt x="1395579" y="1249218"/>
                </a:cubicBezTo>
                <a:cubicBezTo>
                  <a:pt x="1395579" y="1279041"/>
                  <a:pt x="1371402" y="1303218"/>
                  <a:pt x="1341579" y="1303218"/>
                </a:cubicBezTo>
                <a:cubicBezTo>
                  <a:pt x="1311756" y="1303218"/>
                  <a:pt x="1287579" y="1279041"/>
                  <a:pt x="1287579" y="1249218"/>
                </a:cubicBezTo>
                <a:close/>
                <a:moveTo>
                  <a:pt x="1287579" y="1448424"/>
                </a:moveTo>
                <a:cubicBezTo>
                  <a:pt x="1287579" y="1418601"/>
                  <a:pt x="1311756" y="1394424"/>
                  <a:pt x="1341579" y="1394424"/>
                </a:cubicBezTo>
                <a:cubicBezTo>
                  <a:pt x="1371402" y="1394424"/>
                  <a:pt x="1395579" y="1418601"/>
                  <a:pt x="1395579" y="1448424"/>
                </a:cubicBezTo>
                <a:cubicBezTo>
                  <a:pt x="1395579" y="1478247"/>
                  <a:pt x="1371402" y="1502424"/>
                  <a:pt x="1341579" y="1502424"/>
                </a:cubicBezTo>
                <a:cubicBezTo>
                  <a:pt x="1311756" y="1502424"/>
                  <a:pt x="1287579" y="1478247"/>
                  <a:pt x="1287579" y="1448424"/>
                </a:cubicBezTo>
                <a:close/>
                <a:moveTo>
                  <a:pt x="1103639" y="54000"/>
                </a:moveTo>
                <a:cubicBezTo>
                  <a:pt x="1103639" y="24177"/>
                  <a:pt x="1127816" y="0"/>
                  <a:pt x="1157639" y="0"/>
                </a:cubicBezTo>
                <a:cubicBezTo>
                  <a:pt x="1187463" y="0"/>
                  <a:pt x="1211639" y="24177"/>
                  <a:pt x="1211639" y="54000"/>
                </a:cubicBezTo>
                <a:cubicBezTo>
                  <a:pt x="1211639" y="83823"/>
                  <a:pt x="1187462" y="108000"/>
                  <a:pt x="1157639" y="108000"/>
                </a:cubicBezTo>
                <a:cubicBezTo>
                  <a:pt x="1127816" y="108000"/>
                  <a:pt x="1103639" y="83823"/>
                  <a:pt x="1103639" y="54000"/>
                </a:cubicBezTo>
                <a:close/>
                <a:moveTo>
                  <a:pt x="1103639" y="253203"/>
                </a:moveTo>
                <a:cubicBezTo>
                  <a:pt x="1103639" y="223380"/>
                  <a:pt x="1127816" y="199203"/>
                  <a:pt x="1157639" y="199203"/>
                </a:cubicBezTo>
                <a:cubicBezTo>
                  <a:pt x="1187462" y="199203"/>
                  <a:pt x="1211639" y="223380"/>
                  <a:pt x="1211639" y="253203"/>
                </a:cubicBezTo>
                <a:cubicBezTo>
                  <a:pt x="1211639" y="283026"/>
                  <a:pt x="1187462" y="307203"/>
                  <a:pt x="1157639" y="307203"/>
                </a:cubicBezTo>
                <a:cubicBezTo>
                  <a:pt x="1127816" y="307203"/>
                  <a:pt x="1103639" y="283026"/>
                  <a:pt x="1103639" y="253203"/>
                </a:cubicBezTo>
                <a:close/>
                <a:moveTo>
                  <a:pt x="1103639" y="452406"/>
                </a:moveTo>
                <a:cubicBezTo>
                  <a:pt x="1103639" y="422583"/>
                  <a:pt x="1127816" y="398406"/>
                  <a:pt x="1157639" y="398406"/>
                </a:cubicBezTo>
                <a:cubicBezTo>
                  <a:pt x="1187462" y="398406"/>
                  <a:pt x="1211639" y="422583"/>
                  <a:pt x="1211639" y="452406"/>
                </a:cubicBezTo>
                <a:cubicBezTo>
                  <a:pt x="1211639" y="482229"/>
                  <a:pt x="1187462" y="506406"/>
                  <a:pt x="1157639" y="506406"/>
                </a:cubicBezTo>
                <a:cubicBezTo>
                  <a:pt x="1127816" y="506406"/>
                  <a:pt x="1103639" y="482229"/>
                  <a:pt x="1103639" y="452406"/>
                </a:cubicBezTo>
                <a:close/>
                <a:moveTo>
                  <a:pt x="1103639" y="651609"/>
                </a:moveTo>
                <a:cubicBezTo>
                  <a:pt x="1103639" y="621786"/>
                  <a:pt x="1127816" y="597609"/>
                  <a:pt x="1157639" y="597609"/>
                </a:cubicBezTo>
                <a:cubicBezTo>
                  <a:pt x="1187462" y="597609"/>
                  <a:pt x="1211639" y="621786"/>
                  <a:pt x="1211639" y="651609"/>
                </a:cubicBezTo>
                <a:cubicBezTo>
                  <a:pt x="1211639" y="681432"/>
                  <a:pt x="1187462" y="705609"/>
                  <a:pt x="1157639" y="705609"/>
                </a:cubicBezTo>
                <a:cubicBezTo>
                  <a:pt x="1127816" y="705609"/>
                  <a:pt x="1103639" y="681432"/>
                  <a:pt x="1103639" y="651609"/>
                </a:cubicBezTo>
                <a:close/>
                <a:moveTo>
                  <a:pt x="1103639" y="850812"/>
                </a:moveTo>
                <a:cubicBezTo>
                  <a:pt x="1103639" y="820989"/>
                  <a:pt x="1127816" y="796812"/>
                  <a:pt x="1157639" y="796812"/>
                </a:cubicBezTo>
                <a:cubicBezTo>
                  <a:pt x="1187462" y="796812"/>
                  <a:pt x="1211639" y="820989"/>
                  <a:pt x="1211639" y="850812"/>
                </a:cubicBezTo>
                <a:cubicBezTo>
                  <a:pt x="1211639" y="880635"/>
                  <a:pt x="1187462" y="904812"/>
                  <a:pt x="1157639" y="904812"/>
                </a:cubicBezTo>
                <a:cubicBezTo>
                  <a:pt x="1127816" y="904812"/>
                  <a:pt x="1103639" y="880635"/>
                  <a:pt x="1103639" y="850812"/>
                </a:cubicBezTo>
                <a:close/>
                <a:moveTo>
                  <a:pt x="1103639" y="1050015"/>
                </a:moveTo>
                <a:cubicBezTo>
                  <a:pt x="1103639" y="1020192"/>
                  <a:pt x="1127816" y="996015"/>
                  <a:pt x="1157639" y="996015"/>
                </a:cubicBezTo>
                <a:cubicBezTo>
                  <a:pt x="1187462" y="996015"/>
                  <a:pt x="1211639" y="1020192"/>
                  <a:pt x="1211639" y="1050015"/>
                </a:cubicBezTo>
                <a:cubicBezTo>
                  <a:pt x="1211639" y="1079838"/>
                  <a:pt x="1187462" y="1104015"/>
                  <a:pt x="1157639" y="1104015"/>
                </a:cubicBezTo>
                <a:cubicBezTo>
                  <a:pt x="1127816" y="1104015"/>
                  <a:pt x="1103639" y="1079838"/>
                  <a:pt x="1103639" y="1050015"/>
                </a:cubicBezTo>
                <a:close/>
                <a:moveTo>
                  <a:pt x="1103639" y="1249218"/>
                </a:moveTo>
                <a:cubicBezTo>
                  <a:pt x="1103639" y="1219395"/>
                  <a:pt x="1127816" y="1195218"/>
                  <a:pt x="1157639" y="1195218"/>
                </a:cubicBezTo>
                <a:cubicBezTo>
                  <a:pt x="1187462" y="1195218"/>
                  <a:pt x="1211639" y="1219395"/>
                  <a:pt x="1211639" y="1249218"/>
                </a:cubicBezTo>
                <a:cubicBezTo>
                  <a:pt x="1211639" y="1279041"/>
                  <a:pt x="1187462" y="1303218"/>
                  <a:pt x="1157639" y="1303218"/>
                </a:cubicBezTo>
                <a:cubicBezTo>
                  <a:pt x="1127816" y="1303218"/>
                  <a:pt x="1103639" y="1279041"/>
                  <a:pt x="1103639" y="1249218"/>
                </a:cubicBezTo>
                <a:close/>
                <a:moveTo>
                  <a:pt x="1103639" y="1448424"/>
                </a:moveTo>
                <a:cubicBezTo>
                  <a:pt x="1103639" y="1418601"/>
                  <a:pt x="1127816" y="1394424"/>
                  <a:pt x="1157639" y="1394424"/>
                </a:cubicBezTo>
                <a:cubicBezTo>
                  <a:pt x="1187462" y="1394424"/>
                  <a:pt x="1211639" y="1418601"/>
                  <a:pt x="1211639" y="1448424"/>
                </a:cubicBezTo>
                <a:cubicBezTo>
                  <a:pt x="1211639" y="1478247"/>
                  <a:pt x="1187462" y="1502424"/>
                  <a:pt x="1157639" y="1502424"/>
                </a:cubicBezTo>
                <a:cubicBezTo>
                  <a:pt x="1127816" y="1502424"/>
                  <a:pt x="1103639" y="1478247"/>
                  <a:pt x="1103639" y="1448424"/>
                </a:cubicBezTo>
                <a:close/>
                <a:moveTo>
                  <a:pt x="919704" y="54000"/>
                </a:moveTo>
                <a:cubicBezTo>
                  <a:pt x="919704" y="24177"/>
                  <a:pt x="943881" y="0"/>
                  <a:pt x="973699" y="0"/>
                </a:cubicBezTo>
                <a:cubicBezTo>
                  <a:pt x="1003522" y="0"/>
                  <a:pt x="1027699" y="24177"/>
                  <a:pt x="1027699" y="54000"/>
                </a:cubicBezTo>
                <a:cubicBezTo>
                  <a:pt x="1027699" y="83823"/>
                  <a:pt x="1003522" y="108000"/>
                  <a:pt x="973699" y="108000"/>
                </a:cubicBezTo>
                <a:cubicBezTo>
                  <a:pt x="943881" y="108000"/>
                  <a:pt x="919704" y="83823"/>
                  <a:pt x="919704" y="54000"/>
                </a:cubicBezTo>
                <a:close/>
                <a:moveTo>
                  <a:pt x="919703" y="253203"/>
                </a:moveTo>
                <a:cubicBezTo>
                  <a:pt x="919703" y="223380"/>
                  <a:pt x="943880" y="199203"/>
                  <a:pt x="973699" y="199203"/>
                </a:cubicBezTo>
                <a:cubicBezTo>
                  <a:pt x="1003522" y="199203"/>
                  <a:pt x="1027699" y="223380"/>
                  <a:pt x="1027699" y="253203"/>
                </a:cubicBezTo>
                <a:cubicBezTo>
                  <a:pt x="1027699" y="283026"/>
                  <a:pt x="1003522" y="307203"/>
                  <a:pt x="973699" y="307203"/>
                </a:cubicBezTo>
                <a:cubicBezTo>
                  <a:pt x="943880" y="307203"/>
                  <a:pt x="919703" y="283026"/>
                  <a:pt x="919703" y="253203"/>
                </a:cubicBezTo>
                <a:close/>
                <a:moveTo>
                  <a:pt x="919703" y="452406"/>
                </a:moveTo>
                <a:cubicBezTo>
                  <a:pt x="919703" y="422583"/>
                  <a:pt x="943880" y="398406"/>
                  <a:pt x="973699" y="398406"/>
                </a:cubicBezTo>
                <a:cubicBezTo>
                  <a:pt x="1003522" y="398406"/>
                  <a:pt x="1027699" y="422583"/>
                  <a:pt x="1027699" y="452406"/>
                </a:cubicBezTo>
                <a:cubicBezTo>
                  <a:pt x="1027699" y="482229"/>
                  <a:pt x="1003522" y="506406"/>
                  <a:pt x="973699" y="506406"/>
                </a:cubicBezTo>
                <a:cubicBezTo>
                  <a:pt x="943880" y="506406"/>
                  <a:pt x="919703" y="482229"/>
                  <a:pt x="919703" y="452406"/>
                </a:cubicBezTo>
                <a:close/>
                <a:moveTo>
                  <a:pt x="919702" y="651609"/>
                </a:moveTo>
                <a:cubicBezTo>
                  <a:pt x="919702" y="621786"/>
                  <a:pt x="943879" y="597609"/>
                  <a:pt x="973699" y="597609"/>
                </a:cubicBezTo>
                <a:cubicBezTo>
                  <a:pt x="1003522" y="597609"/>
                  <a:pt x="1027699" y="621786"/>
                  <a:pt x="1027699" y="651609"/>
                </a:cubicBezTo>
                <a:cubicBezTo>
                  <a:pt x="1027699" y="681432"/>
                  <a:pt x="1003522" y="705609"/>
                  <a:pt x="973699" y="705609"/>
                </a:cubicBezTo>
                <a:cubicBezTo>
                  <a:pt x="943879" y="705609"/>
                  <a:pt x="919702" y="681432"/>
                  <a:pt x="919702" y="651609"/>
                </a:cubicBezTo>
                <a:close/>
                <a:moveTo>
                  <a:pt x="919701" y="850812"/>
                </a:moveTo>
                <a:cubicBezTo>
                  <a:pt x="919701" y="820989"/>
                  <a:pt x="943878" y="796812"/>
                  <a:pt x="973699" y="796812"/>
                </a:cubicBezTo>
                <a:cubicBezTo>
                  <a:pt x="1003522" y="796812"/>
                  <a:pt x="1027699" y="820989"/>
                  <a:pt x="1027699" y="850812"/>
                </a:cubicBezTo>
                <a:cubicBezTo>
                  <a:pt x="1027699" y="880635"/>
                  <a:pt x="1003522" y="904812"/>
                  <a:pt x="973699" y="904812"/>
                </a:cubicBezTo>
                <a:cubicBezTo>
                  <a:pt x="943878" y="904812"/>
                  <a:pt x="919701" y="880635"/>
                  <a:pt x="919701" y="850812"/>
                </a:cubicBezTo>
                <a:close/>
                <a:moveTo>
                  <a:pt x="919701" y="1050015"/>
                </a:moveTo>
                <a:cubicBezTo>
                  <a:pt x="919701" y="1020192"/>
                  <a:pt x="943878" y="996015"/>
                  <a:pt x="973699" y="996015"/>
                </a:cubicBezTo>
                <a:cubicBezTo>
                  <a:pt x="1003522" y="996015"/>
                  <a:pt x="1027699" y="1020192"/>
                  <a:pt x="1027699" y="1050015"/>
                </a:cubicBezTo>
                <a:cubicBezTo>
                  <a:pt x="1027699" y="1079838"/>
                  <a:pt x="1003522" y="1104015"/>
                  <a:pt x="973699" y="1104015"/>
                </a:cubicBezTo>
                <a:cubicBezTo>
                  <a:pt x="943878" y="1104015"/>
                  <a:pt x="919701" y="1079838"/>
                  <a:pt x="919701" y="1050015"/>
                </a:cubicBezTo>
                <a:close/>
                <a:moveTo>
                  <a:pt x="919700" y="1249218"/>
                </a:moveTo>
                <a:cubicBezTo>
                  <a:pt x="919700" y="1219395"/>
                  <a:pt x="943877" y="1195218"/>
                  <a:pt x="973699" y="1195218"/>
                </a:cubicBezTo>
                <a:cubicBezTo>
                  <a:pt x="1003522" y="1195218"/>
                  <a:pt x="1027699" y="1219395"/>
                  <a:pt x="1027699" y="1249218"/>
                </a:cubicBezTo>
                <a:cubicBezTo>
                  <a:pt x="1027699" y="1279041"/>
                  <a:pt x="1003522" y="1303218"/>
                  <a:pt x="973699" y="1303218"/>
                </a:cubicBezTo>
                <a:cubicBezTo>
                  <a:pt x="943877" y="1303218"/>
                  <a:pt x="919700" y="1279041"/>
                  <a:pt x="919700" y="1249218"/>
                </a:cubicBezTo>
                <a:close/>
                <a:moveTo>
                  <a:pt x="919699" y="1448424"/>
                </a:moveTo>
                <a:cubicBezTo>
                  <a:pt x="919699" y="1418601"/>
                  <a:pt x="943876" y="1394424"/>
                  <a:pt x="973699" y="1394424"/>
                </a:cubicBezTo>
                <a:cubicBezTo>
                  <a:pt x="1003522" y="1394424"/>
                  <a:pt x="1027699" y="1418601"/>
                  <a:pt x="1027699" y="1448424"/>
                </a:cubicBezTo>
                <a:cubicBezTo>
                  <a:pt x="1027699" y="1478247"/>
                  <a:pt x="1003522" y="1502424"/>
                  <a:pt x="973699" y="1502424"/>
                </a:cubicBezTo>
                <a:cubicBezTo>
                  <a:pt x="943876" y="1502424"/>
                  <a:pt x="919699" y="1478247"/>
                  <a:pt x="919699" y="1448424"/>
                </a:cubicBezTo>
                <a:close/>
                <a:moveTo>
                  <a:pt x="735764" y="54000"/>
                </a:moveTo>
                <a:cubicBezTo>
                  <a:pt x="735764" y="24177"/>
                  <a:pt x="759941" y="0"/>
                  <a:pt x="789764" y="0"/>
                </a:cubicBezTo>
                <a:cubicBezTo>
                  <a:pt x="819587" y="0"/>
                  <a:pt x="843764" y="24177"/>
                  <a:pt x="843764" y="54000"/>
                </a:cubicBezTo>
                <a:cubicBezTo>
                  <a:pt x="843764" y="83823"/>
                  <a:pt x="819587" y="108000"/>
                  <a:pt x="789764" y="108000"/>
                </a:cubicBezTo>
                <a:cubicBezTo>
                  <a:pt x="759941" y="108000"/>
                  <a:pt x="735764" y="83823"/>
                  <a:pt x="735764" y="54000"/>
                </a:cubicBezTo>
                <a:close/>
                <a:moveTo>
                  <a:pt x="735763" y="253203"/>
                </a:moveTo>
                <a:cubicBezTo>
                  <a:pt x="735763" y="223380"/>
                  <a:pt x="759941" y="199203"/>
                  <a:pt x="789763" y="199203"/>
                </a:cubicBezTo>
                <a:cubicBezTo>
                  <a:pt x="819586" y="199203"/>
                  <a:pt x="843763" y="223380"/>
                  <a:pt x="843763" y="253203"/>
                </a:cubicBezTo>
                <a:cubicBezTo>
                  <a:pt x="843763" y="283026"/>
                  <a:pt x="819586" y="307203"/>
                  <a:pt x="789763" y="307203"/>
                </a:cubicBezTo>
                <a:cubicBezTo>
                  <a:pt x="759941" y="307203"/>
                  <a:pt x="735763" y="283026"/>
                  <a:pt x="735763" y="253203"/>
                </a:cubicBezTo>
                <a:close/>
                <a:moveTo>
                  <a:pt x="735763" y="452406"/>
                </a:moveTo>
                <a:cubicBezTo>
                  <a:pt x="735763" y="422583"/>
                  <a:pt x="759940" y="398406"/>
                  <a:pt x="789762" y="398406"/>
                </a:cubicBezTo>
                <a:cubicBezTo>
                  <a:pt x="819585" y="398406"/>
                  <a:pt x="843763" y="422583"/>
                  <a:pt x="843763" y="452406"/>
                </a:cubicBezTo>
                <a:cubicBezTo>
                  <a:pt x="843763" y="482229"/>
                  <a:pt x="819585" y="506406"/>
                  <a:pt x="789762" y="506406"/>
                </a:cubicBezTo>
                <a:cubicBezTo>
                  <a:pt x="759940" y="506406"/>
                  <a:pt x="735763" y="482229"/>
                  <a:pt x="735763" y="452406"/>
                </a:cubicBezTo>
                <a:close/>
                <a:moveTo>
                  <a:pt x="735762" y="651609"/>
                </a:moveTo>
                <a:cubicBezTo>
                  <a:pt x="735762" y="621786"/>
                  <a:pt x="759939" y="597609"/>
                  <a:pt x="789762" y="597609"/>
                </a:cubicBezTo>
                <a:cubicBezTo>
                  <a:pt x="819585" y="597609"/>
                  <a:pt x="843762" y="621786"/>
                  <a:pt x="843762" y="651609"/>
                </a:cubicBezTo>
                <a:cubicBezTo>
                  <a:pt x="843762" y="681432"/>
                  <a:pt x="819585" y="705609"/>
                  <a:pt x="789762" y="705609"/>
                </a:cubicBezTo>
                <a:cubicBezTo>
                  <a:pt x="759939" y="705609"/>
                  <a:pt x="735762" y="681432"/>
                  <a:pt x="735762" y="651609"/>
                </a:cubicBezTo>
                <a:close/>
                <a:moveTo>
                  <a:pt x="735761" y="850812"/>
                </a:moveTo>
                <a:cubicBezTo>
                  <a:pt x="735761" y="820989"/>
                  <a:pt x="759939" y="796812"/>
                  <a:pt x="789761" y="796812"/>
                </a:cubicBezTo>
                <a:cubicBezTo>
                  <a:pt x="819584" y="796812"/>
                  <a:pt x="843761" y="820989"/>
                  <a:pt x="843761" y="850812"/>
                </a:cubicBezTo>
                <a:cubicBezTo>
                  <a:pt x="843761" y="880635"/>
                  <a:pt x="819584" y="904812"/>
                  <a:pt x="789761" y="904812"/>
                </a:cubicBezTo>
                <a:cubicBezTo>
                  <a:pt x="759939" y="904812"/>
                  <a:pt x="735761" y="880635"/>
                  <a:pt x="735761" y="850812"/>
                </a:cubicBezTo>
                <a:close/>
                <a:moveTo>
                  <a:pt x="735761" y="1050015"/>
                </a:moveTo>
                <a:cubicBezTo>
                  <a:pt x="735761" y="1020192"/>
                  <a:pt x="759938" y="996015"/>
                  <a:pt x="789761" y="996015"/>
                </a:cubicBezTo>
                <a:cubicBezTo>
                  <a:pt x="819584" y="996015"/>
                  <a:pt x="843761" y="1020192"/>
                  <a:pt x="843761" y="1050015"/>
                </a:cubicBezTo>
                <a:cubicBezTo>
                  <a:pt x="843761" y="1079838"/>
                  <a:pt x="819584" y="1104015"/>
                  <a:pt x="789761" y="1104015"/>
                </a:cubicBezTo>
                <a:cubicBezTo>
                  <a:pt x="759938" y="1104015"/>
                  <a:pt x="735761" y="1079838"/>
                  <a:pt x="735761" y="1050015"/>
                </a:cubicBezTo>
                <a:close/>
                <a:moveTo>
                  <a:pt x="735760" y="1249218"/>
                </a:moveTo>
                <a:cubicBezTo>
                  <a:pt x="735760" y="1219395"/>
                  <a:pt x="759937" y="1195218"/>
                  <a:pt x="789760" y="1195218"/>
                </a:cubicBezTo>
                <a:cubicBezTo>
                  <a:pt x="819583" y="1195218"/>
                  <a:pt x="843760" y="1219395"/>
                  <a:pt x="843760" y="1249218"/>
                </a:cubicBezTo>
                <a:cubicBezTo>
                  <a:pt x="843760" y="1279041"/>
                  <a:pt x="819583" y="1303218"/>
                  <a:pt x="789760" y="1303218"/>
                </a:cubicBezTo>
                <a:cubicBezTo>
                  <a:pt x="759937" y="1303218"/>
                  <a:pt x="735760" y="1279041"/>
                  <a:pt x="735760" y="1249218"/>
                </a:cubicBezTo>
                <a:close/>
                <a:moveTo>
                  <a:pt x="735759" y="1448424"/>
                </a:moveTo>
                <a:cubicBezTo>
                  <a:pt x="735759" y="1418601"/>
                  <a:pt x="759937" y="1394424"/>
                  <a:pt x="789759" y="1394424"/>
                </a:cubicBezTo>
                <a:cubicBezTo>
                  <a:pt x="819582" y="1394424"/>
                  <a:pt x="843759" y="1418601"/>
                  <a:pt x="843759" y="1448424"/>
                </a:cubicBezTo>
                <a:cubicBezTo>
                  <a:pt x="843759" y="1478247"/>
                  <a:pt x="819582" y="1502424"/>
                  <a:pt x="789759" y="1502424"/>
                </a:cubicBezTo>
                <a:cubicBezTo>
                  <a:pt x="759937" y="1502424"/>
                  <a:pt x="735759" y="1478247"/>
                  <a:pt x="735759" y="1448424"/>
                </a:cubicBezTo>
                <a:close/>
                <a:moveTo>
                  <a:pt x="551825" y="54000"/>
                </a:moveTo>
                <a:cubicBezTo>
                  <a:pt x="551825" y="24177"/>
                  <a:pt x="576002" y="0"/>
                  <a:pt x="605824" y="0"/>
                </a:cubicBezTo>
                <a:cubicBezTo>
                  <a:pt x="635647" y="0"/>
                  <a:pt x="659824" y="24177"/>
                  <a:pt x="659824" y="54000"/>
                </a:cubicBezTo>
                <a:cubicBezTo>
                  <a:pt x="659824" y="83823"/>
                  <a:pt x="635647" y="108000"/>
                  <a:pt x="605824" y="108000"/>
                </a:cubicBezTo>
                <a:cubicBezTo>
                  <a:pt x="576002" y="108000"/>
                  <a:pt x="551825" y="83823"/>
                  <a:pt x="551825" y="54000"/>
                </a:cubicBezTo>
                <a:close/>
                <a:moveTo>
                  <a:pt x="551824" y="253203"/>
                </a:moveTo>
                <a:cubicBezTo>
                  <a:pt x="551824" y="223380"/>
                  <a:pt x="576001" y="199203"/>
                  <a:pt x="605824" y="199203"/>
                </a:cubicBezTo>
                <a:cubicBezTo>
                  <a:pt x="635646" y="199203"/>
                  <a:pt x="659823" y="223380"/>
                  <a:pt x="659823" y="253203"/>
                </a:cubicBezTo>
                <a:cubicBezTo>
                  <a:pt x="659823" y="283026"/>
                  <a:pt x="635646" y="307203"/>
                  <a:pt x="605824" y="307203"/>
                </a:cubicBezTo>
                <a:cubicBezTo>
                  <a:pt x="576001" y="307203"/>
                  <a:pt x="551824" y="283026"/>
                  <a:pt x="551824" y="253203"/>
                </a:cubicBezTo>
                <a:close/>
                <a:moveTo>
                  <a:pt x="551823" y="452406"/>
                </a:moveTo>
                <a:cubicBezTo>
                  <a:pt x="551823" y="422583"/>
                  <a:pt x="576000" y="398406"/>
                  <a:pt x="605823" y="398406"/>
                </a:cubicBezTo>
                <a:cubicBezTo>
                  <a:pt x="635646" y="398406"/>
                  <a:pt x="659823" y="422583"/>
                  <a:pt x="659823" y="452406"/>
                </a:cubicBezTo>
                <a:cubicBezTo>
                  <a:pt x="659823" y="482229"/>
                  <a:pt x="635646" y="506406"/>
                  <a:pt x="605823" y="506406"/>
                </a:cubicBezTo>
                <a:cubicBezTo>
                  <a:pt x="576000" y="506406"/>
                  <a:pt x="551823" y="482229"/>
                  <a:pt x="551823" y="452406"/>
                </a:cubicBezTo>
                <a:close/>
                <a:moveTo>
                  <a:pt x="551823" y="651609"/>
                </a:moveTo>
                <a:cubicBezTo>
                  <a:pt x="551823" y="621786"/>
                  <a:pt x="575999" y="597609"/>
                  <a:pt x="605822" y="597609"/>
                </a:cubicBezTo>
                <a:cubicBezTo>
                  <a:pt x="635645" y="597609"/>
                  <a:pt x="659822" y="621786"/>
                  <a:pt x="659822" y="651609"/>
                </a:cubicBezTo>
                <a:cubicBezTo>
                  <a:pt x="659822" y="681432"/>
                  <a:pt x="635645" y="705609"/>
                  <a:pt x="605822" y="705609"/>
                </a:cubicBezTo>
                <a:cubicBezTo>
                  <a:pt x="575999" y="705609"/>
                  <a:pt x="551823" y="681432"/>
                  <a:pt x="551823" y="651609"/>
                </a:cubicBezTo>
                <a:close/>
                <a:moveTo>
                  <a:pt x="551822" y="850812"/>
                </a:moveTo>
                <a:cubicBezTo>
                  <a:pt x="551822" y="820989"/>
                  <a:pt x="575999" y="796812"/>
                  <a:pt x="605822" y="796812"/>
                </a:cubicBezTo>
                <a:cubicBezTo>
                  <a:pt x="635644" y="796812"/>
                  <a:pt x="659821" y="820989"/>
                  <a:pt x="659821" y="850812"/>
                </a:cubicBezTo>
                <a:cubicBezTo>
                  <a:pt x="659821" y="880635"/>
                  <a:pt x="635644" y="904812"/>
                  <a:pt x="605822" y="904812"/>
                </a:cubicBezTo>
                <a:cubicBezTo>
                  <a:pt x="575999" y="904812"/>
                  <a:pt x="551822" y="880635"/>
                  <a:pt x="551822" y="850812"/>
                </a:cubicBezTo>
                <a:close/>
                <a:moveTo>
                  <a:pt x="551821" y="1050015"/>
                </a:moveTo>
                <a:cubicBezTo>
                  <a:pt x="551821" y="1020192"/>
                  <a:pt x="575998" y="996015"/>
                  <a:pt x="605821" y="996015"/>
                </a:cubicBezTo>
                <a:cubicBezTo>
                  <a:pt x="635644" y="996015"/>
                  <a:pt x="659821" y="1020192"/>
                  <a:pt x="659821" y="1050015"/>
                </a:cubicBezTo>
                <a:cubicBezTo>
                  <a:pt x="659821" y="1079838"/>
                  <a:pt x="635644" y="1104015"/>
                  <a:pt x="605821" y="1104015"/>
                </a:cubicBezTo>
                <a:cubicBezTo>
                  <a:pt x="575998" y="1104015"/>
                  <a:pt x="551821" y="1079838"/>
                  <a:pt x="551821" y="1050015"/>
                </a:cubicBezTo>
                <a:close/>
                <a:moveTo>
                  <a:pt x="551820" y="1249218"/>
                </a:moveTo>
                <a:cubicBezTo>
                  <a:pt x="551820" y="1219395"/>
                  <a:pt x="575997" y="1195218"/>
                  <a:pt x="605820" y="1195218"/>
                </a:cubicBezTo>
                <a:cubicBezTo>
                  <a:pt x="635643" y="1195218"/>
                  <a:pt x="659820" y="1219395"/>
                  <a:pt x="659820" y="1249218"/>
                </a:cubicBezTo>
                <a:cubicBezTo>
                  <a:pt x="659820" y="1279041"/>
                  <a:pt x="635643" y="1303218"/>
                  <a:pt x="605820" y="1303218"/>
                </a:cubicBezTo>
                <a:cubicBezTo>
                  <a:pt x="575997" y="1303218"/>
                  <a:pt x="551820" y="1279041"/>
                  <a:pt x="551820" y="1249218"/>
                </a:cubicBezTo>
                <a:close/>
                <a:moveTo>
                  <a:pt x="551820" y="1448424"/>
                </a:moveTo>
                <a:cubicBezTo>
                  <a:pt x="551820" y="1418601"/>
                  <a:pt x="575996" y="1394424"/>
                  <a:pt x="605819" y="1394424"/>
                </a:cubicBezTo>
                <a:cubicBezTo>
                  <a:pt x="635642" y="1394424"/>
                  <a:pt x="659819" y="1418601"/>
                  <a:pt x="659819" y="1448424"/>
                </a:cubicBezTo>
                <a:cubicBezTo>
                  <a:pt x="659819" y="1478247"/>
                  <a:pt x="635642" y="1502424"/>
                  <a:pt x="605819" y="1502424"/>
                </a:cubicBezTo>
                <a:cubicBezTo>
                  <a:pt x="575996" y="1502424"/>
                  <a:pt x="551820" y="1478247"/>
                  <a:pt x="551820" y="1448424"/>
                </a:cubicBezTo>
                <a:close/>
                <a:moveTo>
                  <a:pt x="367884" y="54001"/>
                </a:moveTo>
                <a:cubicBezTo>
                  <a:pt x="367884" y="24178"/>
                  <a:pt x="392061" y="1"/>
                  <a:pt x="421884" y="1"/>
                </a:cubicBezTo>
                <a:cubicBezTo>
                  <a:pt x="451707" y="1"/>
                  <a:pt x="475885" y="24178"/>
                  <a:pt x="475885" y="54001"/>
                </a:cubicBezTo>
                <a:cubicBezTo>
                  <a:pt x="475885" y="83824"/>
                  <a:pt x="451707" y="108001"/>
                  <a:pt x="421884" y="108001"/>
                </a:cubicBezTo>
                <a:cubicBezTo>
                  <a:pt x="392061" y="108001"/>
                  <a:pt x="367884" y="83824"/>
                  <a:pt x="367884" y="54001"/>
                </a:cubicBezTo>
                <a:close/>
                <a:moveTo>
                  <a:pt x="367883" y="253204"/>
                </a:moveTo>
                <a:cubicBezTo>
                  <a:pt x="367883" y="223381"/>
                  <a:pt x="392060" y="199204"/>
                  <a:pt x="421883" y="199204"/>
                </a:cubicBezTo>
                <a:cubicBezTo>
                  <a:pt x="451706" y="199204"/>
                  <a:pt x="475884" y="223381"/>
                  <a:pt x="475884" y="253204"/>
                </a:cubicBezTo>
                <a:cubicBezTo>
                  <a:pt x="475884" y="283027"/>
                  <a:pt x="451706" y="307204"/>
                  <a:pt x="421883" y="307204"/>
                </a:cubicBezTo>
                <a:cubicBezTo>
                  <a:pt x="392060" y="307204"/>
                  <a:pt x="367883" y="283027"/>
                  <a:pt x="367883" y="253204"/>
                </a:cubicBezTo>
                <a:close/>
                <a:moveTo>
                  <a:pt x="367882" y="452407"/>
                </a:moveTo>
                <a:cubicBezTo>
                  <a:pt x="367882" y="422584"/>
                  <a:pt x="392059" y="398407"/>
                  <a:pt x="421883" y="398407"/>
                </a:cubicBezTo>
                <a:cubicBezTo>
                  <a:pt x="451705" y="398407"/>
                  <a:pt x="475884" y="422584"/>
                  <a:pt x="475884" y="452407"/>
                </a:cubicBezTo>
                <a:cubicBezTo>
                  <a:pt x="475884" y="482230"/>
                  <a:pt x="451705" y="506407"/>
                  <a:pt x="421883" y="506407"/>
                </a:cubicBezTo>
                <a:cubicBezTo>
                  <a:pt x="392059" y="506407"/>
                  <a:pt x="367882" y="482230"/>
                  <a:pt x="367882" y="452407"/>
                </a:cubicBezTo>
                <a:close/>
                <a:moveTo>
                  <a:pt x="367882" y="651610"/>
                </a:moveTo>
                <a:cubicBezTo>
                  <a:pt x="367882" y="621787"/>
                  <a:pt x="392059" y="597610"/>
                  <a:pt x="421882" y="597610"/>
                </a:cubicBezTo>
                <a:cubicBezTo>
                  <a:pt x="451705" y="597610"/>
                  <a:pt x="475883" y="621787"/>
                  <a:pt x="475883" y="651610"/>
                </a:cubicBezTo>
                <a:cubicBezTo>
                  <a:pt x="475883" y="681433"/>
                  <a:pt x="451705" y="705610"/>
                  <a:pt x="421882" y="705610"/>
                </a:cubicBezTo>
                <a:cubicBezTo>
                  <a:pt x="392059" y="705610"/>
                  <a:pt x="367882" y="681433"/>
                  <a:pt x="367882" y="651610"/>
                </a:cubicBezTo>
                <a:close/>
                <a:moveTo>
                  <a:pt x="367881" y="850813"/>
                </a:moveTo>
                <a:cubicBezTo>
                  <a:pt x="367881" y="820990"/>
                  <a:pt x="392058" y="796813"/>
                  <a:pt x="421881" y="796813"/>
                </a:cubicBezTo>
                <a:cubicBezTo>
                  <a:pt x="451704" y="796813"/>
                  <a:pt x="475882" y="820990"/>
                  <a:pt x="475882" y="850813"/>
                </a:cubicBezTo>
                <a:cubicBezTo>
                  <a:pt x="475882" y="880636"/>
                  <a:pt x="451704" y="904813"/>
                  <a:pt x="421881" y="904813"/>
                </a:cubicBezTo>
                <a:cubicBezTo>
                  <a:pt x="392058" y="904813"/>
                  <a:pt x="367881" y="880636"/>
                  <a:pt x="367881" y="850813"/>
                </a:cubicBezTo>
                <a:close/>
                <a:moveTo>
                  <a:pt x="367881" y="1050016"/>
                </a:moveTo>
                <a:cubicBezTo>
                  <a:pt x="367881" y="1020193"/>
                  <a:pt x="392058" y="996016"/>
                  <a:pt x="421881" y="996016"/>
                </a:cubicBezTo>
                <a:cubicBezTo>
                  <a:pt x="451704" y="996016"/>
                  <a:pt x="475881" y="1020193"/>
                  <a:pt x="475881" y="1050016"/>
                </a:cubicBezTo>
                <a:cubicBezTo>
                  <a:pt x="475881" y="1079839"/>
                  <a:pt x="451704" y="1104016"/>
                  <a:pt x="421881" y="1104016"/>
                </a:cubicBezTo>
                <a:cubicBezTo>
                  <a:pt x="392058" y="1104016"/>
                  <a:pt x="367881" y="1079839"/>
                  <a:pt x="367881" y="1050016"/>
                </a:cubicBezTo>
                <a:close/>
                <a:moveTo>
                  <a:pt x="367880" y="1249219"/>
                </a:moveTo>
                <a:cubicBezTo>
                  <a:pt x="367880" y="1219396"/>
                  <a:pt x="392057" y="1195219"/>
                  <a:pt x="421880" y="1195219"/>
                </a:cubicBezTo>
                <a:cubicBezTo>
                  <a:pt x="451703" y="1195219"/>
                  <a:pt x="475880" y="1219396"/>
                  <a:pt x="475880" y="1249219"/>
                </a:cubicBezTo>
                <a:cubicBezTo>
                  <a:pt x="475880" y="1279042"/>
                  <a:pt x="451703" y="1303219"/>
                  <a:pt x="421880" y="1303219"/>
                </a:cubicBezTo>
                <a:cubicBezTo>
                  <a:pt x="392057" y="1303219"/>
                  <a:pt x="367880" y="1279042"/>
                  <a:pt x="367880" y="1249219"/>
                </a:cubicBezTo>
                <a:close/>
                <a:moveTo>
                  <a:pt x="367879" y="1448425"/>
                </a:moveTo>
                <a:cubicBezTo>
                  <a:pt x="367879" y="1418602"/>
                  <a:pt x="392056" y="1394425"/>
                  <a:pt x="421879" y="1394425"/>
                </a:cubicBezTo>
                <a:cubicBezTo>
                  <a:pt x="451702" y="1394425"/>
                  <a:pt x="475880" y="1418602"/>
                  <a:pt x="475880" y="1448425"/>
                </a:cubicBezTo>
                <a:cubicBezTo>
                  <a:pt x="475880" y="1478248"/>
                  <a:pt x="451702" y="1502425"/>
                  <a:pt x="421879" y="1502425"/>
                </a:cubicBezTo>
                <a:cubicBezTo>
                  <a:pt x="392056" y="1502425"/>
                  <a:pt x="367879" y="1478248"/>
                  <a:pt x="367879" y="1448425"/>
                </a:cubicBezTo>
                <a:close/>
                <a:moveTo>
                  <a:pt x="183944" y="54001"/>
                </a:moveTo>
                <a:cubicBezTo>
                  <a:pt x="183944" y="24178"/>
                  <a:pt x="208121" y="1"/>
                  <a:pt x="237944" y="1"/>
                </a:cubicBezTo>
                <a:cubicBezTo>
                  <a:pt x="267767" y="1"/>
                  <a:pt x="291944" y="24178"/>
                  <a:pt x="291944" y="54001"/>
                </a:cubicBezTo>
                <a:cubicBezTo>
                  <a:pt x="291944" y="83824"/>
                  <a:pt x="267767" y="108001"/>
                  <a:pt x="237944" y="108001"/>
                </a:cubicBezTo>
                <a:cubicBezTo>
                  <a:pt x="208121" y="108001"/>
                  <a:pt x="183944" y="83824"/>
                  <a:pt x="183944" y="54001"/>
                </a:cubicBezTo>
                <a:close/>
                <a:moveTo>
                  <a:pt x="183943" y="253204"/>
                </a:moveTo>
                <a:cubicBezTo>
                  <a:pt x="183943" y="223381"/>
                  <a:pt x="208120" y="199204"/>
                  <a:pt x="237943" y="199204"/>
                </a:cubicBezTo>
                <a:cubicBezTo>
                  <a:pt x="267766" y="199204"/>
                  <a:pt x="291943" y="223381"/>
                  <a:pt x="291943" y="253204"/>
                </a:cubicBezTo>
                <a:cubicBezTo>
                  <a:pt x="291943" y="283027"/>
                  <a:pt x="267766" y="307204"/>
                  <a:pt x="237943" y="307204"/>
                </a:cubicBezTo>
                <a:cubicBezTo>
                  <a:pt x="208120" y="307204"/>
                  <a:pt x="183943" y="283027"/>
                  <a:pt x="183943" y="253204"/>
                </a:cubicBezTo>
                <a:close/>
                <a:moveTo>
                  <a:pt x="183943" y="452407"/>
                </a:moveTo>
                <a:cubicBezTo>
                  <a:pt x="183943" y="422584"/>
                  <a:pt x="208120" y="398407"/>
                  <a:pt x="237943" y="398407"/>
                </a:cubicBezTo>
                <a:cubicBezTo>
                  <a:pt x="267766" y="398407"/>
                  <a:pt x="291943" y="422584"/>
                  <a:pt x="291943" y="452407"/>
                </a:cubicBezTo>
                <a:cubicBezTo>
                  <a:pt x="291943" y="482230"/>
                  <a:pt x="267766" y="506407"/>
                  <a:pt x="237943" y="506407"/>
                </a:cubicBezTo>
                <a:cubicBezTo>
                  <a:pt x="208120" y="506407"/>
                  <a:pt x="183943" y="482230"/>
                  <a:pt x="183943" y="452407"/>
                </a:cubicBezTo>
                <a:close/>
                <a:moveTo>
                  <a:pt x="183942" y="651610"/>
                </a:moveTo>
                <a:cubicBezTo>
                  <a:pt x="183942" y="621787"/>
                  <a:pt x="208119" y="597610"/>
                  <a:pt x="237942" y="597610"/>
                </a:cubicBezTo>
                <a:cubicBezTo>
                  <a:pt x="267765" y="597610"/>
                  <a:pt x="291942" y="621787"/>
                  <a:pt x="291942" y="651610"/>
                </a:cubicBezTo>
                <a:cubicBezTo>
                  <a:pt x="291942" y="681433"/>
                  <a:pt x="267765" y="705610"/>
                  <a:pt x="237942" y="705610"/>
                </a:cubicBezTo>
                <a:cubicBezTo>
                  <a:pt x="208119" y="705610"/>
                  <a:pt x="183942" y="681433"/>
                  <a:pt x="183942" y="651610"/>
                </a:cubicBezTo>
                <a:close/>
                <a:moveTo>
                  <a:pt x="183941" y="850813"/>
                </a:moveTo>
                <a:cubicBezTo>
                  <a:pt x="183941" y="820990"/>
                  <a:pt x="208118" y="796813"/>
                  <a:pt x="237941" y="796813"/>
                </a:cubicBezTo>
                <a:cubicBezTo>
                  <a:pt x="267764" y="796813"/>
                  <a:pt x="291941" y="820990"/>
                  <a:pt x="291941" y="850813"/>
                </a:cubicBezTo>
                <a:cubicBezTo>
                  <a:pt x="291941" y="880636"/>
                  <a:pt x="267764" y="904813"/>
                  <a:pt x="237941" y="904813"/>
                </a:cubicBezTo>
                <a:cubicBezTo>
                  <a:pt x="208118" y="904813"/>
                  <a:pt x="183941" y="880636"/>
                  <a:pt x="183941" y="850813"/>
                </a:cubicBezTo>
                <a:close/>
                <a:moveTo>
                  <a:pt x="183941" y="1050016"/>
                </a:moveTo>
                <a:cubicBezTo>
                  <a:pt x="183941" y="1020193"/>
                  <a:pt x="208118" y="996016"/>
                  <a:pt x="237941" y="996016"/>
                </a:cubicBezTo>
                <a:cubicBezTo>
                  <a:pt x="267764" y="996016"/>
                  <a:pt x="291941" y="1020193"/>
                  <a:pt x="291941" y="1050016"/>
                </a:cubicBezTo>
                <a:cubicBezTo>
                  <a:pt x="291941" y="1079839"/>
                  <a:pt x="267764" y="1104016"/>
                  <a:pt x="237941" y="1104016"/>
                </a:cubicBezTo>
                <a:cubicBezTo>
                  <a:pt x="208118" y="1104016"/>
                  <a:pt x="183941" y="1079839"/>
                  <a:pt x="183941" y="1050016"/>
                </a:cubicBezTo>
                <a:close/>
                <a:moveTo>
                  <a:pt x="183940" y="1249219"/>
                </a:moveTo>
                <a:cubicBezTo>
                  <a:pt x="183940" y="1219396"/>
                  <a:pt x="208117" y="1195219"/>
                  <a:pt x="237940" y="1195219"/>
                </a:cubicBezTo>
                <a:cubicBezTo>
                  <a:pt x="267763" y="1195219"/>
                  <a:pt x="291940" y="1219396"/>
                  <a:pt x="291940" y="1249219"/>
                </a:cubicBezTo>
                <a:cubicBezTo>
                  <a:pt x="291940" y="1279042"/>
                  <a:pt x="267763" y="1303219"/>
                  <a:pt x="237940" y="1303219"/>
                </a:cubicBezTo>
                <a:cubicBezTo>
                  <a:pt x="208117" y="1303219"/>
                  <a:pt x="183940" y="1279042"/>
                  <a:pt x="183940" y="1249219"/>
                </a:cubicBezTo>
                <a:close/>
                <a:moveTo>
                  <a:pt x="183940" y="1448425"/>
                </a:moveTo>
                <a:cubicBezTo>
                  <a:pt x="183940" y="1418602"/>
                  <a:pt x="208117" y="1394425"/>
                  <a:pt x="237940" y="1394425"/>
                </a:cubicBezTo>
                <a:cubicBezTo>
                  <a:pt x="267763" y="1394425"/>
                  <a:pt x="291940" y="1418602"/>
                  <a:pt x="291940" y="1448425"/>
                </a:cubicBezTo>
                <a:cubicBezTo>
                  <a:pt x="291940" y="1478248"/>
                  <a:pt x="267763" y="1502425"/>
                  <a:pt x="237940" y="1502425"/>
                </a:cubicBezTo>
                <a:cubicBezTo>
                  <a:pt x="208117" y="1502425"/>
                  <a:pt x="183940" y="1478248"/>
                  <a:pt x="183940" y="1448425"/>
                </a:cubicBezTo>
                <a:close/>
                <a:moveTo>
                  <a:pt x="4" y="54001"/>
                </a:moveTo>
                <a:cubicBezTo>
                  <a:pt x="4" y="24178"/>
                  <a:pt x="24181" y="1"/>
                  <a:pt x="54004" y="1"/>
                </a:cubicBezTo>
                <a:cubicBezTo>
                  <a:pt x="83827" y="1"/>
                  <a:pt x="108004" y="24178"/>
                  <a:pt x="108004" y="54001"/>
                </a:cubicBezTo>
                <a:cubicBezTo>
                  <a:pt x="108004" y="83824"/>
                  <a:pt x="83827" y="108001"/>
                  <a:pt x="54004" y="108001"/>
                </a:cubicBezTo>
                <a:cubicBezTo>
                  <a:pt x="24181" y="108001"/>
                  <a:pt x="4" y="83824"/>
                  <a:pt x="4" y="54001"/>
                </a:cubicBezTo>
                <a:close/>
                <a:moveTo>
                  <a:pt x="3" y="253204"/>
                </a:moveTo>
                <a:cubicBezTo>
                  <a:pt x="3" y="223381"/>
                  <a:pt x="24180" y="199204"/>
                  <a:pt x="54003" y="199204"/>
                </a:cubicBezTo>
                <a:cubicBezTo>
                  <a:pt x="83826" y="199204"/>
                  <a:pt x="108003" y="223381"/>
                  <a:pt x="108003" y="253204"/>
                </a:cubicBezTo>
                <a:cubicBezTo>
                  <a:pt x="108003" y="283027"/>
                  <a:pt x="83826" y="307204"/>
                  <a:pt x="54003" y="307204"/>
                </a:cubicBezTo>
                <a:cubicBezTo>
                  <a:pt x="24180" y="307204"/>
                  <a:pt x="3" y="283027"/>
                  <a:pt x="3" y="253204"/>
                </a:cubicBezTo>
                <a:close/>
                <a:moveTo>
                  <a:pt x="3" y="452407"/>
                </a:moveTo>
                <a:cubicBezTo>
                  <a:pt x="3" y="422584"/>
                  <a:pt x="24180" y="398407"/>
                  <a:pt x="54003" y="398407"/>
                </a:cubicBezTo>
                <a:cubicBezTo>
                  <a:pt x="83826" y="398407"/>
                  <a:pt x="108003" y="422584"/>
                  <a:pt x="108003" y="452407"/>
                </a:cubicBezTo>
                <a:cubicBezTo>
                  <a:pt x="108003" y="482230"/>
                  <a:pt x="83826" y="506407"/>
                  <a:pt x="54003" y="506407"/>
                </a:cubicBezTo>
                <a:cubicBezTo>
                  <a:pt x="24180" y="506407"/>
                  <a:pt x="3" y="482230"/>
                  <a:pt x="3" y="452407"/>
                </a:cubicBezTo>
                <a:close/>
                <a:moveTo>
                  <a:pt x="2" y="651610"/>
                </a:moveTo>
                <a:cubicBezTo>
                  <a:pt x="2" y="621787"/>
                  <a:pt x="24179" y="597610"/>
                  <a:pt x="54002" y="597610"/>
                </a:cubicBezTo>
                <a:cubicBezTo>
                  <a:pt x="83825" y="597610"/>
                  <a:pt x="108002" y="621787"/>
                  <a:pt x="108002" y="651610"/>
                </a:cubicBezTo>
                <a:cubicBezTo>
                  <a:pt x="108002" y="681433"/>
                  <a:pt x="83825" y="705610"/>
                  <a:pt x="54002" y="705610"/>
                </a:cubicBezTo>
                <a:cubicBezTo>
                  <a:pt x="24179" y="705610"/>
                  <a:pt x="2" y="681433"/>
                  <a:pt x="2" y="651610"/>
                </a:cubicBezTo>
                <a:close/>
                <a:moveTo>
                  <a:pt x="2" y="850813"/>
                </a:moveTo>
                <a:cubicBezTo>
                  <a:pt x="2" y="820990"/>
                  <a:pt x="24179" y="796813"/>
                  <a:pt x="54002" y="796813"/>
                </a:cubicBezTo>
                <a:cubicBezTo>
                  <a:pt x="83825" y="796813"/>
                  <a:pt x="108002" y="820990"/>
                  <a:pt x="108002" y="850813"/>
                </a:cubicBezTo>
                <a:cubicBezTo>
                  <a:pt x="108002" y="880636"/>
                  <a:pt x="83825" y="904813"/>
                  <a:pt x="54002" y="904813"/>
                </a:cubicBezTo>
                <a:cubicBezTo>
                  <a:pt x="24179" y="904813"/>
                  <a:pt x="2" y="880636"/>
                  <a:pt x="2" y="850813"/>
                </a:cubicBezTo>
                <a:close/>
                <a:moveTo>
                  <a:pt x="1" y="1050016"/>
                </a:moveTo>
                <a:cubicBezTo>
                  <a:pt x="1" y="1020193"/>
                  <a:pt x="24178" y="996016"/>
                  <a:pt x="54001" y="996016"/>
                </a:cubicBezTo>
                <a:cubicBezTo>
                  <a:pt x="83824" y="996016"/>
                  <a:pt x="108001" y="1020193"/>
                  <a:pt x="108001" y="1050016"/>
                </a:cubicBezTo>
                <a:cubicBezTo>
                  <a:pt x="108001" y="1079839"/>
                  <a:pt x="83824" y="1104016"/>
                  <a:pt x="54001" y="1104016"/>
                </a:cubicBezTo>
                <a:cubicBezTo>
                  <a:pt x="24178" y="1104016"/>
                  <a:pt x="1" y="1079839"/>
                  <a:pt x="1" y="1050016"/>
                </a:cubicBezTo>
                <a:close/>
                <a:moveTo>
                  <a:pt x="0" y="1249219"/>
                </a:moveTo>
                <a:cubicBezTo>
                  <a:pt x="0" y="1219396"/>
                  <a:pt x="24177" y="1195219"/>
                  <a:pt x="54000" y="1195219"/>
                </a:cubicBezTo>
                <a:cubicBezTo>
                  <a:pt x="83823" y="1195219"/>
                  <a:pt x="108000" y="1219396"/>
                  <a:pt x="108000" y="1249219"/>
                </a:cubicBezTo>
                <a:cubicBezTo>
                  <a:pt x="108000" y="1279042"/>
                  <a:pt x="83823" y="1303219"/>
                  <a:pt x="54000" y="1303219"/>
                </a:cubicBezTo>
                <a:cubicBezTo>
                  <a:pt x="24177" y="1303219"/>
                  <a:pt x="0" y="1279042"/>
                  <a:pt x="0" y="1249219"/>
                </a:cubicBezTo>
                <a:close/>
                <a:moveTo>
                  <a:pt x="0" y="1448425"/>
                </a:moveTo>
                <a:cubicBezTo>
                  <a:pt x="0" y="1418602"/>
                  <a:pt x="24177" y="1394425"/>
                  <a:pt x="54000" y="1394425"/>
                </a:cubicBezTo>
                <a:cubicBezTo>
                  <a:pt x="83823" y="1394425"/>
                  <a:pt x="108000" y="1418602"/>
                  <a:pt x="108000" y="1448425"/>
                </a:cubicBezTo>
                <a:cubicBezTo>
                  <a:pt x="108000" y="1478248"/>
                  <a:pt x="83823" y="1502425"/>
                  <a:pt x="54000" y="1502425"/>
                </a:cubicBezTo>
                <a:cubicBezTo>
                  <a:pt x="24177" y="1502425"/>
                  <a:pt x="0" y="1478248"/>
                  <a:pt x="0" y="144842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ocean_163581"/>
          <p:cNvSpPr>
            <a:spLocks noChangeAspect="1"/>
          </p:cNvSpPr>
          <p:nvPr userDrawn="1"/>
        </p:nvSpPr>
        <p:spPr bwMode="auto">
          <a:xfrm rot="5400000">
            <a:off x="8635809" y="5845882"/>
            <a:ext cx="1246528" cy="777708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79702" h="361676">
                <a:moveTo>
                  <a:pt x="429144" y="251895"/>
                </a:moveTo>
                <a:cubicBezTo>
                  <a:pt x="479425" y="251895"/>
                  <a:pt x="530046" y="266997"/>
                  <a:pt x="575570" y="297199"/>
                </a:cubicBezTo>
                <a:cubicBezTo>
                  <a:pt x="579647" y="299914"/>
                  <a:pt x="581006" y="305343"/>
                  <a:pt x="578288" y="309416"/>
                </a:cubicBezTo>
                <a:cubicBezTo>
                  <a:pt x="575570" y="313488"/>
                  <a:pt x="570134" y="314845"/>
                  <a:pt x="566058" y="312130"/>
                </a:cubicBezTo>
                <a:cubicBezTo>
                  <a:pt x="481123" y="256476"/>
                  <a:pt x="377164" y="256476"/>
                  <a:pt x="294948" y="312130"/>
                </a:cubicBezTo>
                <a:cubicBezTo>
                  <a:pt x="246025" y="345387"/>
                  <a:pt x="197783" y="361676"/>
                  <a:pt x="149540" y="361676"/>
                </a:cubicBezTo>
                <a:cubicBezTo>
                  <a:pt x="101298" y="361676"/>
                  <a:pt x="53055" y="345387"/>
                  <a:pt x="4133" y="312130"/>
                </a:cubicBezTo>
                <a:cubicBezTo>
                  <a:pt x="56" y="309416"/>
                  <a:pt x="-1303" y="303307"/>
                  <a:pt x="1415" y="299235"/>
                </a:cubicBezTo>
                <a:cubicBezTo>
                  <a:pt x="4133" y="295163"/>
                  <a:pt x="10248" y="294484"/>
                  <a:pt x="14325" y="297199"/>
                </a:cubicBezTo>
                <a:cubicBezTo>
                  <a:pt x="105374" y="358961"/>
                  <a:pt x="193706" y="358961"/>
                  <a:pt x="284755" y="297199"/>
                </a:cubicBezTo>
                <a:cubicBezTo>
                  <a:pt x="328921" y="266997"/>
                  <a:pt x="378863" y="251895"/>
                  <a:pt x="429144" y="251895"/>
                </a:cubicBezTo>
                <a:close/>
                <a:moveTo>
                  <a:pt x="429144" y="126286"/>
                </a:moveTo>
                <a:cubicBezTo>
                  <a:pt x="479425" y="126286"/>
                  <a:pt x="530046" y="141204"/>
                  <a:pt x="575570" y="171041"/>
                </a:cubicBezTo>
                <a:cubicBezTo>
                  <a:pt x="579647" y="173753"/>
                  <a:pt x="581006" y="179178"/>
                  <a:pt x="578288" y="183925"/>
                </a:cubicBezTo>
                <a:cubicBezTo>
                  <a:pt x="575570" y="187994"/>
                  <a:pt x="570134" y="188672"/>
                  <a:pt x="566058" y="185960"/>
                </a:cubicBezTo>
                <a:cubicBezTo>
                  <a:pt x="481123" y="130354"/>
                  <a:pt x="377164" y="130354"/>
                  <a:pt x="294948" y="185960"/>
                </a:cubicBezTo>
                <a:cubicBezTo>
                  <a:pt x="246025" y="219187"/>
                  <a:pt x="197783" y="236140"/>
                  <a:pt x="149540" y="236140"/>
                </a:cubicBezTo>
                <a:cubicBezTo>
                  <a:pt x="101298" y="236140"/>
                  <a:pt x="53055" y="219187"/>
                  <a:pt x="4133" y="185960"/>
                </a:cubicBezTo>
                <a:cubicBezTo>
                  <a:pt x="56" y="183247"/>
                  <a:pt x="-1303" y="177822"/>
                  <a:pt x="1415" y="173753"/>
                </a:cubicBezTo>
                <a:cubicBezTo>
                  <a:pt x="4133" y="169685"/>
                  <a:pt x="10248" y="168329"/>
                  <a:pt x="14325" y="171041"/>
                </a:cubicBezTo>
                <a:cubicBezTo>
                  <a:pt x="105374" y="232749"/>
                  <a:pt x="193706" y="232749"/>
                  <a:pt x="284755" y="171041"/>
                </a:cubicBezTo>
                <a:cubicBezTo>
                  <a:pt x="328921" y="141204"/>
                  <a:pt x="378863" y="126286"/>
                  <a:pt x="429144" y="126286"/>
                </a:cubicBezTo>
                <a:close/>
                <a:moveTo>
                  <a:pt x="429144" y="0"/>
                </a:moveTo>
                <a:cubicBezTo>
                  <a:pt x="479425" y="0"/>
                  <a:pt x="530046" y="14931"/>
                  <a:pt x="575570" y="44794"/>
                </a:cubicBezTo>
                <a:cubicBezTo>
                  <a:pt x="579647" y="47509"/>
                  <a:pt x="581006" y="53617"/>
                  <a:pt x="578288" y="57690"/>
                </a:cubicBezTo>
                <a:cubicBezTo>
                  <a:pt x="575570" y="61762"/>
                  <a:pt x="570134" y="63119"/>
                  <a:pt x="566058" y="60404"/>
                </a:cubicBezTo>
                <a:cubicBezTo>
                  <a:pt x="481123" y="4072"/>
                  <a:pt x="377164" y="4072"/>
                  <a:pt x="294948" y="60404"/>
                </a:cubicBezTo>
                <a:cubicBezTo>
                  <a:pt x="246025" y="93661"/>
                  <a:pt x="197783" y="109950"/>
                  <a:pt x="149540" y="109950"/>
                </a:cubicBezTo>
                <a:cubicBezTo>
                  <a:pt x="101298" y="109950"/>
                  <a:pt x="53055" y="93661"/>
                  <a:pt x="4133" y="60404"/>
                </a:cubicBezTo>
                <a:cubicBezTo>
                  <a:pt x="56" y="57690"/>
                  <a:pt x="-1303" y="51581"/>
                  <a:pt x="1415" y="47509"/>
                </a:cubicBezTo>
                <a:cubicBezTo>
                  <a:pt x="4133" y="43437"/>
                  <a:pt x="10248" y="42079"/>
                  <a:pt x="14325" y="44794"/>
                </a:cubicBezTo>
                <a:cubicBezTo>
                  <a:pt x="105374" y="106556"/>
                  <a:pt x="193706" y="106556"/>
                  <a:pt x="284755" y="44794"/>
                </a:cubicBezTo>
                <a:cubicBezTo>
                  <a:pt x="328921" y="14931"/>
                  <a:pt x="378863" y="0"/>
                  <a:pt x="42914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ocean_163581"/>
          <p:cNvSpPr>
            <a:spLocks noChangeAspect="1"/>
          </p:cNvSpPr>
          <p:nvPr userDrawn="1"/>
        </p:nvSpPr>
        <p:spPr bwMode="auto">
          <a:xfrm rot="5400000">
            <a:off x="171989" y="228327"/>
            <a:ext cx="1246528" cy="777708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79702" h="361676">
                <a:moveTo>
                  <a:pt x="429144" y="251895"/>
                </a:moveTo>
                <a:cubicBezTo>
                  <a:pt x="479425" y="251895"/>
                  <a:pt x="530046" y="266997"/>
                  <a:pt x="575570" y="297199"/>
                </a:cubicBezTo>
                <a:cubicBezTo>
                  <a:pt x="579647" y="299914"/>
                  <a:pt x="581006" y="305343"/>
                  <a:pt x="578288" y="309416"/>
                </a:cubicBezTo>
                <a:cubicBezTo>
                  <a:pt x="575570" y="313488"/>
                  <a:pt x="570134" y="314845"/>
                  <a:pt x="566058" y="312130"/>
                </a:cubicBezTo>
                <a:cubicBezTo>
                  <a:pt x="481123" y="256476"/>
                  <a:pt x="377164" y="256476"/>
                  <a:pt x="294948" y="312130"/>
                </a:cubicBezTo>
                <a:cubicBezTo>
                  <a:pt x="246025" y="345387"/>
                  <a:pt x="197783" y="361676"/>
                  <a:pt x="149540" y="361676"/>
                </a:cubicBezTo>
                <a:cubicBezTo>
                  <a:pt x="101298" y="361676"/>
                  <a:pt x="53055" y="345387"/>
                  <a:pt x="4133" y="312130"/>
                </a:cubicBezTo>
                <a:cubicBezTo>
                  <a:pt x="56" y="309416"/>
                  <a:pt x="-1303" y="303307"/>
                  <a:pt x="1415" y="299235"/>
                </a:cubicBezTo>
                <a:cubicBezTo>
                  <a:pt x="4133" y="295163"/>
                  <a:pt x="10248" y="294484"/>
                  <a:pt x="14325" y="297199"/>
                </a:cubicBezTo>
                <a:cubicBezTo>
                  <a:pt x="105374" y="358961"/>
                  <a:pt x="193706" y="358961"/>
                  <a:pt x="284755" y="297199"/>
                </a:cubicBezTo>
                <a:cubicBezTo>
                  <a:pt x="328921" y="266997"/>
                  <a:pt x="378863" y="251895"/>
                  <a:pt x="429144" y="251895"/>
                </a:cubicBezTo>
                <a:close/>
                <a:moveTo>
                  <a:pt x="429144" y="126286"/>
                </a:moveTo>
                <a:cubicBezTo>
                  <a:pt x="479425" y="126286"/>
                  <a:pt x="530046" y="141204"/>
                  <a:pt x="575570" y="171041"/>
                </a:cubicBezTo>
                <a:cubicBezTo>
                  <a:pt x="579647" y="173753"/>
                  <a:pt x="581006" y="179178"/>
                  <a:pt x="578288" y="183925"/>
                </a:cubicBezTo>
                <a:cubicBezTo>
                  <a:pt x="575570" y="187994"/>
                  <a:pt x="570134" y="188672"/>
                  <a:pt x="566058" y="185960"/>
                </a:cubicBezTo>
                <a:cubicBezTo>
                  <a:pt x="481123" y="130354"/>
                  <a:pt x="377164" y="130354"/>
                  <a:pt x="294948" y="185960"/>
                </a:cubicBezTo>
                <a:cubicBezTo>
                  <a:pt x="246025" y="219187"/>
                  <a:pt x="197783" y="236140"/>
                  <a:pt x="149540" y="236140"/>
                </a:cubicBezTo>
                <a:cubicBezTo>
                  <a:pt x="101298" y="236140"/>
                  <a:pt x="53055" y="219187"/>
                  <a:pt x="4133" y="185960"/>
                </a:cubicBezTo>
                <a:cubicBezTo>
                  <a:pt x="56" y="183247"/>
                  <a:pt x="-1303" y="177822"/>
                  <a:pt x="1415" y="173753"/>
                </a:cubicBezTo>
                <a:cubicBezTo>
                  <a:pt x="4133" y="169685"/>
                  <a:pt x="10248" y="168329"/>
                  <a:pt x="14325" y="171041"/>
                </a:cubicBezTo>
                <a:cubicBezTo>
                  <a:pt x="105374" y="232749"/>
                  <a:pt x="193706" y="232749"/>
                  <a:pt x="284755" y="171041"/>
                </a:cubicBezTo>
                <a:cubicBezTo>
                  <a:pt x="328921" y="141204"/>
                  <a:pt x="378863" y="126286"/>
                  <a:pt x="429144" y="126286"/>
                </a:cubicBezTo>
                <a:close/>
                <a:moveTo>
                  <a:pt x="429144" y="0"/>
                </a:moveTo>
                <a:cubicBezTo>
                  <a:pt x="479425" y="0"/>
                  <a:pt x="530046" y="14931"/>
                  <a:pt x="575570" y="44794"/>
                </a:cubicBezTo>
                <a:cubicBezTo>
                  <a:pt x="579647" y="47509"/>
                  <a:pt x="581006" y="53617"/>
                  <a:pt x="578288" y="57690"/>
                </a:cubicBezTo>
                <a:cubicBezTo>
                  <a:pt x="575570" y="61762"/>
                  <a:pt x="570134" y="63119"/>
                  <a:pt x="566058" y="60404"/>
                </a:cubicBezTo>
                <a:cubicBezTo>
                  <a:pt x="481123" y="4072"/>
                  <a:pt x="377164" y="4072"/>
                  <a:pt x="294948" y="60404"/>
                </a:cubicBezTo>
                <a:cubicBezTo>
                  <a:pt x="246025" y="93661"/>
                  <a:pt x="197783" y="109950"/>
                  <a:pt x="149540" y="109950"/>
                </a:cubicBezTo>
                <a:cubicBezTo>
                  <a:pt x="101298" y="109950"/>
                  <a:pt x="53055" y="93661"/>
                  <a:pt x="4133" y="60404"/>
                </a:cubicBezTo>
                <a:cubicBezTo>
                  <a:pt x="56" y="57690"/>
                  <a:pt x="-1303" y="51581"/>
                  <a:pt x="1415" y="47509"/>
                </a:cubicBezTo>
                <a:cubicBezTo>
                  <a:pt x="4133" y="43437"/>
                  <a:pt x="10248" y="42079"/>
                  <a:pt x="14325" y="44794"/>
                </a:cubicBezTo>
                <a:cubicBezTo>
                  <a:pt x="105374" y="106556"/>
                  <a:pt x="193706" y="106556"/>
                  <a:pt x="284755" y="44794"/>
                </a:cubicBezTo>
                <a:cubicBezTo>
                  <a:pt x="328921" y="14931"/>
                  <a:pt x="378863" y="0"/>
                  <a:pt x="42914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: 形状 1"/>
          <p:cNvSpPr/>
          <p:nvPr userDrawn="1"/>
        </p:nvSpPr>
        <p:spPr>
          <a:xfrm rot="18900000" flipV="1">
            <a:off x="10826978" y="5996286"/>
            <a:ext cx="1942646" cy="1046085"/>
          </a:xfrm>
          <a:custGeom>
            <a:avLst/>
            <a:gdLst>
              <a:gd name="connsiteX0" fmla="*/ 1850462 w 1942646"/>
              <a:gd name="connsiteY0" fmla="*/ 953900 h 1046085"/>
              <a:gd name="connsiteX1" fmla="*/ 1888646 w 1942646"/>
              <a:gd name="connsiteY1" fmla="*/ 938084 h 1046085"/>
              <a:gd name="connsiteX2" fmla="*/ 1942646 w 1942646"/>
              <a:gd name="connsiteY2" fmla="*/ 992084 h 1046085"/>
              <a:gd name="connsiteX3" fmla="*/ 1888646 w 1942646"/>
              <a:gd name="connsiteY3" fmla="*/ 1046084 h 1046085"/>
              <a:gd name="connsiteX4" fmla="*/ 1834646 w 1942646"/>
              <a:gd name="connsiteY4" fmla="*/ 992084 h 1046085"/>
              <a:gd name="connsiteX5" fmla="*/ 1850462 w 1942646"/>
              <a:gd name="connsiteY5" fmla="*/ 953900 h 1046085"/>
              <a:gd name="connsiteX6" fmla="*/ 1666522 w 1942646"/>
              <a:gd name="connsiteY6" fmla="*/ 953900 h 1046085"/>
              <a:gd name="connsiteX7" fmla="*/ 1704706 w 1942646"/>
              <a:gd name="connsiteY7" fmla="*/ 938084 h 1046085"/>
              <a:gd name="connsiteX8" fmla="*/ 1758706 w 1942646"/>
              <a:gd name="connsiteY8" fmla="*/ 992084 h 1046085"/>
              <a:gd name="connsiteX9" fmla="*/ 1704706 w 1942646"/>
              <a:gd name="connsiteY9" fmla="*/ 1046084 h 1046085"/>
              <a:gd name="connsiteX10" fmla="*/ 1650706 w 1942646"/>
              <a:gd name="connsiteY10" fmla="*/ 992084 h 1046085"/>
              <a:gd name="connsiteX11" fmla="*/ 1666522 w 1942646"/>
              <a:gd name="connsiteY11" fmla="*/ 953900 h 1046085"/>
              <a:gd name="connsiteX12" fmla="*/ 1482582 w 1942646"/>
              <a:gd name="connsiteY12" fmla="*/ 953901 h 1046085"/>
              <a:gd name="connsiteX13" fmla="*/ 1520766 w 1942646"/>
              <a:gd name="connsiteY13" fmla="*/ 938084 h 1046085"/>
              <a:gd name="connsiteX14" fmla="*/ 1574766 w 1942646"/>
              <a:gd name="connsiteY14" fmla="*/ 992084 h 1046085"/>
              <a:gd name="connsiteX15" fmla="*/ 1520766 w 1942646"/>
              <a:gd name="connsiteY15" fmla="*/ 1046084 h 1046085"/>
              <a:gd name="connsiteX16" fmla="*/ 1466766 w 1942646"/>
              <a:gd name="connsiteY16" fmla="*/ 992084 h 1046085"/>
              <a:gd name="connsiteX17" fmla="*/ 1482582 w 1942646"/>
              <a:gd name="connsiteY17" fmla="*/ 953901 h 1046085"/>
              <a:gd name="connsiteX18" fmla="*/ 1666523 w 1942646"/>
              <a:gd name="connsiteY18" fmla="*/ 754694 h 1046085"/>
              <a:gd name="connsiteX19" fmla="*/ 1704706 w 1942646"/>
              <a:gd name="connsiteY19" fmla="*/ 738878 h 1046085"/>
              <a:gd name="connsiteX20" fmla="*/ 1758706 w 1942646"/>
              <a:gd name="connsiteY20" fmla="*/ 792878 h 1046085"/>
              <a:gd name="connsiteX21" fmla="*/ 1704706 w 1942646"/>
              <a:gd name="connsiteY21" fmla="*/ 846878 h 1046085"/>
              <a:gd name="connsiteX22" fmla="*/ 1650706 w 1942646"/>
              <a:gd name="connsiteY22" fmla="*/ 792878 h 1046085"/>
              <a:gd name="connsiteX23" fmla="*/ 1666523 w 1942646"/>
              <a:gd name="connsiteY23" fmla="*/ 754694 h 1046085"/>
              <a:gd name="connsiteX24" fmla="*/ 1298643 w 1942646"/>
              <a:gd name="connsiteY24" fmla="*/ 953900 h 1046085"/>
              <a:gd name="connsiteX25" fmla="*/ 1336826 w 1942646"/>
              <a:gd name="connsiteY25" fmla="*/ 938084 h 1046085"/>
              <a:gd name="connsiteX26" fmla="*/ 1390826 w 1942646"/>
              <a:gd name="connsiteY26" fmla="*/ 992084 h 1046085"/>
              <a:gd name="connsiteX27" fmla="*/ 1336826 w 1942646"/>
              <a:gd name="connsiteY27" fmla="*/ 1046084 h 1046085"/>
              <a:gd name="connsiteX28" fmla="*/ 1282826 w 1942646"/>
              <a:gd name="connsiteY28" fmla="*/ 992084 h 1046085"/>
              <a:gd name="connsiteX29" fmla="*/ 1298643 w 1942646"/>
              <a:gd name="connsiteY29" fmla="*/ 953900 h 1046085"/>
              <a:gd name="connsiteX30" fmla="*/ 1482583 w 1942646"/>
              <a:gd name="connsiteY30" fmla="*/ 754694 h 1046085"/>
              <a:gd name="connsiteX31" fmla="*/ 1520766 w 1942646"/>
              <a:gd name="connsiteY31" fmla="*/ 738878 h 1046085"/>
              <a:gd name="connsiteX32" fmla="*/ 1574766 w 1942646"/>
              <a:gd name="connsiteY32" fmla="*/ 792878 h 1046085"/>
              <a:gd name="connsiteX33" fmla="*/ 1520766 w 1942646"/>
              <a:gd name="connsiteY33" fmla="*/ 846878 h 1046085"/>
              <a:gd name="connsiteX34" fmla="*/ 1466766 w 1942646"/>
              <a:gd name="connsiteY34" fmla="*/ 792878 h 1046085"/>
              <a:gd name="connsiteX35" fmla="*/ 1482583 w 1942646"/>
              <a:gd name="connsiteY35" fmla="*/ 754694 h 1046085"/>
              <a:gd name="connsiteX36" fmla="*/ 1114702 w 1942646"/>
              <a:gd name="connsiteY36" fmla="*/ 953901 h 1046085"/>
              <a:gd name="connsiteX37" fmla="*/ 1152886 w 1942646"/>
              <a:gd name="connsiteY37" fmla="*/ 938084 h 1046085"/>
              <a:gd name="connsiteX38" fmla="*/ 1206886 w 1942646"/>
              <a:gd name="connsiteY38" fmla="*/ 992084 h 1046085"/>
              <a:gd name="connsiteX39" fmla="*/ 1152886 w 1942646"/>
              <a:gd name="connsiteY39" fmla="*/ 1046084 h 1046085"/>
              <a:gd name="connsiteX40" fmla="*/ 1098886 w 1942646"/>
              <a:gd name="connsiteY40" fmla="*/ 992084 h 1046085"/>
              <a:gd name="connsiteX41" fmla="*/ 1114702 w 1942646"/>
              <a:gd name="connsiteY41" fmla="*/ 953901 h 1046085"/>
              <a:gd name="connsiteX42" fmla="*/ 1298642 w 1942646"/>
              <a:gd name="connsiteY42" fmla="*/ 754695 h 1046085"/>
              <a:gd name="connsiteX43" fmla="*/ 1336826 w 1942646"/>
              <a:gd name="connsiteY43" fmla="*/ 738878 h 1046085"/>
              <a:gd name="connsiteX44" fmla="*/ 1390826 w 1942646"/>
              <a:gd name="connsiteY44" fmla="*/ 792878 h 1046085"/>
              <a:gd name="connsiteX45" fmla="*/ 1336826 w 1942646"/>
              <a:gd name="connsiteY45" fmla="*/ 846878 h 1046085"/>
              <a:gd name="connsiteX46" fmla="*/ 1282826 w 1942646"/>
              <a:gd name="connsiteY46" fmla="*/ 792878 h 1046085"/>
              <a:gd name="connsiteX47" fmla="*/ 1298642 w 1942646"/>
              <a:gd name="connsiteY47" fmla="*/ 754695 h 1046085"/>
              <a:gd name="connsiteX48" fmla="*/ 1482582 w 1942646"/>
              <a:gd name="connsiteY48" fmla="*/ 555492 h 1046085"/>
              <a:gd name="connsiteX49" fmla="*/ 1520766 w 1942646"/>
              <a:gd name="connsiteY49" fmla="*/ 539675 h 1046085"/>
              <a:gd name="connsiteX50" fmla="*/ 1574766 w 1942646"/>
              <a:gd name="connsiteY50" fmla="*/ 593675 h 1046085"/>
              <a:gd name="connsiteX51" fmla="*/ 1520766 w 1942646"/>
              <a:gd name="connsiteY51" fmla="*/ 647675 h 1046085"/>
              <a:gd name="connsiteX52" fmla="*/ 1466766 w 1942646"/>
              <a:gd name="connsiteY52" fmla="*/ 593675 h 1046085"/>
              <a:gd name="connsiteX53" fmla="*/ 1482582 w 1942646"/>
              <a:gd name="connsiteY53" fmla="*/ 555492 h 1046085"/>
              <a:gd name="connsiteX54" fmla="*/ 930762 w 1942646"/>
              <a:gd name="connsiteY54" fmla="*/ 953900 h 1046085"/>
              <a:gd name="connsiteX55" fmla="*/ 968946 w 1942646"/>
              <a:gd name="connsiteY55" fmla="*/ 938084 h 1046085"/>
              <a:gd name="connsiteX56" fmla="*/ 1022946 w 1942646"/>
              <a:gd name="connsiteY56" fmla="*/ 992084 h 1046085"/>
              <a:gd name="connsiteX57" fmla="*/ 968946 w 1942646"/>
              <a:gd name="connsiteY57" fmla="*/ 1046084 h 1046085"/>
              <a:gd name="connsiteX58" fmla="*/ 914946 w 1942646"/>
              <a:gd name="connsiteY58" fmla="*/ 992084 h 1046085"/>
              <a:gd name="connsiteX59" fmla="*/ 930762 w 1942646"/>
              <a:gd name="connsiteY59" fmla="*/ 953900 h 1046085"/>
              <a:gd name="connsiteX60" fmla="*/ 1114702 w 1942646"/>
              <a:gd name="connsiteY60" fmla="*/ 754694 h 1046085"/>
              <a:gd name="connsiteX61" fmla="*/ 1152886 w 1942646"/>
              <a:gd name="connsiteY61" fmla="*/ 738878 h 1046085"/>
              <a:gd name="connsiteX62" fmla="*/ 1206886 w 1942646"/>
              <a:gd name="connsiteY62" fmla="*/ 792878 h 1046085"/>
              <a:gd name="connsiteX63" fmla="*/ 1152886 w 1942646"/>
              <a:gd name="connsiteY63" fmla="*/ 846878 h 1046085"/>
              <a:gd name="connsiteX64" fmla="*/ 1098886 w 1942646"/>
              <a:gd name="connsiteY64" fmla="*/ 792878 h 1046085"/>
              <a:gd name="connsiteX65" fmla="*/ 1114702 w 1942646"/>
              <a:gd name="connsiteY65" fmla="*/ 754694 h 1046085"/>
              <a:gd name="connsiteX66" fmla="*/ 1298642 w 1942646"/>
              <a:gd name="connsiteY66" fmla="*/ 555491 h 1046085"/>
              <a:gd name="connsiteX67" fmla="*/ 1336826 w 1942646"/>
              <a:gd name="connsiteY67" fmla="*/ 539675 h 1046085"/>
              <a:gd name="connsiteX68" fmla="*/ 1390826 w 1942646"/>
              <a:gd name="connsiteY68" fmla="*/ 593675 h 1046085"/>
              <a:gd name="connsiteX69" fmla="*/ 1336826 w 1942646"/>
              <a:gd name="connsiteY69" fmla="*/ 647675 h 1046085"/>
              <a:gd name="connsiteX70" fmla="*/ 1282826 w 1942646"/>
              <a:gd name="connsiteY70" fmla="*/ 593675 h 1046085"/>
              <a:gd name="connsiteX71" fmla="*/ 1298642 w 1942646"/>
              <a:gd name="connsiteY71" fmla="*/ 555491 h 1046085"/>
              <a:gd name="connsiteX72" fmla="*/ 746823 w 1942646"/>
              <a:gd name="connsiteY72" fmla="*/ 953900 h 1046085"/>
              <a:gd name="connsiteX73" fmla="*/ 785006 w 1942646"/>
              <a:gd name="connsiteY73" fmla="*/ 938084 h 1046085"/>
              <a:gd name="connsiteX74" fmla="*/ 839006 w 1942646"/>
              <a:gd name="connsiteY74" fmla="*/ 992084 h 1046085"/>
              <a:gd name="connsiteX75" fmla="*/ 785006 w 1942646"/>
              <a:gd name="connsiteY75" fmla="*/ 1046084 h 1046085"/>
              <a:gd name="connsiteX76" fmla="*/ 731006 w 1942646"/>
              <a:gd name="connsiteY76" fmla="*/ 992084 h 1046085"/>
              <a:gd name="connsiteX77" fmla="*/ 746823 w 1942646"/>
              <a:gd name="connsiteY77" fmla="*/ 953900 h 1046085"/>
              <a:gd name="connsiteX78" fmla="*/ 930762 w 1942646"/>
              <a:gd name="connsiteY78" fmla="*/ 754694 h 1046085"/>
              <a:gd name="connsiteX79" fmla="*/ 968946 w 1942646"/>
              <a:gd name="connsiteY79" fmla="*/ 738878 h 1046085"/>
              <a:gd name="connsiteX80" fmla="*/ 1022946 w 1942646"/>
              <a:gd name="connsiteY80" fmla="*/ 792878 h 1046085"/>
              <a:gd name="connsiteX81" fmla="*/ 968946 w 1942646"/>
              <a:gd name="connsiteY81" fmla="*/ 846878 h 1046085"/>
              <a:gd name="connsiteX82" fmla="*/ 914946 w 1942646"/>
              <a:gd name="connsiteY82" fmla="*/ 792878 h 1046085"/>
              <a:gd name="connsiteX83" fmla="*/ 930762 w 1942646"/>
              <a:gd name="connsiteY83" fmla="*/ 754694 h 1046085"/>
              <a:gd name="connsiteX84" fmla="*/ 1114702 w 1942646"/>
              <a:gd name="connsiteY84" fmla="*/ 555491 h 1046085"/>
              <a:gd name="connsiteX85" fmla="*/ 1152886 w 1942646"/>
              <a:gd name="connsiteY85" fmla="*/ 539675 h 1046085"/>
              <a:gd name="connsiteX86" fmla="*/ 1206886 w 1942646"/>
              <a:gd name="connsiteY86" fmla="*/ 593675 h 1046085"/>
              <a:gd name="connsiteX87" fmla="*/ 1152886 w 1942646"/>
              <a:gd name="connsiteY87" fmla="*/ 647675 h 1046085"/>
              <a:gd name="connsiteX88" fmla="*/ 1098886 w 1942646"/>
              <a:gd name="connsiteY88" fmla="*/ 593675 h 1046085"/>
              <a:gd name="connsiteX89" fmla="*/ 1114702 w 1942646"/>
              <a:gd name="connsiteY89" fmla="*/ 555491 h 1046085"/>
              <a:gd name="connsiteX90" fmla="*/ 1298642 w 1942646"/>
              <a:gd name="connsiteY90" fmla="*/ 356288 h 1046085"/>
              <a:gd name="connsiteX91" fmla="*/ 1336826 w 1942646"/>
              <a:gd name="connsiteY91" fmla="*/ 340472 h 1046085"/>
              <a:gd name="connsiteX92" fmla="*/ 1349132 w 1942646"/>
              <a:gd name="connsiteY92" fmla="*/ 345569 h 1046085"/>
              <a:gd name="connsiteX93" fmla="*/ 1385729 w 1942646"/>
              <a:gd name="connsiteY93" fmla="*/ 382166 h 1046085"/>
              <a:gd name="connsiteX94" fmla="*/ 1390826 w 1942646"/>
              <a:gd name="connsiteY94" fmla="*/ 394472 h 1046085"/>
              <a:gd name="connsiteX95" fmla="*/ 1336826 w 1942646"/>
              <a:gd name="connsiteY95" fmla="*/ 448472 h 1046085"/>
              <a:gd name="connsiteX96" fmla="*/ 1282826 w 1942646"/>
              <a:gd name="connsiteY96" fmla="*/ 394472 h 1046085"/>
              <a:gd name="connsiteX97" fmla="*/ 1298642 w 1942646"/>
              <a:gd name="connsiteY97" fmla="*/ 356288 h 1046085"/>
              <a:gd name="connsiteX98" fmla="*/ 562883 w 1942646"/>
              <a:gd name="connsiteY98" fmla="*/ 953900 h 1046085"/>
              <a:gd name="connsiteX99" fmla="*/ 601066 w 1942646"/>
              <a:gd name="connsiteY99" fmla="*/ 938084 h 1046085"/>
              <a:gd name="connsiteX100" fmla="*/ 655066 w 1942646"/>
              <a:gd name="connsiteY100" fmla="*/ 992084 h 1046085"/>
              <a:gd name="connsiteX101" fmla="*/ 601066 w 1942646"/>
              <a:gd name="connsiteY101" fmla="*/ 1046084 h 1046085"/>
              <a:gd name="connsiteX102" fmla="*/ 547066 w 1942646"/>
              <a:gd name="connsiteY102" fmla="*/ 992084 h 1046085"/>
              <a:gd name="connsiteX103" fmla="*/ 562883 w 1942646"/>
              <a:gd name="connsiteY103" fmla="*/ 953900 h 1046085"/>
              <a:gd name="connsiteX104" fmla="*/ 746822 w 1942646"/>
              <a:gd name="connsiteY104" fmla="*/ 754695 h 1046085"/>
              <a:gd name="connsiteX105" fmla="*/ 785006 w 1942646"/>
              <a:gd name="connsiteY105" fmla="*/ 738878 h 1046085"/>
              <a:gd name="connsiteX106" fmla="*/ 839006 w 1942646"/>
              <a:gd name="connsiteY106" fmla="*/ 792878 h 1046085"/>
              <a:gd name="connsiteX107" fmla="*/ 785006 w 1942646"/>
              <a:gd name="connsiteY107" fmla="*/ 846878 h 1046085"/>
              <a:gd name="connsiteX108" fmla="*/ 731006 w 1942646"/>
              <a:gd name="connsiteY108" fmla="*/ 792878 h 1046085"/>
              <a:gd name="connsiteX109" fmla="*/ 746822 w 1942646"/>
              <a:gd name="connsiteY109" fmla="*/ 754695 h 1046085"/>
              <a:gd name="connsiteX110" fmla="*/ 930762 w 1942646"/>
              <a:gd name="connsiteY110" fmla="*/ 555492 h 1046085"/>
              <a:gd name="connsiteX111" fmla="*/ 968946 w 1942646"/>
              <a:gd name="connsiteY111" fmla="*/ 539675 h 1046085"/>
              <a:gd name="connsiteX112" fmla="*/ 1022946 w 1942646"/>
              <a:gd name="connsiteY112" fmla="*/ 593675 h 1046085"/>
              <a:gd name="connsiteX113" fmla="*/ 968946 w 1942646"/>
              <a:gd name="connsiteY113" fmla="*/ 647675 h 1046085"/>
              <a:gd name="connsiteX114" fmla="*/ 914946 w 1942646"/>
              <a:gd name="connsiteY114" fmla="*/ 593675 h 1046085"/>
              <a:gd name="connsiteX115" fmla="*/ 930762 w 1942646"/>
              <a:gd name="connsiteY115" fmla="*/ 555492 h 1046085"/>
              <a:gd name="connsiteX116" fmla="*/ 1114702 w 1942646"/>
              <a:gd name="connsiteY116" fmla="*/ 356289 h 1046085"/>
              <a:gd name="connsiteX117" fmla="*/ 1152886 w 1942646"/>
              <a:gd name="connsiteY117" fmla="*/ 340472 h 1046085"/>
              <a:gd name="connsiteX118" fmla="*/ 1206886 w 1942646"/>
              <a:gd name="connsiteY118" fmla="*/ 394472 h 1046085"/>
              <a:gd name="connsiteX119" fmla="*/ 1152886 w 1942646"/>
              <a:gd name="connsiteY119" fmla="*/ 448472 h 1046085"/>
              <a:gd name="connsiteX120" fmla="*/ 1098886 w 1942646"/>
              <a:gd name="connsiteY120" fmla="*/ 394472 h 1046085"/>
              <a:gd name="connsiteX121" fmla="*/ 1114702 w 1942646"/>
              <a:gd name="connsiteY121" fmla="*/ 356289 h 1046085"/>
              <a:gd name="connsiteX122" fmla="*/ 378943 w 1942646"/>
              <a:gd name="connsiteY122" fmla="*/ 953900 h 1046085"/>
              <a:gd name="connsiteX123" fmla="*/ 417126 w 1942646"/>
              <a:gd name="connsiteY123" fmla="*/ 938084 h 1046085"/>
              <a:gd name="connsiteX124" fmla="*/ 471126 w 1942646"/>
              <a:gd name="connsiteY124" fmla="*/ 992084 h 1046085"/>
              <a:gd name="connsiteX125" fmla="*/ 417126 w 1942646"/>
              <a:gd name="connsiteY125" fmla="*/ 1046084 h 1046085"/>
              <a:gd name="connsiteX126" fmla="*/ 363126 w 1942646"/>
              <a:gd name="connsiteY126" fmla="*/ 992084 h 1046085"/>
              <a:gd name="connsiteX127" fmla="*/ 378943 w 1942646"/>
              <a:gd name="connsiteY127" fmla="*/ 953900 h 1046085"/>
              <a:gd name="connsiteX128" fmla="*/ 562883 w 1942646"/>
              <a:gd name="connsiteY128" fmla="*/ 754694 h 1046085"/>
              <a:gd name="connsiteX129" fmla="*/ 601066 w 1942646"/>
              <a:gd name="connsiteY129" fmla="*/ 738878 h 1046085"/>
              <a:gd name="connsiteX130" fmla="*/ 655066 w 1942646"/>
              <a:gd name="connsiteY130" fmla="*/ 792878 h 1046085"/>
              <a:gd name="connsiteX131" fmla="*/ 601066 w 1942646"/>
              <a:gd name="connsiteY131" fmla="*/ 846878 h 1046085"/>
              <a:gd name="connsiteX132" fmla="*/ 547067 w 1942646"/>
              <a:gd name="connsiteY132" fmla="*/ 792878 h 1046085"/>
              <a:gd name="connsiteX133" fmla="*/ 562883 w 1942646"/>
              <a:gd name="connsiteY133" fmla="*/ 754694 h 1046085"/>
              <a:gd name="connsiteX134" fmla="*/ 746822 w 1942646"/>
              <a:gd name="connsiteY134" fmla="*/ 555492 h 1046085"/>
              <a:gd name="connsiteX135" fmla="*/ 785006 w 1942646"/>
              <a:gd name="connsiteY135" fmla="*/ 539675 h 1046085"/>
              <a:gd name="connsiteX136" fmla="*/ 839006 w 1942646"/>
              <a:gd name="connsiteY136" fmla="*/ 593675 h 1046085"/>
              <a:gd name="connsiteX137" fmla="*/ 785006 w 1942646"/>
              <a:gd name="connsiteY137" fmla="*/ 647675 h 1046085"/>
              <a:gd name="connsiteX138" fmla="*/ 731006 w 1942646"/>
              <a:gd name="connsiteY138" fmla="*/ 593675 h 1046085"/>
              <a:gd name="connsiteX139" fmla="*/ 746822 w 1942646"/>
              <a:gd name="connsiteY139" fmla="*/ 555492 h 1046085"/>
              <a:gd name="connsiteX140" fmla="*/ 930762 w 1942646"/>
              <a:gd name="connsiteY140" fmla="*/ 356289 h 1046085"/>
              <a:gd name="connsiteX141" fmla="*/ 968946 w 1942646"/>
              <a:gd name="connsiteY141" fmla="*/ 340472 h 1046085"/>
              <a:gd name="connsiteX142" fmla="*/ 1022946 w 1942646"/>
              <a:gd name="connsiteY142" fmla="*/ 394472 h 1046085"/>
              <a:gd name="connsiteX143" fmla="*/ 968946 w 1942646"/>
              <a:gd name="connsiteY143" fmla="*/ 448472 h 1046085"/>
              <a:gd name="connsiteX144" fmla="*/ 914946 w 1942646"/>
              <a:gd name="connsiteY144" fmla="*/ 394472 h 1046085"/>
              <a:gd name="connsiteX145" fmla="*/ 930762 w 1942646"/>
              <a:gd name="connsiteY145" fmla="*/ 356289 h 1046085"/>
              <a:gd name="connsiteX146" fmla="*/ 1114703 w 1942646"/>
              <a:gd name="connsiteY146" fmla="*/ 157085 h 1046085"/>
              <a:gd name="connsiteX147" fmla="*/ 1131867 w 1942646"/>
              <a:gd name="connsiteY147" fmla="*/ 145513 h 1046085"/>
              <a:gd name="connsiteX148" fmla="*/ 1146185 w 1942646"/>
              <a:gd name="connsiteY148" fmla="*/ 142622 h 1046085"/>
              <a:gd name="connsiteX149" fmla="*/ 1205533 w 1942646"/>
              <a:gd name="connsiteY149" fmla="*/ 201970 h 1046085"/>
              <a:gd name="connsiteX150" fmla="*/ 1202643 w 1942646"/>
              <a:gd name="connsiteY150" fmla="*/ 216288 h 1046085"/>
              <a:gd name="connsiteX151" fmla="*/ 1152886 w 1942646"/>
              <a:gd name="connsiteY151" fmla="*/ 249269 h 1046085"/>
              <a:gd name="connsiteX152" fmla="*/ 1098886 w 1942646"/>
              <a:gd name="connsiteY152" fmla="*/ 195269 h 1046085"/>
              <a:gd name="connsiteX153" fmla="*/ 1114703 w 1942646"/>
              <a:gd name="connsiteY153" fmla="*/ 157085 h 1046085"/>
              <a:gd name="connsiteX154" fmla="*/ 195003 w 1942646"/>
              <a:gd name="connsiteY154" fmla="*/ 953901 h 1046085"/>
              <a:gd name="connsiteX155" fmla="*/ 233186 w 1942646"/>
              <a:gd name="connsiteY155" fmla="*/ 938084 h 1046085"/>
              <a:gd name="connsiteX156" fmla="*/ 287186 w 1942646"/>
              <a:gd name="connsiteY156" fmla="*/ 992084 h 1046085"/>
              <a:gd name="connsiteX157" fmla="*/ 233186 w 1942646"/>
              <a:gd name="connsiteY157" fmla="*/ 1046084 h 1046085"/>
              <a:gd name="connsiteX158" fmla="*/ 179187 w 1942646"/>
              <a:gd name="connsiteY158" fmla="*/ 992084 h 1046085"/>
              <a:gd name="connsiteX159" fmla="*/ 195003 w 1942646"/>
              <a:gd name="connsiteY159" fmla="*/ 953901 h 1046085"/>
              <a:gd name="connsiteX160" fmla="*/ 378943 w 1942646"/>
              <a:gd name="connsiteY160" fmla="*/ 754694 h 1046085"/>
              <a:gd name="connsiteX161" fmla="*/ 417127 w 1942646"/>
              <a:gd name="connsiteY161" fmla="*/ 738878 h 1046085"/>
              <a:gd name="connsiteX162" fmla="*/ 471127 w 1942646"/>
              <a:gd name="connsiteY162" fmla="*/ 792878 h 1046085"/>
              <a:gd name="connsiteX163" fmla="*/ 417127 w 1942646"/>
              <a:gd name="connsiteY163" fmla="*/ 846878 h 1046085"/>
              <a:gd name="connsiteX164" fmla="*/ 363127 w 1942646"/>
              <a:gd name="connsiteY164" fmla="*/ 792878 h 1046085"/>
              <a:gd name="connsiteX165" fmla="*/ 378943 w 1942646"/>
              <a:gd name="connsiteY165" fmla="*/ 754694 h 1046085"/>
              <a:gd name="connsiteX166" fmla="*/ 562884 w 1942646"/>
              <a:gd name="connsiteY166" fmla="*/ 555492 h 1046085"/>
              <a:gd name="connsiteX167" fmla="*/ 601066 w 1942646"/>
              <a:gd name="connsiteY167" fmla="*/ 539675 h 1046085"/>
              <a:gd name="connsiteX168" fmla="*/ 655066 w 1942646"/>
              <a:gd name="connsiteY168" fmla="*/ 593675 h 1046085"/>
              <a:gd name="connsiteX169" fmla="*/ 601066 w 1942646"/>
              <a:gd name="connsiteY169" fmla="*/ 647675 h 1046085"/>
              <a:gd name="connsiteX170" fmla="*/ 547068 w 1942646"/>
              <a:gd name="connsiteY170" fmla="*/ 593675 h 1046085"/>
              <a:gd name="connsiteX171" fmla="*/ 562884 w 1942646"/>
              <a:gd name="connsiteY171" fmla="*/ 555492 h 1046085"/>
              <a:gd name="connsiteX172" fmla="*/ 746823 w 1942646"/>
              <a:gd name="connsiteY172" fmla="*/ 356288 h 1046085"/>
              <a:gd name="connsiteX173" fmla="*/ 785006 w 1942646"/>
              <a:gd name="connsiteY173" fmla="*/ 340472 h 1046085"/>
              <a:gd name="connsiteX174" fmla="*/ 839006 w 1942646"/>
              <a:gd name="connsiteY174" fmla="*/ 394472 h 1046085"/>
              <a:gd name="connsiteX175" fmla="*/ 785006 w 1942646"/>
              <a:gd name="connsiteY175" fmla="*/ 448472 h 1046085"/>
              <a:gd name="connsiteX176" fmla="*/ 731006 w 1942646"/>
              <a:gd name="connsiteY176" fmla="*/ 394472 h 1046085"/>
              <a:gd name="connsiteX177" fmla="*/ 746823 w 1942646"/>
              <a:gd name="connsiteY177" fmla="*/ 356288 h 1046085"/>
              <a:gd name="connsiteX178" fmla="*/ 930762 w 1942646"/>
              <a:gd name="connsiteY178" fmla="*/ 157086 h 1046085"/>
              <a:gd name="connsiteX179" fmla="*/ 968946 w 1942646"/>
              <a:gd name="connsiteY179" fmla="*/ 141269 h 1046085"/>
              <a:gd name="connsiteX180" fmla="*/ 1022946 w 1942646"/>
              <a:gd name="connsiteY180" fmla="*/ 195269 h 1046085"/>
              <a:gd name="connsiteX181" fmla="*/ 968946 w 1942646"/>
              <a:gd name="connsiteY181" fmla="*/ 249269 h 1046085"/>
              <a:gd name="connsiteX182" fmla="*/ 914946 w 1942646"/>
              <a:gd name="connsiteY182" fmla="*/ 195269 h 1046085"/>
              <a:gd name="connsiteX183" fmla="*/ 930762 w 1942646"/>
              <a:gd name="connsiteY183" fmla="*/ 157086 h 1046085"/>
              <a:gd name="connsiteX184" fmla="*/ 958022 w 1942646"/>
              <a:gd name="connsiteY184" fmla="*/ 45541 h 1046085"/>
              <a:gd name="connsiteX185" fmla="*/ 1003563 w 1942646"/>
              <a:gd name="connsiteY185" fmla="*/ 0 h 1046085"/>
              <a:gd name="connsiteX186" fmla="*/ 1019029 w 1942646"/>
              <a:gd name="connsiteY186" fmla="*/ 15467 h 1046085"/>
              <a:gd name="connsiteX187" fmla="*/ 1018703 w 1942646"/>
              <a:gd name="connsiteY187" fmla="*/ 17085 h 1046085"/>
              <a:gd name="connsiteX188" fmla="*/ 968946 w 1942646"/>
              <a:gd name="connsiteY188" fmla="*/ 50066 h 1046085"/>
              <a:gd name="connsiteX189" fmla="*/ 763289 w 1942646"/>
              <a:gd name="connsiteY189" fmla="*/ 240274 h 1046085"/>
              <a:gd name="connsiteX190" fmla="*/ 830011 w 1942646"/>
              <a:gd name="connsiteY190" fmla="*/ 173552 h 1046085"/>
              <a:gd name="connsiteX191" fmla="*/ 839006 w 1942646"/>
              <a:gd name="connsiteY191" fmla="*/ 195269 h 1046085"/>
              <a:gd name="connsiteX192" fmla="*/ 785006 w 1942646"/>
              <a:gd name="connsiteY192" fmla="*/ 249269 h 1046085"/>
              <a:gd name="connsiteX193" fmla="*/ 568557 w 1942646"/>
              <a:gd name="connsiteY193" fmla="*/ 435006 h 1046085"/>
              <a:gd name="connsiteX194" fmla="*/ 641601 w 1942646"/>
              <a:gd name="connsiteY194" fmla="*/ 361962 h 1046085"/>
              <a:gd name="connsiteX195" fmla="*/ 655066 w 1942646"/>
              <a:gd name="connsiteY195" fmla="*/ 394472 h 1046085"/>
              <a:gd name="connsiteX196" fmla="*/ 601066 w 1942646"/>
              <a:gd name="connsiteY196" fmla="*/ 448472 h 1046085"/>
              <a:gd name="connsiteX197" fmla="*/ 376824 w 1942646"/>
              <a:gd name="connsiteY197" fmla="*/ 626739 h 1046085"/>
              <a:gd name="connsiteX198" fmla="*/ 450192 w 1942646"/>
              <a:gd name="connsiteY198" fmla="*/ 553371 h 1046085"/>
              <a:gd name="connsiteX199" fmla="*/ 455311 w 1942646"/>
              <a:gd name="connsiteY199" fmla="*/ 555492 h 1046085"/>
              <a:gd name="connsiteX200" fmla="*/ 471128 w 1942646"/>
              <a:gd name="connsiteY200" fmla="*/ 593675 h 1046085"/>
              <a:gd name="connsiteX201" fmla="*/ 417128 w 1942646"/>
              <a:gd name="connsiteY201" fmla="*/ 647675 h 1046085"/>
              <a:gd name="connsiteX202" fmla="*/ 378945 w 1942646"/>
              <a:gd name="connsiteY202" fmla="*/ 631858 h 1046085"/>
              <a:gd name="connsiteX203" fmla="*/ 188413 w 1942646"/>
              <a:gd name="connsiteY203" fmla="*/ 815150 h 1046085"/>
              <a:gd name="connsiteX204" fmla="*/ 255459 w 1942646"/>
              <a:gd name="connsiteY204" fmla="*/ 748104 h 1046085"/>
              <a:gd name="connsiteX205" fmla="*/ 271371 w 1942646"/>
              <a:gd name="connsiteY205" fmla="*/ 754694 h 1046085"/>
              <a:gd name="connsiteX206" fmla="*/ 287187 w 1942646"/>
              <a:gd name="connsiteY206" fmla="*/ 792878 h 1046085"/>
              <a:gd name="connsiteX207" fmla="*/ 233187 w 1942646"/>
              <a:gd name="connsiteY207" fmla="*/ 846878 h 1046085"/>
              <a:gd name="connsiteX208" fmla="*/ 195003 w 1942646"/>
              <a:gd name="connsiteY208" fmla="*/ 831062 h 1046085"/>
              <a:gd name="connsiteX209" fmla="*/ 0 w 1942646"/>
              <a:gd name="connsiteY209" fmla="*/ 1003563 h 1046085"/>
              <a:gd name="connsiteX210" fmla="*/ 60724 w 1942646"/>
              <a:gd name="connsiteY210" fmla="*/ 942839 h 1046085"/>
              <a:gd name="connsiteX211" fmla="*/ 87431 w 1942646"/>
              <a:gd name="connsiteY211" fmla="*/ 953901 h 1046085"/>
              <a:gd name="connsiteX212" fmla="*/ 103247 w 1942646"/>
              <a:gd name="connsiteY212" fmla="*/ 992085 h 1046085"/>
              <a:gd name="connsiteX213" fmla="*/ 49246 w 1942646"/>
              <a:gd name="connsiteY213" fmla="*/ 1046085 h 1046085"/>
              <a:gd name="connsiteX214" fmla="*/ 11062 w 1942646"/>
              <a:gd name="connsiteY214" fmla="*/ 1030269 h 1046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1942646" h="1046085">
                <a:moveTo>
                  <a:pt x="1850462" y="953900"/>
                </a:moveTo>
                <a:cubicBezTo>
                  <a:pt x="1860235" y="944128"/>
                  <a:pt x="1873735" y="938084"/>
                  <a:pt x="1888646" y="938084"/>
                </a:cubicBezTo>
                <a:cubicBezTo>
                  <a:pt x="1918469" y="938084"/>
                  <a:pt x="1942646" y="962261"/>
                  <a:pt x="1942646" y="992084"/>
                </a:cubicBezTo>
                <a:cubicBezTo>
                  <a:pt x="1942646" y="1021907"/>
                  <a:pt x="1918469" y="1046084"/>
                  <a:pt x="1888646" y="1046084"/>
                </a:cubicBezTo>
                <a:cubicBezTo>
                  <a:pt x="1858823" y="1046084"/>
                  <a:pt x="1834646" y="1021907"/>
                  <a:pt x="1834646" y="992084"/>
                </a:cubicBezTo>
                <a:cubicBezTo>
                  <a:pt x="1834646" y="977173"/>
                  <a:pt x="1840690" y="963673"/>
                  <a:pt x="1850462" y="953900"/>
                </a:cubicBezTo>
                <a:close/>
                <a:moveTo>
                  <a:pt x="1666522" y="953900"/>
                </a:moveTo>
                <a:cubicBezTo>
                  <a:pt x="1676295" y="944128"/>
                  <a:pt x="1689795" y="938084"/>
                  <a:pt x="1704706" y="938084"/>
                </a:cubicBezTo>
                <a:cubicBezTo>
                  <a:pt x="1734529" y="938084"/>
                  <a:pt x="1758706" y="962261"/>
                  <a:pt x="1758706" y="992084"/>
                </a:cubicBezTo>
                <a:cubicBezTo>
                  <a:pt x="1758706" y="1021907"/>
                  <a:pt x="1734529" y="1046084"/>
                  <a:pt x="1704706" y="1046084"/>
                </a:cubicBezTo>
                <a:cubicBezTo>
                  <a:pt x="1674883" y="1046084"/>
                  <a:pt x="1650706" y="1021907"/>
                  <a:pt x="1650706" y="992084"/>
                </a:cubicBezTo>
                <a:cubicBezTo>
                  <a:pt x="1650706" y="977173"/>
                  <a:pt x="1656750" y="963672"/>
                  <a:pt x="1666522" y="953900"/>
                </a:cubicBezTo>
                <a:close/>
                <a:moveTo>
                  <a:pt x="1482582" y="953901"/>
                </a:moveTo>
                <a:cubicBezTo>
                  <a:pt x="1492354" y="944129"/>
                  <a:pt x="1505854" y="938084"/>
                  <a:pt x="1520766" y="938084"/>
                </a:cubicBezTo>
                <a:cubicBezTo>
                  <a:pt x="1550589" y="938084"/>
                  <a:pt x="1574766" y="962261"/>
                  <a:pt x="1574766" y="992084"/>
                </a:cubicBezTo>
                <a:cubicBezTo>
                  <a:pt x="1574766" y="1021907"/>
                  <a:pt x="1550589" y="1046084"/>
                  <a:pt x="1520766" y="1046084"/>
                </a:cubicBezTo>
                <a:cubicBezTo>
                  <a:pt x="1490943" y="1046084"/>
                  <a:pt x="1466766" y="1021907"/>
                  <a:pt x="1466766" y="992084"/>
                </a:cubicBezTo>
                <a:cubicBezTo>
                  <a:pt x="1466766" y="977172"/>
                  <a:pt x="1472810" y="963672"/>
                  <a:pt x="1482582" y="953901"/>
                </a:cubicBezTo>
                <a:close/>
                <a:moveTo>
                  <a:pt x="1666523" y="754694"/>
                </a:moveTo>
                <a:cubicBezTo>
                  <a:pt x="1676295" y="744922"/>
                  <a:pt x="1689795" y="738878"/>
                  <a:pt x="1704706" y="738878"/>
                </a:cubicBezTo>
                <a:cubicBezTo>
                  <a:pt x="1734529" y="738878"/>
                  <a:pt x="1758706" y="763055"/>
                  <a:pt x="1758706" y="792878"/>
                </a:cubicBezTo>
                <a:cubicBezTo>
                  <a:pt x="1758706" y="822701"/>
                  <a:pt x="1734529" y="846878"/>
                  <a:pt x="1704706" y="846878"/>
                </a:cubicBezTo>
                <a:cubicBezTo>
                  <a:pt x="1674883" y="846878"/>
                  <a:pt x="1650706" y="822701"/>
                  <a:pt x="1650706" y="792878"/>
                </a:cubicBezTo>
                <a:cubicBezTo>
                  <a:pt x="1650706" y="777967"/>
                  <a:pt x="1656750" y="764466"/>
                  <a:pt x="1666523" y="754694"/>
                </a:cubicBezTo>
                <a:close/>
                <a:moveTo>
                  <a:pt x="1298643" y="953900"/>
                </a:moveTo>
                <a:cubicBezTo>
                  <a:pt x="1308414" y="944128"/>
                  <a:pt x="1321914" y="938084"/>
                  <a:pt x="1336826" y="938084"/>
                </a:cubicBezTo>
                <a:cubicBezTo>
                  <a:pt x="1366649" y="938084"/>
                  <a:pt x="1390826" y="962261"/>
                  <a:pt x="1390826" y="992084"/>
                </a:cubicBezTo>
                <a:cubicBezTo>
                  <a:pt x="1390826" y="1021907"/>
                  <a:pt x="1366649" y="1046084"/>
                  <a:pt x="1336826" y="1046084"/>
                </a:cubicBezTo>
                <a:cubicBezTo>
                  <a:pt x="1307003" y="1046084"/>
                  <a:pt x="1282826" y="1021907"/>
                  <a:pt x="1282826" y="992084"/>
                </a:cubicBezTo>
                <a:cubicBezTo>
                  <a:pt x="1282826" y="977172"/>
                  <a:pt x="1288871" y="963672"/>
                  <a:pt x="1298643" y="953900"/>
                </a:cubicBezTo>
                <a:close/>
                <a:moveTo>
                  <a:pt x="1482583" y="754694"/>
                </a:moveTo>
                <a:cubicBezTo>
                  <a:pt x="1492354" y="744923"/>
                  <a:pt x="1505854" y="738878"/>
                  <a:pt x="1520766" y="738878"/>
                </a:cubicBezTo>
                <a:cubicBezTo>
                  <a:pt x="1550589" y="738878"/>
                  <a:pt x="1574766" y="763055"/>
                  <a:pt x="1574766" y="792878"/>
                </a:cubicBezTo>
                <a:cubicBezTo>
                  <a:pt x="1574766" y="822701"/>
                  <a:pt x="1550589" y="846878"/>
                  <a:pt x="1520766" y="846878"/>
                </a:cubicBezTo>
                <a:cubicBezTo>
                  <a:pt x="1490943" y="846878"/>
                  <a:pt x="1466766" y="822701"/>
                  <a:pt x="1466766" y="792878"/>
                </a:cubicBezTo>
                <a:cubicBezTo>
                  <a:pt x="1466766" y="777966"/>
                  <a:pt x="1472810" y="764466"/>
                  <a:pt x="1482583" y="754694"/>
                </a:cubicBezTo>
                <a:close/>
                <a:moveTo>
                  <a:pt x="1114702" y="953901"/>
                </a:moveTo>
                <a:cubicBezTo>
                  <a:pt x="1124474" y="944128"/>
                  <a:pt x="1137975" y="938084"/>
                  <a:pt x="1152886" y="938084"/>
                </a:cubicBezTo>
                <a:cubicBezTo>
                  <a:pt x="1182709" y="938084"/>
                  <a:pt x="1206886" y="962261"/>
                  <a:pt x="1206886" y="992084"/>
                </a:cubicBezTo>
                <a:cubicBezTo>
                  <a:pt x="1206886" y="1021907"/>
                  <a:pt x="1182709" y="1046084"/>
                  <a:pt x="1152886" y="1046084"/>
                </a:cubicBezTo>
                <a:cubicBezTo>
                  <a:pt x="1123063" y="1046084"/>
                  <a:pt x="1098886" y="1021907"/>
                  <a:pt x="1098886" y="992084"/>
                </a:cubicBezTo>
                <a:cubicBezTo>
                  <a:pt x="1098886" y="977173"/>
                  <a:pt x="1104930" y="963673"/>
                  <a:pt x="1114702" y="953901"/>
                </a:cubicBezTo>
                <a:close/>
                <a:moveTo>
                  <a:pt x="1298642" y="754695"/>
                </a:moveTo>
                <a:cubicBezTo>
                  <a:pt x="1308414" y="744922"/>
                  <a:pt x="1321914" y="738878"/>
                  <a:pt x="1336826" y="738878"/>
                </a:cubicBezTo>
                <a:cubicBezTo>
                  <a:pt x="1366649" y="738878"/>
                  <a:pt x="1390826" y="763055"/>
                  <a:pt x="1390826" y="792878"/>
                </a:cubicBezTo>
                <a:cubicBezTo>
                  <a:pt x="1390826" y="822701"/>
                  <a:pt x="1366649" y="846878"/>
                  <a:pt x="1336826" y="846878"/>
                </a:cubicBezTo>
                <a:cubicBezTo>
                  <a:pt x="1307003" y="846878"/>
                  <a:pt x="1282826" y="822701"/>
                  <a:pt x="1282826" y="792878"/>
                </a:cubicBezTo>
                <a:cubicBezTo>
                  <a:pt x="1282826" y="777966"/>
                  <a:pt x="1288871" y="764466"/>
                  <a:pt x="1298642" y="754695"/>
                </a:cubicBezTo>
                <a:close/>
                <a:moveTo>
                  <a:pt x="1482582" y="555492"/>
                </a:moveTo>
                <a:cubicBezTo>
                  <a:pt x="1492354" y="545719"/>
                  <a:pt x="1505854" y="539675"/>
                  <a:pt x="1520766" y="539675"/>
                </a:cubicBezTo>
                <a:cubicBezTo>
                  <a:pt x="1550589" y="539675"/>
                  <a:pt x="1574766" y="563852"/>
                  <a:pt x="1574766" y="593675"/>
                </a:cubicBezTo>
                <a:cubicBezTo>
                  <a:pt x="1574766" y="623498"/>
                  <a:pt x="1550589" y="647675"/>
                  <a:pt x="1520766" y="647675"/>
                </a:cubicBezTo>
                <a:cubicBezTo>
                  <a:pt x="1490943" y="647675"/>
                  <a:pt x="1466766" y="623498"/>
                  <a:pt x="1466766" y="593675"/>
                </a:cubicBezTo>
                <a:cubicBezTo>
                  <a:pt x="1466766" y="578763"/>
                  <a:pt x="1472811" y="565263"/>
                  <a:pt x="1482582" y="555492"/>
                </a:cubicBezTo>
                <a:close/>
                <a:moveTo>
                  <a:pt x="930762" y="953900"/>
                </a:moveTo>
                <a:cubicBezTo>
                  <a:pt x="940535" y="944128"/>
                  <a:pt x="954035" y="938084"/>
                  <a:pt x="968946" y="938084"/>
                </a:cubicBezTo>
                <a:cubicBezTo>
                  <a:pt x="998769" y="938084"/>
                  <a:pt x="1022946" y="962261"/>
                  <a:pt x="1022946" y="992084"/>
                </a:cubicBezTo>
                <a:cubicBezTo>
                  <a:pt x="1022946" y="1021907"/>
                  <a:pt x="998769" y="1046084"/>
                  <a:pt x="968946" y="1046084"/>
                </a:cubicBezTo>
                <a:cubicBezTo>
                  <a:pt x="939123" y="1046084"/>
                  <a:pt x="914946" y="1021907"/>
                  <a:pt x="914946" y="992084"/>
                </a:cubicBezTo>
                <a:cubicBezTo>
                  <a:pt x="914946" y="977173"/>
                  <a:pt x="920990" y="963673"/>
                  <a:pt x="930762" y="953900"/>
                </a:cubicBezTo>
                <a:close/>
                <a:moveTo>
                  <a:pt x="1114702" y="754694"/>
                </a:moveTo>
                <a:cubicBezTo>
                  <a:pt x="1124474" y="744922"/>
                  <a:pt x="1137975" y="738878"/>
                  <a:pt x="1152886" y="738878"/>
                </a:cubicBezTo>
                <a:cubicBezTo>
                  <a:pt x="1182709" y="738878"/>
                  <a:pt x="1206886" y="763055"/>
                  <a:pt x="1206886" y="792878"/>
                </a:cubicBezTo>
                <a:cubicBezTo>
                  <a:pt x="1206886" y="822701"/>
                  <a:pt x="1182709" y="846878"/>
                  <a:pt x="1152886" y="846878"/>
                </a:cubicBezTo>
                <a:cubicBezTo>
                  <a:pt x="1123063" y="846878"/>
                  <a:pt x="1098886" y="822701"/>
                  <a:pt x="1098886" y="792878"/>
                </a:cubicBezTo>
                <a:cubicBezTo>
                  <a:pt x="1098886" y="777967"/>
                  <a:pt x="1104930" y="764467"/>
                  <a:pt x="1114702" y="754694"/>
                </a:cubicBezTo>
                <a:close/>
                <a:moveTo>
                  <a:pt x="1298642" y="555491"/>
                </a:moveTo>
                <a:cubicBezTo>
                  <a:pt x="1308414" y="545719"/>
                  <a:pt x="1321915" y="539675"/>
                  <a:pt x="1336826" y="539675"/>
                </a:cubicBezTo>
                <a:cubicBezTo>
                  <a:pt x="1366649" y="539675"/>
                  <a:pt x="1390826" y="563852"/>
                  <a:pt x="1390826" y="593675"/>
                </a:cubicBezTo>
                <a:cubicBezTo>
                  <a:pt x="1390826" y="623498"/>
                  <a:pt x="1366649" y="647675"/>
                  <a:pt x="1336826" y="647675"/>
                </a:cubicBezTo>
                <a:cubicBezTo>
                  <a:pt x="1307003" y="647675"/>
                  <a:pt x="1282826" y="623498"/>
                  <a:pt x="1282826" y="593675"/>
                </a:cubicBezTo>
                <a:cubicBezTo>
                  <a:pt x="1282826" y="578764"/>
                  <a:pt x="1288870" y="565264"/>
                  <a:pt x="1298642" y="555491"/>
                </a:cubicBezTo>
                <a:close/>
                <a:moveTo>
                  <a:pt x="746823" y="953900"/>
                </a:moveTo>
                <a:cubicBezTo>
                  <a:pt x="756594" y="944129"/>
                  <a:pt x="770094" y="938084"/>
                  <a:pt x="785006" y="938084"/>
                </a:cubicBezTo>
                <a:cubicBezTo>
                  <a:pt x="814829" y="938084"/>
                  <a:pt x="839006" y="962261"/>
                  <a:pt x="839006" y="992084"/>
                </a:cubicBezTo>
                <a:cubicBezTo>
                  <a:pt x="839006" y="1021907"/>
                  <a:pt x="814829" y="1046084"/>
                  <a:pt x="785006" y="1046084"/>
                </a:cubicBezTo>
                <a:cubicBezTo>
                  <a:pt x="755183" y="1046084"/>
                  <a:pt x="731006" y="1021907"/>
                  <a:pt x="731006" y="992084"/>
                </a:cubicBezTo>
                <a:cubicBezTo>
                  <a:pt x="731006" y="977173"/>
                  <a:pt x="737050" y="963672"/>
                  <a:pt x="746823" y="953900"/>
                </a:cubicBezTo>
                <a:close/>
                <a:moveTo>
                  <a:pt x="930762" y="754694"/>
                </a:moveTo>
                <a:cubicBezTo>
                  <a:pt x="940535" y="744922"/>
                  <a:pt x="954035" y="738878"/>
                  <a:pt x="968946" y="738878"/>
                </a:cubicBezTo>
                <a:cubicBezTo>
                  <a:pt x="998769" y="738878"/>
                  <a:pt x="1022946" y="763055"/>
                  <a:pt x="1022946" y="792878"/>
                </a:cubicBezTo>
                <a:cubicBezTo>
                  <a:pt x="1022946" y="822701"/>
                  <a:pt x="998769" y="846878"/>
                  <a:pt x="968946" y="846878"/>
                </a:cubicBezTo>
                <a:cubicBezTo>
                  <a:pt x="939123" y="846878"/>
                  <a:pt x="914946" y="822701"/>
                  <a:pt x="914946" y="792878"/>
                </a:cubicBezTo>
                <a:cubicBezTo>
                  <a:pt x="914946" y="777967"/>
                  <a:pt x="920990" y="764467"/>
                  <a:pt x="930762" y="754694"/>
                </a:cubicBezTo>
                <a:close/>
                <a:moveTo>
                  <a:pt x="1114702" y="555491"/>
                </a:moveTo>
                <a:cubicBezTo>
                  <a:pt x="1124475" y="545719"/>
                  <a:pt x="1137975" y="539675"/>
                  <a:pt x="1152886" y="539675"/>
                </a:cubicBezTo>
                <a:cubicBezTo>
                  <a:pt x="1182709" y="539675"/>
                  <a:pt x="1206886" y="563852"/>
                  <a:pt x="1206886" y="593675"/>
                </a:cubicBezTo>
                <a:cubicBezTo>
                  <a:pt x="1206886" y="623498"/>
                  <a:pt x="1182709" y="647675"/>
                  <a:pt x="1152886" y="647675"/>
                </a:cubicBezTo>
                <a:cubicBezTo>
                  <a:pt x="1123063" y="647675"/>
                  <a:pt x="1098886" y="623498"/>
                  <a:pt x="1098886" y="593675"/>
                </a:cubicBezTo>
                <a:cubicBezTo>
                  <a:pt x="1098886" y="578764"/>
                  <a:pt x="1104930" y="565264"/>
                  <a:pt x="1114702" y="555491"/>
                </a:cubicBezTo>
                <a:close/>
                <a:moveTo>
                  <a:pt x="1298642" y="356288"/>
                </a:moveTo>
                <a:cubicBezTo>
                  <a:pt x="1308415" y="346516"/>
                  <a:pt x="1321915" y="340472"/>
                  <a:pt x="1336826" y="340472"/>
                </a:cubicBezTo>
                <a:lnTo>
                  <a:pt x="1349132" y="345569"/>
                </a:lnTo>
                <a:lnTo>
                  <a:pt x="1385729" y="382166"/>
                </a:lnTo>
                <a:lnTo>
                  <a:pt x="1390826" y="394472"/>
                </a:lnTo>
                <a:cubicBezTo>
                  <a:pt x="1390826" y="424295"/>
                  <a:pt x="1366649" y="448472"/>
                  <a:pt x="1336826" y="448472"/>
                </a:cubicBezTo>
                <a:cubicBezTo>
                  <a:pt x="1307003" y="448472"/>
                  <a:pt x="1282826" y="424295"/>
                  <a:pt x="1282826" y="394472"/>
                </a:cubicBezTo>
                <a:cubicBezTo>
                  <a:pt x="1282826" y="379561"/>
                  <a:pt x="1288870" y="366061"/>
                  <a:pt x="1298642" y="356288"/>
                </a:cubicBezTo>
                <a:close/>
                <a:moveTo>
                  <a:pt x="562883" y="953900"/>
                </a:moveTo>
                <a:cubicBezTo>
                  <a:pt x="572654" y="944129"/>
                  <a:pt x="586154" y="938084"/>
                  <a:pt x="601066" y="938084"/>
                </a:cubicBezTo>
                <a:cubicBezTo>
                  <a:pt x="630889" y="938084"/>
                  <a:pt x="655066" y="962261"/>
                  <a:pt x="655066" y="992084"/>
                </a:cubicBezTo>
                <a:cubicBezTo>
                  <a:pt x="655066" y="1021907"/>
                  <a:pt x="630889" y="1046084"/>
                  <a:pt x="601066" y="1046084"/>
                </a:cubicBezTo>
                <a:cubicBezTo>
                  <a:pt x="571243" y="1046084"/>
                  <a:pt x="547066" y="1021907"/>
                  <a:pt x="547066" y="992084"/>
                </a:cubicBezTo>
                <a:cubicBezTo>
                  <a:pt x="547066" y="977172"/>
                  <a:pt x="553111" y="963672"/>
                  <a:pt x="562883" y="953900"/>
                </a:cubicBezTo>
                <a:close/>
                <a:moveTo>
                  <a:pt x="746822" y="754695"/>
                </a:moveTo>
                <a:cubicBezTo>
                  <a:pt x="756594" y="744923"/>
                  <a:pt x="770094" y="738878"/>
                  <a:pt x="785006" y="738878"/>
                </a:cubicBezTo>
                <a:cubicBezTo>
                  <a:pt x="814829" y="738878"/>
                  <a:pt x="839006" y="763055"/>
                  <a:pt x="839006" y="792878"/>
                </a:cubicBezTo>
                <a:cubicBezTo>
                  <a:pt x="839006" y="822701"/>
                  <a:pt x="814829" y="846878"/>
                  <a:pt x="785006" y="846878"/>
                </a:cubicBezTo>
                <a:cubicBezTo>
                  <a:pt x="755183" y="846878"/>
                  <a:pt x="731006" y="822701"/>
                  <a:pt x="731006" y="792878"/>
                </a:cubicBezTo>
                <a:cubicBezTo>
                  <a:pt x="731006" y="777967"/>
                  <a:pt x="737050" y="764466"/>
                  <a:pt x="746822" y="754695"/>
                </a:cubicBezTo>
                <a:close/>
                <a:moveTo>
                  <a:pt x="930762" y="555492"/>
                </a:moveTo>
                <a:cubicBezTo>
                  <a:pt x="940534" y="545720"/>
                  <a:pt x="954034" y="539675"/>
                  <a:pt x="968946" y="539675"/>
                </a:cubicBezTo>
                <a:cubicBezTo>
                  <a:pt x="998769" y="539675"/>
                  <a:pt x="1022946" y="563852"/>
                  <a:pt x="1022946" y="593675"/>
                </a:cubicBezTo>
                <a:cubicBezTo>
                  <a:pt x="1022946" y="623498"/>
                  <a:pt x="998769" y="647675"/>
                  <a:pt x="968946" y="647675"/>
                </a:cubicBezTo>
                <a:cubicBezTo>
                  <a:pt x="939123" y="647675"/>
                  <a:pt x="914946" y="623498"/>
                  <a:pt x="914946" y="593675"/>
                </a:cubicBezTo>
                <a:cubicBezTo>
                  <a:pt x="914946" y="578763"/>
                  <a:pt x="920990" y="565263"/>
                  <a:pt x="930762" y="555492"/>
                </a:cubicBezTo>
                <a:close/>
                <a:moveTo>
                  <a:pt x="1114702" y="356289"/>
                </a:moveTo>
                <a:cubicBezTo>
                  <a:pt x="1124474" y="346517"/>
                  <a:pt x="1137974" y="340472"/>
                  <a:pt x="1152886" y="340472"/>
                </a:cubicBezTo>
                <a:cubicBezTo>
                  <a:pt x="1182709" y="340472"/>
                  <a:pt x="1206886" y="364649"/>
                  <a:pt x="1206886" y="394472"/>
                </a:cubicBezTo>
                <a:cubicBezTo>
                  <a:pt x="1206886" y="424295"/>
                  <a:pt x="1182709" y="448472"/>
                  <a:pt x="1152886" y="448472"/>
                </a:cubicBezTo>
                <a:cubicBezTo>
                  <a:pt x="1123063" y="448472"/>
                  <a:pt x="1098886" y="424295"/>
                  <a:pt x="1098886" y="394472"/>
                </a:cubicBezTo>
                <a:cubicBezTo>
                  <a:pt x="1098886" y="379561"/>
                  <a:pt x="1104930" y="366060"/>
                  <a:pt x="1114702" y="356289"/>
                </a:cubicBezTo>
                <a:close/>
                <a:moveTo>
                  <a:pt x="378943" y="953900"/>
                </a:moveTo>
                <a:cubicBezTo>
                  <a:pt x="388715" y="944128"/>
                  <a:pt x="402215" y="938084"/>
                  <a:pt x="417126" y="938084"/>
                </a:cubicBezTo>
                <a:cubicBezTo>
                  <a:pt x="446949" y="938084"/>
                  <a:pt x="471126" y="962261"/>
                  <a:pt x="471126" y="992084"/>
                </a:cubicBezTo>
                <a:cubicBezTo>
                  <a:pt x="471126" y="1021907"/>
                  <a:pt x="446949" y="1046084"/>
                  <a:pt x="417126" y="1046084"/>
                </a:cubicBezTo>
                <a:cubicBezTo>
                  <a:pt x="387304" y="1046084"/>
                  <a:pt x="363126" y="1021907"/>
                  <a:pt x="363126" y="992084"/>
                </a:cubicBezTo>
                <a:cubicBezTo>
                  <a:pt x="363126" y="977172"/>
                  <a:pt x="369171" y="963672"/>
                  <a:pt x="378943" y="953900"/>
                </a:cubicBezTo>
                <a:close/>
                <a:moveTo>
                  <a:pt x="562883" y="754694"/>
                </a:moveTo>
                <a:cubicBezTo>
                  <a:pt x="572655" y="744922"/>
                  <a:pt x="586155" y="738878"/>
                  <a:pt x="601066" y="738878"/>
                </a:cubicBezTo>
                <a:cubicBezTo>
                  <a:pt x="630889" y="738878"/>
                  <a:pt x="655066" y="763055"/>
                  <a:pt x="655066" y="792878"/>
                </a:cubicBezTo>
                <a:cubicBezTo>
                  <a:pt x="655066" y="822701"/>
                  <a:pt x="630889" y="846878"/>
                  <a:pt x="601066" y="846878"/>
                </a:cubicBezTo>
                <a:cubicBezTo>
                  <a:pt x="571244" y="846878"/>
                  <a:pt x="547067" y="822701"/>
                  <a:pt x="547067" y="792878"/>
                </a:cubicBezTo>
                <a:cubicBezTo>
                  <a:pt x="547067" y="777967"/>
                  <a:pt x="553111" y="764467"/>
                  <a:pt x="562883" y="754694"/>
                </a:cubicBezTo>
                <a:close/>
                <a:moveTo>
                  <a:pt x="746822" y="555492"/>
                </a:moveTo>
                <a:cubicBezTo>
                  <a:pt x="756594" y="545720"/>
                  <a:pt x="770094" y="539675"/>
                  <a:pt x="785006" y="539675"/>
                </a:cubicBezTo>
                <a:cubicBezTo>
                  <a:pt x="814829" y="539675"/>
                  <a:pt x="839006" y="563852"/>
                  <a:pt x="839006" y="593675"/>
                </a:cubicBezTo>
                <a:cubicBezTo>
                  <a:pt x="839006" y="623498"/>
                  <a:pt x="814829" y="647675"/>
                  <a:pt x="785006" y="647675"/>
                </a:cubicBezTo>
                <a:cubicBezTo>
                  <a:pt x="755183" y="647675"/>
                  <a:pt x="731006" y="623498"/>
                  <a:pt x="731006" y="593675"/>
                </a:cubicBezTo>
                <a:cubicBezTo>
                  <a:pt x="731006" y="578763"/>
                  <a:pt x="737051" y="565263"/>
                  <a:pt x="746822" y="555492"/>
                </a:cubicBezTo>
                <a:close/>
                <a:moveTo>
                  <a:pt x="930762" y="356289"/>
                </a:moveTo>
                <a:cubicBezTo>
                  <a:pt x="940534" y="346517"/>
                  <a:pt x="954034" y="340472"/>
                  <a:pt x="968946" y="340472"/>
                </a:cubicBezTo>
                <a:cubicBezTo>
                  <a:pt x="998769" y="340472"/>
                  <a:pt x="1022946" y="364649"/>
                  <a:pt x="1022946" y="394472"/>
                </a:cubicBezTo>
                <a:cubicBezTo>
                  <a:pt x="1022946" y="424295"/>
                  <a:pt x="998769" y="448472"/>
                  <a:pt x="968946" y="448472"/>
                </a:cubicBezTo>
                <a:cubicBezTo>
                  <a:pt x="939123" y="448472"/>
                  <a:pt x="914946" y="424295"/>
                  <a:pt x="914946" y="394472"/>
                </a:cubicBezTo>
                <a:cubicBezTo>
                  <a:pt x="914946" y="379560"/>
                  <a:pt x="920991" y="366060"/>
                  <a:pt x="930762" y="356289"/>
                </a:cubicBezTo>
                <a:close/>
                <a:moveTo>
                  <a:pt x="1114703" y="157085"/>
                </a:moveTo>
                <a:cubicBezTo>
                  <a:pt x="1119588" y="152200"/>
                  <a:pt x="1125406" y="148246"/>
                  <a:pt x="1131867" y="145513"/>
                </a:cubicBezTo>
                <a:lnTo>
                  <a:pt x="1146185" y="142622"/>
                </a:lnTo>
                <a:lnTo>
                  <a:pt x="1205533" y="201970"/>
                </a:lnTo>
                <a:lnTo>
                  <a:pt x="1202643" y="216288"/>
                </a:lnTo>
                <a:cubicBezTo>
                  <a:pt x="1194444" y="235670"/>
                  <a:pt x="1175253" y="249269"/>
                  <a:pt x="1152886" y="249269"/>
                </a:cubicBezTo>
                <a:cubicBezTo>
                  <a:pt x="1123063" y="249269"/>
                  <a:pt x="1098886" y="225092"/>
                  <a:pt x="1098886" y="195269"/>
                </a:cubicBezTo>
                <a:cubicBezTo>
                  <a:pt x="1098886" y="180357"/>
                  <a:pt x="1104931" y="166857"/>
                  <a:pt x="1114703" y="157085"/>
                </a:cubicBezTo>
                <a:close/>
                <a:moveTo>
                  <a:pt x="195003" y="953901"/>
                </a:moveTo>
                <a:cubicBezTo>
                  <a:pt x="204775" y="944128"/>
                  <a:pt x="218275" y="938084"/>
                  <a:pt x="233186" y="938084"/>
                </a:cubicBezTo>
                <a:cubicBezTo>
                  <a:pt x="263009" y="938084"/>
                  <a:pt x="287186" y="962261"/>
                  <a:pt x="287186" y="992084"/>
                </a:cubicBezTo>
                <a:cubicBezTo>
                  <a:pt x="287186" y="1021907"/>
                  <a:pt x="263009" y="1046084"/>
                  <a:pt x="233186" y="1046084"/>
                </a:cubicBezTo>
                <a:cubicBezTo>
                  <a:pt x="203363" y="1046084"/>
                  <a:pt x="179187" y="1021907"/>
                  <a:pt x="179187" y="992084"/>
                </a:cubicBezTo>
                <a:cubicBezTo>
                  <a:pt x="179187" y="977173"/>
                  <a:pt x="185231" y="963672"/>
                  <a:pt x="195003" y="953901"/>
                </a:cubicBezTo>
                <a:close/>
                <a:moveTo>
                  <a:pt x="378943" y="754694"/>
                </a:moveTo>
                <a:cubicBezTo>
                  <a:pt x="388716" y="744922"/>
                  <a:pt x="402216" y="738878"/>
                  <a:pt x="417127" y="738878"/>
                </a:cubicBezTo>
                <a:cubicBezTo>
                  <a:pt x="446950" y="738878"/>
                  <a:pt x="471127" y="763055"/>
                  <a:pt x="471127" y="792878"/>
                </a:cubicBezTo>
                <a:cubicBezTo>
                  <a:pt x="471127" y="822701"/>
                  <a:pt x="446950" y="846878"/>
                  <a:pt x="417127" y="846878"/>
                </a:cubicBezTo>
                <a:cubicBezTo>
                  <a:pt x="387304" y="846878"/>
                  <a:pt x="363127" y="822701"/>
                  <a:pt x="363127" y="792878"/>
                </a:cubicBezTo>
                <a:cubicBezTo>
                  <a:pt x="363127" y="777967"/>
                  <a:pt x="369171" y="764467"/>
                  <a:pt x="378943" y="754694"/>
                </a:cubicBezTo>
                <a:close/>
                <a:moveTo>
                  <a:pt x="562884" y="555492"/>
                </a:moveTo>
                <a:cubicBezTo>
                  <a:pt x="572656" y="545719"/>
                  <a:pt x="586155" y="539676"/>
                  <a:pt x="601066" y="539675"/>
                </a:cubicBezTo>
                <a:cubicBezTo>
                  <a:pt x="630889" y="539675"/>
                  <a:pt x="655066" y="563852"/>
                  <a:pt x="655066" y="593675"/>
                </a:cubicBezTo>
                <a:cubicBezTo>
                  <a:pt x="655066" y="623498"/>
                  <a:pt x="630889" y="647675"/>
                  <a:pt x="601066" y="647675"/>
                </a:cubicBezTo>
                <a:cubicBezTo>
                  <a:pt x="571245" y="647675"/>
                  <a:pt x="547068" y="623498"/>
                  <a:pt x="547068" y="593675"/>
                </a:cubicBezTo>
                <a:cubicBezTo>
                  <a:pt x="547068" y="578763"/>
                  <a:pt x="553112" y="565263"/>
                  <a:pt x="562884" y="555492"/>
                </a:cubicBezTo>
                <a:close/>
                <a:moveTo>
                  <a:pt x="746823" y="356288"/>
                </a:moveTo>
                <a:cubicBezTo>
                  <a:pt x="756594" y="346516"/>
                  <a:pt x="770095" y="340472"/>
                  <a:pt x="785006" y="340472"/>
                </a:cubicBezTo>
                <a:cubicBezTo>
                  <a:pt x="814829" y="340472"/>
                  <a:pt x="839006" y="364649"/>
                  <a:pt x="839006" y="394472"/>
                </a:cubicBezTo>
                <a:cubicBezTo>
                  <a:pt x="839006" y="424295"/>
                  <a:pt x="814829" y="448472"/>
                  <a:pt x="785006" y="448472"/>
                </a:cubicBezTo>
                <a:cubicBezTo>
                  <a:pt x="755183" y="448472"/>
                  <a:pt x="731006" y="424295"/>
                  <a:pt x="731006" y="394472"/>
                </a:cubicBezTo>
                <a:cubicBezTo>
                  <a:pt x="731006" y="379560"/>
                  <a:pt x="737051" y="366060"/>
                  <a:pt x="746823" y="356288"/>
                </a:cubicBezTo>
                <a:close/>
                <a:moveTo>
                  <a:pt x="930762" y="157086"/>
                </a:moveTo>
                <a:cubicBezTo>
                  <a:pt x="940534" y="147313"/>
                  <a:pt x="954035" y="141269"/>
                  <a:pt x="968946" y="141269"/>
                </a:cubicBezTo>
                <a:cubicBezTo>
                  <a:pt x="998769" y="141269"/>
                  <a:pt x="1022946" y="165446"/>
                  <a:pt x="1022946" y="195269"/>
                </a:cubicBezTo>
                <a:cubicBezTo>
                  <a:pt x="1022946" y="225092"/>
                  <a:pt x="998769" y="249269"/>
                  <a:pt x="968946" y="249269"/>
                </a:cubicBezTo>
                <a:cubicBezTo>
                  <a:pt x="939123" y="249269"/>
                  <a:pt x="914946" y="225092"/>
                  <a:pt x="914946" y="195269"/>
                </a:cubicBezTo>
                <a:cubicBezTo>
                  <a:pt x="914946" y="180357"/>
                  <a:pt x="920991" y="166857"/>
                  <a:pt x="930762" y="157086"/>
                </a:cubicBezTo>
                <a:close/>
                <a:moveTo>
                  <a:pt x="958022" y="45541"/>
                </a:moveTo>
                <a:lnTo>
                  <a:pt x="1003563" y="0"/>
                </a:lnTo>
                <a:lnTo>
                  <a:pt x="1019029" y="15467"/>
                </a:lnTo>
                <a:lnTo>
                  <a:pt x="1018703" y="17085"/>
                </a:lnTo>
                <a:cubicBezTo>
                  <a:pt x="1010505" y="36467"/>
                  <a:pt x="991313" y="50066"/>
                  <a:pt x="968946" y="50066"/>
                </a:cubicBezTo>
                <a:close/>
                <a:moveTo>
                  <a:pt x="763289" y="240274"/>
                </a:moveTo>
                <a:lnTo>
                  <a:pt x="830011" y="173552"/>
                </a:lnTo>
                <a:lnTo>
                  <a:pt x="839006" y="195269"/>
                </a:lnTo>
                <a:cubicBezTo>
                  <a:pt x="839006" y="225092"/>
                  <a:pt x="814829" y="249269"/>
                  <a:pt x="785006" y="249269"/>
                </a:cubicBezTo>
                <a:close/>
                <a:moveTo>
                  <a:pt x="568557" y="435006"/>
                </a:moveTo>
                <a:lnTo>
                  <a:pt x="641601" y="361962"/>
                </a:lnTo>
                <a:lnTo>
                  <a:pt x="655066" y="394472"/>
                </a:lnTo>
                <a:cubicBezTo>
                  <a:pt x="655066" y="424295"/>
                  <a:pt x="630889" y="448472"/>
                  <a:pt x="601066" y="448472"/>
                </a:cubicBezTo>
                <a:close/>
                <a:moveTo>
                  <a:pt x="376824" y="626739"/>
                </a:moveTo>
                <a:lnTo>
                  <a:pt x="450192" y="553371"/>
                </a:lnTo>
                <a:lnTo>
                  <a:pt x="455311" y="555492"/>
                </a:lnTo>
                <a:cubicBezTo>
                  <a:pt x="465084" y="565264"/>
                  <a:pt x="471128" y="578764"/>
                  <a:pt x="471128" y="593675"/>
                </a:cubicBezTo>
                <a:cubicBezTo>
                  <a:pt x="471128" y="623498"/>
                  <a:pt x="446951" y="647675"/>
                  <a:pt x="417128" y="647675"/>
                </a:cubicBezTo>
                <a:cubicBezTo>
                  <a:pt x="402217" y="647675"/>
                  <a:pt x="388717" y="641631"/>
                  <a:pt x="378945" y="631858"/>
                </a:cubicBezTo>
                <a:close/>
                <a:moveTo>
                  <a:pt x="188413" y="815150"/>
                </a:moveTo>
                <a:lnTo>
                  <a:pt x="255459" y="748104"/>
                </a:lnTo>
                <a:lnTo>
                  <a:pt x="271371" y="754694"/>
                </a:lnTo>
                <a:cubicBezTo>
                  <a:pt x="281143" y="764466"/>
                  <a:pt x="287187" y="777966"/>
                  <a:pt x="287187" y="792878"/>
                </a:cubicBezTo>
                <a:cubicBezTo>
                  <a:pt x="287187" y="822701"/>
                  <a:pt x="263010" y="846878"/>
                  <a:pt x="233187" y="846878"/>
                </a:cubicBezTo>
                <a:cubicBezTo>
                  <a:pt x="218276" y="846878"/>
                  <a:pt x="204776" y="840834"/>
                  <a:pt x="195003" y="831062"/>
                </a:cubicBezTo>
                <a:close/>
                <a:moveTo>
                  <a:pt x="0" y="1003563"/>
                </a:moveTo>
                <a:lnTo>
                  <a:pt x="60724" y="942839"/>
                </a:lnTo>
                <a:lnTo>
                  <a:pt x="87431" y="953901"/>
                </a:lnTo>
                <a:cubicBezTo>
                  <a:pt x="97203" y="963673"/>
                  <a:pt x="103247" y="977173"/>
                  <a:pt x="103247" y="992085"/>
                </a:cubicBezTo>
                <a:cubicBezTo>
                  <a:pt x="103247" y="1021908"/>
                  <a:pt x="79069" y="1046085"/>
                  <a:pt x="49246" y="1046085"/>
                </a:cubicBezTo>
                <a:cubicBezTo>
                  <a:pt x="34334" y="1046085"/>
                  <a:pt x="20834" y="1040041"/>
                  <a:pt x="11062" y="103026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406399" y="389472"/>
            <a:ext cx="11468095" cy="6079057"/>
          </a:xfrm>
          <a:prstGeom prst="rect">
            <a:avLst/>
          </a:prstGeom>
          <a:noFill/>
          <a:ln w="444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 flipV="1">
            <a:off x="7616952" y="-16364"/>
            <a:ext cx="4575048" cy="1737474"/>
            <a:chOff x="7616952" y="5120527"/>
            <a:chExt cx="4575048" cy="1737474"/>
          </a:xfrm>
        </p:grpSpPr>
        <p:sp>
          <p:nvSpPr>
            <p:cNvPr id="8" name="任意多边形: 形状 7"/>
            <p:cNvSpPr/>
            <p:nvPr/>
          </p:nvSpPr>
          <p:spPr>
            <a:xfrm>
              <a:off x="7616952" y="5120527"/>
              <a:ext cx="4575048" cy="1669959"/>
            </a:xfrm>
            <a:custGeom>
              <a:avLst/>
              <a:gdLst>
                <a:gd name="connsiteX0" fmla="*/ 2763774 w 4575048"/>
                <a:gd name="connsiteY0" fmla="*/ 0 h 1669959"/>
                <a:gd name="connsiteX1" fmla="*/ 3806871 w 4575048"/>
                <a:gd name="connsiteY1" fmla="*/ 767413 h 1669959"/>
                <a:gd name="connsiteX2" fmla="*/ 3812293 w 4575048"/>
                <a:gd name="connsiteY2" fmla="*/ 788500 h 1669959"/>
                <a:gd name="connsiteX3" fmla="*/ 3835819 w 4575048"/>
                <a:gd name="connsiteY3" fmla="*/ 789463 h 1669959"/>
                <a:gd name="connsiteX4" fmla="*/ 4532614 w 4575048"/>
                <a:gd name="connsiteY4" fmla="*/ 1074861 h 1669959"/>
                <a:gd name="connsiteX5" fmla="*/ 4575048 w 4575048"/>
                <a:gd name="connsiteY5" fmla="*/ 1120286 h 1669959"/>
                <a:gd name="connsiteX6" fmla="*/ 4575048 w 4575048"/>
                <a:gd name="connsiteY6" fmla="*/ 1669959 h 1669959"/>
                <a:gd name="connsiteX7" fmla="*/ 0 w 4575048"/>
                <a:gd name="connsiteY7" fmla="*/ 1669959 h 1669959"/>
                <a:gd name="connsiteX8" fmla="*/ 1092200 w 4575048"/>
                <a:gd name="connsiteY8" fmla="*/ 980938 h 1669959"/>
                <a:gd name="connsiteX9" fmla="*/ 1517333 w 4575048"/>
                <a:gd name="connsiteY9" fmla="*/ 1035085 h 1669959"/>
                <a:gd name="connsiteX10" fmla="*/ 1671993 w 4575048"/>
                <a:gd name="connsiteY10" fmla="*/ 1088043 h 1669959"/>
                <a:gd name="connsiteX11" fmla="*/ 1693764 w 4575048"/>
                <a:gd name="connsiteY11" fmla="*/ 872084 h 1669959"/>
                <a:gd name="connsiteX12" fmla="*/ 2763774 w 4575048"/>
                <a:gd name="connsiteY12" fmla="*/ 0 h 166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575048" h="1669959">
                  <a:moveTo>
                    <a:pt x="2763774" y="0"/>
                  </a:moveTo>
                  <a:cubicBezTo>
                    <a:pt x="3253878" y="0"/>
                    <a:pt x="3668586" y="322813"/>
                    <a:pt x="3806871" y="767413"/>
                  </a:cubicBezTo>
                  <a:lnTo>
                    <a:pt x="3812293" y="788500"/>
                  </a:lnTo>
                  <a:lnTo>
                    <a:pt x="3835819" y="789463"/>
                  </a:lnTo>
                  <a:cubicBezTo>
                    <a:pt x="4111193" y="812125"/>
                    <a:pt x="4356325" y="917685"/>
                    <a:pt x="4532614" y="1074861"/>
                  </a:cubicBezTo>
                  <a:lnTo>
                    <a:pt x="4575048" y="1120286"/>
                  </a:lnTo>
                  <a:lnTo>
                    <a:pt x="4575048" y="1669959"/>
                  </a:lnTo>
                  <a:lnTo>
                    <a:pt x="0" y="1669959"/>
                  </a:lnTo>
                  <a:cubicBezTo>
                    <a:pt x="0" y="1289423"/>
                    <a:pt x="488995" y="980938"/>
                    <a:pt x="1092200" y="980938"/>
                  </a:cubicBezTo>
                  <a:cubicBezTo>
                    <a:pt x="1243001" y="980938"/>
                    <a:pt x="1386664" y="1000219"/>
                    <a:pt x="1517333" y="1035085"/>
                  </a:cubicBezTo>
                  <a:lnTo>
                    <a:pt x="1671993" y="1088043"/>
                  </a:lnTo>
                  <a:lnTo>
                    <a:pt x="1693764" y="872084"/>
                  </a:lnTo>
                  <a:cubicBezTo>
                    <a:pt x="1795607" y="374387"/>
                    <a:pt x="2235970" y="0"/>
                    <a:pt x="276377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7CDCD0"/>
                </a:solidFill>
              </a:endParaRPr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7616952" y="5188042"/>
              <a:ext cx="4575048" cy="1669959"/>
            </a:xfrm>
            <a:custGeom>
              <a:avLst/>
              <a:gdLst>
                <a:gd name="connsiteX0" fmla="*/ 2763774 w 4575048"/>
                <a:gd name="connsiteY0" fmla="*/ 0 h 1669959"/>
                <a:gd name="connsiteX1" fmla="*/ 3806871 w 4575048"/>
                <a:gd name="connsiteY1" fmla="*/ 767413 h 1669959"/>
                <a:gd name="connsiteX2" fmla="*/ 3812293 w 4575048"/>
                <a:gd name="connsiteY2" fmla="*/ 788500 h 1669959"/>
                <a:gd name="connsiteX3" fmla="*/ 3835819 w 4575048"/>
                <a:gd name="connsiteY3" fmla="*/ 789463 h 1669959"/>
                <a:gd name="connsiteX4" fmla="*/ 4532614 w 4575048"/>
                <a:gd name="connsiteY4" fmla="*/ 1074861 h 1669959"/>
                <a:gd name="connsiteX5" fmla="*/ 4575048 w 4575048"/>
                <a:gd name="connsiteY5" fmla="*/ 1120286 h 1669959"/>
                <a:gd name="connsiteX6" fmla="*/ 4575048 w 4575048"/>
                <a:gd name="connsiteY6" fmla="*/ 1669959 h 1669959"/>
                <a:gd name="connsiteX7" fmla="*/ 0 w 4575048"/>
                <a:gd name="connsiteY7" fmla="*/ 1669959 h 1669959"/>
                <a:gd name="connsiteX8" fmla="*/ 1092200 w 4575048"/>
                <a:gd name="connsiteY8" fmla="*/ 980938 h 1669959"/>
                <a:gd name="connsiteX9" fmla="*/ 1517333 w 4575048"/>
                <a:gd name="connsiteY9" fmla="*/ 1035085 h 1669959"/>
                <a:gd name="connsiteX10" fmla="*/ 1671993 w 4575048"/>
                <a:gd name="connsiteY10" fmla="*/ 1088043 h 1669959"/>
                <a:gd name="connsiteX11" fmla="*/ 1693764 w 4575048"/>
                <a:gd name="connsiteY11" fmla="*/ 872084 h 1669959"/>
                <a:gd name="connsiteX12" fmla="*/ 2763774 w 4575048"/>
                <a:gd name="connsiteY12" fmla="*/ 0 h 166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575048" h="1669959">
                  <a:moveTo>
                    <a:pt x="2763774" y="0"/>
                  </a:moveTo>
                  <a:cubicBezTo>
                    <a:pt x="3253878" y="0"/>
                    <a:pt x="3668586" y="322813"/>
                    <a:pt x="3806871" y="767413"/>
                  </a:cubicBezTo>
                  <a:lnTo>
                    <a:pt x="3812293" y="788500"/>
                  </a:lnTo>
                  <a:lnTo>
                    <a:pt x="3835819" y="789463"/>
                  </a:lnTo>
                  <a:cubicBezTo>
                    <a:pt x="4111193" y="812125"/>
                    <a:pt x="4356325" y="917685"/>
                    <a:pt x="4532614" y="1074861"/>
                  </a:cubicBezTo>
                  <a:lnTo>
                    <a:pt x="4575048" y="1120286"/>
                  </a:lnTo>
                  <a:lnTo>
                    <a:pt x="4575048" y="1669959"/>
                  </a:lnTo>
                  <a:lnTo>
                    <a:pt x="0" y="1669959"/>
                  </a:lnTo>
                  <a:cubicBezTo>
                    <a:pt x="0" y="1289423"/>
                    <a:pt x="488995" y="980938"/>
                    <a:pt x="1092200" y="980938"/>
                  </a:cubicBezTo>
                  <a:cubicBezTo>
                    <a:pt x="1243001" y="980938"/>
                    <a:pt x="1386664" y="1000219"/>
                    <a:pt x="1517333" y="1035085"/>
                  </a:cubicBezTo>
                  <a:lnTo>
                    <a:pt x="1671993" y="1088043"/>
                  </a:lnTo>
                  <a:lnTo>
                    <a:pt x="1693764" y="872084"/>
                  </a:lnTo>
                  <a:cubicBezTo>
                    <a:pt x="1795607" y="374387"/>
                    <a:pt x="2235970" y="0"/>
                    <a:pt x="2763774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7CDCD0"/>
                </a:solidFill>
              </a:endParaRPr>
            </a:p>
          </p:txBody>
        </p:sp>
      </p:grpSp>
      <p:sp>
        <p:nvSpPr>
          <p:cNvPr id="10" name="任意多边形: 形状 9"/>
          <p:cNvSpPr/>
          <p:nvPr userDrawn="1"/>
        </p:nvSpPr>
        <p:spPr>
          <a:xfrm rot="5400000">
            <a:off x="-136244" y="1221303"/>
            <a:ext cx="2867102" cy="1502425"/>
          </a:xfrm>
          <a:custGeom>
            <a:avLst/>
            <a:gdLst>
              <a:gd name="connsiteX0" fmla="*/ 2759102 w 2867102"/>
              <a:gd name="connsiteY0" fmla="*/ 54000 h 1502425"/>
              <a:gd name="connsiteX1" fmla="*/ 2813102 w 2867102"/>
              <a:gd name="connsiteY1" fmla="*/ 0 h 1502425"/>
              <a:gd name="connsiteX2" fmla="*/ 2867102 w 2867102"/>
              <a:gd name="connsiteY2" fmla="*/ 54000 h 1502425"/>
              <a:gd name="connsiteX3" fmla="*/ 2813102 w 2867102"/>
              <a:gd name="connsiteY3" fmla="*/ 108000 h 1502425"/>
              <a:gd name="connsiteX4" fmla="*/ 2759102 w 2867102"/>
              <a:gd name="connsiteY4" fmla="*/ 54000 h 1502425"/>
              <a:gd name="connsiteX5" fmla="*/ 2759102 w 2867102"/>
              <a:gd name="connsiteY5" fmla="*/ 253203 h 1502425"/>
              <a:gd name="connsiteX6" fmla="*/ 2813102 w 2867102"/>
              <a:gd name="connsiteY6" fmla="*/ 199203 h 1502425"/>
              <a:gd name="connsiteX7" fmla="*/ 2867102 w 2867102"/>
              <a:gd name="connsiteY7" fmla="*/ 253203 h 1502425"/>
              <a:gd name="connsiteX8" fmla="*/ 2813102 w 2867102"/>
              <a:gd name="connsiteY8" fmla="*/ 307203 h 1502425"/>
              <a:gd name="connsiteX9" fmla="*/ 2759102 w 2867102"/>
              <a:gd name="connsiteY9" fmla="*/ 253203 h 1502425"/>
              <a:gd name="connsiteX10" fmla="*/ 2759102 w 2867102"/>
              <a:gd name="connsiteY10" fmla="*/ 452406 h 1502425"/>
              <a:gd name="connsiteX11" fmla="*/ 2813102 w 2867102"/>
              <a:gd name="connsiteY11" fmla="*/ 398406 h 1502425"/>
              <a:gd name="connsiteX12" fmla="*/ 2867102 w 2867102"/>
              <a:gd name="connsiteY12" fmla="*/ 452406 h 1502425"/>
              <a:gd name="connsiteX13" fmla="*/ 2813102 w 2867102"/>
              <a:gd name="connsiteY13" fmla="*/ 506406 h 1502425"/>
              <a:gd name="connsiteX14" fmla="*/ 2759102 w 2867102"/>
              <a:gd name="connsiteY14" fmla="*/ 452406 h 1502425"/>
              <a:gd name="connsiteX15" fmla="*/ 2759102 w 2867102"/>
              <a:gd name="connsiteY15" fmla="*/ 651609 h 1502425"/>
              <a:gd name="connsiteX16" fmla="*/ 2813102 w 2867102"/>
              <a:gd name="connsiteY16" fmla="*/ 597609 h 1502425"/>
              <a:gd name="connsiteX17" fmla="*/ 2867102 w 2867102"/>
              <a:gd name="connsiteY17" fmla="*/ 651609 h 1502425"/>
              <a:gd name="connsiteX18" fmla="*/ 2813102 w 2867102"/>
              <a:gd name="connsiteY18" fmla="*/ 705609 h 1502425"/>
              <a:gd name="connsiteX19" fmla="*/ 2759102 w 2867102"/>
              <a:gd name="connsiteY19" fmla="*/ 651609 h 1502425"/>
              <a:gd name="connsiteX20" fmla="*/ 2759102 w 2867102"/>
              <a:gd name="connsiteY20" fmla="*/ 850812 h 1502425"/>
              <a:gd name="connsiteX21" fmla="*/ 2813102 w 2867102"/>
              <a:gd name="connsiteY21" fmla="*/ 796812 h 1502425"/>
              <a:gd name="connsiteX22" fmla="*/ 2867102 w 2867102"/>
              <a:gd name="connsiteY22" fmla="*/ 850812 h 1502425"/>
              <a:gd name="connsiteX23" fmla="*/ 2813102 w 2867102"/>
              <a:gd name="connsiteY23" fmla="*/ 904812 h 1502425"/>
              <a:gd name="connsiteX24" fmla="*/ 2759102 w 2867102"/>
              <a:gd name="connsiteY24" fmla="*/ 850812 h 1502425"/>
              <a:gd name="connsiteX25" fmla="*/ 2759102 w 2867102"/>
              <a:gd name="connsiteY25" fmla="*/ 1050015 h 1502425"/>
              <a:gd name="connsiteX26" fmla="*/ 2813102 w 2867102"/>
              <a:gd name="connsiteY26" fmla="*/ 996015 h 1502425"/>
              <a:gd name="connsiteX27" fmla="*/ 2867102 w 2867102"/>
              <a:gd name="connsiteY27" fmla="*/ 1050015 h 1502425"/>
              <a:gd name="connsiteX28" fmla="*/ 2813102 w 2867102"/>
              <a:gd name="connsiteY28" fmla="*/ 1104015 h 1502425"/>
              <a:gd name="connsiteX29" fmla="*/ 2759102 w 2867102"/>
              <a:gd name="connsiteY29" fmla="*/ 1050015 h 1502425"/>
              <a:gd name="connsiteX30" fmla="*/ 2759102 w 2867102"/>
              <a:gd name="connsiteY30" fmla="*/ 1249218 h 1502425"/>
              <a:gd name="connsiteX31" fmla="*/ 2813102 w 2867102"/>
              <a:gd name="connsiteY31" fmla="*/ 1195218 h 1502425"/>
              <a:gd name="connsiteX32" fmla="*/ 2867102 w 2867102"/>
              <a:gd name="connsiteY32" fmla="*/ 1249218 h 1502425"/>
              <a:gd name="connsiteX33" fmla="*/ 2813102 w 2867102"/>
              <a:gd name="connsiteY33" fmla="*/ 1303218 h 1502425"/>
              <a:gd name="connsiteX34" fmla="*/ 2759102 w 2867102"/>
              <a:gd name="connsiteY34" fmla="*/ 1249218 h 1502425"/>
              <a:gd name="connsiteX35" fmla="*/ 2759102 w 2867102"/>
              <a:gd name="connsiteY35" fmla="*/ 1448424 h 1502425"/>
              <a:gd name="connsiteX36" fmla="*/ 2813102 w 2867102"/>
              <a:gd name="connsiteY36" fmla="*/ 1394424 h 1502425"/>
              <a:gd name="connsiteX37" fmla="*/ 2867102 w 2867102"/>
              <a:gd name="connsiteY37" fmla="*/ 1448424 h 1502425"/>
              <a:gd name="connsiteX38" fmla="*/ 2813102 w 2867102"/>
              <a:gd name="connsiteY38" fmla="*/ 1502424 h 1502425"/>
              <a:gd name="connsiteX39" fmla="*/ 2759102 w 2867102"/>
              <a:gd name="connsiteY39" fmla="*/ 1448424 h 1502425"/>
              <a:gd name="connsiteX40" fmla="*/ 2575159 w 2867102"/>
              <a:gd name="connsiteY40" fmla="*/ 54000 h 1502425"/>
              <a:gd name="connsiteX41" fmla="*/ 2629159 w 2867102"/>
              <a:gd name="connsiteY41" fmla="*/ 0 h 1502425"/>
              <a:gd name="connsiteX42" fmla="*/ 2683159 w 2867102"/>
              <a:gd name="connsiteY42" fmla="*/ 54000 h 1502425"/>
              <a:gd name="connsiteX43" fmla="*/ 2629159 w 2867102"/>
              <a:gd name="connsiteY43" fmla="*/ 108000 h 1502425"/>
              <a:gd name="connsiteX44" fmla="*/ 2575159 w 2867102"/>
              <a:gd name="connsiteY44" fmla="*/ 54000 h 1502425"/>
              <a:gd name="connsiteX45" fmla="*/ 2575159 w 2867102"/>
              <a:gd name="connsiteY45" fmla="*/ 253203 h 1502425"/>
              <a:gd name="connsiteX46" fmla="*/ 2629159 w 2867102"/>
              <a:gd name="connsiteY46" fmla="*/ 199203 h 1502425"/>
              <a:gd name="connsiteX47" fmla="*/ 2683159 w 2867102"/>
              <a:gd name="connsiteY47" fmla="*/ 253203 h 1502425"/>
              <a:gd name="connsiteX48" fmla="*/ 2629159 w 2867102"/>
              <a:gd name="connsiteY48" fmla="*/ 307203 h 1502425"/>
              <a:gd name="connsiteX49" fmla="*/ 2575159 w 2867102"/>
              <a:gd name="connsiteY49" fmla="*/ 253203 h 1502425"/>
              <a:gd name="connsiteX50" fmla="*/ 2575159 w 2867102"/>
              <a:gd name="connsiteY50" fmla="*/ 452406 h 1502425"/>
              <a:gd name="connsiteX51" fmla="*/ 2629159 w 2867102"/>
              <a:gd name="connsiteY51" fmla="*/ 398406 h 1502425"/>
              <a:gd name="connsiteX52" fmla="*/ 2683159 w 2867102"/>
              <a:gd name="connsiteY52" fmla="*/ 452406 h 1502425"/>
              <a:gd name="connsiteX53" fmla="*/ 2629159 w 2867102"/>
              <a:gd name="connsiteY53" fmla="*/ 506406 h 1502425"/>
              <a:gd name="connsiteX54" fmla="*/ 2575159 w 2867102"/>
              <a:gd name="connsiteY54" fmla="*/ 452406 h 1502425"/>
              <a:gd name="connsiteX55" fmla="*/ 2575159 w 2867102"/>
              <a:gd name="connsiteY55" fmla="*/ 651609 h 1502425"/>
              <a:gd name="connsiteX56" fmla="*/ 2629159 w 2867102"/>
              <a:gd name="connsiteY56" fmla="*/ 597609 h 1502425"/>
              <a:gd name="connsiteX57" fmla="*/ 2683159 w 2867102"/>
              <a:gd name="connsiteY57" fmla="*/ 651609 h 1502425"/>
              <a:gd name="connsiteX58" fmla="*/ 2629159 w 2867102"/>
              <a:gd name="connsiteY58" fmla="*/ 705609 h 1502425"/>
              <a:gd name="connsiteX59" fmla="*/ 2575159 w 2867102"/>
              <a:gd name="connsiteY59" fmla="*/ 651609 h 1502425"/>
              <a:gd name="connsiteX60" fmla="*/ 2575159 w 2867102"/>
              <a:gd name="connsiteY60" fmla="*/ 850812 h 1502425"/>
              <a:gd name="connsiteX61" fmla="*/ 2629159 w 2867102"/>
              <a:gd name="connsiteY61" fmla="*/ 796812 h 1502425"/>
              <a:gd name="connsiteX62" fmla="*/ 2683159 w 2867102"/>
              <a:gd name="connsiteY62" fmla="*/ 850812 h 1502425"/>
              <a:gd name="connsiteX63" fmla="*/ 2629159 w 2867102"/>
              <a:gd name="connsiteY63" fmla="*/ 904812 h 1502425"/>
              <a:gd name="connsiteX64" fmla="*/ 2575159 w 2867102"/>
              <a:gd name="connsiteY64" fmla="*/ 850812 h 1502425"/>
              <a:gd name="connsiteX65" fmla="*/ 2575159 w 2867102"/>
              <a:gd name="connsiteY65" fmla="*/ 1050015 h 1502425"/>
              <a:gd name="connsiteX66" fmla="*/ 2629159 w 2867102"/>
              <a:gd name="connsiteY66" fmla="*/ 996015 h 1502425"/>
              <a:gd name="connsiteX67" fmla="*/ 2683159 w 2867102"/>
              <a:gd name="connsiteY67" fmla="*/ 1050015 h 1502425"/>
              <a:gd name="connsiteX68" fmla="*/ 2629159 w 2867102"/>
              <a:gd name="connsiteY68" fmla="*/ 1104015 h 1502425"/>
              <a:gd name="connsiteX69" fmla="*/ 2575159 w 2867102"/>
              <a:gd name="connsiteY69" fmla="*/ 1050015 h 1502425"/>
              <a:gd name="connsiteX70" fmla="*/ 2575159 w 2867102"/>
              <a:gd name="connsiteY70" fmla="*/ 1249218 h 1502425"/>
              <a:gd name="connsiteX71" fmla="*/ 2629159 w 2867102"/>
              <a:gd name="connsiteY71" fmla="*/ 1195218 h 1502425"/>
              <a:gd name="connsiteX72" fmla="*/ 2683159 w 2867102"/>
              <a:gd name="connsiteY72" fmla="*/ 1249218 h 1502425"/>
              <a:gd name="connsiteX73" fmla="*/ 2629159 w 2867102"/>
              <a:gd name="connsiteY73" fmla="*/ 1303218 h 1502425"/>
              <a:gd name="connsiteX74" fmla="*/ 2575159 w 2867102"/>
              <a:gd name="connsiteY74" fmla="*/ 1249218 h 1502425"/>
              <a:gd name="connsiteX75" fmla="*/ 2575159 w 2867102"/>
              <a:gd name="connsiteY75" fmla="*/ 1448424 h 1502425"/>
              <a:gd name="connsiteX76" fmla="*/ 2629159 w 2867102"/>
              <a:gd name="connsiteY76" fmla="*/ 1394424 h 1502425"/>
              <a:gd name="connsiteX77" fmla="*/ 2683159 w 2867102"/>
              <a:gd name="connsiteY77" fmla="*/ 1448424 h 1502425"/>
              <a:gd name="connsiteX78" fmla="*/ 2629159 w 2867102"/>
              <a:gd name="connsiteY78" fmla="*/ 1502424 h 1502425"/>
              <a:gd name="connsiteX79" fmla="*/ 2575159 w 2867102"/>
              <a:gd name="connsiteY79" fmla="*/ 1448424 h 1502425"/>
              <a:gd name="connsiteX80" fmla="*/ 2391219 w 2867102"/>
              <a:gd name="connsiteY80" fmla="*/ 54000 h 1502425"/>
              <a:gd name="connsiteX81" fmla="*/ 2445219 w 2867102"/>
              <a:gd name="connsiteY81" fmla="*/ 0 h 1502425"/>
              <a:gd name="connsiteX82" fmla="*/ 2499219 w 2867102"/>
              <a:gd name="connsiteY82" fmla="*/ 54000 h 1502425"/>
              <a:gd name="connsiteX83" fmla="*/ 2445219 w 2867102"/>
              <a:gd name="connsiteY83" fmla="*/ 108000 h 1502425"/>
              <a:gd name="connsiteX84" fmla="*/ 2391219 w 2867102"/>
              <a:gd name="connsiteY84" fmla="*/ 54000 h 1502425"/>
              <a:gd name="connsiteX85" fmla="*/ 2391219 w 2867102"/>
              <a:gd name="connsiteY85" fmla="*/ 253203 h 1502425"/>
              <a:gd name="connsiteX86" fmla="*/ 2445219 w 2867102"/>
              <a:gd name="connsiteY86" fmla="*/ 199203 h 1502425"/>
              <a:gd name="connsiteX87" fmla="*/ 2499219 w 2867102"/>
              <a:gd name="connsiteY87" fmla="*/ 253203 h 1502425"/>
              <a:gd name="connsiteX88" fmla="*/ 2445219 w 2867102"/>
              <a:gd name="connsiteY88" fmla="*/ 307203 h 1502425"/>
              <a:gd name="connsiteX89" fmla="*/ 2391219 w 2867102"/>
              <a:gd name="connsiteY89" fmla="*/ 253203 h 1502425"/>
              <a:gd name="connsiteX90" fmla="*/ 2391219 w 2867102"/>
              <a:gd name="connsiteY90" fmla="*/ 452406 h 1502425"/>
              <a:gd name="connsiteX91" fmla="*/ 2445219 w 2867102"/>
              <a:gd name="connsiteY91" fmla="*/ 398406 h 1502425"/>
              <a:gd name="connsiteX92" fmla="*/ 2499219 w 2867102"/>
              <a:gd name="connsiteY92" fmla="*/ 452406 h 1502425"/>
              <a:gd name="connsiteX93" fmla="*/ 2445219 w 2867102"/>
              <a:gd name="connsiteY93" fmla="*/ 506406 h 1502425"/>
              <a:gd name="connsiteX94" fmla="*/ 2391219 w 2867102"/>
              <a:gd name="connsiteY94" fmla="*/ 452406 h 1502425"/>
              <a:gd name="connsiteX95" fmla="*/ 2391219 w 2867102"/>
              <a:gd name="connsiteY95" fmla="*/ 651609 h 1502425"/>
              <a:gd name="connsiteX96" fmla="*/ 2445219 w 2867102"/>
              <a:gd name="connsiteY96" fmla="*/ 597609 h 1502425"/>
              <a:gd name="connsiteX97" fmla="*/ 2499219 w 2867102"/>
              <a:gd name="connsiteY97" fmla="*/ 651609 h 1502425"/>
              <a:gd name="connsiteX98" fmla="*/ 2445219 w 2867102"/>
              <a:gd name="connsiteY98" fmla="*/ 705609 h 1502425"/>
              <a:gd name="connsiteX99" fmla="*/ 2391219 w 2867102"/>
              <a:gd name="connsiteY99" fmla="*/ 651609 h 1502425"/>
              <a:gd name="connsiteX100" fmla="*/ 2391219 w 2867102"/>
              <a:gd name="connsiteY100" fmla="*/ 850812 h 1502425"/>
              <a:gd name="connsiteX101" fmla="*/ 2445219 w 2867102"/>
              <a:gd name="connsiteY101" fmla="*/ 796812 h 1502425"/>
              <a:gd name="connsiteX102" fmla="*/ 2499219 w 2867102"/>
              <a:gd name="connsiteY102" fmla="*/ 850812 h 1502425"/>
              <a:gd name="connsiteX103" fmla="*/ 2445219 w 2867102"/>
              <a:gd name="connsiteY103" fmla="*/ 904812 h 1502425"/>
              <a:gd name="connsiteX104" fmla="*/ 2391219 w 2867102"/>
              <a:gd name="connsiteY104" fmla="*/ 850812 h 1502425"/>
              <a:gd name="connsiteX105" fmla="*/ 2391219 w 2867102"/>
              <a:gd name="connsiteY105" fmla="*/ 1050015 h 1502425"/>
              <a:gd name="connsiteX106" fmla="*/ 2445219 w 2867102"/>
              <a:gd name="connsiteY106" fmla="*/ 996015 h 1502425"/>
              <a:gd name="connsiteX107" fmla="*/ 2499219 w 2867102"/>
              <a:gd name="connsiteY107" fmla="*/ 1050015 h 1502425"/>
              <a:gd name="connsiteX108" fmla="*/ 2445219 w 2867102"/>
              <a:gd name="connsiteY108" fmla="*/ 1104015 h 1502425"/>
              <a:gd name="connsiteX109" fmla="*/ 2391219 w 2867102"/>
              <a:gd name="connsiteY109" fmla="*/ 1050015 h 1502425"/>
              <a:gd name="connsiteX110" fmla="*/ 2391219 w 2867102"/>
              <a:gd name="connsiteY110" fmla="*/ 1249218 h 1502425"/>
              <a:gd name="connsiteX111" fmla="*/ 2445219 w 2867102"/>
              <a:gd name="connsiteY111" fmla="*/ 1195218 h 1502425"/>
              <a:gd name="connsiteX112" fmla="*/ 2499219 w 2867102"/>
              <a:gd name="connsiteY112" fmla="*/ 1249218 h 1502425"/>
              <a:gd name="connsiteX113" fmla="*/ 2445219 w 2867102"/>
              <a:gd name="connsiteY113" fmla="*/ 1303218 h 1502425"/>
              <a:gd name="connsiteX114" fmla="*/ 2391219 w 2867102"/>
              <a:gd name="connsiteY114" fmla="*/ 1249218 h 1502425"/>
              <a:gd name="connsiteX115" fmla="*/ 2391219 w 2867102"/>
              <a:gd name="connsiteY115" fmla="*/ 1448424 h 1502425"/>
              <a:gd name="connsiteX116" fmla="*/ 2445219 w 2867102"/>
              <a:gd name="connsiteY116" fmla="*/ 1394424 h 1502425"/>
              <a:gd name="connsiteX117" fmla="*/ 2499219 w 2867102"/>
              <a:gd name="connsiteY117" fmla="*/ 1448424 h 1502425"/>
              <a:gd name="connsiteX118" fmla="*/ 2445219 w 2867102"/>
              <a:gd name="connsiteY118" fmla="*/ 1502424 h 1502425"/>
              <a:gd name="connsiteX119" fmla="*/ 2391219 w 2867102"/>
              <a:gd name="connsiteY119" fmla="*/ 1448424 h 1502425"/>
              <a:gd name="connsiteX120" fmla="*/ 2207279 w 2867102"/>
              <a:gd name="connsiteY120" fmla="*/ 54000 h 1502425"/>
              <a:gd name="connsiteX121" fmla="*/ 2261279 w 2867102"/>
              <a:gd name="connsiteY121" fmla="*/ 0 h 1502425"/>
              <a:gd name="connsiteX122" fmla="*/ 2315279 w 2867102"/>
              <a:gd name="connsiteY122" fmla="*/ 54000 h 1502425"/>
              <a:gd name="connsiteX123" fmla="*/ 2261279 w 2867102"/>
              <a:gd name="connsiteY123" fmla="*/ 108000 h 1502425"/>
              <a:gd name="connsiteX124" fmla="*/ 2207279 w 2867102"/>
              <a:gd name="connsiteY124" fmla="*/ 54000 h 1502425"/>
              <a:gd name="connsiteX125" fmla="*/ 2207279 w 2867102"/>
              <a:gd name="connsiteY125" fmla="*/ 253203 h 1502425"/>
              <a:gd name="connsiteX126" fmla="*/ 2261279 w 2867102"/>
              <a:gd name="connsiteY126" fmla="*/ 199203 h 1502425"/>
              <a:gd name="connsiteX127" fmla="*/ 2315279 w 2867102"/>
              <a:gd name="connsiteY127" fmla="*/ 253203 h 1502425"/>
              <a:gd name="connsiteX128" fmla="*/ 2261279 w 2867102"/>
              <a:gd name="connsiteY128" fmla="*/ 307203 h 1502425"/>
              <a:gd name="connsiteX129" fmla="*/ 2207279 w 2867102"/>
              <a:gd name="connsiteY129" fmla="*/ 253203 h 1502425"/>
              <a:gd name="connsiteX130" fmla="*/ 2207279 w 2867102"/>
              <a:gd name="connsiteY130" fmla="*/ 452406 h 1502425"/>
              <a:gd name="connsiteX131" fmla="*/ 2261279 w 2867102"/>
              <a:gd name="connsiteY131" fmla="*/ 398406 h 1502425"/>
              <a:gd name="connsiteX132" fmla="*/ 2315279 w 2867102"/>
              <a:gd name="connsiteY132" fmla="*/ 452406 h 1502425"/>
              <a:gd name="connsiteX133" fmla="*/ 2261279 w 2867102"/>
              <a:gd name="connsiteY133" fmla="*/ 506406 h 1502425"/>
              <a:gd name="connsiteX134" fmla="*/ 2207279 w 2867102"/>
              <a:gd name="connsiteY134" fmla="*/ 452406 h 1502425"/>
              <a:gd name="connsiteX135" fmla="*/ 2207279 w 2867102"/>
              <a:gd name="connsiteY135" fmla="*/ 651609 h 1502425"/>
              <a:gd name="connsiteX136" fmla="*/ 2261279 w 2867102"/>
              <a:gd name="connsiteY136" fmla="*/ 597609 h 1502425"/>
              <a:gd name="connsiteX137" fmla="*/ 2315279 w 2867102"/>
              <a:gd name="connsiteY137" fmla="*/ 651609 h 1502425"/>
              <a:gd name="connsiteX138" fmla="*/ 2261279 w 2867102"/>
              <a:gd name="connsiteY138" fmla="*/ 705609 h 1502425"/>
              <a:gd name="connsiteX139" fmla="*/ 2207279 w 2867102"/>
              <a:gd name="connsiteY139" fmla="*/ 651609 h 1502425"/>
              <a:gd name="connsiteX140" fmla="*/ 2207279 w 2867102"/>
              <a:gd name="connsiteY140" fmla="*/ 850812 h 1502425"/>
              <a:gd name="connsiteX141" fmla="*/ 2261279 w 2867102"/>
              <a:gd name="connsiteY141" fmla="*/ 796812 h 1502425"/>
              <a:gd name="connsiteX142" fmla="*/ 2315279 w 2867102"/>
              <a:gd name="connsiteY142" fmla="*/ 850812 h 1502425"/>
              <a:gd name="connsiteX143" fmla="*/ 2261279 w 2867102"/>
              <a:gd name="connsiteY143" fmla="*/ 904812 h 1502425"/>
              <a:gd name="connsiteX144" fmla="*/ 2207279 w 2867102"/>
              <a:gd name="connsiteY144" fmla="*/ 850812 h 1502425"/>
              <a:gd name="connsiteX145" fmla="*/ 2207279 w 2867102"/>
              <a:gd name="connsiteY145" fmla="*/ 1050015 h 1502425"/>
              <a:gd name="connsiteX146" fmla="*/ 2261279 w 2867102"/>
              <a:gd name="connsiteY146" fmla="*/ 996015 h 1502425"/>
              <a:gd name="connsiteX147" fmla="*/ 2315279 w 2867102"/>
              <a:gd name="connsiteY147" fmla="*/ 1050015 h 1502425"/>
              <a:gd name="connsiteX148" fmla="*/ 2261279 w 2867102"/>
              <a:gd name="connsiteY148" fmla="*/ 1104015 h 1502425"/>
              <a:gd name="connsiteX149" fmla="*/ 2207279 w 2867102"/>
              <a:gd name="connsiteY149" fmla="*/ 1050015 h 1502425"/>
              <a:gd name="connsiteX150" fmla="*/ 2207279 w 2867102"/>
              <a:gd name="connsiteY150" fmla="*/ 1249218 h 1502425"/>
              <a:gd name="connsiteX151" fmla="*/ 2261279 w 2867102"/>
              <a:gd name="connsiteY151" fmla="*/ 1195218 h 1502425"/>
              <a:gd name="connsiteX152" fmla="*/ 2315279 w 2867102"/>
              <a:gd name="connsiteY152" fmla="*/ 1249218 h 1502425"/>
              <a:gd name="connsiteX153" fmla="*/ 2261279 w 2867102"/>
              <a:gd name="connsiteY153" fmla="*/ 1303218 h 1502425"/>
              <a:gd name="connsiteX154" fmla="*/ 2207279 w 2867102"/>
              <a:gd name="connsiteY154" fmla="*/ 1249218 h 1502425"/>
              <a:gd name="connsiteX155" fmla="*/ 2207279 w 2867102"/>
              <a:gd name="connsiteY155" fmla="*/ 1448424 h 1502425"/>
              <a:gd name="connsiteX156" fmla="*/ 2261279 w 2867102"/>
              <a:gd name="connsiteY156" fmla="*/ 1394424 h 1502425"/>
              <a:gd name="connsiteX157" fmla="*/ 2315279 w 2867102"/>
              <a:gd name="connsiteY157" fmla="*/ 1448424 h 1502425"/>
              <a:gd name="connsiteX158" fmla="*/ 2261279 w 2867102"/>
              <a:gd name="connsiteY158" fmla="*/ 1502424 h 1502425"/>
              <a:gd name="connsiteX159" fmla="*/ 2207279 w 2867102"/>
              <a:gd name="connsiteY159" fmla="*/ 1448424 h 1502425"/>
              <a:gd name="connsiteX160" fmla="*/ 2023339 w 2867102"/>
              <a:gd name="connsiteY160" fmla="*/ 54000 h 1502425"/>
              <a:gd name="connsiteX161" fmla="*/ 2077339 w 2867102"/>
              <a:gd name="connsiteY161" fmla="*/ 0 h 1502425"/>
              <a:gd name="connsiteX162" fmla="*/ 2131339 w 2867102"/>
              <a:gd name="connsiteY162" fmla="*/ 54000 h 1502425"/>
              <a:gd name="connsiteX163" fmla="*/ 2077339 w 2867102"/>
              <a:gd name="connsiteY163" fmla="*/ 108000 h 1502425"/>
              <a:gd name="connsiteX164" fmla="*/ 2023339 w 2867102"/>
              <a:gd name="connsiteY164" fmla="*/ 54000 h 1502425"/>
              <a:gd name="connsiteX165" fmla="*/ 2023339 w 2867102"/>
              <a:gd name="connsiteY165" fmla="*/ 253203 h 1502425"/>
              <a:gd name="connsiteX166" fmla="*/ 2077339 w 2867102"/>
              <a:gd name="connsiteY166" fmla="*/ 199203 h 1502425"/>
              <a:gd name="connsiteX167" fmla="*/ 2131339 w 2867102"/>
              <a:gd name="connsiteY167" fmla="*/ 253203 h 1502425"/>
              <a:gd name="connsiteX168" fmla="*/ 2077339 w 2867102"/>
              <a:gd name="connsiteY168" fmla="*/ 307203 h 1502425"/>
              <a:gd name="connsiteX169" fmla="*/ 2023339 w 2867102"/>
              <a:gd name="connsiteY169" fmla="*/ 253203 h 1502425"/>
              <a:gd name="connsiteX170" fmla="*/ 2023339 w 2867102"/>
              <a:gd name="connsiteY170" fmla="*/ 452406 h 1502425"/>
              <a:gd name="connsiteX171" fmla="*/ 2077339 w 2867102"/>
              <a:gd name="connsiteY171" fmla="*/ 398406 h 1502425"/>
              <a:gd name="connsiteX172" fmla="*/ 2131339 w 2867102"/>
              <a:gd name="connsiteY172" fmla="*/ 452406 h 1502425"/>
              <a:gd name="connsiteX173" fmla="*/ 2077339 w 2867102"/>
              <a:gd name="connsiteY173" fmla="*/ 506406 h 1502425"/>
              <a:gd name="connsiteX174" fmla="*/ 2023339 w 2867102"/>
              <a:gd name="connsiteY174" fmla="*/ 452406 h 1502425"/>
              <a:gd name="connsiteX175" fmla="*/ 2023339 w 2867102"/>
              <a:gd name="connsiteY175" fmla="*/ 651609 h 1502425"/>
              <a:gd name="connsiteX176" fmla="*/ 2077339 w 2867102"/>
              <a:gd name="connsiteY176" fmla="*/ 597609 h 1502425"/>
              <a:gd name="connsiteX177" fmla="*/ 2131339 w 2867102"/>
              <a:gd name="connsiteY177" fmla="*/ 651609 h 1502425"/>
              <a:gd name="connsiteX178" fmla="*/ 2077339 w 2867102"/>
              <a:gd name="connsiteY178" fmla="*/ 705609 h 1502425"/>
              <a:gd name="connsiteX179" fmla="*/ 2023339 w 2867102"/>
              <a:gd name="connsiteY179" fmla="*/ 651609 h 1502425"/>
              <a:gd name="connsiteX180" fmla="*/ 2023339 w 2867102"/>
              <a:gd name="connsiteY180" fmla="*/ 850812 h 1502425"/>
              <a:gd name="connsiteX181" fmla="*/ 2077339 w 2867102"/>
              <a:gd name="connsiteY181" fmla="*/ 796812 h 1502425"/>
              <a:gd name="connsiteX182" fmla="*/ 2131339 w 2867102"/>
              <a:gd name="connsiteY182" fmla="*/ 850812 h 1502425"/>
              <a:gd name="connsiteX183" fmla="*/ 2077339 w 2867102"/>
              <a:gd name="connsiteY183" fmla="*/ 904812 h 1502425"/>
              <a:gd name="connsiteX184" fmla="*/ 2023339 w 2867102"/>
              <a:gd name="connsiteY184" fmla="*/ 850812 h 1502425"/>
              <a:gd name="connsiteX185" fmla="*/ 2023339 w 2867102"/>
              <a:gd name="connsiteY185" fmla="*/ 1050015 h 1502425"/>
              <a:gd name="connsiteX186" fmla="*/ 2077339 w 2867102"/>
              <a:gd name="connsiteY186" fmla="*/ 996015 h 1502425"/>
              <a:gd name="connsiteX187" fmla="*/ 2131339 w 2867102"/>
              <a:gd name="connsiteY187" fmla="*/ 1050015 h 1502425"/>
              <a:gd name="connsiteX188" fmla="*/ 2077339 w 2867102"/>
              <a:gd name="connsiteY188" fmla="*/ 1104015 h 1502425"/>
              <a:gd name="connsiteX189" fmla="*/ 2023339 w 2867102"/>
              <a:gd name="connsiteY189" fmla="*/ 1050015 h 1502425"/>
              <a:gd name="connsiteX190" fmla="*/ 2023339 w 2867102"/>
              <a:gd name="connsiteY190" fmla="*/ 1249218 h 1502425"/>
              <a:gd name="connsiteX191" fmla="*/ 2077339 w 2867102"/>
              <a:gd name="connsiteY191" fmla="*/ 1195218 h 1502425"/>
              <a:gd name="connsiteX192" fmla="*/ 2131339 w 2867102"/>
              <a:gd name="connsiteY192" fmla="*/ 1249218 h 1502425"/>
              <a:gd name="connsiteX193" fmla="*/ 2077339 w 2867102"/>
              <a:gd name="connsiteY193" fmla="*/ 1303218 h 1502425"/>
              <a:gd name="connsiteX194" fmla="*/ 2023339 w 2867102"/>
              <a:gd name="connsiteY194" fmla="*/ 1249218 h 1502425"/>
              <a:gd name="connsiteX195" fmla="*/ 2023339 w 2867102"/>
              <a:gd name="connsiteY195" fmla="*/ 1448424 h 1502425"/>
              <a:gd name="connsiteX196" fmla="*/ 2077339 w 2867102"/>
              <a:gd name="connsiteY196" fmla="*/ 1394424 h 1502425"/>
              <a:gd name="connsiteX197" fmla="*/ 2131339 w 2867102"/>
              <a:gd name="connsiteY197" fmla="*/ 1448424 h 1502425"/>
              <a:gd name="connsiteX198" fmla="*/ 2077339 w 2867102"/>
              <a:gd name="connsiteY198" fmla="*/ 1502424 h 1502425"/>
              <a:gd name="connsiteX199" fmla="*/ 2023339 w 2867102"/>
              <a:gd name="connsiteY199" fmla="*/ 1448424 h 1502425"/>
              <a:gd name="connsiteX200" fmla="*/ 1839399 w 2867102"/>
              <a:gd name="connsiteY200" fmla="*/ 54000 h 1502425"/>
              <a:gd name="connsiteX201" fmla="*/ 1893399 w 2867102"/>
              <a:gd name="connsiteY201" fmla="*/ 0 h 1502425"/>
              <a:gd name="connsiteX202" fmla="*/ 1947399 w 2867102"/>
              <a:gd name="connsiteY202" fmla="*/ 54000 h 1502425"/>
              <a:gd name="connsiteX203" fmla="*/ 1893399 w 2867102"/>
              <a:gd name="connsiteY203" fmla="*/ 108000 h 1502425"/>
              <a:gd name="connsiteX204" fmla="*/ 1839399 w 2867102"/>
              <a:gd name="connsiteY204" fmla="*/ 54000 h 1502425"/>
              <a:gd name="connsiteX205" fmla="*/ 1839399 w 2867102"/>
              <a:gd name="connsiteY205" fmla="*/ 253203 h 1502425"/>
              <a:gd name="connsiteX206" fmla="*/ 1893399 w 2867102"/>
              <a:gd name="connsiteY206" fmla="*/ 199203 h 1502425"/>
              <a:gd name="connsiteX207" fmla="*/ 1947399 w 2867102"/>
              <a:gd name="connsiteY207" fmla="*/ 253203 h 1502425"/>
              <a:gd name="connsiteX208" fmla="*/ 1893399 w 2867102"/>
              <a:gd name="connsiteY208" fmla="*/ 307203 h 1502425"/>
              <a:gd name="connsiteX209" fmla="*/ 1839399 w 2867102"/>
              <a:gd name="connsiteY209" fmla="*/ 253203 h 1502425"/>
              <a:gd name="connsiteX210" fmla="*/ 1839399 w 2867102"/>
              <a:gd name="connsiteY210" fmla="*/ 452406 h 1502425"/>
              <a:gd name="connsiteX211" fmla="*/ 1893399 w 2867102"/>
              <a:gd name="connsiteY211" fmla="*/ 398406 h 1502425"/>
              <a:gd name="connsiteX212" fmla="*/ 1947399 w 2867102"/>
              <a:gd name="connsiteY212" fmla="*/ 452406 h 1502425"/>
              <a:gd name="connsiteX213" fmla="*/ 1893399 w 2867102"/>
              <a:gd name="connsiteY213" fmla="*/ 506406 h 1502425"/>
              <a:gd name="connsiteX214" fmla="*/ 1839399 w 2867102"/>
              <a:gd name="connsiteY214" fmla="*/ 452406 h 1502425"/>
              <a:gd name="connsiteX215" fmla="*/ 1839399 w 2867102"/>
              <a:gd name="connsiteY215" fmla="*/ 651609 h 1502425"/>
              <a:gd name="connsiteX216" fmla="*/ 1893399 w 2867102"/>
              <a:gd name="connsiteY216" fmla="*/ 597609 h 1502425"/>
              <a:gd name="connsiteX217" fmla="*/ 1947399 w 2867102"/>
              <a:gd name="connsiteY217" fmla="*/ 651609 h 1502425"/>
              <a:gd name="connsiteX218" fmla="*/ 1893399 w 2867102"/>
              <a:gd name="connsiteY218" fmla="*/ 705609 h 1502425"/>
              <a:gd name="connsiteX219" fmla="*/ 1839399 w 2867102"/>
              <a:gd name="connsiteY219" fmla="*/ 651609 h 1502425"/>
              <a:gd name="connsiteX220" fmla="*/ 1839399 w 2867102"/>
              <a:gd name="connsiteY220" fmla="*/ 850812 h 1502425"/>
              <a:gd name="connsiteX221" fmla="*/ 1893399 w 2867102"/>
              <a:gd name="connsiteY221" fmla="*/ 796812 h 1502425"/>
              <a:gd name="connsiteX222" fmla="*/ 1947399 w 2867102"/>
              <a:gd name="connsiteY222" fmla="*/ 850812 h 1502425"/>
              <a:gd name="connsiteX223" fmla="*/ 1893399 w 2867102"/>
              <a:gd name="connsiteY223" fmla="*/ 904812 h 1502425"/>
              <a:gd name="connsiteX224" fmla="*/ 1839399 w 2867102"/>
              <a:gd name="connsiteY224" fmla="*/ 850812 h 1502425"/>
              <a:gd name="connsiteX225" fmla="*/ 1839399 w 2867102"/>
              <a:gd name="connsiteY225" fmla="*/ 1050015 h 1502425"/>
              <a:gd name="connsiteX226" fmla="*/ 1893399 w 2867102"/>
              <a:gd name="connsiteY226" fmla="*/ 996015 h 1502425"/>
              <a:gd name="connsiteX227" fmla="*/ 1947399 w 2867102"/>
              <a:gd name="connsiteY227" fmla="*/ 1050015 h 1502425"/>
              <a:gd name="connsiteX228" fmla="*/ 1893399 w 2867102"/>
              <a:gd name="connsiteY228" fmla="*/ 1104015 h 1502425"/>
              <a:gd name="connsiteX229" fmla="*/ 1839399 w 2867102"/>
              <a:gd name="connsiteY229" fmla="*/ 1050015 h 1502425"/>
              <a:gd name="connsiteX230" fmla="*/ 1839399 w 2867102"/>
              <a:gd name="connsiteY230" fmla="*/ 1249218 h 1502425"/>
              <a:gd name="connsiteX231" fmla="*/ 1893399 w 2867102"/>
              <a:gd name="connsiteY231" fmla="*/ 1195218 h 1502425"/>
              <a:gd name="connsiteX232" fmla="*/ 1947399 w 2867102"/>
              <a:gd name="connsiteY232" fmla="*/ 1249218 h 1502425"/>
              <a:gd name="connsiteX233" fmla="*/ 1893399 w 2867102"/>
              <a:gd name="connsiteY233" fmla="*/ 1303218 h 1502425"/>
              <a:gd name="connsiteX234" fmla="*/ 1839399 w 2867102"/>
              <a:gd name="connsiteY234" fmla="*/ 1249218 h 1502425"/>
              <a:gd name="connsiteX235" fmla="*/ 1839399 w 2867102"/>
              <a:gd name="connsiteY235" fmla="*/ 1448424 h 1502425"/>
              <a:gd name="connsiteX236" fmla="*/ 1893399 w 2867102"/>
              <a:gd name="connsiteY236" fmla="*/ 1394424 h 1502425"/>
              <a:gd name="connsiteX237" fmla="*/ 1947399 w 2867102"/>
              <a:gd name="connsiteY237" fmla="*/ 1448424 h 1502425"/>
              <a:gd name="connsiteX238" fmla="*/ 1893399 w 2867102"/>
              <a:gd name="connsiteY238" fmla="*/ 1502424 h 1502425"/>
              <a:gd name="connsiteX239" fmla="*/ 1839399 w 2867102"/>
              <a:gd name="connsiteY239" fmla="*/ 1448424 h 1502425"/>
              <a:gd name="connsiteX240" fmla="*/ 1655459 w 2867102"/>
              <a:gd name="connsiteY240" fmla="*/ 54000 h 1502425"/>
              <a:gd name="connsiteX241" fmla="*/ 1709459 w 2867102"/>
              <a:gd name="connsiteY241" fmla="*/ 0 h 1502425"/>
              <a:gd name="connsiteX242" fmla="*/ 1763459 w 2867102"/>
              <a:gd name="connsiteY242" fmla="*/ 54000 h 1502425"/>
              <a:gd name="connsiteX243" fmla="*/ 1709459 w 2867102"/>
              <a:gd name="connsiteY243" fmla="*/ 108000 h 1502425"/>
              <a:gd name="connsiteX244" fmla="*/ 1655459 w 2867102"/>
              <a:gd name="connsiteY244" fmla="*/ 54000 h 1502425"/>
              <a:gd name="connsiteX245" fmla="*/ 1655459 w 2867102"/>
              <a:gd name="connsiteY245" fmla="*/ 253203 h 1502425"/>
              <a:gd name="connsiteX246" fmla="*/ 1709459 w 2867102"/>
              <a:gd name="connsiteY246" fmla="*/ 199203 h 1502425"/>
              <a:gd name="connsiteX247" fmla="*/ 1763459 w 2867102"/>
              <a:gd name="connsiteY247" fmla="*/ 253203 h 1502425"/>
              <a:gd name="connsiteX248" fmla="*/ 1709459 w 2867102"/>
              <a:gd name="connsiteY248" fmla="*/ 307203 h 1502425"/>
              <a:gd name="connsiteX249" fmla="*/ 1655459 w 2867102"/>
              <a:gd name="connsiteY249" fmla="*/ 253203 h 1502425"/>
              <a:gd name="connsiteX250" fmla="*/ 1655459 w 2867102"/>
              <a:gd name="connsiteY250" fmla="*/ 452406 h 1502425"/>
              <a:gd name="connsiteX251" fmla="*/ 1709459 w 2867102"/>
              <a:gd name="connsiteY251" fmla="*/ 398406 h 1502425"/>
              <a:gd name="connsiteX252" fmla="*/ 1763459 w 2867102"/>
              <a:gd name="connsiteY252" fmla="*/ 452406 h 1502425"/>
              <a:gd name="connsiteX253" fmla="*/ 1709459 w 2867102"/>
              <a:gd name="connsiteY253" fmla="*/ 506406 h 1502425"/>
              <a:gd name="connsiteX254" fmla="*/ 1655459 w 2867102"/>
              <a:gd name="connsiteY254" fmla="*/ 452406 h 1502425"/>
              <a:gd name="connsiteX255" fmla="*/ 1655459 w 2867102"/>
              <a:gd name="connsiteY255" fmla="*/ 651609 h 1502425"/>
              <a:gd name="connsiteX256" fmla="*/ 1709459 w 2867102"/>
              <a:gd name="connsiteY256" fmla="*/ 597609 h 1502425"/>
              <a:gd name="connsiteX257" fmla="*/ 1763459 w 2867102"/>
              <a:gd name="connsiteY257" fmla="*/ 651609 h 1502425"/>
              <a:gd name="connsiteX258" fmla="*/ 1709459 w 2867102"/>
              <a:gd name="connsiteY258" fmla="*/ 705609 h 1502425"/>
              <a:gd name="connsiteX259" fmla="*/ 1655459 w 2867102"/>
              <a:gd name="connsiteY259" fmla="*/ 651609 h 1502425"/>
              <a:gd name="connsiteX260" fmla="*/ 1655459 w 2867102"/>
              <a:gd name="connsiteY260" fmla="*/ 850812 h 1502425"/>
              <a:gd name="connsiteX261" fmla="*/ 1709459 w 2867102"/>
              <a:gd name="connsiteY261" fmla="*/ 796812 h 1502425"/>
              <a:gd name="connsiteX262" fmla="*/ 1763459 w 2867102"/>
              <a:gd name="connsiteY262" fmla="*/ 850812 h 1502425"/>
              <a:gd name="connsiteX263" fmla="*/ 1709459 w 2867102"/>
              <a:gd name="connsiteY263" fmla="*/ 904812 h 1502425"/>
              <a:gd name="connsiteX264" fmla="*/ 1655459 w 2867102"/>
              <a:gd name="connsiteY264" fmla="*/ 850812 h 1502425"/>
              <a:gd name="connsiteX265" fmla="*/ 1655459 w 2867102"/>
              <a:gd name="connsiteY265" fmla="*/ 1050015 h 1502425"/>
              <a:gd name="connsiteX266" fmla="*/ 1709459 w 2867102"/>
              <a:gd name="connsiteY266" fmla="*/ 996015 h 1502425"/>
              <a:gd name="connsiteX267" fmla="*/ 1763459 w 2867102"/>
              <a:gd name="connsiteY267" fmla="*/ 1050015 h 1502425"/>
              <a:gd name="connsiteX268" fmla="*/ 1709459 w 2867102"/>
              <a:gd name="connsiteY268" fmla="*/ 1104015 h 1502425"/>
              <a:gd name="connsiteX269" fmla="*/ 1655459 w 2867102"/>
              <a:gd name="connsiteY269" fmla="*/ 1050015 h 1502425"/>
              <a:gd name="connsiteX270" fmla="*/ 1655459 w 2867102"/>
              <a:gd name="connsiteY270" fmla="*/ 1249218 h 1502425"/>
              <a:gd name="connsiteX271" fmla="*/ 1709459 w 2867102"/>
              <a:gd name="connsiteY271" fmla="*/ 1195218 h 1502425"/>
              <a:gd name="connsiteX272" fmla="*/ 1763459 w 2867102"/>
              <a:gd name="connsiteY272" fmla="*/ 1249218 h 1502425"/>
              <a:gd name="connsiteX273" fmla="*/ 1709459 w 2867102"/>
              <a:gd name="connsiteY273" fmla="*/ 1303218 h 1502425"/>
              <a:gd name="connsiteX274" fmla="*/ 1655459 w 2867102"/>
              <a:gd name="connsiteY274" fmla="*/ 1249218 h 1502425"/>
              <a:gd name="connsiteX275" fmla="*/ 1655459 w 2867102"/>
              <a:gd name="connsiteY275" fmla="*/ 1448424 h 1502425"/>
              <a:gd name="connsiteX276" fmla="*/ 1709459 w 2867102"/>
              <a:gd name="connsiteY276" fmla="*/ 1394424 h 1502425"/>
              <a:gd name="connsiteX277" fmla="*/ 1763459 w 2867102"/>
              <a:gd name="connsiteY277" fmla="*/ 1448424 h 1502425"/>
              <a:gd name="connsiteX278" fmla="*/ 1709459 w 2867102"/>
              <a:gd name="connsiteY278" fmla="*/ 1502424 h 1502425"/>
              <a:gd name="connsiteX279" fmla="*/ 1655459 w 2867102"/>
              <a:gd name="connsiteY279" fmla="*/ 1448424 h 1502425"/>
              <a:gd name="connsiteX280" fmla="*/ 1471519 w 2867102"/>
              <a:gd name="connsiteY280" fmla="*/ 54000 h 1502425"/>
              <a:gd name="connsiteX281" fmla="*/ 1525519 w 2867102"/>
              <a:gd name="connsiteY281" fmla="*/ 0 h 1502425"/>
              <a:gd name="connsiteX282" fmla="*/ 1579519 w 2867102"/>
              <a:gd name="connsiteY282" fmla="*/ 54000 h 1502425"/>
              <a:gd name="connsiteX283" fmla="*/ 1525519 w 2867102"/>
              <a:gd name="connsiteY283" fmla="*/ 108000 h 1502425"/>
              <a:gd name="connsiteX284" fmla="*/ 1471519 w 2867102"/>
              <a:gd name="connsiteY284" fmla="*/ 54000 h 1502425"/>
              <a:gd name="connsiteX285" fmla="*/ 1471519 w 2867102"/>
              <a:gd name="connsiteY285" fmla="*/ 253203 h 1502425"/>
              <a:gd name="connsiteX286" fmla="*/ 1525519 w 2867102"/>
              <a:gd name="connsiteY286" fmla="*/ 199203 h 1502425"/>
              <a:gd name="connsiteX287" fmla="*/ 1579519 w 2867102"/>
              <a:gd name="connsiteY287" fmla="*/ 253203 h 1502425"/>
              <a:gd name="connsiteX288" fmla="*/ 1525519 w 2867102"/>
              <a:gd name="connsiteY288" fmla="*/ 307203 h 1502425"/>
              <a:gd name="connsiteX289" fmla="*/ 1471519 w 2867102"/>
              <a:gd name="connsiteY289" fmla="*/ 253203 h 1502425"/>
              <a:gd name="connsiteX290" fmla="*/ 1471519 w 2867102"/>
              <a:gd name="connsiteY290" fmla="*/ 452406 h 1502425"/>
              <a:gd name="connsiteX291" fmla="*/ 1525519 w 2867102"/>
              <a:gd name="connsiteY291" fmla="*/ 398406 h 1502425"/>
              <a:gd name="connsiteX292" fmla="*/ 1579519 w 2867102"/>
              <a:gd name="connsiteY292" fmla="*/ 452406 h 1502425"/>
              <a:gd name="connsiteX293" fmla="*/ 1525519 w 2867102"/>
              <a:gd name="connsiteY293" fmla="*/ 506406 h 1502425"/>
              <a:gd name="connsiteX294" fmla="*/ 1471519 w 2867102"/>
              <a:gd name="connsiteY294" fmla="*/ 452406 h 1502425"/>
              <a:gd name="connsiteX295" fmla="*/ 1471519 w 2867102"/>
              <a:gd name="connsiteY295" fmla="*/ 651609 h 1502425"/>
              <a:gd name="connsiteX296" fmla="*/ 1525519 w 2867102"/>
              <a:gd name="connsiteY296" fmla="*/ 597609 h 1502425"/>
              <a:gd name="connsiteX297" fmla="*/ 1579519 w 2867102"/>
              <a:gd name="connsiteY297" fmla="*/ 651609 h 1502425"/>
              <a:gd name="connsiteX298" fmla="*/ 1525519 w 2867102"/>
              <a:gd name="connsiteY298" fmla="*/ 705609 h 1502425"/>
              <a:gd name="connsiteX299" fmla="*/ 1471519 w 2867102"/>
              <a:gd name="connsiteY299" fmla="*/ 651609 h 1502425"/>
              <a:gd name="connsiteX300" fmla="*/ 1471519 w 2867102"/>
              <a:gd name="connsiteY300" fmla="*/ 850812 h 1502425"/>
              <a:gd name="connsiteX301" fmla="*/ 1525519 w 2867102"/>
              <a:gd name="connsiteY301" fmla="*/ 796812 h 1502425"/>
              <a:gd name="connsiteX302" fmla="*/ 1579519 w 2867102"/>
              <a:gd name="connsiteY302" fmla="*/ 850812 h 1502425"/>
              <a:gd name="connsiteX303" fmla="*/ 1525519 w 2867102"/>
              <a:gd name="connsiteY303" fmla="*/ 904812 h 1502425"/>
              <a:gd name="connsiteX304" fmla="*/ 1471519 w 2867102"/>
              <a:gd name="connsiteY304" fmla="*/ 850812 h 1502425"/>
              <a:gd name="connsiteX305" fmla="*/ 1471519 w 2867102"/>
              <a:gd name="connsiteY305" fmla="*/ 1050015 h 1502425"/>
              <a:gd name="connsiteX306" fmla="*/ 1525519 w 2867102"/>
              <a:gd name="connsiteY306" fmla="*/ 996015 h 1502425"/>
              <a:gd name="connsiteX307" fmla="*/ 1579519 w 2867102"/>
              <a:gd name="connsiteY307" fmla="*/ 1050015 h 1502425"/>
              <a:gd name="connsiteX308" fmla="*/ 1525519 w 2867102"/>
              <a:gd name="connsiteY308" fmla="*/ 1104015 h 1502425"/>
              <a:gd name="connsiteX309" fmla="*/ 1471519 w 2867102"/>
              <a:gd name="connsiteY309" fmla="*/ 1050015 h 1502425"/>
              <a:gd name="connsiteX310" fmla="*/ 1471519 w 2867102"/>
              <a:gd name="connsiteY310" fmla="*/ 1249218 h 1502425"/>
              <a:gd name="connsiteX311" fmla="*/ 1525519 w 2867102"/>
              <a:gd name="connsiteY311" fmla="*/ 1195218 h 1502425"/>
              <a:gd name="connsiteX312" fmla="*/ 1579519 w 2867102"/>
              <a:gd name="connsiteY312" fmla="*/ 1249218 h 1502425"/>
              <a:gd name="connsiteX313" fmla="*/ 1525519 w 2867102"/>
              <a:gd name="connsiteY313" fmla="*/ 1303218 h 1502425"/>
              <a:gd name="connsiteX314" fmla="*/ 1471519 w 2867102"/>
              <a:gd name="connsiteY314" fmla="*/ 1249218 h 1502425"/>
              <a:gd name="connsiteX315" fmla="*/ 1471519 w 2867102"/>
              <a:gd name="connsiteY315" fmla="*/ 1448424 h 1502425"/>
              <a:gd name="connsiteX316" fmla="*/ 1525519 w 2867102"/>
              <a:gd name="connsiteY316" fmla="*/ 1394424 h 1502425"/>
              <a:gd name="connsiteX317" fmla="*/ 1579519 w 2867102"/>
              <a:gd name="connsiteY317" fmla="*/ 1448424 h 1502425"/>
              <a:gd name="connsiteX318" fmla="*/ 1525519 w 2867102"/>
              <a:gd name="connsiteY318" fmla="*/ 1502424 h 1502425"/>
              <a:gd name="connsiteX319" fmla="*/ 1471519 w 2867102"/>
              <a:gd name="connsiteY319" fmla="*/ 1448424 h 1502425"/>
              <a:gd name="connsiteX320" fmla="*/ 1287579 w 2867102"/>
              <a:gd name="connsiteY320" fmla="*/ 54000 h 1502425"/>
              <a:gd name="connsiteX321" fmla="*/ 1341579 w 2867102"/>
              <a:gd name="connsiteY321" fmla="*/ 0 h 1502425"/>
              <a:gd name="connsiteX322" fmla="*/ 1395579 w 2867102"/>
              <a:gd name="connsiteY322" fmla="*/ 54000 h 1502425"/>
              <a:gd name="connsiteX323" fmla="*/ 1341579 w 2867102"/>
              <a:gd name="connsiteY323" fmla="*/ 108000 h 1502425"/>
              <a:gd name="connsiteX324" fmla="*/ 1287579 w 2867102"/>
              <a:gd name="connsiteY324" fmla="*/ 54000 h 1502425"/>
              <a:gd name="connsiteX325" fmla="*/ 1287579 w 2867102"/>
              <a:gd name="connsiteY325" fmla="*/ 253203 h 1502425"/>
              <a:gd name="connsiteX326" fmla="*/ 1341579 w 2867102"/>
              <a:gd name="connsiteY326" fmla="*/ 199203 h 1502425"/>
              <a:gd name="connsiteX327" fmla="*/ 1395579 w 2867102"/>
              <a:gd name="connsiteY327" fmla="*/ 253203 h 1502425"/>
              <a:gd name="connsiteX328" fmla="*/ 1341579 w 2867102"/>
              <a:gd name="connsiteY328" fmla="*/ 307203 h 1502425"/>
              <a:gd name="connsiteX329" fmla="*/ 1287579 w 2867102"/>
              <a:gd name="connsiteY329" fmla="*/ 253203 h 1502425"/>
              <a:gd name="connsiteX330" fmla="*/ 1287579 w 2867102"/>
              <a:gd name="connsiteY330" fmla="*/ 452406 h 1502425"/>
              <a:gd name="connsiteX331" fmla="*/ 1341579 w 2867102"/>
              <a:gd name="connsiteY331" fmla="*/ 398406 h 1502425"/>
              <a:gd name="connsiteX332" fmla="*/ 1395579 w 2867102"/>
              <a:gd name="connsiteY332" fmla="*/ 452406 h 1502425"/>
              <a:gd name="connsiteX333" fmla="*/ 1341579 w 2867102"/>
              <a:gd name="connsiteY333" fmla="*/ 506406 h 1502425"/>
              <a:gd name="connsiteX334" fmla="*/ 1287579 w 2867102"/>
              <a:gd name="connsiteY334" fmla="*/ 452406 h 1502425"/>
              <a:gd name="connsiteX335" fmla="*/ 1287579 w 2867102"/>
              <a:gd name="connsiteY335" fmla="*/ 651609 h 1502425"/>
              <a:gd name="connsiteX336" fmla="*/ 1341579 w 2867102"/>
              <a:gd name="connsiteY336" fmla="*/ 597609 h 1502425"/>
              <a:gd name="connsiteX337" fmla="*/ 1395579 w 2867102"/>
              <a:gd name="connsiteY337" fmla="*/ 651609 h 1502425"/>
              <a:gd name="connsiteX338" fmla="*/ 1341579 w 2867102"/>
              <a:gd name="connsiteY338" fmla="*/ 705609 h 1502425"/>
              <a:gd name="connsiteX339" fmla="*/ 1287579 w 2867102"/>
              <a:gd name="connsiteY339" fmla="*/ 651609 h 1502425"/>
              <a:gd name="connsiteX340" fmla="*/ 1287579 w 2867102"/>
              <a:gd name="connsiteY340" fmla="*/ 850812 h 1502425"/>
              <a:gd name="connsiteX341" fmla="*/ 1341579 w 2867102"/>
              <a:gd name="connsiteY341" fmla="*/ 796812 h 1502425"/>
              <a:gd name="connsiteX342" fmla="*/ 1395579 w 2867102"/>
              <a:gd name="connsiteY342" fmla="*/ 850812 h 1502425"/>
              <a:gd name="connsiteX343" fmla="*/ 1341579 w 2867102"/>
              <a:gd name="connsiteY343" fmla="*/ 904812 h 1502425"/>
              <a:gd name="connsiteX344" fmla="*/ 1287579 w 2867102"/>
              <a:gd name="connsiteY344" fmla="*/ 850812 h 1502425"/>
              <a:gd name="connsiteX345" fmla="*/ 1287579 w 2867102"/>
              <a:gd name="connsiteY345" fmla="*/ 1050015 h 1502425"/>
              <a:gd name="connsiteX346" fmla="*/ 1341579 w 2867102"/>
              <a:gd name="connsiteY346" fmla="*/ 996015 h 1502425"/>
              <a:gd name="connsiteX347" fmla="*/ 1395579 w 2867102"/>
              <a:gd name="connsiteY347" fmla="*/ 1050015 h 1502425"/>
              <a:gd name="connsiteX348" fmla="*/ 1341579 w 2867102"/>
              <a:gd name="connsiteY348" fmla="*/ 1104015 h 1502425"/>
              <a:gd name="connsiteX349" fmla="*/ 1287579 w 2867102"/>
              <a:gd name="connsiteY349" fmla="*/ 1050015 h 1502425"/>
              <a:gd name="connsiteX350" fmla="*/ 1287579 w 2867102"/>
              <a:gd name="connsiteY350" fmla="*/ 1249218 h 1502425"/>
              <a:gd name="connsiteX351" fmla="*/ 1341579 w 2867102"/>
              <a:gd name="connsiteY351" fmla="*/ 1195218 h 1502425"/>
              <a:gd name="connsiteX352" fmla="*/ 1395579 w 2867102"/>
              <a:gd name="connsiteY352" fmla="*/ 1249218 h 1502425"/>
              <a:gd name="connsiteX353" fmla="*/ 1341579 w 2867102"/>
              <a:gd name="connsiteY353" fmla="*/ 1303218 h 1502425"/>
              <a:gd name="connsiteX354" fmla="*/ 1287579 w 2867102"/>
              <a:gd name="connsiteY354" fmla="*/ 1249218 h 1502425"/>
              <a:gd name="connsiteX355" fmla="*/ 1287579 w 2867102"/>
              <a:gd name="connsiteY355" fmla="*/ 1448424 h 1502425"/>
              <a:gd name="connsiteX356" fmla="*/ 1341579 w 2867102"/>
              <a:gd name="connsiteY356" fmla="*/ 1394424 h 1502425"/>
              <a:gd name="connsiteX357" fmla="*/ 1395579 w 2867102"/>
              <a:gd name="connsiteY357" fmla="*/ 1448424 h 1502425"/>
              <a:gd name="connsiteX358" fmla="*/ 1341579 w 2867102"/>
              <a:gd name="connsiteY358" fmla="*/ 1502424 h 1502425"/>
              <a:gd name="connsiteX359" fmla="*/ 1287579 w 2867102"/>
              <a:gd name="connsiteY359" fmla="*/ 1448424 h 1502425"/>
              <a:gd name="connsiteX360" fmla="*/ 1103639 w 2867102"/>
              <a:gd name="connsiteY360" fmla="*/ 54000 h 1502425"/>
              <a:gd name="connsiteX361" fmla="*/ 1157639 w 2867102"/>
              <a:gd name="connsiteY361" fmla="*/ 0 h 1502425"/>
              <a:gd name="connsiteX362" fmla="*/ 1211639 w 2867102"/>
              <a:gd name="connsiteY362" fmla="*/ 54000 h 1502425"/>
              <a:gd name="connsiteX363" fmla="*/ 1157639 w 2867102"/>
              <a:gd name="connsiteY363" fmla="*/ 108000 h 1502425"/>
              <a:gd name="connsiteX364" fmla="*/ 1103639 w 2867102"/>
              <a:gd name="connsiteY364" fmla="*/ 54000 h 1502425"/>
              <a:gd name="connsiteX365" fmla="*/ 1103639 w 2867102"/>
              <a:gd name="connsiteY365" fmla="*/ 253203 h 1502425"/>
              <a:gd name="connsiteX366" fmla="*/ 1157639 w 2867102"/>
              <a:gd name="connsiteY366" fmla="*/ 199203 h 1502425"/>
              <a:gd name="connsiteX367" fmla="*/ 1211639 w 2867102"/>
              <a:gd name="connsiteY367" fmla="*/ 253203 h 1502425"/>
              <a:gd name="connsiteX368" fmla="*/ 1157639 w 2867102"/>
              <a:gd name="connsiteY368" fmla="*/ 307203 h 1502425"/>
              <a:gd name="connsiteX369" fmla="*/ 1103639 w 2867102"/>
              <a:gd name="connsiteY369" fmla="*/ 253203 h 1502425"/>
              <a:gd name="connsiteX370" fmla="*/ 1103639 w 2867102"/>
              <a:gd name="connsiteY370" fmla="*/ 452406 h 1502425"/>
              <a:gd name="connsiteX371" fmla="*/ 1157639 w 2867102"/>
              <a:gd name="connsiteY371" fmla="*/ 398406 h 1502425"/>
              <a:gd name="connsiteX372" fmla="*/ 1211639 w 2867102"/>
              <a:gd name="connsiteY372" fmla="*/ 452406 h 1502425"/>
              <a:gd name="connsiteX373" fmla="*/ 1157639 w 2867102"/>
              <a:gd name="connsiteY373" fmla="*/ 506406 h 1502425"/>
              <a:gd name="connsiteX374" fmla="*/ 1103639 w 2867102"/>
              <a:gd name="connsiteY374" fmla="*/ 452406 h 1502425"/>
              <a:gd name="connsiteX375" fmla="*/ 1103639 w 2867102"/>
              <a:gd name="connsiteY375" fmla="*/ 651609 h 1502425"/>
              <a:gd name="connsiteX376" fmla="*/ 1157639 w 2867102"/>
              <a:gd name="connsiteY376" fmla="*/ 597609 h 1502425"/>
              <a:gd name="connsiteX377" fmla="*/ 1211639 w 2867102"/>
              <a:gd name="connsiteY377" fmla="*/ 651609 h 1502425"/>
              <a:gd name="connsiteX378" fmla="*/ 1157639 w 2867102"/>
              <a:gd name="connsiteY378" fmla="*/ 705609 h 1502425"/>
              <a:gd name="connsiteX379" fmla="*/ 1103639 w 2867102"/>
              <a:gd name="connsiteY379" fmla="*/ 651609 h 1502425"/>
              <a:gd name="connsiteX380" fmla="*/ 1103639 w 2867102"/>
              <a:gd name="connsiteY380" fmla="*/ 850812 h 1502425"/>
              <a:gd name="connsiteX381" fmla="*/ 1157639 w 2867102"/>
              <a:gd name="connsiteY381" fmla="*/ 796812 h 1502425"/>
              <a:gd name="connsiteX382" fmla="*/ 1211639 w 2867102"/>
              <a:gd name="connsiteY382" fmla="*/ 850812 h 1502425"/>
              <a:gd name="connsiteX383" fmla="*/ 1157639 w 2867102"/>
              <a:gd name="connsiteY383" fmla="*/ 904812 h 1502425"/>
              <a:gd name="connsiteX384" fmla="*/ 1103639 w 2867102"/>
              <a:gd name="connsiteY384" fmla="*/ 850812 h 1502425"/>
              <a:gd name="connsiteX385" fmla="*/ 1103639 w 2867102"/>
              <a:gd name="connsiteY385" fmla="*/ 1050015 h 1502425"/>
              <a:gd name="connsiteX386" fmla="*/ 1157639 w 2867102"/>
              <a:gd name="connsiteY386" fmla="*/ 996015 h 1502425"/>
              <a:gd name="connsiteX387" fmla="*/ 1211639 w 2867102"/>
              <a:gd name="connsiteY387" fmla="*/ 1050015 h 1502425"/>
              <a:gd name="connsiteX388" fmla="*/ 1157639 w 2867102"/>
              <a:gd name="connsiteY388" fmla="*/ 1104015 h 1502425"/>
              <a:gd name="connsiteX389" fmla="*/ 1103639 w 2867102"/>
              <a:gd name="connsiteY389" fmla="*/ 1050015 h 1502425"/>
              <a:gd name="connsiteX390" fmla="*/ 1103639 w 2867102"/>
              <a:gd name="connsiteY390" fmla="*/ 1249218 h 1502425"/>
              <a:gd name="connsiteX391" fmla="*/ 1157639 w 2867102"/>
              <a:gd name="connsiteY391" fmla="*/ 1195218 h 1502425"/>
              <a:gd name="connsiteX392" fmla="*/ 1211639 w 2867102"/>
              <a:gd name="connsiteY392" fmla="*/ 1249218 h 1502425"/>
              <a:gd name="connsiteX393" fmla="*/ 1157639 w 2867102"/>
              <a:gd name="connsiteY393" fmla="*/ 1303218 h 1502425"/>
              <a:gd name="connsiteX394" fmla="*/ 1103639 w 2867102"/>
              <a:gd name="connsiteY394" fmla="*/ 1249218 h 1502425"/>
              <a:gd name="connsiteX395" fmla="*/ 1103639 w 2867102"/>
              <a:gd name="connsiteY395" fmla="*/ 1448424 h 1502425"/>
              <a:gd name="connsiteX396" fmla="*/ 1157639 w 2867102"/>
              <a:gd name="connsiteY396" fmla="*/ 1394424 h 1502425"/>
              <a:gd name="connsiteX397" fmla="*/ 1211639 w 2867102"/>
              <a:gd name="connsiteY397" fmla="*/ 1448424 h 1502425"/>
              <a:gd name="connsiteX398" fmla="*/ 1157639 w 2867102"/>
              <a:gd name="connsiteY398" fmla="*/ 1502424 h 1502425"/>
              <a:gd name="connsiteX399" fmla="*/ 1103639 w 2867102"/>
              <a:gd name="connsiteY399" fmla="*/ 1448424 h 1502425"/>
              <a:gd name="connsiteX400" fmla="*/ 919704 w 2867102"/>
              <a:gd name="connsiteY400" fmla="*/ 54000 h 1502425"/>
              <a:gd name="connsiteX401" fmla="*/ 973699 w 2867102"/>
              <a:gd name="connsiteY401" fmla="*/ 0 h 1502425"/>
              <a:gd name="connsiteX402" fmla="*/ 1027699 w 2867102"/>
              <a:gd name="connsiteY402" fmla="*/ 54000 h 1502425"/>
              <a:gd name="connsiteX403" fmla="*/ 973699 w 2867102"/>
              <a:gd name="connsiteY403" fmla="*/ 108000 h 1502425"/>
              <a:gd name="connsiteX404" fmla="*/ 919704 w 2867102"/>
              <a:gd name="connsiteY404" fmla="*/ 54000 h 1502425"/>
              <a:gd name="connsiteX405" fmla="*/ 919703 w 2867102"/>
              <a:gd name="connsiteY405" fmla="*/ 253203 h 1502425"/>
              <a:gd name="connsiteX406" fmla="*/ 973699 w 2867102"/>
              <a:gd name="connsiteY406" fmla="*/ 199203 h 1502425"/>
              <a:gd name="connsiteX407" fmla="*/ 1027699 w 2867102"/>
              <a:gd name="connsiteY407" fmla="*/ 253203 h 1502425"/>
              <a:gd name="connsiteX408" fmla="*/ 973699 w 2867102"/>
              <a:gd name="connsiteY408" fmla="*/ 307203 h 1502425"/>
              <a:gd name="connsiteX409" fmla="*/ 919703 w 2867102"/>
              <a:gd name="connsiteY409" fmla="*/ 253203 h 1502425"/>
              <a:gd name="connsiteX410" fmla="*/ 919703 w 2867102"/>
              <a:gd name="connsiteY410" fmla="*/ 452406 h 1502425"/>
              <a:gd name="connsiteX411" fmla="*/ 973699 w 2867102"/>
              <a:gd name="connsiteY411" fmla="*/ 398406 h 1502425"/>
              <a:gd name="connsiteX412" fmla="*/ 1027699 w 2867102"/>
              <a:gd name="connsiteY412" fmla="*/ 452406 h 1502425"/>
              <a:gd name="connsiteX413" fmla="*/ 973699 w 2867102"/>
              <a:gd name="connsiteY413" fmla="*/ 506406 h 1502425"/>
              <a:gd name="connsiteX414" fmla="*/ 919703 w 2867102"/>
              <a:gd name="connsiteY414" fmla="*/ 452406 h 1502425"/>
              <a:gd name="connsiteX415" fmla="*/ 919702 w 2867102"/>
              <a:gd name="connsiteY415" fmla="*/ 651609 h 1502425"/>
              <a:gd name="connsiteX416" fmla="*/ 973699 w 2867102"/>
              <a:gd name="connsiteY416" fmla="*/ 597609 h 1502425"/>
              <a:gd name="connsiteX417" fmla="*/ 1027699 w 2867102"/>
              <a:gd name="connsiteY417" fmla="*/ 651609 h 1502425"/>
              <a:gd name="connsiteX418" fmla="*/ 973699 w 2867102"/>
              <a:gd name="connsiteY418" fmla="*/ 705609 h 1502425"/>
              <a:gd name="connsiteX419" fmla="*/ 919702 w 2867102"/>
              <a:gd name="connsiteY419" fmla="*/ 651609 h 1502425"/>
              <a:gd name="connsiteX420" fmla="*/ 919701 w 2867102"/>
              <a:gd name="connsiteY420" fmla="*/ 850812 h 1502425"/>
              <a:gd name="connsiteX421" fmla="*/ 973699 w 2867102"/>
              <a:gd name="connsiteY421" fmla="*/ 796812 h 1502425"/>
              <a:gd name="connsiteX422" fmla="*/ 1027699 w 2867102"/>
              <a:gd name="connsiteY422" fmla="*/ 850812 h 1502425"/>
              <a:gd name="connsiteX423" fmla="*/ 973699 w 2867102"/>
              <a:gd name="connsiteY423" fmla="*/ 904812 h 1502425"/>
              <a:gd name="connsiteX424" fmla="*/ 919701 w 2867102"/>
              <a:gd name="connsiteY424" fmla="*/ 850812 h 1502425"/>
              <a:gd name="connsiteX425" fmla="*/ 919701 w 2867102"/>
              <a:gd name="connsiteY425" fmla="*/ 1050015 h 1502425"/>
              <a:gd name="connsiteX426" fmla="*/ 973699 w 2867102"/>
              <a:gd name="connsiteY426" fmla="*/ 996015 h 1502425"/>
              <a:gd name="connsiteX427" fmla="*/ 1027699 w 2867102"/>
              <a:gd name="connsiteY427" fmla="*/ 1050015 h 1502425"/>
              <a:gd name="connsiteX428" fmla="*/ 973699 w 2867102"/>
              <a:gd name="connsiteY428" fmla="*/ 1104015 h 1502425"/>
              <a:gd name="connsiteX429" fmla="*/ 919701 w 2867102"/>
              <a:gd name="connsiteY429" fmla="*/ 1050015 h 1502425"/>
              <a:gd name="connsiteX430" fmla="*/ 919700 w 2867102"/>
              <a:gd name="connsiteY430" fmla="*/ 1249218 h 1502425"/>
              <a:gd name="connsiteX431" fmla="*/ 973699 w 2867102"/>
              <a:gd name="connsiteY431" fmla="*/ 1195218 h 1502425"/>
              <a:gd name="connsiteX432" fmla="*/ 1027699 w 2867102"/>
              <a:gd name="connsiteY432" fmla="*/ 1249218 h 1502425"/>
              <a:gd name="connsiteX433" fmla="*/ 973699 w 2867102"/>
              <a:gd name="connsiteY433" fmla="*/ 1303218 h 1502425"/>
              <a:gd name="connsiteX434" fmla="*/ 919700 w 2867102"/>
              <a:gd name="connsiteY434" fmla="*/ 1249218 h 1502425"/>
              <a:gd name="connsiteX435" fmla="*/ 919699 w 2867102"/>
              <a:gd name="connsiteY435" fmla="*/ 1448424 h 1502425"/>
              <a:gd name="connsiteX436" fmla="*/ 973699 w 2867102"/>
              <a:gd name="connsiteY436" fmla="*/ 1394424 h 1502425"/>
              <a:gd name="connsiteX437" fmla="*/ 1027699 w 2867102"/>
              <a:gd name="connsiteY437" fmla="*/ 1448424 h 1502425"/>
              <a:gd name="connsiteX438" fmla="*/ 973699 w 2867102"/>
              <a:gd name="connsiteY438" fmla="*/ 1502424 h 1502425"/>
              <a:gd name="connsiteX439" fmla="*/ 919699 w 2867102"/>
              <a:gd name="connsiteY439" fmla="*/ 1448424 h 1502425"/>
              <a:gd name="connsiteX440" fmla="*/ 735764 w 2867102"/>
              <a:gd name="connsiteY440" fmla="*/ 54000 h 1502425"/>
              <a:gd name="connsiteX441" fmla="*/ 789764 w 2867102"/>
              <a:gd name="connsiteY441" fmla="*/ 0 h 1502425"/>
              <a:gd name="connsiteX442" fmla="*/ 843764 w 2867102"/>
              <a:gd name="connsiteY442" fmla="*/ 54000 h 1502425"/>
              <a:gd name="connsiteX443" fmla="*/ 789764 w 2867102"/>
              <a:gd name="connsiteY443" fmla="*/ 108000 h 1502425"/>
              <a:gd name="connsiteX444" fmla="*/ 735764 w 2867102"/>
              <a:gd name="connsiteY444" fmla="*/ 54000 h 1502425"/>
              <a:gd name="connsiteX445" fmla="*/ 735763 w 2867102"/>
              <a:gd name="connsiteY445" fmla="*/ 253203 h 1502425"/>
              <a:gd name="connsiteX446" fmla="*/ 789763 w 2867102"/>
              <a:gd name="connsiteY446" fmla="*/ 199203 h 1502425"/>
              <a:gd name="connsiteX447" fmla="*/ 843763 w 2867102"/>
              <a:gd name="connsiteY447" fmla="*/ 253203 h 1502425"/>
              <a:gd name="connsiteX448" fmla="*/ 789763 w 2867102"/>
              <a:gd name="connsiteY448" fmla="*/ 307203 h 1502425"/>
              <a:gd name="connsiteX449" fmla="*/ 735763 w 2867102"/>
              <a:gd name="connsiteY449" fmla="*/ 253203 h 1502425"/>
              <a:gd name="connsiteX450" fmla="*/ 735763 w 2867102"/>
              <a:gd name="connsiteY450" fmla="*/ 452406 h 1502425"/>
              <a:gd name="connsiteX451" fmla="*/ 789762 w 2867102"/>
              <a:gd name="connsiteY451" fmla="*/ 398406 h 1502425"/>
              <a:gd name="connsiteX452" fmla="*/ 843763 w 2867102"/>
              <a:gd name="connsiteY452" fmla="*/ 452406 h 1502425"/>
              <a:gd name="connsiteX453" fmla="*/ 789762 w 2867102"/>
              <a:gd name="connsiteY453" fmla="*/ 506406 h 1502425"/>
              <a:gd name="connsiteX454" fmla="*/ 735763 w 2867102"/>
              <a:gd name="connsiteY454" fmla="*/ 452406 h 1502425"/>
              <a:gd name="connsiteX455" fmla="*/ 735762 w 2867102"/>
              <a:gd name="connsiteY455" fmla="*/ 651609 h 1502425"/>
              <a:gd name="connsiteX456" fmla="*/ 789762 w 2867102"/>
              <a:gd name="connsiteY456" fmla="*/ 597609 h 1502425"/>
              <a:gd name="connsiteX457" fmla="*/ 843762 w 2867102"/>
              <a:gd name="connsiteY457" fmla="*/ 651609 h 1502425"/>
              <a:gd name="connsiteX458" fmla="*/ 789762 w 2867102"/>
              <a:gd name="connsiteY458" fmla="*/ 705609 h 1502425"/>
              <a:gd name="connsiteX459" fmla="*/ 735762 w 2867102"/>
              <a:gd name="connsiteY459" fmla="*/ 651609 h 1502425"/>
              <a:gd name="connsiteX460" fmla="*/ 735761 w 2867102"/>
              <a:gd name="connsiteY460" fmla="*/ 850812 h 1502425"/>
              <a:gd name="connsiteX461" fmla="*/ 789761 w 2867102"/>
              <a:gd name="connsiteY461" fmla="*/ 796812 h 1502425"/>
              <a:gd name="connsiteX462" fmla="*/ 843761 w 2867102"/>
              <a:gd name="connsiteY462" fmla="*/ 850812 h 1502425"/>
              <a:gd name="connsiteX463" fmla="*/ 789761 w 2867102"/>
              <a:gd name="connsiteY463" fmla="*/ 904812 h 1502425"/>
              <a:gd name="connsiteX464" fmla="*/ 735761 w 2867102"/>
              <a:gd name="connsiteY464" fmla="*/ 850812 h 1502425"/>
              <a:gd name="connsiteX465" fmla="*/ 735761 w 2867102"/>
              <a:gd name="connsiteY465" fmla="*/ 1050015 h 1502425"/>
              <a:gd name="connsiteX466" fmla="*/ 789761 w 2867102"/>
              <a:gd name="connsiteY466" fmla="*/ 996015 h 1502425"/>
              <a:gd name="connsiteX467" fmla="*/ 843761 w 2867102"/>
              <a:gd name="connsiteY467" fmla="*/ 1050015 h 1502425"/>
              <a:gd name="connsiteX468" fmla="*/ 789761 w 2867102"/>
              <a:gd name="connsiteY468" fmla="*/ 1104015 h 1502425"/>
              <a:gd name="connsiteX469" fmla="*/ 735761 w 2867102"/>
              <a:gd name="connsiteY469" fmla="*/ 1050015 h 1502425"/>
              <a:gd name="connsiteX470" fmla="*/ 735760 w 2867102"/>
              <a:gd name="connsiteY470" fmla="*/ 1249218 h 1502425"/>
              <a:gd name="connsiteX471" fmla="*/ 789760 w 2867102"/>
              <a:gd name="connsiteY471" fmla="*/ 1195218 h 1502425"/>
              <a:gd name="connsiteX472" fmla="*/ 843760 w 2867102"/>
              <a:gd name="connsiteY472" fmla="*/ 1249218 h 1502425"/>
              <a:gd name="connsiteX473" fmla="*/ 789760 w 2867102"/>
              <a:gd name="connsiteY473" fmla="*/ 1303218 h 1502425"/>
              <a:gd name="connsiteX474" fmla="*/ 735760 w 2867102"/>
              <a:gd name="connsiteY474" fmla="*/ 1249218 h 1502425"/>
              <a:gd name="connsiteX475" fmla="*/ 735759 w 2867102"/>
              <a:gd name="connsiteY475" fmla="*/ 1448424 h 1502425"/>
              <a:gd name="connsiteX476" fmla="*/ 789759 w 2867102"/>
              <a:gd name="connsiteY476" fmla="*/ 1394424 h 1502425"/>
              <a:gd name="connsiteX477" fmla="*/ 843759 w 2867102"/>
              <a:gd name="connsiteY477" fmla="*/ 1448424 h 1502425"/>
              <a:gd name="connsiteX478" fmla="*/ 789759 w 2867102"/>
              <a:gd name="connsiteY478" fmla="*/ 1502424 h 1502425"/>
              <a:gd name="connsiteX479" fmla="*/ 735759 w 2867102"/>
              <a:gd name="connsiteY479" fmla="*/ 1448424 h 1502425"/>
              <a:gd name="connsiteX480" fmla="*/ 551825 w 2867102"/>
              <a:gd name="connsiteY480" fmla="*/ 54000 h 1502425"/>
              <a:gd name="connsiteX481" fmla="*/ 605824 w 2867102"/>
              <a:gd name="connsiteY481" fmla="*/ 0 h 1502425"/>
              <a:gd name="connsiteX482" fmla="*/ 659824 w 2867102"/>
              <a:gd name="connsiteY482" fmla="*/ 54000 h 1502425"/>
              <a:gd name="connsiteX483" fmla="*/ 605824 w 2867102"/>
              <a:gd name="connsiteY483" fmla="*/ 108000 h 1502425"/>
              <a:gd name="connsiteX484" fmla="*/ 551825 w 2867102"/>
              <a:gd name="connsiteY484" fmla="*/ 54000 h 1502425"/>
              <a:gd name="connsiteX485" fmla="*/ 551824 w 2867102"/>
              <a:gd name="connsiteY485" fmla="*/ 253203 h 1502425"/>
              <a:gd name="connsiteX486" fmla="*/ 605824 w 2867102"/>
              <a:gd name="connsiteY486" fmla="*/ 199203 h 1502425"/>
              <a:gd name="connsiteX487" fmla="*/ 659823 w 2867102"/>
              <a:gd name="connsiteY487" fmla="*/ 253203 h 1502425"/>
              <a:gd name="connsiteX488" fmla="*/ 605824 w 2867102"/>
              <a:gd name="connsiteY488" fmla="*/ 307203 h 1502425"/>
              <a:gd name="connsiteX489" fmla="*/ 551824 w 2867102"/>
              <a:gd name="connsiteY489" fmla="*/ 253203 h 1502425"/>
              <a:gd name="connsiteX490" fmla="*/ 551823 w 2867102"/>
              <a:gd name="connsiteY490" fmla="*/ 452406 h 1502425"/>
              <a:gd name="connsiteX491" fmla="*/ 605823 w 2867102"/>
              <a:gd name="connsiteY491" fmla="*/ 398406 h 1502425"/>
              <a:gd name="connsiteX492" fmla="*/ 659823 w 2867102"/>
              <a:gd name="connsiteY492" fmla="*/ 452406 h 1502425"/>
              <a:gd name="connsiteX493" fmla="*/ 605823 w 2867102"/>
              <a:gd name="connsiteY493" fmla="*/ 506406 h 1502425"/>
              <a:gd name="connsiteX494" fmla="*/ 551823 w 2867102"/>
              <a:gd name="connsiteY494" fmla="*/ 452406 h 1502425"/>
              <a:gd name="connsiteX495" fmla="*/ 551823 w 2867102"/>
              <a:gd name="connsiteY495" fmla="*/ 651609 h 1502425"/>
              <a:gd name="connsiteX496" fmla="*/ 605822 w 2867102"/>
              <a:gd name="connsiteY496" fmla="*/ 597609 h 1502425"/>
              <a:gd name="connsiteX497" fmla="*/ 659822 w 2867102"/>
              <a:gd name="connsiteY497" fmla="*/ 651609 h 1502425"/>
              <a:gd name="connsiteX498" fmla="*/ 605822 w 2867102"/>
              <a:gd name="connsiteY498" fmla="*/ 705609 h 1502425"/>
              <a:gd name="connsiteX499" fmla="*/ 551823 w 2867102"/>
              <a:gd name="connsiteY499" fmla="*/ 651609 h 1502425"/>
              <a:gd name="connsiteX500" fmla="*/ 551822 w 2867102"/>
              <a:gd name="connsiteY500" fmla="*/ 850812 h 1502425"/>
              <a:gd name="connsiteX501" fmla="*/ 605822 w 2867102"/>
              <a:gd name="connsiteY501" fmla="*/ 796812 h 1502425"/>
              <a:gd name="connsiteX502" fmla="*/ 659821 w 2867102"/>
              <a:gd name="connsiteY502" fmla="*/ 850812 h 1502425"/>
              <a:gd name="connsiteX503" fmla="*/ 605822 w 2867102"/>
              <a:gd name="connsiteY503" fmla="*/ 904812 h 1502425"/>
              <a:gd name="connsiteX504" fmla="*/ 551822 w 2867102"/>
              <a:gd name="connsiteY504" fmla="*/ 850812 h 1502425"/>
              <a:gd name="connsiteX505" fmla="*/ 551821 w 2867102"/>
              <a:gd name="connsiteY505" fmla="*/ 1050015 h 1502425"/>
              <a:gd name="connsiteX506" fmla="*/ 605821 w 2867102"/>
              <a:gd name="connsiteY506" fmla="*/ 996015 h 1502425"/>
              <a:gd name="connsiteX507" fmla="*/ 659821 w 2867102"/>
              <a:gd name="connsiteY507" fmla="*/ 1050015 h 1502425"/>
              <a:gd name="connsiteX508" fmla="*/ 605821 w 2867102"/>
              <a:gd name="connsiteY508" fmla="*/ 1104015 h 1502425"/>
              <a:gd name="connsiteX509" fmla="*/ 551821 w 2867102"/>
              <a:gd name="connsiteY509" fmla="*/ 1050015 h 1502425"/>
              <a:gd name="connsiteX510" fmla="*/ 551820 w 2867102"/>
              <a:gd name="connsiteY510" fmla="*/ 1249218 h 1502425"/>
              <a:gd name="connsiteX511" fmla="*/ 605820 w 2867102"/>
              <a:gd name="connsiteY511" fmla="*/ 1195218 h 1502425"/>
              <a:gd name="connsiteX512" fmla="*/ 659820 w 2867102"/>
              <a:gd name="connsiteY512" fmla="*/ 1249218 h 1502425"/>
              <a:gd name="connsiteX513" fmla="*/ 605820 w 2867102"/>
              <a:gd name="connsiteY513" fmla="*/ 1303218 h 1502425"/>
              <a:gd name="connsiteX514" fmla="*/ 551820 w 2867102"/>
              <a:gd name="connsiteY514" fmla="*/ 1249218 h 1502425"/>
              <a:gd name="connsiteX515" fmla="*/ 551820 w 2867102"/>
              <a:gd name="connsiteY515" fmla="*/ 1448424 h 1502425"/>
              <a:gd name="connsiteX516" fmla="*/ 605819 w 2867102"/>
              <a:gd name="connsiteY516" fmla="*/ 1394424 h 1502425"/>
              <a:gd name="connsiteX517" fmla="*/ 659819 w 2867102"/>
              <a:gd name="connsiteY517" fmla="*/ 1448424 h 1502425"/>
              <a:gd name="connsiteX518" fmla="*/ 605819 w 2867102"/>
              <a:gd name="connsiteY518" fmla="*/ 1502424 h 1502425"/>
              <a:gd name="connsiteX519" fmla="*/ 551820 w 2867102"/>
              <a:gd name="connsiteY519" fmla="*/ 1448424 h 1502425"/>
              <a:gd name="connsiteX520" fmla="*/ 367884 w 2867102"/>
              <a:gd name="connsiteY520" fmla="*/ 54001 h 1502425"/>
              <a:gd name="connsiteX521" fmla="*/ 421884 w 2867102"/>
              <a:gd name="connsiteY521" fmla="*/ 1 h 1502425"/>
              <a:gd name="connsiteX522" fmla="*/ 475885 w 2867102"/>
              <a:gd name="connsiteY522" fmla="*/ 54001 h 1502425"/>
              <a:gd name="connsiteX523" fmla="*/ 421884 w 2867102"/>
              <a:gd name="connsiteY523" fmla="*/ 108001 h 1502425"/>
              <a:gd name="connsiteX524" fmla="*/ 367884 w 2867102"/>
              <a:gd name="connsiteY524" fmla="*/ 54001 h 1502425"/>
              <a:gd name="connsiteX525" fmla="*/ 367883 w 2867102"/>
              <a:gd name="connsiteY525" fmla="*/ 253204 h 1502425"/>
              <a:gd name="connsiteX526" fmla="*/ 421883 w 2867102"/>
              <a:gd name="connsiteY526" fmla="*/ 199204 h 1502425"/>
              <a:gd name="connsiteX527" fmla="*/ 475884 w 2867102"/>
              <a:gd name="connsiteY527" fmla="*/ 253204 h 1502425"/>
              <a:gd name="connsiteX528" fmla="*/ 421883 w 2867102"/>
              <a:gd name="connsiteY528" fmla="*/ 307204 h 1502425"/>
              <a:gd name="connsiteX529" fmla="*/ 367883 w 2867102"/>
              <a:gd name="connsiteY529" fmla="*/ 253204 h 1502425"/>
              <a:gd name="connsiteX530" fmla="*/ 367882 w 2867102"/>
              <a:gd name="connsiteY530" fmla="*/ 452407 h 1502425"/>
              <a:gd name="connsiteX531" fmla="*/ 421883 w 2867102"/>
              <a:gd name="connsiteY531" fmla="*/ 398407 h 1502425"/>
              <a:gd name="connsiteX532" fmla="*/ 475884 w 2867102"/>
              <a:gd name="connsiteY532" fmla="*/ 452407 h 1502425"/>
              <a:gd name="connsiteX533" fmla="*/ 421883 w 2867102"/>
              <a:gd name="connsiteY533" fmla="*/ 506407 h 1502425"/>
              <a:gd name="connsiteX534" fmla="*/ 367882 w 2867102"/>
              <a:gd name="connsiteY534" fmla="*/ 452407 h 1502425"/>
              <a:gd name="connsiteX535" fmla="*/ 367882 w 2867102"/>
              <a:gd name="connsiteY535" fmla="*/ 651610 h 1502425"/>
              <a:gd name="connsiteX536" fmla="*/ 421882 w 2867102"/>
              <a:gd name="connsiteY536" fmla="*/ 597610 h 1502425"/>
              <a:gd name="connsiteX537" fmla="*/ 475883 w 2867102"/>
              <a:gd name="connsiteY537" fmla="*/ 651610 h 1502425"/>
              <a:gd name="connsiteX538" fmla="*/ 421882 w 2867102"/>
              <a:gd name="connsiteY538" fmla="*/ 705610 h 1502425"/>
              <a:gd name="connsiteX539" fmla="*/ 367882 w 2867102"/>
              <a:gd name="connsiteY539" fmla="*/ 651610 h 1502425"/>
              <a:gd name="connsiteX540" fmla="*/ 367881 w 2867102"/>
              <a:gd name="connsiteY540" fmla="*/ 850813 h 1502425"/>
              <a:gd name="connsiteX541" fmla="*/ 421881 w 2867102"/>
              <a:gd name="connsiteY541" fmla="*/ 796813 h 1502425"/>
              <a:gd name="connsiteX542" fmla="*/ 475882 w 2867102"/>
              <a:gd name="connsiteY542" fmla="*/ 850813 h 1502425"/>
              <a:gd name="connsiteX543" fmla="*/ 421881 w 2867102"/>
              <a:gd name="connsiteY543" fmla="*/ 904813 h 1502425"/>
              <a:gd name="connsiteX544" fmla="*/ 367881 w 2867102"/>
              <a:gd name="connsiteY544" fmla="*/ 850813 h 1502425"/>
              <a:gd name="connsiteX545" fmla="*/ 367881 w 2867102"/>
              <a:gd name="connsiteY545" fmla="*/ 1050016 h 1502425"/>
              <a:gd name="connsiteX546" fmla="*/ 421881 w 2867102"/>
              <a:gd name="connsiteY546" fmla="*/ 996016 h 1502425"/>
              <a:gd name="connsiteX547" fmla="*/ 475881 w 2867102"/>
              <a:gd name="connsiteY547" fmla="*/ 1050016 h 1502425"/>
              <a:gd name="connsiteX548" fmla="*/ 421881 w 2867102"/>
              <a:gd name="connsiteY548" fmla="*/ 1104016 h 1502425"/>
              <a:gd name="connsiteX549" fmla="*/ 367881 w 2867102"/>
              <a:gd name="connsiteY549" fmla="*/ 1050016 h 1502425"/>
              <a:gd name="connsiteX550" fmla="*/ 367880 w 2867102"/>
              <a:gd name="connsiteY550" fmla="*/ 1249219 h 1502425"/>
              <a:gd name="connsiteX551" fmla="*/ 421880 w 2867102"/>
              <a:gd name="connsiteY551" fmla="*/ 1195219 h 1502425"/>
              <a:gd name="connsiteX552" fmla="*/ 475880 w 2867102"/>
              <a:gd name="connsiteY552" fmla="*/ 1249219 h 1502425"/>
              <a:gd name="connsiteX553" fmla="*/ 421880 w 2867102"/>
              <a:gd name="connsiteY553" fmla="*/ 1303219 h 1502425"/>
              <a:gd name="connsiteX554" fmla="*/ 367880 w 2867102"/>
              <a:gd name="connsiteY554" fmla="*/ 1249219 h 1502425"/>
              <a:gd name="connsiteX555" fmla="*/ 367879 w 2867102"/>
              <a:gd name="connsiteY555" fmla="*/ 1448425 h 1502425"/>
              <a:gd name="connsiteX556" fmla="*/ 421879 w 2867102"/>
              <a:gd name="connsiteY556" fmla="*/ 1394425 h 1502425"/>
              <a:gd name="connsiteX557" fmla="*/ 475880 w 2867102"/>
              <a:gd name="connsiteY557" fmla="*/ 1448425 h 1502425"/>
              <a:gd name="connsiteX558" fmla="*/ 421879 w 2867102"/>
              <a:gd name="connsiteY558" fmla="*/ 1502425 h 1502425"/>
              <a:gd name="connsiteX559" fmla="*/ 367879 w 2867102"/>
              <a:gd name="connsiteY559" fmla="*/ 1448425 h 1502425"/>
              <a:gd name="connsiteX560" fmla="*/ 183944 w 2867102"/>
              <a:gd name="connsiteY560" fmla="*/ 54001 h 1502425"/>
              <a:gd name="connsiteX561" fmla="*/ 237944 w 2867102"/>
              <a:gd name="connsiteY561" fmla="*/ 1 h 1502425"/>
              <a:gd name="connsiteX562" fmla="*/ 291944 w 2867102"/>
              <a:gd name="connsiteY562" fmla="*/ 54001 h 1502425"/>
              <a:gd name="connsiteX563" fmla="*/ 237944 w 2867102"/>
              <a:gd name="connsiteY563" fmla="*/ 108001 h 1502425"/>
              <a:gd name="connsiteX564" fmla="*/ 183944 w 2867102"/>
              <a:gd name="connsiteY564" fmla="*/ 54001 h 1502425"/>
              <a:gd name="connsiteX565" fmla="*/ 183943 w 2867102"/>
              <a:gd name="connsiteY565" fmla="*/ 253204 h 1502425"/>
              <a:gd name="connsiteX566" fmla="*/ 237943 w 2867102"/>
              <a:gd name="connsiteY566" fmla="*/ 199204 h 1502425"/>
              <a:gd name="connsiteX567" fmla="*/ 291943 w 2867102"/>
              <a:gd name="connsiteY567" fmla="*/ 253204 h 1502425"/>
              <a:gd name="connsiteX568" fmla="*/ 237943 w 2867102"/>
              <a:gd name="connsiteY568" fmla="*/ 307204 h 1502425"/>
              <a:gd name="connsiteX569" fmla="*/ 183943 w 2867102"/>
              <a:gd name="connsiteY569" fmla="*/ 253204 h 1502425"/>
              <a:gd name="connsiteX570" fmla="*/ 183943 w 2867102"/>
              <a:gd name="connsiteY570" fmla="*/ 452407 h 1502425"/>
              <a:gd name="connsiteX571" fmla="*/ 237943 w 2867102"/>
              <a:gd name="connsiteY571" fmla="*/ 398407 h 1502425"/>
              <a:gd name="connsiteX572" fmla="*/ 291943 w 2867102"/>
              <a:gd name="connsiteY572" fmla="*/ 452407 h 1502425"/>
              <a:gd name="connsiteX573" fmla="*/ 237943 w 2867102"/>
              <a:gd name="connsiteY573" fmla="*/ 506407 h 1502425"/>
              <a:gd name="connsiteX574" fmla="*/ 183943 w 2867102"/>
              <a:gd name="connsiteY574" fmla="*/ 452407 h 1502425"/>
              <a:gd name="connsiteX575" fmla="*/ 183942 w 2867102"/>
              <a:gd name="connsiteY575" fmla="*/ 651610 h 1502425"/>
              <a:gd name="connsiteX576" fmla="*/ 237942 w 2867102"/>
              <a:gd name="connsiteY576" fmla="*/ 597610 h 1502425"/>
              <a:gd name="connsiteX577" fmla="*/ 291942 w 2867102"/>
              <a:gd name="connsiteY577" fmla="*/ 651610 h 1502425"/>
              <a:gd name="connsiteX578" fmla="*/ 237942 w 2867102"/>
              <a:gd name="connsiteY578" fmla="*/ 705610 h 1502425"/>
              <a:gd name="connsiteX579" fmla="*/ 183942 w 2867102"/>
              <a:gd name="connsiteY579" fmla="*/ 651610 h 1502425"/>
              <a:gd name="connsiteX580" fmla="*/ 183941 w 2867102"/>
              <a:gd name="connsiteY580" fmla="*/ 850813 h 1502425"/>
              <a:gd name="connsiteX581" fmla="*/ 237941 w 2867102"/>
              <a:gd name="connsiteY581" fmla="*/ 796813 h 1502425"/>
              <a:gd name="connsiteX582" fmla="*/ 291941 w 2867102"/>
              <a:gd name="connsiteY582" fmla="*/ 850813 h 1502425"/>
              <a:gd name="connsiteX583" fmla="*/ 237941 w 2867102"/>
              <a:gd name="connsiteY583" fmla="*/ 904813 h 1502425"/>
              <a:gd name="connsiteX584" fmla="*/ 183941 w 2867102"/>
              <a:gd name="connsiteY584" fmla="*/ 850813 h 1502425"/>
              <a:gd name="connsiteX585" fmla="*/ 183941 w 2867102"/>
              <a:gd name="connsiteY585" fmla="*/ 1050016 h 1502425"/>
              <a:gd name="connsiteX586" fmla="*/ 237941 w 2867102"/>
              <a:gd name="connsiteY586" fmla="*/ 996016 h 1502425"/>
              <a:gd name="connsiteX587" fmla="*/ 291941 w 2867102"/>
              <a:gd name="connsiteY587" fmla="*/ 1050016 h 1502425"/>
              <a:gd name="connsiteX588" fmla="*/ 237941 w 2867102"/>
              <a:gd name="connsiteY588" fmla="*/ 1104016 h 1502425"/>
              <a:gd name="connsiteX589" fmla="*/ 183941 w 2867102"/>
              <a:gd name="connsiteY589" fmla="*/ 1050016 h 1502425"/>
              <a:gd name="connsiteX590" fmla="*/ 183940 w 2867102"/>
              <a:gd name="connsiteY590" fmla="*/ 1249219 h 1502425"/>
              <a:gd name="connsiteX591" fmla="*/ 237940 w 2867102"/>
              <a:gd name="connsiteY591" fmla="*/ 1195219 h 1502425"/>
              <a:gd name="connsiteX592" fmla="*/ 291940 w 2867102"/>
              <a:gd name="connsiteY592" fmla="*/ 1249219 h 1502425"/>
              <a:gd name="connsiteX593" fmla="*/ 237940 w 2867102"/>
              <a:gd name="connsiteY593" fmla="*/ 1303219 h 1502425"/>
              <a:gd name="connsiteX594" fmla="*/ 183940 w 2867102"/>
              <a:gd name="connsiteY594" fmla="*/ 1249219 h 1502425"/>
              <a:gd name="connsiteX595" fmla="*/ 183940 w 2867102"/>
              <a:gd name="connsiteY595" fmla="*/ 1448425 h 1502425"/>
              <a:gd name="connsiteX596" fmla="*/ 237940 w 2867102"/>
              <a:gd name="connsiteY596" fmla="*/ 1394425 h 1502425"/>
              <a:gd name="connsiteX597" fmla="*/ 291940 w 2867102"/>
              <a:gd name="connsiteY597" fmla="*/ 1448425 h 1502425"/>
              <a:gd name="connsiteX598" fmla="*/ 237940 w 2867102"/>
              <a:gd name="connsiteY598" fmla="*/ 1502425 h 1502425"/>
              <a:gd name="connsiteX599" fmla="*/ 183940 w 2867102"/>
              <a:gd name="connsiteY599" fmla="*/ 1448425 h 1502425"/>
              <a:gd name="connsiteX600" fmla="*/ 4 w 2867102"/>
              <a:gd name="connsiteY600" fmla="*/ 54001 h 1502425"/>
              <a:gd name="connsiteX601" fmla="*/ 54004 w 2867102"/>
              <a:gd name="connsiteY601" fmla="*/ 1 h 1502425"/>
              <a:gd name="connsiteX602" fmla="*/ 108004 w 2867102"/>
              <a:gd name="connsiteY602" fmla="*/ 54001 h 1502425"/>
              <a:gd name="connsiteX603" fmla="*/ 54004 w 2867102"/>
              <a:gd name="connsiteY603" fmla="*/ 108001 h 1502425"/>
              <a:gd name="connsiteX604" fmla="*/ 4 w 2867102"/>
              <a:gd name="connsiteY604" fmla="*/ 54001 h 1502425"/>
              <a:gd name="connsiteX605" fmla="*/ 3 w 2867102"/>
              <a:gd name="connsiteY605" fmla="*/ 253204 h 1502425"/>
              <a:gd name="connsiteX606" fmla="*/ 54003 w 2867102"/>
              <a:gd name="connsiteY606" fmla="*/ 199204 h 1502425"/>
              <a:gd name="connsiteX607" fmla="*/ 108003 w 2867102"/>
              <a:gd name="connsiteY607" fmla="*/ 253204 h 1502425"/>
              <a:gd name="connsiteX608" fmla="*/ 54003 w 2867102"/>
              <a:gd name="connsiteY608" fmla="*/ 307204 h 1502425"/>
              <a:gd name="connsiteX609" fmla="*/ 3 w 2867102"/>
              <a:gd name="connsiteY609" fmla="*/ 253204 h 1502425"/>
              <a:gd name="connsiteX610" fmla="*/ 3 w 2867102"/>
              <a:gd name="connsiteY610" fmla="*/ 452407 h 1502425"/>
              <a:gd name="connsiteX611" fmla="*/ 54003 w 2867102"/>
              <a:gd name="connsiteY611" fmla="*/ 398407 h 1502425"/>
              <a:gd name="connsiteX612" fmla="*/ 108003 w 2867102"/>
              <a:gd name="connsiteY612" fmla="*/ 452407 h 1502425"/>
              <a:gd name="connsiteX613" fmla="*/ 54003 w 2867102"/>
              <a:gd name="connsiteY613" fmla="*/ 506407 h 1502425"/>
              <a:gd name="connsiteX614" fmla="*/ 3 w 2867102"/>
              <a:gd name="connsiteY614" fmla="*/ 452407 h 1502425"/>
              <a:gd name="connsiteX615" fmla="*/ 2 w 2867102"/>
              <a:gd name="connsiteY615" fmla="*/ 651610 h 1502425"/>
              <a:gd name="connsiteX616" fmla="*/ 54002 w 2867102"/>
              <a:gd name="connsiteY616" fmla="*/ 597610 h 1502425"/>
              <a:gd name="connsiteX617" fmla="*/ 108002 w 2867102"/>
              <a:gd name="connsiteY617" fmla="*/ 651610 h 1502425"/>
              <a:gd name="connsiteX618" fmla="*/ 54002 w 2867102"/>
              <a:gd name="connsiteY618" fmla="*/ 705610 h 1502425"/>
              <a:gd name="connsiteX619" fmla="*/ 2 w 2867102"/>
              <a:gd name="connsiteY619" fmla="*/ 651610 h 1502425"/>
              <a:gd name="connsiteX620" fmla="*/ 2 w 2867102"/>
              <a:gd name="connsiteY620" fmla="*/ 850813 h 1502425"/>
              <a:gd name="connsiteX621" fmla="*/ 54002 w 2867102"/>
              <a:gd name="connsiteY621" fmla="*/ 796813 h 1502425"/>
              <a:gd name="connsiteX622" fmla="*/ 108002 w 2867102"/>
              <a:gd name="connsiteY622" fmla="*/ 850813 h 1502425"/>
              <a:gd name="connsiteX623" fmla="*/ 54002 w 2867102"/>
              <a:gd name="connsiteY623" fmla="*/ 904813 h 1502425"/>
              <a:gd name="connsiteX624" fmla="*/ 2 w 2867102"/>
              <a:gd name="connsiteY624" fmla="*/ 850813 h 1502425"/>
              <a:gd name="connsiteX625" fmla="*/ 1 w 2867102"/>
              <a:gd name="connsiteY625" fmla="*/ 1050016 h 1502425"/>
              <a:gd name="connsiteX626" fmla="*/ 54001 w 2867102"/>
              <a:gd name="connsiteY626" fmla="*/ 996016 h 1502425"/>
              <a:gd name="connsiteX627" fmla="*/ 108001 w 2867102"/>
              <a:gd name="connsiteY627" fmla="*/ 1050016 h 1502425"/>
              <a:gd name="connsiteX628" fmla="*/ 54001 w 2867102"/>
              <a:gd name="connsiteY628" fmla="*/ 1104016 h 1502425"/>
              <a:gd name="connsiteX629" fmla="*/ 1 w 2867102"/>
              <a:gd name="connsiteY629" fmla="*/ 1050016 h 1502425"/>
              <a:gd name="connsiteX630" fmla="*/ 0 w 2867102"/>
              <a:gd name="connsiteY630" fmla="*/ 1249219 h 1502425"/>
              <a:gd name="connsiteX631" fmla="*/ 54000 w 2867102"/>
              <a:gd name="connsiteY631" fmla="*/ 1195219 h 1502425"/>
              <a:gd name="connsiteX632" fmla="*/ 108000 w 2867102"/>
              <a:gd name="connsiteY632" fmla="*/ 1249219 h 1502425"/>
              <a:gd name="connsiteX633" fmla="*/ 54000 w 2867102"/>
              <a:gd name="connsiteY633" fmla="*/ 1303219 h 1502425"/>
              <a:gd name="connsiteX634" fmla="*/ 0 w 2867102"/>
              <a:gd name="connsiteY634" fmla="*/ 1249219 h 1502425"/>
              <a:gd name="connsiteX635" fmla="*/ 0 w 2867102"/>
              <a:gd name="connsiteY635" fmla="*/ 1448425 h 1502425"/>
              <a:gd name="connsiteX636" fmla="*/ 54000 w 2867102"/>
              <a:gd name="connsiteY636" fmla="*/ 1394425 h 1502425"/>
              <a:gd name="connsiteX637" fmla="*/ 108000 w 2867102"/>
              <a:gd name="connsiteY637" fmla="*/ 1448425 h 1502425"/>
              <a:gd name="connsiteX638" fmla="*/ 54000 w 2867102"/>
              <a:gd name="connsiteY638" fmla="*/ 1502425 h 1502425"/>
              <a:gd name="connsiteX639" fmla="*/ 0 w 2867102"/>
              <a:gd name="connsiteY639" fmla="*/ 1448425 h 1502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</a:cxnLst>
            <a:rect l="l" t="t" r="r" b="b"/>
            <a:pathLst>
              <a:path w="2867102" h="1502425">
                <a:moveTo>
                  <a:pt x="2759102" y="54000"/>
                </a:moveTo>
                <a:cubicBezTo>
                  <a:pt x="2759102" y="24177"/>
                  <a:pt x="2783279" y="0"/>
                  <a:pt x="2813102" y="0"/>
                </a:cubicBezTo>
                <a:cubicBezTo>
                  <a:pt x="2842925" y="0"/>
                  <a:pt x="2867102" y="24177"/>
                  <a:pt x="2867102" y="54000"/>
                </a:cubicBezTo>
                <a:cubicBezTo>
                  <a:pt x="2867102" y="83823"/>
                  <a:pt x="2842925" y="108000"/>
                  <a:pt x="2813102" y="108000"/>
                </a:cubicBezTo>
                <a:cubicBezTo>
                  <a:pt x="2783279" y="108000"/>
                  <a:pt x="2759102" y="83823"/>
                  <a:pt x="2759102" y="54000"/>
                </a:cubicBezTo>
                <a:close/>
                <a:moveTo>
                  <a:pt x="2759102" y="253203"/>
                </a:moveTo>
                <a:cubicBezTo>
                  <a:pt x="2759102" y="223380"/>
                  <a:pt x="2783279" y="199203"/>
                  <a:pt x="2813102" y="199203"/>
                </a:cubicBezTo>
                <a:cubicBezTo>
                  <a:pt x="2842925" y="199203"/>
                  <a:pt x="2867102" y="223380"/>
                  <a:pt x="2867102" y="253203"/>
                </a:cubicBezTo>
                <a:cubicBezTo>
                  <a:pt x="2867102" y="283026"/>
                  <a:pt x="2842925" y="307203"/>
                  <a:pt x="2813102" y="307203"/>
                </a:cubicBezTo>
                <a:cubicBezTo>
                  <a:pt x="2783279" y="307203"/>
                  <a:pt x="2759102" y="283026"/>
                  <a:pt x="2759102" y="253203"/>
                </a:cubicBezTo>
                <a:close/>
                <a:moveTo>
                  <a:pt x="2759102" y="452406"/>
                </a:moveTo>
                <a:cubicBezTo>
                  <a:pt x="2759102" y="422583"/>
                  <a:pt x="2783279" y="398406"/>
                  <a:pt x="2813102" y="398406"/>
                </a:cubicBezTo>
                <a:cubicBezTo>
                  <a:pt x="2842925" y="398406"/>
                  <a:pt x="2867102" y="422583"/>
                  <a:pt x="2867102" y="452406"/>
                </a:cubicBezTo>
                <a:cubicBezTo>
                  <a:pt x="2867102" y="482229"/>
                  <a:pt x="2842925" y="506406"/>
                  <a:pt x="2813102" y="506406"/>
                </a:cubicBezTo>
                <a:cubicBezTo>
                  <a:pt x="2783279" y="506406"/>
                  <a:pt x="2759102" y="482229"/>
                  <a:pt x="2759102" y="452406"/>
                </a:cubicBezTo>
                <a:close/>
                <a:moveTo>
                  <a:pt x="2759102" y="651609"/>
                </a:moveTo>
                <a:cubicBezTo>
                  <a:pt x="2759102" y="621786"/>
                  <a:pt x="2783279" y="597609"/>
                  <a:pt x="2813102" y="597609"/>
                </a:cubicBezTo>
                <a:cubicBezTo>
                  <a:pt x="2842925" y="597609"/>
                  <a:pt x="2867102" y="621786"/>
                  <a:pt x="2867102" y="651609"/>
                </a:cubicBezTo>
                <a:cubicBezTo>
                  <a:pt x="2867102" y="681432"/>
                  <a:pt x="2842925" y="705609"/>
                  <a:pt x="2813102" y="705609"/>
                </a:cubicBezTo>
                <a:cubicBezTo>
                  <a:pt x="2783279" y="705609"/>
                  <a:pt x="2759102" y="681432"/>
                  <a:pt x="2759102" y="651609"/>
                </a:cubicBezTo>
                <a:close/>
                <a:moveTo>
                  <a:pt x="2759102" y="850812"/>
                </a:moveTo>
                <a:cubicBezTo>
                  <a:pt x="2759102" y="820989"/>
                  <a:pt x="2783279" y="796812"/>
                  <a:pt x="2813102" y="796812"/>
                </a:cubicBezTo>
                <a:cubicBezTo>
                  <a:pt x="2842925" y="796812"/>
                  <a:pt x="2867102" y="820989"/>
                  <a:pt x="2867102" y="850812"/>
                </a:cubicBezTo>
                <a:cubicBezTo>
                  <a:pt x="2867102" y="880635"/>
                  <a:pt x="2842925" y="904812"/>
                  <a:pt x="2813102" y="904812"/>
                </a:cubicBezTo>
                <a:cubicBezTo>
                  <a:pt x="2783279" y="904812"/>
                  <a:pt x="2759102" y="880635"/>
                  <a:pt x="2759102" y="850812"/>
                </a:cubicBezTo>
                <a:close/>
                <a:moveTo>
                  <a:pt x="2759102" y="1050015"/>
                </a:moveTo>
                <a:cubicBezTo>
                  <a:pt x="2759102" y="1020192"/>
                  <a:pt x="2783279" y="996015"/>
                  <a:pt x="2813102" y="996015"/>
                </a:cubicBezTo>
                <a:cubicBezTo>
                  <a:pt x="2842925" y="996015"/>
                  <a:pt x="2867102" y="1020192"/>
                  <a:pt x="2867102" y="1050015"/>
                </a:cubicBezTo>
                <a:cubicBezTo>
                  <a:pt x="2867102" y="1079838"/>
                  <a:pt x="2842925" y="1104015"/>
                  <a:pt x="2813102" y="1104015"/>
                </a:cubicBezTo>
                <a:cubicBezTo>
                  <a:pt x="2783279" y="1104015"/>
                  <a:pt x="2759102" y="1079838"/>
                  <a:pt x="2759102" y="1050015"/>
                </a:cubicBezTo>
                <a:close/>
                <a:moveTo>
                  <a:pt x="2759102" y="1249218"/>
                </a:moveTo>
                <a:cubicBezTo>
                  <a:pt x="2759102" y="1219395"/>
                  <a:pt x="2783279" y="1195218"/>
                  <a:pt x="2813102" y="1195218"/>
                </a:cubicBezTo>
                <a:cubicBezTo>
                  <a:pt x="2842925" y="1195218"/>
                  <a:pt x="2867102" y="1219395"/>
                  <a:pt x="2867102" y="1249218"/>
                </a:cubicBezTo>
                <a:cubicBezTo>
                  <a:pt x="2867102" y="1279041"/>
                  <a:pt x="2842925" y="1303218"/>
                  <a:pt x="2813102" y="1303218"/>
                </a:cubicBezTo>
                <a:cubicBezTo>
                  <a:pt x="2783279" y="1303218"/>
                  <a:pt x="2759102" y="1279041"/>
                  <a:pt x="2759102" y="1249218"/>
                </a:cubicBezTo>
                <a:close/>
                <a:moveTo>
                  <a:pt x="2759102" y="1448424"/>
                </a:moveTo>
                <a:cubicBezTo>
                  <a:pt x="2759102" y="1418601"/>
                  <a:pt x="2783279" y="1394424"/>
                  <a:pt x="2813102" y="1394424"/>
                </a:cubicBezTo>
                <a:cubicBezTo>
                  <a:pt x="2842925" y="1394424"/>
                  <a:pt x="2867102" y="1418601"/>
                  <a:pt x="2867102" y="1448424"/>
                </a:cubicBezTo>
                <a:cubicBezTo>
                  <a:pt x="2867102" y="1478247"/>
                  <a:pt x="2842925" y="1502424"/>
                  <a:pt x="2813102" y="1502424"/>
                </a:cubicBezTo>
                <a:cubicBezTo>
                  <a:pt x="2783279" y="1502424"/>
                  <a:pt x="2759102" y="1478247"/>
                  <a:pt x="2759102" y="1448424"/>
                </a:cubicBezTo>
                <a:close/>
                <a:moveTo>
                  <a:pt x="2575159" y="54000"/>
                </a:moveTo>
                <a:cubicBezTo>
                  <a:pt x="2575159" y="24177"/>
                  <a:pt x="2599336" y="0"/>
                  <a:pt x="2629159" y="0"/>
                </a:cubicBezTo>
                <a:cubicBezTo>
                  <a:pt x="2658982" y="0"/>
                  <a:pt x="2683159" y="24177"/>
                  <a:pt x="2683159" y="54000"/>
                </a:cubicBezTo>
                <a:cubicBezTo>
                  <a:pt x="2683159" y="83823"/>
                  <a:pt x="2658982" y="108000"/>
                  <a:pt x="2629159" y="108000"/>
                </a:cubicBezTo>
                <a:cubicBezTo>
                  <a:pt x="2599336" y="108000"/>
                  <a:pt x="2575159" y="83823"/>
                  <a:pt x="2575159" y="54000"/>
                </a:cubicBezTo>
                <a:close/>
                <a:moveTo>
                  <a:pt x="2575159" y="253203"/>
                </a:moveTo>
                <a:cubicBezTo>
                  <a:pt x="2575159" y="223380"/>
                  <a:pt x="2599336" y="199203"/>
                  <a:pt x="2629159" y="199203"/>
                </a:cubicBezTo>
                <a:cubicBezTo>
                  <a:pt x="2658982" y="199203"/>
                  <a:pt x="2683159" y="223380"/>
                  <a:pt x="2683159" y="253203"/>
                </a:cubicBezTo>
                <a:cubicBezTo>
                  <a:pt x="2683159" y="283026"/>
                  <a:pt x="2658982" y="307203"/>
                  <a:pt x="2629159" y="307203"/>
                </a:cubicBezTo>
                <a:cubicBezTo>
                  <a:pt x="2599336" y="307203"/>
                  <a:pt x="2575159" y="283026"/>
                  <a:pt x="2575159" y="253203"/>
                </a:cubicBezTo>
                <a:close/>
                <a:moveTo>
                  <a:pt x="2575159" y="452406"/>
                </a:moveTo>
                <a:cubicBezTo>
                  <a:pt x="2575159" y="422583"/>
                  <a:pt x="2599336" y="398406"/>
                  <a:pt x="2629159" y="398406"/>
                </a:cubicBezTo>
                <a:cubicBezTo>
                  <a:pt x="2658982" y="398406"/>
                  <a:pt x="2683159" y="422583"/>
                  <a:pt x="2683159" y="452406"/>
                </a:cubicBezTo>
                <a:cubicBezTo>
                  <a:pt x="2683159" y="482229"/>
                  <a:pt x="2658982" y="506406"/>
                  <a:pt x="2629159" y="506406"/>
                </a:cubicBezTo>
                <a:cubicBezTo>
                  <a:pt x="2599336" y="506406"/>
                  <a:pt x="2575159" y="482229"/>
                  <a:pt x="2575159" y="452406"/>
                </a:cubicBezTo>
                <a:close/>
                <a:moveTo>
                  <a:pt x="2575159" y="651609"/>
                </a:moveTo>
                <a:cubicBezTo>
                  <a:pt x="2575159" y="621786"/>
                  <a:pt x="2599336" y="597609"/>
                  <a:pt x="2629159" y="597609"/>
                </a:cubicBezTo>
                <a:cubicBezTo>
                  <a:pt x="2658982" y="597609"/>
                  <a:pt x="2683159" y="621786"/>
                  <a:pt x="2683159" y="651609"/>
                </a:cubicBezTo>
                <a:cubicBezTo>
                  <a:pt x="2683159" y="681432"/>
                  <a:pt x="2658982" y="705609"/>
                  <a:pt x="2629159" y="705609"/>
                </a:cubicBezTo>
                <a:cubicBezTo>
                  <a:pt x="2599336" y="705609"/>
                  <a:pt x="2575159" y="681432"/>
                  <a:pt x="2575159" y="651609"/>
                </a:cubicBezTo>
                <a:close/>
                <a:moveTo>
                  <a:pt x="2575159" y="850812"/>
                </a:moveTo>
                <a:cubicBezTo>
                  <a:pt x="2575159" y="820989"/>
                  <a:pt x="2599336" y="796812"/>
                  <a:pt x="2629159" y="796812"/>
                </a:cubicBezTo>
                <a:cubicBezTo>
                  <a:pt x="2658982" y="796812"/>
                  <a:pt x="2683159" y="820989"/>
                  <a:pt x="2683159" y="850812"/>
                </a:cubicBezTo>
                <a:cubicBezTo>
                  <a:pt x="2683159" y="880635"/>
                  <a:pt x="2658982" y="904812"/>
                  <a:pt x="2629159" y="904812"/>
                </a:cubicBezTo>
                <a:cubicBezTo>
                  <a:pt x="2599336" y="904812"/>
                  <a:pt x="2575159" y="880635"/>
                  <a:pt x="2575159" y="850812"/>
                </a:cubicBezTo>
                <a:close/>
                <a:moveTo>
                  <a:pt x="2575159" y="1050015"/>
                </a:moveTo>
                <a:cubicBezTo>
                  <a:pt x="2575159" y="1020192"/>
                  <a:pt x="2599336" y="996015"/>
                  <a:pt x="2629159" y="996015"/>
                </a:cubicBezTo>
                <a:cubicBezTo>
                  <a:pt x="2658982" y="996015"/>
                  <a:pt x="2683159" y="1020192"/>
                  <a:pt x="2683159" y="1050015"/>
                </a:cubicBezTo>
                <a:cubicBezTo>
                  <a:pt x="2683159" y="1079838"/>
                  <a:pt x="2658982" y="1104015"/>
                  <a:pt x="2629159" y="1104015"/>
                </a:cubicBezTo>
                <a:cubicBezTo>
                  <a:pt x="2599336" y="1104015"/>
                  <a:pt x="2575159" y="1079838"/>
                  <a:pt x="2575159" y="1050015"/>
                </a:cubicBezTo>
                <a:close/>
                <a:moveTo>
                  <a:pt x="2575159" y="1249218"/>
                </a:moveTo>
                <a:cubicBezTo>
                  <a:pt x="2575159" y="1219395"/>
                  <a:pt x="2599336" y="1195218"/>
                  <a:pt x="2629159" y="1195218"/>
                </a:cubicBezTo>
                <a:cubicBezTo>
                  <a:pt x="2658982" y="1195218"/>
                  <a:pt x="2683159" y="1219395"/>
                  <a:pt x="2683159" y="1249218"/>
                </a:cubicBezTo>
                <a:cubicBezTo>
                  <a:pt x="2683159" y="1279041"/>
                  <a:pt x="2658982" y="1303218"/>
                  <a:pt x="2629159" y="1303218"/>
                </a:cubicBezTo>
                <a:cubicBezTo>
                  <a:pt x="2599336" y="1303218"/>
                  <a:pt x="2575159" y="1279041"/>
                  <a:pt x="2575159" y="1249218"/>
                </a:cubicBezTo>
                <a:close/>
                <a:moveTo>
                  <a:pt x="2575159" y="1448424"/>
                </a:moveTo>
                <a:cubicBezTo>
                  <a:pt x="2575159" y="1418601"/>
                  <a:pt x="2599336" y="1394424"/>
                  <a:pt x="2629159" y="1394424"/>
                </a:cubicBezTo>
                <a:cubicBezTo>
                  <a:pt x="2658982" y="1394424"/>
                  <a:pt x="2683159" y="1418601"/>
                  <a:pt x="2683159" y="1448424"/>
                </a:cubicBezTo>
                <a:cubicBezTo>
                  <a:pt x="2683159" y="1478247"/>
                  <a:pt x="2658982" y="1502424"/>
                  <a:pt x="2629159" y="1502424"/>
                </a:cubicBezTo>
                <a:cubicBezTo>
                  <a:pt x="2599336" y="1502424"/>
                  <a:pt x="2575159" y="1478247"/>
                  <a:pt x="2575159" y="1448424"/>
                </a:cubicBezTo>
                <a:close/>
                <a:moveTo>
                  <a:pt x="2391219" y="54000"/>
                </a:moveTo>
                <a:cubicBezTo>
                  <a:pt x="2391219" y="24177"/>
                  <a:pt x="2415396" y="0"/>
                  <a:pt x="2445219" y="0"/>
                </a:cubicBezTo>
                <a:cubicBezTo>
                  <a:pt x="2475042" y="0"/>
                  <a:pt x="2499219" y="24177"/>
                  <a:pt x="2499219" y="54000"/>
                </a:cubicBezTo>
                <a:cubicBezTo>
                  <a:pt x="2499219" y="83823"/>
                  <a:pt x="2475042" y="108000"/>
                  <a:pt x="2445219" y="108000"/>
                </a:cubicBezTo>
                <a:cubicBezTo>
                  <a:pt x="2415396" y="108000"/>
                  <a:pt x="2391219" y="83823"/>
                  <a:pt x="2391219" y="54000"/>
                </a:cubicBezTo>
                <a:close/>
                <a:moveTo>
                  <a:pt x="2391219" y="253203"/>
                </a:moveTo>
                <a:cubicBezTo>
                  <a:pt x="2391219" y="223380"/>
                  <a:pt x="2415396" y="199203"/>
                  <a:pt x="2445219" y="199203"/>
                </a:cubicBezTo>
                <a:cubicBezTo>
                  <a:pt x="2475042" y="199203"/>
                  <a:pt x="2499219" y="223380"/>
                  <a:pt x="2499219" y="253203"/>
                </a:cubicBezTo>
                <a:cubicBezTo>
                  <a:pt x="2499219" y="283026"/>
                  <a:pt x="2475042" y="307203"/>
                  <a:pt x="2445219" y="307203"/>
                </a:cubicBezTo>
                <a:cubicBezTo>
                  <a:pt x="2415396" y="307203"/>
                  <a:pt x="2391219" y="283026"/>
                  <a:pt x="2391219" y="253203"/>
                </a:cubicBezTo>
                <a:close/>
                <a:moveTo>
                  <a:pt x="2391219" y="452406"/>
                </a:moveTo>
                <a:cubicBezTo>
                  <a:pt x="2391219" y="422583"/>
                  <a:pt x="2415396" y="398406"/>
                  <a:pt x="2445219" y="398406"/>
                </a:cubicBezTo>
                <a:cubicBezTo>
                  <a:pt x="2475042" y="398406"/>
                  <a:pt x="2499219" y="422583"/>
                  <a:pt x="2499219" y="452406"/>
                </a:cubicBezTo>
                <a:cubicBezTo>
                  <a:pt x="2499219" y="482229"/>
                  <a:pt x="2475042" y="506406"/>
                  <a:pt x="2445219" y="506406"/>
                </a:cubicBezTo>
                <a:cubicBezTo>
                  <a:pt x="2415396" y="506406"/>
                  <a:pt x="2391219" y="482229"/>
                  <a:pt x="2391219" y="452406"/>
                </a:cubicBezTo>
                <a:close/>
                <a:moveTo>
                  <a:pt x="2391219" y="651609"/>
                </a:moveTo>
                <a:cubicBezTo>
                  <a:pt x="2391219" y="621786"/>
                  <a:pt x="2415396" y="597609"/>
                  <a:pt x="2445219" y="597609"/>
                </a:cubicBezTo>
                <a:cubicBezTo>
                  <a:pt x="2475042" y="597609"/>
                  <a:pt x="2499219" y="621786"/>
                  <a:pt x="2499219" y="651609"/>
                </a:cubicBezTo>
                <a:cubicBezTo>
                  <a:pt x="2499219" y="681432"/>
                  <a:pt x="2475042" y="705609"/>
                  <a:pt x="2445219" y="705609"/>
                </a:cubicBezTo>
                <a:cubicBezTo>
                  <a:pt x="2415396" y="705609"/>
                  <a:pt x="2391219" y="681432"/>
                  <a:pt x="2391219" y="651609"/>
                </a:cubicBezTo>
                <a:close/>
                <a:moveTo>
                  <a:pt x="2391219" y="850812"/>
                </a:moveTo>
                <a:cubicBezTo>
                  <a:pt x="2391219" y="820989"/>
                  <a:pt x="2415396" y="796812"/>
                  <a:pt x="2445219" y="796812"/>
                </a:cubicBezTo>
                <a:cubicBezTo>
                  <a:pt x="2475042" y="796812"/>
                  <a:pt x="2499219" y="820989"/>
                  <a:pt x="2499219" y="850812"/>
                </a:cubicBezTo>
                <a:cubicBezTo>
                  <a:pt x="2499219" y="880635"/>
                  <a:pt x="2475042" y="904812"/>
                  <a:pt x="2445219" y="904812"/>
                </a:cubicBezTo>
                <a:cubicBezTo>
                  <a:pt x="2415396" y="904812"/>
                  <a:pt x="2391219" y="880635"/>
                  <a:pt x="2391219" y="850812"/>
                </a:cubicBezTo>
                <a:close/>
                <a:moveTo>
                  <a:pt x="2391219" y="1050015"/>
                </a:moveTo>
                <a:cubicBezTo>
                  <a:pt x="2391219" y="1020192"/>
                  <a:pt x="2415396" y="996015"/>
                  <a:pt x="2445219" y="996015"/>
                </a:cubicBezTo>
                <a:cubicBezTo>
                  <a:pt x="2475042" y="996015"/>
                  <a:pt x="2499219" y="1020192"/>
                  <a:pt x="2499219" y="1050015"/>
                </a:cubicBezTo>
                <a:cubicBezTo>
                  <a:pt x="2499219" y="1079838"/>
                  <a:pt x="2475042" y="1104015"/>
                  <a:pt x="2445219" y="1104015"/>
                </a:cubicBezTo>
                <a:cubicBezTo>
                  <a:pt x="2415396" y="1104015"/>
                  <a:pt x="2391219" y="1079838"/>
                  <a:pt x="2391219" y="1050015"/>
                </a:cubicBezTo>
                <a:close/>
                <a:moveTo>
                  <a:pt x="2391219" y="1249218"/>
                </a:moveTo>
                <a:cubicBezTo>
                  <a:pt x="2391219" y="1219395"/>
                  <a:pt x="2415396" y="1195218"/>
                  <a:pt x="2445219" y="1195218"/>
                </a:cubicBezTo>
                <a:cubicBezTo>
                  <a:pt x="2475042" y="1195218"/>
                  <a:pt x="2499219" y="1219395"/>
                  <a:pt x="2499219" y="1249218"/>
                </a:cubicBezTo>
                <a:cubicBezTo>
                  <a:pt x="2499219" y="1279041"/>
                  <a:pt x="2475042" y="1303218"/>
                  <a:pt x="2445219" y="1303218"/>
                </a:cubicBezTo>
                <a:cubicBezTo>
                  <a:pt x="2415396" y="1303218"/>
                  <a:pt x="2391219" y="1279041"/>
                  <a:pt x="2391219" y="1249218"/>
                </a:cubicBezTo>
                <a:close/>
                <a:moveTo>
                  <a:pt x="2391219" y="1448424"/>
                </a:moveTo>
                <a:cubicBezTo>
                  <a:pt x="2391219" y="1418601"/>
                  <a:pt x="2415396" y="1394424"/>
                  <a:pt x="2445219" y="1394424"/>
                </a:cubicBezTo>
                <a:cubicBezTo>
                  <a:pt x="2475042" y="1394424"/>
                  <a:pt x="2499219" y="1418601"/>
                  <a:pt x="2499219" y="1448424"/>
                </a:cubicBezTo>
                <a:cubicBezTo>
                  <a:pt x="2499219" y="1478247"/>
                  <a:pt x="2475042" y="1502424"/>
                  <a:pt x="2445219" y="1502424"/>
                </a:cubicBezTo>
                <a:cubicBezTo>
                  <a:pt x="2415396" y="1502424"/>
                  <a:pt x="2391219" y="1478247"/>
                  <a:pt x="2391219" y="1448424"/>
                </a:cubicBezTo>
                <a:close/>
                <a:moveTo>
                  <a:pt x="2207279" y="54000"/>
                </a:moveTo>
                <a:cubicBezTo>
                  <a:pt x="2207279" y="24177"/>
                  <a:pt x="2231456" y="0"/>
                  <a:pt x="2261279" y="0"/>
                </a:cubicBezTo>
                <a:cubicBezTo>
                  <a:pt x="2291102" y="0"/>
                  <a:pt x="2315279" y="24177"/>
                  <a:pt x="2315279" y="54000"/>
                </a:cubicBezTo>
                <a:cubicBezTo>
                  <a:pt x="2315279" y="83823"/>
                  <a:pt x="2291102" y="108000"/>
                  <a:pt x="2261279" y="108000"/>
                </a:cubicBezTo>
                <a:cubicBezTo>
                  <a:pt x="2231456" y="108000"/>
                  <a:pt x="2207279" y="83823"/>
                  <a:pt x="2207279" y="54000"/>
                </a:cubicBezTo>
                <a:close/>
                <a:moveTo>
                  <a:pt x="2207279" y="253203"/>
                </a:moveTo>
                <a:cubicBezTo>
                  <a:pt x="2207279" y="223380"/>
                  <a:pt x="2231456" y="199203"/>
                  <a:pt x="2261279" y="199203"/>
                </a:cubicBezTo>
                <a:cubicBezTo>
                  <a:pt x="2291102" y="199203"/>
                  <a:pt x="2315279" y="223380"/>
                  <a:pt x="2315279" y="253203"/>
                </a:cubicBezTo>
                <a:cubicBezTo>
                  <a:pt x="2315279" y="283026"/>
                  <a:pt x="2291102" y="307203"/>
                  <a:pt x="2261279" y="307203"/>
                </a:cubicBezTo>
                <a:cubicBezTo>
                  <a:pt x="2231456" y="307203"/>
                  <a:pt x="2207279" y="283026"/>
                  <a:pt x="2207279" y="253203"/>
                </a:cubicBezTo>
                <a:close/>
                <a:moveTo>
                  <a:pt x="2207279" y="452406"/>
                </a:moveTo>
                <a:cubicBezTo>
                  <a:pt x="2207279" y="422583"/>
                  <a:pt x="2231456" y="398406"/>
                  <a:pt x="2261279" y="398406"/>
                </a:cubicBezTo>
                <a:cubicBezTo>
                  <a:pt x="2291102" y="398406"/>
                  <a:pt x="2315279" y="422583"/>
                  <a:pt x="2315279" y="452406"/>
                </a:cubicBezTo>
                <a:cubicBezTo>
                  <a:pt x="2315279" y="482229"/>
                  <a:pt x="2291102" y="506406"/>
                  <a:pt x="2261279" y="506406"/>
                </a:cubicBezTo>
                <a:cubicBezTo>
                  <a:pt x="2231456" y="506406"/>
                  <a:pt x="2207279" y="482229"/>
                  <a:pt x="2207279" y="452406"/>
                </a:cubicBezTo>
                <a:close/>
                <a:moveTo>
                  <a:pt x="2207279" y="651609"/>
                </a:moveTo>
                <a:cubicBezTo>
                  <a:pt x="2207279" y="621786"/>
                  <a:pt x="2231456" y="597609"/>
                  <a:pt x="2261279" y="597609"/>
                </a:cubicBezTo>
                <a:cubicBezTo>
                  <a:pt x="2291102" y="597609"/>
                  <a:pt x="2315279" y="621786"/>
                  <a:pt x="2315279" y="651609"/>
                </a:cubicBezTo>
                <a:cubicBezTo>
                  <a:pt x="2315279" y="681432"/>
                  <a:pt x="2291102" y="705609"/>
                  <a:pt x="2261279" y="705609"/>
                </a:cubicBezTo>
                <a:cubicBezTo>
                  <a:pt x="2231456" y="705609"/>
                  <a:pt x="2207279" y="681432"/>
                  <a:pt x="2207279" y="651609"/>
                </a:cubicBezTo>
                <a:close/>
                <a:moveTo>
                  <a:pt x="2207279" y="850812"/>
                </a:moveTo>
                <a:cubicBezTo>
                  <a:pt x="2207279" y="820989"/>
                  <a:pt x="2231456" y="796812"/>
                  <a:pt x="2261279" y="796812"/>
                </a:cubicBezTo>
                <a:cubicBezTo>
                  <a:pt x="2291102" y="796812"/>
                  <a:pt x="2315279" y="820989"/>
                  <a:pt x="2315279" y="850812"/>
                </a:cubicBezTo>
                <a:cubicBezTo>
                  <a:pt x="2315279" y="880635"/>
                  <a:pt x="2291102" y="904812"/>
                  <a:pt x="2261279" y="904812"/>
                </a:cubicBezTo>
                <a:cubicBezTo>
                  <a:pt x="2231456" y="904812"/>
                  <a:pt x="2207279" y="880635"/>
                  <a:pt x="2207279" y="850812"/>
                </a:cubicBezTo>
                <a:close/>
                <a:moveTo>
                  <a:pt x="2207279" y="1050015"/>
                </a:moveTo>
                <a:cubicBezTo>
                  <a:pt x="2207279" y="1020192"/>
                  <a:pt x="2231456" y="996015"/>
                  <a:pt x="2261279" y="996015"/>
                </a:cubicBezTo>
                <a:cubicBezTo>
                  <a:pt x="2291102" y="996015"/>
                  <a:pt x="2315279" y="1020192"/>
                  <a:pt x="2315279" y="1050015"/>
                </a:cubicBezTo>
                <a:cubicBezTo>
                  <a:pt x="2315279" y="1079838"/>
                  <a:pt x="2291102" y="1104015"/>
                  <a:pt x="2261279" y="1104015"/>
                </a:cubicBezTo>
                <a:cubicBezTo>
                  <a:pt x="2231456" y="1104015"/>
                  <a:pt x="2207279" y="1079838"/>
                  <a:pt x="2207279" y="1050015"/>
                </a:cubicBezTo>
                <a:close/>
                <a:moveTo>
                  <a:pt x="2207279" y="1249218"/>
                </a:moveTo>
                <a:cubicBezTo>
                  <a:pt x="2207279" y="1219395"/>
                  <a:pt x="2231456" y="1195218"/>
                  <a:pt x="2261279" y="1195218"/>
                </a:cubicBezTo>
                <a:cubicBezTo>
                  <a:pt x="2291102" y="1195218"/>
                  <a:pt x="2315279" y="1219395"/>
                  <a:pt x="2315279" y="1249218"/>
                </a:cubicBezTo>
                <a:cubicBezTo>
                  <a:pt x="2315279" y="1279041"/>
                  <a:pt x="2291102" y="1303218"/>
                  <a:pt x="2261279" y="1303218"/>
                </a:cubicBezTo>
                <a:cubicBezTo>
                  <a:pt x="2231456" y="1303218"/>
                  <a:pt x="2207279" y="1279041"/>
                  <a:pt x="2207279" y="1249218"/>
                </a:cubicBezTo>
                <a:close/>
                <a:moveTo>
                  <a:pt x="2207279" y="1448424"/>
                </a:moveTo>
                <a:cubicBezTo>
                  <a:pt x="2207279" y="1418601"/>
                  <a:pt x="2231456" y="1394424"/>
                  <a:pt x="2261279" y="1394424"/>
                </a:cubicBezTo>
                <a:cubicBezTo>
                  <a:pt x="2291102" y="1394424"/>
                  <a:pt x="2315279" y="1418601"/>
                  <a:pt x="2315279" y="1448424"/>
                </a:cubicBezTo>
                <a:cubicBezTo>
                  <a:pt x="2315279" y="1478247"/>
                  <a:pt x="2291102" y="1502424"/>
                  <a:pt x="2261279" y="1502424"/>
                </a:cubicBezTo>
                <a:cubicBezTo>
                  <a:pt x="2231456" y="1502424"/>
                  <a:pt x="2207279" y="1478247"/>
                  <a:pt x="2207279" y="1448424"/>
                </a:cubicBezTo>
                <a:close/>
                <a:moveTo>
                  <a:pt x="2023339" y="54000"/>
                </a:moveTo>
                <a:cubicBezTo>
                  <a:pt x="2023339" y="24177"/>
                  <a:pt x="2047516" y="0"/>
                  <a:pt x="2077339" y="0"/>
                </a:cubicBezTo>
                <a:cubicBezTo>
                  <a:pt x="2107162" y="0"/>
                  <a:pt x="2131339" y="24177"/>
                  <a:pt x="2131339" y="54000"/>
                </a:cubicBezTo>
                <a:cubicBezTo>
                  <a:pt x="2131339" y="83823"/>
                  <a:pt x="2107162" y="108000"/>
                  <a:pt x="2077339" y="108000"/>
                </a:cubicBezTo>
                <a:cubicBezTo>
                  <a:pt x="2047516" y="108000"/>
                  <a:pt x="2023339" y="83823"/>
                  <a:pt x="2023339" y="54000"/>
                </a:cubicBezTo>
                <a:close/>
                <a:moveTo>
                  <a:pt x="2023339" y="253203"/>
                </a:moveTo>
                <a:cubicBezTo>
                  <a:pt x="2023339" y="223380"/>
                  <a:pt x="2047516" y="199203"/>
                  <a:pt x="2077339" y="199203"/>
                </a:cubicBezTo>
                <a:cubicBezTo>
                  <a:pt x="2107162" y="199203"/>
                  <a:pt x="2131339" y="223380"/>
                  <a:pt x="2131339" y="253203"/>
                </a:cubicBezTo>
                <a:cubicBezTo>
                  <a:pt x="2131339" y="283026"/>
                  <a:pt x="2107162" y="307203"/>
                  <a:pt x="2077339" y="307203"/>
                </a:cubicBezTo>
                <a:cubicBezTo>
                  <a:pt x="2047516" y="307203"/>
                  <a:pt x="2023339" y="283026"/>
                  <a:pt x="2023339" y="253203"/>
                </a:cubicBezTo>
                <a:close/>
                <a:moveTo>
                  <a:pt x="2023339" y="452406"/>
                </a:moveTo>
                <a:cubicBezTo>
                  <a:pt x="2023339" y="422583"/>
                  <a:pt x="2047516" y="398406"/>
                  <a:pt x="2077339" y="398406"/>
                </a:cubicBezTo>
                <a:cubicBezTo>
                  <a:pt x="2107162" y="398406"/>
                  <a:pt x="2131339" y="422583"/>
                  <a:pt x="2131339" y="452406"/>
                </a:cubicBezTo>
                <a:cubicBezTo>
                  <a:pt x="2131339" y="482229"/>
                  <a:pt x="2107162" y="506406"/>
                  <a:pt x="2077339" y="506406"/>
                </a:cubicBezTo>
                <a:cubicBezTo>
                  <a:pt x="2047516" y="506406"/>
                  <a:pt x="2023339" y="482229"/>
                  <a:pt x="2023339" y="452406"/>
                </a:cubicBezTo>
                <a:close/>
                <a:moveTo>
                  <a:pt x="2023339" y="651609"/>
                </a:moveTo>
                <a:cubicBezTo>
                  <a:pt x="2023339" y="621786"/>
                  <a:pt x="2047516" y="597609"/>
                  <a:pt x="2077339" y="597609"/>
                </a:cubicBezTo>
                <a:cubicBezTo>
                  <a:pt x="2107162" y="597609"/>
                  <a:pt x="2131339" y="621786"/>
                  <a:pt x="2131339" y="651609"/>
                </a:cubicBezTo>
                <a:cubicBezTo>
                  <a:pt x="2131339" y="681432"/>
                  <a:pt x="2107162" y="705609"/>
                  <a:pt x="2077339" y="705609"/>
                </a:cubicBezTo>
                <a:cubicBezTo>
                  <a:pt x="2047516" y="705609"/>
                  <a:pt x="2023339" y="681432"/>
                  <a:pt x="2023339" y="651609"/>
                </a:cubicBezTo>
                <a:close/>
                <a:moveTo>
                  <a:pt x="2023339" y="850812"/>
                </a:moveTo>
                <a:cubicBezTo>
                  <a:pt x="2023339" y="820989"/>
                  <a:pt x="2047516" y="796812"/>
                  <a:pt x="2077339" y="796812"/>
                </a:cubicBezTo>
                <a:cubicBezTo>
                  <a:pt x="2107162" y="796812"/>
                  <a:pt x="2131339" y="820989"/>
                  <a:pt x="2131339" y="850812"/>
                </a:cubicBezTo>
                <a:cubicBezTo>
                  <a:pt x="2131339" y="880635"/>
                  <a:pt x="2107162" y="904812"/>
                  <a:pt x="2077339" y="904812"/>
                </a:cubicBezTo>
                <a:cubicBezTo>
                  <a:pt x="2047516" y="904812"/>
                  <a:pt x="2023339" y="880635"/>
                  <a:pt x="2023339" y="850812"/>
                </a:cubicBezTo>
                <a:close/>
                <a:moveTo>
                  <a:pt x="2023339" y="1050015"/>
                </a:moveTo>
                <a:cubicBezTo>
                  <a:pt x="2023339" y="1020192"/>
                  <a:pt x="2047516" y="996015"/>
                  <a:pt x="2077339" y="996015"/>
                </a:cubicBezTo>
                <a:cubicBezTo>
                  <a:pt x="2107162" y="996015"/>
                  <a:pt x="2131339" y="1020192"/>
                  <a:pt x="2131339" y="1050015"/>
                </a:cubicBezTo>
                <a:cubicBezTo>
                  <a:pt x="2131339" y="1079838"/>
                  <a:pt x="2107162" y="1104015"/>
                  <a:pt x="2077339" y="1104015"/>
                </a:cubicBezTo>
                <a:cubicBezTo>
                  <a:pt x="2047516" y="1104015"/>
                  <a:pt x="2023339" y="1079838"/>
                  <a:pt x="2023339" y="1050015"/>
                </a:cubicBezTo>
                <a:close/>
                <a:moveTo>
                  <a:pt x="2023339" y="1249218"/>
                </a:moveTo>
                <a:cubicBezTo>
                  <a:pt x="2023339" y="1219395"/>
                  <a:pt x="2047516" y="1195218"/>
                  <a:pt x="2077339" y="1195218"/>
                </a:cubicBezTo>
                <a:cubicBezTo>
                  <a:pt x="2107162" y="1195218"/>
                  <a:pt x="2131339" y="1219395"/>
                  <a:pt x="2131339" y="1249218"/>
                </a:cubicBezTo>
                <a:cubicBezTo>
                  <a:pt x="2131339" y="1279041"/>
                  <a:pt x="2107162" y="1303218"/>
                  <a:pt x="2077339" y="1303218"/>
                </a:cubicBezTo>
                <a:cubicBezTo>
                  <a:pt x="2047516" y="1303218"/>
                  <a:pt x="2023339" y="1279041"/>
                  <a:pt x="2023339" y="1249218"/>
                </a:cubicBezTo>
                <a:close/>
                <a:moveTo>
                  <a:pt x="2023339" y="1448424"/>
                </a:moveTo>
                <a:cubicBezTo>
                  <a:pt x="2023339" y="1418601"/>
                  <a:pt x="2047516" y="1394424"/>
                  <a:pt x="2077339" y="1394424"/>
                </a:cubicBezTo>
                <a:cubicBezTo>
                  <a:pt x="2107162" y="1394424"/>
                  <a:pt x="2131339" y="1418601"/>
                  <a:pt x="2131339" y="1448424"/>
                </a:cubicBezTo>
                <a:cubicBezTo>
                  <a:pt x="2131339" y="1478247"/>
                  <a:pt x="2107162" y="1502424"/>
                  <a:pt x="2077339" y="1502424"/>
                </a:cubicBezTo>
                <a:cubicBezTo>
                  <a:pt x="2047516" y="1502424"/>
                  <a:pt x="2023339" y="1478247"/>
                  <a:pt x="2023339" y="1448424"/>
                </a:cubicBezTo>
                <a:close/>
                <a:moveTo>
                  <a:pt x="1839399" y="54000"/>
                </a:moveTo>
                <a:cubicBezTo>
                  <a:pt x="1839399" y="24177"/>
                  <a:pt x="1863576" y="0"/>
                  <a:pt x="1893399" y="0"/>
                </a:cubicBezTo>
                <a:cubicBezTo>
                  <a:pt x="1923222" y="0"/>
                  <a:pt x="1947399" y="24177"/>
                  <a:pt x="1947399" y="54000"/>
                </a:cubicBezTo>
                <a:cubicBezTo>
                  <a:pt x="1947399" y="83823"/>
                  <a:pt x="1923222" y="108000"/>
                  <a:pt x="1893399" y="108000"/>
                </a:cubicBezTo>
                <a:cubicBezTo>
                  <a:pt x="1863576" y="108000"/>
                  <a:pt x="1839399" y="83823"/>
                  <a:pt x="1839399" y="54000"/>
                </a:cubicBezTo>
                <a:close/>
                <a:moveTo>
                  <a:pt x="1839399" y="253203"/>
                </a:moveTo>
                <a:cubicBezTo>
                  <a:pt x="1839399" y="223380"/>
                  <a:pt x="1863576" y="199203"/>
                  <a:pt x="1893399" y="199203"/>
                </a:cubicBezTo>
                <a:cubicBezTo>
                  <a:pt x="1923222" y="199203"/>
                  <a:pt x="1947399" y="223380"/>
                  <a:pt x="1947399" y="253203"/>
                </a:cubicBezTo>
                <a:cubicBezTo>
                  <a:pt x="1947399" y="283026"/>
                  <a:pt x="1923222" y="307203"/>
                  <a:pt x="1893399" y="307203"/>
                </a:cubicBezTo>
                <a:cubicBezTo>
                  <a:pt x="1863576" y="307203"/>
                  <a:pt x="1839399" y="283026"/>
                  <a:pt x="1839399" y="253203"/>
                </a:cubicBezTo>
                <a:close/>
                <a:moveTo>
                  <a:pt x="1839399" y="452406"/>
                </a:moveTo>
                <a:cubicBezTo>
                  <a:pt x="1839399" y="422583"/>
                  <a:pt x="1863576" y="398406"/>
                  <a:pt x="1893399" y="398406"/>
                </a:cubicBezTo>
                <a:cubicBezTo>
                  <a:pt x="1923222" y="398406"/>
                  <a:pt x="1947399" y="422583"/>
                  <a:pt x="1947399" y="452406"/>
                </a:cubicBezTo>
                <a:cubicBezTo>
                  <a:pt x="1947399" y="482229"/>
                  <a:pt x="1923222" y="506406"/>
                  <a:pt x="1893399" y="506406"/>
                </a:cubicBezTo>
                <a:cubicBezTo>
                  <a:pt x="1863576" y="506406"/>
                  <a:pt x="1839399" y="482229"/>
                  <a:pt x="1839399" y="452406"/>
                </a:cubicBezTo>
                <a:close/>
                <a:moveTo>
                  <a:pt x="1839399" y="651609"/>
                </a:moveTo>
                <a:cubicBezTo>
                  <a:pt x="1839399" y="621786"/>
                  <a:pt x="1863576" y="597609"/>
                  <a:pt x="1893399" y="597609"/>
                </a:cubicBezTo>
                <a:cubicBezTo>
                  <a:pt x="1923222" y="597609"/>
                  <a:pt x="1947399" y="621786"/>
                  <a:pt x="1947399" y="651609"/>
                </a:cubicBezTo>
                <a:cubicBezTo>
                  <a:pt x="1947399" y="681432"/>
                  <a:pt x="1923222" y="705609"/>
                  <a:pt x="1893399" y="705609"/>
                </a:cubicBezTo>
                <a:cubicBezTo>
                  <a:pt x="1863576" y="705609"/>
                  <a:pt x="1839399" y="681432"/>
                  <a:pt x="1839399" y="651609"/>
                </a:cubicBezTo>
                <a:close/>
                <a:moveTo>
                  <a:pt x="1839399" y="850812"/>
                </a:moveTo>
                <a:cubicBezTo>
                  <a:pt x="1839399" y="820989"/>
                  <a:pt x="1863576" y="796812"/>
                  <a:pt x="1893399" y="796812"/>
                </a:cubicBezTo>
                <a:cubicBezTo>
                  <a:pt x="1923222" y="796812"/>
                  <a:pt x="1947399" y="820989"/>
                  <a:pt x="1947399" y="850812"/>
                </a:cubicBezTo>
                <a:cubicBezTo>
                  <a:pt x="1947399" y="880635"/>
                  <a:pt x="1923222" y="904812"/>
                  <a:pt x="1893399" y="904812"/>
                </a:cubicBezTo>
                <a:cubicBezTo>
                  <a:pt x="1863576" y="904812"/>
                  <a:pt x="1839399" y="880635"/>
                  <a:pt x="1839399" y="850812"/>
                </a:cubicBezTo>
                <a:close/>
                <a:moveTo>
                  <a:pt x="1839399" y="1050015"/>
                </a:moveTo>
                <a:cubicBezTo>
                  <a:pt x="1839399" y="1020192"/>
                  <a:pt x="1863576" y="996015"/>
                  <a:pt x="1893399" y="996015"/>
                </a:cubicBezTo>
                <a:cubicBezTo>
                  <a:pt x="1923222" y="996015"/>
                  <a:pt x="1947399" y="1020192"/>
                  <a:pt x="1947399" y="1050015"/>
                </a:cubicBezTo>
                <a:cubicBezTo>
                  <a:pt x="1947399" y="1079838"/>
                  <a:pt x="1923222" y="1104015"/>
                  <a:pt x="1893399" y="1104015"/>
                </a:cubicBezTo>
                <a:cubicBezTo>
                  <a:pt x="1863576" y="1104015"/>
                  <a:pt x="1839399" y="1079838"/>
                  <a:pt x="1839399" y="1050015"/>
                </a:cubicBezTo>
                <a:close/>
                <a:moveTo>
                  <a:pt x="1839399" y="1249218"/>
                </a:moveTo>
                <a:cubicBezTo>
                  <a:pt x="1839399" y="1219395"/>
                  <a:pt x="1863576" y="1195218"/>
                  <a:pt x="1893399" y="1195218"/>
                </a:cubicBezTo>
                <a:cubicBezTo>
                  <a:pt x="1923222" y="1195218"/>
                  <a:pt x="1947399" y="1219395"/>
                  <a:pt x="1947399" y="1249218"/>
                </a:cubicBezTo>
                <a:cubicBezTo>
                  <a:pt x="1947399" y="1279041"/>
                  <a:pt x="1923222" y="1303218"/>
                  <a:pt x="1893399" y="1303218"/>
                </a:cubicBezTo>
                <a:cubicBezTo>
                  <a:pt x="1863576" y="1303218"/>
                  <a:pt x="1839399" y="1279041"/>
                  <a:pt x="1839399" y="1249218"/>
                </a:cubicBezTo>
                <a:close/>
                <a:moveTo>
                  <a:pt x="1839399" y="1448424"/>
                </a:moveTo>
                <a:cubicBezTo>
                  <a:pt x="1839399" y="1418601"/>
                  <a:pt x="1863576" y="1394424"/>
                  <a:pt x="1893399" y="1394424"/>
                </a:cubicBezTo>
                <a:cubicBezTo>
                  <a:pt x="1923222" y="1394424"/>
                  <a:pt x="1947399" y="1418601"/>
                  <a:pt x="1947399" y="1448424"/>
                </a:cubicBezTo>
                <a:cubicBezTo>
                  <a:pt x="1947399" y="1478247"/>
                  <a:pt x="1923222" y="1502424"/>
                  <a:pt x="1893399" y="1502424"/>
                </a:cubicBezTo>
                <a:cubicBezTo>
                  <a:pt x="1863576" y="1502424"/>
                  <a:pt x="1839399" y="1478247"/>
                  <a:pt x="1839399" y="1448424"/>
                </a:cubicBezTo>
                <a:close/>
                <a:moveTo>
                  <a:pt x="1655459" y="54000"/>
                </a:moveTo>
                <a:cubicBezTo>
                  <a:pt x="1655459" y="24177"/>
                  <a:pt x="1679636" y="0"/>
                  <a:pt x="1709459" y="0"/>
                </a:cubicBezTo>
                <a:cubicBezTo>
                  <a:pt x="1739282" y="0"/>
                  <a:pt x="1763459" y="24177"/>
                  <a:pt x="1763459" y="54000"/>
                </a:cubicBezTo>
                <a:cubicBezTo>
                  <a:pt x="1763459" y="83823"/>
                  <a:pt x="1739282" y="108000"/>
                  <a:pt x="1709459" y="108000"/>
                </a:cubicBezTo>
                <a:cubicBezTo>
                  <a:pt x="1679636" y="108000"/>
                  <a:pt x="1655459" y="83823"/>
                  <a:pt x="1655459" y="54000"/>
                </a:cubicBezTo>
                <a:close/>
                <a:moveTo>
                  <a:pt x="1655459" y="253203"/>
                </a:moveTo>
                <a:cubicBezTo>
                  <a:pt x="1655459" y="223380"/>
                  <a:pt x="1679636" y="199203"/>
                  <a:pt x="1709459" y="199203"/>
                </a:cubicBezTo>
                <a:cubicBezTo>
                  <a:pt x="1739282" y="199203"/>
                  <a:pt x="1763459" y="223380"/>
                  <a:pt x="1763459" y="253203"/>
                </a:cubicBezTo>
                <a:cubicBezTo>
                  <a:pt x="1763459" y="283026"/>
                  <a:pt x="1739282" y="307203"/>
                  <a:pt x="1709459" y="307203"/>
                </a:cubicBezTo>
                <a:cubicBezTo>
                  <a:pt x="1679636" y="307203"/>
                  <a:pt x="1655459" y="283026"/>
                  <a:pt x="1655459" y="253203"/>
                </a:cubicBezTo>
                <a:close/>
                <a:moveTo>
                  <a:pt x="1655459" y="452406"/>
                </a:moveTo>
                <a:cubicBezTo>
                  <a:pt x="1655459" y="422583"/>
                  <a:pt x="1679636" y="398406"/>
                  <a:pt x="1709459" y="398406"/>
                </a:cubicBezTo>
                <a:cubicBezTo>
                  <a:pt x="1739282" y="398406"/>
                  <a:pt x="1763459" y="422583"/>
                  <a:pt x="1763459" y="452406"/>
                </a:cubicBezTo>
                <a:cubicBezTo>
                  <a:pt x="1763459" y="482229"/>
                  <a:pt x="1739282" y="506406"/>
                  <a:pt x="1709459" y="506406"/>
                </a:cubicBezTo>
                <a:cubicBezTo>
                  <a:pt x="1679636" y="506406"/>
                  <a:pt x="1655459" y="482229"/>
                  <a:pt x="1655459" y="452406"/>
                </a:cubicBezTo>
                <a:close/>
                <a:moveTo>
                  <a:pt x="1655459" y="651609"/>
                </a:moveTo>
                <a:cubicBezTo>
                  <a:pt x="1655459" y="621786"/>
                  <a:pt x="1679636" y="597609"/>
                  <a:pt x="1709459" y="597609"/>
                </a:cubicBezTo>
                <a:cubicBezTo>
                  <a:pt x="1739282" y="597609"/>
                  <a:pt x="1763459" y="621786"/>
                  <a:pt x="1763459" y="651609"/>
                </a:cubicBezTo>
                <a:cubicBezTo>
                  <a:pt x="1763459" y="681432"/>
                  <a:pt x="1739282" y="705609"/>
                  <a:pt x="1709459" y="705609"/>
                </a:cubicBezTo>
                <a:cubicBezTo>
                  <a:pt x="1679636" y="705609"/>
                  <a:pt x="1655459" y="681432"/>
                  <a:pt x="1655459" y="651609"/>
                </a:cubicBezTo>
                <a:close/>
                <a:moveTo>
                  <a:pt x="1655459" y="850812"/>
                </a:moveTo>
                <a:cubicBezTo>
                  <a:pt x="1655459" y="820989"/>
                  <a:pt x="1679636" y="796812"/>
                  <a:pt x="1709459" y="796812"/>
                </a:cubicBezTo>
                <a:cubicBezTo>
                  <a:pt x="1739282" y="796812"/>
                  <a:pt x="1763459" y="820989"/>
                  <a:pt x="1763459" y="850812"/>
                </a:cubicBezTo>
                <a:cubicBezTo>
                  <a:pt x="1763459" y="880635"/>
                  <a:pt x="1739282" y="904812"/>
                  <a:pt x="1709459" y="904812"/>
                </a:cubicBezTo>
                <a:cubicBezTo>
                  <a:pt x="1679636" y="904812"/>
                  <a:pt x="1655459" y="880635"/>
                  <a:pt x="1655459" y="850812"/>
                </a:cubicBezTo>
                <a:close/>
                <a:moveTo>
                  <a:pt x="1655459" y="1050015"/>
                </a:moveTo>
                <a:cubicBezTo>
                  <a:pt x="1655459" y="1020192"/>
                  <a:pt x="1679636" y="996015"/>
                  <a:pt x="1709459" y="996015"/>
                </a:cubicBezTo>
                <a:cubicBezTo>
                  <a:pt x="1739282" y="996015"/>
                  <a:pt x="1763459" y="1020192"/>
                  <a:pt x="1763459" y="1050015"/>
                </a:cubicBezTo>
                <a:cubicBezTo>
                  <a:pt x="1763459" y="1079838"/>
                  <a:pt x="1739282" y="1104015"/>
                  <a:pt x="1709459" y="1104015"/>
                </a:cubicBezTo>
                <a:cubicBezTo>
                  <a:pt x="1679636" y="1104015"/>
                  <a:pt x="1655459" y="1079838"/>
                  <a:pt x="1655459" y="1050015"/>
                </a:cubicBezTo>
                <a:close/>
                <a:moveTo>
                  <a:pt x="1655459" y="1249218"/>
                </a:moveTo>
                <a:cubicBezTo>
                  <a:pt x="1655459" y="1219395"/>
                  <a:pt x="1679636" y="1195218"/>
                  <a:pt x="1709459" y="1195218"/>
                </a:cubicBezTo>
                <a:cubicBezTo>
                  <a:pt x="1739282" y="1195218"/>
                  <a:pt x="1763459" y="1219395"/>
                  <a:pt x="1763459" y="1249218"/>
                </a:cubicBezTo>
                <a:cubicBezTo>
                  <a:pt x="1763459" y="1279041"/>
                  <a:pt x="1739282" y="1303218"/>
                  <a:pt x="1709459" y="1303218"/>
                </a:cubicBezTo>
                <a:cubicBezTo>
                  <a:pt x="1679636" y="1303218"/>
                  <a:pt x="1655459" y="1279041"/>
                  <a:pt x="1655459" y="1249218"/>
                </a:cubicBezTo>
                <a:close/>
                <a:moveTo>
                  <a:pt x="1655459" y="1448424"/>
                </a:moveTo>
                <a:cubicBezTo>
                  <a:pt x="1655459" y="1418601"/>
                  <a:pt x="1679636" y="1394424"/>
                  <a:pt x="1709459" y="1394424"/>
                </a:cubicBezTo>
                <a:cubicBezTo>
                  <a:pt x="1739282" y="1394424"/>
                  <a:pt x="1763459" y="1418601"/>
                  <a:pt x="1763459" y="1448424"/>
                </a:cubicBezTo>
                <a:cubicBezTo>
                  <a:pt x="1763459" y="1478247"/>
                  <a:pt x="1739282" y="1502424"/>
                  <a:pt x="1709459" y="1502424"/>
                </a:cubicBezTo>
                <a:cubicBezTo>
                  <a:pt x="1679636" y="1502424"/>
                  <a:pt x="1655459" y="1478247"/>
                  <a:pt x="1655459" y="1448424"/>
                </a:cubicBezTo>
                <a:close/>
                <a:moveTo>
                  <a:pt x="1471519" y="54000"/>
                </a:moveTo>
                <a:cubicBezTo>
                  <a:pt x="1471519" y="24177"/>
                  <a:pt x="1495696" y="0"/>
                  <a:pt x="1525519" y="0"/>
                </a:cubicBezTo>
                <a:cubicBezTo>
                  <a:pt x="1555342" y="0"/>
                  <a:pt x="1579519" y="24177"/>
                  <a:pt x="1579519" y="54000"/>
                </a:cubicBezTo>
                <a:cubicBezTo>
                  <a:pt x="1579519" y="83823"/>
                  <a:pt x="1555342" y="108000"/>
                  <a:pt x="1525519" y="108000"/>
                </a:cubicBezTo>
                <a:cubicBezTo>
                  <a:pt x="1495696" y="108000"/>
                  <a:pt x="1471519" y="83823"/>
                  <a:pt x="1471519" y="54000"/>
                </a:cubicBezTo>
                <a:close/>
                <a:moveTo>
                  <a:pt x="1471519" y="253203"/>
                </a:moveTo>
                <a:cubicBezTo>
                  <a:pt x="1471519" y="223380"/>
                  <a:pt x="1495696" y="199203"/>
                  <a:pt x="1525519" y="199203"/>
                </a:cubicBezTo>
                <a:cubicBezTo>
                  <a:pt x="1555342" y="199203"/>
                  <a:pt x="1579519" y="223380"/>
                  <a:pt x="1579519" y="253203"/>
                </a:cubicBezTo>
                <a:cubicBezTo>
                  <a:pt x="1579519" y="283026"/>
                  <a:pt x="1555342" y="307203"/>
                  <a:pt x="1525519" y="307203"/>
                </a:cubicBezTo>
                <a:cubicBezTo>
                  <a:pt x="1495696" y="307203"/>
                  <a:pt x="1471519" y="283026"/>
                  <a:pt x="1471519" y="253203"/>
                </a:cubicBezTo>
                <a:close/>
                <a:moveTo>
                  <a:pt x="1471519" y="452406"/>
                </a:moveTo>
                <a:cubicBezTo>
                  <a:pt x="1471519" y="422583"/>
                  <a:pt x="1495696" y="398406"/>
                  <a:pt x="1525519" y="398406"/>
                </a:cubicBezTo>
                <a:cubicBezTo>
                  <a:pt x="1555342" y="398406"/>
                  <a:pt x="1579519" y="422583"/>
                  <a:pt x="1579519" y="452406"/>
                </a:cubicBezTo>
                <a:cubicBezTo>
                  <a:pt x="1579519" y="482229"/>
                  <a:pt x="1555342" y="506406"/>
                  <a:pt x="1525519" y="506406"/>
                </a:cubicBezTo>
                <a:cubicBezTo>
                  <a:pt x="1495696" y="506406"/>
                  <a:pt x="1471519" y="482229"/>
                  <a:pt x="1471519" y="452406"/>
                </a:cubicBezTo>
                <a:close/>
                <a:moveTo>
                  <a:pt x="1471519" y="651609"/>
                </a:moveTo>
                <a:cubicBezTo>
                  <a:pt x="1471519" y="621786"/>
                  <a:pt x="1495696" y="597609"/>
                  <a:pt x="1525519" y="597609"/>
                </a:cubicBezTo>
                <a:cubicBezTo>
                  <a:pt x="1555342" y="597609"/>
                  <a:pt x="1579519" y="621786"/>
                  <a:pt x="1579519" y="651609"/>
                </a:cubicBezTo>
                <a:cubicBezTo>
                  <a:pt x="1579519" y="681432"/>
                  <a:pt x="1555342" y="705609"/>
                  <a:pt x="1525519" y="705609"/>
                </a:cubicBezTo>
                <a:cubicBezTo>
                  <a:pt x="1495696" y="705609"/>
                  <a:pt x="1471519" y="681432"/>
                  <a:pt x="1471519" y="651609"/>
                </a:cubicBezTo>
                <a:close/>
                <a:moveTo>
                  <a:pt x="1471519" y="850812"/>
                </a:moveTo>
                <a:cubicBezTo>
                  <a:pt x="1471519" y="820989"/>
                  <a:pt x="1495696" y="796812"/>
                  <a:pt x="1525519" y="796812"/>
                </a:cubicBezTo>
                <a:cubicBezTo>
                  <a:pt x="1555342" y="796812"/>
                  <a:pt x="1579519" y="820989"/>
                  <a:pt x="1579519" y="850812"/>
                </a:cubicBezTo>
                <a:cubicBezTo>
                  <a:pt x="1579519" y="880635"/>
                  <a:pt x="1555342" y="904812"/>
                  <a:pt x="1525519" y="904812"/>
                </a:cubicBezTo>
                <a:cubicBezTo>
                  <a:pt x="1495696" y="904812"/>
                  <a:pt x="1471519" y="880635"/>
                  <a:pt x="1471519" y="850812"/>
                </a:cubicBezTo>
                <a:close/>
                <a:moveTo>
                  <a:pt x="1471519" y="1050015"/>
                </a:moveTo>
                <a:cubicBezTo>
                  <a:pt x="1471519" y="1020192"/>
                  <a:pt x="1495696" y="996015"/>
                  <a:pt x="1525519" y="996015"/>
                </a:cubicBezTo>
                <a:cubicBezTo>
                  <a:pt x="1555342" y="996015"/>
                  <a:pt x="1579519" y="1020192"/>
                  <a:pt x="1579519" y="1050015"/>
                </a:cubicBezTo>
                <a:cubicBezTo>
                  <a:pt x="1579519" y="1079838"/>
                  <a:pt x="1555342" y="1104015"/>
                  <a:pt x="1525519" y="1104015"/>
                </a:cubicBezTo>
                <a:cubicBezTo>
                  <a:pt x="1495696" y="1104015"/>
                  <a:pt x="1471519" y="1079838"/>
                  <a:pt x="1471519" y="1050015"/>
                </a:cubicBezTo>
                <a:close/>
                <a:moveTo>
                  <a:pt x="1471519" y="1249218"/>
                </a:moveTo>
                <a:cubicBezTo>
                  <a:pt x="1471519" y="1219395"/>
                  <a:pt x="1495696" y="1195218"/>
                  <a:pt x="1525519" y="1195218"/>
                </a:cubicBezTo>
                <a:cubicBezTo>
                  <a:pt x="1555342" y="1195218"/>
                  <a:pt x="1579519" y="1219395"/>
                  <a:pt x="1579519" y="1249218"/>
                </a:cubicBezTo>
                <a:cubicBezTo>
                  <a:pt x="1579519" y="1279041"/>
                  <a:pt x="1555342" y="1303218"/>
                  <a:pt x="1525519" y="1303218"/>
                </a:cubicBezTo>
                <a:cubicBezTo>
                  <a:pt x="1495696" y="1303218"/>
                  <a:pt x="1471519" y="1279041"/>
                  <a:pt x="1471519" y="1249218"/>
                </a:cubicBezTo>
                <a:close/>
                <a:moveTo>
                  <a:pt x="1471519" y="1448424"/>
                </a:moveTo>
                <a:cubicBezTo>
                  <a:pt x="1471519" y="1418601"/>
                  <a:pt x="1495696" y="1394424"/>
                  <a:pt x="1525519" y="1394424"/>
                </a:cubicBezTo>
                <a:cubicBezTo>
                  <a:pt x="1555342" y="1394424"/>
                  <a:pt x="1579519" y="1418601"/>
                  <a:pt x="1579519" y="1448424"/>
                </a:cubicBezTo>
                <a:cubicBezTo>
                  <a:pt x="1579519" y="1478247"/>
                  <a:pt x="1555342" y="1502424"/>
                  <a:pt x="1525519" y="1502424"/>
                </a:cubicBezTo>
                <a:cubicBezTo>
                  <a:pt x="1495696" y="1502424"/>
                  <a:pt x="1471519" y="1478247"/>
                  <a:pt x="1471519" y="1448424"/>
                </a:cubicBezTo>
                <a:close/>
                <a:moveTo>
                  <a:pt x="1287579" y="54000"/>
                </a:moveTo>
                <a:cubicBezTo>
                  <a:pt x="1287579" y="24177"/>
                  <a:pt x="1311756" y="0"/>
                  <a:pt x="1341579" y="0"/>
                </a:cubicBezTo>
                <a:cubicBezTo>
                  <a:pt x="1371402" y="0"/>
                  <a:pt x="1395579" y="24177"/>
                  <a:pt x="1395579" y="54000"/>
                </a:cubicBezTo>
                <a:cubicBezTo>
                  <a:pt x="1395579" y="83823"/>
                  <a:pt x="1371402" y="108000"/>
                  <a:pt x="1341579" y="108000"/>
                </a:cubicBezTo>
                <a:cubicBezTo>
                  <a:pt x="1311756" y="108000"/>
                  <a:pt x="1287579" y="83823"/>
                  <a:pt x="1287579" y="54000"/>
                </a:cubicBezTo>
                <a:close/>
                <a:moveTo>
                  <a:pt x="1287579" y="253203"/>
                </a:moveTo>
                <a:cubicBezTo>
                  <a:pt x="1287579" y="223380"/>
                  <a:pt x="1311756" y="199203"/>
                  <a:pt x="1341579" y="199203"/>
                </a:cubicBezTo>
                <a:cubicBezTo>
                  <a:pt x="1371402" y="199203"/>
                  <a:pt x="1395579" y="223380"/>
                  <a:pt x="1395579" y="253203"/>
                </a:cubicBezTo>
                <a:cubicBezTo>
                  <a:pt x="1395579" y="283026"/>
                  <a:pt x="1371402" y="307203"/>
                  <a:pt x="1341579" y="307203"/>
                </a:cubicBezTo>
                <a:cubicBezTo>
                  <a:pt x="1311756" y="307203"/>
                  <a:pt x="1287579" y="283026"/>
                  <a:pt x="1287579" y="253203"/>
                </a:cubicBezTo>
                <a:close/>
                <a:moveTo>
                  <a:pt x="1287579" y="452406"/>
                </a:moveTo>
                <a:cubicBezTo>
                  <a:pt x="1287579" y="422583"/>
                  <a:pt x="1311756" y="398406"/>
                  <a:pt x="1341579" y="398406"/>
                </a:cubicBezTo>
                <a:cubicBezTo>
                  <a:pt x="1371402" y="398406"/>
                  <a:pt x="1395579" y="422583"/>
                  <a:pt x="1395579" y="452406"/>
                </a:cubicBezTo>
                <a:cubicBezTo>
                  <a:pt x="1395579" y="482229"/>
                  <a:pt x="1371402" y="506406"/>
                  <a:pt x="1341579" y="506406"/>
                </a:cubicBezTo>
                <a:cubicBezTo>
                  <a:pt x="1311756" y="506406"/>
                  <a:pt x="1287579" y="482229"/>
                  <a:pt x="1287579" y="452406"/>
                </a:cubicBezTo>
                <a:close/>
                <a:moveTo>
                  <a:pt x="1287579" y="651609"/>
                </a:moveTo>
                <a:cubicBezTo>
                  <a:pt x="1287579" y="621786"/>
                  <a:pt x="1311756" y="597609"/>
                  <a:pt x="1341579" y="597609"/>
                </a:cubicBezTo>
                <a:cubicBezTo>
                  <a:pt x="1371402" y="597609"/>
                  <a:pt x="1395579" y="621786"/>
                  <a:pt x="1395579" y="651609"/>
                </a:cubicBezTo>
                <a:cubicBezTo>
                  <a:pt x="1395579" y="681432"/>
                  <a:pt x="1371402" y="705609"/>
                  <a:pt x="1341579" y="705609"/>
                </a:cubicBezTo>
                <a:cubicBezTo>
                  <a:pt x="1311756" y="705609"/>
                  <a:pt x="1287579" y="681432"/>
                  <a:pt x="1287579" y="651609"/>
                </a:cubicBezTo>
                <a:close/>
                <a:moveTo>
                  <a:pt x="1287579" y="850812"/>
                </a:moveTo>
                <a:cubicBezTo>
                  <a:pt x="1287579" y="820989"/>
                  <a:pt x="1311756" y="796812"/>
                  <a:pt x="1341579" y="796812"/>
                </a:cubicBezTo>
                <a:cubicBezTo>
                  <a:pt x="1371402" y="796812"/>
                  <a:pt x="1395579" y="820989"/>
                  <a:pt x="1395579" y="850812"/>
                </a:cubicBezTo>
                <a:cubicBezTo>
                  <a:pt x="1395579" y="880635"/>
                  <a:pt x="1371402" y="904812"/>
                  <a:pt x="1341579" y="904812"/>
                </a:cubicBezTo>
                <a:cubicBezTo>
                  <a:pt x="1311756" y="904812"/>
                  <a:pt x="1287579" y="880635"/>
                  <a:pt x="1287579" y="850812"/>
                </a:cubicBezTo>
                <a:close/>
                <a:moveTo>
                  <a:pt x="1287579" y="1050015"/>
                </a:moveTo>
                <a:cubicBezTo>
                  <a:pt x="1287579" y="1020192"/>
                  <a:pt x="1311756" y="996015"/>
                  <a:pt x="1341579" y="996015"/>
                </a:cubicBezTo>
                <a:cubicBezTo>
                  <a:pt x="1371402" y="996015"/>
                  <a:pt x="1395579" y="1020192"/>
                  <a:pt x="1395579" y="1050015"/>
                </a:cubicBezTo>
                <a:cubicBezTo>
                  <a:pt x="1395579" y="1079838"/>
                  <a:pt x="1371402" y="1104015"/>
                  <a:pt x="1341579" y="1104015"/>
                </a:cubicBezTo>
                <a:cubicBezTo>
                  <a:pt x="1311756" y="1104015"/>
                  <a:pt x="1287579" y="1079838"/>
                  <a:pt x="1287579" y="1050015"/>
                </a:cubicBezTo>
                <a:close/>
                <a:moveTo>
                  <a:pt x="1287579" y="1249218"/>
                </a:moveTo>
                <a:cubicBezTo>
                  <a:pt x="1287579" y="1219395"/>
                  <a:pt x="1311756" y="1195218"/>
                  <a:pt x="1341579" y="1195218"/>
                </a:cubicBezTo>
                <a:cubicBezTo>
                  <a:pt x="1371402" y="1195218"/>
                  <a:pt x="1395579" y="1219395"/>
                  <a:pt x="1395579" y="1249218"/>
                </a:cubicBezTo>
                <a:cubicBezTo>
                  <a:pt x="1395579" y="1279041"/>
                  <a:pt x="1371402" y="1303218"/>
                  <a:pt x="1341579" y="1303218"/>
                </a:cubicBezTo>
                <a:cubicBezTo>
                  <a:pt x="1311756" y="1303218"/>
                  <a:pt x="1287579" y="1279041"/>
                  <a:pt x="1287579" y="1249218"/>
                </a:cubicBezTo>
                <a:close/>
                <a:moveTo>
                  <a:pt x="1287579" y="1448424"/>
                </a:moveTo>
                <a:cubicBezTo>
                  <a:pt x="1287579" y="1418601"/>
                  <a:pt x="1311756" y="1394424"/>
                  <a:pt x="1341579" y="1394424"/>
                </a:cubicBezTo>
                <a:cubicBezTo>
                  <a:pt x="1371402" y="1394424"/>
                  <a:pt x="1395579" y="1418601"/>
                  <a:pt x="1395579" y="1448424"/>
                </a:cubicBezTo>
                <a:cubicBezTo>
                  <a:pt x="1395579" y="1478247"/>
                  <a:pt x="1371402" y="1502424"/>
                  <a:pt x="1341579" y="1502424"/>
                </a:cubicBezTo>
                <a:cubicBezTo>
                  <a:pt x="1311756" y="1502424"/>
                  <a:pt x="1287579" y="1478247"/>
                  <a:pt x="1287579" y="1448424"/>
                </a:cubicBezTo>
                <a:close/>
                <a:moveTo>
                  <a:pt x="1103639" y="54000"/>
                </a:moveTo>
                <a:cubicBezTo>
                  <a:pt x="1103639" y="24177"/>
                  <a:pt x="1127816" y="0"/>
                  <a:pt x="1157639" y="0"/>
                </a:cubicBezTo>
                <a:cubicBezTo>
                  <a:pt x="1187463" y="0"/>
                  <a:pt x="1211639" y="24177"/>
                  <a:pt x="1211639" y="54000"/>
                </a:cubicBezTo>
                <a:cubicBezTo>
                  <a:pt x="1211639" y="83823"/>
                  <a:pt x="1187462" y="108000"/>
                  <a:pt x="1157639" y="108000"/>
                </a:cubicBezTo>
                <a:cubicBezTo>
                  <a:pt x="1127816" y="108000"/>
                  <a:pt x="1103639" y="83823"/>
                  <a:pt x="1103639" y="54000"/>
                </a:cubicBezTo>
                <a:close/>
                <a:moveTo>
                  <a:pt x="1103639" y="253203"/>
                </a:moveTo>
                <a:cubicBezTo>
                  <a:pt x="1103639" y="223380"/>
                  <a:pt x="1127816" y="199203"/>
                  <a:pt x="1157639" y="199203"/>
                </a:cubicBezTo>
                <a:cubicBezTo>
                  <a:pt x="1187462" y="199203"/>
                  <a:pt x="1211639" y="223380"/>
                  <a:pt x="1211639" y="253203"/>
                </a:cubicBezTo>
                <a:cubicBezTo>
                  <a:pt x="1211639" y="283026"/>
                  <a:pt x="1187462" y="307203"/>
                  <a:pt x="1157639" y="307203"/>
                </a:cubicBezTo>
                <a:cubicBezTo>
                  <a:pt x="1127816" y="307203"/>
                  <a:pt x="1103639" y="283026"/>
                  <a:pt x="1103639" y="253203"/>
                </a:cubicBezTo>
                <a:close/>
                <a:moveTo>
                  <a:pt x="1103639" y="452406"/>
                </a:moveTo>
                <a:cubicBezTo>
                  <a:pt x="1103639" y="422583"/>
                  <a:pt x="1127816" y="398406"/>
                  <a:pt x="1157639" y="398406"/>
                </a:cubicBezTo>
                <a:cubicBezTo>
                  <a:pt x="1187462" y="398406"/>
                  <a:pt x="1211639" y="422583"/>
                  <a:pt x="1211639" y="452406"/>
                </a:cubicBezTo>
                <a:cubicBezTo>
                  <a:pt x="1211639" y="482229"/>
                  <a:pt x="1187462" y="506406"/>
                  <a:pt x="1157639" y="506406"/>
                </a:cubicBezTo>
                <a:cubicBezTo>
                  <a:pt x="1127816" y="506406"/>
                  <a:pt x="1103639" y="482229"/>
                  <a:pt x="1103639" y="452406"/>
                </a:cubicBezTo>
                <a:close/>
                <a:moveTo>
                  <a:pt x="1103639" y="651609"/>
                </a:moveTo>
                <a:cubicBezTo>
                  <a:pt x="1103639" y="621786"/>
                  <a:pt x="1127816" y="597609"/>
                  <a:pt x="1157639" y="597609"/>
                </a:cubicBezTo>
                <a:cubicBezTo>
                  <a:pt x="1187462" y="597609"/>
                  <a:pt x="1211639" y="621786"/>
                  <a:pt x="1211639" y="651609"/>
                </a:cubicBezTo>
                <a:cubicBezTo>
                  <a:pt x="1211639" y="681432"/>
                  <a:pt x="1187462" y="705609"/>
                  <a:pt x="1157639" y="705609"/>
                </a:cubicBezTo>
                <a:cubicBezTo>
                  <a:pt x="1127816" y="705609"/>
                  <a:pt x="1103639" y="681432"/>
                  <a:pt x="1103639" y="651609"/>
                </a:cubicBezTo>
                <a:close/>
                <a:moveTo>
                  <a:pt x="1103639" y="850812"/>
                </a:moveTo>
                <a:cubicBezTo>
                  <a:pt x="1103639" y="820989"/>
                  <a:pt x="1127816" y="796812"/>
                  <a:pt x="1157639" y="796812"/>
                </a:cubicBezTo>
                <a:cubicBezTo>
                  <a:pt x="1187462" y="796812"/>
                  <a:pt x="1211639" y="820989"/>
                  <a:pt x="1211639" y="850812"/>
                </a:cubicBezTo>
                <a:cubicBezTo>
                  <a:pt x="1211639" y="880635"/>
                  <a:pt x="1187462" y="904812"/>
                  <a:pt x="1157639" y="904812"/>
                </a:cubicBezTo>
                <a:cubicBezTo>
                  <a:pt x="1127816" y="904812"/>
                  <a:pt x="1103639" y="880635"/>
                  <a:pt x="1103639" y="850812"/>
                </a:cubicBezTo>
                <a:close/>
                <a:moveTo>
                  <a:pt x="1103639" y="1050015"/>
                </a:moveTo>
                <a:cubicBezTo>
                  <a:pt x="1103639" y="1020192"/>
                  <a:pt x="1127816" y="996015"/>
                  <a:pt x="1157639" y="996015"/>
                </a:cubicBezTo>
                <a:cubicBezTo>
                  <a:pt x="1187462" y="996015"/>
                  <a:pt x="1211639" y="1020192"/>
                  <a:pt x="1211639" y="1050015"/>
                </a:cubicBezTo>
                <a:cubicBezTo>
                  <a:pt x="1211639" y="1079838"/>
                  <a:pt x="1187462" y="1104015"/>
                  <a:pt x="1157639" y="1104015"/>
                </a:cubicBezTo>
                <a:cubicBezTo>
                  <a:pt x="1127816" y="1104015"/>
                  <a:pt x="1103639" y="1079838"/>
                  <a:pt x="1103639" y="1050015"/>
                </a:cubicBezTo>
                <a:close/>
                <a:moveTo>
                  <a:pt x="1103639" y="1249218"/>
                </a:moveTo>
                <a:cubicBezTo>
                  <a:pt x="1103639" y="1219395"/>
                  <a:pt x="1127816" y="1195218"/>
                  <a:pt x="1157639" y="1195218"/>
                </a:cubicBezTo>
                <a:cubicBezTo>
                  <a:pt x="1187462" y="1195218"/>
                  <a:pt x="1211639" y="1219395"/>
                  <a:pt x="1211639" y="1249218"/>
                </a:cubicBezTo>
                <a:cubicBezTo>
                  <a:pt x="1211639" y="1279041"/>
                  <a:pt x="1187462" y="1303218"/>
                  <a:pt x="1157639" y="1303218"/>
                </a:cubicBezTo>
                <a:cubicBezTo>
                  <a:pt x="1127816" y="1303218"/>
                  <a:pt x="1103639" y="1279041"/>
                  <a:pt x="1103639" y="1249218"/>
                </a:cubicBezTo>
                <a:close/>
                <a:moveTo>
                  <a:pt x="1103639" y="1448424"/>
                </a:moveTo>
                <a:cubicBezTo>
                  <a:pt x="1103639" y="1418601"/>
                  <a:pt x="1127816" y="1394424"/>
                  <a:pt x="1157639" y="1394424"/>
                </a:cubicBezTo>
                <a:cubicBezTo>
                  <a:pt x="1187462" y="1394424"/>
                  <a:pt x="1211639" y="1418601"/>
                  <a:pt x="1211639" y="1448424"/>
                </a:cubicBezTo>
                <a:cubicBezTo>
                  <a:pt x="1211639" y="1478247"/>
                  <a:pt x="1187462" y="1502424"/>
                  <a:pt x="1157639" y="1502424"/>
                </a:cubicBezTo>
                <a:cubicBezTo>
                  <a:pt x="1127816" y="1502424"/>
                  <a:pt x="1103639" y="1478247"/>
                  <a:pt x="1103639" y="1448424"/>
                </a:cubicBezTo>
                <a:close/>
                <a:moveTo>
                  <a:pt x="919704" y="54000"/>
                </a:moveTo>
                <a:cubicBezTo>
                  <a:pt x="919704" y="24177"/>
                  <a:pt x="943881" y="0"/>
                  <a:pt x="973699" y="0"/>
                </a:cubicBezTo>
                <a:cubicBezTo>
                  <a:pt x="1003522" y="0"/>
                  <a:pt x="1027699" y="24177"/>
                  <a:pt x="1027699" y="54000"/>
                </a:cubicBezTo>
                <a:cubicBezTo>
                  <a:pt x="1027699" y="83823"/>
                  <a:pt x="1003522" y="108000"/>
                  <a:pt x="973699" y="108000"/>
                </a:cubicBezTo>
                <a:cubicBezTo>
                  <a:pt x="943881" y="108000"/>
                  <a:pt x="919704" y="83823"/>
                  <a:pt x="919704" y="54000"/>
                </a:cubicBezTo>
                <a:close/>
                <a:moveTo>
                  <a:pt x="919703" y="253203"/>
                </a:moveTo>
                <a:cubicBezTo>
                  <a:pt x="919703" y="223380"/>
                  <a:pt x="943880" y="199203"/>
                  <a:pt x="973699" y="199203"/>
                </a:cubicBezTo>
                <a:cubicBezTo>
                  <a:pt x="1003522" y="199203"/>
                  <a:pt x="1027699" y="223380"/>
                  <a:pt x="1027699" y="253203"/>
                </a:cubicBezTo>
                <a:cubicBezTo>
                  <a:pt x="1027699" y="283026"/>
                  <a:pt x="1003522" y="307203"/>
                  <a:pt x="973699" y="307203"/>
                </a:cubicBezTo>
                <a:cubicBezTo>
                  <a:pt x="943880" y="307203"/>
                  <a:pt x="919703" y="283026"/>
                  <a:pt x="919703" y="253203"/>
                </a:cubicBezTo>
                <a:close/>
                <a:moveTo>
                  <a:pt x="919703" y="452406"/>
                </a:moveTo>
                <a:cubicBezTo>
                  <a:pt x="919703" y="422583"/>
                  <a:pt x="943880" y="398406"/>
                  <a:pt x="973699" y="398406"/>
                </a:cubicBezTo>
                <a:cubicBezTo>
                  <a:pt x="1003522" y="398406"/>
                  <a:pt x="1027699" y="422583"/>
                  <a:pt x="1027699" y="452406"/>
                </a:cubicBezTo>
                <a:cubicBezTo>
                  <a:pt x="1027699" y="482229"/>
                  <a:pt x="1003522" y="506406"/>
                  <a:pt x="973699" y="506406"/>
                </a:cubicBezTo>
                <a:cubicBezTo>
                  <a:pt x="943880" y="506406"/>
                  <a:pt x="919703" y="482229"/>
                  <a:pt x="919703" y="452406"/>
                </a:cubicBezTo>
                <a:close/>
                <a:moveTo>
                  <a:pt x="919702" y="651609"/>
                </a:moveTo>
                <a:cubicBezTo>
                  <a:pt x="919702" y="621786"/>
                  <a:pt x="943879" y="597609"/>
                  <a:pt x="973699" y="597609"/>
                </a:cubicBezTo>
                <a:cubicBezTo>
                  <a:pt x="1003522" y="597609"/>
                  <a:pt x="1027699" y="621786"/>
                  <a:pt x="1027699" y="651609"/>
                </a:cubicBezTo>
                <a:cubicBezTo>
                  <a:pt x="1027699" y="681432"/>
                  <a:pt x="1003522" y="705609"/>
                  <a:pt x="973699" y="705609"/>
                </a:cubicBezTo>
                <a:cubicBezTo>
                  <a:pt x="943879" y="705609"/>
                  <a:pt x="919702" y="681432"/>
                  <a:pt x="919702" y="651609"/>
                </a:cubicBezTo>
                <a:close/>
                <a:moveTo>
                  <a:pt x="919701" y="850812"/>
                </a:moveTo>
                <a:cubicBezTo>
                  <a:pt x="919701" y="820989"/>
                  <a:pt x="943878" y="796812"/>
                  <a:pt x="973699" y="796812"/>
                </a:cubicBezTo>
                <a:cubicBezTo>
                  <a:pt x="1003522" y="796812"/>
                  <a:pt x="1027699" y="820989"/>
                  <a:pt x="1027699" y="850812"/>
                </a:cubicBezTo>
                <a:cubicBezTo>
                  <a:pt x="1027699" y="880635"/>
                  <a:pt x="1003522" y="904812"/>
                  <a:pt x="973699" y="904812"/>
                </a:cubicBezTo>
                <a:cubicBezTo>
                  <a:pt x="943878" y="904812"/>
                  <a:pt x="919701" y="880635"/>
                  <a:pt x="919701" y="850812"/>
                </a:cubicBezTo>
                <a:close/>
                <a:moveTo>
                  <a:pt x="919701" y="1050015"/>
                </a:moveTo>
                <a:cubicBezTo>
                  <a:pt x="919701" y="1020192"/>
                  <a:pt x="943878" y="996015"/>
                  <a:pt x="973699" y="996015"/>
                </a:cubicBezTo>
                <a:cubicBezTo>
                  <a:pt x="1003522" y="996015"/>
                  <a:pt x="1027699" y="1020192"/>
                  <a:pt x="1027699" y="1050015"/>
                </a:cubicBezTo>
                <a:cubicBezTo>
                  <a:pt x="1027699" y="1079838"/>
                  <a:pt x="1003522" y="1104015"/>
                  <a:pt x="973699" y="1104015"/>
                </a:cubicBezTo>
                <a:cubicBezTo>
                  <a:pt x="943878" y="1104015"/>
                  <a:pt x="919701" y="1079838"/>
                  <a:pt x="919701" y="1050015"/>
                </a:cubicBezTo>
                <a:close/>
                <a:moveTo>
                  <a:pt x="919700" y="1249218"/>
                </a:moveTo>
                <a:cubicBezTo>
                  <a:pt x="919700" y="1219395"/>
                  <a:pt x="943877" y="1195218"/>
                  <a:pt x="973699" y="1195218"/>
                </a:cubicBezTo>
                <a:cubicBezTo>
                  <a:pt x="1003522" y="1195218"/>
                  <a:pt x="1027699" y="1219395"/>
                  <a:pt x="1027699" y="1249218"/>
                </a:cubicBezTo>
                <a:cubicBezTo>
                  <a:pt x="1027699" y="1279041"/>
                  <a:pt x="1003522" y="1303218"/>
                  <a:pt x="973699" y="1303218"/>
                </a:cubicBezTo>
                <a:cubicBezTo>
                  <a:pt x="943877" y="1303218"/>
                  <a:pt x="919700" y="1279041"/>
                  <a:pt x="919700" y="1249218"/>
                </a:cubicBezTo>
                <a:close/>
                <a:moveTo>
                  <a:pt x="919699" y="1448424"/>
                </a:moveTo>
                <a:cubicBezTo>
                  <a:pt x="919699" y="1418601"/>
                  <a:pt x="943876" y="1394424"/>
                  <a:pt x="973699" y="1394424"/>
                </a:cubicBezTo>
                <a:cubicBezTo>
                  <a:pt x="1003522" y="1394424"/>
                  <a:pt x="1027699" y="1418601"/>
                  <a:pt x="1027699" y="1448424"/>
                </a:cubicBezTo>
                <a:cubicBezTo>
                  <a:pt x="1027699" y="1478247"/>
                  <a:pt x="1003522" y="1502424"/>
                  <a:pt x="973699" y="1502424"/>
                </a:cubicBezTo>
                <a:cubicBezTo>
                  <a:pt x="943876" y="1502424"/>
                  <a:pt x="919699" y="1478247"/>
                  <a:pt x="919699" y="1448424"/>
                </a:cubicBezTo>
                <a:close/>
                <a:moveTo>
                  <a:pt x="735764" y="54000"/>
                </a:moveTo>
                <a:cubicBezTo>
                  <a:pt x="735764" y="24177"/>
                  <a:pt x="759941" y="0"/>
                  <a:pt x="789764" y="0"/>
                </a:cubicBezTo>
                <a:cubicBezTo>
                  <a:pt x="819587" y="0"/>
                  <a:pt x="843764" y="24177"/>
                  <a:pt x="843764" y="54000"/>
                </a:cubicBezTo>
                <a:cubicBezTo>
                  <a:pt x="843764" y="83823"/>
                  <a:pt x="819587" y="108000"/>
                  <a:pt x="789764" y="108000"/>
                </a:cubicBezTo>
                <a:cubicBezTo>
                  <a:pt x="759941" y="108000"/>
                  <a:pt x="735764" y="83823"/>
                  <a:pt x="735764" y="54000"/>
                </a:cubicBezTo>
                <a:close/>
                <a:moveTo>
                  <a:pt x="735763" y="253203"/>
                </a:moveTo>
                <a:cubicBezTo>
                  <a:pt x="735763" y="223380"/>
                  <a:pt x="759941" y="199203"/>
                  <a:pt x="789763" y="199203"/>
                </a:cubicBezTo>
                <a:cubicBezTo>
                  <a:pt x="819586" y="199203"/>
                  <a:pt x="843763" y="223380"/>
                  <a:pt x="843763" y="253203"/>
                </a:cubicBezTo>
                <a:cubicBezTo>
                  <a:pt x="843763" y="283026"/>
                  <a:pt x="819586" y="307203"/>
                  <a:pt x="789763" y="307203"/>
                </a:cubicBezTo>
                <a:cubicBezTo>
                  <a:pt x="759941" y="307203"/>
                  <a:pt x="735763" y="283026"/>
                  <a:pt x="735763" y="253203"/>
                </a:cubicBezTo>
                <a:close/>
                <a:moveTo>
                  <a:pt x="735763" y="452406"/>
                </a:moveTo>
                <a:cubicBezTo>
                  <a:pt x="735763" y="422583"/>
                  <a:pt x="759940" y="398406"/>
                  <a:pt x="789762" y="398406"/>
                </a:cubicBezTo>
                <a:cubicBezTo>
                  <a:pt x="819585" y="398406"/>
                  <a:pt x="843763" y="422583"/>
                  <a:pt x="843763" y="452406"/>
                </a:cubicBezTo>
                <a:cubicBezTo>
                  <a:pt x="843763" y="482229"/>
                  <a:pt x="819585" y="506406"/>
                  <a:pt x="789762" y="506406"/>
                </a:cubicBezTo>
                <a:cubicBezTo>
                  <a:pt x="759940" y="506406"/>
                  <a:pt x="735763" y="482229"/>
                  <a:pt x="735763" y="452406"/>
                </a:cubicBezTo>
                <a:close/>
                <a:moveTo>
                  <a:pt x="735762" y="651609"/>
                </a:moveTo>
                <a:cubicBezTo>
                  <a:pt x="735762" y="621786"/>
                  <a:pt x="759939" y="597609"/>
                  <a:pt x="789762" y="597609"/>
                </a:cubicBezTo>
                <a:cubicBezTo>
                  <a:pt x="819585" y="597609"/>
                  <a:pt x="843762" y="621786"/>
                  <a:pt x="843762" y="651609"/>
                </a:cubicBezTo>
                <a:cubicBezTo>
                  <a:pt x="843762" y="681432"/>
                  <a:pt x="819585" y="705609"/>
                  <a:pt x="789762" y="705609"/>
                </a:cubicBezTo>
                <a:cubicBezTo>
                  <a:pt x="759939" y="705609"/>
                  <a:pt x="735762" y="681432"/>
                  <a:pt x="735762" y="651609"/>
                </a:cubicBezTo>
                <a:close/>
                <a:moveTo>
                  <a:pt x="735761" y="850812"/>
                </a:moveTo>
                <a:cubicBezTo>
                  <a:pt x="735761" y="820989"/>
                  <a:pt x="759939" y="796812"/>
                  <a:pt x="789761" y="796812"/>
                </a:cubicBezTo>
                <a:cubicBezTo>
                  <a:pt x="819584" y="796812"/>
                  <a:pt x="843761" y="820989"/>
                  <a:pt x="843761" y="850812"/>
                </a:cubicBezTo>
                <a:cubicBezTo>
                  <a:pt x="843761" y="880635"/>
                  <a:pt x="819584" y="904812"/>
                  <a:pt x="789761" y="904812"/>
                </a:cubicBezTo>
                <a:cubicBezTo>
                  <a:pt x="759939" y="904812"/>
                  <a:pt x="735761" y="880635"/>
                  <a:pt x="735761" y="850812"/>
                </a:cubicBezTo>
                <a:close/>
                <a:moveTo>
                  <a:pt x="735761" y="1050015"/>
                </a:moveTo>
                <a:cubicBezTo>
                  <a:pt x="735761" y="1020192"/>
                  <a:pt x="759938" y="996015"/>
                  <a:pt x="789761" y="996015"/>
                </a:cubicBezTo>
                <a:cubicBezTo>
                  <a:pt x="819584" y="996015"/>
                  <a:pt x="843761" y="1020192"/>
                  <a:pt x="843761" y="1050015"/>
                </a:cubicBezTo>
                <a:cubicBezTo>
                  <a:pt x="843761" y="1079838"/>
                  <a:pt x="819584" y="1104015"/>
                  <a:pt x="789761" y="1104015"/>
                </a:cubicBezTo>
                <a:cubicBezTo>
                  <a:pt x="759938" y="1104015"/>
                  <a:pt x="735761" y="1079838"/>
                  <a:pt x="735761" y="1050015"/>
                </a:cubicBezTo>
                <a:close/>
                <a:moveTo>
                  <a:pt x="735760" y="1249218"/>
                </a:moveTo>
                <a:cubicBezTo>
                  <a:pt x="735760" y="1219395"/>
                  <a:pt x="759937" y="1195218"/>
                  <a:pt x="789760" y="1195218"/>
                </a:cubicBezTo>
                <a:cubicBezTo>
                  <a:pt x="819583" y="1195218"/>
                  <a:pt x="843760" y="1219395"/>
                  <a:pt x="843760" y="1249218"/>
                </a:cubicBezTo>
                <a:cubicBezTo>
                  <a:pt x="843760" y="1279041"/>
                  <a:pt x="819583" y="1303218"/>
                  <a:pt x="789760" y="1303218"/>
                </a:cubicBezTo>
                <a:cubicBezTo>
                  <a:pt x="759937" y="1303218"/>
                  <a:pt x="735760" y="1279041"/>
                  <a:pt x="735760" y="1249218"/>
                </a:cubicBezTo>
                <a:close/>
                <a:moveTo>
                  <a:pt x="735759" y="1448424"/>
                </a:moveTo>
                <a:cubicBezTo>
                  <a:pt x="735759" y="1418601"/>
                  <a:pt x="759937" y="1394424"/>
                  <a:pt x="789759" y="1394424"/>
                </a:cubicBezTo>
                <a:cubicBezTo>
                  <a:pt x="819582" y="1394424"/>
                  <a:pt x="843759" y="1418601"/>
                  <a:pt x="843759" y="1448424"/>
                </a:cubicBezTo>
                <a:cubicBezTo>
                  <a:pt x="843759" y="1478247"/>
                  <a:pt x="819582" y="1502424"/>
                  <a:pt x="789759" y="1502424"/>
                </a:cubicBezTo>
                <a:cubicBezTo>
                  <a:pt x="759937" y="1502424"/>
                  <a:pt x="735759" y="1478247"/>
                  <a:pt x="735759" y="1448424"/>
                </a:cubicBezTo>
                <a:close/>
                <a:moveTo>
                  <a:pt x="551825" y="54000"/>
                </a:moveTo>
                <a:cubicBezTo>
                  <a:pt x="551825" y="24177"/>
                  <a:pt x="576002" y="0"/>
                  <a:pt x="605824" y="0"/>
                </a:cubicBezTo>
                <a:cubicBezTo>
                  <a:pt x="635647" y="0"/>
                  <a:pt x="659824" y="24177"/>
                  <a:pt x="659824" y="54000"/>
                </a:cubicBezTo>
                <a:cubicBezTo>
                  <a:pt x="659824" y="83823"/>
                  <a:pt x="635647" y="108000"/>
                  <a:pt x="605824" y="108000"/>
                </a:cubicBezTo>
                <a:cubicBezTo>
                  <a:pt x="576002" y="108000"/>
                  <a:pt x="551825" y="83823"/>
                  <a:pt x="551825" y="54000"/>
                </a:cubicBezTo>
                <a:close/>
                <a:moveTo>
                  <a:pt x="551824" y="253203"/>
                </a:moveTo>
                <a:cubicBezTo>
                  <a:pt x="551824" y="223380"/>
                  <a:pt x="576001" y="199203"/>
                  <a:pt x="605824" y="199203"/>
                </a:cubicBezTo>
                <a:cubicBezTo>
                  <a:pt x="635646" y="199203"/>
                  <a:pt x="659823" y="223380"/>
                  <a:pt x="659823" y="253203"/>
                </a:cubicBezTo>
                <a:cubicBezTo>
                  <a:pt x="659823" y="283026"/>
                  <a:pt x="635646" y="307203"/>
                  <a:pt x="605824" y="307203"/>
                </a:cubicBezTo>
                <a:cubicBezTo>
                  <a:pt x="576001" y="307203"/>
                  <a:pt x="551824" y="283026"/>
                  <a:pt x="551824" y="253203"/>
                </a:cubicBezTo>
                <a:close/>
                <a:moveTo>
                  <a:pt x="551823" y="452406"/>
                </a:moveTo>
                <a:cubicBezTo>
                  <a:pt x="551823" y="422583"/>
                  <a:pt x="576000" y="398406"/>
                  <a:pt x="605823" y="398406"/>
                </a:cubicBezTo>
                <a:cubicBezTo>
                  <a:pt x="635646" y="398406"/>
                  <a:pt x="659823" y="422583"/>
                  <a:pt x="659823" y="452406"/>
                </a:cubicBezTo>
                <a:cubicBezTo>
                  <a:pt x="659823" y="482229"/>
                  <a:pt x="635646" y="506406"/>
                  <a:pt x="605823" y="506406"/>
                </a:cubicBezTo>
                <a:cubicBezTo>
                  <a:pt x="576000" y="506406"/>
                  <a:pt x="551823" y="482229"/>
                  <a:pt x="551823" y="452406"/>
                </a:cubicBezTo>
                <a:close/>
                <a:moveTo>
                  <a:pt x="551823" y="651609"/>
                </a:moveTo>
                <a:cubicBezTo>
                  <a:pt x="551823" y="621786"/>
                  <a:pt x="575999" y="597609"/>
                  <a:pt x="605822" y="597609"/>
                </a:cubicBezTo>
                <a:cubicBezTo>
                  <a:pt x="635645" y="597609"/>
                  <a:pt x="659822" y="621786"/>
                  <a:pt x="659822" y="651609"/>
                </a:cubicBezTo>
                <a:cubicBezTo>
                  <a:pt x="659822" y="681432"/>
                  <a:pt x="635645" y="705609"/>
                  <a:pt x="605822" y="705609"/>
                </a:cubicBezTo>
                <a:cubicBezTo>
                  <a:pt x="575999" y="705609"/>
                  <a:pt x="551823" y="681432"/>
                  <a:pt x="551823" y="651609"/>
                </a:cubicBezTo>
                <a:close/>
                <a:moveTo>
                  <a:pt x="551822" y="850812"/>
                </a:moveTo>
                <a:cubicBezTo>
                  <a:pt x="551822" y="820989"/>
                  <a:pt x="575999" y="796812"/>
                  <a:pt x="605822" y="796812"/>
                </a:cubicBezTo>
                <a:cubicBezTo>
                  <a:pt x="635644" y="796812"/>
                  <a:pt x="659821" y="820989"/>
                  <a:pt x="659821" y="850812"/>
                </a:cubicBezTo>
                <a:cubicBezTo>
                  <a:pt x="659821" y="880635"/>
                  <a:pt x="635644" y="904812"/>
                  <a:pt x="605822" y="904812"/>
                </a:cubicBezTo>
                <a:cubicBezTo>
                  <a:pt x="575999" y="904812"/>
                  <a:pt x="551822" y="880635"/>
                  <a:pt x="551822" y="850812"/>
                </a:cubicBezTo>
                <a:close/>
                <a:moveTo>
                  <a:pt x="551821" y="1050015"/>
                </a:moveTo>
                <a:cubicBezTo>
                  <a:pt x="551821" y="1020192"/>
                  <a:pt x="575998" y="996015"/>
                  <a:pt x="605821" y="996015"/>
                </a:cubicBezTo>
                <a:cubicBezTo>
                  <a:pt x="635644" y="996015"/>
                  <a:pt x="659821" y="1020192"/>
                  <a:pt x="659821" y="1050015"/>
                </a:cubicBezTo>
                <a:cubicBezTo>
                  <a:pt x="659821" y="1079838"/>
                  <a:pt x="635644" y="1104015"/>
                  <a:pt x="605821" y="1104015"/>
                </a:cubicBezTo>
                <a:cubicBezTo>
                  <a:pt x="575998" y="1104015"/>
                  <a:pt x="551821" y="1079838"/>
                  <a:pt x="551821" y="1050015"/>
                </a:cubicBezTo>
                <a:close/>
                <a:moveTo>
                  <a:pt x="551820" y="1249218"/>
                </a:moveTo>
                <a:cubicBezTo>
                  <a:pt x="551820" y="1219395"/>
                  <a:pt x="575997" y="1195218"/>
                  <a:pt x="605820" y="1195218"/>
                </a:cubicBezTo>
                <a:cubicBezTo>
                  <a:pt x="635643" y="1195218"/>
                  <a:pt x="659820" y="1219395"/>
                  <a:pt x="659820" y="1249218"/>
                </a:cubicBezTo>
                <a:cubicBezTo>
                  <a:pt x="659820" y="1279041"/>
                  <a:pt x="635643" y="1303218"/>
                  <a:pt x="605820" y="1303218"/>
                </a:cubicBezTo>
                <a:cubicBezTo>
                  <a:pt x="575997" y="1303218"/>
                  <a:pt x="551820" y="1279041"/>
                  <a:pt x="551820" y="1249218"/>
                </a:cubicBezTo>
                <a:close/>
                <a:moveTo>
                  <a:pt x="551820" y="1448424"/>
                </a:moveTo>
                <a:cubicBezTo>
                  <a:pt x="551820" y="1418601"/>
                  <a:pt x="575996" y="1394424"/>
                  <a:pt x="605819" y="1394424"/>
                </a:cubicBezTo>
                <a:cubicBezTo>
                  <a:pt x="635642" y="1394424"/>
                  <a:pt x="659819" y="1418601"/>
                  <a:pt x="659819" y="1448424"/>
                </a:cubicBezTo>
                <a:cubicBezTo>
                  <a:pt x="659819" y="1478247"/>
                  <a:pt x="635642" y="1502424"/>
                  <a:pt x="605819" y="1502424"/>
                </a:cubicBezTo>
                <a:cubicBezTo>
                  <a:pt x="575996" y="1502424"/>
                  <a:pt x="551820" y="1478247"/>
                  <a:pt x="551820" y="1448424"/>
                </a:cubicBezTo>
                <a:close/>
                <a:moveTo>
                  <a:pt x="367884" y="54001"/>
                </a:moveTo>
                <a:cubicBezTo>
                  <a:pt x="367884" y="24178"/>
                  <a:pt x="392061" y="1"/>
                  <a:pt x="421884" y="1"/>
                </a:cubicBezTo>
                <a:cubicBezTo>
                  <a:pt x="451707" y="1"/>
                  <a:pt x="475885" y="24178"/>
                  <a:pt x="475885" y="54001"/>
                </a:cubicBezTo>
                <a:cubicBezTo>
                  <a:pt x="475885" y="83824"/>
                  <a:pt x="451707" y="108001"/>
                  <a:pt x="421884" y="108001"/>
                </a:cubicBezTo>
                <a:cubicBezTo>
                  <a:pt x="392061" y="108001"/>
                  <a:pt x="367884" y="83824"/>
                  <a:pt x="367884" y="54001"/>
                </a:cubicBezTo>
                <a:close/>
                <a:moveTo>
                  <a:pt x="367883" y="253204"/>
                </a:moveTo>
                <a:cubicBezTo>
                  <a:pt x="367883" y="223381"/>
                  <a:pt x="392060" y="199204"/>
                  <a:pt x="421883" y="199204"/>
                </a:cubicBezTo>
                <a:cubicBezTo>
                  <a:pt x="451706" y="199204"/>
                  <a:pt x="475884" y="223381"/>
                  <a:pt x="475884" y="253204"/>
                </a:cubicBezTo>
                <a:cubicBezTo>
                  <a:pt x="475884" y="283027"/>
                  <a:pt x="451706" y="307204"/>
                  <a:pt x="421883" y="307204"/>
                </a:cubicBezTo>
                <a:cubicBezTo>
                  <a:pt x="392060" y="307204"/>
                  <a:pt x="367883" y="283027"/>
                  <a:pt x="367883" y="253204"/>
                </a:cubicBezTo>
                <a:close/>
                <a:moveTo>
                  <a:pt x="367882" y="452407"/>
                </a:moveTo>
                <a:cubicBezTo>
                  <a:pt x="367882" y="422584"/>
                  <a:pt x="392059" y="398407"/>
                  <a:pt x="421883" y="398407"/>
                </a:cubicBezTo>
                <a:cubicBezTo>
                  <a:pt x="451705" y="398407"/>
                  <a:pt x="475884" y="422584"/>
                  <a:pt x="475884" y="452407"/>
                </a:cubicBezTo>
                <a:cubicBezTo>
                  <a:pt x="475884" y="482230"/>
                  <a:pt x="451705" y="506407"/>
                  <a:pt x="421883" y="506407"/>
                </a:cubicBezTo>
                <a:cubicBezTo>
                  <a:pt x="392059" y="506407"/>
                  <a:pt x="367882" y="482230"/>
                  <a:pt x="367882" y="452407"/>
                </a:cubicBezTo>
                <a:close/>
                <a:moveTo>
                  <a:pt x="367882" y="651610"/>
                </a:moveTo>
                <a:cubicBezTo>
                  <a:pt x="367882" y="621787"/>
                  <a:pt x="392059" y="597610"/>
                  <a:pt x="421882" y="597610"/>
                </a:cubicBezTo>
                <a:cubicBezTo>
                  <a:pt x="451705" y="597610"/>
                  <a:pt x="475883" y="621787"/>
                  <a:pt x="475883" y="651610"/>
                </a:cubicBezTo>
                <a:cubicBezTo>
                  <a:pt x="475883" y="681433"/>
                  <a:pt x="451705" y="705610"/>
                  <a:pt x="421882" y="705610"/>
                </a:cubicBezTo>
                <a:cubicBezTo>
                  <a:pt x="392059" y="705610"/>
                  <a:pt x="367882" y="681433"/>
                  <a:pt x="367882" y="651610"/>
                </a:cubicBezTo>
                <a:close/>
                <a:moveTo>
                  <a:pt x="367881" y="850813"/>
                </a:moveTo>
                <a:cubicBezTo>
                  <a:pt x="367881" y="820990"/>
                  <a:pt x="392058" y="796813"/>
                  <a:pt x="421881" y="796813"/>
                </a:cubicBezTo>
                <a:cubicBezTo>
                  <a:pt x="451704" y="796813"/>
                  <a:pt x="475882" y="820990"/>
                  <a:pt x="475882" y="850813"/>
                </a:cubicBezTo>
                <a:cubicBezTo>
                  <a:pt x="475882" y="880636"/>
                  <a:pt x="451704" y="904813"/>
                  <a:pt x="421881" y="904813"/>
                </a:cubicBezTo>
                <a:cubicBezTo>
                  <a:pt x="392058" y="904813"/>
                  <a:pt x="367881" y="880636"/>
                  <a:pt x="367881" y="850813"/>
                </a:cubicBezTo>
                <a:close/>
                <a:moveTo>
                  <a:pt x="367881" y="1050016"/>
                </a:moveTo>
                <a:cubicBezTo>
                  <a:pt x="367881" y="1020193"/>
                  <a:pt x="392058" y="996016"/>
                  <a:pt x="421881" y="996016"/>
                </a:cubicBezTo>
                <a:cubicBezTo>
                  <a:pt x="451704" y="996016"/>
                  <a:pt x="475881" y="1020193"/>
                  <a:pt x="475881" y="1050016"/>
                </a:cubicBezTo>
                <a:cubicBezTo>
                  <a:pt x="475881" y="1079839"/>
                  <a:pt x="451704" y="1104016"/>
                  <a:pt x="421881" y="1104016"/>
                </a:cubicBezTo>
                <a:cubicBezTo>
                  <a:pt x="392058" y="1104016"/>
                  <a:pt x="367881" y="1079839"/>
                  <a:pt x="367881" y="1050016"/>
                </a:cubicBezTo>
                <a:close/>
                <a:moveTo>
                  <a:pt x="367880" y="1249219"/>
                </a:moveTo>
                <a:cubicBezTo>
                  <a:pt x="367880" y="1219396"/>
                  <a:pt x="392057" y="1195219"/>
                  <a:pt x="421880" y="1195219"/>
                </a:cubicBezTo>
                <a:cubicBezTo>
                  <a:pt x="451703" y="1195219"/>
                  <a:pt x="475880" y="1219396"/>
                  <a:pt x="475880" y="1249219"/>
                </a:cubicBezTo>
                <a:cubicBezTo>
                  <a:pt x="475880" y="1279042"/>
                  <a:pt x="451703" y="1303219"/>
                  <a:pt x="421880" y="1303219"/>
                </a:cubicBezTo>
                <a:cubicBezTo>
                  <a:pt x="392057" y="1303219"/>
                  <a:pt x="367880" y="1279042"/>
                  <a:pt x="367880" y="1249219"/>
                </a:cubicBezTo>
                <a:close/>
                <a:moveTo>
                  <a:pt x="367879" y="1448425"/>
                </a:moveTo>
                <a:cubicBezTo>
                  <a:pt x="367879" y="1418602"/>
                  <a:pt x="392056" y="1394425"/>
                  <a:pt x="421879" y="1394425"/>
                </a:cubicBezTo>
                <a:cubicBezTo>
                  <a:pt x="451702" y="1394425"/>
                  <a:pt x="475880" y="1418602"/>
                  <a:pt x="475880" y="1448425"/>
                </a:cubicBezTo>
                <a:cubicBezTo>
                  <a:pt x="475880" y="1478248"/>
                  <a:pt x="451702" y="1502425"/>
                  <a:pt x="421879" y="1502425"/>
                </a:cubicBezTo>
                <a:cubicBezTo>
                  <a:pt x="392056" y="1502425"/>
                  <a:pt x="367879" y="1478248"/>
                  <a:pt x="367879" y="1448425"/>
                </a:cubicBezTo>
                <a:close/>
                <a:moveTo>
                  <a:pt x="183944" y="54001"/>
                </a:moveTo>
                <a:cubicBezTo>
                  <a:pt x="183944" y="24178"/>
                  <a:pt x="208121" y="1"/>
                  <a:pt x="237944" y="1"/>
                </a:cubicBezTo>
                <a:cubicBezTo>
                  <a:pt x="267767" y="1"/>
                  <a:pt x="291944" y="24178"/>
                  <a:pt x="291944" y="54001"/>
                </a:cubicBezTo>
                <a:cubicBezTo>
                  <a:pt x="291944" y="83824"/>
                  <a:pt x="267767" y="108001"/>
                  <a:pt x="237944" y="108001"/>
                </a:cubicBezTo>
                <a:cubicBezTo>
                  <a:pt x="208121" y="108001"/>
                  <a:pt x="183944" y="83824"/>
                  <a:pt x="183944" y="54001"/>
                </a:cubicBezTo>
                <a:close/>
                <a:moveTo>
                  <a:pt x="183943" y="253204"/>
                </a:moveTo>
                <a:cubicBezTo>
                  <a:pt x="183943" y="223381"/>
                  <a:pt x="208120" y="199204"/>
                  <a:pt x="237943" y="199204"/>
                </a:cubicBezTo>
                <a:cubicBezTo>
                  <a:pt x="267766" y="199204"/>
                  <a:pt x="291943" y="223381"/>
                  <a:pt x="291943" y="253204"/>
                </a:cubicBezTo>
                <a:cubicBezTo>
                  <a:pt x="291943" y="283027"/>
                  <a:pt x="267766" y="307204"/>
                  <a:pt x="237943" y="307204"/>
                </a:cubicBezTo>
                <a:cubicBezTo>
                  <a:pt x="208120" y="307204"/>
                  <a:pt x="183943" y="283027"/>
                  <a:pt x="183943" y="253204"/>
                </a:cubicBezTo>
                <a:close/>
                <a:moveTo>
                  <a:pt x="183943" y="452407"/>
                </a:moveTo>
                <a:cubicBezTo>
                  <a:pt x="183943" y="422584"/>
                  <a:pt x="208120" y="398407"/>
                  <a:pt x="237943" y="398407"/>
                </a:cubicBezTo>
                <a:cubicBezTo>
                  <a:pt x="267766" y="398407"/>
                  <a:pt x="291943" y="422584"/>
                  <a:pt x="291943" y="452407"/>
                </a:cubicBezTo>
                <a:cubicBezTo>
                  <a:pt x="291943" y="482230"/>
                  <a:pt x="267766" y="506407"/>
                  <a:pt x="237943" y="506407"/>
                </a:cubicBezTo>
                <a:cubicBezTo>
                  <a:pt x="208120" y="506407"/>
                  <a:pt x="183943" y="482230"/>
                  <a:pt x="183943" y="452407"/>
                </a:cubicBezTo>
                <a:close/>
                <a:moveTo>
                  <a:pt x="183942" y="651610"/>
                </a:moveTo>
                <a:cubicBezTo>
                  <a:pt x="183942" y="621787"/>
                  <a:pt x="208119" y="597610"/>
                  <a:pt x="237942" y="597610"/>
                </a:cubicBezTo>
                <a:cubicBezTo>
                  <a:pt x="267765" y="597610"/>
                  <a:pt x="291942" y="621787"/>
                  <a:pt x="291942" y="651610"/>
                </a:cubicBezTo>
                <a:cubicBezTo>
                  <a:pt x="291942" y="681433"/>
                  <a:pt x="267765" y="705610"/>
                  <a:pt x="237942" y="705610"/>
                </a:cubicBezTo>
                <a:cubicBezTo>
                  <a:pt x="208119" y="705610"/>
                  <a:pt x="183942" y="681433"/>
                  <a:pt x="183942" y="651610"/>
                </a:cubicBezTo>
                <a:close/>
                <a:moveTo>
                  <a:pt x="183941" y="850813"/>
                </a:moveTo>
                <a:cubicBezTo>
                  <a:pt x="183941" y="820990"/>
                  <a:pt x="208118" y="796813"/>
                  <a:pt x="237941" y="796813"/>
                </a:cubicBezTo>
                <a:cubicBezTo>
                  <a:pt x="267764" y="796813"/>
                  <a:pt x="291941" y="820990"/>
                  <a:pt x="291941" y="850813"/>
                </a:cubicBezTo>
                <a:cubicBezTo>
                  <a:pt x="291941" y="880636"/>
                  <a:pt x="267764" y="904813"/>
                  <a:pt x="237941" y="904813"/>
                </a:cubicBezTo>
                <a:cubicBezTo>
                  <a:pt x="208118" y="904813"/>
                  <a:pt x="183941" y="880636"/>
                  <a:pt x="183941" y="850813"/>
                </a:cubicBezTo>
                <a:close/>
                <a:moveTo>
                  <a:pt x="183941" y="1050016"/>
                </a:moveTo>
                <a:cubicBezTo>
                  <a:pt x="183941" y="1020193"/>
                  <a:pt x="208118" y="996016"/>
                  <a:pt x="237941" y="996016"/>
                </a:cubicBezTo>
                <a:cubicBezTo>
                  <a:pt x="267764" y="996016"/>
                  <a:pt x="291941" y="1020193"/>
                  <a:pt x="291941" y="1050016"/>
                </a:cubicBezTo>
                <a:cubicBezTo>
                  <a:pt x="291941" y="1079839"/>
                  <a:pt x="267764" y="1104016"/>
                  <a:pt x="237941" y="1104016"/>
                </a:cubicBezTo>
                <a:cubicBezTo>
                  <a:pt x="208118" y="1104016"/>
                  <a:pt x="183941" y="1079839"/>
                  <a:pt x="183941" y="1050016"/>
                </a:cubicBezTo>
                <a:close/>
                <a:moveTo>
                  <a:pt x="183940" y="1249219"/>
                </a:moveTo>
                <a:cubicBezTo>
                  <a:pt x="183940" y="1219396"/>
                  <a:pt x="208117" y="1195219"/>
                  <a:pt x="237940" y="1195219"/>
                </a:cubicBezTo>
                <a:cubicBezTo>
                  <a:pt x="267763" y="1195219"/>
                  <a:pt x="291940" y="1219396"/>
                  <a:pt x="291940" y="1249219"/>
                </a:cubicBezTo>
                <a:cubicBezTo>
                  <a:pt x="291940" y="1279042"/>
                  <a:pt x="267763" y="1303219"/>
                  <a:pt x="237940" y="1303219"/>
                </a:cubicBezTo>
                <a:cubicBezTo>
                  <a:pt x="208117" y="1303219"/>
                  <a:pt x="183940" y="1279042"/>
                  <a:pt x="183940" y="1249219"/>
                </a:cubicBezTo>
                <a:close/>
                <a:moveTo>
                  <a:pt x="183940" y="1448425"/>
                </a:moveTo>
                <a:cubicBezTo>
                  <a:pt x="183940" y="1418602"/>
                  <a:pt x="208117" y="1394425"/>
                  <a:pt x="237940" y="1394425"/>
                </a:cubicBezTo>
                <a:cubicBezTo>
                  <a:pt x="267763" y="1394425"/>
                  <a:pt x="291940" y="1418602"/>
                  <a:pt x="291940" y="1448425"/>
                </a:cubicBezTo>
                <a:cubicBezTo>
                  <a:pt x="291940" y="1478248"/>
                  <a:pt x="267763" y="1502425"/>
                  <a:pt x="237940" y="1502425"/>
                </a:cubicBezTo>
                <a:cubicBezTo>
                  <a:pt x="208117" y="1502425"/>
                  <a:pt x="183940" y="1478248"/>
                  <a:pt x="183940" y="1448425"/>
                </a:cubicBezTo>
                <a:close/>
                <a:moveTo>
                  <a:pt x="4" y="54001"/>
                </a:moveTo>
                <a:cubicBezTo>
                  <a:pt x="4" y="24178"/>
                  <a:pt x="24181" y="1"/>
                  <a:pt x="54004" y="1"/>
                </a:cubicBezTo>
                <a:cubicBezTo>
                  <a:pt x="83827" y="1"/>
                  <a:pt x="108004" y="24178"/>
                  <a:pt x="108004" y="54001"/>
                </a:cubicBezTo>
                <a:cubicBezTo>
                  <a:pt x="108004" y="83824"/>
                  <a:pt x="83827" y="108001"/>
                  <a:pt x="54004" y="108001"/>
                </a:cubicBezTo>
                <a:cubicBezTo>
                  <a:pt x="24181" y="108001"/>
                  <a:pt x="4" y="83824"/>
                  <a:pt x="4" y="54001"/>
                </a:cubicBezTo>
                <a:close/>
                <a:moveTo>
                  <a:pt x="3" y="253204"/>
                </a:moveTo>
                <a:cubicBezTo>
                  <a:pt x="3" y="223381"/>
                  <a:pt x="24180" y="199204"/>
                  <a:pt x="54003" y="199204"/>
                </a:cubicBezTo>
                <a:cubicBezTo>
                  <a:pt x="83826" y="199204"/>
                  <a:pt x="108003" y="223381"/>
                  <a:pt x="108003" y="253204"/>
                </a:cubicBezTo>
                <a:cubicBezTo>
                  <a:pt x="108003" y="283027"/>
                  <a:pt x="83826" y="307204"/>
                  <a:pt x="54003" y="307204"/>
                </a:cubicBezTo>
                <a:cubicBezTo>
                  <a:pt x="24180" y="307204"/>
                  <a:pt x="3" y="283027"/>
                  <a:pt x="3" y="253204"/>
                </a:cubicBezTo>
                <a:close/>
                <a:moveTo>
                  <a:pt x="3" y="452407"/>
                </a:moveTo>
                <a:cubicBezTo>
                  <a:pt x="3" y="422584"/>
                  <a:pt x="24180" y="398407"/>
                  <a:pt x="54003" y="398407"/>
                </a:cubicBezTo>
                <a:cubicBezTo>
                  <a:pt x="83826" y="398407"/>
                  <a:pt x="108003" y="422584"/>
                  <a:pt x="108003" y="452407"/>
                </a:cubicBezTo>
                <a:cubicBezTo>
                  <a:pt x="108003" y="482230"/>
                  <a:pt x="83826" y="506407"/>
                  <a:pt x="54003" y="506407"/>
                </a:cubicBezTo>
                <a:cubicBezTo>
                  <a:pt x="24180" y="506407"/>
                  <a:pt x="3" y="482230"/>
                  <a:pt x="3" y="452407"/>
                </a:cubicBezTo>
                <a:close/>
                <a:moveTo>
                  <a:pt x="2" y="651610"/>
                </a:moveTo>
                <a:cubicBezTo>
                  <a:pt x="2" y="621787"/>
                  <a:pt x="24179" y="597610"/>
                  <a:pt x="54002" y="597610"/>
                </a:cubicBezTo>
                <a:cubicBezTo>
                  <a:pt x="83825" y="597610"/>
                  <a:pt x="108002" y="621787"/>
                  <a:pt x="108002" y="651610"/>
                </a:cubicBezTo>
                <a:cubicBezTo>
                  <a:pt x="108002" y="681433"/>
                  <a:pt x="83825" y="705610"/>
                  <a:pt x="54002" y="705610"/>
                </a:cubicBezTo>
                <a:cubicBezTo>
                  <a:pt x="24179" y="705610"/>
                  <a:pt x="2" y="681433"/>
                  <a:pt x="2" y="651610"/>
                </a:cubicBezTo>
                <a:close/>
                <a:moveTo>
                  <a:pt x="2" y="850813"/>
                </a:moveTo>
                <a:cubicBezTo>
                  <a:pt x="2" y="820990"/>
                  <a:pt x="24179" y="796813"/>
                  <a:pt x="54002" y="796813"/>
                </a:cubicBezTo>
                <a:cubicBezTo>
                  <a:pt x="83825" y="796813"/>
                  <a:pt x="108002" y="820990"/>
                  <a:pt x="108002" y="850813"/>
                </a:cubicBezTo>
                <a:cubicBezTo>
                  <a:pt x="108002" y="880636"/>
                  <a:pt x="83825" y="904813"/>
                  <a:pt x="54002" y="904813"/>
                </a:cubicBezTo>
                <a:cubicBezTo>
                  <a:pt x="24179" y="904813"/>
                  <a:pt x="2" y="880636"/>
                  <a:pt x="2" y="850813"/>
                </a:cubicBezTo>
                <a:close/>
                <a:moveTo>
                  <a:pt x="1" y="1050016"/>
                </a:moveTo>
                <a:cubicBezTo>
                  <a:pt x="1" y="1020193"/>
                  <a:pt x="24178" y="996016"/>
                  <a:pt x="54001" y="996016"/>
                </a:cubicBezTo>
                <a:cubicBezTo>
                  <a:pt x="83824" y="996016"/>
                  <a:pt x="108001" y="1020193"/>
                  <a:pt x="108001" y="1050016"/>
                </a:cubicBezTo>
                <a:cubicBezTo>
                  <a:pt x="108001" y="1079839"/>
                  <a:pt x="83824" y="1104016"/>
                  <a:pt x="54001" y="1104016"/>
                </a:cubicBezTo>
                <a:cubicBezTo>
                  <a:pt x="24178" y="1104016"/>
                  <a:pt x="1" y="1079839"/>
                  <a:pt x="1" y="1050016"/>
                </a:cubicBezTo>
                <a:close/>
                <a:moveTo>
                  <a:pt x="0" y="1249219"/>
                </a:moveTo>
                <a:cubicBezTo>
                  <a:pt x="0" y="1219396"/>
                  <a:pt x="24177" y="1195219"/>
                  <a:pt x="54000" y="1195219"/>
                </a:cubicBezTo>
                <a:cubicBezTo>
                  <a:pt x="83823" y="1195219"/>
                  <a:pt x="108000" y="1219396"/>
                  <a:pt x="108000" y="1249219"/>
                </a:cubicBezTo>
                <a:cubicBezTo>
                  <a:pt x="108000" y="1279042"/>
                  <a:pt x="83823" y="1303219"/>
                  <a:pt x="54000" y="1303219"/>
                </a:cubicBezTo>
                <a:cubicBezTo>
                  <a:pt x="24177" y="1303219"/>
                  <a:pt x="0" y="1279042"/>
                  <a:pt x="0" y="1249219"/>
                </a:cubicBezTo>
                <a:close/>
                <a:moveTo>
                  <a:pt x="0" y="1448425"/>
                </a:moveTo>
                <a:cubicBezTo>
                  <a:pt x="0" y="1418602"/>
                  <a:pt x="24177" y="1394425"/>
                  <a:pt x="54000" y="1394425"/>
                </a:cubicBezTo>
                <a:cubicBezTo>
                  <a:pt x="83823" y="1394425"/>
                  <a:pt x="108000" y="1418602"/>
                  <a:pt x="108000" y="1448425"/>
                </a:cubicBezTo>
                <a:cubicBezTo>
                  <a:pt x="108000" y="1478248"/>
                  <a:pt x="83823" y="1502425"/>
                  <a:pt x="54000" y="1502425"/>
                </a:cubicBezTo>
                <a:cubicBezTo>
                  <a:pt x="24177" y="1502425"/>
                  <a:pt x="0" y="1478248"/>
                  <a:pt x="0" y="144842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" name="ocean_163581"/>
          <p:cNvSpPr>
            <a:spLocks noChangeAspect="1"/>
          </p:cNvSpPr>
          <p:nvPr userDrawn="1"/>
        </p:nvSpPr>
        <p:spPr bwMode="auto">
          <a:xfrm rot="16200000" flipV="1">
            <a:off x="8635809" y="218046"/>
            <a:ext cx="1246528" cy="777708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79702" h="361676">
                <a:moveTo>
                  <a:pt x="429144" y="251895"/>
                </a:moveTo>
                <a:cubicBezTo>
                  <a:pt x="479425" y="251895"/>
                  <a:pt x="530046" y="266997"/>
                  <a:pt x="575570" y="297199"/>
                </a:cubicBezTo>
                <a:cubicBezTo>
                  <a:pt x="579647" y="299914"/>
                  <a:pt x="581006" y="305343"/>
                  <a:pt x="578288" y="309416"/>
                </a:cubicBezTo>
                <a:cubicBezTo>
                  <a:pt x="575570" y="313488"/>
                  <a:pt x="570134" y="314845"/>
                  <a:pt x="566058" y="312130"/>
                </a:cubicBezTo>
                <a:cubicBezTo>
                  <a:pt x="481123" y="256476"/>
                  <a:pt x="377164" y="256476"/>
                  <a:pt x="294948" y="312130"/>
                </a:cubicBezTo>
                <a:cubicBezTo>
                  <a:pt x="246025" y="345387"/>
                  <a:pt x="197783" y="361676"/>
                  <a:pt x="149540" y="361676"/>
                </a:cubicBezTo>
                <a:cubicBezTo>
                  <a:pt x="101298" y="361676"/>
                  <a:pt x="53055" y="345387"/>
                  <a:pt x="4133" y="312130"/>
                </a:cubicBezTo>
                <a:cubicBezTo>
                  <a:pt x="56" y="309416"/>
                  <a:pt x="-1303" y="303307"/>
                  <a:pt x="1415" y="299235"/>
                </a:cubicBezTo>
                <a:cubicBezTo>
                  <a:pt x="4133" y="295163"/>
                  <a:pt x="10248" y="294484"/>
                  <a:pt x="14325" y="297199"/>
                </a:cubicBezTo>
                <a:cubicBezTo>
                  <a:pt x="105374" y="358961"/>
                  <a:pt x="193706" y="358961"/>
                  <a:pt x="284755" y="297199"/>
                </a:cubicBezTo>
                <a:cubicBezTo>
                  <a:pt x="328921" y="266997"/>
                  <a:pt x="378863" y="251895"/>
                  <a:pt x="429144" y="251895"/>
                </a:cubicBezTo>
                <a:close/>
                <a:moveTo>
                  <a:pt x="429144" y="126286"/>
                </a:moveTo>
                <a:cubicBezTo>
                  <a:pt x="479425" y="126286"/>
                  <a:pt x="530046" y="141204"/>
                  <a:pt x="575570" y="171041"/>
                </a:cubicBezTo>
                <a:cubicBezTo>
                  <a:pt x="579647" y="173753"/>
                  <a:pt x="581006" y="179178"/>
                  <a:pt x="578288" y="183925"/>
                </a:cubicBezTo>
                <a:cubicBezTo>
                  <a:pt x="575570" y="187994"/>
                  <a:pt x="570134" y="188672"/>
                  <a:pt x="566058" y="185960"/>
                </a:cubicBezTo>
                <a:cubicBezTo>
                  <a:pt x="481123" y="130354"/>
                  <a:pt x="377164" y="130354"/>
                  <a:pt x="294948" y="185960"/>
                </a:cubicBezTo>
                <a:cubicBezTo>
                  <a:pt x="246025" y="219187"/>
                  <a:pt x="197783" y="236140"/>
                  <a:pt x="149540" y="236140"/>
                </a:cubicBezTo>
                <a:cubicBezTo>
                  <a:pt x="101298" y="236140"/>
                  <a:pt x="53055" y="219187"/>
                  <a:pt x="4133" y="185960"/>
                </a:cubicBezTo>
                <a:cubicBezTo>
                  <a:pt x="56" y="183247"/>
                  <a:pt x="-1303" y="177822"/>
                  <a:pt x="1415" y="173753"/>
                </a:cubicBezTo>
                <a:cubicBezTo>
                  <a:pt x="4133" y="169685"/>
                  <a:pt x="10248" y="168329"/>
                  <a:pt x="14325" y="171041"/>
                </a:cubicBezTo>
                <a:cubicBezTo>
                  <a:pt x="105374" y="232749"/>
                  <a:pt x="193706" y="232749"/>
                  <a:pt x="284755" y="171041"/>
                </a:cubicBezTo>
                <a:cubicBezTo>
                  <a:pt x="328921" y="141204"/>
                  <a:pt x="378863" y="126286"/>
                  <a:pt x="429144" y="126286"/>
                </a:cubicBezTo>
                <a:close/>
                <a:moveTo>
                  <a:pt x="429144" y="0"/>
                </a:moveTo>
                <a:cubicBezTo>
                  <a:pt x="479425" y="0"/>
                  <a:pt x="530046" y="14931"/>
                  <a:pt x="575570" y="44794"/>
                </a:cubicBezTo>
                <a:cubicBezTo>
                  <a:pt x="579647" y="47509"/>
                  <a:pt x="581006" y="53617"/>
                  <a:pt x="578288" y="57690"/>
                </a:cubicBezTo>
                <a:cubicBezTo>
                  <a:pt x="575570" y="61762"/>
                  <a:pt x="570134" y="63119"/>
                  <a:pt x="566058" y="60404"/>
                </a:cubicBezTo>
                <a:cubicBezTo>
                  <a:pt x="481123" y="4072"/>
                  <a:pt x="377164" y="4072"/>
                  <a:pt x="294948" y="60404"/>
                </a:cubicBezTo>
                <a:cubicBezTo>
                  <a:pt x="246025" y="93661"/>
                  <a:pt x="197783" y="109950"/>
                  <a:pt x="149540" y="109950"/>
                </a:cubicBezTo>
                <a:cubicBezTo>
                  <a:pt x="101298" y="109950"/>
                  <a:pt x="53055" y="93661"/>
                  <a:pt x="4133" y="60404"/>
                </a:cubicBezTo>
                <a:cubicBezTo>
                  <a:pt x="56" y="57690"/>
                  <a:pt x="-1303" y="51581"/>
                  <a:pt x="1415" y="47509"/>
                </a:cubicBezTo>
                <a:cubicBezTo>
                  <a:pt x="4133" y="43437"/>
                  <a:pt x="10248" y="42079"/>
                  <a:pt x="14325" y="44794"/>
                </a:cubicBezTo>
                <a:cubicBezTo>
                  <a:pt x="105374" y="106556"/>
                  <a:pt x="193706" y="106556"/>
                  <a:pt x="284755" y="44794"/>
                </a:cubicBezTo>
                <a:cubicBezTo>
                  <a:pt x="328921" y="14931"/>
                  <a:pt x="378863" y="0"/>
                  <a:pt x="42914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任意多边形: 形状 14"/>
          <p:cNvSpPr/>
          <p:nvPr userDrawn="1"/>
        </p:nvSpPr>
        <p:spPr>
          <a:xfrm flipH="1" flipV="1">
            <a:off x="0" y="4885484"/>
            <a:ext cx="8470900" cy="2014281"/>
          </a:xfrm>
          <a:custGeom>
            <a:avLst/>
            <a:gdLst>
              <a:gd name="connsiteX0" fmla="*/ 0 w 9496578"/>
              <a:gd name="connsiteY0" fmla="*/ 0 h 1994673"/>
              <a:gd name="connsiteX1" fmla="*/ 9496578 w 9496578"/>
              <a:gd name="connsiteY1" fmla="*/ 0 h 1994673"/>
              <a:gd name="connsiteX2" fmla="*/ 9496578 w 9496578"/>
              <a:gd name="connsiteY2" fmla="*/ 1228263 h 1994673"/>
              <a:gd name="connsiteX3" fmla="*/ 9487492 w 9496578"/>
              <a:gd name="connsiteY3" fmla="*/ 1243219 h 1994673"/>
              <a:gd name="connsiteX4" fmla="*/ 8074176 w 9496578"/>
              <a:gd name="connsiteY4" fmla="*/ 1994673 h 1994673"/>
              <a:gd name="connsiteX5" fmla="*/ 6503715 w 9496578"/>
              <a:gd name="connsiteY5" fmla="*/ 953702 h 1994673"/>
              <a:gd name="connsiteX6" fmla="*/ 6465469 w 9496578"/>
              <a:gd name="connsiteY6" fmla="*/ 849205 h 1994673"/>
              <a:gd name="connsiteX7" fmla="*/ 6447066 w 9496578"/>
              <a:gd name="connsiteY7" fmla="*/ 861455 h 1994673"/>
              <a:gd name="connsiteX8" fmla="*/ 4339076 w 9496578"/>
              <a:gd name="connsiteY8" fmla="*/ 1356301 h 1994673"/>
              <a:gd name="connsiteX9" fmla="*/ 1821954 w 9496578"/>
              <a:gd name="connsiteY9" fmla="*/ 525787 h 1994673"/>
              <a:gd name="connsiteX10" fmla="*/ 1791486 w 9496578"/>
              <a:gd name="connsiteY10" fmla="*/ 484351 h 1994673"/>
              <a:gd name="connsiteX11" fmla="*/ 1740128 w 9496578"/>
              <a:gd name="connsiteY11" fmla="*/ 546597 h 1994673"/>
              <a:gd name="connsiteX12" fmla="*/ 1011754 w 9496578"/>
              <a:gd name="connsiteY12" fmla="*/ 848300 h 1994673"/>
              <a:gd name="connsiteX13" fmla="*/ 2603 w 9496578"/>
              <a:gd name="connsiteY13" fmla="*/ 25819 h 19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496578" h="1994673">
                <a:moveTo>
                  <a:pt x="0" y="0"/>
                </a:moveTo>
                <a:lnTo>
                  <a:pt x="9496578" y="0"/>
                </a:lnTo>
                <a:lnTo>
                  <a:pt x="9496578" y="1228263"/>
                </a:lnTo>
                <a:lnTo>
                  <a:pt x="9487492" y="1243219"/>
                </a:lnTo>
                <a:cubicBezTo>
                  <a:pt x="9181199" y="1696593"/>
                  <a:pt x="8662498" y="1994673"/>
                  <a:pt x="8074176" y="1994673"/>
                </a:cubicBezTo>
                <a:cubicBezTo>
                  <a:pt x="7368190" y="1994673"/>
                  <a:pt x="6762457" y="1565437"/>
                  <a:pt x="6503715" y="953702"/>
                </a:cubicBezTo>
                <a:lnTo>
                  <a:pt x="6465469" y="849205"/>
                </a:lnTo>
                <a:lnTo>
                  <a:pt x="6447066" y="861455"/>
                </a:lnTo>
                <a:cubicBezTo>
                  <a:pt x="5946014" y="1163670"/>
                  <a:pt x="5187738" y="1356301"/>
                  <a:pt x="4339076" y="1356301"/>
                </a:cubicBezTo>
                <a:cubicBezTo>
                  <a:pt x="3207527" y="1356301"/>
                  <a:pt x="2236664" y="1013845"/>
                  <a:pt x="1821954" y="525787"/>
                </a:cubicBezTo>
                <a:lnTo>
                  <a:pt x="1791486" y="484351"/>
                </a:lnTo>
                <a:lnTo>
                  <a:pt x="1740128" y="546597"/>
                </a:lnTo>
                <a:cubicBezTo>
                  <a:pt x="1553721" y="733005"/>
                  <a:pt x="1296201" y="848300"/>
                  <a:pt x="1011754" y="848300"/>
                </a:cubicBezTo>
                <a:cubicBezTo>
                  <a:pt x="513969" y="848300"/>
                  <a:pt x="98654" y="495208"/>
                  <a:pt x="2603" y="25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: 形状 15"/>
          <p:cNvSpPr/>
          <p:nvPr userDrawn="1"/>
        </p:nvSpPr>
        <p:spPr>
          <a:xfrm flipH="1" flipV="1">
            <a:off x="0" y="5120527"/>
            <a:ext cx="8470900" cy="1779238"/>
          </a:xfrm>
          <a:custGeom>
            <a:avLst/>
            <a:gdLst>
              <a:gd name="connsiteX0" fmla="*/ 0 w 9496578"/>
              <a:gd name="connsiteY0" fmla="*/ 0 h 1994673"/>
              <a:gd name="connsiteX1" fmla="*/ 9496578 w 9496578"/>
              <a:gd name="connsiteY1" fmla="*/ 0 h 1994673"/>
              <a:gd name="connsiteX2" fmla="*/ 9496578 w 9496578"/>
              <a:gd name="connsiteY2" fmla="*/ 1228263 h 1994673"/>
              <a:gd name="connsiteX3" fmla="*/ 9487492 w 9496578"/>
              <a:gd name="connsiteY3" fmla="*/ 1243219 h 1994673"/>
              <a:gd name="connsiteX4" fmla="*/ 8074176 w 9496578"/>
              <a:gd name="connsiteY4" fmla="*/ 1994673 h 1994673"/>
              <a:gd name="connsiteX5" fmla="*/ 6503715 w 9496578"/>
              <a:gd name="connsiteY5" fmla="*/ 953702 h 1994673"/>
              <a:gd name="connsiteX6" fmla="*/ 6465469 w 9496578"/>
              <a:gd name="connsiteY6" fmla="*/ 849205 h 1994673"/>
              <a:gd name="connsiteX7" fmla="*/ 6447066 w 9496578"/>
              <a:gd name="connsiteY7" fmla="*/ 861455 h 1994673"/>
              <a:gd name="connsiteX8" fmla="*/ 4339076 w 9496578"/>
              <a:gd name="connsiteY8" fmla="*/ 1356301 h 1994673"/>
              <a:gd name="connsiteX9" fmla="*/ 1821954 w 9496578"/>
              <a:gd name="connsiteY9" fmla="*/ 525787 h 1994673"/>
              <a:gd name="connsiteX10" fmla="*/ 1791486 w 9496578"/>
              <a:gd name="connsiteY10" fmla="*/ 484351 h 1994673"/>
              <a:gd name="connsiteX11" fmla="*/ 1740128 w 9496578"/>
              <a:gd name="connsiteY11" fmla="*/ 546597 h 1994673"/>
              <a:gd name="connsiteX12" fmla="*/ 1011754 w 9496578"/>
              <a:gd name="connsiteY12" fmla="*/ 848300 h 1994673"/>
              <a:gd name="connsiteX13" fmla="*/ 2603 w 9496578"/>
              <a:gd name="connsiteY13" fmla="*/ 25819 h 19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496578" h="1994673">
                <a:moveTo>
                  <a:pt x="0" y="0"/>
                </a:moveTo>
                <a:lnTo>
                  <a:pt x="9496578" y="0"/>
                </a:lnTo>
                <a:lnTo>
                  <a:pt x="9496578" y="1228263"/>
                </a:lnTo>
                <a:lnTo>
                  <a:pt x="9487492" y="1243219"/>
                </a:lnTo>
                <a:cubicBezTo>
                  <a:pt x="9181199" y="1696593"/>
                  <a:pt x="8662498" y="1994673"/>
                  <a:pt x="8074176" y="1994673"/>
                </a:cubicBezTo>
                <a:cubicBezTo>
                  <a:pt x="7368190" y="1994673"/>
                  <a:pt x="6762457" y="1565437"/>
                  <a:pt x="6503715" y="953702"/>
                </a:cubicBezTo>
                <a:lnTo>
                  <a:pt x="6465469" y="849205"/>
                </a:lnTo>
                <a:lnTo>
                  <a:pt x="6447066" y="861455"/>
                </a:lnTo>
                <a:cubicBezTo>
                  <a:pt x="5946014" y="1163670"/>
                  <a:pt x="5187738" y="1356301"/>
                  <a:pt x="4339076" y="1356301"/>
                </a:cubicBezTo>
                <a:cubicBezTo>
                  <a:pt x="3207527" y="1356301"/>
                  <a:pt x="2236664" y="1013845"/>
                  <a:pt x="1821954" y="525787"/>
                </a:cubicBezTo>
                <a:lnTo>
                  <a:pt x="1791486" y="484351"/>
                </a:lnTo>
                <a:lnTo>
                  <a:pt x="1740128" y="546597"/>
                </a:lnTo>
                <a:cubicBezTo>
                  <a:pt x="1553721" y="733005"/>
                  <a:pt x="1296201" y="848300"/>
                  <a:pt x="1011754" y="848300"/>
                </a:cubicBezTo>
                <a:cubicBezTo>
                  <a:pt x="513969" y="848300"/>
                  <a:pt x="98654" y="495208"/>
                  <a:pt x="2603" y="25819"/>
                </a:cubicBezTo>
                <a:close/>
              </a:path>
            </a:pathLst>
          </a:custGeom>
          <a:solidFill>
            <a:srgbClr val="3ECB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ocean_163581"/>
          <p:cNvSpPr>
            <a:spLocks noChangeAspect="1"/>
          </p:cNvSpPr>
          <p:nvPr userDrawn="1"/>
        </p:nvSpPr>
        <p:spPr bwMode="auto">
          <a:xfrm rot="16200000" flipV="1">
            <a:off x="3585981" y="5887647"/>
            <a:ext cx="1246528" cy="777708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79702" h="361676">
                <a:moveTo>
                  <a:pt x="429144" y="251895"/>
                </a:moveTo>
                <a:cubicBezTo>
                  <a:pt x="479425" y="251895"/>
                  <a:pt x="530046" y="266997"/>
                  <a:pt x="575570" y="297199"/>
                </a:cubicBezTo>
                <a:cubicBezTo>
                  <a:pt x="579647" y="299914"/>
                  <a:pt x="581006" y="305343"/>
                  <a:pt x="578288" y="309416"/>
                </a:cubicBezTo>
                <a:cubicBezTo>
                  <a:pt x="575570" y="313488"/>
                  <a:pt x="570134" y="314845"/>
                  <a:pt x="566058" y="312130"/>
                </a:cubicBezTo>
                <a:cubicBezTo>
                  <a:pt x="481123" y="256476"/>
                  <a:pt x="377164" y="256476"/>
                  <a:pt x="294948" y="312130"/>
                </a:cubicBezTo>
                <a:cubicBezTo>
                  <a:pt x="246025" y="345387"/>
                  <a:pt x="197783" y="361676"/>
                  <a:pt x="149540" y="361676"/>
                </a:cubicBezTo>
                <a:cubicBezTo>
                  <a:pt x="101298" y="361676"/>
                  <a:pt x="53055" y="345387"/>
                  <a:pt x="4133" y="312130"/>
                </a:cubicBezTo>
                <a:cubicBezTo>
                  <a:pt x="56" y="309416"/>
                  <a:pt x="-1303" y="303307"/>
                  <a:pt x="1415" y="299235"/>
                </a:cubicBezTo>
                <a:cubicBezTo>
                  <a:pt x="4133" y="295163"/>
                  <a:pt x="10248" y="294484"/>
                  <a:pt x="14325" y="297199"/>
                </a:cubicBezTo>
                <a:cubicBezTo>
                  <a:pt x="105374" y="358961"/>
                  <a:pt x="193706" y="358961"/>
                  <a:pt x="284755" y="297199"/>
                </a:cubicBezTo>
                <a:cubicBezTo>
                  <a:pt x="328921" y="266997"/>
                  <a:pt x="378863" y="251895"/>
                  <a:pt x="429144" y="251895"/>
                </a:cubicBezTo>
                <a:close/>
                <a:moveTo>
                  <a:pt x="429144" y="126286"/>
                </a:moveTo>
                <a:cubicBezTo>
                  <a:pt x="479425" y="126286"/>
                  <a:pt x="530046" y="141204"/>
                  <a:pt x="575570" y="171041"/>
                </a:cubicBezTo>
                <a:cubicBezTo>
                  <a:pt x="579647" y="173753"/>
                  <a:pt x="581006" y="179178"/>
                  <a:pt x="578288" y="183925"/>
                </a:cubicBezTo>
                <a:cubicBezTo>
                  <a:pt x="575570" y="187994"/>
                  <a:pt x="570134" y="188672"/>
                  <a:pt x="566058" y="185960"/>
                </a:cubicBezTo>
                <a:cubicBezTo>
                  <a:pt x="481123" y="130354"/>
                  <a:pt x="377164" y="130354"/>
                  <a:pt x="294948" y="185960"/>
                </a:cubicBezTo>
                <a:cubicBezTo>
                  <a:pt x="246025" y="219187"/>
                  <a:pt x="197783" y="236140"/>
                  <a:pt x="149540" y="236140"/>
                </a:cubicBezTo>
                <a:cubicBezTo>
                  <a:pt x="101298" y="236140"/>
                  <a:pt x="53055" y="219187"/>
                  <a:pt x="4133" y="185960"/>
                </a:cubicBezTo>
                <a:cubicBezTo>
                  <a:pt x="56" y="183247"/>
                  <a:pt x="-1303" y="177822"/>
                  <a:pt x="1415" y="173753"/>
                </a:cubicBezTo>
                <a:cubicBezTo>
                  <a:pt x="4133" y="169685"/>
                  <a:pt x="10248" y="168329"/>
                  <a:pt x="14325" y="171041"/>
                </a:cubicBezTo>
                <a:cubicBezTo>
                  <a:pt x="105374" y="232749"/>
                  <a:pt x="193706" y="232749"/>
                  <a:pt x="284755" y="171041"/>
                </a:cubicBezTo>
                <a:cubicBezTo>
                  <a:pt x="328921" y="141204"/>
                  <a:pt x="378863" y="126286"/>
                  <a:pt x="429144" y="126286"/>
                </a:cubicBezTo>
                <a:close/>
                <a:moveTo>
                  <a:pt x="429144" y="0"/>
                </a:moveTo>
                <a:cubicBezTo>
                  <a:pt x="479425" y="0"/>
                  <a:pt x="530046" y="14931"/>
                  <a:pt x="575570" y="44794"/>
                </a:cubicBezTo>
                <a:cubicBezTo>
                  <a:pt x="579647" y="47509"/>
                  <a:pt x="581006" y="53617"/>
                  <a:pt x="578288" y="57690"/>
                </a:cubicBezTo>
                <a:cubicBezTo>
                  <a:pt x="575570" y="61762"/>
                  <a:pt x="570134" y="63119"/>
                  <a:pt x="566058" y="60404"/>
                </a:cubicBezTo>
                <a:cubicBezTo>
                  <a:pt x="481123" y="4072"/>
                  <a:pt x="377164" y="4072"/>
                  <a:pt x="294948" y="60404"/>
                </a:cubicBezTo>
                <a:cubicBezTo>
                  <a:pt x="246025" y="93661"/>
                  <a:pt x="197783" y="109950"/>
                  <a:pt x="149540" y="109950"/>
                </a:cubicBezTo>
                <a:cubicBezTo>
                  <a:pt x="101298" y="109950"/>
                  <a:pt x="53055" y="93661"/>
                  <a:pt x="4133" y="60404"/>
                </a:cubicBezTo>
                <a:cubicBezTo>
                  <a:pt x="56" y="57690"/>
                  <a:pt x="-1303" y="51581"/>
                  <a:pt x="1415" y="47509"/>
                </a:cubicBezTo>
                <a:cubicBezTo>
                  <a:pt x="4133" y="43437"/>
                  <a:pt x="10248" y="42079"/>
                  <a:pt x="14325" y="44794"/>
                </a:cubicBezTo>
                <a:cubicBezTo>
                  <a:pt x="105374" y="106556"/>
                  <a:pt x="193706" y="106556"/>
                  <a:pt x="284755" y="44794"/>
                </a:cubicBezTo>
                <a:cubicBezTo>
                  <a:pt x="328921" y="14931"/>
                  <a:pt x="378863" y="0"/>
                  <a:pt x="42914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bg>
      <p:bgPr>
        <a:solidFill>
          <a:srgbClr val="DFD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2022/12/5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13" Type="http://schemas.openxmlformats.org/officeDocument/2006/relationships/tags" Target="../tags/tag18.xml"/><Relationship Id="rId18" Type="http://schemas.openxmlformats.org/officeDocument/2006/relationships/tags" Target="../tags/tag23.xml"/><Relationship Id="rId26" Type="http://schemas.openxmlformats.org/officeDocument/2006/relationships/tags" Target="../tags/tag31.xml"/><Relationship Id="rId3" Type="http://schemas.openxmlformats.org/officeDocument/2006/relationships/tags" Target="../tags/tag8.xml"/><Relationship Id="rId21" Type="http://schemas.openxmlformats.org/officeDocument/2006/relationships/tags" Target="../tags/tag26.xml"/><Relationship Id="rId7" Type="http://schemas.openxmlformats.org/officeDocument/2006/relationships/tags" Target="../tags/tag12.xml"/><Relationship Id="rId12" Type="http://schemas.openxmlformats.org/officeDocument/2006/relationships/tags" Target="../tags/tag17.xml"/><Relationship Id="rId17" Type="http://schemas.openxmlformats.org/officeDocument/2006/relationships/tags" Target="../tags/tag22.xml"/><Relationship Id="rId25" Type="http://schemas.openxmlformats.org/officeDocument/2006/relationships/tags" Target="../tags/tag30.xml"/><Relationship Id="rId2" Type="http://schemas.openxmlformats.org/officeDocument/2006/relationships/tags" Target="../tags/tag7.xml"/><Relationship Id="rId16" Type="http://schemas.openxmlformats.org/officeDocument/2006/relationships/tags" Target="../tags/tag21.xml"/><Relationship Id="rId20" Type="http://schemas.openxmlformats.org/officeDocument/2006/relationships/tags" Target="../tags/tag25.xml"/><Relationship Id="rId29" Type="http://schemas.openxmlformats.org/officeDocument/2006/relationships/tags" Target="../tags/tag34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tags" Target="../tags/tag16.xml"/><Relationship Id="rId24" Type="http://schemas.openxmlformats.org/officeDocument/2006/relationships/tags" Target="../tags/tag29.xml"/><Relationship Id="rId5" Type="http://schemas.openxmlformats.org/officeDocument/2006/relationships/tags" Target="../tags/tag10.xml"/><Relationship Id="rId15" Type="http://schemas.openxmlformats.org/officeDocument/2006/relationships/tags" Target="../tags/tag20.xml"/><Relationship Id="rId23" Type="http://schemas.openxmlformats.org/officeDocument/2006/relationships/tags" Target="../tags/tag28.xml"/><Relationship Id="rId28" Type="http://schemas.openxmlformats.org/officeDocument/2006/relationships/tags" Target="../tags/tag33.xml"/><Relationship Id="rId10" Type="http://schemas.openxmlformats.org/officeDocument/2006/relationships/tags" Target="../tags/tag15.xml"/><Relationship Id="rId19" Type="http://schemas.openxmlformats.org/officeDocument/2006/relationships/tags" Target="../tags/tag24.xml"/><Relationship Id="rId31" Type="http://schemas.openxmlformats.org/officeDocument/2006/relationships/slideLayout" Target="../slideLayouts/slideLayout2.xml"/><Relationship Id="rId4" Type="http://schemas.openxmlformats.org/officeDocument/2006/relationships/tags" Target="../tags/tag9.xml"/><Relationship Id="rId9" Type="http://schemas.openxmlformats.org/officeDocument/2006/relationships/tags" Target="../tags/tag14.xml"/><Relationship Id="rId14" Type="http://schemas.openxmlformats.org/officeDocument/2006/relationships/tags" Target="../tags/tag19.xml"/><Relationship Id="rId22" Type="http://schemas.openxmlformats.org/officeDocument/2006/relationships/tags" Target="../tags/tag27.xml"/><Relationship Id="rId27" Type="http://schemas.openxmlformats.org/officeDocument/2006/relationships/tags" Target="../tags/tag32.xml"/><Relationship Id="rId30" Type="http://schemas.openxmlformats.org/officeDocument/2006/relationships/tags" Target="../tags/tag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40.xml"/><Relationship Id="rId4" Type="http://schemas.openxmlformats.org/officeDocument/2006/relationships/tags" Target="../tags/tag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-文本框 25"/>
          <p:cNvSpPr txBox="1"/>
          <p:nvPr>
            <p:custDataLst>
              <p:tags r:id="rId1"/>
            </p:custDataLst>
          </p:nvPr>
        </p:nvSpPr>
        <p:spPr>
          <a:xfrm>
            <a:off x="1307820" y="2983471"/>
            <a:ext cx="2970530" cy="501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小学</a:t>
            </a:r>
            <a:r>
              <a:rPr lang="en-US" altLang="zh-CN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年级</a:t>
            </a:r>
            <a:r>
              <a:rPr lang="en-US" altLang="zh-CN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班</a:t>
            </a:r>
          </a:p>
        </p:txBody>
      </p:sp>
      <p:sp>
        <p:nvSpPr>
          <p:cNvPr id="11" name="PA-文本框 26"/>
          <p:cNvSpPr txBox="1"/>
          <p:nvPr>
            <p:custDataLst>
              <p:tags r:id="rId2"/>
            </p:custDataLst>
          </p:nvPr>
        </p:nvSpPr>
        <p:spPr>
          <a:xfrm>
            <a:off x="1307820" y="3331034"/>
            <a:ext cx="5598160" cy="9112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33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新学期开学第一课</a:t>
            </a:r>
          </a:p>
        </p:txBody>
      </p:sp>
      <p:sp>
        <p:nvSpPr>
          <p:cNvPr id="12" name="PA-文本框 32"/>
          <p:cNvSpPr txBox="1"/>
          <p:nvPr>
            <p:custDataLst>
              <p:tags r:id="rId3"/>
            </p:custDataLst>
          </p:nvPr>
        </p:nvSpPr>
        <p:spPr>
          <a:xfrm>
            <a:off x="1354172" y="4180209"/>
            <a:ext cx="3948430" cy="3784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8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适用于商务总结</a:t>
            </a:r>
            <a:r>
              <a:rPr lang="en-US" altLang="zh-CN" sz="18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8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工作总结</a:t>
            </a:r>
            <a:r>
              <a:rPr lang="en-US" altLang="zh-CN" sz="18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8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工作计划</a:t>
            </a:r>
          </a:p>
        </p:txBody>
      </p:sp>
      <p:sp>
        <p:nvSpPr>
          <p:cNvPr id="13" name="PA-文本框 12"/>
          <p:cNvSpPr txBox="1"/>
          <p:nvPr>
            <p:custDataLst>
              <p:tags r:id="rId4"/>
            </p:custDataLst>
          </p:nvPr>
        </p:nvSpPr>
        <p:spPr>
          <a:xfrm>
            <a:off x="1354445" y="1601188"/>
            <a:ext cx="26949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spc="-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20XX</a:t>
            </a:r>
            <a:endParaRPr lang="zh-CN" altLang="en-US" sz="9600" spc="-3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4" name="PA-文本框 33"/>
          <p:cNvSpPr txBox="1"/>
          <p:nvPr>
            <p:custDataLst>
              <p:tags r:id="rId5"/>
            </p:custDataLst>
          </p:nvPr>
        </p:nvSpPr>
        <p:spPr>
          <a:xfrm>
            <a:off x="1307820" y="4626776"/>
            <a:ext cx="5899702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汇报人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：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轻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松办公   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时间：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20XX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年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X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月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X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日</a:t>
            </a:r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 rot="20408742">
            <a:off x="7638415" y="1263650"/>
            <a:ext cx="2838450" cy="4154170"/>
          </a:xfrm>
          <a:custGeom>
            <a:avLst/>
            <a:gdLst>
              <a:gd name="T0" fmla="*/ 322 w 516"/>
              <a:gd name="T1" fmla="*/ 9 h 754"/>
              <a:gd name="T2" fmla="*/ 469 w 516"/>
              <a:gd name="T3" fmla="*/ 178 h 754"/>
              <a:gd name="T4" fmla="*/ 475 w 516"/>
              <a:gd name="T5" fmla="*/ 688 h 754"/>
              <a:gd name="T6" fmla="*/ 8 w 516"/>
              <a:gd name="T7" fmla="*/ 576 h 754"/>
              <a:gd name="T8" fmla="*/ 382 w 516"/>
              <a:gd name="T9" fmla="*/ 495 h 754"/>
              <a:gd name="T10" fmla="*/ 59 w 516"/>
              <a:gd name="T11" fmla="*/ 463 h 754"/>
              <a:gd name="T12" fmla="*/ 69 w 516"/>
              <a:gd name="T13" fmla="*/ 694 h 754"/>
              <a:gd name="T14" fmla="*/ 60 w 516"/>
              <a:gd name="T15" fmla="*/ 483 h 754"/>
              <a:gd name="T16" fmla="*/ 347 w 516"/>
              <a:gd name="T17" fmla="*/ 451 h 754"/>
              <a:gd name="T18" fmla="*/ 481 w 516"/>
              <a:gd name="T19" fmla="*/ 268 h 754"/>
              <a:gd name="T20" fmla="*/ 77 w 516"/>
              <a:gd name="T21" fmla="*/ 682 h 754"/>
              <a:gd name="T22" fmla="*/ 362 w 516"/>
              <a:gd name="T23" fmla="*/ 395 h 754"/>
              <a:gd name="T24" fmla="*/ 484 w 516"/>
              <a:gd name="T25" fmla="*/ 300 h 754"/>
              <a:gd name="T26" fmla="*/ 356 w 516"/>
              <a:gd name="T27" fmla="*/ 419 h 754"/>
              <a:gd name="T28" fmla="*/ 373 w 516"/>
              <a:gd name="T29" fmla="*/ 580 h 754"/>
              <a:gd name="T30" fmla="*/ 312 w 516"/>
              <a:gd name="T31" fmla="*/ 569 h 754"/>
              <a:gd name="T32" fmla="*/ 179 w 516"/>
              <a:gd name="T33" fmla="*/ 597 h 754"/>
              <a:gd name="T34" fmla="*/ 158 w 516"/>
              <a:gd name="T35" fmla="*/ 596 h 754"/>
              <a:gd name="T36" fmla="*/ 434 w 516"/>
              <a:gd name="T37" fmla="*/ 618 h 754"/>
              <a:gd name="T38" fmla="*/ 64 w 516"/>
              <a:gd name="T39" fmla="*/ 427 h 754"/>
              <a:gd name="T40" fmla="*/ 329 w 516"/>
              <a:gd name="T41" fmla="*/ 678 h 754"/>
              <a:gd name="T42" fmla="*/ 411 w 516"/>
              <a:gd name="T43" fmla="*/ 482 h 754"/>
              <a:gd name="T44" fmla="*/ 199 w 516"/>
              <a:gd name="T45" fmla="*/ 379 h 754"/>
              <a:gd name="T46" fmla="*/ 435 w 516"/>
              <a:gd name="T47" fmla="*/ 663 h 754"/>
              <a:gd name="T48" fmla="*/ 81 w 516"/>
              <a:gd name="T49" fmla="*/ 534 h 754"/>
              <a:gd name="T50" fmla="*/ 116 w 516"/>
              <a:gd name="T51" fmla="*/ 556 h 754"/>
              <a:gd name="T52" fmla="*/ 168 w 516"/>
              <a:gd name="T53" fmla="*/ 520 h 754"/>
              <a:gd name="T54" fmla="*/ 182 w 516"/>
              <a:gd name="T55" fmla="*/ 517 h 754"/>
              <a:gd name="T56" fmla="*/ 149 w 516"/>
              <a:gd name="T57" fmla="*/ 636 h 754"/>
              <a:gd name="T58" fmla="*/ 453 w 516"/>
              <a:gd name="T59" fmla="*/ 574 h 754"/>
              <a:gd name="T60" fmla="*/ 447 w 516"/>
              <a:gd name="T61" fmla="*/ 553 h 754"/>
              <a:gd name="T62" fmla="*/ 135 w 516"/>
              <a:gd name="T63" fmla="*/ 681 h 754"/>
              <a:gd name="T64" fmla="*/ 258 w 516"/>
              <a:gd name="T65" fmla="*/ 469 h 754"/>
              <a:gd name="T66" fmla="*/ 306 w 516"/>
              <a:gd name="T67" fmla="*/ 395 h 754"/>
              <a:gd name="T68" fmla="*/ 255 w 516"/>
              <a:gd name="T69" fmla="*/ 485 h 754"/>
              <a:gd name="T70" fmla="*/ 260 w 516"/>
              <a:gd name="T71" fmla="*/ 494 h 754"/>
              <a:gd name="T72" fmla="*/ 171 w 516"/>
              <a:gd name="T73" fmla="*/ 375 h 754"/>
              <a:gd name="T74" fmla="*/ 327 w 516"/>
              <a:gd name="T75" fmla="*/ 560 h 754"/>
              <a:gd name="T76" fmla="*/ 260 w 516"/>
              <a:gd name="T77" fmla="*/ 653 h 754"/>
              <a:gd name="T78" fmla="*/ 235 w 516"/>
              <a:gd name="T79" fmla="*/ 514 h 754"/>
              <a:gd name="T80" fmla="*/ 223 w 516"/>
              <a:gd name="T81" fmla="*/ 574 h 754"/>
              <a:gd name="T82" fmla="*/ 336 w 516"/>
              <a:gd name="T83" fmla="*/ 497 h 754"/>
              <a:gd name="T84" fmla="*/ 224 w 516"/>
              <a:gd name="T85" fmla="*/ 491 h 754"/>
              <a:gd name="T86" fmla="*/ 295 w 516"/>
              <a:gd name="T87" fmla="*/ 622 h 754"/>
              <a:gd name="T88" fmla="*/ 266 w 516"/>
              <a:gd name="T89" fmla="*/ 621 h 754"/>
              <a:gd name="T90" fmla="*/ 481 w 516"/>
              <a:gd name="T91" fmla="*/ 669 h 754"/>
              <a:gd name="T92" fmla="*/ 88 w 516"/>
              <a:gd name="T93" fmla="*/ 313 h 754"/>
              <a:gd name="T94" fmla="*/ 62 w 516"/>
              <a:gd name="T95" fmla="*/ 358 h 754"/>
              <a:gd name="T96" fmla="*/ 62 w 516"/>
              <a:gd name="T97" fmla="*/ 327 h 754"/>
              <a:gd name="T98" fmla="*/ 12 w 516"/>
              <a:gd name="T99" fmla="*/ 523 h 754"/>
              <a:gd name="T100" fmla="*/ 173 w 516"/>
              <a:gd name="T101" fmla="*/ 278 h 754"/>
              <a:gd name="T102" fmla="*/ 281 w 516"/>
              <a:gd name="T103" fmla="*/ 228 h 754"/>
              <a:gd name="T104" fmla="*/ 250 w 516"/>
              <a:gd name="T105" fmla="*/ 195 h 754"/>
              <a:gd name="T106" fmla="*/ 85 w 516"/>
              <a:gd name="T107" fmla="*/ 264 h 754"/>
              <a:gd name="T108" fmla="*/ 324 w 516"/>
              <a:gd name="T109" fmla="*/ 95 h 754"/>
              <a:gd name="T110" fmla="*/ 29 w 516"/>
              <a:gd name="T111" fmla="*/ 259 h 754"/>
              <a:gd name="T112" fmla="*/ 456 w 516"/>
              <a:gd name="T113" fmla="*/ 242 h 754"/>
              <a:gd name="T114" fmla="*/ 52 w 516"/>
              <a:gd name="T115" fmla="*/ 195 h 754"/>
              <a:gd name="T116" fmla="*/ 189 w 516"/>
              <a:gd name="T117" fmla="*/ 87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16" h="754">
                <a:moveTo>
                  <a:pt x="1" y="391"/>
                </a:moveTo>
                <a:cubicBezTo>
                  <a:pt x="2" y="372"/>
                  <a:pt x="3" y="353"/>
                  <a:pt x="3" y="333"/>
                </a:cubicBezTo>
                <a:cubicBezTo>
                  <a:pt x="4" y="313"/>
                  <a:pt x="5" y="293"/>
                  <a:pt x="6" y="273"/>
                </a:cubicBezTo>
                <a:cubicBezTo>
                  <a:pt x="7" y="255"/>
                  <a:pt x="8" y="238"/>
                  <a:pt x="9" y="221"/>
                </a:cubicBezTo>
                <a:cubicBezTo>
                  <a:pt x="9" y="206"/>
                  <a:pt x="16" y="195"/>
                  <a:pt x="28" y="187"/>
                </a:cubicBezTo>
                <a:cubicBezTo>
                  <a:pt x="32" y="184"/>
                  <a:pt x="36" y="180"/>
                  <a:pt x="40" y="178"/>
                </a:cubicBezTo>
                <a:cubicBezTo>
                  <a:pt x="57" y="168"/>
                  <a:pt x="73" y="158"/>
                  <a:pt x="90" y="148"/>
                </a:cubicBezTo>
                <a:cubicBezTo>
                  <a:pt x="96" y="144"/>
                  <a:pt x="101" y="140"/>
                  <a:pt x="106" y="135"/>
                </a:cubicBezTo>
                <a:cubicBezTo>
                  <a:pt x="113" y="128"/>
                  <a:pt x="121" y="122"/>
                  <a:pt x="129" y="117"/>
                </a:cubicBezTo>
                <a:cubicBezTo>
                  <a:pt x="155" y="101"/>
                  <a:pt x="180" y="84"/>
                  <a:pt x="206" y="68"/>
                </a:cubicBezTo>
                <a:cubicBezTo>
                  <a:pt x="210" y="65"/>
                  <a:pt x="215" y="62"/>
                  <a:pt x="220" y="59"/>
                </a:cubicBezTo>
                <a:cubicBezTo>
                  <a:pt x="243" y="48"/>
                  <a:pt x="263" y="33"/>
                  <a:pt x="281" y="15"/>
                </a:cubicBezTo>
                <a:cubicBezTo>
                  <a:pt x="286" y="11"/>
                  <a:pt x="292" y="7"/>
                  <a:pt x="298" y="4"/>
                </a:cubicBezTo>
                <a:cubicBezTo>
                  <a:pt x="307" y="0"/>
                  <a:pt x="315" y="2"/>
                  <a:pt x="322" y="9"/>
                </a:cubicBezTo>
                <a:cubicBezTo>
                  <a:pt x="330" y="17"/>
                  <a:pt x="332" y="25"/>
                  <a:pt x="333" y="36"/>
                </a:cubicBezTo>
                <a:cubicBezTo>
                  <a:pt x="334" y="52"/>
                  <a:pt x="335" y="69"/>
                  <a:pt x="336" y="85"/>
                </a:cubicBezTo>
                <a:cubicBezTo>
                  <a:pt x="337" y="89"/>
                  <a:pt x="339" y="91"/>
                  <a:pt x="343" y="89"/>
                </a:cubicBezTo>
                <a:cubicBezTo>
                  <a:pt x="349" y="86"/>
                  <a:pt x="354" y="83"/>
                  <a:pt x="360" y="80"/>
                </a:cubicBezTo>
                <a:cubicBezTo>
                  <a:pt x="363" y="79"/>
                  <a:pt x="366" y="80"/>
                  <a:pt x="366" y="83"/>
                </a:cubicBezTo>
                <a:cubicBezTo>
                  <a:pt x="366" y="85"/>
                  <a:pt x="367" y="87"/>
                  <a:pt x="367" y="89"/>
                </a:cubicBezTo>
                <a:cubicBezTo>
                  <a:pt x="368" y="106"/>
                  <a:pt x="370" y="124"/>
                  <a:pt x="371" y="141"/>
                </a:cubicBezTo>
                <a:cubicBezTo>
                  <a:pt x="371" y="143"/>
                  <a:pt x="371" y="145"/>
                  <a:pt x="372" y="147"/>
                </a:cubicBezTo>
                <a:cubicBezTo>
                  <a:pt x="373" y="153"/>
                  <a:pt x="376" y="155"/>
                  <a:pt x="383" y="153"/>
                </a:cubicBezTo>
                <a:cubicBezTo>
                  <a:pt x="397" y="149"/>
                  <a:pt x="412" y="144"/>
                  <a:pt x="426" y="139"/>
                </a:cubicBezTo>
                <a:cubicBezTo>
                  <a:pt x="434" y="137"/>
                  <a:pt x="437" y="138"/>
                  <a:pt x="438" y="146"/>
                </a:cubicBezTo>
                <a:cubicBezTo>
                  <a:pt x="439" y="158"/>
                  <a:pt x="442" y="169"/>
                  <a:pt x="440" y="181"/>
                </a:cubicBezTo>
                <a:cubicBezTo>
                  <a:pt x="439" y="184"/>
                  <a:pt x="442" y="187"/>
                  <a:pt x="446" y="186"/>
                </a:cubicBezTo>
                <a:cubicBezTo>
                  <a:pt x="454" y="184"/>
                  <a:pt x="462" y="183"/>
                  <a:pt x="469" y="178"/>
                </a:cubicBezTo>
                <a:cubicBezTo>
                  <a:pt x="473" y="175"/>
                  <a:pt x="475" y="176"/>
                  <a:pt x="476" y="181"/>
                </a:cubicBezTo>
                <a:cubicBezTo>
                  <a:pt x="477" y="189"/>
                  <a:pt x="478" y="197"/>
                  <a:pt x="478" y="206"/>
                </a:cubicBezTo>
                <a:cubicBezTo>
                  <a:pt x="479" y="211"/>
                  <a:pt x="478" y="217"/>
                  <a:pt x="479" y="222"/>
                </a:cubicBezTo>
                <a:cubicBezTo>
                  <a:pt x="479" y="230"/>
                  <a:pt x="482" y="231"/>
                  <a:pt x="488" y="230"/>
                </a:cubicBezTo>
                <a:cubicBezTo>
                  <a:pt x="493" y="229"/>
                  <a:pt x="497" y="227"/>
                  <a:pt x="502" y="227"/>
                </a:cubicBezTo>
                <a:cubicBezTo>
                  <a:pt x="508" y="226"/>
                  <a:pt x="511" y="228"/>
                  <a:pt x="514" y="234"/>
                </a:cubicBezTo>
                <a:cubicBezTo>
                  <a:pt x="514" y="236"/>
                  <a:pt x="515" y="239"/>
                  <a:pt x="515" y="241"/>
                </a:cubicBezTo>
                <a:cubicBezTo>
                  <a:pt x="515" y="251"/>
                  <a:pt x="516" y="260"/>
                  <a:pt x="515" y="270"/>
                </a:cubicBezTo>
                <a:cubicBezTo>
                  <a:pt x="511" y="310"/>
                  <a:pt x="509" y="351"/>
                  <a:pt x="507" y="391"/>
                </a:cubicBezTo>
                <a:cubicBezTo>
                  <a:pt x="506" y="430"/>
                  <a:pt x="502" y="469"/>
                  <a:pt x="500" y="508"/>
                </a:cubicBezTo>
                <a:cubicBezTo>
                  <a:pt x="498" y="535"/>
                  <a:pt x="496" y="562"/>
                  <a:pt x="494" y="588"/>
                </a:cubicBezTo>
                <a:cubicBezTo>
                  <a:pt x="493" y="599"/>
                  <a:pt x="490" y="610"/>
                  <a:pt x="490" y="621"/>
                </a:cubicBezTo>
                <a:cubicBezTo>
                  <a:pt x="488" y="637"/>
                  <a:pt x="487" y="652"/>
                  <a:pt x="487" y="667"/>
                </a:cubicBezTo>
                <a:cubicBezTo>
                  <a:pt x="487" y="677"/>
                  <a:pt x="483" y="683"/>
                  <a:pt x="475" y="688"/>
                </a:cubicBezTo>
                <a:cubicBezTo>
                  <a:pt x="473" y="689"/>
                  <a:pt x="472" y="690"/>
                  <a:pt x="470" y="691"/>
                </a:cubicBezTo>
                <a:cubicBezTo>
                  <a:pt x="454" y="696"/>
                  <a:pt x="439" y="704"/>
                  <a:pt x="422" y="707"/>
                </a:cubicBezTo>
                <a:cubicBezTo>
                  <a:pt x="418" y="707"/>
                  <a:pt x="413" y="708"/>
                  <a:pt x="409" y="709"/>
                </a:cubicBezTo>
                <a:cubicBezTo>
                  <a:pt x="392" y="714"/>
                  <a:pt x="376" y="718"/>
                  <a:pt x="359" y="722"/>
                </a:cubicBezTo>
                <a:cubicBezTo>
                  <a:pt x="354" y="723"/>
                  <a:pt x="350" y="723"/>
                  <a:pt x="345" y="723"/>
                </a:cubicBezTo>
                <a:cubicBezTo>
                  <a:pt x="330" y="722"/>
                  <a:pt x="315" y="726"/>
                  <a:pt x="300" y="730"/>
                </a:cubicBezTo>
                <a:cubicBezTo>
                  <a:pt x="292" y="732"/>
                  <a:pt x="284" y="732"/>
                  <a:pt x="276" y="734"/>
                </a:cubicBezTo>
                <a:cubicBezTo>
                  <a:pt x="270" y="735"/>
                  <a:pt x="263" y="736"/>
                  <a:pt x="257" y="737"/>
                </a:cubicBezTo>
                <a:cubicBezTo>
                  <a:pt x="220" y="741"/>
                  <a:pt x="184" y="749"/>
                  <a:pt x="147" y="750"/>
                </a:cubicBezTo>
                <a:cubicBezTo>
                  <a:pt x="131" y="750"/>
                  <a:pt x="114" y="752"/>
                  <a:pt x="98" y="753"/>
                </a:cubicBezTo>
                <a:cubicBezTo>
                  <a:pt x="81" y="754"/>
                  <a:pt x="66" y="750"/>
                  <a:pt x="53" y="737"/>
                </a:cubicBezTo>
                <a:cubicBezTo>
                  <a:pt x="38" y="722"/>
                  <a:pt x="28" y="704"/>
                  <a:pt x="19" y="685"/>
                </a:cubicBezTo>
                <a:cubicBezTo>
                  <a:pt x="17" y="680"/>
                  <a:pt x="16" y="675"/>
                  <a:pt x="15" y="670"/>
                </a:cubicBezTo>
                <a:cubicBezTo>
                  <a:pt x="12" y="639"/>
                  <a:pt x="9" y="608"/>
                  <a:pt x="8" y="576"/>
                </a:cubicBezTo>
                <a:cubicBezTo>
                  <a:pt x="8" y="552"/>
                  <a:pt x="7" y="528"/>
                  <a:pt x="6" y="503"/>
                </a:cubicBezTo>
                <a:cubicBezTo>
                  <a:pt x="5" y="494"/>
                  <a:pt x="3" y="485"/>
                  <a:pt x="3" y="476"/>
                </a:cubicBezTo>
                <a:cubicBezTo>
                  <a:pt x="1" y="448"/>
                  <a:pt x="0" y="419"/>
                  <a:pt x="1" y="391"/>
                </a:cubicBezTo>
                <a:close/>
                <a:moveTo>
                  <a:pt x="74" y="659"/>
                </a:moveTo>
                <a:cubicBezTo>
                  <a:pt x="73" y="658"/>
                  <a:pt x="71" y="657"/>
                  <a:pt x="70" y="656"/>
                </a:cubicBezTo>
                <a:cubicBezTo>
                  <a:pt x="70" y="656"/>
                  <a:pt x="70" y="653"/>
                  <a:pt x="71" y="653"/>
                </a:cubicBezTo>
                <a:cubicBezTo>
                  <a:pt x="74" y="653"/>
                  <a:pt x="76" y="654"/>
                  <a:pt x="76" y="657"/>
                </a:cubicBezTo>
                <a:cubicBezTo>
                  <a:pt x="76" y="657"/>
                  <a:pt x="75" y="658"/>
                  <a:pt x="74" y="659"/>
                </a:cubicBezTo>
                <a:close/>
                <a:moveTo>
                  <a:pt x="382" y="495"/>
                </a:moveTo>
                <a:cubicBezTo>
                  <a:pt x="381" y="496"/>
                  <a:pt x="381" y="496"/>
                  <a:pt x="380" y="497"/>
                </a:cubicBezTo>
                <a:cubicBezTo>
                  <a:pt x="377" y="499"/>
                  <a:pt x="375" y="502"/>
                  <a:pt x="371" y="500"/>
                </a:cubicBezTo>
                <a:cubicBezTo>
                  <a:pt x="368" y="499"/>
                  <a:pt x="374" y="496"/>
                  <a:pt x="380" y="495"/>
                </a:cubicBezTo>
                <a:cubicBezTo>
                  <a:pt x="381" y="495"/>
                  <a:pt x="381" y="495"/>
                  <a:pt x="382" y="495"/>
                </a:cubicBezTo>
                <a:cubicBezTo>
                  <a:pt x="382" y="495"/>
                  <a:pt x="382" y="495"/>
                  <a:pt x="382" y="495"/>
                </a:cubicBezTo>
                <a:cubicBezTo>
                  <a:pt x="389" y="494"/>
                  <a:pt x="397" y="494"/>
                  <a:pt x="402" y="488"/>
                </a:cubicBezTo>
                <a:cubicBezTo>
                  <a:pt x="401" y="495"/>
                  <a:pt x="396" y="498"/>
                  <a:pt x="391" y="501"/>
                </a:cubicBezTo>
                <a:cubicBezTo>
                  <a:pt x="389" y="502"/>
                  <a:pt x="386" y="502"/>
                  <a:pt x="384" y="501"/>
                </a:cubicBezTo>
                <a:cubicBezTo>
                  <a:pt x="383" y="501"/>
                  <a:pt x="383" y="497"/>
                  <a:pt x="382" y="495"/>
                </a:cubicBezTo>
                <a:close/>
                <a:moveTo>
                  <a:pt x="67" y="575"/>
                </a:moveTo>
                <a:cubicBezTo>
                  <a:pt x="68" y="577"/>
                  <a:pt x="68" y="578"/>
                  <a:pt x="69" y="580"/>
                </a:cubicBezTo>
                <a:cubicBezTo>
                  <a:pt x="68" y="580"/>
                  <a:pt x="67" y="582"/>
                  <a:pt x="66" y="581"/>
                </a:cubicBezTo>
                <a:cubicBezTo>
                  <a:pt x="65" y="580"/>
                  <a:pt x="64" y="579"/>
                  <a:pt x="63" y="577"/>
                </a:cubicBezTo>
                <a:cubicBezTo>
                  <a:pt x="64" y="577"/>
                  <a:pt x="65" y="576"/>
                  <a:pt x="67" y="575"/>
                </a:cubicBezTo>
                <a:close/>
                <a:moveTo>
                  <a:pt x="59" y="463"/>
                </a:moveTo>
                <a:cubicBezTo>
                  <a:pt x="62" y="462"/>
                  <a:pt x="63" y="461"/>
                  <a:pt x="64" y="461"/>
                </a:cubicBezTo>
                <a:cubicBezTo>
                  <a:pt x="66" y="461"/>
                  <a:pt x="68" y="462"/>
                  <a:pt x="67" y="465"/>
                </a:cubicBezTo>
                <a:cubicBezTo>
                  <a:pt x="67" y="465"/>
                  <a:pt x="65" y="466"/>
                  <a:pt x="65" y="466"/>
                </a:cubicBezTo>
                <a:cubicBezTo>
                  <a:pt x="63" y="465"/>
                  <a:pt x="62" y="464"/>
                  <a:pt x="59" y="463"/>
                </a:cubicBezTo>
                <a:close/>
                <a:moveTo>
                  <a:pt x="67" y="641"/>
                </a:moveTo>
                <a:cubicBezTo>
                  <a:pt x="69" y="639"/>
                  <a:pt x="71" y="638"/>
                  <a:pt x="71" y="638"/>
                </a:cubicBezTo>
                <a:cubicBezTo>
                  <a:pt x="73" y="639"/>
                  <a:pt x="74" y="640"/>
                  <a:pt x="75" y="641"/>
                </a:cubicBezTo>
                <a:cubicBezTo>
                  <a:pt x="74" y="642"/>
                  <a:pt x="73" y="643"/>
                  <a:pt x="73" y="643"/>
                </a:cubicBezTo>
                <a:cubicBezTo>
                  <a:pt x="71" y="642"/>
                  <a:pt x="70" y="642"/>
                  <a:pt x="67" y="641"/>
                </a:cubicBezTo>
                <a:close/>
                <a:moveTo>
                  <a:pt x="67" y="624"/>
                </a:moveTo>
                <a:cubicBezTo>
                  <a:pt x="68" y="623"/>
                  <a:pt x="69" y="622"/>
                  <a:pt x="70" y="622"/>
                </a:cubicBezTo>
                <a:cubicBezTo>
                  <a:pt x="73" y="621"/>
                  <a:pt x="75" y="624"/>
                  <a:pt x="74" y="626"/>
                </a:cubicBezTo>
                <a:cubicBezTo>
                  <a:pt x="73" y="627"/>
                  <a:pt x="72" y="628"/>
                  <a:pt x="71" y="627"/>
                </a:cubicBezTo>
                <a:cubicBezTo>
                  <a:pt x="70" y="626"/>
                  <a:pt x="68" y="625"/>
                  <a:pt x="67" y="624"/>
                </a:cubicBezTo>
                <a:close/>
                <a:moveTo>
                  <a:pt x="72" y="692"/>
                </a:moveTo>
                <a:cubicBezTo>
                  <a:pt x="74" y="694"/>
                  <a:pt x="75" y="696"/>
                  <a:pt x="76" y="697"/>
                </a:cubicBezTo>
                <a:cubicBezTo>
                  <a:pt x="75" y="698"/>
                  <a:pt x="74" y="699"/>
                  <a:pt x="74" y="699"/>
                </a:cubicBezTo>
                <a:cubicBezTo>
                  <a:pt x="71" y="698"/>
                  <a:pt x="68" y="696"/>
                  <a:pt x="69" y="694"/>
                </a:cubicBezTo>
                <a:cubicBezTo>
                  <a:pt x="70" y="694"/>
                  <a:pt x="71" y="693"/>
                  <a:pt x="72" y="692"/>
                </a:cubicBezTo>
                <a:close/>
                <a:moveTo>
                  <a:pt x="384" y="665"/>
                </a:moveTo>
                <a:cubicBezTo>
                  <a:pt x="384" y="662"/>
                  <a:pt x="388" y="659"/>
                  <a:pt x="391" y="659"/>
                </a:cubicBezTo>
                <a:cubicBezTo>
                  <a:pt x="392" y="659"/>
                  <a:pt x="393" y="661"/>
                  <a:pt x="393" y="662"/>
                </a:cubicBezTo>
                <a:cubicBezTo>
                  <a:pt x="393" y="665"/>
                  <a:pt x="389" y="668"/>
                  <a:pt x="386" y="667"/>
                </a:cubicBezTo>
                <a:cubicBezTo>
                  <a:pt x="385" y="667"/>
                  <a:pt x="385" y="666"/>
                  <a:pt x="384" y="665"/>
                </a:cubicBezTo>
                <a:close/>
                <a:moveTo>
                  <a:pt x="60" y="483"/>
                </a:moveTo>
                <a:cubicBezTo>
                  <a:pt x="60" y="483"/>
                  <a:pt x="59" y="482"/>
                  <a:pt x="59" y="482"/>
                </a:cubicBezTo>
                <a:cubicBezTo>
                  <a:pt x="60" y="480"/>
                  <a:pt x="59" y="478"/>
                  <a:pt x="60" y="477"/>
                </a:cubicBezTo>
                <a:cubicBezTo>
                  <a:pt x="61" y="476"/>
                  <a:pt x="65" y="479"/>
                  <a:pt x="65" y="481"/>
                </a:cubicBezTo>
                <a:cubicBezTo>
                  <a:pt x="65" y="483"/>
                  <a:pt x="65" y="485"/>
                  <a:pt x="65" y="487"/>
                </a:cubicBezTo>
                <a:cubicBezTo>
                  <a:pt x="64" y="488"/>
                  <a:pt x="63" y="489"/>
                  <a:pt x="62" y="490"/>
                </a:cubicBezTo>
                <a:cubicBezTo>
                  <a:pt x="61" y="490"/>
                  <a:pt x="60" y="489"/>
                  <a:pt x="59" y="488"/>
                </a:cubicBezTo>
                <a:cubicBezTo>
                  <a:pt x="59" y="486"/>
                  <a:pt x="60" y="485"/>
                  <a:pt x="60" y="483"/>
                </a:cubicBezTo>
                <a:close/>
                <a:moveTo>
                  <a:pt x="355" y="439"/>
                </a:moveTo>
                <a:cubicBezTo>
                  <a:pt x="354" y="439"/>
                  <a:pt x="353" y="437"/>
                  <a:pt x="352" y="436"/>
                </a:cubicBezTo>
                <a:cubicBezTo>
                  <a:pt x="353" y="435"/>
                  <a:pt x="355" y="434"/>
                  <a:pt x="356" y="433"/>
                </a:cubicBezTo>
                <a:cubicBezTo>
                  <a:pt x="357" y="433"/>
                  <a:pt x="357" y="433"/>
                  <a:pt x="358" y="433"/>
                </a:cubicBezTo>
                <a:cubicBezTo>
                  <a:pt x="359" y="433"/>
                  <a:pt x="360" y="433"/>
                  <a:pt x="361" y="433"/>
                </a:cubicBezTo>
                <a:cubicBezTo>
                  <a:pt x="362" y="434"/>
                  <a:pt x="363" y="435"/>
                  <a:pt x="364" y="436"/>
                </a:cubicBezTo>
                <a:cubicBezTo>
                  <a:pt x="363" y="437"/>
                  <a:pt x="361" y="439"/>
                  <a:pt x="360" y="439"/>
                </a:cubicBezTo>
                <a:cubicBezTo>
                  <a:pt x="359" y="440"/>
                  <a:pt x="357" y="439"/>
                  <a:pt x="355" y="439"/>
                </a:cubicBezTo>
                <a:close/>
                <a:moveTo>
                  <a:pt x="378" y="668"/>
                </a:moveTo>
                <a:cubicBezTo>
                  <a:pt x="374" y="670"/>
                  <a:pt x="372" y="673"/>
                  <a:pt x="369" y="673"/>
                </a:cubicBezTo>
                <a:cubicBezTo>
                  <a:pt x="367" y="674"/>
                  <a:pt x="365" y="673"/>
                  <a:pt x="364" y="670"/>
                </a:cubicBezTo>
                <a:cubicBezTo>
                  <a:pt x="364" y="668"/>
                  <a:pt x="364" y="666"/>
                  <a:pt x="367" y="666"/>
                </a:cubicBezTo>
                <a:cubicBezTo>
                  <a:pt x="370" y="666"/>
                  <a:pt x="373" y="667"/>
                  <a:pt x="378" y="668"/>
                </a:cubicBezTo>
                <a:close/>
                <a:moveTo>
                  <a:pt x="347" y="451"/>
                </a:moveTo>
                <a:cubicBezTo>
                  <a:pt x="348" y="452"/>
                  <a:pt x="349" y="453"/>
                  <a:pt x="350" y="454"/>
                </a:cubicBezTo>
                <a:cubicBezTo>
                  <a:pt x="350" y="455"/>
                  <a:pt x="349" y="456"/>
                  <a:pt x="348" y="456"/>
                </a:cubicBezTo>
                <a:cubicBezTo>
                  <a:pt x="345" y="457"/>
                  <a:pt x="341" y="458"/>
                  <a:pt x="338" y="458"/>
                </a:cubicBezTo>
                <a:cubicBezTo>
                  <a:pt x="338" y="459"/>
                  <a:pt x="336" y="457"/>
                  <a:pt x="336" y="457"/>
                </a:cubicBezTo>
                <a:cubicBezTo>
                  <a:pt x="336" y="456"/>
                  <a:pt x="337" y="454"/>
                  <a:pt x="337" y="454"/>
                </a:cubicBezTo>
                <a:cubicBezTo>
                  <a:pt x="340" y="453"/>
                  <a:pt x="343" y="452"/>
                  <a:pt x="347" y="451"/>
                </a:cubicBezTo>
                <a:close/>
                <a:moveTo>
                  <a:pt x="488" y="324"/>
                </a:moveTo>
                <a:cubicBezTo>
                  <a:pt x="488" y="324"/>
                  <a:pt x="488" y="325"/>
                  <a:pt x="487" y="325"/>
                </a:cubicBezTo>
                <a:cubicBezTo>
                  <a:pt x="484" y="329"/>
                  <a:pt x="480" y="332"/>
                  <a:pt x="474" y="332"/>
                </a:cubicBezTo>
                <a:cubicBezTo>
                  <a:pt x="474" y="332"/>
                  <a:pt x="473" y="331"/>
                  <a:pt x="472" y="330"/>
                </a:cubicBezTo>
                <a:cubicBezTo>
                  <a:pt x="472" y="330"/>
                  <a:pt x="472" y="328"/>
                  <a:pt x="472" y="328"/>
                </a:cubicBezTo>
                <a:cubicBezTo>
                  <a:pt x="477" y="326"/>
                  <a:pt x="481" y="324"/>
                  <a:pt x="486" y="322"/>
                </a:cubicBezTo>
                <a:cubicBezTo>
                  <a:pt x="486" y="322"/>
                  <a:pt x="487" y="323"/>
                  <a:pt x="488" y="324"/>
                </a:cubicBezTo>
                <a:close/>
                <a:moveTo>
                  <a:pt x="481" y="268"/>
                </a:moveTo>
                <a:cubicBezTo>
                  <a:pt x="482" y="270"/>
                  <a:pt x="483" y="270"/>
                  <a:pt x="484" y="271"/>
                </a:cubicBezTo>
                <a:cubicBezTo>
                  <a:pt x="484" y="272"/>
                  <a:pt x="483" y="273"/>
                  <a:pt x="482" y="274"/>
                </a:cubicBezTo>
                <a:cubicBezTo>
                  <a:pt x="480" y="275"/>
                  <a:pt x="477" y="276"/>
                  <a:pt x="474" y="277"/>
                </a:cubicBezTo>
                <a:cubicBezTo>
                  <a:pt x="472" y="277"/>
                  <a:pt x="469" y="278"/>
                  <a:pt x="469" y="275"/>
                </a:cubicBezTo>
                <a:cubicBezTo>
                  <a:pt x="469" y="274"/>
                  <a:pt x="471" y="272"/>
                  <a:pt x="472" y="271"/>
                </a:cubicBezTo>
                <a:cubicBezTo>
                  <a:pt x="475" y="270"/>
                  <a:pt x="478" y="269"/>
                  <a:pt x="481" y="268"/>
                </a:cubicBezTo>
                <a:close/>
                <a:moveTo>
                  <a:pt x="71" y="707"/>
                </a:moveTo>
                <a:cubicBezTo>
                  <a:pt x="72" y="707"/>
                  <a:pt x="73" y="705"/>
                  <a:pt x="74" y="706"/>
                </a:cubicBezTo>
                <a:cubicBezTo>
                  <a:pt x="81" y="708"/>
                  <a:pt x="83" y="713"/>
                  <a:pt x="79" y="718"/>
                </a:cubicBezTo>
                <a:cubicBezTo>
                  <a:pt x="78" y="718"/>
                  <a:pt x="75" y="718"/>
                  <a:pt x="74" y="717"/>
                </a:cubicBezTo>
                <a:cubicBezTo>
                  <a:pt x="73" y="714"/>
                  <a:pt x="72" y="711"/>
                  <a:pt x="71" y="707"/>
                </a:cubicBezTo>
                <a:close/>
                <a:moveTo>
                  <a:pt x="75" y="669"/>
                </a:moveTo>
                <a:cubicBezTo>
                  <a:pt x="76" y="671"/>
                  <a:pt x="78" y="673"/>
                  <a:pt x="77" y="674"/>
                </a:cubicBezTo>
                <a:cubicBezTo>
                  <a:pt x="76" y="676"/>
                  <a:pt x="74" y="679"/>
                  <a:pt x="77" y="682"/>
                </a:cubicBezTo>
                <a:cubicBezTo>
                  <a:pt x="77" y="682"/>
                  <a:pt x="76" y="685"/>
                  <a:pt x="76" y="685"/>
                </a:cubicBezTo>
                <a:cubicBezTo>
                  <a:pt x="74" y="685"/>
                  <a:pt x="71" y="685"/>
                  <a:pt x="70" y="683"/>
                </a:cubicBezTo>
                <a:cubicBezTo>
                  <a:pt x="68" y="681"/>
                  <a:pt x="69" y="673"/>
                  <a:pt x="71" y="671"/>
                </a:cubicBezTo>
                <a:cubicBezTo>
                  <a:pt x="72" y="670"/>
                  <a:pt x="73" y="670"/>
                  <a:pt x="75" y="669"/>
                </a:cubicBezTo>
                <a:close/>
                <a:moveTo>
                  <a:pt x="372" y="385"/>
                </a:moveTo>
                <a:cubicBezTo>
                  <a:pt x="370" y="385"/>
                  <a:pt x="368" y="384"/>
                  <a:pt x="365" y="384"/>
                </a:cubicBezTo>
                <a:cubicBezTo>
                  <a:pt x="365" y="384"/>
                  <a:pt x="365" y="383"/>
                  <a:pt x="364" y="382"/>
                </a:cubicBezTo>
                <a:cubicBezTo>
                  <a:pt x="364" y="381"/>
                  <a:pt x="365" y="381"/>
                  <a:pt x="365" y="381"/>
                </a:cubicBezTo>
                <a:cubicBezTo>
                  <a:pt x="370" y="377"/>
                  <a:pt x="374" y="378"/>
                  <a:pt x="379" y="379"/>
                </a:cubicBezTo>
                <a:cubicBezTo>
                  <a:pt x="380" y="380"/>
                  <a:pt x="381" y="381"/>
                  <a:pt x="381" y="382"/>
                </a:cubicBezTo>
                <a:cubicBezTo>
                  <a:pt x="380" y="383"/>
                  <a:pt x="380" y="384"/>
                  <a:pt x="379" y="384"/>
                </a:cubicBezTo>
                <a:cubicBezTo>
                  <a:pt x="377" y="385"/>
                  <a:pt x="375" y="385"/>
                  <a:pt x="372" y="385"/>
                </a:cubicBezTo>
                <a:close/>
                <a:moveTo>
                  <a:pt x="360" y="398"/>
                </a:moveTo>
                <a:cubicBezTo>
                  <a:pt x="361" y="397"/>
                  <a:pt x="362" y="395"/>
                  <a:pt x="362" y="395"/>
                </a:cubicBezTo>
                <a:cubicBezTo>
                  <a:pt x="366" y="395"/>
                  <a:pt x="369" y="396"/>
                  <a:pt x="373" y="397"/>
                </a:cubicBezTo>
                <a:cubicBezTo>
                  <a:pt x="374" y="397"/>
                  <a:pt x="375" y="399"/>
                  <a:pt x="375" y="400"/>
                </a:cubicBezTo>
                <a:cubicBezTo>
                  <a:pt x="375" y="401"/>
                  <a:pt x="373" y="402"/>
                  <a:pt x="372" y="402"/>
                </a:cubicBezTo>
                <a:cubicBezTo>
                  <a:pt x="368" y="402"/>
                  <a:pt x="365" y="401"/>
                  <a:pt x="361" y="401"/>
                </a:cubicBezTo>
                <a:cubicBezTo>
                  <a:pt x="361" y="400"/>
                  <a:pt x="360" y="399"/>
                  <a:pt x="360" y="398"/>
                </a:cubicBezTo>
                <a:close/>
                <a:moveTo>
                  <a:pt x="417" y="527"/>
                </a:moveTo>
                <a:cubicBezTo>
                  <a:pt x="414" y="533"/>
                  <a:pt x="409" y="536"/>
                  <a:pt x="402" y="536"/>
                </a:cubicBezTo>
                <a:cubicBezTo>
                  <a:pt x="401" y="536"/>
                  <a:pt x="400" y="534"/>
                  <a:pt x="399" y="532"/>
                </a:cubicBezTo>
                <a:cubicBezTo>
                  <a:pt x="399" y="532"/>
                  <a:pt x="401" y="529"/>
                  <a:pt x="401" y="529"/>
                </a:cubicBezTo>
                <a:cubicBezTo>
                  <a:pt x="407" y="530"/>
                  <a:pt x="411" y="528"/>
                  <a:pt x="417" y="527"/>
                </a:cubicBezTo>
                <a:close/>
                <a:moveTo>
                  <a:pt x="472" y="311"/>
                </a:moveTo>
                <a:cubicBezTo>
                  <a:pt x="471" y="310"/>
                  <a:pt x="470" y="309"/>
                  <a:pt x="470" y="308"/>
                </a:cubicBezTo>
                <a:cubicBezTo>
                  <a:pt x="470" y="307"/>
                  <a:pt x="471" y="305"/>
                  <a:pt x="472" y="305"/>
                </a:cubicBezTo>
                <a:cubicBezTo>
                  <a:pt x="476" y="303"/>
                  <a:pt x="480" y="302"/>
                  <a:pt x="484" y="300"/>
                </a:cubicBezTo>
                <a:cubicBezTo>
                  <a:pt x="486" y="300"/>
                  <a:pt x="488" y="301"/>
                  <a:pt x="490" y="302"/>
                </a:cubicBezTo>
                <a:cubicBezTo>
                  <a:pt x="491" y="303"/>
                  <a:pt x="489" y="306"/>
                  <a:pt x="486" y="307"/>
                </a:cubicBezTo>
                <a:cubicBezTo>
                  <a:pt x="482" y="309"/>
                  <a:pt x="477" y="310"/>
                  <a:pt x="472" y="311"/>
                </a:cubicBezTo>
                <a:close/>
                <a:moveTo>
                  <a:pt x="472" y="291"/>
                </a:moveTo>
                <a:cubicBezTo>
                  <a:pt x="471" y="291"/>
                  <a:pt x="470" y="291"/>
                  <a:pt x="470" y="290"/>
                </a:cubicBezTo>
                <a:cubicBezTo>
                  <a:pt x="470" y="290"/>
                  <a:pt x="470" y="288"/>
                  <a:pt x="470" y="288"/>
                </a:cubicBezTo>
                <a:cubicBezTo>
                  <a:pt x="475" y="283"/>
                  <a:pt x="481" y="279"/>
                  <a:pt x="488" y="278"/>
                </a:cubicBezTo>
                <a:cubicBezTo>
                  <a:pt x="489" y="277"/>
                  <a:pt x="491" y="279"/>
                  <a:pt x="492" y="279"/>
                </a:cubicBezTo>
                <a:cubicBezTo>
                  <a:pt x="491" y="280"/>
                  <a:pt x="491" y="282"/>
                  <a:pt x="490" y="283"/>
                </a:cubicBezTo>
                <a:cubicBezTo>
                  <a:pt x="485" y="286"/>
                  <a:pt x="480" y="288"/>
                  <a:pt x="474" y="291"/>
                </a:cubicBezTo>
                <a:cubicBezTo>
                  <a:pt x="474" y="291"/>
                  <a:pt x="472" y="291"/>
                  <a:pt x="472" y="291"/>
                </a:cubicBezTo>
                <a:close/>
                <a:moveTo>
                  <a:pt x="366" y="420"/>
                </a:moveTo>
                <a:cubicBezTo>
                  <a:pt x="363" y="420"/>
                  <a:pt x="361" y="421"/>
                  <a:pt x="359" y="421"/>
                </a:cubicBezTo>
                <a:cubicBezTo>
                  <a:pt x="358" y="420"/>
                  <a:pt x="357" y="419"/>
                  <a:pt x="356" y="419"/>
                </a:cubicBezTo>
                <a:cubicBezTo>
                  <a:pt x="357" y="417"/>
                  <a:pt x="357" y="415"/>
                  <a:pt x="359" y="414"/>
                </a:cubicBezTo>
                <a:cubicBezTo>
                  <a:pt x="363" y="412"/>
                  <a:pt x="368" y="412"/>
                  <a:pt x="373" y="415"/>
                </a:cubicBezTo>
                <a:cubicBezTo>
                  <a:pt x="374" y="415"/>
                  <a:pt x="375" y="417"/>
                  <a:pt x="375" y="418"/>
                </a:cubicBezTo>
                <a:cubicBezTo>
                  <a:pt x="375" y="420"/>
                  <a:pt x="373" y="421"/>
                  <a:pt x="371" y="421"/>
                </a:cubicBezTo>
                <a:cubicBezTo>
                  <a:pt x="369" y="421"/>
                  <a:pt x="367" y="420"/>
                  <a:pt x="366" y="420"/>
                </a:cubicBezTo>
                <a:close/>
                <a:moveTo>
                  <a:pt x="402" y="625"/>
                </a:moveTo>
                <a:cubicBezTo>
                  <a:pt x="401" y="625"/>
                  <a:pt x="399" y="625"/>
                  <a:pt x="399" y="625"/>
                </a:cubicBezTo>
                <a:cubicBezTo>
                  <a:pt x="395" y="622"/>
                  <a:pt x="389" y="625"/>
                  <a:pt x="387" y="620"/>
                </a:cubicBezTo>
                <a:cubicBezTo>
                  <a:pt x="385" y="618"/>
                  <a:pt x="393" y="613"/>
                  <a:pt x="400" y="614"/>
                </a:cubicBezTo>
                <a:cubicBezTo>
                  <a:pt x="402" y="614"/>
                  <a:pt x="404" y="615"/>
                  <a:pt x="404" y="617"/>
                </a:cubicBezTo>
                <a:cubicBezTo>
                  <a:pt x="405" y="619"/>
                  <a:pt x="404" y="622"/>
                  <a:pt x="404" y="624"/>
                </a:cubicBezTo>
                <a:cubicBezTo>
                  <a:pt x="404" y="624"/>
                  <a:pt x="402" y="625"/>
                  <a:pt x="402" y="625"/>
                </a:cubicBezTo>
                <a:close/>
                <a:moveTo>
                  <a:pt x="391" y="574"/>
                </a:moveTo>
                <a:cubicBezTo>
                  <a:pt x="385" y="583"/>
                  <a:pt x="381" y="584"/>
                  <a:pt x="373" y="580"/>
                </a:cubicBezTo>
                <a:cubicBezTo>
                  <a:pt x="371" y="579"/>
                  <a:pt x="369" y="578"/>
                  <a:pt x="367" y="577"/>
                </a:cubicBezTo>
                <a:cubicBezTo>
                  <a:pt x="364" y="576"/>
                  <a:pt x="364" y="573"/>
                  <a:pt x="366" y="571"/>
                </a:cubicBezTo>
                <a:cubicBezTo>
                  <a:pt x="370" y="568"/>
                  <a:pt x="373" y="567"/>
                  <a:pt x="375" y="570"/>
                </a:cubicBezTo>
                <a:cubicBezTo>
                  <a:pt x="379" y="576"/>
                  <a:pt x="383" y="575"/>
                  <a:pt x="388" y="573"/>
                </a:cubicBezTo>
                <a:cubicBezTo>
                  <a:pt x="389" y="573"/>
                  <a:pt x="390" y="574"/>
                  <a:pt x="391" y="574"/>
                </a:cubicBezTo>
                <a:close/>
                <a:moveTo>
                  <a:pt x="426" y="519"/>
                </a:moveTo>
                <a:cubicBezTo>
                  <a:pt x="429" y="518"/>
                  <a:pt x="430" y="516"/>
                  <a:pt x="431" y="516"/>
                </a:cubicBezTo>
                <a:cubicBezTo>
                  <a:pt x="439" y="515"/>
                  <a:pt x="448" y="514"/>
                  <a:pt x="455" y="511"/>
                </a:cubicBezTo>
                <a:cubicBezTo>
                  <a:pt x="456" y="511"/>
                  <a:pt x="458" y="513"/>
                  <a:pt x="458" y="514"/>
                </a:cubicBezTo>
                <a:cubicBezTo>
                  <a:pt x="459" y="515"/>
                  <a:pt x="458" y="517"/>
                  <a:pt x="457" y="517"/>
                </a:cubicBezTo>
                <a:cubicBezTo>
                  <a:pt x="450" y="519"/>
                  <a:pt x="443" y="520"/>
                  <a:pt x="437" y="524"/>
                </a:cubicBezTo>
                <a:cubicBezTo>
                  <a:pt x="434" y="523"/>
                  <a:pt x="431" y="521"/>
                  <a:pt x="426" y="519"/>
                </a:cubicBezTo>
                <a:close/>
                <a:moveTo>
                  <a:pt x="313" y="566"/>
                </a:moveTo>
                <a:cubicBezTo>
                  <a:pt x="312" y="567"/>
                  <a:pt x="313" y="569"/>
                  <a:pt x="312" y="569"/>
                </a:cubicBezTo>
                <a:cubicBezTo>
                  <a:pt x="306" y="576"/>
                  <a:pt x="299" y="581"/>
                  <a:pt x="290" y="585"/>
                </a:cubicBezTo>
                <a:cubicBezTo>
                  <a:pt x="289" y="585"/>
                  <a:pt x="288" y="585"/>
                  <a:pt x="287" y="585"/>
                </a:cubicBezTo>
                <a:cubicBezTo>
                  <a:pt x="286" y="585"/>
                  <a:pt x="283" y="584"/>
                  <a:pt x="283" y="584"/>
                </a:cubicBezTo>
                <a:cubicBezTo>
                  <a:pt x="283" y="582"/>
                  <a:pt x="284" y="578"/>
                  <a:pt x="285" y="578"/>
                </a:cubicBezTo>
                <a:cubicBezTo>
                  <a:pt x="294" y="576"/>
                  <a:pt x="301" y="569"/>
                  <a:pt x="310" y="565"/>
                </a:cubicBezTo>
                <a:cubicBezTo>
                  <a:pt x="311" y="565"/>
                  <a:pt x="312" y="566"/>
                  <a:pt x="313" y="566"/>
                </a:cubicBezTo>
                <a:close/>
                <a:moveTo>
                  <a:pt x="158" y="596"/>
                </a:moveTo>
                <a:cubicBezTo>
                  <a:pt x="159" y="594"/>
                  <a:pt x="160" y="593"/>
                  <a:pt x="161" y="591"/>
                </a:cubicBezTo>
                <a:cubicBezTo>
                  <a:pt x="162" y="590"/>
                  <a:pt x="165" y="589"/>
                  <a:pt x="165" y="589"/>
                </a:cubicBezTo>
                <a:cubicBezTo>
                  <a:pt x="170" y="595"/>
                  <a:pt x="174" y="591"/>
                  <a:pt x="178" y="587"/>
                </a:cubicBezTo>
                <a:cubicBezTo>
                  <a:pt x="179" y="587"/>
                  <a:pt x="180" y="586"/>
                  <a:pt x="182" y="586"/>
                </a:cubicBezTo>
                <a:cubicBezTo>
                  <a:pt x="183" y="587"/>
                  <a:pt x="185" y="588"/>
                  <a:pt x="186" y="590"/>
                </a:cubicBezTo>
                <a:cubicBezTo>
                  <a:pt x="187" y="591"/>
                  <a:pt x="186" y="593"/>
                  <a:pt x="185" y="595"/>
                </a:cubicBezTo>
                <a:cubicBezTo>
                  <a:pt x="183" y="596"/>
                  <a:pt x="181" y="597"/>
                  <a:pt x="179" y="597"/>
                </a:cubicBezTo>
                <a:cubicBezTo>
                  <a:pt x="177" y="598"/>
                  <a:pt x="174" y="598"/>
                  <a:pt x="171" y="599"/>
                </a:cubicBezTo>
                <a:cubicBezTo>
                  <a:pt x="163" y="602"/>
                  <a:pt x="163" y="602"/>
                  <a:pt x="158" y="596"/>
                </a:cubicBezTo>
                <a:cubicBezTo>
                  <a:pt x="155" y="598"/>
                  <a:pt x="152" y="600"/>
                  <a:pt x="150" y="602"/>
                </a:cubicBezTo>
                <a:cubicBezTo>
                  <a:pt x="146" y="604"/>
                  <a:pt x="143" y="606"/>
                  <a:pt x="139" y="603"/>
                </a:cubicBezTo>
                <a:cubicBezTo>
                  <a:pt x="135" y="600"/>
                  <a:pt x="132" y="604"/>
                  <a:pt x="129" y="605"/>
                </a:cubicBezTo>
                <a:cubicBezTo>
                  <a:pt x="126" y="607"/>
                  <a:pt x="123" y="608"/>
                  <a:pt x="120" y="604"/>
                </a:cubicBezTo>
                <a:cubicBezTo>
                  <a:pt x="119" y="602"/>
                  <a:pt x="117" y="602"/>
                  <a:pt x="115" y="603"/>
                </a:cubicBezTo>
                <a:cubicBezTo>
                  <a:pt x="113" y="604"/>
                  <a:pt x="111" y="607"/>
                  <a:pt x="109" y="604"/>
                </a:cubicBezTo>
                <a:cubicBezTo>
                  <a:pt x="108" y="602"/>
                  <a:pt x="111" y="599"/>
                  <a:pt x="112" y="597"/>
                </a:cubicBezTo>
                <a:cubicBezTo>
                  <a:pt x="114" y="596"/>
                  <a:pt x="116" y="594"/>
                  <a:pt x="118" y="593"/>
                </a:cubicBezTo>
                <a:cubicBezTo>
                  <a:pt x="120" y="592"/>
                  <a:pt x="124" y="592"/>
                  <a:pt x="125" y="593"/>
                </a:cubicBezTo>
                <a:cubicBezTo>
                  <a:pt x="129" y="599"/>
                  <a:pt x="132" y="598"/>
                  <a:pt x="136" y="594"/>
                </a:cubicBezTo>
                <a:cubicBezTo>
                  <a:pt x="138" y="592"/>
                  <a:pt x="141" y="592"/>
                  <a:pt x="144" y="590"/>
                </a:cubicBezTo>
                <a:cubicBezTo>
                  <a:pt x="147" y="596"/>
                  <a:pt x="154" y="592"/>
                  <a:pt x="158" y="596"/>
                </a:cubicBezTo>
                <a:close/>
                <a:moveTo>
                  <a:pt x="357" y="626"/>
                </a:moveTo>
                <a:cubicBezTo>
                  <a:pt x="353" y="627"/>
                  <a:pt x="350" y="627"/>
                  <a:pt x="347" y="623"/>
                </a:cubicBezTo>
                <a:cubicBezTo>
                  <a:pt x="346" y="620"/>
                  <a:pt x="342" y="621"/>
                  <a:pt x="340" y="620"/>
                </a:cubicBezTo>
                <a:cubicBezTo>
                  <a:pt x="339" y="620"/>
                  <a:pt x="337" y="618"/>
                  <a:pt x="337" y="617"/>
                </a:cubicBezTo>
                <a:cubicBezTo>
                  <a:pt x="338" y="616"/>
                  <a:pt x="339" y="614"/>
                  <a:pt x="341" y="614"/>
                </a:cubicBezTo>
                <a:cubicBezTo>
                  <a:pt x="343" y="614"/>
                  <a:pt x="347" y="613"/>
                  <a:pt x="349" y="614"/>
                </a:cubicBezTo>
                <a:cubicBezTo>
                  <a:pt x="355" y="620"/>
                  <a:pt x="363" y="620"/>
                  <a:pt x="370" y="621"/>
                </a:cubicBezTo>
                <a:cubicBezTo>
                  <a:pt x="371" y="621"/>
                  <a:pt x="372" y="622"/>
                  <a:pt x="372" y="623"/>
                </a:cubicBezTo>
                <a:cubicBezTo>
                  <a:pt x="372" y="624"/>
                  <a:pt x="371" y="625"/>
                  <a:pt x="370" y="625"/>
                </a:cubicBezTo>
                <a:cubicBezTo>
                  <a:pt x="366" y="626"/>
                  <a:pt x="361" y="626"/>
                  <a:pt x="357" y="626"/>
                </a:cubicBezTo>
                <a:close/>
                <a:moveTo>
                  <a:pt x="457" y="610"/>
                </a:moveTo>
                <a:cubicBezTo>
                  <a:pt x="457" y="611"/>
                  <a:pt x="457" y="613"/>
                  <a:pt x="456" y="613"/>
                </a:cubicBezTo>
                <a:cubicBezTo>
                  <a:pt x="453" y="614"/>
                  <a:pt x="451" y="615"/>
                  <a:pt x="448" y="615"/>
                </a:cubicBezTo>
                <a:cubicBezTo>
                  <a:pt x="443" y="615"/>
                  <a:pt x="439" y="616"/>
                  <a:pt x="434" y="618"/>
                </a:cubicBezTo>
                <a:cubicBezTo>
                  <a:pt x="428" y="620"/>
                  <a:pt x="425" y="615"/>
                  <a:pt x="425" y="610"/>
                </a:cubicBezTo>
                <a:cubicBezTo>
                  <a:pt x="426" y="608"/>
                  <a:pt x="427" y="606"/>
                  <a:pt x="428" y="604"/>
                </a:cubicBezTo>
                <a:cubicBezTo>
                  <a:pt x="429" y="603"/>
                  <a:pt x="430" y="603"/>
                  <a:pt x="432" y="603"/>
                </a:cubicBezTo>
                <a:cubicBezTo>
                  <a:pt x="432" y="604"/>
                  <a:pt x="432" y="605"/>
                  <a:pt x="432" y="605"/>
                </a:cubicBezTo>
                <a:cubicBezTo>
                  <a:pt x="432" y="610"/>
                  <a:pt x="434" y="612"/>
                  <a:pt x="437" y="609"/>
                </a:cubicBezTo>
                <a:cubicBezTo>
                  <a:pt x="443" y="606"/>
                  <a:pt x="449" y="609"/>
                  <a:pt x="455" y="609"/>
                </a:cubicBezTo>
                <a:cubicBezTo>
                  <a:pt x="456" y="608"/>
                  <a:pt x="457" y="610"/>
                  <a:pt x="457" y="610"/>
                </a:cubicBezTo>
                <a:close/>
                <a:moveTo>
                  <a:pt x="57" y="417"/>
                </a:moveTo>
                <a:cubicBezTo>
                  <a:pt x="59" y="408"/>
                  <a:pt x="60" y="398"/>
                  <a:pt x="62" y="388"/>
                </a:cubicBezTo>
                <a:cubicBezTo>
                  <a:pt x="62" y="388"/>
                  <a:pt x="65" y="386"/>
                  <a:pt x="65" y="387"/>
                </a:cubicBezTo>
                <a:cubicBezTo>
                  <a:pt x="67" y="387"/>
                  <a:pt x="70" y="389"/>
                  <a:pt x="70" y="390"/>
                </a:cubicBezTo>
                <a:cubicBezTo>
                  <a:pt x="69" y="394"/>
                  <a:pt x="68" y="398"/>
                  <a:pt x="68" y="402"/>
                </a:cubicBezTo>
                <a:cubicBezTo>
                  <a:pt x="67" y="406"/>
                  <a:pt x="64" y="409"/>
                  <a:pt x="66" y="415"/>
                </a:cubicBezTo>
                <a:cubicBezTo>
                  <a:pt x="68" y="418"/>
                  <a:pt x="65" y="423"/>
                  <a:pt x="64" y="427"/>
                </a:cubicBezTo>
                <a:cubicBezTo>
                  <a:pt x="64" y="428"/>
                  <a:pt x="63" y="428"/>
                  <a:pt x="62" y="428"/>
                </a:cubicBezTo>
                <a:cubicBezTo>
                  <a:pt x="61" y="428"/>
                  <a:pt x="59" y="428"/>
                  <a:pt x="59" y="427"/>
                </a:cubicBezTo>
                <a:cubicBezTo>
                  <a:pt x="59" y="424"/>
                  <a:pt x="58" y="421"/>
                  <a:pt x="57" y="417"/>
                </a:cubicBezTo>
                <a:close/>
                <a:moveTo>
                  <a:pt x="391" y="538"/>
                </a:moveTo>
                <a:cubicBezTo>
                  <a:pt x="388" y="541"/>
                  <a:pt x="386" y="544"/>
                  <a:pt x="383" y="546"/>
                </a:cubicBezTo>
                <a:cubicBezTo>
                  <a:pt x="381" y="547"/>
                  <a:pt x="378" y="548"/>
                  <a:pt x="377" y="547"/>
                </a:cubicBezTo>
                <a:cubicBezTo>
                  <a:pt x="372" y="543"/>
                  <a:pt x="367" y="546"/>
                  <a:pt x="362" y="548"/>
                </a:cubicBezTo>
                <a:cubicBezTo>
                  <a:pt x="360" y="548"/>
                  <a:pt x="359" y="548"/>
                  <a:pt x="357" y="547"/>
                </a:cubicBezTo>
                <a:cubicBezTo>
                  <a:pt x="357" y="547"/>
                  <a:pt x="357" y="547"/>
                  <a:pt x="357" y="546"/>
                </a:cubicBezTo>
                <a:cubicBezTo>
                  <a:pt x="357" y="545"/>
                  <a:pt x="357" y="544"/>
                  <a:pt x="357" y="544"/>
                </a:cubicBezTo>
                <a:cubicBezTo>
                  <a:pt x="365" y="540"/>
                  <a:pt x="373" y="535"/>
                  <a:pt x="381" y="532"/>
                </a:cubicBezTo>
                <a:cubicBezTo>
                  <a:pt x="386" y="530"/>
                  <a:pt x="388" y="535"/>
                  <a:pt x="391" y="538"/>
                </a:cubicBezTo>
                <a:close/>
                <a:moveTo>
                  <a:pt x="351" y="669"/>
                </a:moveTo>
                <a:cubicBezTo>
                  <a:pt x="346" y="677"/>
                  <a:pt x="339" y="683"/>
                  <a:pt x="329" y="678"/>
                </a:cubicBezTo>
                <a:cubicBezTo>
                  <a:pt x="328" y="677"/>
                  <a:pt x="325" y="679"/>
                  <a:pt x="324" y="680"/>
                </a:cubicBezTo>
                <a:cubicBezTo>
                  <a:pt x="322" y="682"/>
                  <a:pt x="321" y="684"/>
                  <a:pt x="319" y="685"/>
                </a:cubicBezTo>
                <a:cubicBezTo>
                  <a:pt x="317" y="686"/>
                  <a:pt x="314" y="686"/>
                  <a:pt x="312" y="686"/>
                </a:cubicBezTo>
                <a:cubicBezTo>
                  <a:pt x="309" y="685"/>
                  <a:pt x="308" y="682"/>
                  <a:pt x="310" y="680"/>
                </a:cubicBezTo>
                <a:cubicBezTo>
                  <a:pt x="316" y="676"/>
                  <a:pt x="322" y="672"/>
                  <a:pt x="329" y="668"/>
                </a:cubicBezTo>
                <a:cubicBezTo>
                  <a:pt x="330" y="667"/>
                  <a:pt x="333" y="668"/>
                  <a:pt x="334" y="669"/>
                </a:cubicBezTo>
                <a:cubicBezTo>
                  <a:pt x="337" y="674"/>
                  <a:pt x="341" y="673"/>
                  <a:pt x="346" y="671"/>
                </a:cubicBezTo>
                <a:cubicBezTo>
                  <a:pt x="348" y="670"/>
                  <a:pt x="350" y="670"/>
                  <a:pt x="351" y="669"/>
                </a:cubicBezTo>
                <a:close/>
                <a:moveTo>
                  <a:pt x="454" y="474"/>
                </a:moveTo>
                <a:cubicBezTo>
                  <a:pt x="451" y="481"/>
                  <a:pt x="445" y="484"/>
                  <a:pt x="440" y="487"/>
                </a:cubicBezTo>
                <a:cubicBezTo>
                  <a:pt x="440" y="487"/>
                  <a:pt x="438" y="488"/>
                  <a:pt x="437" y="487"/>
                </a:cubicBezTo>
                <a:cubicBezTo>
                  <a:pt x="430" y="481"/>
                  <a:pt x="426" y="488"/>
                  <a:pt x="420" y="491"/>
                </a:cubicBezTo>
                <a:cubicBezTo>
                  <a:pt x="419" y="492"/>
                  <a:pt x="415" y="492"/>
                  <a:pt x="413" y="491"/>
                </a:cubicBezTo>
                <a:cubicBezTo>
                  <a:pt x="411" y="490"/>
                  <a:pt x="410" y="486"/>
                  <a:pt x="411" y="482"/>
                </a:cubicBezTo>
                <a:cubicBezTo>
                  <a:pt x="412" y="479"/>
                  <a:pt x="415" y="479"/>
                  <a:pt x="417" y="481"/>
                </a:cubicBezTo>
                <a:cubicBezTo>
                  <a:pt x="419" y="483"/>
                  <a:pt x="420" y="484"/>
                  <a:pt x="423" y="483"/>
                </a:cubicBezTo>
                <a:cubicBezTo>
                  <a:pt x="426" y="481"/>
                  <a:pt x="429" y="478"/>
                  <a:pt x="432" y="477"/>
                </a:cubicBezTo>
                <a:cubicBezTo>
                  <a:pt x="434" y="476"/>
                  <a:pt x="438" y="474"/>
                  <a:pt x="439" y="475"/>
                </a:cubicBezTo>
                <a:cubicBezTo>
                  <a:pt x="444" y="479"/>
                  <a:pt x="448" y="475"/>
                  <a:pt x="454" y="474"/>
                </a:cubicBezTo>
                <a:close/>
                <a:moveTo>
                  <a:pt x="210" y="377"/>
                </a:moveTo>
                <a:cubicBezTo>
                  <a:pt x="210" y="388"/>
                  <a:pt x="199" y="397"/>
                  <a:pt x="190" y="396"/>
                </a:cubicBezTo>
                <a:cubicBezTo>
                  <a:pt x="184" y="395"/>
                  <a:pt x="182" y="390"/>
                  <a:pt x="183" y="384"/>
                </a:cubicBezTo>
                <a:cubicBezTo>
                  <a:pt x="185" y="374"/>
                  <a:pt x="194" y="370"/>
                  <a:pt x="205" y="373"/>
                </a:cubicBezTo>
                <a:cubicBezTo>
                  <a:pt x="207" y="373"/>
                  <a:pt x="209" y="376"/>
                  <a:pt x="210" y="377"/>
                </a:cubicBezTo>
                <a:close/>
                <a:moveTo>
                  <a:pt x="189" y="384"/>
                </a:moveTo>
                <a:cubicBezTo>
                  <a:pt x="190" y="385"/>
                  <a:pt x="190" y="387"/>
                  <a:pt x="190" y="387"/>
                </a:cubicBezTo>
                <a:cubicBezTo>
                  <a:pt x="195" y="390"/>
                  <a:pt x="201" y="387"/>
                  <a:pt x="202" y="382"/>
                </a:cubicBezTo>
                <a:cubicBezTo>
                  <a:pt x="202" y="381"/>
                  <a:pt x="200" y="379"/>
                  <a:pt x="199" y="379"/>
                </a:cubicBezTo>
                <a:cubicBezTo>
                  <a:pt x="196" y="379"/>
                  <a:pt x="194" y="380"/>
                  <a:pt x="191" y="381"/>
                </a:cubicBezTo>
                <a:cubicBezTo>
                  <a:pt x="190" y="381"/>
                  <a:pt x="190" y="383"/>
                  <a:pt x="189" y="384"/>
                </a:cubicBezTo>
                <a:close/>
                <a:moveTo>
                  <a:pt x="307" y="541"/>
                </a:moveTo>
                <a:cubicBezTo>
                  <a:pt x="307" y="542"/>
                  <a:pt x="307" y="543"/>
                  <a:pt x="306" y="543"/>
                </a:cubicBezTo>
                <a:cubicBezTo>
                  <a:pt x="304" y="546"/>
                  <a:pt x="301" y="548"/>
                  <a:pt x="298" y="550"/>
                </a:cubicBezTo>
                <a:cubicBezTo>
                  <a:pt x="286" y="556"/>
                  <a:pt x="276" y="563"/>
                  <a:pt x="266" y="571"/>
                </a:cubicBezTo>
                <a:cubicBezTo>
                  <a:pt x="265" y="572"/>
                  <a:pt x="263" y="573"/>
                  <a:pt x="261" y="574"/>
                </a:cubicBezTo>
                <a:cubicBezTo>
                  <a:pt x="260" y="574"/>
                  <a:pt x="259" y="573"/>
                  <a:pt x="258" y="573"/>
                </a:cubicBezTo>
                <a:cubicBezTo>
                  <a:pt x="258" y="572"/>
                  <a:pt x="258" y="570"/>
                  <a:pt x="258" y="570"/>
                </a:cubicBezTo>
                <a:cubicBezTo>
                  <a:pt x="261" y="567"/>
                  <a:pt x="263" y="564"/>
                  <a:pt x="266" y="562"/>
                </a:cubicBezTo>
                <a:cubicBezTo>
                  <a:pt x="276" y="556"/>
                  <a:pt x="286" y="549"/>
                  <a:pt x="297" y="543"/>
                </a:cubicBezTo>
                <a:cubicBezTo>
                  <a:pt x="299" y="542"/>
                  <a:pt x="302" y="540"/>
                  <a:pt x="305" y="539"/>
                </a:cubicBezTo>
                <a:cubicBezTo>
                  <a:pt x="305" y="539"/>
                  <a:pt x="306" y="540"/>
                  <a:pt x="307" y="541"/>
                </a:cubicBezTo>
                <a:close/>
                <a:moveTo>
                  <a:pt x="435" y="663"/>
                </a:moveTo>
                <a:cubicBezTo>
                  <a:pt x="432" y="662"/>
                  <a:pt x="429" y="659"/>
                  <a:pt x="426" y="659"/>
                </a:cubicBezTo>
                <a:cubicBezTo>
                  <a:pt x="419" y="659"/>
                  <a:pt x="411" y="654"/>
                  <a:pt x="405" y="661"/>
                </a:cubicBezTo>
                <a:cubicBezTo>
                  <a:pt x="404" y="661"/>
                  <a:pt x="401" y="660"/>
                  <a:pt x="401" y="659"/>
                </a:cubicBezTo>
                <a:cubicBezTo>
                  <a:pt x="400" y="659"/>
                  <a:pt x="401" y="656"/>
                  <a:pt x="401" y="656"/>
                </a:cubicBezTo>
                <a:cubicBezTo>
                  <a:pt x="407" y="652"/>
                  <a:pt x="413" y="648"/>
                  <a:pt x="419" y="647"/>
                </a:cubicBezTo>
                <a:cubicBezTo>
                  <a:pt x="423" y="645"/>
                  <a:pt x="428" y="647"/>
                  <a:pt x="433" y="647"/>
                </a:cubicBezTo>
                <a:cubicBezTo>
                  <a:pt x="435" y="647"/>
                  <a:pt x="436" y="649"/>
                  <a:pt x="438" y="651"/>
                </a:cubicBezTo>
                <a:cubicBezTo>
                  <a:pt x="439" y="652"/>
                  <a:pt x="441" y="654"/>
                  <a:pt x="443" y="655"/>
                </a:cubicBezTo>
                <a:cubicBezTo>
                  <a:pt x="445" y="657"/>
                  <a:pt x="445" y="660"/>
                  <a:pt x="442" y="661"/>
                </a:cubicBezTo>
                <a:cubicBezTo>
                  <a:pt x="440" y="662"/>
                  <a:pt x="437" y="662"/>
                  <a:pt x="435" y="663"/>
                </a:cubicBezTo>
                <a:close/>
                <a:moveTo>
                  <a:pt x="79" y="438"/>
                </a:moveTo>
                <a:cubicBezTo>
                  <a:pt x="79" y="441"/>
                  <a:pt x="79" y="445"/>
                  <a:pt x="79" y="448"/>
                </a:cubicBezTo>
                <a:cubicBezTo>
                  <a:pt x="80" y="475"/>
                  <a:pt x="81" y="503"/>
                  <a:pt x="82" y="530"/>
                </a:cubicBezTo>
                <a:cubicBezTo>
                  <a:pt x="82" y="531"/>
                  <a:pt x="82" y="533"/>
                  <a:pt x="81" y="534"/>
                </a:cubicBezTo>
                <a:cubicBezTo>
                  <a:pt x="81" y="535"/>
                  <a:pt x="80" y="535"/>
                  <a:pt x="79" y="535"/>
                </a:cubicBezTo>
                <a:cubicBezTo>
                  <a:pt x="78" y="535"/>
                  <a:pt x="77" y="535"/>
                  <a:pt x="77" y="534"/>
                </a:cubicBezTo>
                <a:cubicBezTo>
                  <a:pt x="76" y="533"/>
                  <a:pt x="76" y="531"/>
                  <a:pt x="76" y="530"/>
                </a:cubicBezTo>
                <a:cubicBezTo>
                  <a:pt x="75" y="507"/>
                  <a:pt x="74" y="484"/>
                  <a:pt x="74" y="460"/>
                </a:cubicBezTo>
                <a:cubicBezTo>
                  <a:pt x="74" y="453"/>
                  <a:pt x="76" y="445"/>
                  <a:pt x="76" y="438"/>
                </a:cubicBezTo>
                <a:cubicBezTo>
                  <a:pt x="77" y="438"/>
                  <a:pt x="78" y="438"/>
                  <a:pt x="79" y="438"/>
                </a:cubicBezTo>
                <a:close/>
                <a:moveTo>
                  <a:pt x="185" y="547"/>
                </a:moveTo>
                <a:cubicBezTo>
                  <a:pt x="182" y="550"/>
                  <a:pt x="178" y="554"/>
                  <a:pt x="174" y="554"/>
                </a:cubicBezTo>
                <a:cubicBezTo>
                  <a:pt x="165" y="555"/>
                  <a:pt x="158" y="558"/>
                  <a:pt x="151" y="563"/>
                </a:cubicBezTo>
                <a:cubicBezTo>
                  <a:pt x="149" y="564"/>
                  <a:pt x="145" y="564"/>
                  <a:pt x="144" y="563"/>
                </a:cubicBezTo>
                <a:cubicBezTo>
                  <a:pt x="139" y="558"/>
                  <a:pt x="136" y="560"/>
                  <a:pt x="132" y="563"/>
                </a:cubicBezTo>
                <a:cubicBezTo>
                  <a:pt x="130" y="564"/>
                  <a:pt x="128" y="565"/>
                  <a:pt x="126" y="566"/>
                </a:cubicBezTo>
                <a:cubicBezTo>
                  <a:pt x="126" y="566"/>
                  <a:pt x="124" y="566"/>
                  <a:pt x="124" y="565"/>
                </a:cubicBezTo>
                <a:cubicBezTo>
                  <a:pt x="122" y="561"/>
                  <a:pt x="120" y="558"/>
                  <a:pt x="116" y="556"/>
                </a:cubicBezTo>
                <a:cubicBezTo>
                  <a:pt x="116" y="556"/>
                  <a:pt x="116" y="553"/>
                  <a:pt x="117" y="553"/>
                </a:cubicBezTo>
                <a:cubicBezTo>
                  <a:pt x="121" y="551"/>
                  <a:pt x="125" y="549"/>
                  <a:pt x="129" y="548"/>
                </a:cubicBezTo>
                <a:cubicBezTo>
                  <a:pt x="130" y="548"/>
                  <a:pt x="132" y="549"/>
                  <a:pt x="133" y="550"/>
                </a:cubicBezTo>
                <a:cubicBezTo>
                  <a:pt x="134" y="555"/>
                  <a:pt x="137" y="555"/>
                  <a:pt x="140" y="552"/>
                </a:cubicBezTo>
                <a:cubicBezTo>
                  <a:pt x="144" y="549"/>
                  <a:pt x="147" y="548"/>
                  <a:pt x="150" y="554"/>
                </a:cubicBezTo>
                <a:cubicBezTo>
                  <a:pt x="151" y="556"/>
                  <a:pt x="153" y="556"/>
                  <a:pt x="155" y="555"/>
                </a:cubicBezTo>
                <a:cubicBezTo>
                  <a:pt x="156" y="554"/>
                  <a:pt x="158" y="553"/>
                  <a:pt x="160" y="551"/>
                </a:cubicBezTo>
                <a:cubicBezTo>
                  <a:pt x="164" y="548"/>
                  <a:pt x="168" y="545"/>
                  <a:pt x="175" y="547"/>
                </a:cubicBezTo>
                <a:cubicBezTo>
                  <a:pt x="177" y="547"/>
                  <a:pt x="180" y="545"/>
                  <a:pt x="183" y="544"/>
                </a:cubicBezTo>
                <a:cubicBezTo>
                  <a:pt x="184" y="544"/>
                  <a:pt x="184" y="546"/>
                  <a:pt x="185" y="547"/>
                </a:cubicBezTo>
                <a:close/>
                <a:moveTo>
                  <a:pt x="183" y="518"/>
                </a:moveTo>
                <a:cubicBezTo>
                  <a:pt x="183" y="518"/>
                  <a:pt x="183" y="519"/>
                  <a:pt x="183" y="519"/>
                </a:cubicBezTo>
                <a:cubicBezTo>
                  <a:pt x="180" y="523"/>
                  <a:pt x="177" y="524"/>
                  <a:pt x="173" y="525"/>
                </a:cubicBezTo>
                <a:cubicBezTo>
                  <a:pt x="170" y="525"/>
                  <a:pt x="168" y="523"/>
                  <a:pt x="168" y="520"/>
                </a:cubicBezTo>
                <a:cubicBezTo>
                  <a:pt x="167" y="518"/>
                  <a:pt x="166" y="517"/>
                  <a:pt x="163" y="518"/>
                </a:cubicBezTo>
                <a:cubicBezTo>
                  <a:pt x="160" y="520"/>
                  <a:pt x="156" y="522"/>
                  <a:pt x="152" y="519"/>
                </a:cubicBezTo>
                <a:cubicBezTo>
                  <a:pt x="151" y="519"/>
                  <a:pt x="148" y="519"/>
                  <a:pt x="146" y="520"/>
                </a:cubicBezTo>
                <a:cubicBezTo>
                  <a:pt x="142" y="522"/>
                  <a:pt x="138" y="525"/>
                  <a:pt x="132" y="523"/>
                </a:cubicBezTo>
                <a:cubicBezTo>
                  <a:pt x="131" y="523"/>
                  <a:pt x="129" y="524"/>
                  <a:pt x="128" y="525"/>
                </a:cubicBezTo>
                <a:cubicBezTo>
                  <a:pt x="123" y="531"/>
                  <a:pt x="116" y="527"/>
                  <a:pt x="110" y="526"/>
                </a:cubicBezTo>
                <a:cubicBezTo>
                  <a:pt x="109" y="526"/>
                  <a:pt x="108" y="523"/>
                  <a:pt x="108" y="523"/>
                </a:cubicBezTo>
                <a:cubicBezTo>
                  <a:pt x="111" y="521"/>
                  <a:pt x="114" y="519"/>
                  <a:pt x="117" y="517"/>
                </a:cubicBezTo>
                <a:cubicBezTo>
                  <a:pt x="118" y="516"/>
                  <a:pt x="120" y="516"/>
                  <a:pt x="121" y="517"/>
                </a:cubicBezTo>
                <a:cubicBezTo>
                  <a:pt x="124" y="520"/>
                  <a:pt x="127" y="519"/>
                  <a:pt x="129" y="517"/>
                </a:cubicBezTo>
                <a:cubicBezTo>
                  <a:pt x="133" y="514"/>
                  <a:pt x="136" y="511"/>
                  <a:pt x="141" y="514"/>
                </a:cubicBezTo>
                <a:cubicBezTo>
                  <a:pt x="149" y="511"/>
                  <a:pt x="159" y="513"/>
                  <a:pt x="167" y="509"/>
                </a:cubicBezTo>
                <a:cubicBezTo>
                  <a:pt x="170" y="507"/>
                  <a:pt x="173" y="507"/>
                  <a:pt x="174" y="511"/>
                </a:cubicBezTo>
                <a:cubicBezTo>
                  <a:pt x="176" y="515"/>
                  <a:pt x="178" y="516"/>
                  <a:pt x="182" y="517"/>
                </a:cubicBezTo>
                <a:cubicBezTo>
                  <a:pt x="182" y="517"/>
                  <a:pt x="183" y="517"/>
                  <a:pt x="183" y="518"/>
                </a:cubicBezTo>
                <a:close/>
                <a:moveTo>
                  <a:pt x="196" y="631"/>
                </a:moveTo>
                <a:cubicBezTo>
                  <a:pt x="190" y="636"/>
                  <a:pt x="186" y="640"/>
                  <a:pt x="180" y="640"/>
                </a:cubicBezTo>
                <a:cubicBezTo>
                  <a:pt x="176" y="640"/>
                  <a:pt x="173" y="642"/>
                  <a:pt x="170" y="644"/>
                </a:cubicBezTo>
                <a:cubicBezTo>
                  <a:pt x="168" y="645"/>
                  <a:pt x="165" y="646"/>
                  <a:pt x="164" y="645"/>
                </a:cubicBezTo>
                <a:cubicBezTo>
                  <a:pt x="159" y="642"/>
                  <a:pt x="156" y="644"/>
                  <a:pt x="153" y="647"/>
                </a:cubicBezTo>
                <a:cubicBezTo>
                  <a:pt x="150" y="649"/>
                  <a:pt x="146" y="651"/>
                  <a:pt x="144" y="648"/>
                </a:cubicBezTo>
                <a:cubicBezTo>
                  <a:pt x="140" y="643"/>
                  <a:pt x="136" y="643"/>
                  <a:pt x="132" y="647"/>
                </a:cubicBezTo>
                <a:cubicBezTo>
                  <a:pt x="129" y="649"/>
                  <a:pt x="125" y="650"/>
                  <a:pt x="121" y="648"/>
                </a:cubicBezTo>
                <a:cubicBezTo>
                  <a:pt x="118" y="647"/>
                  <a:pt x="113" y="651"/>
                  <a:pt x="112" y="645"/>
                </a:cubicBezTo>
                <a:cubicBezTo>
                  <a:pt x="112" y="641"/>
                  <a:pt x="120" y="637"/>
                  <a:pt x="124" y="639"/>
                </a:cubicBezTo>
                <a:cubicBezTo>
                  <a:pt x="128" y="642"/>
                  <a:pt x="131" y="641"/>
                  <a:pt x="135" y="639"/>
                </a:cubicBezTo>
                <a:cubicBezTo>
                  <a:pt x="138" y="637"/>
                  <a:pt x="141" y="635"/>
                  <a:pt x="144" y="634"/>
                </a:cubicBezTo>
                <a:cubicBezTo>
                  <a:pt x="146" y="634"/>
                  <a:pt x="149" y="635"/>
                  <a:pt x="149" y="636"/>
                </a:cubicBezTo>
                <a:cubicBezTo>
                  <a:pt x="150" y="641"/>
                  <a:pt x="152" y="642"/>
                  <a:pt x="156" y="639"/>
                </a:cubicBezTo>
                <a:cubicBezTo>
                  <a:pt x="158" y="637"/>
                  <a:pt x="161" y="636"/>
                  <a:pt x="163" y="634"/>
                </a:cubicBezTo>
                <a:cubicBezTo>
                  <a:pt x="166" y="632"/>
                  <a:pt x="168" y="631"/>
                  <a:pt x="170" y="633"/>
                </a:cubicBezTo>
                <a:cubicBezTo>
                  <a:pt x="171" y="634"/>
                  <a:pt x="173" y="634"/>
                  <a:pt x="174" y="634"/>
                </a:cubicBezTo>
                <a:cubicBezTo>
                  <a:pt x="184" y="631"/>
                  <a:pt x="184" y="630"/>
                  <a:pt x="196" y="631"/>
                </a:cubicBezTo>
                <a:close/>
                <a:moveTo>
                  <a:pt x="444" y="561"/>
                </a:moveTo>
                <a:cubicBezTo>
                  <a:pt x="454" y="560"/>
                  <a:pt x="459" y="554"/>
                  <a:pt x="463" y="547"/>
                </a:cubicBezTo>
                <a:cubicBezTo>
                  <a:pt x="463" y="547"/>
                  <a:pt x="465" y="547"/>
                  <a:pt x="467" y="546"/>
                </a:cubicBezTo>
                <a:cubicBezTo>
                  <a:pt x="467" y="547"/>
                  <a:pt x="467" y="548"/>
                  <a:pt x="467" y="549"/>
                </a:cubicBezTo>
                <a:cubicBezTo>
                  <a:pt x="465" y="555"/>
                  <a:pt x="463" y="560"/>
                  <a:pt x="461" y="566"/>
                </a:cubicBezTo>
                <a:cubicBezTo>
                  <a:pt x="460" y="570"/>
                  <a:pt x="460" y="572"/>
                  <a:pt x="465" y="572"/>
                </a:cubicBezTo>
                <a:cubicBezTo>
                  <a:pt x="468" y="572"/>
                  <a:pt x="469" y="575"/>
                  <a:pt x="468" y="577"/>
                </a:cubicBezTo>
                <a:cubicBezTo>
                  <a:pt x="467" y="579"/>
                  <a:pt x="466" y="582"/>
                  <a:pt x="462" y="581"/>
                </a:cubicBezTo>
                <a:cubicBezTo>
                  <a:pt x="455" y="580"/>
                  <a:pt x="453" y="578"/>
                  <a:pt x="453" y="574"/>
                </a:cubicBezTo>
                <a:cubicBezTo>
                  <a:pt x="453" y="572"/>
                  <a:pt x="453" y="569"/>
                  <a:pt x="454" y="566"/>
                </a:cubicBezTo>
                <a:cubicBezTo>
                  <a:pt x="449" y="568"/>
                  <a:pt x="446" y="570"/>
                  <a:pt x="443" y="570"/>
                </a:cubicBezTo>
                <a:cubicBezTo>
                  <a:pt x="440" y="570"/>
                  <a:pt x="437" y="567"/>
                  <a:pt x="433" y="565"/>
                </a:cubicBezTo>
                <a:cubicBezTo>
                  <a:pt x="430" y="568"/>
                  <a:pt x="426" y="571"/>
                  <a:pt x="422" y="573"/>
                </a:cubicBezTo>
                <a:cubicBezTo>
                  <a:pt x="421" y="574"/>
                  <a:pt x="418" y="573"/>
                  <a:pt x="417" y="572"/>
                </a:cubicBezTo>
                <a:cubicBezTo>
                  <a:pt x="416" y="571"/>
                  <a:pt x="415" y="569"/>
                  <a:pt x="415" y="567"/>
                </a:cubicBezTo>
                <a:cubicBezTo>
                  <a:pt x="415" y="565"/>
                  <a:pt x="416" y="562"/>
                  <a:pt x="418" y="560"/>
                </a:cubicBezTo>
                <a:cubicBezTo>
                  <a:pt x="419" y="558"/>
                  <a:pt x="422" y="557"/>
                  <a:pt x="423" y="561"/>
                </a:cubicBezTo>
                <a:cubicBezTo>
                  <a:pt x="424" y="563"/>
                  <a:pt x="427" y="563"/>
                  <a:pt x="428" y="561"/>
                </a:cubicBezTo>
                <a:cubicBezTo>
                  <a:pt x="433" y="557"/>
                  <a:pt x="437" y="552"/>
                  <a:pt x="442" y="548"/>
                </a:cubicBezTo>
                <a:cubicBezTo>
                  <a:pt x="443" y="546"/>
                  <a:pt x="444" y="544"/>
                  <a:pt x="446" y="543"/>
                </a:cubicBezTo>
                <a:cubicBezTo>
                  <a:pt x="446" y="543"/>
                  <a:pt x="448" y="543"/>
                  <a:pt x="449" y="543"/>
                </a:cubicBezTo>
                <a:cubicBezTo>
                  <a:pt x="449" y="544"/>
                  <a:pt x="450" y="545"/>
                  <a:pt x="450" y="546"/>
                </a:cubicBezTo>
                <a:cubicBezTo>
                  <a:pt x="449" y="548"/>
                  <a:pt x="448" y="550"/>
                  <a:pt x="447" y="553"/>
                </a:cubicBezTo>
                <a:cubicBezTo>
                  <a:pt x="446" y="555"/>
                  <a:pt x="445" y="557"/>
                  <a:pt x="444" y="561"/>
                </a:cubicBezTo>
                <a:close/>
                <a:moveTo>
                  <a:pt x="214" y="681"/>
                </a:moveTo>
                <a:cubicBezTo>
                  <a:pt x="215" y="681"/>
                  <a:pt x="212" y="680"/>
                  <a:pt x="211" y="681"/>
                </a:cubicBezTo>
                <a:cubicBezTo>
                  <a:pt x="206" y="686"/>
                  <a:pt x="200" y="687"/>
                  <a:pt x="193" y="688"/>
                </a:cubicBezTo>
                <a:cubicBezTo>
                  <a:pt x="189" y="688"/>
                  <a:pt x="185" y="693"/>
                  <a:pt x="179" y="691"/>
                </a:cubicBezTo>
                <a:cubicBezTo>
                  <a:pt x="175" y="689"/>
                  <a:pt x="171" y="693"/>
                  <a:pt x="166" y="690"/>
                </a:cubicBezTo>
                <a:cubicBezTo>
                  <a:pt x="164" y="689"/>
                  <a:pt x="161" y="691"/>
                  <a:pt x="158" y="692"/>
                </a:cubicBezTo>
                <a:cubicBezTo>
                  <a:pt x="153" y="694"/>
                  <a:pt x="150" y="695"/>
                  <a:pt x="146" y="691"/>
                </a:cubicBezTo>
                <a:cubicBezTo>
                  <a:pt x="145" y="690"/>
                  <a:pt x="142" y="690"/>
                  <a:pt x="140" y="691"/>
                </a:cubicBezTo>
                <a:cubicBezTo>
                  <a:pt x="137" y="692"/>
                  <a:pt x="134" y="695"/>
                  <a:pt x="130" y="697"/>
                </a:cubicBezTo>
                <a:cubicBezTo>
                  <a:pt x="128" y="698"/>
                  <a:pt x="126" y="698"/>
                  <a:pt x="123" y="698"/>
                </a:cubicBezTo>
                <a:cubicBezTo>
                  <a:pt x="122" y="698"/>
                  <a:pt x="121" y="697"/>
                  <a:pt x="120" y="696"/>
                </a:cubicBezTo>
                <a:cubicBezTo>
                  <a:pt x="120" y="695"/>
                  <a:pt x="120" y="693"/>
                  <a:pt x="120" y="693"/>
                </a:cubicBezTo>
                <a:cubicBezTo>
                  <a:pt x="125" y="689"/>
                  <a:pt x="130" y="685"/>
                  <a:pt x="135" y="681"/>
                </a:cubicBezTo>
                <a:cubicBezTo>
                  <a:pt x="136" y="680"/>
                  <a:pt x="136" y="680"/>
                  <a:pt x="137" y="680"/>
                </a:cubicBezTo>
                <a:cubicBezTo>
                  <a:pt x="141" y="683"/>
                  <a:pt x="145" y="682"/>
                  <a:pt x="150" y="680"/>
                </a:cubicBezTo>
                <a:cubicBezTo>
                  <a:pt x="150" y="680"/>
                  <a:pt x="153" y="681"/>
                  <a:pt x="153" y="682"/>
                </a:cubicBezTo>
                <a:cubicBezTo>
                  <a:pt x="154" y="687"/>
                  <a:pt x="157" y="687"/>
                  <a:pt x="161" y="685"/>
                </a:cubicBezTo>
                <a:cubicBezTo>
                  <a:pt x="164" y="683"/>
                  <a:pt x="166" y="681"/>
                  <a:pt x="169" y="679"/>
                </a:cubicBezTo>
                <a:cubicBezTo>
                  <a:pt x="171" y="678"/>
                  <a:pt x="173" y="677"/>
                  <a:pt x="173" y="678"/>
                </a:cubicBezTo>
                <a:cubicBezTo>
                  <a:pt x="177" y="683"/>
                  <a:pt x="182" y="678"/>
                  <a:pt x="186" y="680"/>
                </a:cubicBezTo>
                <a:cubicBezTo>
                  <a:pt x="195" y="683"/>
                  <a:pt x="202" y="681"/>
                  <a:pt x="210" y="676"/>
                </a:cubicBezTo>
                <a:cubicBezTo>
                  <a:pt x="213" y="674"/>
                  <a:pt x="216" y="673"/>
                  <a:pt x="219" y="673"/>
                </a:cubicBezTo>
                <a:cubicBezTo>
                  <a:pt x="222" y="673"/>
                  <a:pt x="224" y="674"/>
                  <a:pt x="225" y="677"/>
                </a:cubicBezTo>
                <a:cubicBezTo>
                  <a:pt x="225" y="679"/>
                  <a:pt x="223" y="681"/>
                  <a:pt x="220" y="682"/>
                </a:cubicBezTo>
                <a:cubicBezTo>
                  <a:pt x="219" y="682"/>
                  <a:pt x="218" y="681"/>
                  <a:pt x="214" y="681"/>
                </a:cubicBezTo>
                <a:close/>
                <a:moveTo>
                  <a:pt x="255" y="485"/>
                </a:moveTo>
                <a:cubicBezTo>
                  <a:pt x="256" y="480"/>
                  <a:pt x="256" y="475"/>
                  <a:pt x="258" y="469"/>
                </a:cubicBezTo>
                <a:cubicBezTo>
                  <a:pt x="262" y="450"/>
                  <a:pt x="264" y="431"/>
                  <a:pt x="264" y="412"/>
                </a:cubicBezTo>
                <a:cubicBezTo>
                  <a:pt x="264" y="405"/>
                  <a:pt x="263" y="404"/>
                  <a:pt x="256" y="402"/>
                </a:cubicBezTo>
                <a:cubicBezTo>
                  <a:pt x="252" y="402"/>
                  <a:pt x="249" y="401"/>
                  <a:pt x="245" y="400"/>
                </a:cubicBezTo>
                <a:cubicBezTo>
                  <a:pt x="234" y="395"/>
                  <a:pt x="228" y="383"/>
                  <a:pt x="231" y="371"/>
                </a:cubicBezTo>
                <a:cubicBezTo>
                  <a:pt x="232" y="366"/>
                  <a:pt x="235" y="363"/>
                  <a:pt x="240" y="363"/>
                </a:cubicBezTo>
                <a:cubicBezTo>
                  <a:pt x="251" y="363"/>
                  <a:pt x="259" y="368"/>
                  <a:pt x="263" y="378"/>
                </a:cubicBezTo>
                <a:cubicBezTo>
                  <a:pt x="264" y="380"/>
                  <a:pt x="264" y="383"/>
                  <a:pt x="265" y="385"/>
                </a:cubicBezTo>
                <a:cubicBezTo>
                  <a:pt x="268" y="393"/>
                  <a:pt x="269" y="394"/>
                  <a:pt x="277" y="393"/>
                </a:cubicBezTo>
                <a:cubicBezTo>
                  <a:pt x="279" y="393"/>
                  <a:pt x="282" y="393"/>
                  <a:pt x="284" y="392"/>
                </a:cubicBezTo>
                <a:cubicBezTo>
                  <a:pt x="287" y="392"/>
                  <a:pt x="289" y="390"/>
                  <a:pt x="289" y="387"/>
                </a:cubicBezTo>
                <a:cubicBezTo>
                  <a:pt x="289" y="381"/>
                  <a:pt x="291" y="374"/>
                  <a:pt x="294" y="369"/>
                </a:cubicBezTo>
                <a:cubicBezTo>
                  <a:pt x="298" y="362"/>
                  <a:pt x="304" y="360"/>
                  <a:pt x="311" y="361"/>
                </a:cubicBezTo>
                <a:cubicBezTo>
                  <a:pt x="322" y="363"/>
                  <a:pt x="327" y="374"/>
                  <a:pt x="319" y="383"/>
                </a:cubicBezTo>
                <a:cubicBezTo>
                  <a:pt x="316" y="387"/>
                  <a:pt x="311" y="392"/>
                  <a:pt x="306" y="395"/>
                </a:cubicBezTo>
                <a:cubicBezTo>
                  <a:pt x="299" y="399"/>
                  <a:pt x="296" y="405"/>
                  <a:pt x="296" y="412"/>
                </a:cubicBezTo>
                <a:cubicBezTo>
                  <a:pt x="296" y="419"/>
                  <a:pt x="296" y="425"/>
                  <a:pt x="296" y="432"/>
                </a:cubicBezTo>
                <a:cubicBezTo>
                  <a:pt x="294" y="447"/>
                  <a:pt x="293" y="462"/>
                  <a:pt x="291" y="477"/>
                </a:cubicBezTo>
                <a:cubicBezTo>
                  <a:pt x="291" y="478"/>
                  <a:pt x="289" y="479"/>
                  <a:pt x="288" y="479"/>
                </a:cubicBezTo>
                <a:cubicBezTo>
                  <a:pt x="287" y="479"/>
                  <a:pt x="287" y="478"/>
                  <a:pt x="287" y="477"/>
                </a:cubicBezTo>
                <a:cubicBezTo>
                  <a:pt x="286" y="475"/>
                  <a:pt x="287" y="473"/>
                  <a:pt x="287" y="471"/>
                </a:cubicBezTo>
                <a:cubicBezTo>
                  <a:pt x="288" y="450"/>
                  <a:pt x="289" y="429"/>
                  <a:pt x="290" y="409"/>
                </a:cubicBezTo>
                <a:cubicBezTo>
                  <a:pt x="291" y="400"/>
                  <a:pt x="288" y="398"/>
                  <a:pt x="280" y="399"/>
                </a:cubicBezTo>
                <a:cubicBezTo>
                  <a:pt x="278" y="399"/>
                  <a:pt x="277" y="399"/>
                  <a:pt x="275" y="400"/>
                </a:cubicBezTo>
                <a:cubicBezTo>
                  <a:pt x="271" y="401"/>
                  <a:pt x="269" y="402"/>
                  <a:pt x="269" y="407"/>
                </a:cubicBezTo>
                <a:cubicBezTo>
                  <a:pt x="268" y="411"/>
                  <a:pt x="269" y="415"/>
                  <a:pt x="269" y="419"/>
                </a:cubicBezTo>
                <a:cubicBezTo>
                  <a:pt x="268" y="440"/>
                  <a:pt x="266" y="460"/>
                  <a:pt x="260" y="480"/>
                </a:cubicBezTo>
                <a:cubicBezTo>
                  <a:pt x="259" y="482"/>
                  <a:pt x="258" y="484"/>
                  <a:pt x="258" y="486"/>
                </a:cubicBezTo>
                <a:cubicBezTo>
                  <a:pt x="257" y="486"/>
                  <a:pt x="256" y="485"/>
                  <a:pt x="255" y="485"/>
                </a:cubicBezTo>
                <a:close/>
                <a:moveTo>
                  <a:pt x="261" y="388"/>
                </a:moveTo>
                <a:cubicBezTo>
                  <a:pt x="260" y="386"/>
                  <a:pt x="259" y="382"/>
                  <a:pt x="258" y="378"/>
                </a:cubicBezTo>
                <a:cubicBezTo>
                  <a:pt x="255" y="373"/>
                  <a:pt x="251" y="371"/>
                  <a:pt x="246" y="369"/>
                </a:cubicBezTo>
                <a:cubicBezTo>
                  <a:pt x="239" y="367"/>
                  <a:pt x="234" y="372"/>
                  <a:pt x="235" y="379"/>
                </a:cubicBezTo>
                <a:cubicBezTo>
                  <a:pt x="238" y="389"/>
                  <a:pt x="245" y="395"/>
                  <a:pt x="256" y="396"/>
                </a:cubicBezTo>
                <a:cubicBezTo>
                  <a:pt x="259" y="396"/>
                  <a:pt x="262" y="393"/>
                  <a:pt x="261" y="388"/>
                </a:cubicBezTo>
                <a:close/>
                <a:moveTo>
                  <a:pt x="295" y="383"/>
                </a:moveTo>
                <a:cubicBezTo>
                  <a:pt x="296" y="386"/>
                  <a:pt x="296" y="387"/>
                  <a:pt x="296" y="388"/>
                </a:cubicBezTo>
                <a:cubicBezTo>
                  <a:pt x="296" y="391"/>
                  <a:pt x="300" y="393"/>
                  <a:pt x="303" y="391"/>
                </a:cubicBezTo>
                <a:cubicBezTo>
                  <a:pt x="307" y="387"/>
                  <a:pt x="312" y="383"/>
                  <a:pt x="315" y="378"/>
                </a:cubicBezTo>
                <a:cubicBezTo>
                  <a:pt x="318" y="375"/>
                  <a:pt x="316" y="370"/>
                  <a:pt x="312" y="368"/>
                </a:cubicBezTo>
                <a:cubicBezTo>
                  <a:pt x="307" y="366"/>
                  <a:pt x="302" y="367"/>
                  <a:pt x="299" y="372"/>
                </a:cubicBezTo>
                <a:cubicBezTo>
                  <a:pt x="297" y="376"/>
                  <a:pt x="296" y="380"/>
                  <a:pt x="295" y="383"/>
                </a:cubicBezTo>
                <a:close/>
                <a:moveTo>
                  <a:pt x="260" y="494"/>
                </a:moveTo>
                <a:cubicBezTo>
                  <a:pt x="274" y="495"/>
                  <a:pt x="289" y="494"/>
                  <a:pt x="303" y="491"/>
                </a:cubicBezTo>
                <a:cubicBezTo>
                  <a:pt x="309" y="490"/>
                  <a:pt x="315" y="490"/>
                  <a:pt x="320" y="490"/>
                </a:cubicBezTo>
                <a:cubicBezTo>
                  <a:pt x="322" y="490"/>
                  <a:pt x="325" y="491"/>
                  <a:pt x="327" y="493"/>
                </a:cubicBezTo>
                <a:cubicBezTo>
                  <a:pt x="327" y="493"/>
                  <a:pt x="327" y="495"/>
                  <a:pt x="327" y="495"/>
                </a:cubicBezTo>
                <a:cubicBezTo>
                  <a:pt x="326" y="496"/>
                  <a:pt x="325" y="497"/>
                  <a:pt x="324" y="496"/>
                </a:cubicBezTo>
                <a:cubicBezTo>
                  <a:pt x="312" y="495"/>
                  <a:pt x="301" y="498"/>
                  <a:pt x="289" y="499"/>
                </a:cubicBezTo>
                <a:cubicBezTo>
                  <a:pt x="283" y="501"/>
                  <a:pt x="276" y="500"/>
                  <a:pt x="270" y="500"/>
                </a:cubicBezTo>
                <a:cubicBezTo>
                  <a:pt x="266" y="500"/>
                  <a:pt x="263" y="500"/>
                  <a:pt x="259" y="500"/>
                </a:cubicBezTo>
                <a:cubicBezTo>
                  <a:pt x="246" y="499"/>
                  <a:pt x="232" y="504"/>
                  <a:pt x="219" y="498"/>
                </a:cubicBezTo>
                <a:cubicBezTo>
                  <a:pt x="207" y="493"/>
                  <a:pt x="195" y="486"/>
                  <a:pt x="183" y="480"/>
                </a:cubicBezTo>
                <a:cubicBezTo>
                  <a:pt x="178" y="477"/>
                  <a:pt x="173" y="473"/>
                  <a:pt x="167" y="469"/>
                </a:cubicBezTo>
                <a:cubicBezTo>
                  <a:pt x="165" y="466"/>
                  <a:pt x="162" y="464"/>
                  <a:pt x="161" y="460"/>
                </a:cubicBezTo>
                <a:cubicBezTo>
                  <a:pt x="153" y="443"/>
                  <a:pt x="149" y="426"/>
                  <a:pt x="156" y="407"/>
                </a:cubicBezTo>
                <a:cubicBezTo>
                  <a:pt x="160" y="396"/>
                  <a:pt x="166" y="385"/>
                  <a:pt x="171" y="375"/>
                </a:cubicBezTo>
                <a:cubicBezTo>
                  <a:pt x="175" y="368"/>
                  <a:pt x="180" y="362"/>
                  <a:pt x="186" y="357"/>
                </a:cubicBezTo>
                <a:cubicBezTo>
                  <a:pt x="192" y="351"/>
                  <a:pt x="198" y="345"/>
                  <a:pt x="205" y="339"/>
                </a:cubicBezTo>
                <a:cubicBezTo>
                  <a:pt x="222" y="324"/>
                  <a:pt x="242" y="315"/>
                  <a:pt x="264" y="311"/>
                </a:cubicBezTo>
                <a:cubicBezTo>
                  <a:pt x="274" y="309"/>
                  <a:pt x="283" y="309"/>
                  <a:pt x="293" y="309"/>
                </a:cubicBezTo>
                <a:cubicBezTo>
                  <a:pt x="326" y="307"/>
                  <a:pt x="354" y="321"/>
                  <a:pt x="378" y="342"/>
                </a:cubicBezTo>
                <a:cubicBezTo>
                  <a:pt x="391" y="353"/>
                  <a:pt x="399" y="368"/>
                  <a:pt x="403" y="383"/>
                </a:cubicBezTo>
                <a:cubicBezTo>
                  <a:pt x="408" y="400"/>
                  <a:pt x="404" y="417"/>
                  <a:pt x="396" y="432"/>
                </a:cubicBezTo>
                <a:cubicBezTo>
                  <a:pt x="387" y="449"/>
                  <a:pt x="374" y="465"/>
                  <a:pt x="358" y="477"/>
                </a:cubicBezTo>
                <a:cubicBezTo>
                  <a:pt x="356" y="479"/>
                  <a:pt x="353" y="481"/>
                  <a:pt x="350" y="483"/>
                </a:cubicBezTo>
                <a:cubicBezTo>
                  <a:pt x="344" y="487"/>
                  <a:pt x="341" y="492"/>
                  <a:pt x="344" y="499"/>
                </a:cubicBezTo>
                <a:cubicBezTo>
                  <a:pt x="344" y="499"/>
                  <a:pt x="344" y="500"/>
                  <a:pt x="344" y="500"/>
                </a:cubicBezTo>
                <a:cubicBezTo>
                  <a:pt x="340" y="510"/>
                  <a:pt x="341" y="520"/>
                  <a:pt x="344" y="530"/>
                </a:cubicBezTo>
                <a:cubicBezTo>
                  <a:pt x="345" y="537"/>
                  <a:pt x="341" y="543"/>
                  <a:pt x="335" y="546"/>
                </a:cubicBezTo>
                <a:cubicBezTo>
                  <a:pt x="329" y="549"/>
                  <a:pt x="327" y="554"/>
                  <a:pt x="327" y="560"/>
                </a:cubicBezTo>
                <a:cubicBezTo>
                  <a:pt x="327" y="584"/>
                  <a:pt x="316" y="605"/>
                  <a:pt x="305" y="626"/>
                </a:cubicBezTo>
                <a:cubicBezTo>
                  <a:pt x="300" y="634"/>
                  <a:pt x="294" y="643"/>
                  <a:pt x="284" y="648"/>
                </a:cubicBezTo>
                <a:cubicBezTo>
                  <a:pt x="278" y="651"/>
                  <a:pt x="275" y="656"/>
                  <a:pt x="273" y="663"/>
                </a:cubicBezTo>
                <a:cubicBezTo>
                  <a:pt x="271" y="667"/>
                  <a:pt x="270" y="672"/>
                  <a:pt x="268" y="677"/>
                </a:cubicBezTo>
                <a:cubicBezTo>
                  <a:pt x="266" y="682"/>
                  <a:pt x="262" y="684"/>
                  <a:pt x="257" y="684"/>
                </a:cubicBezTo>
                <a:cubicBezTo>
                  <a:pt x="252" y="684"/>
                  <a:pt x="248" y="680"/>
                  <a:pt x="246" y="675"/>
                </a:cubicBezTo>
                <a:cubicBezTo>
                  <a:pt x="246" y="673"/>
                  <a:pt x="246" y="671"/>
                  <a:pt x="246" y="669"/>
                </a:cubicBezTo>
                <a:cubicBezTo>
                  <a:pt x="246" y="664"/>
                  <a:pt x="247" y="661"/>
                  <a:pt x="250" y="662"/>
                </a:cubicBezTo>
                <a:cubicBezTo>
                  <a:pt x="252" y="663"/>
                  <a:pt x="252" y="666"/>
                  <a:pt x="253" y="668"/>
                </a:cubicBezTo>
                <a:cubicBezTo>
                  <a:pt x="253" y="670"/>
                  <a:pt x="253" y="672"/>
                  <a:pt x="254" y="674"/>
                </a:cubicBezTo>
                <a:cubicBezTo>
                  <a:pt x="255" y="676"/>
                  <a:pt x="259" y="677"/>
                  <a:pt x="260" y="675"/>
                </a:cubicBezTo>
                <a:cubicBezTo>
                  <a:pt x="265" y="670"/>
                  <a:pt x="266" y="664"/>
                  <a:pt x="267" y="657"/>
                </a:cubicBezTo>
                <a:cubicBezTo>
                  <a:pt x="268" y="656"/>
                  <a:pt x="266" y="655"/>
                  <a:pt x="265" y="654"/>
                </a:cubicBezTo>
                <a:cubicBezTo>
                  <a:pt x="263" y="653"/>
                  <a:pt x="262" y="653"/>
                  <a:pt x="260" y="653"/>
                </a:cubicBezTo>
                <a:cubicBezTo>
                  <a:pt x="243" y="654"/>
                  <a:pt x="226" y="640"/>
                  <a:pt x="221" y="617"/>
                </a:cubicBezTo>
                <a:cubicBezTo>
                  <a:pt x="220" y="614"/>
                  <a:pt x="221" y="611"/>
                  <a:pt x="221" y="608"/>
                </a:cubicBezTo>
                <a:cubicBezTo>
                  <a:pt x="222" y="604"/>
                  <a:pt x="224" y="601"/>
                  <a:pt x="225" y="597"/>
                </a:cubicBezTo>
                <a:cubicBezTo>
                  <a:pt x="227" y="590"/>
                  <a:pt x="226" y="585"/>
                  <a:pt x="220" y="581"/>
                </a:cubicBezTo>
                <a:cubicBezTo>
                  <a:pt x="214" y="576"/>
                  <a:pt x="214" y="575"/>
                  <a:pt x="218" y="568"/>
                </a:cubicBezTo>
                <a:cubicBezTo>
                  <a:pt x="219" y="566"/>
                  <a:pt x="220" y="565"/>
                  <a:pt x="221" y="563"/>
                </a:cubicBezTo>
                <a:cubicBezTo>
                  <a:pt x="225" y="557"/>
                  <a:pt x="226" y="553"/>
                  <a:pt x="220" y="547"/>
                </a:cubicBezTo>
                <a:cubicBezTo>
                  <a:pt x="214" y="543"/>
                  <a:pt x="215" y="536"/>
                  <a:pt x="219" y="531"/>
                </a:cubicBezTo>
                <a:cubicBezTo>
                  <a:pt x="221" y="526"/>
                  <a:pt x="225" y="523"/>
                  <a:pt x="228" y="518"/>
                </a:cubicBezTo>
                <a:cubicBezTo>
                  <a:pt x="231" y="513"/>
                  <a:pt x="231" y="512"/>
                  <a:pt x="224" y="509"/>
                </a:cubicBezTo>
                <a:cubicBezTo>
                  <a:pt x="223" y="508"/>
                  <a:pt x="222" y="507"/>
                  <a:pt x="222" y="506"/>
                </a:cubicBezTo>
                <a:cubicBezTo>
                  <a:pt x="223" y="505"/>
                  <a:pt x="224" y="504"/>
                  <a:pt x="225" y="504"/>
                </a:cubicBezTo>
                <a:cubicBezTo>
                  <a:pt x="227" y="504"/>
                  <a:pt x="229" y="504"/>
                  <a:pt x="231" y="505"/>
                </a:cubicBezTo>
                <a:cubicBezTo>
                  <a:pt x="235" y="506"/>
                  <a:pt x="237" y="510"/>
                  <a:pt x="235" y="514"/>
                </a:cubicBezTo>
                <a:cubicBezTo>
                  <a:pt x="234" y="517"/>
                  <a:pt x="233" y="520"/>
                  <a:pt x="231" y="523"/>
                </a:cubicBezTo>
                <a:cubicBezTo>
                  <a:pt x="229" y="526"/>
                  <a:pt x="226" y="528"/>
                  <a:pt x="224" y="531"/>
                </a:cubicBezTo>
                <a:cubicBezTo>
                  <a:pt x="222" y="535"/>
                  <a:pt x="220" y="539"/>
                  <a:pt x="223" y="542"/>
                </a:cubicBezTo>
                <a:cubicBezTo>
                  <a:pt x="226" y="546"/>
                  <a:pt x="230" y="548"/>
                  <a:pt x="235" y="547"/>
                </a:cubicBezTo>
                <a:cubicBezTo>
                  <a:pt x="238" y="546"/>
                  <a:pt x="242" y="544"/>
                  <a:pt x="245" y="543"/>
                </a:cubicBezTo>
                <a:cubicBezTo>
                  <a:pt x="258" y="535"/>
                  <a:pt x="272" y="526"/>
                  <a:pt x="285" y="519"/>
                </a:cubicBezTo>
                <a:cubicBezTo>
                  <a:pt x="291" y="515"/>
                  <a:pt x="297" y="512"/>
                  <a:pt x="303" y="510"/>
                </a:cubicBezTo>
                <a:cubicBezTo>
                  <a:pt x="303" y="510"/>
                  <a:pt x="306" y="512"/>
                  <a:pt x="307" y="513"/>
                </a:cubicBezTo>
                <a:cubicBezTo>
                  <a:pt x="307" y="514"/>
                  <a:pt x="306" y="516"/>
                  <a:pt x="305" y="517"/>
                </a:cubicBezTo>
                <a:cubicBezTo>
                  <a:pt x="305" y="517"/>
                  <a:pt x="304" y="518"/>
                  <a:pt x="304" y="518"/>
                </a:cubicBezTo>
                <a:cubicBezTo>
                  <a:pt x="298" y="517"/>
                  <a:pt x="293" y="521"/>
                  <a:pt x="289" y="524"/>
                </a:cubicBezTo>
                <a:cubicBezTo>
                  <a:pt x="274" y="534"/>
                  <a:pt x="258" y="544"/>
                  <a:pt x="241" y="551"/>
                </a:cubicBezTo>
                <a:cubicBezTo>
                  <a:pt x="232" y="554"/>
                  <a:pt x="228" y="562"/>
                  <a:pt x="223" y="570"/>
                </a:cubicBezTo>
                <a:cubicBezTo>
                  <a:pt x="222" y="571"/>
                  <a:pt x="223" y="573"/>
                  <a:pt x="223" y="574"/>
                </a:cubicBezTo>
                <a:cubicBezTo>
                  <a:pt x="224" y="576"/>
                  <a:pt x="225" y="577"/>
                  <a:pt x="226" y="578"/>
                </a:cubicBezTo>
                <a:cubicBezTo>
                  <a:pt x="232" y="583"/>
                  <a:pt x="233" y="589"/>
                  <a:pt x="231" y="596"/>
                </a:cubicBezTo>
                <a:cubicBezTo>
                  <a:pt x="231" y="599"/>
                  <a:pt x="230" y="603"/>
                  <a:pt x="230" y="607"/>
                </a:cubicBezTo>
                <a:cubicBezTo>
                  <a:pt x="234" y="610"/>
                  <a:pt x="239" y="610"/>
                  <a:pt x="244" y="609"/>
                </a:cubicBezTo>
                <a:cubicBezTo>
                  <a:pt x="249" y="609"/>
                  <a:pt x="253" y="607"/>
                  <a:pt x="258" y="606"/>
                </a:cubicBezTo>
                <a:cubicBezTo>
                  <a:pt x="269" y="604"/>
                  <a:pt x="280" y="603"/>
                  <a:pt x="291" y="604"/>
                </a:cubicBezTo>
                <a:cubicBezTo>
                  <a:pt x="293" y="604"/>
                  <a:pt x="296" y="604"/>
                  <a:pt x="298" y="604"/>
                </a:cubicBezTo>
                <a:cubicBezTo>
                  <a:pt x="306" y="605"/>
                  <a:pt x="311" y="602"/>
                  <a:pt x="313" y="594"/>
                </a:cubicBezTo>
                <a:cubicBezTo>
                  <a:pt x="317" y="584"/>
                  <a:pt x="321" y="574"/>
                  <a:pt x="321" y="564"/>
                </a:cubicBezTo>
                <a:cubicBezTo>
                  <a:pt x="321" y="560"/>
                  <a:pt x="322" y="556"/>
                  <a:pt x="323" y="552"/>
                </a:cubicBezTo>
                <a:cubicBezTo>
                  <a:pt x="324" y="546"/>
                  <a:pt x="326" y="542"/>
                  <a:pt x="332" y="539"/>
                </a:cubicBezTo>
                <a:cubicBezTo>
                  <a:pt x="338" y="537"/>
                  <a:pt x="339" y="533"/>
                  <a:pt x="337" y="527"/>
                </a:cubicBezTo>
                <a:cubicBezTo>
                  <a:pt x="335" y="519"/>
                  <a:pt x="333" y="511"/>
                  <a:pt x="337" y="503"/>
                </a:cubicBezTo>
                <a:cubicBezTo>
                  <a:pt x="338" y="502"/>
                  <a:pt x="337" y="499"/>
                  <a:pt x="336" y="497"/>
                </a:cubicBezTo>
                <a:cubicBezTo>
                  <a:pt x="334" y="487"/>
                  <a:pt x="335" y="484"/>
                  <a:pt x="344" y="478"/>
                </a:cubicBezTo>
                <a:cubicBezTo>
                  <a:pt x="355" y="471"/>
                  <a:pt x="365" y="463"/>
                  <a:pt x="374" y="453"/>
                </a:cubicBezTo>
                <a:cubicBezTo>
                  <a:pt x="380" y="445"/>
                  <a:pt x="386" y="437"/>
                  <a:pt x="391" y="428"/>
                </a:cubicBezTo>
                <a:cubicBezTo>
                  <a:pt x="398" y="416"/>
                  <a:pt x="400" y="403"/>
                  <a:pt x="399" y="390"/>
                </a:cubicBezTo>
                <a:cubicBezTo>
                  <a:pt x="399" y="387"/>
                  <a:pt x="398" y="384"/>
                  <a:pt x="397" y="381"/>
                </a:cubicBezTo>
                <a:cubicBezTo>
                  <a:pt x="389" y="364"/>
                  <a:pt x="380" y="348"/>
                  <a:pt x="363" y="337"/>
                </a:cubicBezTo>
                <a:cubicBezTo>
                  <a:pt x="349" y="328"/>
                  <a:pt x="335" y="319"/>
                  <a:pt x="318" y="316"/>
                </a:cubicBezTo>
                <a:cubicBezTo>
                  <a:pt x="275" y="309"/>
                  <a:pt x="235" y="316"/>
                  <a:pt x="202" y="347"/>
                </a:cubicBezTo>
                <a:cubicBezTo>
                  <a:pt x="201" y="349"/>
                  <a:pt x="200" y="350"/>
                  <a:pt x="198" y="352"/>
                </a:cubicBezTo>
                <a:cubicBezTo>
                  <a:pt x="180" y="366"/>
                  <a:pt x="170" y="385"/>
                  <a:pt x="162" y="405"/>
                </a:cubicBezTo>
                <a:cubicBezTo>
                  <a:pt x="155" y="422"/>
                  <a:pt x="158" y="438"/>
                  <a:pt x="165" y="454"/>
                </a:cubicBezTo>
                <a:cubicBezTo>
                  <a:pt x="168" y="462"/>
                  <a:pt x="175" y="468"/>
                  <a:pt x="183" y="472"/>
                </a:cubicBezTo>
                <a:cubicBezTo>
                  <a:pt x="191" y="477"/>
                  <a:pt x="200" y="481"/>
                  <a:pt x="209" y="484"/>
                </a:cubicBezTo>
                <a:cubicBezTo>
                  <a:pt x="214" y="486"/>
                  <a:pt x="220" y="487"/>
                  <a:pt x="224" y="491"/>
                </a:cubicBezTo>
                <a:cubicBezTo>
                  <a:pt x="226" y="493"/>
                  <a:pt x="230" y="494"/>
                  <a:pt x="234" y="494"/>
                </a:cubicBezTo>
                <a:cubicBezTo>
                  <a:pt x="242" y="494"/>
                  <a:pt x="251" y="494"/>
                  <a:pt x="260" y="494"/>
                </a:cubicBezTo>
                <a:close/>
                <a:moveTo>
                  <a:pt x="295" y="622"/>
                </a:moveTo>
                <a:cubicBezTo>
                  <a:pt x="291" y="625"/>
                  <a:pt x="288" y="629"/>
                  <a:pt x="285" y="633"/>
                </a:cubicBezTo>
                <a:cubicBezTo>
                  <a:pt x="283" y="635"/>
                  <a:pt x="280" y="635"/>
                  <a:pt x="278" y="633"/>
                </a:cubicBezTo>
                <a:cubicBezTo>
                  <a:pt x="275" y="630"/>
                  <a:pt x="273" y="630"/>
                  <a:pt x="271" y="633"/>
                </a:cubicBezTo>
                <a:cubicBezTo>
                  <a:pt x="269" y="635"/>
                  <a:pt x="267" y="637"/>
                  <a:pt x="265" y="638"/>
                </a:cubicBezTo>
                <a:cubicBezTo>
                  <a:pt x="262" y="641"/>
                  <a:pt x="260" y="640"/>
                  <a:pt x="258" y="637"/>
                </a:cubicBezTo>
                <a:cubicBezTo>
                  <a:pt x="256" y="635"/>
                  <a:pt x="255" y="633"/>
                  <a:pt x="252" y="634"/>
                </a:cubicBezTo>
                <a:cubicBezTo>
                  <a:pt x="250" y="635"/>
                  <a:pt x="248" y="635"/>
                  <a:pt x="246" y="635"/>
                </a:cubicBezTo>
                <a:cubicBezTo>
                  <a:pt x="244" y="635"/>
                  <a:pt x="242" y="634"/>
                  <a:pt x="242" y="637"/>
                </a:cubicBezTo>
                <a:cubicBezTo>
                  <a:pt x="242" y="639"/>
                  <a:pt x="243" y="640"/>
                  <a:pt x="244" y="641"/>
                </a:cubicBezTo>
                <a:cubicBezTo>
                  <a:pt x="247" y="643"/>
                  <a:pt x="251" y="645"/>
                  <a:pt x="255" y="646"/>
                </a:cubicBezTo>
                <a:cubicBezTo>
                  <a:pt x="273" y="650"/>
                  <a:pt x="288" y="641"/>
                  <a:pt x="295" y="622"/>
                </a:cubicBezTo>
                <a:close/>
                <a:moveTo>
                  <a:pt x="232" y="618"/>
                </a:moveTo>
                <a:cubicBezTo>
                  <a:pt x="232" y="619"/>
                  <a:pt x="232" y="620"/>
                  <a:pt x="232" y="621"/>
                </a:cubicBezTo>
                <a:cubicBezTo>
                  <a:pt x="236" y="622"/>
                  <a:pt x="240" y="625"/>
                  <a:pt x="242" y="624"/>
                </a:cubicBezTo>
                <a:cubicBezTo>
                  <a:pt x="246" y="621"/>
                  <a:pt x="251" y="619"/>
                  <a:pt x="256" y="618"/>
                </a:cubicBezTo>
                <a:cubicBezTo>
                  <a:pt x="257" y="618"/>
                  <a:pt x="257" y="617"/>
                  <a:pt x="257" y="616"/>
                </a:cubicBezTo>
                <a:cubicBezTo>
                  <a:pt x="257" y="615"/>
                  <a:pt x="256" y="614"/>
                  <a:pt x="255" y="614"/>
                </a:cubicBezTo>
                <a:cubicBezTo>
                  <a:pt x="248" y="616"/>
                  <a:pt x="240" y="617"/>
                  <a:pt x="232" y="618"/>
                </a:cubicBezTo>
                <a:close/>
                <a:moveTo>
                  <a:pt x="266" y="621"/>
                </a:moveTo>
                <a:cubicBezTo>
                  <a:pt x="266" y="621"/>
                  <a:pt x="267" y="623"/>
                  <a:pt x="268" y="624"/>
                </a:cubicBezTo>
                <a:cubicBezTo>
                  <a:pt x="269" y="624"/>
                  <a:pt x="270" y="623"/>
                  <a:pt x="271" y="622"/>
                </a:cubicBezTo>
                <a:cubicBezTo>
                  <a:pt x="273" y="620"/>
                  <a:pt x="274" y="618"/>
                  <a:pt x="276" y="616"/>
                </a:cubicBezTo>
                <a:cubicBezTo>
                  <a:pt x="277" y="614"/>
                  <a:pt x="275" y="611"/>
                  <a:pt x="272" y="611"/>
                </a:cubicBezTo>
                <a:cubicBezTo>
                  <a:pt x="270" y="611"/>
                  <a:pt x="268" y="612"/>
                  <a:pt x="267" y="614"/>
                </a:cubicBezTo>
                <a:cubicBezTo>
                  <a:pt x="266" y="615"/>
                  <a:pt x="266" y="618"/>
                  <a:pt x="266" y="621"/>
                </a:cubicBezTo>
                <a:close/>
                <a:moveTo>
                  <a:pt x="91" y="682"/>
                </a:moveTo>
                <a:cubicBezTo>
                  <a:pt x="91" y="684"/>
                  <a:pt x="91" y="686"/>
                  <a:pt x="91" y="688"/>
                </a:cubicBezTo>
                <a:cubicBezTo>
                  <a:pt x="93" y="704"/>
                  <a:pt x="94" y="720"/>
                  <a:pt x="96" y="736"/>
                </a:cubicBezTo>
                <a:cubicBezTo>
                  <a:pt x="97" y="745"/>
                  <a:pt x="99" y="746"/>
                  <a:pt x="108" y="746"/>
                </a:cubicBezTo>
                <a:cubicBezTo>
                  <a:pt x="138" y="744"/>
                  <a:pt x="168" y="743"/>
                  <a:pt x="197" y="739"/>
                </a:cubicBezTo>
                <a:cubicBezTo>
                  <a:pt x="227" y="736"/>
                  <a:pt x="256" y="731"/>
                  <a:pt x="285" y="727"/>
                </a:cubicBezTo>
                <a:cubicBezTo>
                  <a:pt x="292" y="726"/>
                  <a:pt x="299" y="724"/>
                  <a:pt x="305" y="722"/>
                </a:cubicBezTo>
                <a:cubicBezTo>
                  <a:pt x="318" y="719"/>
                  <a:pt x="330" y="717"/>
                  <a:pt x="343" y="717"/>
                </a:cubicBezTo>
                <a:cubicBezTo>
                  <a:pt x="349" y="717"/>
                  <a:pt x="356" y="716"/>
                  <a:pt x="362" y="715"/>
                </a:cubicBezTo>
                <a:cubicBezTo>
                  <a:pt x="379" y="711"/>
                  <a:pt x="395" y="707"/>
                  <a:pt x="411" y="703"/>
                </a:cubicBezTo>
                <a:cubicBezTo>
                  <a:pt x="415" y="702"/>
                  <a:pt x="419" y="701"/>
                  <a:pt x="423" y="701"/>
                </a:cubicBezTo>
                <a:cubicBezTo>
                  <a:pt x="439" y="698"/>
                  <a:pt x="453" y="691"/>
                  <a:pt x="467" y="686"/>
                </a:cubicBezTo>
                <a:cubicBezTo>
                  <a:pt x="470" y="685"/>
                  <a:pt x="472" y="683"/>
                  <a:pt x="474" y="682"/>
                </a:cubicBezTo>
                <a:cubicBezTo>
                  <a:pt x="478" y="679"/>
                  <a:pt x="481" y="675"/>
                  <a:pt x="481" y="669"/>
                </a:cubicBezTo>
                <a:cubicBezTo>
                  <a:pt x="482" y="654"/>
                  <a:pt x="482" y="640"/>
                  <a:pt x="483" y="625"/>
                </a:cubicBezTo>
                <a:cubicBezTo>
                  <a:pt x="484" y="620"/>
                  <a:pt x="484" y="616"/>
                  <a:pt x="485" y="611"/>
                </a:cubicBezTo>
                <a:cubicBezTo>
                  <a:pt x="487" y="596"/>
                  <a:pt x="489" y="580"/>
                  <a:pt x="490" y="565"/>
                </a:cubicBezTo>
                <a:cubicBezTo>
                  <a:pt x="492" y="546"/>
                  <a:pt x="492" y="527"/>
                  <a:pt x="494" y="509"/>
                </a:cubicBezTo>
                <a:cubicBezTo>
                  <a:pt x="499" y="469"/>
                  <a:pt x="499" y="429"/>
                  <a:pt x="501" y="389"/>
                </a:cubicBezTo>
                <a:cubicBezTo>
                  <a:pt x="503" y="351"/>
                  <a:pt x="504" y="314"/>
                  <a:pt x="509" y="277"/>
                </a:cubicBezTo>
                <a:cubicBezTo>
                  <a:pt x="509" y="272"/>
                  <a:pt x="509" y="267"/>
                  <a:pt x="509" y="263"/>
                </a:cubicBezTo>
                <a:cubicBezTo>
                  <a:pt x="509" y="257"/>
                  <a:pt x="508" y="256"/>
                  <a:pt x="502" y="257"/>
                </a:cubicBezTo>
                <a:cubicBezTo>
                  <a:pt x="474" y="260"/>
                  <a:pt x="447" y="264"/>
                  <a:pt x="420" y="268"/>
                </a:cubicBezTo>
                <a:cubicBezTo>
                  <a:pt x="384" y="273"/>
                  <a:pt x="348" y="279"/>
                  <a:pt x="312" y="284"/>
                </a:cubicBezTo>
                <a:cubicBezTo>
                  <a:pt x="287" y="288"/>
                  <a:pt x="261" y="292"/>
                  <a:pt x="236" y="295"/>
                </a:cubicBezTo>
                <a:cubicBezTo>
                  <a:pt x="213" y="299"/>
                  <a:pt x="191" y="302"/>
                  <a:pt x="168" y="305"/>
                </a:cubicBezTo>
                <a:cubicBezTo>
                  <a:pt x="147" y="308"/>
                  <a:pt x="126" y="310"/>
                  <a:pt x="105" y="313"/>
                </a:cubicBezTo>
                <a:cubicBezTo>
                  <a:pt x="99" y="314"/>
                  <a:pt x="94" y="314"/>
                  <a:pt x="88" y="313"/>
                </a:cubicBezTo>
                <a:cubicBezTo>
                  <a:pt x="83" y="312"/>
                  <a:pt x="81" y="314"/>
                  <a:pt x="81" y="320"/>
                </a:cubicBezTo>
                <a:cubicBezTo>
                  <a:pt x="80" y="337"/>
                  <a:pt x="80" y="354"/>
                  <a:pt x="80" y="371"/>
                </a:cubicBezTo>
                <a:cubicBezTo>
                  <a:pt x="80" y="375"/>
                  <a:pt x="80" y="378"/>
                  <a:pt x="79" y="382"/>
                </a:cubicBezTo>
                <a:cubicBezTo>
                  <a:pt x="79" y="383"/>
                  <a:pt x="78" y="384"/>
                  <a:pt x="78" y="384"/>
                </a:cubicBezTo>
                <a:cubicBezTo>
                  <a:pt x="77" y="384"/>
                  <a:pt x="75" y="384"/>
                  <a:pt x="75" y="383"/>
                </a:cubicBezTo>
                <a:cubicBezTo>
                  <a:pt x="74" y="377"/>
                  <a:pt x="69" y="376"/>
                  <a:pt x="64" y="375"/>
                </a:cubicBezTo>
                <a:cubicBezTo>
                  <a:pt x="63" y="375"/>
                  <a:pt x="62" y="374"/>
                  <a:pt x="62" y="373"/>
                </a:cubicBezTo>
                <a:cubicBezTo>
                  <a:pt x="63" y="372"/>
                  <a:pt x="63" y="371"/>
                  <a:pt x="64" y="371"/>
                </a:cubicBezTo>
                <a:cubicBezTo>
                  <a:pt x="64" y="370"/>
                  <a:pt x="65" y="370"/>
                  <a:pt x="65" y="370"/>
                </a:cubicBezTo>
                <a:cubicBezTo>
                  <a:pt x="68" y="369"/>
                  <a:pt x="72" y="370"/>
                  <a:pt x="72" y="366"/>
                </a:cubicBezTo>
                <a:cubicBezTo>
                  <a:pt x="71" y="365"/>
                  <a:pt x="68" y="364"/>
                  <a:pt x="65" y="363"/>
                </a:cubicBezTo>
                <a:cubicBezTo>
                  <a:pt x="64" y="363"/>
                  <a:pt x="63" y="363"/>
                  <a:pt x="62" y="362"/>
                </a:cubicBezTo>
                <a:cubicBezTo>
                  <a:pt x="62" y="362"/>
                  <a:pt x="61" y="361"/>
                  <a:pt x="61" y="360"/>
                </a:cubicBezTo>
                <a:cubicBezTo>
                  <a:pt x="61" y="359"/>
                  <a:pt x="62" y="358"/>
                  <a:pt x="62" y="358"/>
                </a:cubicBezTo>
                <a:cubicBezTo>
                  <a:pt x="64" y="357"/>
                  <a:pt x="65" y="358"/>
                  <a:pt x="67" y="357"/>
                </a:cubicBezTo>
                <a:cubicBezTo>
                  <a:pt x="68" y="357"/>
                  <a:pt x="69" y="355"/>
                  <a:pt x="70" y="355"/>
                </a:cubicBezTo>
                <a:cubicBezTo>
                  <a:pt x="69" y="354"/>
                  <a:pt x="68" y="353"/>
                  <a:pt x="68" y="353"/>
                </a:cubicBezTo>
                <a:cubicBezTo>
                  <a:pt x="65" y="352"/>
                  <a:pt x="62" y="350"/>
                  <a:pt x="60" y="349"/>
                </a:cubicBezTo>
                <a:cubicBezTo>
                  <a:pt x="61" y="344"/>
                  <a:pt x="66" y="347"/>
                  <a:pt x="69" y="346"/>
                </a:cubicBezTo>
                <a:cubicBezTo>
                  <a:pt x="69" y="346"/>
                  <a:pt x="70" y="346"/>
                  <a:pt x="70" y="346"/>
                </a:cubicBezTo>
                <a:cubicBezTo>
                  <a:pt x="71" y="345"/>
                  <a:pt x="71" y="345"/>
                  <a:pt x="71" y="344"/>
                </a:cubicBezTo>
                <a:cubicBezTo>
                  <a:pt x="71" y="344"/>
                  <a:pt x="70" y="342"/>
                  <a:pt x="70" y="342"/>
                </a:cubicBezTo>
                <a:cubicBezTo>
                  <a:pt x="68" y="342"/>
                  <a:pt x="66" y="342"/>
                  <a:pt x="64" y="342"/>
                </a:cubicBezTo>
                <a:cubicBezTo>
                  <a:pt x="62" y="342"/>
                  <a:pt x="59" y="342"/>
                  <a:pt x="60" y="339"/>
                </a:cubicBezTo>
                <a:cubicBezTo>
                  <a:pt x="60" y="338"/>
                  <a:pt x="61" y="336"/>
                  <a:pt x="62" y="336"/>
                </a:cubicBezTo>
                <a:cubicBezTo>
                  <a:pt x="65" y="334"/>
                  <a:pt x="68" y="333"/>
                  <a:pt x="72" y="332"/>
                </a:cubicBezTo>
                <a:cubicBezTo>
                  <a:pt x="68" y="330"/>
                  <a:pt x="66" y="330"/>
                  <a:pt x="64" y="329"/>
                </a:cubicBezTo>
                <a:cubicBezTo>
                  <a:pt x="63" y="328"/>
                  <a:pt x="62" y="327"/>
                  <a:pt x="62" y="327"/>
                </a:cubicBezTo>
                <a:cubicBezTo>
                  <a:pt x="62" y="325"/>
                  <a:pt x="63" y="324"/>
                  <a:pt x="64" y="323"/>
                </a:cubicBezTo>
                <a:cubicBezTo>
                  <a:pt x="65" y="322"/>
                  <a:pt x="67" y="322"/>
                  <a:pt x="68" y="322"/>
                </a:cubicBezTo>
                <a:cubicBezTo>
                  <a:pt x="73" y="320"/>
                  <a:pt x="74" y="314"/>
                  <a:pt x="70" y="311"/>
                </a:cubicBezTo>
                <a:cubicBezTo>
                  <a:pt x="65" y="308"/>
                  <a:pt x="60" y="305"/>
                  <a:pt x="55" y="301"/>
                </a:cubicBezTo>
                <a:cubicBezTo>
                  <a:pt x="43" y="291"/>
                  <a:pt x="35" y="279"/>
                  <a:pt x="25" y="267"/>
                </a:cubicBezTo>
                <a:cubicBezTo>
                  <a:pt x="23" y="264"/>
                  <a:pt x="23" y="260"/>
                  <a:pt x="22" y="257"/>
                </a:cubicBezTo>
                <a:cubicBezTo>
                  <a:pt x="20" y="253"/>
                  <a:pt x="19" y="249"/>
                  <a:pt x="18" y="246"/>
                </a:cubicBezTo>
                <a:cubicBezTo>
                  <a:pt x="18" y="245"/>
                  <a:pt x="16" y="245"/>
                  <a:pt x="15" y="245"/>
                </a:cubicBezTo>
                <a:cubicBezTo>
                  <a:pt x="15" y="245"/>
                  <a:pt x="14" y="245"/>
                  <a:pt x="14" y="246"/>
                </a:cubicBezTo>
                <a:cubicBezTo>
                  <a:pt x="14" y="247"/>
                  <a:pt x="13" y="249"/>
                  <a:pt x="13" y="250"/>
                </a:cubicBezTo>
                <a:cubicBezTo>
                  <a:pt x="12" y="273"/>
                  <a:pt x="10" y="297"/>
                  <a:pt x="9" y="320"/>
                </a:cubicBezTo>
                <a:cubicBezTo>
                  <a:pt x="8" y="345"/>
                  <a:pt x="8" y="370"/>
                  <a:pt x="7" y="394"/>
                </a:cubicBezTo>
                <a:cubicBezTo>
                  <a:pt x="7" y="424"/>
                  <a:pt x="6" y="453"/>
                  <a:pt x="9" y="482"/>
                </a:cubicBezTo>
                <a:cubicBezTo>
                  <a:pt x="10" y="496"/>
                  <a:pt x="11" y="510"/>
                  <a:pt x="12" y="523"/>
                </a:cubicBezTo>
                <a:cubicBezTo>
                  <a:pt x="14" y="572"/>
                  <a:pt x="15" y="622"/>
                  <a:pt x="21" y="670"/>
                </a:cubicBezTo>
                <a:cubicBezTo>
                  <a:pt x="22" y="676"/>
                  <a:pt x="24" y="682"/>
                  <a:pt x="26" y="688"/>
                </a:cubicBezTo>
                <a:cubicBezTo>
                  <a:pt x="30" y="695"/>
                  <a:pt x="34" y="702"/>
                  <a:pt x="38" y="709"/>
                </a:cubicBezTo>
                <a:cubicBezTo>
                  <a:pt x="44" y="720"/>
                  <a:pt x="53" y="729"/>
                  <a:pt x="63" y="737"/>
                </a:cubicBezTo>
                <a:cubicBezTo>
                  <a:pt x="69" y="742"/>
                  <a:pt x="75" y="746"/>
                  <a:pt x="84" y="746"/>
                </a:cubicBezTo>
                <a:cubicBezTo>
                  <a:pt x="86" y="746"/>
                  <a:pt x="88" y="745"/>
                  <a:pt x="89" y="742"/>
                </a:cubicBezTo>
                <a:cubicBezTo>
                  <a:pt x="89" y="740"/>
                  <a:pt x="90" y="738"/>
                  <a:pt x="90" y="736"/>
                </a:cubicBezTo>
                <a:cubicBezTo>
                  <a:pt x="89" y="726"/>
                  <a:pt x="88" y="717"/>
                  <a:pt x="87" y="707"/>
                </a:cubicBezTo>
                <a:cubicBezTo>
                  <a:pt x="86" y="698"/>
                  <a:pt x="87" y="690"/>
                  <a:pt x="91" y="682"/>
                </a:cubicBezTo>
                <a:close/>
                <a:moveTo>
                  <a:pt x="91" y="273"/>
                </a:moveTo>
                <a:cubicBezTo>
                  <a:pt x="93" y="277"/>
                  <a:pt x="94" y="280"/>
                  <a:pt x="95" y="282"/>
                </a:cubicBezTo>
                <a:cubicBezTo>
                  <a:pt x="96" y="287"/>
                  <a:pt x="100" y="288"/>
                  <a:pt x="104" y="287"/>
                </a:cubicBezTo>
                <a:cubicBezTo>
                  <a:pt x="106" y="287"/>
                  <a:pt x="108" y="287"/>
                  <a:pt x="109" y="287"/>
                </a:cubicBezTo>
                <a:cubicBezTo>
                  <a:pt x="130" y="280"/>
                  <a:pt x="152" y="280"/>
                  <a:pt x="173" y="278"/>
                </a:cubicBezTo>
                <a:cubicBezTo>
                  <a:pt x="203" y="276"/>
                  <a:pt x="232" y="272"/>
                  <a:pt x="261" y="268"/>
                </a:cubicBezTo>
                <a:cubicBezTo>
                  <a:pt x="270" y="267"/>
                  <a:pt x="279" y="265"/>
                  <a:pt x="288" y="263"/>
                </a:cubicBezTo>
                <a:cubicBezTo>
                  <a:pt x="302" y="260"/>
                  <a:pt x="316" y="257"/>
                  <a:pt x="331" y="257"/>
                </a:cubicBezTo>
                <a:cubicBezTo>
                  <a:pt x="335" y="256"/>
                  <a:pt x="339" y="255"/>
                  <a:pt x="343" y="255"/>
                </a:cubicBezTo>
                <a:cubicBezTo>
                  <a:pt x="355" y="252"/>
                  <a:pt x="366" y="250"/>
                  <a:pt x="378" y="251"/>
                </a:cubicBezTo>
                <a:cubicBezTo>
                  <a:pt x="384" y="251"/>
                  <a:pt x="390" y="250"/>
                  <a:pt x="396" y="249"/>
                </a:cubicBezTo>
                <a:cubicBezTo>
                  <a:pt x="415" y="245"/>
                  <a:pt x="433" y="240"/>
                  <a:pt x="452" y="236"/>
                </a:cubicBezTo>
                <a:cubicBezTo>
                  <a:pt x="457" y="235"/>
                  <a:pt x="462" y="234"/>
                  <a:pt x="467" y="233"/>
                </a:cubicBezTo>
                <a:cubicBezTo>
                  <a:pt x="470" y="232"/>
                  <a:pt x="472" y="230"/>
                  <a:pt x="472" y="227"/>
                </a:cubicBezTo>
                <a:cubicBezTo>
                  <a:pt x="471" y="216"/>
                  <a:pt x="471" y="205"/>
                  <a:pt x="470" y="194"/>
                </a:cubicBezTo>
                <a:cubicBezTo>
                  <a:pt x="470" y="189"/>
                  <a:pt x="467" y="187"/>
                  <a:pt x="462" y="188"/>
                </a:cubicBezTo>
                <a:cubicBezTo>
                  <a:pt x="450" y="191"/>
                  <a:pt x="439" y="194"/>
                  <a:pt x="428" y="196"/>
                </a:cubicBezTo>
                <a:cubicBezTo>
                  <a:pt x="389" y="205"/>
                  <a:pt x="350" y="214"/>
                  <a:pt x="311" y="222"/>
                </a:cubicBezTo>
                <a:cubicBezTo>
                  <a:pt x="301" y="224"/>
                  <a:pt x="291" y="225"/>
                  <a:pt x="281" y="228"/>
                </a:cubicBezTo>
                <a:cubicBezTo>
                  <a:pt x="222" y="241"/>
                  <a:pt x="164" y="255"/>
                  <a:pt x="105" y="269"/>
                </a:cubicBezTo>
                <a:cubicBezTo>
                  <a:pt x="101" y="270"/>
                  <a:pt x="96" y="272"/>
                  <a:pt x="91" y="273"/>
                </a:cubicBezTo>
                <a:close/>
                <a:moveTo>
                  <a:pt x="359" y="89"/>
                </a:moveTo>
                <a:cubicBezTo>
                  <a:pt x="356" y="90"/>
                  <a:pt x="354" y="90"/>
                  <a:pt x="353" y="91"/>
                </a:cubicBezTo>
                <a:cubicBezTo>
                  <a:pt x="339" y="98"/>
                  <a:pt x="326" y="106"/>
                  <a:pt x="313" y="113"/>
                </a:cubicBezTo>
                <a:cubicBezTo>
                  <a:pt x="285" y="126"/>
                  <a:pt x="258" y="142"/>
                  <a:pt x="232" y="158"/>
                </a:cubicBezTo>
                <a:cubicBezTo>
                  <a:pt x="203" y="174"/>
                  <a:pt x="174" y="192"/>
                  <a:pt x="146" y="209"/>
                </a:cubicBezTo>
                <a:cubicBezTo>
                  <a:pt x="133" y="216"/>
                  <a:pt x="120" y="223"/>
                  <a:pt x="107" y="231"/>
                </a:cubicBezTo>
                <a:cubicBezTo>
                  <a:pt x="97" y="236"/>
                  <a:pt x="88" y="242"/>
                  <a:pt x="80" y="250"/>
                </a:cubicBezTo>
                <a:cubicBezTo>
                  <a:pt x="80" y="250"/>
                  <a:pt x="79" y="252"/>
                  <a:pt x="80" y="253"/>
                </a:cubicBezTo>
                <a:cubicBezTo>
                  <a:pt x="80" y="253"/>
                  <a:pt x="82" y="254"/>
                  <a:pt x="82" y="253"/>
                </a:cubicBezTo>
                <a:cubicBezTo>
                  <a:pt x="97" y="248"/>
                  <a:pt x="112" y="243"/>
                  <a:pt x="127" y="238"/>
                </a:cubicBezTo>
                <a:cubicBezTo>
                  <a:pt x="153" y="229"/>
                  <a:pt x="179" y="219"/>
                  <a:pt x="205" y="210"/>
                </a:cubicBezTo>
                <a:cubicBezTo>
                  <a:pt x="220" y="205"/>
                  <a:pt x="235" y="200"/>
                  <a:pt x="250" y="195"/>
                </a:cubicBezTo>
                <a:cubicBezTo>
                  <a:pt x="273" y="188"/>
                  <a:pt x="295" y="180"/>
                  <a:pt x="318" y="173"/>
                </a:cubicBezTo>
                <a:cubicBezTo>
                  <a:pt x="331" y="169"/>
                  <a:pt x="345" y="165"/>
                  <a:pt x="358" y="160"/>
                </a:cubicBezTo>
                <a:cubicBezTo>
                  <a:pt x="364" y="158"/>
                  <a:pt x="365" y="157"/>
                  <a:pt x="365" y="151"/>
                </a:cubicBezTo>
                <a:cubicBezTo>
                  <a:pt x="364" y="146"/>
                  <a:pt x="364" y="140"/>
                  <a:pt x="364" y="135"/>
                </a:cubicBezTo>
                <a:cubicBezTo>
                  <a:pt x="362" y="120"/>
                  <a:pt x="361" y="105"/>
                  <a:pt x="359" y="89"/>
                </a:cubicBezTo>
                <a:close/>
                <a:moveTo>
                  <a:pt x="434" y="171"/>
                </a:moveTo>
                <a:cubicBezTo>
                  <a:pt x="433" y="166"/>
                  <a:pt x="432" y="159"/>
                  <a:pt x="431" y="151"/>
                </a:cubicBezTo>
                <a:cubicBezTo>
                  <a:pt x="431" y="148"/>
                  <a:pt x="428" y="146"/>
                  <a:pt x="425" y="147"/>
                </a:cubicBezTo>
                <a:cubicBezTo>
                  <a:pt x="419" y="148"/>
                  <a:pt x="413" y="150"/>
                  <a:pt x="407" y="151"/>
                </a:cubicBezTo>
                <a:cubicBezTo>
                  <a:pt x="370" y="163"/>
                  <a:pt x="333" y="174"/>
                  <a:pt x="296" y="186"/>
                </a:cubicBezTo>
                <a:cubicBezTo>
                  <a:pt x="260" y="197"/>
                  <a:pt x="225" y="209"/>
                  <a:pt x="191" y="221"/>
                </a:cubicBezTo>
                <a:cubicBezTo>
                  <a:pt x="166" y="229"/>
                  <a:pt x="141" y="239"/>
                  <a:pt x="116" y="248"/>
                </a:cubicBezTo>
                <a:cubicBezTo>
                  <a:pt x="106" y="251"/>
                  <a:pt x="97" y="255"/>
                  <a:pt x="87" y="259"/>
                </a:cubicBezTo>
                <a:cubicBezTo>
                  <a:pt x="85" y="260"/>
                  <a:pt x="83" y="262"/>
                  <a:pt x="85" y="264"/>
                </a:cubicBezTo>
                <a:cubicBezTo>
                  <a:pt x="86" y="265"/>
                  <a:pt x="88" y="267"/>
                  <a:pt x="89" y="267"/>
                </a:cubicBezTo>
                <a:cubicBezTo>
                  <a:pt x="95" y="266"/>
                  <a:pt x="101" y="264"/>
                  <a:pt x="107" y="263"/>
                </a:cubicBezTo>
                <a:cubicBezTo>
                  <a:pt x="143" y="254"/>
                  <a:pt x="180" y="246"/>
                  <a:pt x="216" y="237"/>
                </a:cubicBezTo>
                <a:cubicBezTo>
                  <a:pt x="240" y="232"/>
                  <a:pt x="263" y="225"/>
                  <a:pt x="287" y="221"/>
                </a:cubicBezTo>
                <a:cubicBezTo>
                  <a:pt x="332" y="213"/>
                  <a:pt x="376" y="203"/>
                  <a:pt x="421" y="192"/>
                </a:cubicBezTo>
                <a:cubicBezTo>
                  <a:pt x="433" y="189"/>
                  <a:pt x="431" y="190"/>
                  <a:pt x="434" y="177"/>
                </a:cubicBezTo>
                <a:cubicBezTo>
                  <a:pt x="434" y="176"/>
                  <a:pt x="434" y="175"/>
                  <a:pt x="434" y="171"/>
                </a:cubicBezTo>
                <a:close/>
                <a:moveTo>
                  <a:pt x="73" y="247"/>
                </a:moveTo>
                <a:cubicBezTo>
                  <a:pt x="76" y="245"/>
                  <a:pt x="78" y="244"/>
                  <a:pt x="80" y="243"/>
                </a:cubicBezTo>
                <a:cubicBezTo>
                  <a:pt x="90" y="237"/>
                  <a:pt x="99" y="230"/>
                  <a:pt x="109" y="225"/>
                </a:cubicBezTo>
                <a:cubicBezTo>
                  <a:pt x="138" y="207"/>
                  <a:pt x="168" y="190"/>
                  <a:pt x="198" y="172"/>
                </a:cubicBezTo>
                <a:cubicBezTo>
                  <a:pt x="233" y="151"/>
                  <a:pt x="268" y="130"/>
                  <a:pt x="304" y="111"/>
                </a:cubicBezTo>
                <a:cubicBezTo>
                  <a:pt x="310" y="108"/>
                  <a:pt x="316" y="104"/>
                  <a:pt x="322" y="100"/>
                </a:cubicBezTo>
                <a:cubicBezTo>
                  <a:pt x="324" y="99"/>
                  <a:pt x="324" y="97"/>
                  <a:pt x="324" y="95"/>
                </a:cubicBezTo>
                <a:cubicBezTo>
                  <a:pt x="323" y="91"/>
                  <a:pt x="322" y="86"/>
                  <a:pt x="321" y="82"/>
                </a:cubicBezTo>
                <a:cubicBezTo>
                  <a:pt x="321" y="76"/>
                  <a:pt x="320" y="70"/>
                  <a:pt x="320" y="64"/>
                </a:cubicBezTo>
                <a:cubicBezTo>
                  <a:pt x="319" y="53"/>
                  <a:pt x="316" y="52"/>
                  <a:pt x="307" y="56"/>
                </a:cubicBezTo>
                <a:cubicBezTo>
                  <a:pt x="303" y="57"/>
                  <a:pt x="301" y="60"/>
                  <a:pt x="298" y="62"/>
                </a:cubicBezTo>
                <a:cubicBezTo>
                  <a:pt x="286" y="71"/>
                  <a:pt x="275" y="80"/>
                  <a:pt x="263" y="89"/>
                </a:cubicBezTo>
                <a:cubicBezTo>
                  <a:pt x="242" y="105"/>
                  <a:pt x="220" y="121"/>
                  <a:pt x="199" y="138"/>
                </a:cubicBezTo>
                <a:cubicBezTo>
                  <a:pt x="178" y="155"/>
                  <a:pt x="157" y="173"/>
                  <a:pt x="134" y="188"/>
                </a:cubicBezTo>
                <a:cubicBezTo>
                  <a:pt x="122" y="196"/>
                  <a:pt x="111" y="204"/>
                  <a:pt x="100" y="213"/>
                </a:cubicBezTo>
                <a:cubicBezTo>
                  <a:pt x="94" y="217"/>
                  <a:pt x="88" y="221"/>
                  <a:pt x="82" y="225"/>
                </a:cubicBezTo>
                <a:cubicBezTo>
                  <a:pt x="78" y="228"/>
                  <a:pt x="73" y="231"/>
                  <a:pt x="69" y="234"/>
                </a:cubicBezTo>
                <a:cubicBezTo>
                  <a:pt x="66" y="236"/>
                  <a:pt x="67" y="239"/>
                  <a:pt x="68" y="241"/>
                </a:cubicBezTo>
                <a:cubicBezTo>
                  <a:pt x="70" y="243"/>
                  <a:pt x="72" y="245"/>
                  <a:pt x="73" y="247"/>
                </a:cubicBezTo>
                <a:close/>
                <a:moveTo>
                  <a:pt x="21" y="215"/>
                </a:moveTo>
                <a:cubicBezTo>
                  <a:pt x="21" y="231"/>
                  <a:pt x="25" y="245"/>
                  <a:pt x="29" y="259"/>
                </a:cubicBezTo>
                <a:cubicBezTo>
                  <a:pt x="31" y="264"/>
                  <a:pt x="34" y="268"/>
                  <a:pt x="37" y="272"/>
                </a:cubicBezTo>
                <a:cubicBezTo>
                  <a:pt x="41" y="278"/>
                  <a:pt x="46" y="283"/>
                  <a:pt x="51" y="288"/>
                </a:cubicBezTo>
                <a:cubicBezTo>
                  <a:pt x="58" y="295"/>
                  <a:pt x="65" y="303"/>
                  <a:pt x="76" y="305"/>
                </a:cubicBezTo>
                <a:cubicBezTo>
                  <a:pt x="86" y="306"/>
                  <a:pt x="97" y="308"/>
                  <a:pt x="107" y="306"/>
                </a:cubicBezTo>
                <a:cubicBezTo>
                  <a:pt x="123" y="304"/>
                  <a:pt x="138" y="302"/>
                  <a:pt x="154" y="300"/>
                </a:cubicBezTo>
                <a:cubicBezTo>
                  <a:pt x="179" y="297"/>
                  <a:pt x="204" y="294"/>
                  <a:pt x="229" y="290"/>
                </a:cubicBezTo>
                <a:cubicBezTo>
                  <a:pt x="249" y="288"/>
                  <a:pt x="268" y="284"/>
                  <a:pt x="288" y="281"/>
                </a:cubicBezTo>
                <a:cubicBezTo>
                  <a:pt x="317" y="277"/>
                  <a:pt x="347" y="273"/>
                  <a:pt x="377" y="269"/>
                </a:cubicBezTo>
                <a:cubicBezTo>
                  <a:pt x="415" y="263"/>
                  <a:pt x="453" y="257"/>
                  <a:pt x="491" y="251"/>
                </a:cubicBezTo>
                <a:cubicBezTo>
                  <a:pt x="495" y="250"/>
                  <a:pt x="500" y="248"/>
                  <a:pt x="505" y="247"/>
                </a:cubicBezTo>
                <a:cubicBezTo>
                  <a:pt x="506" y="246"/>
                  <a:pt x="508" y="243"/>
                  <a:pt x="508" y="242"/>
                </a:cubicBezTo>
                <a:cubicBezTo>
                  <a:pt x="507" y="240"/>
                  <a:pt x="506" y="237"/>
                  <a:pt x="504" y="236"/>
                </a:cubicBezTo>
                <a:cubicBezTo>
                  <a:pt x="502" y="235"/>
                  <a:pt x="500" y="235"/>
                  <a:pt x="498" y="235"/>
                </a:cubicBezTo>
                <a:cubicBezTo>
                  <a:pt x="484" y="237"/>
                  <a:pt x="470" y="240"/>
                  <a:pt x="456" y="242"/>
                </a:cubicBezTo>
                <a:cubicBezTo>
                  <a:pt x="448" y="244"/>
                  <a:pt x="439" y="246"/>
                  <a:pt x="431" y="248"/>
                </a:cubicBezTo>
                <a:cubicBezTo>
                  <a:pt x="407" y="252"/>
                  <a:pt x="383" y="259"/>
                  <a:pt x="358" y="259"/>
                </a:cubicBezTo>
                <a:cubicBezTo>
                  <a:pt x="342" y="260"/>
                  <a:pt x="326" y="263"/>
                  <a:pt x="311" y="266"/>
                </a:cubicBezTo>
                <a:cubicBezTo>
                  <a:pt x="305" y="266"/>
                  <a:pt x="299" y="268"/>
                  <a:pt x="293" y="269"/>
                </a:cubicBezTo>
                <a:cubicBezTo>
                  <a:pt x="278" y="272"/>
                  <a:pt x="263" y="276"/>
                  <a:pt x="248" y="277"/>
                </a:cubicBezTo>
                <a:cubicBezTo>
                  <a:pt x="216" y="281"/>
                  <a:pt x="183" y="284"/>
                  <a:pt x="150" y="287"/>
                </a:cubicBezTo>
                <a:cubicBezTo>
                  <a:pt x="136" y="289"/>
                  <a:pt x="122" y="290"/>
                  <a:pt x="108" y="294"/>
                </a:cubicBezTo>
                <a:cubicBezTo>
                  <a:pt x="99" y="297"/>
                  <a:pt x="89" y="297"/>
                  <a:pt x="80" y="296"/>
                </a:cubicBezTo>
                <a:cubicBezTo>
                  <a:pt x="76" y="296"/>
                  <a:pt x="73" y="295"/>
                  <a:pt x="70" y="293"/>
                </a:cubicBezTo>
                <a:cubicBezTo>
                  <a:pt x="62" y="286"/>
                  <a:pt x="55" y="280"/>
                  <a:pt x="47" y="273"/>
                </a:cubicBezTo>
                <a:cubicBezTo>
                  <a:pt x="45" y="271"/>
                  <a:pt x="44" y="269"/>
                  <a:pt x="43" y="267"/>
                </a:cubicBezTo>
                <a:cubicBezTo>
                  <a:pt x="37" y="253"/>
                  <a:pt x="32" y="239"/>
                  <a:pt x="32" y="224"/>
                </a:cubicBezTo>
                <a:cubicBezTo>
                  <a:pt x="31" y="216"/>
                  <a:pt x="34" y="207"/>
                  <a:pt x="43" y="203"/>
                </a:cubicBezTo>
                <a:cubicBezTo>
                  <a:pt x="46" y="201"/>
                  <a:pt x="49" y="198"/>
                  <a:pt x="52" y="195"/>
                </a:cubicBezTo>
                <a:cubicBezTo>
                  <a:pt x="65" y="184"/>
                  <a:pt x="76" y="172"/>
                  <a:pt x="90" y="163"/>
                </a:cubicBezTo>
                <a:cubicBezTo>
                  <a:pt x="91" y="162"/>
                  <a:pt x="92" y="161"/>
                  <a:pt x="92" y="160"/>
                </a:cubicBezTo>
                <a:cubicBezTo>
                  <a:pt x="92" y="160"/>
                  <a:pt x="92" y="159"/>
                  <a:pt x="92" y="158"/>
                </a:cubicBezTo>
                <a:cubicBezTo>
                  <a:pt x="92" y="158"/>
                  <a:pt x="91" y="157"/>
                  <a:pt x="90" y="157"/>
                </a:cubicBezTo>
                <a:cubicBezTo>
                  <a:pt x="87" y="159"/>
                  <a:pt x="84" y="160"/>
                  <a:pt x="81" y="162"/>
                </a:cubicBezTo>
                <a:cubicBezTo>
                  <a:pt x="69" y="169"/>
                  <a:pt x="57" y="177"/>
                  <a:pt x="45" y="184"/>
                </a:cubicBezTo>
                <a:cubicBezTo>
                  <a:pt x="40" y="187"/>
                  <a:pt x="36" y="190"/>
                  <a:pt x="32" y="193"/>
                </a:cubicBezTo>
                <a:cubicBezTo>
                  <a:pt x="24" y="198"/>
                  <a:pt x="19" y="206"/>
                  <a:pt x="21" y="215"/>
                </a:cubicBezTo>
                <a:close/>
                <a:moveTo>
                  <a:pt x="312" y="13"/>
                </a:moveTo>
                <a:cubicBezTo>
                  <a:pt x="310" y="12"/>
                  <a:pt x="309" y="11"/>
                  <a:pt x="308" y="11"/>
                </a:cubicBezTo>
                <a:cubicBezTo>
                  <a:pt x="299" y="10"/>
                  <a:pt x="293" y="13"/>
                  <a:pt x="288" y="19"/>
                </a:cubicBezTo>
                <a:cubicBezTo>
                  <a:pt x="285" y="23"/>
                  <a:pt x="282" y="27"/>
                  <a:pt x="279" y="29"/>
                </a:cubicBezTo>
                <a:cubicBezTo>
                  <a:pt x="263" y="40"/>
                  <a:pt x="247" y="52"/>
                  <a:pt x="230" y="61"/>
                </a:cubicBezTo>
                <a:cubicBezTo>
                  <a:pt x="216" y="69"/>
                  <a:pt x="203" y="78"/>
                  <a:pt x="189" y="87"/>
                </a:cubicBezTo>
                <a:cubicBezTo>
                  <a:pt x="181" y="92"/>
                  <a:pt x="173" y="97"/>
                  <a:pt x="165" y="102"/>
                </a:cubicBezTo>
                <a:cubicBezTo>
                  <a:pt x="149" y="113"/>
                  <a:pt x="134" y="123"/>
                  <a:pt x="118" y="134"/>
                </a:cubicBezTo>
                <a:cubicBezTo>
                  <a:pt x="114" y="137"/>
                  <a:pt x="109" y="140"/>
                  <a:pt x="108" y="146"/>
                </a:cubicBezTo>
                <a:cubicBezTo>
                  <a:pt x="114" y="148"/>
                  <a:pt x="118" y="143"/>
                  <a:pt x="122" y="140"/>
                </a:cubicBezTo>
                <a:cubicBezTo>
                  <a:pt x="132" y="135"/>
                  <a:pt x="142" y="129"/>
                  <a:pt x="151" y="122"/>
                </a:cubicBezTo>
                <a:cubicBezTo>
                  <a:pt x="165" y="111"/>
                  <a:pt x="179" y="102"/>
                  <a:pt x="194" y="93"/>
                </a:cubicBezTo>
                <a:cubicBezTo>
                  <a:pt x="216" y="80"/>
                  <a:pt x="237" y="67"/>
                  <a:pt x="260" y="54"/>
                </a:cubicBezTo>
                <a:cubicBezTo>
                  <a:pt x="277" y="45"/>
                  <a:pt x="292" y="31"/>
                  <a:pt x="308" y="19"/>
                </a:cubicBezTo>
                <a:cubicBezTo>
                  <a:pt x="310" y="17"/>
                  <a:pt x="310" y="15"/>
                  <a:pt x="312" y="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1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94933" y="1219199"/>
            <a:ext cx="29559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CONTENTS</a:t>
            </a:r>
            <a:endParaRPr lang="zh-CN" altLang="en-US" sz="3600" b="1" dirty="0">
              <a:latin typeface="Senty黑板报" panose="03000600000000000000" pitchFamily="66" charset="-122"/>
              <a:ea typeface="Senty黑板报" panose="03000600000000000000" pitchFamily="66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94933" y="178364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目录</a:t>
            </a:r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 rot="702213">
            <a:off x="6151597" y="2493298"/>
            <a:ext cx="116873" cy="560137"/>
          </a:xfrm>
          <a:custGeom>
            <a:avLst/>
            <a:gdLst>
              <a:gd name="T0" fmla="*/ 213 w 223"/>
              <a:gd name="T1" fmla="*/ 275 h 1079"/>
              <a:gd name="T2" fmla="*/ 189 w 223"/>
              <a:gd name="T3" fmla="*/ 646 h 1079"/>
              <a:gd name="T4" fmla="*/ 70 w 223"/>
              <a:gd name="T5" fmla="*/ 928 h 1079"/>
              <a:gd name="T6" fmla="*/ 1 w 223"/>
              <a:gd name="T7" fmla="*/ 441 h 1079"/>
              <a:gd name="T8" fmla="*/ 99 w 223"/>
              <a:gd name="T9" fmla="*/ 10 h 1079"/>
              <a:gd name="T10" fmla="*/ 125 w 223"/>
              <a:gd name="T11" fmla="*/ 785 h 1079"/>
              <a:gd name="T12" fmla="*/ 119 w 223"/>
              <a:gd name="T13" fmla="*/ 795 h 1079"/>
              <a:gd name="T14" fmla="*/ 116 w 223"/>
              <a:gd name="T15" fmla="*/ 984 h 1079"/>
              <a:gd name="T16" fmla="*/ 116 w 223"/>
              <a:gd name="T17" fmla="*/ 984 h 1079"/>
              <a:gd name="T18" fmla="*/ 99 w 223"/>
              <a:gd name="T19" fmla="*/ 1055 h 1079"/>
              <a:gd name="T20" fmla="*/ 19 w 223"/>
              <a:gd name="T21" fmla="*/ 1015 h 1079"/>
              <a:gd name="T22" fmla="*/ 42 w 223"/>
              <a:gd name="T23" fmla="*/ 1057 h 1079"/>
              <a:gd name="T24" fmla="*/ 119 w 223"/>
              <a:gd name="T25" fmla="*/ 96 h 1079"/>
              <a:gd name="T26" fmla="*/ 64 w 223"/>
              <a:gd name="T27" fmla="*/ 609 h 1079"/>
              <a:gd name="T28" fmla="*/ 72 w 223"/>
              <a:gd name="T29" fmla="*/ 536 h 1079"/>
              <a:gd name="T30" fmla="*/ 116 w 223"/>
              <a:gd name="T31" fmla="*/ 130 h 1079"/>
              <a:gd name="T32" fmla="*/ 119 w 223"/>
              <a:gd name="T33" fmla="*/ 163 h 1079"/>
              <a:gd name="T34" fmla="*/ 81 w 223"/>
              <a:gd name="T35" fmla="*/ 863 h 1079"/>
              <a:gd name="T36" fmla="*/ 142 w 223"/>
              <a:gd name="T37" fmla="*/ 751 h 1079"/>
              <a:gd name="T38" fmla="*/ 52 w 223"/>
              <a:gd name="T39" fmla="*/ 745 h 1079"/>
              <a:gd name="T40" fmla="*/ 42 w 223"/>
              <a:gd name="T41" fmla="*/ 114 h 1079"/>
              <a:gd name="T42" fmla="*/ 19 w 223"/>
              <a:gd name="T43" fmla="*/ 327 h 1079"/>
              <a:gd name="T44" fmla="*/ 28 w 223"/>
              <a:gd name="T45" fmla="*/ 386 h 1079"/>
              <a:gd name="T46" fmla="*/ 84 w 223"/>
              <a:gd name="T47" fmla="*/ 465 h 1079"/>
              <a:gd name="T48" fmla="*/ 143 w 223"/>
              <a:gd name="T49" fmla="*/ 311 h 1079"/>
              <a:gd name="T50" fmla="*/ 92 w 223"/>
              <a:gd name="T51" fmla="*/ 657 h 1079"/>
              <a:gd name="T52" fmla="*/ 138 w 223"/>
              <a:gd name="T53" fmla="*/ 92 h 1079"/>
              <a:gd name="T54" fmla="*/ 66 w 223"/>
              <a:gd name="T55" fmla="*/ 893 h 1079"/>
              <a:gd name="T56" fmla="*/ 138 w 223"/>
              <a:gd name="T57" fmla="*/ 657 h 1079"/>
              <a:gd name="T58" fmla="*/ 143 w 223"/>
              <a:gd name="T59" fmla="*/ 522 h 1079"/>
              <a:gd name="T60" fmla="*/ 112 w 223"/>
              <a:gd name="T61" fmla="*/ 262 h 1079"/>
              <a:gd name="T62" fmla="*/ 102 w 223"/>
              <a:gd name="T63" fmla="*/ 567 h 1079"/>
              <a:gd name="T64" fmla="*/ 48 w 223"/>
              <a:gd name="T65" fmla="*/ 462 h 1079"/>
              <a:gd name="T66" fmla="*/ 205 w 223"/>
              <a:gd name="T67" fmla="*/ 213 h 1079"/>
              <a:gd name="T68" fmla="*/ 160 w 223"/>
              <a:gd name="T69" fmla="*/ 618 h 1079"/>
              <a:gd name="T70" fmla="*/ 180 w 223"/>
              <a:gd name="T71" fmla="*/ 415 h 1079"/>
              <a:gd name="T72" fmla="*/ 59 w 223"/>
              <a:gd name="T73" fmla="*/ 326 h 1079"/>
              <a:gd name="T74" fmla="*/ 111 w 223"/>
              <a:gd name="T75" fmla="*/ 246 h 1079"/>
              <a:gd name="T76" fmla="*/ 202 w 223"/>
              <a:gd name="T77" fmla="*/ 322 h 1079"/>
              <a:gd name="T78" fmla="*/ 147 w 223"/>
              <a:gd name="T79" fmla="*/ 223 h 1079"/>
              <a:gd name="T80" fmla="*/ 69 w 223"/>
              <a:gd name="T81" fmla="*/ 24 h 1079"/>
              <a:gd name="T82" fmla="*/ 200 w 223"/>
              <a:gd name="T83" fmla="*/ 351 h 1079"/>
              <a:gd name="T84" fmla="*/ 202 w 223"/>
              <a:gd name="T85" fmla="*/ 308 h 1079"/>
              <a:gd name="T86" fmla="*/ 178 w 223"/>
              <a:gd name="T87" fmla="*/ 322 h 1079"/>
              <a:gd name="T88" fmla="*/ 128 w 223"/>
              <a:gd name="T89" fmla="*/ 718 h 1079"/>
              <a:gd name="T90" fmla="*/ 83 w 223"/>
              <a:gd name="T91" fmla="*/ 708 h 1079"/>
              <a:gd name="T92" fmla="*/ 205 w 223"/>
              <a:gd name="T93" fmla="*/ 258 h 1079"/>
              <a:gd name="T94" fmla="*/ 89 w 223"/>
              <a:gd name="T95" fmla="*/ 409 h 1079"/>
              <a:gd name="T96" fmla="*/ 112 w 223"/>
              <a:gd name="T97" fmla="*/ 22 h 1079"/>
              <a:gd name="T98" fmla="*/ 115 w 223"/>
              <a:gd name="T99" fmla="*/ 177 h 1079"/>
              <a:gd name="T100" fmla="*/ 142 w 223"/>
              <a:gd name="T101" fmla="*/ 376 h 1079"/>
              <a:gd name="T102" fmla="*/ 191 w 223"/>
              <a:gd name="T103" fmla="*/ 452 h 1079"/>
              <a:gd name="T104" fmla="*/ 201 w 223"/>
              <a:gd name="T105" fmla="*/ 90 h 1079"/>
              <a:gd name="T106" fmla="*/ 210 w 223"/>
              <a:gd name="T107" fmla="*/ 182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3" h="1079">
                <a:moveTo>
                  <a:pt x="220" y="38"/>
                </a:moveTo>
                <a:cubicBezTo>
                  <a:pt x="220" y="66"/>
                  <a:pt x="220" y="92"/>
                  <a:pt x="220" y="119"/>
                </a:cubicBezTo>
                <a:cubicBezTo>
                  <a:pt x="220" y="127"/>
                  <a:pt x="223" y="135"/>
                  <a:pt x="221" y="143"/>
                </a:cubicBezTo>
                <a:cubicBezTo>
                  <a:pt x="217" y="164"/>
                  <a:pt x="219" y="186"/>
                  <a:pt x="219" y="207"/>
                </a:cubicBezTo>
                <a:cubicBezTo>
                  <a:pt x="218" y="224"/>
                  <a:pt x="216" y="242"/>
                  <a:pt x="214" y="259"/>
                </a:cubicBezTo>
                <a:cubicBezTo>
                  <a:pt x="214" y="264"/>
                  <a:pt x="213" y="269"/>
                  <a:pt x="213" y="275"/>
                </a:cubicBezTo>
                <a:cubicBezTo>
                  <a:pt x="213" y="278"/>
                  <a:pt x="215" y="282"/>
                  <a:pt x="215" y="284"/>
                </a:cubicBezTo>
                <a:cubicBezTo>
                  <a:pt x="214" y="296"/>
                  <a:pt x="212" y="306"/>
                  <a:pt x="212" y="317"/>
                </a:cubicBezTo>
                <a:cubicBezTo>
                  <a:pt x="211" y="340"/>
                  <a:pt x="209" y="363"/>
                  <a:pt x="207" y="386"/>
                </a:cubicBezTo>
                <a:cubicBezTo>
                  <a:pt x="203" y="434"/>
                  <a:pt x="199" y="482"/>
                  <a:pt x="199" y="530"/>
                </a:cubicBezTo>
                <a:cubicBezTo>
                  <a:pt x="199" y="545"/>
                  <a:pt x="196" y="559"/>
                  <a:pt x="195" y="574"/>
                </a:cubicBezTo>
                <a:cubicBezTo>
                  <a:pt x="193" y="598"/>
                  <a:pt x="191" y="622"/>
                  <a:pt x="189" y="646"/>
                </a:cubicBezTo>
                <a:cubicBezTo>
                  <a:pt x="187" y="660"/>
                  <a:pt x="186" y="674"/>
                  <a:pt x="185" y="688"/>
                </a:cubicBezTo>
                <a:cubicBezTo>
                  <a:pt x="185" y="712"/>
                  <a:pt x="178" y="735"/>
                  <a:pt x="170" y="757"/>
                </a:cubicBezTo>
                <a:cubicBezTo>
                  <a:pt x="156" y="797"/>
                  <a:pt x="141" y="837"/>
                  <a:pt x="126" y="877"/>
                </a:cubicBezTo>
                <a:cubicBezTo>
                  <a:pt x="120" y="894"/>
                  <a:pt x="111" y="909"/>
                  <a:pt x="100" y="922"/>
                </a:cubicBezTo>
                <a:cubicBezTo>
                  <a:pt x="96" y="927"/>
                  <a:pt x="91" y="932"/>
                  <a:pt x="88" y="935"/>
                </a:cubicBezTo>
                <a:cubicBezTo>
                  <a:pt x="79" y="937"/>
                  <a:pt x="73" y="933"/>
                  <a:pt x="70" y="928"/>
                </a:cubicBezTo>
                <a:cubicBezTo>
                  <a:pt x="65" y="921"/>
                  <a:pt x="60" y="913"/>
                  <a:pt x="57" y="906"/>
                </a:cubicBezTo>
                <a:cubicBezTo>
                  <a:pt x="45" y="875"/>
                  <a:pt x="33" y="844"/>
                  <a:pt x="23" y="813"/>
                </a:cubicBezTo>
                <a:cubicBezTo>
                  <a:pt x="14" y="786"/>
                  <a:pt x="9" y="759"/>
                  <a:pt x="8" y="731"/>
                </a:cubicBezTo>
                <a:cubicBezTo>
                  <a:pt x="7" y="708"/>
                  <a:pt x="8" y="686"/>
                  <a:pt x="9" y="663"/>
                </a:cubicBezTo>
                <a:cubicBezTo>
                  <a:pt x="11" y="616"/>
                  <a:pt x="10" y="568"/>
                  <a:pt x="4" y="521"/>
                </a:cubicBezTo>
                <a:cubicBezTo>
                  <a:pt x="1" y="495"/>
                  <a:pt x="1" y="468"/>
                  <a:pt x="1" y="441"/>
                </a:cubicBezTo>
                <a:cubicBezTo>
                  <a:pt x="0" y="370"/>
                  <a:pt x="0" y="299"/>
                  <a:pt x="0" y="227"/>
                </a:cubicBezTo>
                <a:cubicBezTo>
                  <a:pt x="0" y="204"/>
                  <a:pt x="0" y="181"/>
                  <a:pt x="1" y="157"/>
                </a:cubicBezTo>
                <a:cubicBezTo>
                  <a:pt x="2" y="126"/>
                  <a:pt x="7" y="95"/>
                  <a:pt x="16" y="65"/>
                </a:cubicBezTo>
                <a:cubicBezTo>
                  <a:pt x="20" y="53"/>
                  <a:pt x="26" y="42"/>
                  <a:pt x="35" y="32"/>
                </a:cubicBezTo>
                <a:cubicBezTo>
                  <a:pt x="42" y="24"/>
                  <a:pt x="50" y="18"/>
                  <a:pt x="61" y="16"/>
                </a:cubicBezTo>
                <a:cubicBezTo>
                  <a:pt x="74" y="13"/>
                  <a:pt x="86" y="11"/>
                  <a:pt x="99" y="10"/>
                </a:cubicBezTo>
                <a:cubicBezTo>
                  <a:pt x="112" y="9"/>
                  <a:pt x="125" y="7"/>
                  <a:pt x="138" y="4"/>
                </a:cubicBezTo>
                <a:cubicBezTo>
                  <a:pt x="148" y="2"/>
                  <a:pt x="159" y="1"/>
                  <a:pt x="170" y="0"/>
                </a:cubicBezTo>
                <a:cubicBezTo>
                  <a:pt x="177" y="0"/>
                  <a:pt x="185" y="1"/>
                  <a:pt x="191" y="3"/>
                </a:cubicBezTo>
                <a:cubicBezTo>
                  <a:pt x="202" y="6"/>
                  <a:pt x="211" y="14"/>
                  <a:pt x="215" y="24"/>
                </a:cubicBezTo>
                <a:cubicBezTo>
                  <a:pt x="217" y="29"/>
                  <a:pt x="219" y="34"/>
                  <a:pt x="220" y="38"/>
                </a:cubicBezTo>
                <a:close/>
                <a:moveTo>
                  <a:pt x="125" y="785"/>
                </a:moveTo>
                <a:cubicBezTo>
                  <a:pt x="123" y="783"/>
                  <a:pt x="121" y="782"/>
                  <a:pt x="119" y="781"/>
                </a:cubicBezTo>
                <a:cubicBezTo>
                  <a:pt x="121" y="780"/>
                  <a:pt x="123" y="780"/>
                  <a:pt x="124" y="779"/>
                </a:cubicBezTo>
                <a:cubicBezTo>
                  <a:pt x="124" y="781"/>
                  <a:pt x="125" y="782"/>
                  <a:pt x="125" y="785"/>
                </a:cubicBezTo>
                <a:close/>
                <a:moveTo>
                  <a:pt x="117" y="799"/>
                </a:moveTo>
                <a:cubicBezTo>
                  <a:pt x="116" y="798"/>
                  <a:pt x="116" y="797"/>
                  <a:pt x="115" y="796"/>
                </a:cubicBezTo>
                <a:cubicBezTo>
                  <a:pt x="116" y="796"/>
                  <a:pt x="118" y="795"/>
                  <a:pt x="119" y="795"/>
                </a:cubicBezTo>
                <a:cubicBezTo>
                  <a:pt x="120" y="796"/>
                  <a:pt x="120" y="797"/>
                  <a:pt x="120" y="798"/>
                </a:cubicBezTo>
                <a:cubicBezTo>
                  <a:pt x="119" y="799"/>
                  <a:pt x="118" y="799"/>
                  <a:pt x="117" y="799"/>
                </a:cubicBezTo>
                <a:close/>
                <a:moveTo>
                  <a:pt x="101" y="813"/>
                </a:moveTo>
                <a:cubicBezTo>
                  <a:pt x="107" y="812"/>
                  <a:pt x="111" y="813"/>
                  <a:pt x="111" y="820"/>
                </a:cubicBezTo>
                <a:cubicBezTo>
                  <a:pt x="106" y="821"/>
                  <a:pt x="103" y="819"/>
                  <a:pt x="101" y="813"/>
                </a:cubicBezTo>
                <a:close/>
                <a:moveTo>
                  <a:pt x="116" y="984"/>
                </a:moveTo>
                <a:cubicBezTo>
                  <a:pt x="128" y="1000"/>
                  <a:pt x="131" y="1016"/>
                  <a:pt x="126" y="1033"/>
                </a:cubicBezTo>
                <a:cubicBezTo>
                  <a:pt x="122" y="1049"/>
                  <a:pt x="113" y="1061"/>
                  <a:pt x="98" y="1068"/>
                </a:cubicBezTo>
                <a:cubicBezTo>
                  <a:pt x="76" y="1077"/>
                  <a:pt x="55" y="1079"/>
                  <a:pt x="35" y="1066"/>
                </a:cubicBezTo>
                <a:cubicBezTo>
                  <a:pt x="7" y="1050"/>
                  <a:pt x="1" y="1023"/>
                  <a:pt x="17" y="997"/>
                </a:cubicBezTo>
                <a:cubicBezTo>
                  <a:pt x="27" y="980"/>
                  <a:pt x="42" y="971"/>
                  <a:pt x="61" y="969"/>
                </a:cubicBezTo>
                <a:cubicBezTo>
                  <a:pt x="81" y="968"/>
                  <a:pt x="99" y="973"/>
                  <a:pt x="116" y="984"/>
                </a:cubicBezTo>
                <a:close/>
                <a:moveTo>
                  <a:pt x="34" y="1002"/>
                </a:moveTo>
                <a:cubicBezTo>
                  <a:pt x="38" y="1007"/>
                  <a:pt x="43" y="1008"/>
                  <a:pt x="49" y="1006"/>
                </a:cubicBezTo>
                <a:cubicBezTo>
                  <a:pt x="53" y="1004"/>
                  <a:pt x="57" y="1002"/>
                  <a:pt x="57" y="995"/>
                </a:cubicBezTo>
                <a:cubicBezTo>
                  <a:pt x="53" y="990"/>
                  <a:pt x="47" y="988"/>
                  <a:pt x="41" y="990"/>
                </a:cubicBezTo>
                <a:cubicBezTo>
                  <a:pt x="35" y="992"/>
                  <a:pt x="32" y="995"/>
                  <a:pt x="34" y="1002"/>
                </a:cubicBezTo>
                <a:close/>
                <a:moveTo>
                  <a:pt x="99" y="1055"/>
                </a:moveTo>
                <a:cubicBezTo>
                  <a:pt x="99" y="1054"/>
                  <a:pt x="99" y="1054"/>
                  <a:pt x="98" y="1053"/>
                </a:cubicBezTo>
                <a:cubicBezTo>
                  <a:pt x="95" y="1055"/>
                  <a:pt x="92" y="1057"/>
                  <a:pt x="88" y="1058"/>
                </a:cubicBezTo>
                <a:cubicBezTo>
                  <a:pt x="89" y="1059"/>
                  <a:pt x="89" y="1059"/>
                  <a:pt x="89" y="1059"/>
                </a:cubicBezTo>
                <a:cubicBezTo>
                  <a:pt x="92" y="1058"/>
                  <a:pt x="96" y="1056"/>
                  <a:pt x="99" y="1055"/>
                </a:cubicBezTo>
                <a:close/>
                <a:moveTo>
                  <a:pt x="20" y="1015"/>
                </a:moveTo>
                <a:cubicBezTo>
                  <a:pt x="19" y="1015"/>
                  <a:pt x="19" y="1015"/>
                  <a:pt x="19" y="1015"/>
                </a:cubicBezTo>
                <a:cubicBezTo>
                  <a:pt x="19" y="1016"/>
                  <a:pt x="19" y="1016"/>
                  <a:pt x="19" y="1016"/>
                </a:cubicBezTo>
                <a:lnTo>
                  <a:pt x="20" y="1015"/>
                </a:lnTo>
                <a:close/>
                <a:moveTo>
                  <a:pt x="42" y="1057"/>
                </a:moveTo>
                <a:cubicBezTo>
                  <a:pt x="41" y="1056"/>
                  <a:pt x="41" y="1056"/>
                  <a:pt x="41" y="1056"/>
                </a:cubicBezTo>
                <a:cubicBezTo>
                  <a:pt x="40" y="1057"/>
                  <a:pt x="40" y="1057"/>
                  <a:pt x="40" y="1057"/>
                </a:cubicBezTo>
                <a:lnTo>
                  <a:pt x="42" y="1057"/>
                </a:lnTo>
                <a:close/>
                <a:moveTo>
                  <a:pt x="120" y="95"/>
                </a:moveTo>
                <a:cubicBezTo>
                  <a:pt x="121" y="101"/>
                  <a:pt x="125" y="104"/>
                  <a:pt x="130" y="104"/>
                </a:cubicBezTo>
                <a:cubicBezTo>
                  <a:pt x="141" y="113"/>
                  <a:pt x="141" y="113"/>
                  <a:pt x="152" y="107"/>
                </a:cubicBezTo>
                <a:cubicBezTo>
                  <a:pt x="147" y="107"/>
                  <a:pt x="144" y="108"/>
                  <a:pt x="141" y="107"/>
                </a:cubicBezTo>
                <a:cubicBezTo>
                  <a:pt x="137" y="107"/>
                  <a:pt x="134" y="105"/>
                  <a:pt x="130" y="105"/>
                </a:cubicBezTo>
                <a:cubicBezTo>
                  <a:pt x="127" y="102"/>
                  <a:pt x="123" y="99"/>
                  <a:pt x="119" y="96"/>
                </a:cubicBezTo>
                <a:cubicBezTo>
                  <a:pt x="118" y="95"/>
                  <a:pt x="117" y="95"/>
                  <a:pt x="119" y="95"/>
                </a:cubicBezTo>
                <a:cubicBezTo>
                  <a:pt x="117" y="95"/>
                  <a:pt x="119" y="95"/>
                  <a:pt x="120" y="95"/>
                </a:cubicBezTo>
                <a:close/>
                <a:moveTo>
                  <a:pt x="56" y="603"/>
                </a:moveTo>
                <a:cubicBezTo>
                  <a:pt x="56" y="600"/>
                  <a:pt x="55" y="597"/>
                  <a:pt x="49" y="596"/>
                </a:cubicBezTo>
                <a:cubicBezTo>
                  <a:pt x="52" y="599"/>
                  <a:pt x="54" y="601"/>
                  <a:pt x="56" y="602"/>
                </a:cubicBezTo>
                <a:cubicBezTo>
                  <a:pt x="57" y="606"/>
                  <a:pt x="57" y="610"/>
                  <a:pt x="64" y="609"/>
                </a:cubicBezTo>
                <a:cubicBezTo>
                  <a:pt x="60" y="606"/>
                  <a:pt x="58" y="605"/>
                  <a:pt x="56" y="603"/>
                </a:cubicBezTo>
                <a:close/>
                <a:moveTo>
                  <a:pt x="72" y="536"/>
                </a:moveTo>
                <a:cubicBezTo>
                  <a:pt x="69" y="530"/>
                  <a:pt x="67" y="524"/>
                  <a:pt x="60" y="521"/>
                </a:cubicBezTo>
                <a:cubicBezTo>
                  <a:pt x="55" y="511"/>
                  <a:pt x="55" y="511"/>
                  <a:pt x="48" y="510"/>
                </a:cubicBezTo>
                <a:cubicBezTo>
                  <a:pt x="51" y="515"/>
                  <a:pt x="55" y="519"/>
                  <a:pt x="60" y="521"/>
                </a:cubicBezTo>
                <a:cubicBezTo>
                  <a:pt x="62" y="528"/>
                  <a:pt x="65" y="534"/>
                  <a:pt x="72" y="536"/>
                </a:cubicBezTo>
                <a:cubicBezTo>
                  <a:pt x="72" y="540"/>
                  <a:pt x="72" y="543"/>
                  <a:pt x="79" y="544"/>
                </a:cubicBezTo>
                <a:cubicBezTo>
                  <a:pt x="76" y="541"/>
                  <a:pt x="74" y="538"/>
                  <a:pt x="72" y="536"/>
                </a:cubicBezTo>
                <a:close/>
                <a:moveTo>
                  <a:pt x="123" y="135"/>
                </a:moveTo>
                <a:cubicBezTo>
                  <a:pt x="131" y="144"/>
                  <a:pt x="131" y="144"/>
                  <a:pt x="139" y="145"/>
                </a:cubicBezTo>
                <a:cubicBezTo>
                  <a:pt x="135" y="139"/>
                  <a:pt x="129" y="136"/>
                  <a:pt x="123" y="135"/>
                </a:cubicBezTo>
                <a:cubicBezTo>
                  <a:pt x="120" y="134"/>
                  <a:pt x="118" y="132"/>
                  <a:pt x="116" y="130"/>
                </a:cubicBezTo>
                <a:cubicBezTo>
                  <a:pt x="117" y="134"/>
                  <a:pt x="120" y="136"/>
                  <a:pt x="123" y="135"/>
                </a:cubicBezTo>
                <a:close/>
                <a:moveTo>
                  <a:pt x="119" y="163"/>
                </a:moveTo>
                <a:cubicBezTo>
                  <a:pt x="122" y="171"/>
                  <a:pt x="129" y="174"/>
                  <a:pt x="137" y="176"/>
                </a:cubicBezTo>
                <a:cubicBezTo>
                  <a:pt x="133" y="169"/>
                  <a:pt x="127" y="164"/>
                  <a:pt x="118" y="163"/>
                </a:cubicBezTo>
                <a:cubicBezTo>
                  <a:pt x="117" y="159"/>
                  <a:pt x="115" y="157"/>
                  <a:pt x="110" y="159"/>
                </a:cubicBezTo>
                <a:cubicBezTo>
                  <a:pt x="113" y="161"/>
                  <a:pt x="116" y="162"/>
                  <a:pt x="119" y="163"/>
                </a:cubicBezTo>
                <a:close/>
                <a:moveTo>
                  <a:pt x="20" y="726"/>
                </a:moveTo>
                <a:cubicBezTo>
                  <a:pt x="17" y="736"/>
                  <a:pt x="16" y="747"/>
                  <a:pt x="18" y="757"/>
                </a:cubicBezTo>
                <a:cubicBezTo>
                  <a:pt x="23" y="784"/>
                  <a:pt x="29" y="812"/>
                  <a:pt x="39" y="838"/>
                </a:cubicBezTo>
                <a:cubicBezTo>
                  <a:pt x="41" y="842"/>
                  <a:pt x="44" y="847"/>
                  <a:pt x="46" y="851"/>
                </a:cubicBezTo>
                <a:cubicBezTo>
                  <a:pt x="55" y="851"/>
                  <a:pt x="59" y="840"/>
                  <a:pt x="67" y="845"/>
                </a:cubicBezTo>
                <a:cubicBezTo>
                  <a:pt x="75" y="849"/>
                  <a:pt x="73" y="860"/>
                  <a:pt x="81" y="863"/>
                </a:cubicBezTo>
                <a:cubicBezTo>
                  <a:pt x="90" y="859"/>
                  <a:pt x="92" y="847"/>
                  <a:pt x="103" y="847"/>
                </a:cubicBezTo>
                <a:cubicBezTo>
                  <a:pt x="108" y="852"/>
                  <a:pt x="112" y="857"/>
                  <a:pt x="117" y="862"/>
                </a:cubicBezTo>
                <a:cubicBezTo>
                  <a:pt x="125" y="859"/>
                  <a:pt x="127" y="852"/>
                  <a:pt x="129" y="846"/>
                </a:cubicBezTo>
                <a:cubicBezTo>
                  <a:pt x="140" y="818"/>
                  <a:pt x="150" y="789"/>
                  <a:pt x="160" y="761"/>
                </a:cubicBezTo>
                <a:cubicBezTo>
                  <a:pt x="161" y="757"/>
                  <a:pt x="160" y="753"/>
                  <a:pt x="160" y="749"/>
                </a:cubicBezTo>
                <a:cubicBezTo>
                  <a:pt x="154" y="750"/>
                  <a:pt x="148" y="750"/>
                  <a:pt x="142" y="751"/>
                </a:cubicBezTo>
                <a:cubicBezTo>
                  <a:pt x="137" y="745"/>
                  <a:pt x="133" y="740"/>
                  <a:pt x="128" y="734"/>
                </a:cubicBezTo>
                <a:cubicBezTo>
                  <a:pt x="118" y="738"/>
                  <a:pt x="117" y="751"/>
                  <a:pt x="105" y="754"/>
                </a:cubicBezTo>
                <a:cubicBezTo>
                  <a:pt x="96" y="750"/>
                  <a:pt x="98" y="738"/>
                  <a:pt x="91" y="732"/>
                </a:cubicBezTo>
                <a:cubicBezTo>
                  <a:pt x="89" y="732"/>
                  <a:pt x="87" y="731"/>
                  <a:pt x="85" y="730"/>
                </a:cubicBezTo>
                <a:cubicBezTo>
                  <a:pt x="79" y="736"/>
                  <a:pt x="76" y="745"/>
                  <a:pt x="65" y="747"/>
                </a:cubicBezTo>
                <a:cubicBezTo>
                  <a:pt x="62" y="747"/>
                  <a:pt x="57" y="746"/>
                  <a:pt x="52" y="745"/>
                </a:cubicBezTo>
                <a:cubicBezTo>
                  <a:pt x="47" y="736"/>
                  <a:pt x="42" y="729"/>
                  <a:pt x="38" y="722"/>
                </a:cubicBezTo>
                <a:cubicBezTo>
                  <a:pt x="31" y="719"/>
                  <a:pt x="26" y="720"/>
                  <a:pt x="20" y="726"/>
                </a:cubicBezTo>
                <a:close/>
                <a:moveTo>
                  <a:pt x="34" y="350"/>
                </a:moveTo>
                <a:cubicBezTo>
                  <a:pt x="38" y="340"/>
                  <a:pt x="39" y="331"/>
                  <a:pt x="39" y="322"/>
                </a:cubicBezTo>
                <a:cubicBezTo>
                  <a:pt x="40" y="284"/>
                  <a:pt x="42" y="246"/>
                  <a:pt x="42" y="208"/>
                </a:cubicBezTo>
                <a:cubicBezTo>
                  <a:pt x="43" y="177"/>
                  <a:pt x="42" y="145"/>
                  <a:pt x="42" y="114"/>
                </a:cubicBezTo>
                <a:cubicBezTo>
                  <a:pt x="42" y="99"/>
                  <a:pt x="43" y="85"/>
                  <a:pt x="43" y="70"/>
                </a:cubicBezTo>
                <a:cubicBezTo>
                  <a:pt x="43" y="66"/>
                  <a:pt x="41" y="61"/>
                  <a:pt x="39" y="54"/>
                </a:cubicBezTo>
                <a:cubicBezTo>
                  <a:pt x="38" y="59"/>
                  <a:pt x="37" y="60"/>
                  <a:pt x="36" y="62"/>
                </a:cubicBezTo>
                <a:cubicBezTo>
                  <a:pt x="32" y="82"/>
                  <a:pt x="30" y="103"/>
                  <a:pt x="27" y="124"/>
                </a:cubicBezTo>
                <a:cubicBezTo>
                  <a:pt x="23" y="156"/>
                  <a:pt x="20" y="189"/>
                  <a:pt x="21" y="222"/>
                </a:cubicBezTo>
                <a:cubicBezTo>
                  <a:pt x="22" y="257"/>
                  <a:pt x="22" y="292"/>
                  <a:pt x="19" y="327"/>
                </a:cubicBezTo>
                <a:cubicBezTo>
                  <a:pt x="18" y="336"/>
                  <a:pt x="19" y="344"/>
                  <a:pt x="25" y="351"/>
                </a:cubicBezTo>
                <a:cubicBezTo>
                  <a:pt x="28" y="351"/>
                  <a:pt x="31" y="350"/>
                  <a:pt x="34" y="350"/>
                </a:cubicBezTo>
                <a:close/>
                <a:moveTo>
                  <a:pt x="23" y="451"/>
                </a:moveTo>
                <a:cubicBezTo>
                  <a:pt x="25" y="445"/>
                  <a:pt x="27" y="440"/>
                  <a:pt x="27" y="436"/>
                </a:cubicBezTo>
                <a:cubicBezTo>
                  <a:pt x="28" y="421"/>
                  <a:pt x="29" y="406"/>
                  <a:pt x="29" y="392"/>
                </a:cubicBezTo>
                <a:cubicBezTo>
                  <a:pt x="29" y="390"/>
                  <a:pt x="29" y="388"/>
                  <a:pt x="28" y="386"/>
                </a:cubicBezTo>
                <a:cubicBezTo>
                  <a:pt x="27" y="383"/>
                  <a:pt x="26" y="380"/>
                  <a:pt x="22" y="380"/>
                </a:cubicBezTo>
                <a:cubicBezTo>
                  <a:pt x="15" y="392"/>
                  <a:pt x="12" y="413"/>
                  <a:pt x="13" y="432"/>
                </a:cubicBezTo>
                <a:cubicBezTo>
                  <a:pt x="14" y="439"/>
                  <a:pt x="16" y="445"/>
                  <a:pt x="23" y="451"/>
                </a:cubicBezTo>
                <a:close/>
                <a:moveTo>
                  <a:pt x="114" y="498"/>
                </a:moveTo>
                <a:cubicBezTo>
                  <a:pt x="111" y="485"/>
                  <a:pt x="103" y="476"/>
                  <a:pt x="96" y="466"/>
                </a:cubicBezTo>
                <a:cubicBezTo>
                  <a:pt x="93" y="465"/>
                  <a:pt x="89" y="465"/>
                  <a:pt x="84" y="465"/>
                </a:cubicBezTo>
                <a:cubicBezTo>
                  <a:pt x="91" y="481"/>
                  <a:pt x="102" y="490"/>
                  <a:pt x="114" y="498"/>
                </a:cubicBezTo>
                <a:close/>
                <a:moveTo>
                  <a:pt x="143" y="311"/>
                </a:moveTo>
                <a:cubicBezTo>
                  <a:pt x="142" y="312"/>
                  <a:pt x="141" y="313"/>
                  <a:pt x="140" y="314"/>
                </a:cubicBezTo>
                <a:cubicBezTo>
                  <a:pt x="146" y="320"/>
                  <a:pt x="152" y="327"/>
                  <a:pt x="159" y="333"/>
                </a:cubicBezTo>
                <a:cubicBezTo>
                  <a:pt x="163" y="337"/>
                  <a:pt x="167" y="338"/>
                  <a:pt x="173" y="334"/>
                </a:cubicBezTo>
                <a:cubicBezTo>
                  <a:pt x="164" y="324"/>
                  <a:pt x="153" y="318"/>
                  <a:pt x="143" y="311"/>
                </a:cubicBezTo>
                <a:close/>
                <a:moveTo>
                  <a:pt x="100" y="638"/>
                </a:moveTo>
                <a:cubicBezTo>
                  <a:pt x="99" y="639"/>
                  <a:pt x="98" y="640"/>
                  <a:pt x="97" y="641"/>
                </a:cubicBezTo>
                <a:cubicBezTo>
                  <a:pt x="105" y="651"/>
                  <a:pt x="114" y="661"/>
                  <a:pt x="122" y="671"/>
                </a:cubicBezTo>
                <a:cubicBezTo>
                  <a:pt x="124" y="673"/>
                  <a:pt x="126" y="675"/>
                  <a:pt x="129" y="670"/>
                </a:cubicBezTo>
                <a:cubicBezTo>
                  <a:pt x="119" y="660"/>
                  <a:pt x="110" y="649"/>
                  <a:pt x="100" y="638"/>
                </a:cubicBezTo>
                <a:close/>
                <a:moveTo>
                  <a:pt x="92" y="657"/>
                </a:moveTo>
                <a:cubicBezTo>
                  <a:pt x="91" y="658"/>
                  <a:pt x="90" y="659"/>
                  <a:pt x="89" y="660"/>
                </a:cubicBezTo>
                <a:cubicBezTo>
                  <a:pt x="94" y="669"/>
                  <a:pt x="101" y="677"/>
                  <a:pt x="110" y="683"/>
                </a:cubicBezTo>
                <a:cubicBezTo>
                  <a:pt x="111" y="684"/>
                  <a:pt x="113" y="683"/>
                  <a:pt x="116" y="683"/>
                </a:cubicBezTo>
                <a:cubicBezTo>
                  <a:pt x="115" y="680"/>
                  <a:pt x="114" y="678"/>
                  <a:pt x="113" y="677"/>
                </a:cubicBezTo>
                <a:cubicBezTo>
                  <a:pt x="106" y="670"/>
                  <a:pt x="99" y="664"/>
                  <a:pt x="92" y="657"/>
                </a:cubicBezTo>
                <a:close/>
                <a:moveTo>
                  <a:pt x="138" y="92"/>
                </a:moveTo>
                <a:cubicBezTo>
                  <a:pt x="125" y="80"/>
                  <a:pt x="119" y="76"/>
                  <a:pt x="103" y="72"/>
                </a:cubicBezTo>
                <a:cubicBezTo>
                  <a:pt x="116" y="81"/>
                  <a:pt x="125" y="89"/>
                  <a:pt x="138" y="92"/>
                </a:cubicBezTo>
                <a:close/>
                <a:moveTo>
                  <a:pt x="66" y="893"/>
                </a:moveTo>
                <a:cubicBezTo>
                  <a:pt x="71" y="887"/>
                  <a:pt x="72" y="882"/>
                  <a:pt x="69" y="877"/>
                </a:cubicBezTo>
                <a:cubicBezTo>
                  <a:pt x="67" y="873"/>
                  <a:pt x="66" y="868"/>
                  <a:pt x="59" y="870"/>
                </a:cubicBezTo>
                <a:cubicBezTo>
                  <a:pt x="58" y="879"/>
                  <a:pt x="59" y="886"/>
                  <a:pt x="66" y="893"/>
                </a:cubicBezTo>
                <a:close/>
                <a:moveTo>
                  <a:pt x="162" y="220"/>
                </a:moveTo>
                <a:cubicBezTo>
                  <a:pt x="173" y="235"/>
                  <a:pt x="179" y="239"/>
                  <a:pt x="193" y="244"/>
                </a:cubicBezTo>
                <a:cubicBezTo>
                  <a:pt x="182" y="234"/>
                  <a:pt x="173" y="226"/>
                  <a:pt x="162" y="220"/>
                </a:cubicBezTo>
                <a:close/>
                <a:moveTo>
                  <a:pt x="118" y="640"/>
                </a:moveTo>
                <a:cubicBezTo>
                  <a:pt x="123" y="646"/>
                  <a:pt x="126" y="651"/>
                  <a:pt x="128" y="655"/>
                </a:cubicBezTo>
                <a:cubicBezTo>
                  <a:pt x="132" y="656"/>
                  <a:pt x="135" y="657"/>
                  <a:pt x="138" y="657"/>
                </a:cubicBezTo>
                <a:cubicBezTo>
                  <a:pt x="141" y="658"/>
                  <a:pt x="143" y="664"/>
                  <a:pt x="149" y="658"/>
                </a:cubicBezTo>
                <a:cubicBezTo>
                  <a:pt x="143" y="656"/>
                  <a:pt x="138" y="653"/>
                  <a:pt x="134" y="650"/>
                </a:cubicBezTo>
                <a:cubicBezTo>
                  <a:pt x="130" y="647"/>
                  <a:pt x="127" y="642"/>
                  <a:pt x="118" y="640"/>
                </a:cubicBezTo>
                <a:close/>
                <a:moveTo>
                  <a:pt x="143" y="522"/>
                </a:moveTo>
                <a:cubicBezTo>
                  <a:pt x="152" y="541"/>
                  <a:pt x="152" y="541"/>
                  <a:pt x="163" y="546"/>
                </a:cubicBezTo>
                <a:cubicBezTo>
                  <a:pt x="158" y="538"/>
                  <a:pt x="153" y="531"/>
                  <a:pt x="143" y="522"/>
                </a:cubicBezTo>
                <a:close/>
                <a:moveTo>
                  <a:pt x="151" y="584"/>
                </a:moveTo>
                <a:cubicBezTo>
                  <a:pt x="150" y="574"/>
                  <a:pt x="148" y="571"/>
                  <a:pt x="136" y="565"/>
                </a:cubicBezTo>
                <a:cubicBezTo>
                  <a:pt x="140" y="572"/>
                  <a:pt x="144" y="579"/>
                  <a:pt x="151" y="584"/>
                </a:cubicBezTo>
                <a:close/>
                <a:moveTo>
                  <a:pt x="112" y="262"/>
                </a:moveTo>
                <a:cubicBezTo>
                  <a:pt x="122" y="278"/>
                  <a:pt x="122" y="278"/>
                  <a:pt x="132" y="280"/>
                </a:cubicBezTo>
                <a:cubicBezTo>
                  <a:pt x="128" y="272"/>
                  <a:pt x="121" y="267"/>
                  <a:pt x="112" y="262"/>
                </a:cubicBezTo>
                <a:close/>
                <a:moveTo>
                  <a:pt x="170" y="512"/>
                </a:moveTo>
                <a:cubicBezTo>
                  <a:pt x="179" y="530"/>
                  <a:pt x="179" y="530"/>
                  <a:pt x="188" y="532"/>
                </a:cubicBezTo>
                <a:cubicBezTo>
                  <a:pt x="184" y="525"/>
                  <a:pt x="179" y="518"/>
                  <a:pt x="170" y="512"/>
                </a:cubicBezTo>
                <a:close/>
                <a:moveTo>
                  <a:pt x="119" y="581"/>
                </a:moveTo>
                <a:cubicBezTo>
                  <a:pt x="116" y="576"/>
                  <a:pt x="113" y="572"/>
                  <a:pt x="109" y="567"/>
                </a:cubicBezTo>
                <a:cubicBezTo>
                  <a:pt x="108" y="565"/>
                  <a:pt x="105" y="564"/>
                  <a:pt x="102" y="567"/>
                </a:cubicBezTo>
                <a:cubicBezTo>
                  <a:pt x="106" y="574"/>
                  <a:pt x="111" y="579"/>
                  <a:pt x="119" y="581"/>
                </a:cubicBezTo>
                <a:close/>
                <a:moveTo>
                  <a:pt x="89" y="679"/>
                </a:moveTo>
                <a:cubicBezTo>
                  <a:pt x="92" y="687"/>
                  <a:pt x="95" y="691"/>
                  <a:pt x="104" y="694"/>
                </a:cubicBezTo>
                <a:cubicBezTo>
                  <a:pt x="98" y="688"/>
                  <a:pt x="95" y="685"/>
                  <a:pt x="89" y="679"/>
                </a:cubicBezTo>
                <a:close/>
                <a:moveTo>
                  <a:pt x="38" y="461"/>
                </a:moveTo>
                <a:cubicBezTo>
                  <a:pt x="41" y="463"/>
                  <a:pt x="43" y="467"/>
                  <a:pt x="48" y="462"/>
                </a:cubicBezTo>
                <a:cubicBezTo>
                  <a:pt x="46" y="460"/>
                  <a:pt x="44" y="458"/>
                  <a:pt x="42" y="455"/>
                </a:cubicBezTo>
                <a:cubicBezTo>
                  <a:pt x="40" y="457"/>
                  <a:pt x="39" y="459"/>
                  <a:pt x="38" y="461"/>
                </a:cubicBezTo>
                <a:close/>
                <a:moveTo>
                  <a:pt x="203" y="225"/>
                </a:moveTo>
                <a:cubicBezTo>
                  <a:pt x="205" y="225"/>
                  <a:pt x="206" y="226"/>
                  <a:pt x="208" y="226"/>
                </a:cubicBezTo>
                <a:cubicBezTo>
                  <a:pt x="208" y="223"/>
                  <a:pt x="209" y="220"/>
                  <a:pt x="209" y="217"/>
                </a:cubicBezTo>
                <a:cubicBezTo>
                  <a:pt x="210" y="216"/>
                  <a:pt x="208" y="215"/>
                  <a:pt x="205" y="213"/>
                </a:cubicBezTo>
                <a:cubicBezTo>
                  <a:pt x="205" y="218"/>
                  <a:pt x="204" y="221"/>
                  <a:pt x="203" y="225"/>
                </a:cubicBezTo>
                <a:close/>
                <a:moveTo>
                  <a:pt x="153" y="634"/>
                </a:moveTo>
                <a:cubicBezTo>
                  <a:pt x="151" y="631"/>
                  <a:pt x="148" y="628"/>
                  <a:pt x="144" y="624"/>
                </a:cubicBezTo>
                <a:cubicBezTo>
                  <a:pt x="145" y="631"/>
                  <a:pt x="148" y="633"/>
                  <a:pt x="153" y="634"/>
                </a:cubicBezTo>
                <a:close/>
                <a:moveTo>
                  <a:pt x="152" y="606"/>
                </a:moveTo>
                <a:cubicBezTo>
                  <a:pt x="153" y="614"/>
                  <a:pt x="153" y="614"/>
                  <a:pt x="160" y="618"/>
                </a:cubicBezTo>
                <a:cubicBezTo>
                  <a:pt x="157" y="613"/>
                  <a:pt x="155" y="611"/>
                  <a:pt x="152" y="606"/>
                </a:cubicBezTo>
                <a:close/>
                <a:moveTo>
                  <a:pt x="180" y="415"/>
                </a:moveTo>
                <a:cubicBezTo>
                  <a:pt x="180" y="415"/>
                  <a:pt x="181" y="414"/>
                  <a:pt x="181" y="414"/>
                </a:cubicBezTo>
                <a:cubicBezTo>
                  <a:pt x="180" y="412"/>
                  <a:pt x="179" y="411"/>
                  <a:pt x="178" y="409"/>
                </a:cubicBezTo>
                <a:cubicBezTo>
                  <a:pt x="177" y="410"/>
                  <a:pt x="177" y="410"/>
                  <a:pt x="176" y="410"/>
                </a:cubicBezTo>
                <a:cubicBezTo>
                  <a:pt x="178" y="412"/>
                  <a:pt x="179" y="413"/>
                  <a:pt x="180" y="415"/>
                </a:cubicBezTo>
                <a:close/>
                <a:moveTo>
                  <a:pt x="194" y="397"/>
                </a:moveTo>
                <a:cubicBezTo>
                  <a:pt x="198" y="393"/>
                  <a:pt x="198" y="393"/>
                  <a:pt x="194" y="390"/>
                </a:cubicBezTo>
                <a:cubicBezTo>
                  <a:pt x="194" y="392"/>
                  <a:pt x="194" y="395"/>
                  <a:pt x="194" y="397"/>
                </a:cubicBezTo>
                <a:close/>
                <a:moveTo>
                  <a:pt x="60" y="333"/>
                </a:moveTo>
                <a:cubicBezTo>
                  <a:pt x="61" y="332"/>
                  <a:pt x="62" y="331"/>
                  <a:pt x="63" y="330"/>
                </a:cubicBezTo>
                <a:cubicBezTo>
                  <a:pt x="62" y="329"/>
                  <a:pt x="61" y="328"/>
                  <a:pt x="59" y="326"/>
                </a:cubicBezTo>
                <a:cubicBezTo>
                  <a:pt x="59" y="327"/>
                  <a:pt x="58" y="327"/>
                  <a:pt x="58" y="328"/>
                </a:cubicBezTo>
                <a:cubicBezTo>
                  <a:pt x="58" y="329"/>
                  <a:pt x="59" y="331"/>
                  <a:pt x="60" y="333"/>
                </a:cubicBezTo>
                <a:close/>
                <a:moveTo>
                  <a:pt x="132" y="17"/>
                </a:moveTo>
                <a:cubicBezTo>
                  <a:pt x="136" y="22"/>
                  <a:pt x="138" y="19"/>
                  <a:pt x="139" y="15"/>
                </a:cubicBezTo>
                <a:cubicBezTo>
                  <a:pt x="137" y="16"/>
                  <a:pt x="135" y="16"/>
                  <a:pt x="132" y="17"/>
                </a:cubicBezTo>
                <a:close/>
                <a:moveTo>
                  <a:pt x="111" y="246"/>
                </a:moveTo>
                <a:cubicBezTo>
                  <a:pt x="112" y="241"/>
                  <a:pt x="111" y="236"/>
                  <a:pt x="104" y="239"/>
                </a:cubicBezTo>
                <a:cubicBezTo>
                  <a:pt x="107" y="242"/>
                  <a:pt x="109" y="244"/>
                  <a:pt x="111" y="246"/>
                </a:cubicBezTo>
                <a:close/>
                <a:moveTo>
                  <a:pt x="198" y="319"/>
                </a:moveTo>
                <a:cubicBezTo>
                  <a:pt x="197" y="320"/>
                  <a:pt x="197" y="321"/>
                  <a:pt x="196" y="321"/>
                </a:cubicBezTo>
                <a:cubicBezTo>
                  <a:pt x="197" y="322"/>
                  <a:pt x="198" y="323"/>
                  <a:pt x="199" y="325"/>
                </a:cubicBezTo>
                <a:cubicBezTo>
                  <a:pt x="200" y="324"/>
                  <a:pt x="201" y="323"/>
                  <a:pt x="202" y="322"/>
                </a:cubicBezTo>
                <a:cubicBezTo>
                  <a:pt x="200" y="321"/>
                  <a:pt x="199" y="320"/>
                  <a:pt x="198" y="319"/>
                </a:cubicBezTo>
                <a:close/>
                <a:moveTo>
                  <a:pt x="147" y="223"/>
                </a:moveTo>
                <a:cubicBezTo>
                  <a:pt x="147" y="223"/>
                  <a:pt x="147" y="224"/>
                  <a:pt x="146" y="224"/>
                </a:cubicBezTo>
                <a:cubicBezTo>
                  <a:pt x="147" y="225"/>
                  <a:pt x="148" y="226"/>
                  <a:pt x="148" y="227"/>
                </a:cubicBezTo>
                <a:cubicBezTo>
                  <a:pt x="149" y="227"/>
                  <a:pt x="149" y="227"/>
                  <a:pt x="149" y="227"/>
                </a:cubicBezTo>
                <a:cubicBezTo>
                  <a:pt x="149" y="225"/>
                  <a:pt x="148" y="224"/>
                  <a:pt x="147" y="223"/>
                </a:cubicBezTo>
                <a:close/>
                <a:moveTo>
                  <a:pt x="174" y="269"/>
                </a:moveTo>
                <a:cubicBezTo>
                  <a:pt x="174" y="270"/>
                  <a:pt x="173" y="270"/>
                  <a:pt x="173" y="270"/>
                </a:cubicBezTo>
                <a:cubicBezTo>
                  <a:pt x="174" y="271"/>
                  <a:pt x="174" y="272"/>
                  <a:pt x="175" y="274"/>
                </a:cubicBezTo>
                <a:cubicBezTo>
                  <a:pt x="175" y="273"/>
                  <a:pt x="176" y="273"/>
                  <a:pt x="176" y="273"/>
                </a:cubicBezTo>
                <a:cubicBezTo>
                  <a:pt x="176" y="272"/>
                  <a:pt x="175" y="271"/>
                  <a:pt x="174" y="269"/>
                </a:cubicBezTo>
                <a:close/>
                <a:moveTo>
                  <a:pt x="69" y="24"/>
                </a:moveTo>
                <a:cubicBezTo>
                  <a:pt x="68" y="28"/>
                  <a:pt x="68" y="30"/>
                  <a:pt x="72" y="28"/>
                </a:cubicBezTo>
                <a:cubicBezTo>
                  <a:pt x="71" y="26"/>
                  <a:pt x="70" y="25"/>
                  <a:pt x="69" y="24"/>
                </a:cubicBezTo>
                <a:close/>
                <a:moveTo>
                  <a:pt x="105" y="456"/>
                </a:moveTo>
                <a:cubicBezTo>
                  <a:pt x="106" y="457"/>
                  <a:pt x="106" y="460"/>
                  <a:pt x="109" y="457"/>
                </a:cubicBezTo>
                <a:cubicBezTo>
                  <a:pt x="107" y="457"/>
                  <a:pt x="106" y="456"/>
                  <a:pt x="105" y="456"/>
                </a:cubicBezTo>
                <a:close/>
                <a:moveTo>
                  <a:pt x="200" y="351"/>
                </a:moveTo>
                <a:cubicBezTo>
                  <a:pt x="200" y="351"/>
                  <a:pt x="199" y="350"/>
                  <a:pt x="199" y="350"/>
                </a:cubicBezTo>
                <a:cubicBezTo>
                  <a:pt x="198" y="351"/>
                  <a:pt x="198" y="351"/>
                  <a:pt x="197" y="352"/>
                </a:cubicBezTo>
                <a:cubicBezTo>
                  <a:pt x="197" y="352"/>
                  <a:pt x="198" y="353"/>
                  <a:pt x="198" y="354"/>
                </a:cubicBezTo>
                <a:cubicBezTo>
                  <a:pt x="199" y="353"/>
                  <a:pt x="200" y="352"/>
                  <a:pt x="200" y="351"/>
                </a:cubicBezTo>
                <a:close/>
                <a:moveTo>
                  <a:pt x="201" y="308"/>
                </a:moveTo>
                <a:cubicBezTo>
                  <a:pt x="201" y="308"/>
                  <a:pt x="202" y="308"/>
                  <a:pt x="202" y="308"/>
                </a:cubicBezTo>
                <a:cubicBezTo>
                  <a:pt x="202" y="307"/>
                  <a:pt x="202" y="306"/>
                  <a:pt x="201" y="305"/>
                </a:cubicBezTo>
                <a:cubicBezTo>
                  <a:pt x="201" y="305"/>
                  <a:pt x="200" y="305"/>
                  <a:pt x="200" y="305"/>
                </a:cubicBezTo>
                <a:cubicBezTo>
                  <a:pt x="200" y="306"/>
                  <a:pt x="200" y="307"/>
                  <a:pt x="201" y="308"/>
                </a:cubicBezTo>
                <a:close/>
                <a:moveTo>
                  <a:pt x="176" y="321"/>
                </a:moveTo>
                <a:cubicBezTo>
                  <a:pt x="176" y="321"/>
                  <a:pt x="176" y="322"/>
                  <a:pt x="177" y="322"/>
                </a:cubicBezTo>
                <a:cubicBezTo>
                  <a:pt x="177" y="322"/>
                  <a:pt x="178" y="322"/>
                  <a:pt x="178" y="322"/>
                </a:cubicBezTo>
                <a:cubicBezTo>
                  <a:pt x="178" y="321"/>
                  <a:pt x="178" y="321"/>
                  <a:pt x="177" y="320"/>
                </a:cubicBezTo>
                <a:cubicBezTo>
                  <a:pt x="177" y="320"/>
                  <a:pt x="176" y="321"/>
                  <a:pt x="176" y="321"/>
                </a:cubicBezTo>
                <a:close/>
                <a:moveTo>
                  <a:pt x="108" y="291"/>
                </a:moveTo>
                <a:cubicBezTo>
                  <a:pt x="110" y="285"/>
                  <a:pt x="109" y="284"/>
                  <a:pt x="103" y="286"/>
                </a:cubicBezTo>
                <a:cubicBezTo>
                  <a:pt x="105" y="288"/>
                  <a:pt x="106" y="289"/>
                  <a:pt x="108" y="291"/>
                </a:cubicBezTo>
                <a:close/>
                <a:moveTo>
                  <a:pt x="128" y="718"/>
                </a:moveTo>
                <a:cubicBezTo>
                  <a:pt x="127" y="717"/>
                  <a:pt x="126" y="716"/>
                  <a:pt x="125" y="715"/>
                </a:cubicBezTo>
                <a:cubicBezTo>
                  <a:pt x="125" y="716"/>
                  <a:pt x="125" y="717"/>
                  <a:pt x="124" y="718"/>
                </a:cubicBezTo>
                <a:cubicBezTo>
                  <a:pt x="125" y="718"/>
                  <a:pt x="127" y="718"/>
                  <a:pt x="128" y="718"/>
                </a:cubicBezTo>
                <a:close/>
                <a:moveTo>
                  <a:pt x="82" y="709"/>
                </a:moveTo>
                <a:cubicBezTo>
                  <a:pt x="82" y="709"/>
                  <a:pt x="83" y="709"/>
                  <a:pt x="83" y="710"/>
                </a:cubicBezTo>
                <a:cubicBezTo>
                  <a:pt x="83" y="709"/>
                  <a:pt x="83" y="708"/>
                  <a:pt x="83" y="708"/>
                </a:cubicBezTo>
                <a:cubicBezTo>
                  <a:pt x="83" y="708"/>
                  <a:pt x="82" y="708"/>
                  <a:pt x="81" y="708"/>
                </a:cubicBezTo>
                <a:cubicBezTo>
                  <a:pt x="81" y="708"/>
                  <a:pt x="81" y="709"/>
                  <a:pt x="82" y="709"/>
                </a:cubicBezTo>
                <a:close/>
                <a:moveTo>
                  <a:pt x="205" y="259"/>
                </a:moveTo>
                <a:cubicBezTo>
                  <a:pt x="206" y="259"/>
                  <a:pt x="206" y="259"/>
                  <a:pt x="206" y="258"/>
                </a:cubicBezTo>
                <a:cubicBezTo>
                  <a:pt x="207" y="258"/>
                  <a:pt x="206" y="257"/>
                  <a:pt x="206" y="257"/>
                </a:cubicBezTo>
                <a:cubicBezTo>
                  <a:pt x="206" y="257"/>
                  <a:pt x="205" y="257"/>
                  <a:pt x="205" y="258"/>
                </a:cubicBezTo>
                <a:cubicBezTo>
                  <a:pt x="205" y="258"/>
                  <a:pt x="205" y="259"/>
                  <a:pt x="205" y="259"/>
                </a:cubicBezTo>
                <a:close/>
                <a:moveTo>
                  <a:pt x="89" y="409"/>
                </a:moveTo>
                <a:cubicBezTo>
                  <a:pt x="89" y="410"/>
                  <a:pt x="89" y="410"/>
                  <a:pt x="89" y="410"/>
                </a:cubicBezTo>
                <a:cubicBezTo>
                  <a:pt x="90" y="411"/>
                  <a:pt x="91" y="411"/>
                  <a:pt x="93" y="412"/>
                </a:cubicBezTo>
                <a:cubicBezTo>
                  <a:pt x="93" y="411"/>
                  <a:pt x="93" y="411"/>
                  <a:pt x="93" y="410"/>
                </a:cubicBezTo>
                <a:cubicBezTo>
                  <a:pt x="92" y="410"/>
                  <a:pt x="91" y="410"/>
                  <a:pt x="89" y="409"/>
                </a:cubicBezTo>
                <a:close/>
                <a:moveTo>
                  <a:pt x="209" y="157"/>
                </a:moveTo>
                <a:cubicBezTo>
                  <a:pt x="208" y="157"/>
                  <a:pt x="207" y="157"/>
                  <a:pt x="207" y="157"/>
                </a:cubicBezTo>
                <a:cubicBezTo>
                  <a:pt x="207" y="157"/>
                  <a:pt x="207" y="157"/>
                  <a:pt x="208" y="157"/>
                </a:cubicBezTo>
                <a:cubicBezTo>
                  <a:pt x="208" y="157"/>
                  <a:pt x="208" y="157"/>
                  <a:pt x="209" y="157"/>
                </a:cubicBezTo>
                <a:close/>
                <a:moveTo>
                  <a:pt x="110" y="21"/>
                </a:moveTo>
                <a:cubicBezTo>
                  <a:pt x="111" y="21"/>
                  <a:pt x="111" y="22"/>
                  <a:pt x="112" y="22"/>
                </a:cubicBezTo>
                <a:cubicBezTo>
                  <a:pt x="112" y="22"/>
                  <a:pt x="112" y="21"/>
                  <a:pt x="112" y="20"/>
                </a:cubicBezTo>
                <a:cubicBezTo>
                  <a:pt x="112" y="20"/>
                  <a:pt x="111" y="20"/>
                  <a:pt x="111" y="20"/>
                </a:cubicBezTo>
                <a:cubicBezTo>
                  <a:pt x="111" y="20"/>
                  <a:pt x="111" y="21"/>
                  <a:pt x="110" y="21"/>
                </a:cubicBezTo>
                <a:close/>
                <a:moveTo>
                  <a:pt x="114" y="176"/>
                </a:moveTo>
                <a:cubicBezTo>
                  <a:pt x="114" y="177"/>
                  <a:pt x="114" y="177"/>
                  <a:pt x="114" y="177"/>
                </a:cubicBezTo>
                <a:cubicBezTo>
                  <a:pt x="115" y="177"/>
                  <a:pt x="115" y="177"/>
                  <a:pt x="115" y="177"/>
                </a:cubicBezTo>
                <a:lnTo>
                  <a:pt x="114" y="176"/>
                </a:lnTo>
                <a:close/>
                <a:moveTo>
                  <a:pt x="142" y="376"/>
                </a:moveTo>
                <a:cubicBezTo>
                  <a:pt x="142" y="376"/>
                  <a:pt x="143" y="376"/>
                  <a:pt x="143" y="375"/>
                </a:cubicBezTo>
                <a:cubicBezTo>
                  <a:pt x="143" y="375"/>
                  <a:pt x="142" y="374"/>
                  <a:pt x="142" y="374"/>
                </a:cubicBezTo>
                <a:cubicBezTo>
                  <a:pt x="141" y="375"/>
                  <a:pt x="141" y="375"/>
                  <a:pt x="140" y="376"/>
                </a:cubicBezTo>
                <a:cubicBezTo>
                  <a:pt x="141" y="376"/>
                  <a:pt x="141" y="376"/>
                  <a:pt x="142" y="376"/>
                </a:cubicBezTo>
                <a:close/>
                <a:moveTo>
                  <a:pt x="143" y="737"/>
                </a:moveTo>
                <a:cubicBezTo>
                  <a:pt x="144" y="738"/>
                  <a:pt x="144" y="738"/>
                  <a:pt x="144" y="738"/>
                </a:cubicBezTo>
                <a:cubicBezTo>
                  <a:pt x="144" y="739"/>
                  <a:pt x="145" y="738"/>
                  <a:pt x="145" y="738"/>
                </a:cubicBezTo>
                <a:cubicBezTo>
                  <a:pt x="145" y="738"/>
                  <a:pt x="145" y="737"/>
                  <a:pt x="145" y="736"/>
                </a:cubicBezTo>
                <a:cubicBezTo>
                  <a:pt x="144" y="737"/>
                  <a:pt x="144" y="737"/>
                  <a:pt x="143" y="737"/>
                </a:cubicBezTo>
                <a:close/>
                <a:moveTo>
                  <a:pt x="191" y="452"/>
                </a:moveTo>
                <a:cubicBezTo>
                  <a:pt x="191" y="452"/>
                  <a:pt x="192" y="452"/>
                  <a:pt x="192" y="451"/>
                </a:cubicBezTo>
                <a:cubicBezTo>
                  <a:pt x="192" y="451"/>
                  <a:pt x="192" y="450"/>
                  <a:pt x="192" y="450"/>
                </a:cubicBezTo>
                <a:cubicBezTo>
                  <a:pt x="191" y="450"/>
                  <a:pt x="190" y="450"/>
                  <a:pt x="190" y="451"/>
                </a:cubicBezTo>
                <a:cubicBezTo>
                  <a:pt x="190" y="451"/>
                  <a:pt x="190" y="452"/>
                  <a:pt x="191" y="452"/>
                </a:cubicBezTo>
                <a:close/>
                <a:moveTo>
                  <a:pt x="202" y="89"/>
                </a:moveTo>
                <a:cubicBezTo>
                  <a:pt x="202" y="89"/>
                  <a:pt x="202" y="90"/>
                  <a:pt x="201" y="90"/>
                </a:cubicBezTo>
                <a:cubicBezTo>
                  <a:pt x="202" y="90"/>
                  <a:pt x="202" y="91"/>
                  <a:pt x="203" y="91"/>
                </a:cubicBezTo>
                <a:cubicBezTo>
                  <a:pt x="203" y="90"/>
                  <a:pt x="203" y="90"/>
                  <a:pt x="203" y="89"/>
                </a:cubicBezTo>
                <a:cubicBezTo>
                  <a:pt x="203" y="89"/>
                  <a:pt x="202" y="89"/>
                  <a:pt x="202" y="89"/>
                </a:cubicBezTo>
                <a:close/>
                <a:moveTo>
                  <a:pt x="209" y="182"/>
                </a:moveTo>
                <a:cubicBezTo>
                  <a:pt x="210" y="183"/>
                  <a:pt x="210" y="183"/>
                  <a:pt x="210" y="183"/>
                </a:cubicBezTo>
                <a:cubicBezTo>
                  <a:pt x="210" y="182"/>
                  <a:pt x="210" y="182"/>
                  <a:pt x="210" y="182"/>
                </a:cubicBezTo>
                <a:lnTo>
                  <a:pt x="209" y="18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Freeform 9"/>
          <p:cNvSpPr>
            <a:spLocks noEditPoints="1"/>
          </p:cNvSpPr>
          <p:nvPr/>
        </p:nvSpPr>
        <p:spPr bwMode="auto">
          <a:xfrm rot="702213">
            <a:off x="6151596" y="3351255"/>
            <a:ext cx="116873" cy="560137"/>
          </a:xfrm>
          <a:custGeom>
            <a:avLst/>
            <a:gdLst>
              <a:gd name="T0" fmla="*/ 213 w 223"/>
              <a:gd name="T1" fmla="*/ 275 h 1079"/>
              <a:gd name="T2" fmla="*/ 189 w 223"/>
              <a:gd name="T3" fmla="*/ 646 h 1079"/>
              <a:gd name="T4" fmla="*/ 70 w 223"/>
              <a:gd name="T5" fmla="*/ 928 h 1079"/>
              <a:gd name="T6" fmla="*/ 1 w 223"/>
              <a:gd name="T7" fmla="*/ 441 h 1079"/>
              <a:gd name="T8" fmla="*/ 99 w 223"/>
              <a:gd name="T9" fmla="*/ 10 h 1079"/>
              <a:gd name="T10" fmla="*/ 125 w 223"/>
              <a:gd name="T11" fmla="*/ 785 h 1079"/>
              <a:gd name="T12" fmla="*/ 119 w 223"/>
              <a:gd name="T13" fmla="*/ 795 h 1079"/>
              <a:gd name="T14" fmla="*/ 116 w 223"/>
              <a:gd name="T15" fmla="*/ 984 h 1079"/>
              <a:gd name="T16" fmla="*/ 116 w 223"/>
              <a:gd name="T17" fmla="*/ 984 h 1079"/>
              <a:gd name="T18" fmla="*/ 99 w 223"/>
              <a:gd name="T19" fmla="*/ 1055 h 1079"/>
              <a:gd name="T20" fmla="*/ 19 w 223"/>
              <a:gd name="T21" fmla="*/ 1015 h 1079"/>
              <a:gd name="T22" fmla="*/ 42 w 223"/>
              <a:gd name="T23" fmla="*/ 1057 h 1079"/>
              <a:gd name="T24" fmla="*/ 119 w 223"/>
              <a:gd name="T25" fmla="*/ 96 h 1079"/>
              <a:gd name="T26" fmla="*/ 64 w 223"/>
              <a:gd name="T27" fmla="*/ 609 h 1079"/>
              <a:gd name="T28" fmla="*/ 72 w 223"/>
              <a:gd name="T29" fmla="*/ 536 h 1079"/>
              <a:gd name="T30" fmla="*/ 116 w 223"/>
              <a:gd name="T31" fmla="*/ 130 h 1079"/>
              <a:gd name="T32" fmla="*/ 119 w 223"/>
              <a:gd name="T33" fmla="*/ 163 h 1079"/>
              <a:gd name="T34" fmla="*/ 81 w 223"/>
              <a:gd name="T35" fmla="*/ 863 h 1079"/>
              <a:gd name="T36" fmla="*/ 142 w 223"/>
              <a:gd name="T37" fmla="*/ 751 h 1079"/>
              <a:gd name="T38" fmla="*/ 52 w 223"/>
              <a:gd name="T39" fmla="*/ 745 h 1079"/>
              <a:gd name="T40" fmla="*/ 42 w 223"/>
              <a:gd name="T41" fmla="*/ 114 h 1079"/>
              <a:gd name="T42" fmla="*/ 19 w 223"/>
              <a:gd name="T43" fmla="*/ 327 h 1079"/>
              <a:gd name="T44" fmla="*/ 28 w 223"/>
              <a:gd name="T45" fmla="*/ 386 h 1079"/>
              <a:gd name="T46" fmla="*/ 84 w 223"/>
              <a:gd name="T47" fmla="*/ 465 h 1079"/>
              <a:gd name="T48" fmla="*/ 143 w 223"/>
              <a:gd name="T49" fmla="*/ 311 h 1079"/>
              <a:gd name="T50" fmla="*/ 92 w 223"/>
              <a:gd name="T51" fmla="*/ 657 h 1079"/>
              <a:gd name="T52" fmla="*/ 138 w 223"/>
              <a:gd name="T53" fmla="*/ 92 h 1079"/>
              <a:gd name="T54" fmla="*/ 66 w 223"/>
              <a:gd name="T55" fmla="*/ 893 h 1079"/>
              <a:gd name="T56" fmla="*/ 138 w 223"/>
              <a:gd name="T57" fmla="*/ 657 h 1079"/>
              <a:gd name="T58" fmla="*/ 143 w 223"/>
              <a:gd name="T59" fmla="*/ 522 h 1079"/>
              <a:gd name="T60" fmla="*/ 112 w 223"/>
              <a:gd name="T61" fmla="*/ 262 h 1079"/>
              <a:gd name="T62" fmla="*/ 102 w 223"/>
              <a:gd name="T63" fmla="*/ 567 h 1079"/>
              <a:gd name="T64" fmla="*/ 48 w 223"/>
              <a:gd name="T65" fmla="*/ 462 h 1079"/>
              <a:gd name="T66" fmla="*/ 205 w 223"/>
              <a:gd name="T67" fmla="*/ 213 h 1079"/>
              <a:gd name="T68" fmla="*/ 160 w 223"/>
              <a:gd name="T69" fmla="*/ 618 h 1079"/>
              <a:gd name="T70" fmla="*/ 180 w 223"/>
              <a:gd name="T71" fmla="*/ 415 h 1079"/>
              <a:gd name="T72" fmla="*/ 59 w 223"/>
              <a:gd name="T73" fmla="*/ 326 h 1079"/>
              <a:gd name="T74" fmla="*/ 111 w 223"/>
              <a:gd name="T75" fmla="*/ 246 h 1079"/>
              <a:gd name="T76" fmla="*/ 202 w 223"/>
              <a:gd name="T77" fmla="*/ 322 h 1079"/>
              <a:gd name="T78" fmla="*/ 147 w 223"/>
              <a:gd name="T79" fmla="*/ 223 h 1079"/>
              <a:gd name="T80" fmla="*/ 69 w 223"/>
              <a:gd name="T81" fmla="*/ 24 h 1079"/>
              <a:gd name="T82" fmla="*/ 200 w 223"/>
              <a:gd name="T83" fmla="*/ 351 h 1079"/>
              <a:gd name="T84" fmla="*/ 202 w 223"/>
              <a:gd name="T85" fmla="*/ 308 h 1079"/>
              <a:gd name="T86" fmla="*/ 178 w 223"/>
              <a:gd name="T87" fmla="*/ 322 h 1079"/>
              <a:gd name="T88" fmla="*/ 128 w 223"/>
              <a:gd name="T89" fmla="*/ 718 h 1079"/>
              <a:gd name="T90" fmla="*/ 83 w 223"/>
              <a:gd name="T91" fmla="*/ 708 h 1079"/>
              <a:gd name="T92" fmla="*/ 205 w 223"/>
              <a:gd name="T93" fmla="*/ 258 h 1079"/>
              <a:gd name="T94" fmla="*/ 89 w 223"/>
              <a:gd name="T95" fmla="*/ 409 h 1079"/>
              <a:gd name="T96" fmla="*/ 112 w 223"/>
              <a:gd name="T97" fmla="*/ 22 h 1079"/>
              <a:gd name="T98" fmla="*/ 115 w 223"/>
              <a:gd name="T99" fmla="*/ 177 h 1079"/>
              <a:gd name="T100" fmla="*/ 142 w 223"/>
              <a:gd name="T101" fmla="*/ 376 h 1079"/>
              <a:gd name="T102" fmla="*/ 191 w 223"/>
              <a:gd name="T103" fmla="*/ 452 h 1079"/>
              <a:gd name="T104" fmla="*/ 201 w 223"/>
              <a:gd name="T105" fmla="*/ 90 h 1079"/>
              <a:gd name="T106" fmla="*/ 210 w 223"/>
              <a:gd name="T107" fmla="*/ 182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3" h="1079">
                <a:moveTo>
                  <a:pt x="220" y="38"/>
                </a:moveTo>
                <a:cubicBezTo>
                  <a:pt x="220" y="66"/>
                  <a:pt x="220" y="92"/>
                  <a:pt x="220" y="119"/>
                </a:cubicBezTo>
                <a:cubicBezTo>
                  <a:pt x="220" y="127"/>
                  <a:pt x="223" y="135"/>
                  <a:pt x="221" y="143"/>
                </a:cubicBezTo>
                <a:cubicBezTo>
                  <a:pt x="217" y="164"/>
                  <a:pt x="219" y="186"/>
                  <a:pt x="219" y="207"/>
                </a:cubicBezTo>
                <a:cubicBezTo>
                  <a:pt x="218" y="224"/>
                  <a:pt x="216" y="242"/>
                  <a:pt x="214" y="259"/>
                </a:cubicBezTo>
                <a:cubicBezTo>
                  <a:pt x="214" y="264"/>
                  <a:pt x="213" y="269"/>
                  <a:pt x="213" y="275"/>
                </a:cubicBezTo>
                <a:cubicBezTo>
                  <a:pt x="213" y="278"/>
                  <a:pt x="215" y="282"/>
                  <a:pt x="215" y="284"/>
                </a:cubicBezTo>
                <a:cubicBezTo>
                  <a:pt x="214" y="296"/>
                  <a:pt x="212" y="306"/>
                  <a:pt x="212" y="317"/>
                </a:cubicBezTo>
                <a:cubicBezTo>
                  <a:pt x="211" y="340"/>
                  <a:pt x="209" y="363"/>
                  <a:pt x="207" y="386"/>
                </a:cubicBezTo>
                <a:cubicBezTo>
                  <a:pt x="203" y="434"/>
                  <a:pt x="199" y="482"/>
                  <a:pt x="199" y="530"/>
                </a:cubicBezTo>
                <a:cubicBezTo>
                  <a:pt x="199" y="545"/>
                  <a:pt x="196" y="559"/>
                  <a:pt x="195" y="574"/>
                </a:cubicBezTo>
                <a:cubicBezTo>
                  <a:pt x="193" y="598"/>
                  <a:pt x="191" y="622"/>
                  <a:pt x="189" y="646"/>
                </a:cubicBezTo>
                <a:cubicBezTo>
                  <a:pt x="187" y="660"/>
                  <a:pt x="186" y="674"/>
                  <a:pt x="185" y="688"/>
                </a:cubicBezTo>
                <a:cubicBezTo>
                  <a:pt x="185" y="712"/>
                  <a:pt x="178" y="735"/>
                  <a:pt x="170" y="757"/>
                </a:cubicBezTo>
                <a:cubicBezTo>
                  <a:pt x="156" y="797"/>
                  <a:pt x="141" y="837"/>
                  <a:pt x="126" y="877"/>
                </a:cubicBezTo>
                <a:cubicBezTo>
                  <a:pt x="120" y="894"/>
                  <a:pt x="111" y="909"/>
                  <a:pt x="100" y="922"/>
                </a:cubicBezTo>
                <a:cubicBezTo>
                  <a:pt x="96" y="927"/>
                  <a:pt x="91" y="932"/>
                  <a:pt x="88" y="935"/>
                </a:cubicBezTo>
                <a:cubicBezTo>
                  <a:pt x="79" y="937"/>
                  <a:pt x="73" y="933"/>
                  <a:pt x="70" y="928"/>
                </a:cubicBezTo>
                <a:cubicBezTo>
                  <a:pt x="65" y="921"/>
                  <a:pt x="60" y="913"/>
                  <a:pt x="57" y="906"/>
                </a:cubicBezTo>
                <a:cubicBezTo>
                  <a:pt x="45" y="875"/>
                  <a:pt x="33" y="844"/>
                  <a:pt x="23" y="813"/>
                </a:cubicBezTo>
                <a:cubicBezTo>
                  <a:pt x="14" y="786"/>
                  <a:pt x="9" y="759"/>
                  <a:pt x="8" y="731"/>
                </a:cubicBezTo>
                <a:cubicBezTo>
                  <a:pt x="7" y="708"/>
                  <a:pt x="8" y="686"/>
                  <a:pt x="9" y="663"/>
                </a:cubicBezTo>
                <a:cubicBezTo>
                  <a:pt x="11" y="616"/>
                  <a:pt x="10" y="568"/>
                  <a:pt x="4" y="521"/>
                </a:cubicBezTo>
                <a:cubicBezTo>
                  <a:pt x="1" y="495"/>
                  <a:pt x="1" y="468"/>
                  <a:pt x="1" y="441"/>
                </a:cubicBezTo>
                <a:cubicBezTo>
                  <a:pt x="0" y="370"/>
                  <a:pt x="0" y="299"/>
                  <a:pt x="0" y="227"/>
                </a:cubicBezTo>
                <a:cubicBezTo>
                  <a:pt x="0" y="204"/>
                  <a:pt x="0" y="181"/>
                  <a:pt x="1" y="157"/>
                </a:cubicBezTo>
                <a:cubicBezTo>
                  <a:pt x="2" y="126"/>
                  <a:pt x="7" y="95"/>
                  <a:pt x="16" y="65"/>
                </a:cubicBezTo>
                <a:cubicBezTo>
                  <a:pt x="20" y="53"/>
                  <a:pt x="26" y="42"/>
                  <a:pt x="35" y="32"/>
                </a:cubicBezTo>
                <a:cubicBezTo>
                  <a:pt x="42" y="24"/>
                  <a:pt x="50" y="18"/>
                  <a:pt x="61" y="16"/>
                </a:cubicBezTo>
                <a:cubicBezTo>
                  <a:pt x="74" y="13"/>
                  <a:pt x="86" y="11"/>
                  <a:pt x="99" y="10"/>
                </a:cubicBezTo>
                <a:cubicBezTo>
                  <a:pt x="112" y="9"/>
                  <a:pt x="125" y="7"/>
                  <a:pt x="138" y="4"/>
                </a:cubicBezTo>
                <a:cubicBezTo>
                  <a:pt x="148" y="2"/>
                  <a:pt x="159" y="1"/>
                  <a:pt x="170" y="0"/>
                </a:cubicBezTo>
                <a:cubicBezTo>
                  <a:pt x="177" y="0"/>
                  <a:pt x="185" y="1"/>
                  <a:pt x="191" y="3"/>
                </a:cubicBezTo>
                <a:cubicBezTo>
                  <a:pt x="202" y="6"/>
                  <a:pt x="211" y="14"/>
                  <a:pt x="215" y="24"/>
                </a:cubicBezTo>
                <a:cubicBezTo>
                  <a:pt x="217" y="29"/>
                  <a:pt x="219" y="34"/>
                  <a:pt x="220" y="38"/>
                </a:cubicBezTo>
                <a:close/>
                <a:moveTo>
                  <a:pt x="125" y="785"/>
                </a:moveTo>
                <a:cubicBezTo>
                  <a:pt x="123" y="783"/>
                  <a:pt x="121" y="782"/>
                  <a:pt x="119" y="781"/>
                </a:cubicBezTo>
                <a:cubicBezTo>
                  <a:pt x="121" y="780"/>
                  <a:pt x="123" y="780"/>
                  <a:pt x="124" y="779"/>
                </a:cubicBezTo>
                <a:cubicBezTo>
                  <a:pt x="124" y="781"/>
                  <a:pt x="125" y="782"/>
                  <a:pt x="125" y="785"/>
                </a:cubicBezTo>
                <a:close/>
                <a:moveTo>
                  <a:pt x="117" y="799"/>
                </a:moveTo>
                <a:cubicBezTo>
                  <a:pt x="116" y="798"/>
                  <a:pt x="116" y="797"/>
                  <a:pt x="115" y="796"/>
                </a:cubicBezTo>
                <a:cubicBezTo>
                  <a:pt x="116" y="796"/>
                  <a:pt x="118" y="795"/>
                  <a:pt x="119" y="795"/>
                </a:cubicBezTo>
                <a:cubicBezTo>
                  <a:pt x="120" y="796"/>
                  <a:pt x="120" y="797"/>
                  <a:pt x="120" y="798"/>
                </a:cubicBezTo>
                <a:cubicBezTo>
                  <a:pt x="119" y="799"/>
                  <a:pt x="118" y="799"/>
                  <a:pt x="117" y="799"/>
                </a:cubicBezTo>
                <a:close/>
                <a:moveTo>
                  <a:pt x="101" y="813"/>
                </a:moveTo>
                <a:cubicBezTo>
                  <a:pt x="107" y="812"/>
                  <a:pt x="111" y="813"/>
                  <a:pt x="111" y="820"/>
                </a:cubicBezTo>
                <a:cubicBezTo>
                  <a:pt x="106" y="821"/>
                  <a:pt x="103" y="819"/>
                  <a:pt x="101" y="813"/>
                </a:cubicBezTo>
                <a:close/>
                <a:moveTo>
                  <a:pt x="116" y="984"/>
                </a:moveTo>
                <a:cubicBezTo>
                  <a:pt x="128" y="1000"/>
                  <a:pt x="131" y="1016"/>
                  <a:pt x="126" y="1033"/>
                </a:cubicBezTo>
                <a:cubicBezTo>
                  <a:pt x="122" y="1049"/>
                  <a:pt x="113" y="1061"/>
                  <a:pt x="98" y="1068"/>
                </a:cubicBezTo>
                <a:cubicBezTo>
                  <a:pt x="76" y="1077"/>
                  <a:pt x="55" y="1079"/>
                  <a:pt x="35" y="1066"/>
                </a:cubicBezTo>
                <a:cubicBezTo>
                  <a:pt x="7" y="1050"/>
                  <a:pt x="1" y="1023"/>
                  <a:pt x="17" y="997"/>
                </a:cubicBezTo>
                <a:cubicBezTo>
                  <a:pt x="27" y="980"/>
                  <a:pt x="42" y="971"/>
                  <a:pt x="61" y="969"/>
                </a:cubicBezTo>
                <a:cubicBezTo>
                  <a:pt x="81" y="968"/>
                  <a:pt x="99" y="973"/>
                  <a:pt x="116" y="984"/>
                </a:cubicBezTo>
                <a:close/>
                <a:moveTo>
                  <a:pt x="34" y="1002"/>
                </a:moveTo>
                <a:cubicBezTo>
                  <a:pt x="38" y="1007"/>
                  <a:pt x="43" y="1008"/>
                  <a:pt x="49" y="1006"/>
                </a:cubicBezTo>
                <a:cubicBezTo>
                  <a:pt x="53" y="1004"/>
                  <a:pt x="57" y="1002"/>
                  <a:pt x="57" y="995"/>
                </a:cubicBezTo>
                <a:cubicBezTo>
                  <a:pt x="53" y="990"/>
                  <a:pt x="47" y="988"/>
                  <a:pt x="41" y="990"/>
                </a:cubicBezTo>
                <a:cubicBezTo>
                  <a:pt x="35" y="992"/>
                  <a:pt x="32" y="995"/>
                  <a:pt x="34" y="1002"/>
                </a:cubicBezTo>
                <a:close/>
                <a:moveTo>
                  <a:pt x="99" y="1055"/>
                </a:moveTo>
                <a:cubicBezTo>
                  <a:pt x="99" y="1054"/>
                  <a:pt x="99" y="1054"/>
                  <a:pt x="98" y="1053"/>
                </a:cubicBezTo>
                <a:cubicBezTo>
                  <a:pt x="95" y="1055"/>
                  <a:pt x="92" y="1057"/>
                  <a:pt x="88" y="1058"/>
                </a:cubicBezTo>
                <a:cubicBezTo>
                  <a:pt x="89" y="1059"/>
                  <a:pt x="89" y="1059"/>
                  <a:pt x="89" y="1059"/>
                </a:cubicBezTo>
                <a:cubicBezTo>
                  <a:pt x="92" y="1058"/>
                  <a:pt x="96" y="1056"/>
                  <a:pt x="99" y="1055"/>
                </a:cubicBezTo>
                <a:close/>
                <a:moveTo>
                  <a:pt x="20" y="1015"/>
                </a:moveTo>
                <a:cubicBezTo>
                  <a:pt x="19" y="1015"/>
                  <a:pt x="19" y="1015"/>
                  <a:pt x="19" y="1015"/>
                </a:cubicBezTo>
                <a:cubicBezTo>
                  <a:pt x="19" y="1016"/>
                  <a:pt x="19" y="1016"/>
                  <a:pt x="19" y="1016"/>
                </a:cubicBezTo>
                <a:lnTo>
                  <a:pt x="20" y="1015"/>
                </a:lnTo>
                <a:close/>
                <a:moveTo>
                  <a:pt x="42" y="1057"/>
                </a:moveTo>
                <a:cubicBezTo>
                  <a:pt x="41" y="1056"/>
                  <a:pt x="41" y="1056"/>
                  <a:pt x="41" y="1056"/>
                </a:cubicBezTo>
                <a:cubicBezTo>
                  <a:pt x="40" y="1057"/>
                  <a:pt x="40" y="1057"/>
                  <a:pt x="40" y="1057"/>
                </a:cubicBezTo>
                <a:lnTo>
                  <a:pt x="42" y="1057"/>
                </a:lnTo>
                <a:close/>
                <a:moveTo>
                  <a:pt x="120" y="95"/>
                </a:moveTo>
                <a:cubicBezTo>
                  <a:pt x="121" y="101"/>
                  <a:pt x="125" y="104"/>
                  <a:pt x="130" y="104"/>
                </a:cubicBezTo>
                <a:cubicBezTo>
                  <a:pt x="141" y="113"/>
                  <a:pt x="141" y="113"/>
                  <a:pt x="152" y="107"/>
                </a:cubicBezTo>
                <a:cubicBezTo>
                  <a:pt x="147" y="107"/>
                  <a:pt x="144" y="108"/>
                  <a:pt x="141" y="107"/>
                </a:cubicBezTo>
                <a:cubicBezTo>
                  <a:pt x="137" y="107"/>
                  <a:pt x="134" y="105"/>
                  <a:pt x="130" y="105"/>
                </a:cubicBezTo>
                <a:cubicBezTo>
                  <a:pt x="127" y="102"/>
                  <a:pt x="123" y="99"/>
                  <a:pt x="119" y="96"/>
                </a:cubicBezTo>
                <a:cubicBezTo>
                  <a:pt x="118" y="95"/>
                  <a:pt x="117" y="95"/>
                  <a:pt x="119" y="95"/>
                </a:cubicBezTo>
                <a:cubicBezTo>
                  <a:pt x="117" y="95"/>
                  <a:pt x="119" y="95"/>
                  <a:pt x="120" y="95"/>
                </a:cubicBezTo>
                <a:close/>
                <a:moveTo>
                  <a:pt x="56" y="603"/>
                </a:moveTo>
                <a:cubicBezTo>
                  <a:pt x="56" y="600"/>
                  <a:pt x="55" y="597"/>
                  <a:pt x="49" y="596"/>
                </a:cubicBezTo>
                <a:cubicBezTo>
                  <a:pt x="52" y="599"/>
                  <a:pt x="54" y="601"/>
                  <a:pt x="56" y="602"/>
                </a:cubicBezTo>
                <a:cubicBezTo>
                  <a:pt x="57" y="606"/>
                  <a:pt x="57" y="610"/>
                  <a:pt x="64" y="609"/>
                </a:cubicBezTo>
                <a:cubicBezTo>
                  <a:pt x="60" y="606"/>
                  <a:pt x="58" y="605"/>
                  <a:pt x="56" y="603"/>
                </a:cubicBezTo>
                <a:close/>
                <a:moveTo>
                  <a:pt x="72" y="536"/>
                </a:moveTo>
                <a:cubicBezTo>
                  <a:pt x="69" y="530"/>
                  <a:pt x="67" y="524"/>
                  <a:pt x="60" y="521"/>
                </a:cubicBezTo>
                <a:cubicBezTo>
                  <a:pt x="55" y="511"/>
                  <a:pt x="55" y="511"/>
                  <a:pt x="48" y="510"/>
                </a:cubicBezTo>
                <a:cubicBezTo>
                  <a:pt x="51" y="515"/>
                  <a:pt x="55" y="519"/>
                  <a:pt x="60" y="521"/>
                </a:cubicBezTo>
                <a:cubicBezTo>
                  <a:pt x="62" y="528"/>
                  <a:pt x="65" y="534"/>
                  <a:pt x="72" y="536"/>
                </a:cubicBezTo>
                <a:cubicBezTo>
                  <a:pt x="72" y="540"/>
                  <a:pt x="72" y="543"/>
                  <a:pt x="79" y="544"/>
                </a:cubicBezTo>
                <a:cubicBezTo>
                  <a:pt x="76" y="541"/>
                  <a:pt x="74" y="538"/>
                  <a:pt x="72" y="536"/>
                </a:cubicBezTo>
                <a:close/>
                <a:moveTo>
                  <a:pt x="123" y="135"/>
                </a:moveTo>
                <a:cubicBezTo>
                  <a:pt x="131" y="144"/>
                  <a:pt x="131" y="144"/>
                  <a:pt x="139" y="145"/>
                </a:cubicBezTo>
                <a:cubicBezTo>
                  <a:pt x="135" y="139"/>
                  <a:pt x="129" y="136"/>
                  <a:pt x="123" y="135"/>
                </a:cubicBezTo>
                <a:cubicBezTo>
                  <a:pt x="120" y="134"/>
                  <a:pt x="118" y="132"/>
                  <a:pt x="116" y="130"/>
                </a:cubicBezTo>
                <a:cubicBezTo>
                  <a:pt x="117" y="134"/>
                  <a:pt x="120" y="136"/>
                  <a:pt x="123" y="135"/>
                </a:cubicBezTo>
                <a:close/>
                <a:moveTo>
                  <a:pt x="119" y="163"/>
                </a:moveTo>
                <a:cubicBezTo>
                  <a:pt x="122" y="171"/>
                  <a:pt x="129" y="174"/>
                  <a:pt x="137" y="176"/>
                </a:cubicBezTo>
                <a:cubicBezTo>
                  <a:pt x="133" y="169"/>
                  <a:pt x="127" y="164"/>
                  <a:pt x="118" y="163"/>
                </a:cubicBezTo>
                <a:cubicBezTo>
                  <a:pt x="117" y="159"/>
                  <a:pt x="115" y="157"/>
                  <a:pt x="110" y="159"/>
                </a:cubicBezTo>
                <a:cubicBezTo>
                  <a:pt x="113" y="161"/>
                  <a:pt x="116" y="162"/>
                  <a:pt x="119" y="163"/>
                </a:cubicBezTo>
                <a:close/>
                <a:moveTo>
                  <a:pt x="20" y="726"/>
                </a:moveTo>
                <a:cubicBezTo>
                  <a:pt x="17" y="736"/>
                  <a:pt x="16" y="747"/>
                  <a:pt x="18" y="757"/>
                </a:cubicBezTo>
                <a:cubicBezTo>
                  <a:pt x="23" y="784"/>
                  <a:pt x="29" y="812"/>
                  <a:pt x="39" y="838"/>
                </a:cubicBezTo>
                <a:cubicBezTo>
                  <a:pt x="41" y="842"/>
                  <a:pt x="44" y="847"/>
                  <a:pt x="46" y="851"/>
                </a:cubicBezTo>
                <a:cubicBezTo>
                  <a:pt x="55" y="851"/>
                  <a:pt x="59" y="840"/>
                  <a:pt x="67" y="845"/>
                </a:cubicBezTo>
                <a:cubicBezTo>
                  <a:pt x="75" y="849"/>
                  <a:pt x="73" y="860"/>
                  <a:pt x="81" y="863"/>
                </a:cubicBezTo>
                <a:cubicBezTo>
                  <a:pt x="90" y="859"/>
                  <a:pt x="92" y="847"/>
                  <a:pt x="103" y="847"/>
                </a:cubicBezTo>
                <a:cubicBezTo>
                  <a:pt x="108" y="852"/>
                  <a:pt x="112" y="857"/>
                  <a:pt x="117" y="862"/>
                </a:cubicBezTo>
                <a:cubicBezTo>
                  <a:pt x="125" y="859"/>
                  <a:pt x="127" y="852"/>
                  <a:pt x="129" y="846"/>
                </a:cubicBezTo>
                <a:cubicBezTo>
                  <a:pt x="140" y="818"/>
                  <a:pt x="150" y="789"/>
                  <a:pt x="160" y="761"/>
                </a:cubicBezTo>
                <a:cubicBezTo>
                  <a:pt x="161" y="757"/>
                  <a:pt x="160" y="753"/>
                  <a:pt x="160" y="749"/>
                </a:cubicBezTo>
                <a:cubicBezTo>
                  <a:pt x="154" y="750"/>
                  <a:pt x="148" y="750"/>
                  <a:pt x="142" y="751"/>
                </a:cubicBezTo>
                <a:cubicBezTo>
                  <a:pt x="137" y="745"/>
                  <a:pt x="133" y="740"/>
                  <a:pt x="128" y="734"/>
                </a:cubicBezTo>
                <a:cubicBezTo>
                  <a:pt x="118" y="738"/>
                  <a:pt x="117" y="751"/>
                  <a:pt x="105" y="754"/>
                </a:cubicBezTo>
                <a:cubicBezTo>
                  <a:pt x="96" y="750"/>
                  <a:pt x="98" y="738"/>
                  <a:pt x="91" y="732"/>
                </a:cubicBezTo>
                <a:cubicBezTo>
                  <a:pt x="89" y="732"/>
                  <a:pt x="87" y="731"/>
                  <a:pt x="85" y="730"/>
                </a:cubicBezTo>
                <a:cubicBezTo>
                  <a:pt x="79" y="736"/>
                  <a:pt x="76" y="745"/>
                  <a:pt x="65" y="747"/>
                </a:cubicBezTo>
                <a:cubicBezTo>
                  <a:pt x="62" y="747"/>
                  <a:pt x="57" y="746"/>
                  <a:pt x="52" y="745"/>
                </a:cubicBezTo>
                <a:cubicBezTo>
                  <a:pt x="47" y="736"/>
                  <a:pt x="42" y="729"/>
                  <a:pt x="38" y="722"/>
                </a:cubicBezTo>
                <a:cubicBezTo>
                  <a:pt x="31" y="719"/>
                  <a:pt x="26" y="720"/>
                  <a:pt x="20" y="726"/>
                </a:cubicBezTo>
                <a:close/>
                <a:moveTo>
                  <a:pt x="34" y="350"/>
                </a:moveTo>
                <a:cubicBezTo>
                  <a:pt x="38" y="340"/>
                  <a:pt x="39" y="331"/>
                  <a:pt x="39" y="322"/>
                </a:cubicBezTo>
                <a:cubicBezTo>
                  <a:pt x="40" y="284"/>
                  <a:pt x="42" y="246"/>
                  <a:pt x="42" y="208"/>
                </a:cubicBezTo>
                <a:cubicBezTo>
                  <a:pt x="43" y="177"/>
                  <a:pt x="42" y="145"/>
                  <a:pt x="42" y="114"/>
                </a:cubicBezTo>
                <a:cubicBezTo>
                  <a:pt x="42" y="99"/>
                  <a:pt x="43" y="85"/>
                  <a:pt x="43" y="70"/>
                </a:cubicBezTo>
                <a:cubicBezTo>
                  <a:pt x="43" y="66"/>
                  <a:pt x="41" y="61"/>
                  <a:pt x="39" y="54"/>
                </a:cubicBezTo>
                <a:cubicBezTo>
                  <a:pt x="38" y="59"/>
                  <a:pt x="37" y="60"/>
                  <a:pt x="36" y="62"/>
                </a:cubicBezTo>
                <a:cubicBezTo>
                  <a:pt x="32" y="82"/>
                  <a:pt x="30" y="103"/>
                  <a:pt x="27" y="124"/>
                </a:cubicBezTo>
                <a:cubicBezTo>
                  <a:pt x="23" y="156"/>
                  <a:pt x="20" y="189"/>
                  <a:pt x="21" y="222"/>
                </a:cubicBezTo>
                <a:cubicBezTo>
                  <a:pt x="22" y="257"/>
                  <a:pt x="22" y="292"/>
                  <a:pt x="19" y="327"/>
                </a:cubicBezTo>
                <a:cubicBezTo>
                  <a:pt x="18" y="336"/>
                  <a:pt x="19" y="344"/>
                  <a:pt x="25" y="351"/>
                </a:cubicBezTo>
                <a:cubicBezTo>
                  <a:pt x="28" y="351"/>
                  <a:pt x="31" y="350"/>
                  <a:pt x="34" y="350"/>
                </a:cubicBezTo>
                <a:close/>
                <a:moveTo>
                  <a:pt x="23" y="451"/>
                </a:moveTo>
                <a:cubicBezTo>
                  <a:pt x="25" y="445"/>
                  <a:pt x="27" y="440"/>
                  <a:pt x="27" y="436"/>
                </a:cubicBezTo>
                <a:cubicBezTo>
                  <a:pt x="28" y="421"/>
                  <a:pt x="29" y="406"/>
                  <a:pt x="29" y="392"/>
                </a:cubicBezTo>
                <a:cubicBezTo>
                  <a:pt x="29" y="390"/>
                  <a:pt x="29" y="388"/>
                  <a:pt x="28" y="386"/>
                </a:cubicBezTo>
                <a:cubicBezTo>
                  <a:pt x="27" y="383"/>
                  <a:pt x="26" y="380"/>
                  <a:pt x="22" y="380"/>
                </a:cubicBezTo>
                <a:cubicBezTo>
                  <a:pt x="15" y="392"/>
                  <a:pt x="12" y="413"/>
                  <a:pt x="13" y="432"/>
                </a:cubicBezTo>
                <a:cubicBezTo>
                  <a:pt x="14" y="439"/>
                  <a:pt x="16" y="445"/>
                  <a:pt x="23" y="451"/>
                </a:cubicBezTo>
                <a:close/>
                <a:moveTo>
                  <a:pt x="114" y="498"/>
                </a:moveTo>
                <a:cubicBezTo>
                  <a:pt x="111" y="485"/>
                  <a:pt x="103" y="476"/>
                  <a:pt x="96" y="466"/>
                </a:cubicBezTo>
                <a:cubicBezTo>
                  <a:pt x="93" y="465"/>
                  <a:pt x="89" y="465"/>
                  <a:pt x="84" y="465"/>
                </a:cubicBezTo>
                <a:cubicBezTo>
                  <a:pt x="91" y="481"/>
                  <a:pt x="102" y="490"/>
                  <a:pt x="114" y="498"/>
                </a:cubicBezTo>
                <a:close/>
                <a:moveTo>
                  <a:pt x="143" y="311"/>
                </a:moveTo>
                <a:cubicBezTo>
                  <a:pt x="142" y="312"/>
                  <a:pt x="141" y="313"/>
                  <a:pt x="140" y="314"/>
                </a:cubicBezTo>
                <a:cubicBezTo>
                  <a:pt x="146" y="320"/>
                  <a:pt x="152" y="327"/>
                  <a:pt x="159" y="333"/>
                </a:cubicBezTo>
                <a:cubicBezTo>
                  <a:pt x="163" y="337"/>
                  <a:pt x="167" y="338"/>
                  <a:pt x="173" y="334"/>
                </a:cubicBezTo>
                <a:cubicBezTo>
                  <a:pt x="164" y="324"/>
                  <a:pt x="153" y="318"/>
                  <a:pt x="143" y="311"/>
                </a:cubicBezTo>
                <a:close/>
                <a:moveTo>
                  <a:pt x="100" y="638"/>
                </a:moveTo>
                <a:cubicBezTo>
                  <a:pt x="99" y="639"/>
                  <a:pt x="98" y="640"/>
                  <a:pt x="97" y="641"/>
                </a:cubicBezTo>
                <a:cubicBezTo>
                  <a:pt x="105" y="651"/>
                  <a:pt x="114" y="661"/>
                  <a:pt x="122" y="671"/>
                </a:cubicBezTo>
                <a:cubicBezTo>
                  <a:pt x="124" y="673"/>
                  <a:pt x="126" y="675"/>
                  <a:pt x="129" y="670"/>
                </a:cubicBezTo>
                <a:cubicBezTo>
                  <a:pt x="119" y="660"/>
                  <a:pt x="110" y="649"/>
                  <a:pt x="100" y="638"/>
                </a:cubicBezTo>
                <a:close/>
                <a:moveTo>
                  <a:pt x="92" y="657"/>
                </a:moveTo>
                <a:cubicBezTo>
                  <a:pt x="91" y="658"/>
                  <a:pt x="90" y="659"/>
                  <a:pt x="89" y="660"/>
                </a:cubicBezTo>
                <a:cubicBezTo>
                  <a:pt x="94" y="669"/>
                  <a:pt x="101" y="677"/>
                  <a:pt x="110" y="683"/>
                </a:cubicBezTo>
                <a:cubicBezTo>
                  <a:pt x="111" y="684"/>
                  <a:pt x="113" y="683"/>
                  <a:pt x="116" y="683"/>
                </a:cubicBezTo>
                <a:cubicBezTo>
                  <a:pt x="115" y="680"/>
                  <a:pt x="114" y="678"/>
                  <a:pt x="113" y="677"/>
                </a:cubicBezTo>
                <a:cubicBezTo>
                  <a:pt x="106" y="670"/>
                  <a:pt x="99" y="664"/>
                  <a:pt x="92" y="657"/>
                </a:cubicBezTo>
                <a:close/>
                <a:moveTo>
                  <a:pt x="138" y="92"/>
                </a:moveTo>
                <a:cubicBezTo>
                  <a:pt x="125" y="80"/>
                  <a:pt x="119" y="76"/>
                  <a:pt x="103" y="72"/>
                </a:cubicBezTo>
                <a:cubicBezTo>
                  <a:pt x="116" y="81"/>
                  <a:pt x="125" y="89"/>
                  <a:pt x="138" y="92"/>
                </a:cubicBezTo>
                <a:close/>
                <a:moveTo>
                  <a:pt x="66" y="893"/>
                </a:moveTo>
                <a:cubicBezTo>
                  <a:pt x="71" y="887"/>
                  <a:pt x="72" y="882"/>
                  <a:pt x="69" y="877"/>
                </a:cubicBezTo>
                <a:cubicBezTo>
                  <a:pt x="67" y="873"/>
                  <a:pt x="66" y="868"/>
                  <a:pt x="59" y="870"/>
                </a:cubicBezTo>
                <a:cubicBezTo>
                  <a:pt x="58" y="879"/>
                  <a:pt x="59" y="886"/>
                  <a:pt x="66" y="893"/>
                </a:cubicBezTo>
                <a:close/>
                <a:moveTo>
                  <a:pt x="162" y="220"/>
                </a:moveTo>
                <a:cubicBezTo>
                  <a:pt x="173" y="235"/>
                  <a:pt x="179" y="239"/>
                  <a:pt x="193" y="244"/>
                </a:cubicBezTo>
                <a:cubicBezTo>
                  <a:pt x="182" y="234"/>
                  <a:pt x="173" y="226"/>
                  <a:pt x="162" y="220"/>
                </a:cubicBezTo>
                <a:close/>
                <a:moveTo>
                  <a:pt x="118" y="640"/>
                </a:moveTo>
                <a:cubicBezTo>
                  <a:pt x="123" y="646"/>
                  <a:pt x="126" y="651"/>
                  <a:pt x="128" y="655"/>
                </a:cubicBezTo>
                <a:cubicBezTo>
                  <a:pt x="132" y="656"/>
                  <a:pt x="135" y="657"/>
                  <a:pt x="138" y="657"/>
                </a:cubicBezTo>
                <a:cubicBezTo>
                  <a:pt x="141" y="658"/>
                  <a:pt x="143" y="664"/>
                  <a:pt x="149" y="658"/>
                </a:cubicBezTo>
                <a:cubicBezTo>
                  <a:pt x="143" y="656"/>
                  <a:pt x="138" y="653"/>
                  <a:pt x="134" y="650"/>
                </a:cubicBezTo>
                <a:cubicBezTo>
                  <a:pt x="130" y="647"/>
                  <a:pt x="127" y="642"/>
                  <a:pt x="118" y="640"/>
                </a:cubicBezTo>
                <a:close/>
                <a:moveTo>
                  <a:pt x="143" y="522"/>
                </a:moveTo>
                <a:cubicBezTo>
                  <a:pt x="152" y="541"/>
                  <a:pt x="152" y="541"/>
                  <a:pt x="163" y="546"/>
                </a:cubicBezTo>
                <a:cubicBezTo>
                  <a:pt x="158" y="538"/>
                  <a:pt x="153" y="531"/>
                  <a:pt x="143" y="522"/>
                </a:cubicBezTo>
                <a:close/>
                <a:moveTo>
                  <a:pt x="151" y="584"/>
                </a:moveTo>
                <a:cubicBezTo>
                  <a:pt x="150" y="574"/>
                  <a:pt x="148" y="571"/>
                  <a:pt x="136" y="565"/>
                </a:cubicBezTo>
                <a:cubicBezTo>
                  <a:pt x="140" y="572"/>
                  <a:pt x="144" y="579"/>
                  <a:pt x="151" y="584"/>
                </a:cubicBezTo>
                <a:close/>
                <a:moveTo>
                  <a:pt x="112" y="262"/>
                </a:moveTo>
                <a:cubicBezTo>
                  <a:pt x="122" y="278"/>
                  <a:pt x="122" y="278"/>
                  <a:pt x="132" y="280"/>
                </a:cubicBezTo>
                <a:cubicBezTo>
                  <a:pt x="128" y="272"/>
                  <a:pt x="121" y="267"/>
                  <a:pt x="112" y="262"/>
                </a:cubicBezTo>
                <a:close/>
                <a:moveTo>
                  <a:pt x="170" y="512"/>
                </a:moveTo>
                <a:cubicBezTo>
                  <a:pt x="179" y="530"/>
                  <a:pt x="179" y="530"/>
                  <a:pt x="188" y="532"/>
                </a:cubicBezTo>
                <a:cubicBezTo>
                  <a:pt x="184" y="525"/>
                  <a:pt x="179" y="518"/>
                  <a:pt x="170" y="512"/>
                </a:cubicBezTo>
                <a:close/>
                <a:moveTo>
                  <a:pt x="119" y="581"/>
                </a:moveTo>
                <a:cubicBezTo>
                  <a:pt x="116" y="576"/>
                  <a:pt x="113" y="572"/>
                  <a:pt x="109" y="567"/>
                </a:cubicBezTo>
                <a:cubicBezTo>
                  <a:pt x="108" y="565"/>
                  <a:pt x="105" y="564"/>
                  <a:pt x="102" y="567"/>
                </a:cubicBezTo>
                <a:cubicBezTo>
                  <a:pt x="106" y="574"/>
                  <a:pt x="111" y="579"/>
                  <a:pt x="119" y="581"/>
                </a:cubicBezTo>
                <a:close/>
                <a:moveTo>
                  <a:pt x="89" y="679"/>
                </a:moveTo>
                <a:cubicBezTo>
                  <a:pt x="92" y="687"/>
                  <a:pt x="95" y="691"/>
                  <a:pt x="104" y="694"/>
                </a:cubicBezTo>
                <a:cubicBezTo>
                  <a:pt x="98" y="688"/>
                  <a:pt x="95" y="685"/>
                  <a:pt x="89" y="679"/>
                </a:cubicBezTo>
                <a:close/>
                <a:moveTo>
                  <a:pt x="38" y="461"/>
                </a:moveTo>
                <a:cubicBezTo>
                  <a:pt x="41" y="463"/>
                  <a:pt x="43" y="467"/>
                  <a:pt x="48" y="462"/>
                </a:cubicBezTo>
                <a:cubicBezTo>
                  <a:pt x="46" y="460"/>
                  <a:pt x="44" y="458"/>
                  <a:pt x="42" y="455"/>
                </a:cubicBezTo>
                <a:cubicBezTo>
                  <a:pt x="40" y="457"/>
                  <a:pt x="39" y="459"/>
                  <a:pt x="38" y="461"/>
                </a:cubicBezTo>
                <a:close/>
                <a:moveTo>
                  <a:pt x="203" y="225"/>
                </a:moveTo>
                <a:cubicBezTo>
                  <a:pt x="205" y="225"/>
                  <a:pt x="206" y="226"/>
                  <a:pt x="208" y="226"/>
                </a:cubicBezTo>
                <a:cubicBezTo>
                  <a:pt x="208" y="223"/>
                  <a:pt x="209" y="220"/>
                  <a:pt x="209" y="217"/>
                </a:cubicBezTo>
                <a:cubicBezTo>
                  <a:pt x="210" y="216"/>
                  <a:pt x="208" y="215"/>
                  <a:pt x="205" y="213"/>
                </a:cubicBezTo>
                <a:cubicBezTo>
                  <a:pt x="205" y="218"/>
                  <a:pt x="204" y="221"/>
                  <a:pt x="203" y="225"/>
                </a:cubicBezTo>
                <a:close/>
                <a:moveTo>
                  <a:pt x="153" y="634"/>
                </a:moveTo>
                <a:cubicBezTo>
                  <a:pt x="151" y="631"/>
                  <a:pt x="148" y="628"/>
                  <a:pt x="144" y="624"/>
                </a:cubicBezTo>
                <a:cubicBezTo>
                  <a:pt x="145" y="631"/>
                  <a:pt x="148" y="633"/>
                  <a:pt x="153" y="634"/>
                </a:cubicBezTo>
                <a:close/>
                <a:moveTo>
                  <a:pt x="152" y="606"/>
                </a:moveTo>
                <a:cubicBezTo>
                  <a:pt x="153" y="614"/>
                  <a:pt x="153" y="614"/>
                  <a:pt x="160" y="618"/>
                </a:cubicBezTo>
                <a:cubicBezTo>
                  <a:pt x="157" y="613"/>
                  <a:pt x="155" y="611"/>
                  <a:pt x="152" y="606"/>
                </a:cubicBezTo>
                <a:close/>
                <a:moveTo>
                  <a:pt x="180" y="415"/>
                </a:moveTo>
                <a:cubicBezTo>
                  <a:pt x="180" y="415"/>
                  <a:pt x="181" y="414"/>
                  <a:pt x="181" y="414"/>
                </a:cubicBezTo>
                <a:cubicBezTo>
                  <a:pt x="180" y="412"/>
                  <a:pt x="179" y="411"/>
                  <a:pt x="178" y="409"/>
                </a:cubicBezTo>
                <a:cubicBezTo>
                  <a:pt x="177" y="410"/>
                  <a:pt x="177" y="410"/>
                  <a:pt x="176" y="410"/>
                </a:cubicBezTo>
                <a:cubicBezTo>
                  <a:pt x="178" y="412"/>
                  <a:pt x="179" y="413"/>
                  <a:pt x="180" y="415"/>
                </a:cubicBezTo>
                <a:close/>
                <a:moveTo>
                  <a:pt x="194" y="397"/>
                </a:moveTo>
                <a:cubicBezTo>
                  <a:pt x="198" y="393"/>
                  <a:pt x="198" y="393"/>
                  <a:pt x="194" y="390"/>
                </a:cubicBezTo>
                <a:cubicBezTo>
                  <a:pt x="194" y="392"/>
                  <a:pt x="194" y="395"/>
                  <a:pt x="194" y="397"/>
                </a:cubicBezTo>
                <a:close/>
                <a:moveTo>
                  <a:pt x="60" y="333"/>
                </a:moveTo>
                <a:cubicBezTo>
                  <a:pt x="61" y="332"/>
                  <a:pt x="62" y="331"/>
                  <a:pt x="63" y="330"/>
                </a:cubicBezTo>
                <a:cubicBezTo>
                  <a:pt x="62" y="329"/>
                  <a:pt x="61" y="328"/>
                  <a:pt x="59" y="326"/>
                </a:cubicBezTo>
                <a:cubicBezTo>
                  <a:pt x="59" y="327"/>
                  <a:pt x="58" y="327"/>
                  <a:pt x="58" y="328"/>
                </a:cubicBezTo>
                <a:cubicBezTo>
                  <a:pt x="58" y="329"/>
                  <a:pt x="59" y="331"/>
                  <a:pt x="60" y="333"/>
                </a:cubicBezTo>
                <a:close/>
                <a:moveTo>
                  <a:pt x="132" y="17"/>
                </a:moveTo>
                <a:cubicBezTo>
                  <a:pt x="136" y="22"/>
                  <a:pt x="138" y="19"/>
                  <a:pt x="139" y="15"/>
                </a:cubicBezTo>
                <a:cubicBezTo>
                  <a:pt x="137" y="16"/>
                  <a:pt x="135" y="16"/>
                  <a:pt x="132" y="17"/>
                </a:cubicBezTo>
                <a:close/>
                <a:moveTo>
                  <a:pt x="111" y="246"/>
                </a:moveTo>
                <a:cubicBezTo>
                  <a:pt x="112" y="241"/>
                  <a:pt x="111" y="236"/>
                  <a:pt x="104" y="239"/>
                </a:cubicBezTo>
                <a:cubicBezTo>
                  <a:pt x="107" y="242"/>
                  <a:pt x="109" y="244"/>
                  <a:pt x="111" y="246"/>
                </a:cubicBezTo>
                <a:close/>
                <a:moveTo>
                  <a:pt x="198" y="319"/>
                </a:moveTo>
                <a:cubicBezTo>
                  <a:pt x="197" y="320"/>
                  <a:pt x="197" y="321"/>
                  <a:pt x="196" y="321"/>
                </a:cubicBezTo>
                <a:cubicBezTo>
                  <a:pt x="197" y="322"/>
                  <a:pt x="198" y="323"/>
                  <a:pt x="199" y="325"/>
                </a:cubicBezTo>
                <a:cubicBezTo>
                  <a:pt x="200" y="324"/>
                  <a:pt x="201" y="323"/>
                  <a:pt x="202" y="322"/>
                </a:cubicBezTo>
                <a:cubicBezTo>
                  <a:pt x="200" y="321"/>
                  <a:pt x="199" y="320"/>
                  <a:pt x="198" y="319"/>
                </a:cubicBezTo>
                <a:close/>
                <a:moveTo>
                  <a:pt x="147" y="223"/>
                </a:moveTo>
                <a:cubicBezTo>
                  <a:pt x="147" y="223"/>
                  <a:pt x="147" y="224"/>
                  <a:pt x="146" y="224"/>
                </a:cubicBezTo>
                <a:cubicBezTo>
                  <a:pt x="147" y="225"/>
                  <a:pt x="148" y="226"/>
                  <a:pt x="148" y="227"/>
                </a:cubicBezTo>
                <a:cubicBezTo>
                  <a:pt x="149" y="227"/>
                  <a:pt x="149" y="227"/>
                  <a:pt x="149" y="227"/>
                </a:cubicBezTo>
                <a:cubicBezTo>
                  <a:pt x="149" y="225"/>
                  <a:pt x="148" y="224"/>
                  <a:pt x="147" y="223"/>
                </a:cubicBezTo>
                <a:close/>
                <a:moveTo>
                  <a:pt x="174" y="269"/>
                </a:moveTo>
                <a:cubicBezTo>
                  <a:pt x="174" y="270"/>
                  <a:pt x="173" y="270"/>
                  <a:pt x="173" y="270"/>
                </a:cubicBezTo>
                <a:cubicBezTo>
                  <a:pt x="174" y="271"/>
                  <a:pt x="174" y="272"/>
                  <a:pt x="175" y="274"/>
                </a:cubicBezTo>
                <a:cubicBezTo>
                  <a:pt x="175" y="273"/>
                  <a:pt x="176" y="273"/>
                  <a:pt x="176" y="273"/>
                </a:cubicBezTo>
                <a:cubicBezTo>
                  <a:pt x="176" y="272"/>
                  <a:pt x="175" y="271"/>
                  <a:pt x="174" y="269"/>
                </a:cubicBezTo>
                <a:close/>
                <a:moveTo>
                  <a:pt x="69" y="24"/>
                </a:moveTo>
                <a:cubicBezTo>
                  <a:pt x="68" y="28"/>
                  <a:pt x="68" y="30"/>
                  <a:pt x="72" y="28"/>
                </a:cubicBezTo>
                <a:cubicBezTo>
                  <a:pt x="71" y="26"/>
                  <a:pt x="70" y="25"/>
                  <a:pt x="69" y="24"/>
                </a:cubicBezTo>
                <a:close/>
                <a:moveTo>
                  <a:pt x="105" y="456"/>
                </a:moveTo>
                <a:cubicBezTo>
                  <a:pt x="106" y="457"/>
                  <a:pt x="106" y="460"/>
                  <a:pt x="109" y="457"/>
                </a:cubicBezTo>
                <a:cubicBezTo>
                  <a:pt x="107" y="457"/>
                  <a:pt x="106" y="456"/>
                  <a:pt x="105" y="456"/>
                </a:cubicBezTo>
                <a:close/>
                <a:moveTo>
                  <a:pt x="200" y="351"/>
                </a:moveTo>
                <a:cubicBezTo>
                  <a:pt x="200" y="351"/>
                  <a:pt x="199" y="350"/>
                  <a:pt x="199" y="350"/>
                </a:cubicBezTo>
                <a:cubicBezTo>
                  <a:pt x="198" y="351"/>
                  <a:pt x="198" y="351"/>
                  <a:pt x="197" y="352"/>
                </a:cubicBezTo>
                <a:cubicBezTo>
                  <a:pt x="197" y="352"/>
                  <a:pt x="198" y="353"/>
                  <a:pt x="198" y="354"/>
                </a:cubicBezTo>
                <a:cubicBezTo>
                  <a:pt x="199" y="353"/>
                  <a:pt x="200" y="352"/>
                  <a:pt x="200" y="351"/>
                </a:cubicBezTo>
                <a:close/>
                <a:moveTo>
                  <a:pt x="201" y="308"/>
                </a:moveTo>
                <a:cubicBezTo>
                  <a:pt x="201" y="308"/>
                  <a:pt x="202" y="308"/>
                  <a:pt x="202" y="308"/>
                </a:cubicBezTo>
                <a:cubicBezTo>
                  <a:pt x="202" y="307"/>
                  <a:pt x="202" y="306"/>
                  <a:pt x="201" y="305"/>
                </a:cubicBezTo>
                <a:cubicBezTo>
                  <a:pt x="201" y="305"/>
                  <a:pt x="200" y="305"/>
                  <a:pt x="200" y="305"/>
                </a:cubicBezTo>
                <a:cubicBezTo>
                  <a:pt x="200" y="306"/>
                  <a:pt x="200" y="307"/>
                  <a:pt x="201" y="308"/>
                </a:cubicBezTo>
                <a:close/>
                <a:moveTo>
                  <a:pt x="176" y="321"/>
                </a:moveTo>
                <a:cubicBezTo>
                  <a:pt x="176" y="321"/>
                  <a:pt x="176" y="322"/>
                  <a:pt x="177" y="322"/>
                </a:cubicBezTo>
                <a:cubicBezTo>
                  <a:pt x="177" y="322"/>
                  <a:pt x="178" y="322"/>
                  <a:pt x="178" y="322"/>
                </a:cubicBezTo>
                <a:cubicBezTo>
                  <a:pt x="178" y="321"/>
                  <a:pt x="178" y="321"/>
                  <a:pt x="177" y="320"/>
                </a:cubicBezTo>
                <a:cubicBezTo>
                  <a:pt x="177" y="320"/>
                  <a:pt x="176" y="321"/>
                  <a:pt x="176" y="321"/>
                </a:cubicBezTo>
                <a:close/>
                <a:moveTo>
                  <a:pt x="108" y="291"/>
                </a:moveTo>
                <a:cubicBezTo>
                  <a:pt x="110" y="285"/>
                  <a:pt x="109" y="284"/>
                  <a:pt x="103" y="286"/>
                </a:cubicBezTo>
                <a:cubicBezTo>
                  <a:pt x="105" y="288"/>
                  <a:pt x="106" y="289"/>
                  <a:pt x="108" y="291"/>
                </a:cubicBezTo>
                <a:close/>
                <a:moveTo>
                  <a:pt x="128" y="718"/>
                </a:moveTo>
                <a:cubicBezTo>
                  <a:pt x="127" y="717"/>
                  <a:pt x="126" y="716"/>
                  <a:pt x="125" y="715"/>
                </a:cubicBezTo>
                <a:cubicBezTo>
                  <a:pt x="125" y="716"/>
                  <a:pt x="125" y="717"/>
                  <a:pt x="124" y="718"/>
                </a:cubicBezTo>
                <a:cubicBezTo>
                  <a:pt x="125" y="718"/>
                  <a:pt x="127" y="718"/>
                  <a:pt x="128" y="718"/>
                </a:cubicBezTo>
                <a:close/>
                <a:moveTo>
                  <a:pt x="82" y="709"/>
                </a:moveTo>
                <a:cubicBezTo>
                  <a:pt x="82" y="709"/>
                  <a:pt x="83" y="709"/>
                  <a:pt x="83" y="710"/>
                </a:cubicBezTo>
                <a:cubicBezTo>
                  <a:pt x="83" y="709"/>
                  <a:pt x="83" y="708"/>
                  <a:pt x="83" y="708"/>
                </a:cubicBezTo>
                <a:cubicBezTo>
                  <a:pt x="83" y="708"/>
                  <a:pt x="82" y="708"/>
                  <a:pt x="81" y="708"/>
                </a:cubicBezTo>
                <a:cubicBezTo>
                  <a:pt x="81" y="708"/>
                  <a:pt x="81" y="709"/>
                  <a:pt x="82" y="709"/>
                </a:cubicBezTo>
                <a:close/>
                <a:moveTo>
                  <a:pt x="205" y="259"/>
                </a:moveTo>
                <a:cubicBezTo>
                  <a:pt x="206" y="259"/>
                  <a:pt x="206" y="259"/>
                  <a:pt x="206" y="258"/>
                </a:cubicBezTo>
                <a:cubicBezTo>
                  <a:pt x="207" y="258"/>
                  <a:pt x="206" y="257"/>
                  <a:pt x="206" y="257"/>
                </a:cubicBezTo>
                <a:cubicBezTo>
                  <a:pt x="206" y="257"/>
                  <a:pt x="205" y="257"/>
                  <a:pt x="205" y="258"/>
                </a:cubicBezTo>
                <a:cubicBezTo>
                  <a:pt x="205" y="258"/>
                  <a:pt x="205" y="259"/>
                  <a:pt x="205" y="259"/>
                </a:cubicBezTo>
                <a:close/>
                <a:moveTo>
                  <a:pt x="89" y="409"/>
                </a:moveTo>
                <a:cubicBezTo>
                  <a:pt x="89" y="410"/>
                  <a:pt x="89" y="410"/>
                  <a:pt x="89" y="410"/>
                </a:cubicBezTo>
                <a:cubicBezTo>
                  <a:pt x="90" y="411"/>
                  <a:pt x="91" y="411"/>
                  <a:pt x="93" y="412"/>
                </a:cubicBezTo>
                <a:cubicBezTo>
                  <a:pt x="93" y="411"/>
                  <a:pt x="93" y="411"/>
                  <a:pt x="93" y="410"/>
                </a:cubicBezTo>
                <a:cubicBezTo>
                  <a:pt x="92" y="410"/>
                  <a:pt x="91" y="410"/>
                  <a:pt x="89" y="409"/>
                </a:cubicBezTo>
                <a:close/>
                <a:moveTo>
                  <a:pt x="209" y="157"/>
                </a:moveTo>
                <a:cubicBezTo>
                  <a:pt x="208" y="157"/>
                  <a:pt x="207" y="157"/>
                  <a:pt x="207" y="157"/>
                </a:cubicBezTo>
                <a:cubicBezTo>
                  <a:pt x="207" y="157"/>
                  <a:pt x="207" y="157"/>
                  <a:pt x="208" y="157"/>
                </a:cubicBezTo>
                <a:cubicBezTo>
                  <a:pt x="208" y="157"/>
                  <a:pt x="208" y="157"/>
                  <a:pt x="209" y="157"/>
                </a:cubicBezTo>
                <a:close/>
                <a:moveTo>
                  <a:pt x="110" y="21"/>
                </a:moveTo>
                <a:cubicBezTo>
                  <a:pt x="111" y="21"/>
                  <a:pt x="111" y="22"/>
                  <a:pt x="112" y="22"/>
                </a:cubicBezTo>
                <a:cubicBezTo>
                  <a:pt x="112" y="22"/>
                  <a:pt x="112" y="21"/>
                  <a:pt x="112" y="20"/>
                </a:cubicBezTo>
                <a:cubicBezTo>
                  <a:pt x="112" y="20"/>
                  <a:pt x="111" y="20"/>
                  <a:pt x="111" y="20"/>
                </a:cubicBezTo>
                <a:cubicBezTo>
                  <a:pt x="111" y="20"/>
                  <a:pt x="111" y="21"/>
                  <a:pt x="110" y="21"/>
                </a:cubicBezTo>
                <a:close/>
                <a:moveTo>
                  <a:pt x="114" y="176"/>
                </a:moveTo>
                <a:cubicBezTo>
                  <a:pt x="114" y="177"/>
                  <a:pt x="114" y="177"/>
                  <a:pt x="114" y="177"/>
                </a:cubicBezTo>
                <a:cubicBezTo>
                  <a:pt x="115" y="177"/>
                  <a:pt x="115" y="177"/>
                  <a:pt x="115" y="177"/>
                </a:cubicBezTo>
                <a:lnTo>
                  <a:pt x="114" y="176"/>
                </a:lnTo>
                <a:close/>
                <a:moveTo>
                  <a:pt x="142" y="376"/>
                </a:moveTo>
                <a:cubicBezTo>
                  <a:pt x="142" y="376"/>
                  <a:pt x="143" y="376"/>
                  <a:pt x="143" y="375"/>
                </a:cubicBezTo>
                <a:cubicBezTo>
                  <a:pt x="143" y="375"/>
                  <a:pt x="142" y="374"/>
                  <a:pt x="142" y="374"/>
                </a:cubicBezTo>
                <a:cubicBezTo>
                  <a:pt x="141" y="375"/>
                  <a:pt x="141" y="375"/>
                  <a:pt x="140" y="376"/>
                </a:cubicBezTo>
                <a:cubicBezTo>
                  <a:pt x="141" y="376"/>
                  <a:pt x="141" y="376"/>
                  <a:pt x="142" y="376"/>
                </a:cubicBezTo>
                <a:close/>
                <a:moveTo>
                  <a:pt x="143" y="737"/>
                </a:moveTo>
                <a:cubicBezTo>
                  <a:pt x="144" y="738"/>
                  <a:pt x="144" y="738"/>
                  <a:pt x="144" y="738"/>
                </a:cubicBezTo>
                <a:cubicBezTo>
                  <a:pt x="144" y="739"/>
                  <a:pt x="145" y="738"/>
                  <a:pt x="145" y="738"/>
                </a:cubicBezTo>
                <a:cubicBezTo>
                  <a:pt x="145" y="738"/>
                  <a:pt x="145" y="737"/>
                  <a:pt x="145" y="736"/>
                </a:cubicBezTo>
                <a:cubicBezTo>
                  <a:pt x="144" y="737"/>
                  <a:pt x="144" y="737"/>
                  <a:pt x="143" y="737"/>
                </a:cubicBezTo>
                <a:close/>
                <a:moveTo>
                  <a:pt x="191" y="452"/>
                </a:moveTo>
                <a:cubicBezTo>
                  <a:pt x="191" y="452"/>
                  <a:pt x="192" y="452"/>
                  <a:pt x="192" y="451"/>
                </a:cubicBezTo>
                <a:cubicBezTo>
                  <a:pt x="192" y="451"/>
                  <a:pt x="192" y="450"/>
                  <a:pt x="192" y="450"/>
                </a:cubicBezTo>
                <a:cubicBezTo>
                  <a:pt x="191" y="450"/>
                  <a:pt x="190" y="450"/>
                  <a:pt x="190" y="451"/>
                </a:cubicBezTo>
                <a:cubicBezTo>
                  <a:pt x="190" y="451"/>
                  <a:pt x="190" y="452"/>
                  <a:pt x="191" y="452"/>
                </a:cubicBezTo>
                <a:close/>
                <a:moveTo>
                  <a:pt x="202" y="89"/>
                </a:moveTo>
                <a:cubicBezTo>
                  <a:pt x="202" y="89"/>
                  <a:pt x="202" y="90"/>
                  <a:pt x="201" y="90"/>
                </a:cubicBezTo>
                <a:cubicBezTo>
                  <a:pt x="202" y="90"/>
                  <a:pt x="202" y="91"/>
                  <a:pt x="203" y="91"/>
                </a:cubicBezTo>
                <a:cubicBezTo>
                  <a:pt x="203" y="90"/>
                  <a:pt x="203" y="90"/>
                  <a:pt x="203" y="89"/>
                </a:cubicBezTo>
                <a:cubicBezTo>
                  <a:pt x="203" y="89"/>
                  <a:pt x="202" y="89"/>
                  <a:pt x="202" y="89"/>
                </a:cubicBezTo>
                <a:close/>
                <a:moveTo>
                  <a:pt x="209" y="182"/>
                </a:moveTo>
                <a:cubicBezTo>
                  <a:pt x="210" y="183"/>
                  <a:pt x="210" y="183"/>
                  <a:pt x="210" y="183"/>
                </a:cubicBezTo>
                <a:cubicBezTo>
                  <a:pt x="210" y="182"/>
                  <a:pt x="210" y="182"/>
                  <a:pt x="210" y="182"/>
                </a:cubicBezTo>
                <a:lnTo>
                  <a:pt x="209" y="18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9"/>
          <p:cNvSpPr>
            <a:spLocks noEditPoints="1"/>
          </p:cNvSpPr>
          <p:nvPr/>
        </p:nvSpPr>
        <p:spPr bwMode="auto">
          <a:xfrm rot="702213">
            <a:off x="6151596" y="4254366"/>
            <a:ext cx="116873" cy="560137"/>
          </a:xfrm>
          <a:custGeom>
            <a:avLst/>
            <a:gdLst>
              <a:gd name="T0" fmla="*/ 213 w 223"/>
              <a:gd name="T1" fmla="*/ 275 h 1079"/>
              <a:gd name="T2" fmla="*/ 189 w 223"/>
              <a:gd name="T3" fmla="*/ 646 h 1079"/>
              <a:gd name="T4" fmla="*/ 70 w 223"/>
              <a:gd name="T5" fmla="*/ 928 h 1079"/>
              <a:gd name="T6" fmla="*/ 1 w 223"/>
              <a:gd name="T7" fmla="*/ 441 h 1079"/>
              <a:gd name="T8" fmla="*/ 99 w 223"/>
              <a:gd name="T9" fmla="*/ 10 h 1079"/>
              <a:gd name="T10" fmla="*/ 125 w 223"/>
              <a:gd name="T11" fmla="*/ 785 h 1079"/>
              <a:gd name="T12" fmla="*/ 119 w 223"/>
              <a:gd name="T13" fmla="*/ 795 h 1079"/>
              <a:gd name="T14" fmla="*/ 116 w 223"/>
              <a:gd name="T15" fmla="*/ 984 h 1079"/>
              <a:gd name="T16" fmla="*/ 116 w 223"/>
              <a:gd name="T17" fmla="*/ 984 h 1079"/>
              <a:gd name="T18" fmla="*/ 99 w 223"/>
              <a:gd name="T19" fmla="*/ 1055 h 1079"/>
              <a:gd name="T20" fmla="*/ 19 w 223"/>
              <a:gd name="T21" fmla="*/ 1015 h 1079"/>
              <a:gd name="T22" fmla="*/ 42 w 223"/>
              <a:gd name="T23" fmla="*/ 1057 h 1079"/>
              <a:gd name="T24" fmla="*/ 119 w 223"/>
              <a:gd name="T25" fmla="*/ 96 h 1079"/>
              <a:gd name="T26" fmla="*/ 64 w 223"/>
              <a:gd name="T27" fmla="*/ 609 h 1079"/>
              <a:gd name="T28" fmla="*/ 72 w 223"/>
              <a:gd name="T29" fmla="*/ 536 h 1079"/>
              <a:gd name="T30" fmla="*/ 116 w 223"/>
              <a:gd name="T31" fmla="*/ 130 h 1079"/>
              <a:gd name="T32" fmla="*/ 119 w 223"/>
              <a:gd name="T33" fmla="*/ 163 h 1079"/>
              <a:gd name="T34" fmla="*/ 81 w 223"/>
              <a:gd name="T35" fmla="*/ 863 h 1079"/>
              <a:gd name="T36" fmla="*/ 142 w 223"/>
              <a:gd name="T37" fmla="*/ 751 h 1079"/>
              <a:gd name="T38" fmla="*/ 52 w 223"/>
              <a:gd name="T39" fmla="*/ 745 h 1079"/>
              <a:gd name="T40" fmla="*/ 42 w 223"/>
              <a:gd name="T41" fmla="*/ 114 h 1079"/>
              <a:gd name="T42" fmla="*/ 19 w 223"/>
              <a:gd name="T43" fmla="*/ 327 h 1079"/>
              <a:gd name="T44" fmla="*/ 28 w 223"/>
              <a:gd name="T45" fmla="*/ 386 h 1079"/>
              <a:gd name="T46" fmla="*/ 84 w 223"/>
              <a:gd name="T47" fmla="*/ 465 h 1079"/>
              <a:gd name="T48" fmla="*/ 143 w 223"/>
              <a:gd name="T49" fmla="*/ 311 h 1079"/>
              <a:gd name="T50" fmla="*/ 92 w 223"/>
              <a:gd name="T51" fmla="*/ 657 h 1079"/>
              <a:gd name="T52" fmla="*/ 138 w 223"/>
              <a:gd name="T53" fmla="*/ 92 h 1079"/>
              <a:gd name="T54" fmla="*/ 66 w 223"/>
              <a:gd name="T55" fmla="*/ 893 h 1079"/>
              <a:gd name="T56" fmla="*/ 138 w 223"/>
              <a:gd name="T57" fmla="*/ 657 h 1079"/>
              <a:gd name="T58" fmla="*/ 143 w 223"/>
              <a:gd name="T59" fmla="*/ 522 h 1079"/>
              <a:gd name="T60" fmla="*/ 112 w 223"/>
              <a:gd name="T61" fmla="*/ 262 h 1079"/>
              <a:gd name="T62" fmla="*/ 102 w 223"/>
              <a:gd name="T63" fmla="*/ 567 h 1079"/>
              <a:gd name="T64" fmla="*/ 48 w 223"/>
              <a:gd name="T65" fmla="*/ 462 h 1079"/>
              <a:gd name="T66" fmla="*/ 205 w 223"/>
              <a:gd name="T67" fmla="*/ 213 h 1079"/>
              <a:gd name="T68" fmla="*/ 160 w 223"/>
              <a:gd name="T69" fmla="*/ 618 h 1079"/>
              <a:gd name="T70" fmla="*/ 180 w 223"/>
              <a:gd name="T71" fmla="*/ 415 h 1079"/>
              <a:gd name="T72" fmla="*/ 59 w 223"/>
              <a:gd name="T73" fmla="*/ 326 h 1079"/>
              <a:gd name="T74" fmla="*/ 111 w 223"/>
              <a:gd name="T75" fmla="*/ 246 h 1079"/>
              <a:gd name="T76" fmla="*/ 202 w 223"/>
              <a:gd name="T77" fmla="*/ 322 h 1079"/>
              <a:gd name="T78" fmla="*/ 147 w 223"/>
              <a:gd name="T79" fmla="*/ 223 h 1079"/>
              <a:gd name="T80" fmla="*/ 69 w 223"/>
              <a:gd name="T81" fmla="*/ 24 h 1079"/>
              <a:gd name="T82" fmla="*/ 200 w 223"/>
              <a:gd name="T83" fmla="*/ 351 h 1079"/>
              <a:gd name="T84" fmla="*/ 202 w 223"/>
              <a:gd name="T85" fmla="*/ 308 h 1079"/>
              <a:gd name="T86" fmla="*/ 178 w 223"/>
              <a:gd name="T87" fmla="*/ 322 h 1079"/>
              <a:gd name="T88" fmla="*/ 128 w 223"/>
              <a:gd name="T89" fmla="*/ 718 h 1079"/>
              <a:gd name="T90" fmla="*/ 83 w 223"/>
              <a:gd name="T91" fmla="*/ 708 h 1079"/>
              <a:gd name="T92" fmla="*/ 205 w 223"/>
              <a:gd name="T93" fmla="*/ 258 h 1079"/>
              <a:gd name="T94" fmla="*/ 89 w 223"/>
              <a:gd name="T95" fmla="*/ 409 h 1079"/>
              <a:gd name="T96" fmla="*/ 112 w 223"/>
              <a:gd name="T97" fmla="*/ 22 h 1079"/>
              <a:gd name="T98" fmla="*/ 115 w 223"/>
              <a:gd name="T99" fmla="*/ 177 h 1079"/>
              <a:gd name="T100" fmla="*/ 142 w 223"/>
              <a:gd name="T101" fmla="*/ 376 h 1079"/>
              <a:gd name="T102" fmla="*/ 191 w 223"/>
              <a:gd name="T103" fmla="*/ 452 h 1079"/>
              <a:gd name="T104" fmla="*/ 201 w 223"/>
              <a:gd name="T105" fmla="*/ 90 h 1079"/>
              <a:gd name="T106" fmla="*/ 210 w 223"/>
              <a:gd name="T107" fmla="*/ 182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3" h="1079">
                <a:moveTo>
                  <a:pt x="220" y="38"/>
                </a:moveTo>
                <a:cubicBezTo>
                  <a:pt x="220" y="66"/>
                  <a:pt x="220" y="92"/>
                  <a:pt x="220" y="119"/>
                </a:cubicBezTo>
                <a:cubicBezTo>
                  <a:pt x="220" y="127"/>
                  <a:pt x="223" y="135"/>
                  <a:pt x="221" y="143"/>
                </a:cubicBezTo>
                <a:cubicBezTo>
                  <a:pt x="217" y="164"/>
                  <a:pt x="219" y="186"/>
                  <a:pt x="219" y="207"/>
                </a:cubicBezTo>
                <a:cubicBezTo>
                  <a:pt x="218" y="224"/>
                  <a:pt x="216" y="242"/>
                  <a:pt x="214" y="259"/>
                </a:cubicBezTo>
                <a:cubicBezTo>
                  <a:pt x="214" y="264"/>
                  <a:pt x="213" y="269"/>
                  <a:pt x="213" y="275"/>
                </a:cubicBezTo>
                <a:cubicBezTo>
                  <a:pt x="213" y="278"/>
                  <a:pt x="215" y="282"/>
                  <a:pt x="215" y="284"/>
                </a:cubicBezTo>
                <a:cubicBezTo>
                  <a:pt x="214" y="296"/>
                  <a:pt x="212" y="306"/>
                  <a:pt x="212" y="317"/>
                </a:cubicBezTo>
                <a:cubicBezTo>
                  <a:pt x="211" y="340"/>
                  <a:pt x="209" y="363"/>
                  <a:pt x="207" y="386"/>
                </a:cubicBezTo>
                <a:cubicBezTo>
                  <a:pt x="203" y="434"/>
                  <a:pt x="199" y="482"/>
                  <a:pt x="199" y="530"/>
                </a:cubicBezTo>
                <a:cubicBezTo>
                  <a:pt x="199" y="545"/>
                  <a:pt x="196" y="559"/>
                  <a:pt x="195" y="574"/>
                </a:cubicBezTo>
                <a:cubicBezTo>
                  <a:pt x="193" y="598"/>
                  <a:pt x="191" y="622"/>
                  <a:pt x="189" y="646"/>
                </a:cubicBezTo>
                <a:cubicBezTo>
                  <a:pt x="187" y="660"/>
                  <a:pt x="186" y="674"/>
                  <a:pt x="185" y="688"/>
                </a:cubicBezTo>
                <a:cubicBezTo>
                  <a:pt x="185" y="712"/>
                  <a:pt x="178" y="735"/>
                  <a:pt x="170" y="757"/>
                </a:cubicBezTo>
                <a:cubicBezTo>
                  <a:pt x="156" y="797"/>
                  <a:pt x="141" y="837"/>
                  <a:pt x="126" y="877"/>
                </a:cubicBezTo>
                <a:cubicBezTo>
                  <a:pt x="120" y="894"/>
                  <a:pt x="111" y="909"/>
                  <a:pt x="100" y="922"/>
                </a:cubicBezTo>
                <a:cubicBezTo>
                  <a:pt x="96" y="927"/>
                  <a:pt x="91" y="932"/>
                  <a:pt x="88" y="935"/>
                </a:cubicBezTo>
                <a:cubicBezTo>
                  <a:pt x="79" y="937"/>
                  <a:pt x="73" y="933"/>
                  <a:pt x="70" y="928"/>
                </a:cubicBezTo>
                <a:cubicBezTo>
                  <a:pt x="65" y="921"/>
                  <a:pt x="60" y="913"/>
                  <a:pt x="57" y="906"/>
                </a:cubicBezTo>
                <a:cubicBezTo>
                  <a:pt x="45" y="875"/>
                  <a:pt x="33" y="844"/>
                  <a:pt x="23" y="813"/>
                </a:cubicBezTo>
                <a:cubicBezTo>
                  <a:pt x="14" y="786"/>
                  <a:pt x="9" y="759"/>
                  <a:pt x="8" y="731"/>
                </a:cubicBezTo>
                <a:cubicBezTo>
                  <a:pt x="7" y="708"/>
                  <a:pt x="8" y="686"/>
                  <a:pt x="9" y="663"/>
                </a:cubicBezTo>
                <a:cubicBezTo>
                  <a:pt x="11" y="616"/>
                  <a:pt x="10" y="568"/>
                  <a:pt x="4" y="521"/>
                </a:cubicBezTo>
                <a:cubicBezTo>
                  <a:pt x="1" y="495"/>
                  <a:pt x="1" y="468"/>
                  <a:pt x="1" y="441"/>
                </a:cubicBezTo>
                <a:cubicBezTo>
                  <a:pt x="0" y="370"/>
                  <a:pt x="0" y="299"/>
                  <a:pt x="0" y="227"/>
                </a:cubicBezTo>
                <a:cubicBezTo>
                  <a:pt x="0" y="204"/>
                  <a:pt x="0" y="181"/>
                  <a:pt x="1" y="157"/>
                </a:cubicBezTo>
                <a:cubicBezTo>
                  <a:pt x="2" y="126"/>
                  <a:pt x="7" y="95"/>
                  <a:pt x="16" y="65"/>
                </a:cubicBezTo>
                <a:cubicBezTo>
                  <a:pt x="20" y="53"/>
                  <a:pt x="26" y="42"/>
                  <a:pt x="35" y="32"/>
                </a:cubicBezTo>
                <a:cubicBezTo>
                  <a:pt x="42" y="24"/>
                  <a:pt x="50" y="18"/>
                  <a:pt x="61" y="16"/>
                </a:cubicBezTo>
                <a:cubicBezTo>
                  <a:pt x="74" y="13"/>
                  <a:pt x="86" y="11"/>
                  <a:pt x="99" y="10"/>
                </a:cubicBezTo>
                <a:cubicBezTo>
                  <a:pt x="112" y="9"/>
                  <a:pt x="125" y="7"/>
                  <a:pt x="138" y="4"/>
                </a:cubicBezTo>
                <a:cubicBezTo>
                  <a:pt x="148" y="2"/>
                  <a:pt x="159" y="1"/>
                  <a:pt x="170" y="0"/>
                </a:cubicBezTo>
                <a:cubicBezTo>
                  <a:pt x="177" y="0"/>
                  <a:pt x="185" y="1"/>
                  <a:pt x="191" y="3"/>
                </a:cubicBezTo>
                <a:cubicBezTo>
                  <a:pt x="202" y="6"/>
                  <a:pt x="211" y="14"/>
                  <a:pt x="215" y="24"/>
                </a:cubicBezTo>
                <a:cubicBezTo>
                  <a:pt x="217" y="29"/>
                  <a:pt x="219" y="34"/>
                  <a:pt x="220" y="38"/>
                </a:cubicBezTo>
                <a:close/>
                <a:moveTo>
                  <a:pt x="125" y="785"/>
                </a:moveTo>
                <a:cubicBezTo>
                  <a:pt x="123" y="783"/>
                  <a:pt x="121" y="782"/>
                  <a:pt x="119" y="781"/>
                </a:cubicBezTo>
                <a:cubicBezTo>
                  <a:pt x="121" y="780"/>
                  <a:pt x="123" y="780"/>
                  <a:pt x="124" y="779"/>
                </a:cubicBezTo>
                <a:cubicBezTo>
                  <a:pt x="124" y="781"/>
                  <a:pt x="125" y="782"/>
                  <a:pt x="125" y="785"/>
                </a:cubicBezTo>
                <a:close/>
                <a:moveTo>
                  <a:pt x="117" y="799"/>
                </a:moveTo>
                <a:cubicBezTo>
                  <a:pt x="116" y="798"/>
                  <a:pt x="116" y="797"/>
                  <a:pt x="115" y="796"/>
                </a:cubicBezTo>
                <a:cubicBezTo>
                  <a:pt x="116" y="796"/>
                  <a:pt x="118" y="795"/>
                  <a:pt x="119" y="795"/>
                </a:cubicBezTo>
                <a:cubicBezTo>
                  <a:pt x="120" y="796"/>
                  <a:pt x="120" y="797"/>
                  <a:pt x="120" y="798"/>
                </a:cubicBezTo>
                <a:cubicBezTo>
                  <a:pt x="119" y="799"/>
                  <a:pt x="118" y="799"/>
                  <a:pt x="117" y="799"/>
                </a:cubicBezTo>
                <a:close/>
                <a:moveTo>
                  <a:pt x="101" y="813"/>
                </a:moveTo>
                <a:cubicBezTo>
                  <a:pt x="107" y="812"/>
                  <a:pt x="111" y="813"/>
                  <a:pt x="111" y="820"/>
                </a:cubicBezTo>
                <a:cubicBezTo>
                  <a:pt x="106" y="821"/>
                  <a:pt x="103" y="819"/>
                  <a:pt x="101" y="813"/>
                </a:cubicBezTo>
                <a:close/>
                <a:moveTo>
                  <a:pt x="116" y="984"/>
                </a:moveTo>
                <a:cubicBezTo>
                  <a:pt x="128" y="1000"/>
                  <a:pt x="131" y="1016"/>
                  <a:pt x="126" y="1033"/>
                </a:cubicBezTo>
                <a:cubicBezTo>
                  <a:pt x="122" y="1049"/>
                  <a:pt x="113" y="1061"/>
                  <a:pt x="98" y="1068"/>
                </a:cubicBezTo>
                <a:cubicBezTo>
                  <a:pt x="76" y="1077"/>
                  <a:pt x="55" y="1079"/>
                  <a:pt x="35" y="1066"/>
                </a:cubicBezTo>
                <a:cubicBezTo>
                  <a:pt x="7" y="1050"/>
                  <a:pt x="1" y="1023"/>
                  <a:pt x="17" y="997"/>
                </a:cubicBezTo>
                <a:cubicBezTo>
                  <a:pt x="27" y="980"/>
                  <a:pt x="42" y="971"/>
                  <a:pt x="61" y="969"/>
                </a:cubicBezTo>
                <a:cubicBezTo>
                  <a:pt x="81" y="968"/>
                  <a:pt x="99" y="973"/>
                  <a:pt x="116" y="984"/>
                </a:cubicBezTo>
                <a:close/>
                <a:moveTo>
                  <a:pt x="34" y="1002"/>
                </a:moveTo>
                <a:cubicBezTo>
                  <a:pt x="38" y="1007"/>
                  <a:pt x="43" y="1008"/>
                  <a:pt x="49" y="1006"/>
                </a:cubicBezTo>
                <a:cubicBezTo>
                  <a:pt x="53" y="1004"/>
                  <a:pt x="57" y="1002"/>
                  <a:pt x="57" y="995"/>
                </a:cubicBezTo>
                <a:cubicBezTo>
                  <a:pt x="53" y="990"/>
                  <a:pt x="47" y="988"/>
                  <a:pt x="41" y="990"/>
                </a:cubicBezTo>
                <a:cubicBezTo>
                  <a:pt x="35" y="992"/>
                  <a:pt x="32" y="995"/>
                  <a:pt x="34" y="1002"/>
                </a:cubicBezTo>
                <a:close/>
                <a:moveTo>
                  <a:pt x="99" y="1055"/>
                </a:moveTo>
                <a:cubicBezTo>
                  <a:pt x="99" y="1054"/>
                  <a:pt x="99" y="1054"/>
                  <a:pt x="98" y="1053"/>
                </a:cubicBezTo>
                <a:cubicBezTo>
                  <a:pt x="95" y="1055"/>
                  <a:pt x="92" y="1057"/>
                  <a:pt x="88" y="1058"/>
                </a:cubicBezTo>
                <a:cubicBezTo>
                  <a:pt x="89" y="1059"/>
                  <a:pt x="89" y="1059"/>
                  <a:pt x="89" y="1059"/>
                </a:cubicBezTo>
                <a:cubicBezTo>
                  <a:pt x="92" y="1058"/>
                  <a:pt x="96" y="1056"/>
                  <a:pt x="99" y="1055"/>
                </a:cubicBezTo>
                <a:close/>
                <a:moveTo>
                  <a:pt x="20" y="1015"/>
                </a:moveTo>
                <a:cubicBezTo>
                  <a:pt x="19" y="1015"/>
                  <a:pt x="19" y="1015"/>
                  <a:pt x="19" y="1015"/>
                </a:cubicBezTo>
                <a:cubicBezTo>
                  <a:pt x="19" y="1016"/>
                  <a:pt x="19" y="1016"/>
                  <a:pt x="19" y="1016"/>
                </a:cubicBezTo>
                <a:lnTo>
                  <a:pt x="20" y="1015"/>
                </a:lnTo>
                <a:close/>
                <a:moveTo>
                  <a:pt x="42" y="1057"/>
                </a:moveTo>
                <a:cubicBezTo>
                  <a:pt x="41" y="1056"/>
                  <a:pt x="41" y="1056"/>
                  <a:pt x="41" y="1056"/>
                </a:cubicBezTo>
                <a:cubicBezTo>
                  <a:pt x="40" y="1057"/>
                  <a:pt x="40" y="1057"/>
                  <a:pt x="40" y="1057"/>
                </a:cubicBezTo>
                <a:lnTo>
                  <a:pt x="42" y="1057"/>
                </a:lnTo>
                <a:close/>
                <a:moveTo>
                  <a:pt x="120" y="95"/>
                </a:moveTo>
                <a:cubicBezTo>
                  <a:pt x="121" y="101"/>
                  <a:pt x="125" y="104"/>
                  <a:pt x="130" y="104"/>
                </a:cubicBezTo>
                <a:cubicBezTo>
                  <a:pt x="141" y="113"/>
                  <a:pt x="141" y="113"/>
                  <a:pt x="152" y="107"/>
                </a:cubicBezTo>
                <a:cubicBezTo>
                  <a:pt x="147" y="107"/>
                  <a:pt x="144" y="108"/>
                  <a:pt x="141" y="107"/>
                </a:cubicBezTo>
                <a:cubicBezTo>
                  <a:pt x="137" y="107"/>
                  <a:pt x="134" y="105"/>
                  <a:pt x="130" y="105"/>
                </a:cubicBezTo>
                <a:cubicBezTo>
                  <a:pt x="127" y="102"/>
                  <a:pt x="123" y="99"/>
                  <a:pt x="119" y="96"/>
                </a:cubicBezTo>
                <a:cubicBezTo>
                  <a:pt x="118" y="95"/>
                  <a:pt x="117" y="95"/>
                  <a:pt x="119" y="95"/>
                </a:cubicBezTo>
                <a:cubicBezTo>
                  <a:pt x="117" y="95"/>
                  <a:pt x="119" y="95"/>
                  <a:pt x="120" y="95"/>
                </a:cubicBezTo>
                <a:close/>
                <a:moveTo>
                  <a:pt x="56" y="603"/>
                </a:moveTo>
                <a:cubicBezTo>
                  <a:pt x="56" y="600"/>
                  <a:pt x="55" y="597"/>
                  <a:pt x="49" y="596"/>
                </a:cubicBezTo>
                <a:cubicBezTo>
                  <a:pt x="52" y="599"/>
                  <a:pt x="54" y="601"/>
                  <a:pt x="56" y="602"/>
                </a:cubicBezTo>
                <a:cubicBezTo>
                  <a:pt x="57" y="606"/>
                  <a:pt x="57" y="610"/>
                  <a:pt x="64" y="609"/>
                </a:cubicBezTo>
                <a:cubicBezTo>
                  <a:pt x="60" y="606"/>
                  <a:pt x="58" y="605"/>
                  <a:pt x="56" y="603"/>
                </a:cubicBezTo>
                <a:close/>
                <a:moveTo>
                  <a:pt x="72" y="536"/>
                </a:moveTo>
                <a:cubicBezTo>
                  <a:pt x="69" y="530"/>
                  <a:pt x="67" y="524"/>
                  <a:pt x="60" y="521"/>
                </a:cubicBezTo>
                <a:cubicBezTo>
                  <a:pt x="55" y="511"/>
                  <a:pt x="55" y="511"/>
                  <a:pt x="48" y="510"/>
                </a:cubicBezTo>
                <a:cubicBezTo>
                  <a:pt x="51" y="515"/>
                  <a:pt x="55" y="519"/>
                  <a:pt x="60" y="521"/>
                </a:cubicBezTo>
                <a:cubicBezTo>
                  <a:pt x="62" y="528"/>
                  <a:pt x="65" y="534"/>
                  <a:pt x="72" y="536"/>
                </a:cubicBezTo>
                <a:cubicBezTo>
                  <a:pt x="72" y="540"/>
                  <a:pt x="72" y="543"/>
                  <a:pt x="79" y="544"/>
                </a:cubicBezTo>
                <a:cubicBezTo>
                  <a:pt x="76" y="541"/>
                  <a:pt x="74" y="538"/>
                  <a:pt x="72" y="536"/>
                </a:cubicBezTo>
                <a:close/>
                <a:moveTo>
                  <a:pt x="123" y="135"/>
                </a:moveTo>
                <a:cubicBezTo>
                  <a:pt x="131" y="144"/>
                  <a:pt x="131" y="144"/>
                  <a:pt x="139" y="145"/>
                </a:cubicBezTo>
                <a:cubicBezTo>
                  <a:pt x="135" y="139"/>
                  <a:pt x="129" y="136"/>
                  <a:pt x="123" y="135"/>
                </a:cubicBezTo>
                <a:cubicBezTo>
                  <a:pt x="120" y="134"/>
                  <a:pt x="118" y="132"/>
                  <a:pt x="116" y="130"/>
                </a:cubicBezTo>
                <a:cubicBezTo>
                  <a:pt x="117" y="134"/>
                  <a:pt x="120" y="136"/>
                  <a:pt x="123" y="135"/>
                </a:cubicBezTo>
                <a:close/>
                <a:moveTo>
                  <a:pt x="119" y="163"/>
                </a:moveTo>
                <a:cubicBezTo>
                  <a:pt x="122" y="171"/>
                  <a:pt x="129" y="174"/>
                  <a:pt x="137" y="176"/>
                </a:cubicBezTo>
                <a:cubicBezTo>
                  <a:pt x="133" y="169"/>
                  <a:pt x="127" y="164"/>
                  <a:pt x="118" y="163"/>
                </a:cubicBezTo>
                <a:cubicBezTo>
                  <a:pt x="117" y="159"/>
                  <a:pt x="115" y="157"/>
                  <a:pt x="110" y="159"/>
                </a:cubicBezTo>
                <a:cubicBezTo>
                  <a:pt x="113" y="161"/>
                  <a:pt x="116" y="162"/>
                  <a:pt x="119" y="163"/>
                </a:cubicBezTo>
                <a:close/>
                <a:moveTo>
                  <a:pt x="20" y="726"/>
                </a:moveTo>
                <a:cubicBezTo>
                  <a:pt x="17" y="736"/>
                  <a:pt x="16" y="747"/>
                  <a:pt x="18" y="757"/>
                </a:cubicBezTo>
                <a:cubicBezTo>
                  <a:pt x="23" y="784"/>
                  <a:pt x="29" y="812"/>
                  <a:pt x="39" y="838"/>
                </a:cubicBezTo>
                <a:cubicBezTo>
                  <a:pt x="41" y="842"/>
                  <a:pt x="44" y="847"/>
                  <a:pt x="46" y="851"/>
                </a:cubicBezTo>
                <a:cubicBezTo>
                  <a:pt x="55" y="851"/>
                  <a:pt x="59" y="840"/>
                  <a:pt x="67" y="845"/>
                </a:cubicBezTo>
                <a:cubicBezTo>
                  <a:pt x="75" y="849"/>
                  <a:pt x="73" y="860"/>
                  <a:pt x="81" y="863"/>
                </a:cubicBezTo>
                <a:cubicBezTo>
                  <a:pt x="90" y="859"/>
                  <a:pt x="92" y="847"/>
                  <a:pt x="103" y="847"/>
                </a:cubicBezTo>
                <a:cubicBezTo>
                  <a:pt x="108" y="852"/>
                  <a:pt x="112" y="857"/>
                  <a:pt x="117" y="862"/>
                </a:cubicBezTo>
                <a:cubicBezTo>
                  <a:pt x="125" y="859"/>
                  <a:pt x="127" y="852"/>
                  <a:pt x="129" y="846"/>
                </a:cubicBezTo>
                <a:cubicBezTo>
                  <a:pt x="140" y="818"/>
                  <a:pt x="150" y="789"/>
                  <a:pt x="160" y="761"/>
                </a:cubicBezTo>
                <a:cubicBezTo>
                  <a:pt x="161" y="757"/>
                  <a:pt x="160" y="753"/>
                  <a:pt x="160" y="749"/>
                </a:cubicBezTo>
                <a:cubicBezTo>
                  <a:pt x="154" y="750"/>
                  <a:pt x="148" y="750"/>
                  <a:pt x="142" y="751"/>
                </a:cubicBezTo>
                <a:cubicBezTo>
                  <a:pt x="137" y="745"/>
                  <a:pt x="133" y="740"/>
                  <a:pt x="128" y="734"/>
                </a:cubicBezTo>
                <a:cubicBezTo>
                  <a:pt x="118" y="738"/>
                  <a:pt x="117" y="751"/>
                  <a:pt x="105" y="754"/>
                </a:cubicBezTo>
                <a:cubicBezTo>
                  <a:pt x="96" y="750"/>
                  <a:pt x="98" y="738"/>
                  <a:pt x="91" y="732"/>
                </a:cubicBezTo>
                <a:cubicBezTo>
                  <a:pt x="89" y="732"/>
                  <a:pt x="87" y="731"/>
                  <a:pt x="85" y="730"/>
                </a:cubicBezTo>
                <a:cubicBezTo>
                  <a:pt x="79" y="736"/>
                  <a:pt x="76" y="745"/>
                  <a:pt x="65" y="747"/>
                </a:cubicBezTo>
                <a:cubicBezTo>
                  <a:pt x="62" y="747"/>
                  <a:pt x="57" y="746"/>
                  <a:pt x="52" y="745"/>
                </a:cubicBezTo>
                <a:cubicBezTo>
                  <a:pt x="47" y="736"/>
                  <a:pt x="42" y="729"/>
                  <a:pt x="38" y="722"/>
                </a:cubicBezTo>
                <a:cubicBezTo>
                  <a:pt x="31" y="719"/>
                  <a:pt x="26" y="720"/>
                  <a:pt x="20" y="726"/>
                </a:cubicBezTo>
                <a:close/>
                <a:moveTo>
                  <a:pt x="34" y="350"/>
                </a:moveTo>
                <a:cubicBezTo>
                  <a:pt x="38" y="340"/>
                  <a:pt x="39" y="331"/>
                  <a:pt x="39" y="322"/>
                </a:cubicBezTo>
                <a:cubicBezTo>
                  <a:pt x="40" y="284"/>
                  <a:pt x="42" y="246"/>
                  <a:pt x="42" y="208"/>
                </a:cubicBezTo>
                <a:cubicBezTo>
                  <a:pt x="43" y="177"/>
                  <a:pt x="42" y="145"/>
                  <a:pt x="42" y="114"/>
                </a:cubicBezTo>
                <a:cubicBezTo>
                  <a:pt x="42" y="99"/>
                  <a:pt x="43" y="85"/>
                  <a:pt x="43" y="70"/>
                </a:cubicBezTo>
                <a:cubicBezTo>
                  <a:pt x="43" y="66"/>
                  <a:pt x="41" y="61"/>
                  <a:pt x="39" y="54"/>
                </a:cubicBezTo>
                <a:cubicBezTo>
                  <a:pt x="38" y="59"/>
                  <a:pt x="37" y="60"/>
                  <a:pt x="36" y="62"/>
                </a:cubicBezTo>
                <a:cubicBezTo>
                  <a:pt x="32" y="82"/>
                  <a:pt x="30" y="103"/>
                  <a:pt x="27" y="124"/>
                </a:cubicBezTo>
                <a:cubicBezTo>
                  <a:pt x="23" y="156"/>
                  <a:pt x="20" y="189"/>
                  <a:pt x="21" y="222"/>
                </a:cubicBezTo>
                <a:cubicBezTo>
                  <a:pt x="22" y="257"/>
                  <a:pt x="22" y="292"/>
                  <a:pt x="19" y="327"/>
                </a:cubicBezTo>
                <a:cubicBezTo>
                  <a:pt x="18" y="336"/>
                  <a:pt x="19" y="344"/>
                  <a:pt x="25" y="351"/>
                </a:cubicBezTo>
                <a:cubicBezTo>
                  <a:pt x="28" y="351"/>
                  <a:pt x="31" y="350"/>
                  <a:pt x="34" y="350"/>
                </a:cubicBezTo>
                <a:close/>
                <a:moveTo>
                  <a:pt x="23" y="451"/>
                </a:moveTo>
                <a:cubicBezTo>
                  <a:pt x="25" y="445"/>
                  <a:pt x="27" y="440"/>
                  <a:pt x="27" y="436"/>
                </a:cubicBezTo>
                <a:cubicBezTo>
                  <a:pt x="28" y="421"/>
                  <a:pt x="29" y="406"/>
                  <a:pt x="29" y="392"/>
                </a:cubicBezTo>
                <a:cubicBezTo>
                  <a:pt x="29" y="390"/>
                  <a:pt x="29" y="388"/>
                  <a:pt x="28" y="386"/>
                </a:cubicBezTo>
                <a:cubicBezTo>
                  <a:pt x="27" y="383"/>
                  <a:pt x="26" y="380"/>
                  <a:pt x="22" y="380"/>
                </a:cubicBezTo>
                <a:cubicBezTo>
                  <a:pt x="15" y="392"/>
                  <a:pt x="12" y="413"/>
                  <a:pt x="13" y="432"/>
                </a:cubicBezTo>
                <a:cubicBezTo>
                  <a:pt x="14" y="439"/>
                  <a:pt x="16" y="445"/>
                  <a:pt x="23" y="451"/>
                </a:cubicBezTo>
                <a:close/>
                <a:moveTo>
                  <a:pt x="114" y="498"/>
                </a:moveTo>
                <a:cubicBezTo>
                  <a:pt x="111" y="485"/>
                  <a:pt x="103" y="476"/>
                  <a:pt x="96" y="466"/>
                </a:cubicBezTo>
                <a:cubicBezTo>
                  <a:pt x="93" y="465"/>
                  <a:pt x="89" y="465"/>
                  <a:pt x="84" y="465"/>
                </a:cubicBezTo>
                <a:cubicBezTo>
                  <a:pt x="91" y="481"/>
                  <a:pt x="102" y="490"/>
                  <a:pt x="114" y="498"/>
                </a:cubicBezTo>
                <a:close/>
                <a:moveTo>
                  <a:pt x="143" y="311"/>
                </a:moveTo>
                <a:cubicBezTo>
                  <a:pt x="142" y="312"/>
                  <a:pt x="141" y="313"/>
                  <a:pt x="140" y="314"/>
                </a:cubicBezTo>
                <a:cubicBezTo>
                  <a:pt x="146" y="320"/>
                  <a:pt x="152" y="327"/>
                  <a:pt x="159" y="333"/>
                </a:cubicBezTo>
                <a:cubicBezTo>
                  <a:pt x="163" y="337"/>
                  <a:pt x="167" y="338"/>
                  <a:pt x="173" y="334"/>
                </a:cubicBezTo>
                <a:cubicBezTo>
                  <a:pt x="164" y="324"/>
                  <a:pt x="153" y="318"/>
                  <a:pt x="143" y="311"/>
                </a:cubicBezTo>
                <a:close/>
                <a:moveTo>
                  <a:pt x="100" y="638"/>
                </a:moveTo>
                <a:cubicBezTo>
                  <a:pt x="99" y="639"/>
                  <a:pt x="98" y="640"/>
                  <a:pt x="97" y="641"/>
                </a:cubicBezTo>
                <a:cubicBezTo>
                  <a:pt x="105" y="651"/>
                  <a:pt x="114" y="661"/>
                  <a:pt x="122" y="671"/>
                </a:cubicBezTo>
                <a:cubicBezTo>
                  <a:pt x="124" y="673"/>
                  <a:pt x="126" y="675"/>
                  <a:pt x="129" y="670"/>
                </a:cubicBezTo>
                <a:cubicBezTo>
                  <a:pt x="119" y="660"/>
                  <a:pt x="110" y="649"/>
                  <a:pt x="100" y="638"/>
                </a:cubicBezTo>
                <a:close/>
                <a:moveTo>
                  <a:pt x="92" y="657"/>
                </a:moveTo>
                <a:cubicBezTo>
                  <a:pt x="91" y="658"/>
                  <a:pt x="90" y="659"/>
                  <a:pt x="89" y="660"/>
                </a:cubicBezTo>
                <a:cubicBezTo>
                  <a:pt x="94" y="669"/>
                  <a:pt x="101" y="677"/>
                  <a:pt x="110" y="683"/>
                </a:cubicBezTo>
                <a:cubicBezTo>
                  <a:pt x="111" y="684"/>
                  <a:pt x="113" y="683"/>
                  <a:pt x="116" y="683"/>
                </a:cubicBezTo>
                <a:cubicBezTo>
                  <a:pt x="115" y="680"/>
                  <a:pt x="114" y="678"/>
                  <a:pt x="113" y="677"/>
                </a:cubicBezTo>
                <a:cubicBezTo>
                  <a:pt x="106" y="670"/>
                  <a:pt x="99" y="664"/>
                  <a:pt x="92" y="657"/>
                </a:cubicBezTo>
                <a:close/>
                <a:moveTo>
                  <a:pt x="138" y="92"/>
                </a:moveTo>
                <a:cubicBezTo>
                  <a:pt x="125" y="80"/>
                  <a:pt x="119" y="76"/>
                  <a:pt x="103" y="72"/>
                </a:cubicBezTo>
                <a:cubicBezTo>
                  <a:pt x="116" y="81"/>
                  <a:pt x="125" y="89"/>
                  <a:pt x="138" y="92"/>
                </a:cubicBezTo>
                <a:close/>
                <a:moveTo>
                  <a:pt x="66" y="893"/>
                </a:moveTo>
                <a:cubicBezTo>
                  <a:pt x="71" y="887"/>
                  <a:pt x="72" y="882"/>
                  <a:pt x="69" y="877"/>
                </a:cubicBezTo>
                <a:cubicBezTo>
                  <a:pt x="67" y="873"/>
                  <a:pt x="66" y="868"/>
                  <a:pt x="59" y="870"/>
                </a:cubicBezTo>
                <a:cubicBezTo>
                  <a:pt x="58" y="879"/>
                  <a:pt x="59" y="886"/>
                  <a:pt x="66" y="893"/>
                </a:cubicBezTo>
                <a:close/>
                <a:moveTo>
                  <a:pt x="162" y="220"/>
                </a:moveTo>
                <a:cubicBezTo>
                  <a:pt x="173" y="235"/>
                  <a:pt x="179" y="239"/>
                  <a:pt x="193" y="244"/>
                </a:cubicBezTo>
                <a:cubicBezTo>
                  <a:pt x="182" y="234"/>
                  <a:pt x="173" y="226"/>
                  <a:pt x="162" y="220"/>
                </a:cubicBezTo>
                <a:close/>
                <a:moveTo>
                  <a:pt x="118" y="640"/>
                </a:moveTo>
                <a:cubicBezTo>
                  <a:pt x="123" y="646"/>
                  <a:pt x="126" y="651"/>
                  <a:pt x="128" y="655"/>
                </a:cubicBezTo>
                <a:cubicBezTo>
                  <a:pt x="132" y="656"/>
                  <a:pt x="135" y="657"/>
                  <a:pt x="138" y="657"/>
                </a:cubicBezTo>
                <a:cubicBezTo>
                  <a:pt x="141" y="658"/>
                  <a:pt x="143" y="664"/>
                  <a:pt x="149" y="658"/>
                </a:cubicBezTo>
                <a:cubicBezTo>
                  <a:pt x="143" y="656"/>
                  <a:pt x="138" y="653"/>
                  <a:pt x="134" y="650"/>
                </a:cubicBezTo>
                <a:cubicBezTo>
                  <a:pt x="130" y="647"/>
                  <a:pt x="127" y="642"/>
                  <a:pt x="118" y="640"/>
                </a:cubicBezTo>
                <a:close/>
                <a:moveTo>
                  <a:pt x="143" y="522"/>
                </a:moveTo>
                <a:cubicBezTo>
                  <a:pt x="152" y="541"/>
                  <a:pt x="152" y="541"/>
                  <a:pt x="163" y="546"/>
                </a:cubicBezTo>
                <a:cubicBezTo>
                  <a:pt x="158" y="538"/>
                  <a:pt x="153" y="531"/>
                  <a:pt x="143" y="522"/>
                </a:cubicBezTo>
                <a:close/>
                <a:moveTo>
                  <a:pt x="151" y="584"/>
                </a:moveTo>
                <a:cubicBezTo>
                  <a:pt x="150" y="574"/>
                  <a:pt x="148" y="571"/>
                  <a:pt x="136" y="565"/>
                </a:cubicBezTo>
                <a:cubicBezTo>
                  <a:pt x="140" y="572"/>
                  <a:pt x="144" y="579"/>
                  <a:pt x="151" y="584"/>
                </a:cubicBezTo>
                <a:close/>
                <a:moveTo>
                  <a:pt x="112" y="262"/>
                </a:moveTo>
                <a:cubicBezTo>
                  <a:pt x="122" y="278"/>
                  <a:pt x="122" y="278"/>
                  <a:pt x="132" y="280"/>
                </a:cubicBezTo>
                <a:cubicBezTo>
                  <a:pt x="128" y="272"/>
                  <a:pt x="121" y="267"/>
                  <a:pt x="112" y="262"/>
                </a:cubicBezTo>
                <a:close/>
                <a:moveTo>
                  <a:pt x="170" y="512"/>
                </a:moveTo>
                <a:cubicBezTo>
                  <a:pt x="179" y="530"/>
                  <a:pt x="179" y="530"/>
                  <a:pt x="188" y="532"/>
                </a:cubicBezTo>
                <a:cubicBezTo>
                  <a:pt x="184" y="525"/>
                  <a:pt x="179" y="518"/>
                  <a:pt x="170" y="512"/>
                </a:cubicBezTo>
                <a:close/>
                <a:moveTo>
                  <a:pt x="119" y="581"/>
                </a:moveTo>
                <a:cubicBezTo>
                  <a:pt x="116" y="576"/>
                  <a:pt x="113" y="572"/>
                  <a:pt x="109" y="567"/>
                </a:cubicBezTo>
                <a:cubicBezTo>
                  <a:pt x="108" y="565"/>
                  <a:pt x="105" y="564"/>
                  <a:pt x="102" y="567"/>
                </a:cubicBezTo>
                <a:cubicBezTo>
                  <a:pt x="106" y="574"/>
                  <a:pt x="111" y="579"/>
                  <a:pt x="119" y="581"/>
                </a:cubicBezTo>
                <a:close/>
                <a:moveTo>
                  <a:pt x="89" y="679"/>
                </a:moveTo>
                <a:cubicBezTo>
                  <a:pt x="92" y="687"/>
                  <a:pt x="95" y="691"/>
                  <a:pt x="104" y="694"/>
                </a:cubicBezTo>
                <a:cubicBezTo>
                  <a:pt x="98" y="688"/>
                  <a:pt x="95" y="685"/>
                  <a:pt x="89" y="679"/>
                </a:cubicBezTo>
                <a:close/>
                <a:moveTo>
                  <a:pt x="38" y="461"/>
                </a:moveTo>
                <a:cubicBezTo>
                  <a:pt x="41" y="463"/>
                  <a:pt x="43" y="467"/>
                  <a:pt x="48" y="462"/>
                </a:cubicBezTo>
                <a:cubicBezTo>
                  <a:pt x="46" y="460"/>
                  <a:pt x="44" y="458"/>
                  <a:pt x="42" y="455"/>
                </a:cubicBezTo>
                <a:cubicBezTo>
                  <a:pt x="40" y="457"/>
                  <a:pt x="39" y="459"/>
                  <a:pt x="38" y="461"/>
                </a:cubicBezTo>
                <a:close/>
                <a:moveTo>
                  <a:pt x="203" y="225"/>
                </a:moveTo>
                <a:cubicBezTo>
                  <a:pt x="205" y="225"/>
                  <a:pt x="206" y="226"/>
                  <a:pt x="208" y="226"/>
                </a:cubicBezTo>
                <a:cubicBezTo>
                  <a:pt x="208" y="223"/>
                  <a:pt x="209" y="220"/>
                  <a:pt x="209" y="217"/>
                </a:cubicBezTo>
                <a:cubicBezTo>
                  <a:pt x="210" y="216"/>
                  <a:pt x="208" y="215"/>
                  <a:pt x="205" y="213"/>
                </a:cubicBezTo>
                <a:cubicBezTo>
                  <a:pt x="205" y="218"/>
                  <a:pt x="204" y="221"/>
                  <a:pt x="203" y="225"/>
                </a:cubicBezTo>
                <a:close/>
                <a:moveTo>
                  <a:pt x="153" y="634"/>
                </a:moveTo>
                <a:cubicBezTo>
                  <a:pt x="151" y="631"/>
                  <a:pt x="148" y="628"/>
                  <a:pt x="144" y="624"/>
                </a:cubicBezTo>
                <a:cubicBezTo>
                  <a:pt x="145" y="631"/>
                  <a:pt x="148" y="633"/>
                  <a:pt x="153" y="634"/>
                </a:cubicBezTo>
                <a:close/>
                <a:moveTo>
                  <a:pt x="152" y="606"/>
                </a:moveTo>
                <a:cubicBezTo>
                  <a:pt x="153" y="614"/>
                  <a:pt x="153" y="614"/>
                  <a:pt x="160" y="618"/>
                </a:cubicBezTo>
                <a:cubicBezTo>
                  <a:pt x="157" y="613"/>
                  <a:pt x="155" y="611"/>
                  <a:pt x="152" y="606"/>
                </a:cubicBezTo>
                <a:close/>
                <a:moveTo>
                  <a:pt x="180" y="415"/>
                </a:moveTo>
                <a:cubicBezTo>
                  <a:pt x="180" y="415"/>
                  <a:pt x="181" y="414"/>
                  <a:pt x="181" y="414"/>
                </a:cubicBezTo>
                <a:cubicBezTo>
                  <a:pt x="180" y="412"/>
                  <a:pt x="179" y="411"/>
                  <a:pt x="178" y="409"/>
                </a:cubicBezTo>
                <a:cubicBezTo>
                  <a:pt x="177" y="410"/>
                  <a:pt x="177" y="410"/>
                  <a:pt x="176" y="410"/>
                </a:cubicBezTo>
                <a:cubicBezTo>
                  <a:pt x="178" y="412"/>
                  <a:pt x="179" y="413"/>
                  <a:pt x="180" y="415"/>
                </a:cubicBezTo>
                <a:close/>
                <a:moveTo>
                  <a:pt x="194" y="397"/>
                </a:moveTo>
                <a:cubicBezTo>
                  <a:pt x="198" y="393"/>
                  <a:pt x="198" y="393"/>
                  <a:pt x="194" y="390"/>
                </a:cubicBezTo>
                <a:cubicBezTo>
                  <a:pt x="194" y="392"/>
                  <a:pt x="194" y="395"/>
                  <a:pt x="194" y="397"/>
                </a:cubicBezTo>
                <a:close/>
                <a:moveTo>
                  <a:pt x="60" y="333"/>
                </a:moveTo>
                <a:cubicBezTo>
                  <a:pt x="61" y="332"/>
                  <a:pt x="62" y="331"/>
                  <a:pt x="63" y="330"/>
                </a:cubicBezTo>
                <a:cubicBezTo>
                  <a:pt x="62" y="329"/>
                  <a:pt x="61" y="328"/>
                  <a:pt x="59" y="326"/>
                </a:cubicBezTo>
                <a:cubicBezTo>
                  <a:pt x="59" y="327"/>
                  <a:pt x="58" y="327"/>
                  <a:pt x="58" y="328"/>
                </a:cubicBezTo>
                <a:cubicBezTo>
                  <a:pt x="58" y="329"/>
                  <a:pt x="59" y="331"/>
                  <a:pt x="60" y="333"/>
                </a:cubicBezTo>
                <a:close/>
                <a:moveTo>
                  <a:pt x="132" y="17"/>
                </a:moveTo>
                <a:cubicBezTo>
                  <a:pt x="136" y="22"/>
                  <a:pt x="138" y="19"/>
                  <a:pt x="139" y="15"/>
                </a:cubicBezTo>
                <a:cubicBezTo>
                  <a:pt x="137" y="16"/>
                  <a:pt x="135" y="16"/>
                  <a:pt x="132" y="17"/>
                </a:cubicBezTo>
                <a:close/>
                <a:moveTo>
                  <a:pt x="111" y="246"/>
                </a:moveTo>
                <a:cubicBezTo>
                  <a:pt x="112" y="241"/>
                  <a:pt x="111" y="236"/>
                  <a:pt x="104" y="239"/>
                </a:cubicBezTo>
                <a:cubicBezTo>
                  <a:pt x="107" y="242"/>
                  <a:pt x="109" y="244"/>
                  <a:pt x="111" y="246"/>
                </a:cubicBezTo>
                <a:close/>
                <a:moveTo>
                  <a:pt x="198" y="319"/>
                </a:moveTo>
                <a:cubicBezTo>
                  <a:pt x="197" y="320"/>
                  <a:pt x="197" y="321"/>
                  <a:pt x="196" y="321"/>
                </a:cubicBezTo>
                <a:cubicBezTo>
                  <a:pt x="197" y="322"/>
                  <a:pt x="198" y="323"/>
                  <a:pt x="199" y="325"/>
                </a:cubicBezTo>
                <a:cubicBezTo>
                  <a:pt x="200" y="324"/>
                  <a:pt x="201" y="323"/>
                  <a:pt x="202" y="322"/>
                </a:cubicBezTo>
                <a:cubicBezTo>
                  <a:pt x="200" y="321"/>
                  <a:pt x="199" y="320"/>
                  <a:pt x="198" y="319"/>
                </a:cubicBezTo>
                <a:close/>
                <a:moveTo>
                  <a:pt x="147" y="223"/>
                </a:moveTo>
                <a:cubicBezTo>
                  <a:pt x="147" y="223"/>
                  <a:pt x="147" y="224"/>
                  <a:pt x="146" y="224"/>
                </a:cubicBezTo>
                <a:cubicBezTo>
                  <a:pt x="147" y="225"/>
                  <a:pt x="148" y="226"/>
                  <a:pt x="148" y="227"/>
                </a:cubicBezTo>
                <a:cubicBezTo>
                  <a:pt x="149" y="227"/>
                  <a:pt x="149" y="227"/>
                  <a:pt x="149" y="227"/>
                </a:cubicBezTo>
                <a:cubicBezTo>
                  <a:pt x="149" y="225"/>
                  <a:pt x="148" y="224"/>
                  <a:pt x="147" y="223"/>
                </a:cubicBezTo>
                <a:close/>
                <a:moveTo>
                  <a:pt x="174" y="269"/>
                </a:moveTo>
                <a:cubicBezTo>
                  <a:pt x="174" y="270"/>
                  <a:pt x="173" y="270"/>
                  <a:pt x="173" y="270"/>
                </a:cubicBezTo>
                <a:cubicBezTo>
                  <a:pt x="174" y="271"/>
                  <a:pt x="174" y="272"/>
                  <a:pt x="175" y="274"/>
                </a:cubicBezTo>
                <a:cubicBezTo>
                  <a:pt x="175" y="273"/>
                  <a:pt x="176" y="273"/>
                  <a:pt x="176" y="273"/>
                </a:cubicBezTo>
                <a:cubicBezTo>
                  <a:pt x="176" y="272"/>
                  <a:pt x="175" y="271"/>
                  <a:pt x="174" y="269"/>
                </a:cubicBezTo>
                <a:close/>
                <a:moveTo>
                  <a:pt x="69" y="24"/>
                </a:moveTo>
                <a:cubicBezTo>
                  <a:pt x="68" y="28"/>
                  <a:pt x="68" y="30"/>
                  <a:pt x="72" y="28"/>
                </a:cubicBezTo>
                <a:cubicBezTo>
                  <a:pt x="71" y="26"/>
                  <a:pt x="70" y="25"/>
                  <a:pt x="69" y="24"/>
                </a:cubicBezTo>
                <a:close/>
                <a:moveTo>
                  <a:pt x="105" y="456"/>
                </a:moveTo>
                <a:cubicBezTo>
                  <a:pt x="106" y="457"/>
                  <a:pt x="106" y="460"/>
                  <a:pt x="109" y="457"/>
                </a:cubicBezTo>
                <a:cubicBezTo>
                  <a:pt x="107" y="457"/>
                  <a:pt x="106" y="456"/>
                  <a:pt x="105" y="456"/>
                </a:cubicBezTo>
                <a:close/>
                <a:moveTo>
                  <a:pt x="200" y="351"/>
                </a:moveTo>
                <a:cubicBezTo>
                  <a:pt x="200" y="351"/>
                  <a:pt x="199" y="350"/>
                  <a:pt x="199" y="350"/>
                </a:cubicBezTo>
                <a:cubicBezTo>
                  <a:pt x="198" y="351"/>
                  <a:pt x="198" y="351"/>
                  <a:pt x="197" y="352"/>
                </a:cubicBezTo>
                <a:cubicBezTo>
                  <a:pt x="197" y="352"/>
                  <a:pt x="198" y="353"/>
                  <a:pt x="198" y="354"/>
                </a:cubicBezTo>
                <a:cubicBezTo>
                  <a:pt x="199" y="353"/>
                  <a:pt x="200" y="352"/>
                  <a:pt x="200" y="351"/>
                </a:cubicBezTo>
                <a:close/>
                <a:moveTo>
                  <a:pt x="201" y="308"/>
                </a:moveTo>
                <a:cubicBezTo>
                  <a:pt x="201" y="308"/>
                  <a:pt x="202" y="308"/>
                  <a:pt x="202" y="308"/>
                </a:cubicBezTo>
                <a:cubicBezTo>
                  <a:pt x="202" y="307"/>
                  <a:pt x="202" y="306"/>
                  <a:pt x="201" y="305"/>
                </a:cubicBezTo>
                <a:cubicBezTo>
                  <a:pt x="201" y="305"/>
                  <a:pt x="200" y="305"/>
                  <a:pt x="200" y="305"/>
                </a:cubicBezTo>
                <a:cubicBezTo>
                  <a:pt x="200" y="306"/>
                  <a:pt x="200" y="307"/>
                  <a:pt x="201" y="308"/>
                </a:cubicBezTo>
                <a:close/>
                <a:moveTo>
                  <a:pt x="176" y="321"/>
                </a:moveTo>
                <a:cubicBezTo>
                  <a:pt x="176" y="321"/>
                  <a:pt x="176" y="322"/>
                  <a:pt x="177" y="322"/>
                </a:cubicBezTo>
                <a:cubicBezTo>
                  <a:pt x="177" y="322"/>
                  <a:pt x="178" y="322"/>
                  <a:pt x="178" y="322"/>
                </a:cubicBezTo>
                <a:cubicBezTo>
                  <a:pt x="178" y="321"/>
                  <a:pt x="178" y="321"/>
                  <a:pt x="177" y="320"/>
                </a:cubicBezTo>
                <a:cubicBezTo>
                  <a:pt x="177" y="320"/>
                  <a:pt x="176" y="321"/>
                  <a:pt x="176" y="321"/>
                </a:cubicBezTo>
                <a:close/>
                <a:moveTo>
                  <a:pt x="108" y="291"/>
                </a:moveTo>
                <a:cubicBezTo>
                  <a:pt x="110" y="285"/>
                  <a:pt x="109" y="284"/>
                  <a:pt x="103" y="286"/>
                </a:cubicBezTo>
                <a:cubicBezTo>
                  <a:pt x="105" y="288"/>
                  <a:pt x="106" y="289"/>
                  <a:pt x="108" y="291"/>
                </a:cubicBezTo>
                <a:close/>
                <a:moveTo>
                  <a:pt x="128" y="718"/>
                </a:moveTo>
                <a:cubicBezTo>
                  <a:pt x="127" y="717"/>
                  <a:pt x="126" y="716"/>
                  <a:pt x="125" y="715"/>
                </a:cubicBezTo>
                <a:cubicBezTo>
                  <a:pt x="125" y="716"/>
                  <a:pt x="125" y="717"/>
                  <a:pt x="124" y="718"/>
                </a:cubicBezTo>
                <a:cubicBezTo>
                  <a:pt x="125" y="718"/>
                  <a:pt x="127" y="718"/>
                  <a:pt x="128" y="718"/>
                </a:cubicBezTo>
                <a:close/>
                <a:moveTo>
                  <a:pt x="82" y="709"/>
                </a:moveTo>
                <a:cubicBezTo>
                  <a:pt x="82" y="709"/>
                  <a:pt x="83" y="709"/>
                  <a:pt x="83" y="710"/>
                </a:cubicBezTo>
                <a:cubicBezTo>
                  <a:pt x="83" y="709"/>
                  <a:pt x="83" y="708"/>
                  <a:pt x="83" y="708"/>
                </a:cubicBezTo>
                <a:cubicBezTo>
                  <a:pt x="83" y="708"/>
                  <a:pt x="82" y="708"/>
                  <a:pt x="81" y="708"/>
                </a:cubicBezTo>
                <a:cubicBezTo>
                  <a:pt x="81" y="708"/>
                  <a:pt x="81" y="709"/>
                  <a:pt x="82" y="709"/>
                </a:cubicBezTo>
                <a:close/>
                <a:moveTo>
                  <a:pt x="205" y="259"/>
                </a:moveTo>
                <a:cubicBezTo>
                  <a:pt x="206" y="259"/>
                  <a:pt x="206" y="259"/>
                  <a:pt x="206" y="258"/>
                </a:cubicBezTo>
                <a:cubicBezTo>
                  <a:pt x="207" y="258"/>
                  <a:pt x="206" y="257"/>
                  <a:pt x="206" y="257"/>
                </a:cubicBezTo>
                <a:cubicBezTo>
                  <a:pt x="206" y="257"/>
                  <a:pt x="205" y="257"/>
                  <a:pt x="205" y="258"/>
                </a:cubicBezTo>
                <a:cubicBezTo>
                  <a:pt x="205" y="258"/>
                  <a:pt x="205" y="259"/>
                  <a:pt x="205" y="259"/>
                </a:cubicBezTo>
                <a:close/>
                <a:moveTo>
                  <a:pt x="89" y="409"/>
                </a:moveTo>
                <a:cubicBezTo>
                  <a:pt x="89" y="410"/>
                  <a:pt x="89" y="410"/>
                  <a:pt x="89" y="410"/>
                </a:cubicBezTo>
                <a:cubicBezTo>
                  <a:pt x="90" y="411"/>
                  <a:pt x="91" y="411"/>
                  <a:pt x="93" y="412"/>
                </a:cubicBezTo>
                <a:cubicBezTo>
                  <a:pt x="93" y="411"/>
                  <a:pt x="93" y="411"/>
                  <a:pt x="93" y="410"/>
                </a:cubicBezTo>
                <a:cubicBezTo>
                  <a:pt x="92" y="410"/>
                  <a:pt x="91" y="410"/>
                  <a:pt x="89" y="409"/>
                </a:cubicBezTo>
                <a:close/>
                <a:moveTo>
                  <a:pt x="209" y="157"/>
                </a:moveTo>
                <a:cubicBezTo>
                  <a:pt x="208" y="157"/>
                  <a:pt x="207" y="157"/>
                  <a:pt x="207" y="157"/>
                </a:cubicBezTo>
                <a:cubicBezTo>
                  <a:pt x="207" y="157"/>
                  <a:pt x="207" y="157"/>
                  <a:pt x="208" y="157"/>
                </a:cubicBezTo>
                <a:cubicBezTo>
                  <a:pt x="208" y="157"/>
                  <a:pt x="208" y="157"/>
                  <a:pt x="209" y="157"/>
                </a:cubicBezTo>
                <a:close/>
                <a:moveTo>
                  <a:pt x="110" y="21"/>
                </a:moveTo>
                <a:cubicBezTo>
                  <a:pt x="111" y="21"/>
                  <a:pt x="111" y="22"/>
                  <a:pt x="112" y="22"/>
                </a:cubicBezTo>
                <a:cubicBezTo>
                  <a:pt x="112" y="22"/>
                  <a:pt x="112" y="21"/>
                  <a:pt x="112" y="20"/>
                </a:cubicBezTo>
                <a:cubicBezTo>
                  <a:pt x="112" y="20"/>
                  <a:pt x="111" y="20"/>
                  <a:pt x="111" y="20"/>
                </a:cubicBezTo>
                <a:cubicBezTo>
                  <a:pt x="111" y="20"/>
                  <a:pt x="111" y="21"/>
                  <a:pt x="110" y="21"/>
                </a:cubicBezTo>
                <a:close/>
                <a:moveTo>
                  <a:pt x="114" y="176"/>
                </a:moveTo>
                <a:cubicBezTo>
                  <a:pt x="114" y="177"/>
                  <a:pt x="114" y="177"/>
                  <a:pt x="114" y="177"/>
                </a:cubicBezTo>
                <a:cubicBezTo>
                  <a:pt x="115" y="177"/>
                  <a:pt x="115" y="177"/>
                  <a:pt x="115" y="177"/>
                </a:cubicBezTo>
                <a:lnTo>
                  <a:pt x="114" y="176"/>
                </a:lnTo>
                <a:close/>
                <a:moveTo>
                  <a:pt x="142" y="376"/>
                </a:moveTo>
                <a:cubicBezTo>
                  <a:pt x="142" y="376"/>
                  <a:pt x="143" y="376"/>
                  <a:pt x="143" y="375"/>
                </a:cubicBezTo>
                <a:cubicBezTo>
                  <a:pt x="143" y="375"/>
                  <a:pt x="142" y="374"/>
                  <a:pt x="142" y="374"/>
                </a:cubicBezTo>
                <a:cubicBezTo>
                  <a:pt x="141" y="375"/>
                  <a:pt x="141" y="375"/>
                  <a:pt x="140" y="376"/>
                </a:cubicBezTo>
                <a:cubicBezTo>
                  <a:pt x="141" y="376"/>
                  <a:pt x="141" y="376"/>
                  <a:pt x="142" y="376"/>
                </a:cubicBezTo>
                <a:close/>
                <a:moveTo>
                  <a:pt x="143" y="737"/>
                </a:moveTo>
                <a:cubicBezTo>
                  <a:pt x="144" y="738"/>
                  <a:pt x="144" y="738"/>
                  <a:pt x="144" y="738"/>
                </a:cubicBezTo>
                <a:cubicBezTo>
                  <a:pt x="144" y="739"/>
                  <a:pt x="145" y="738"/>
                  <a:pt x="145" y="738"/>
                </a:cubicBezTo>
                <a:cubicBezTo>
                  <a:pt x="145" y="738"/>
                  <a:pt x="145" y="737"/>
                  <a:pt x="145" y="736"/>
                </a:cubicBezTo>
                <a:cubicBezTo>
                  <a:pt x="144" y="737"/>
                  <a:pt x="144" y="737"/>
                  <a:pt x="143" y="737"/>
                </a:cubicBezTo>
                <a:close/>
                <a:moveTo>
                  <a:pt x="191" y="452"/>
                </a:moveTo>
                <a:cubicBezTo>
                  <a:pt x="191" y="452"/>
                  <a:pt x="192" y="452"/>
                  <a:pt x="192" y="451"/>
                </a:cubicBezTo>
                <a:cubicBezTo>
                  <a:pt x="192" y="451"/>
                  <a:pt x="192" y="450"/>
                  <a:pt x="192" y="450"/>
                </a:cubicBezTo>
                <a:cubicBezTo>
                  <a:pt x="191" y="450"/>
                  <a:pt x="190" y="450"/>
                  <a:pt x="190" y="451"/>
                </a:cubicBezTo>
                <a:cubicBezTo>
                  <a:pt x="190" y="451"/>
                  <a:pt x="190" y="452"/>
                  <a:pt x="191" y="452"/>
                </a:cubicBezTo>
                <a:close/>
                <a:moveTo>
                  <a:pt x="202" y="89"/>
                </a:moveTo>
                <a:cubicBezTo>
                  <a:pt x="202" y="89"/>
                  <a:pt x="202" y="90"/>
                  <a:pt x="201" y="90"/>
                </a:cubicBezTo>
                <a:cubicBezTo>
                  <a:pt x="202" y="90"/>
                  <a:pt x="202" y="91"/>
                  <a:pt x="203" y="91"/>
                </a:cubicBezTo>
                <a:cubicBezTo>
                  <a:pt x="203" y="90"/>
                  <a:pt x="203" y="90"/>
                  <a:pt x="203" y="89"/>
                </a:cubicBezTo>
                <a:cubicBezTo>
                  <a:pt x="203" y="89"/>
                  <a:pt x="202" y="89"/>
                  <a:pt x="202" y="89"/>
                </a:cubicBezTo>
                <a:close/>
                <a:moveTo>
                  <a:pt x="209" y="182"/>
                </a:moveTo>
                <a:cubicBezTo>
                  <a:pt x="210" y="183"/>
                  <a:pt x="210" y="183"/>
                  <a:pt x="210" y="183"/>
                </a:cubicBezTo>
                <a:cubicBezTo>
                  <a:pt x="210" y="182"/>
                  <a:pt x="210" y="182"/>
                  <a:pt x="210" y="182"/>
                </a:cubicBezTo>
                <a:lnTo>
                  <a:pt x="209" y="18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9"/>
          <p:cNvSpPr>
            <a:spLocks noEditPoints="1"/>
          </p:cNvSpPr>
          <p:nvPr/>
        </p:nvSpPr>
        <p:spPr bwMode="auto">
          <a:xfrm rot="702213">
            <a:off x="6151596" y="5292944"/>
            <a:ext cx="116873" cy="560137"/>
          </a:xfrm>
          <a:custGeom>
            <a:avLst/>
            <a:gdLst>
              <a:gd name="T0" fmla="*/ 213 w 223"/>
              <a:gd name="T1" fmla="*/ 275 h 1079"/>
              <a:gd name="T2" fmla="*/ 189 w 223"/>
              <a:gd name="T3" fmla="*/ 646 h 1079"/>
              <a:gd name="T4" fmla="*/ 70 w 223"/>
              <a:gd name="T5" fmla="*/ 928 h 1079"/>
              <a:gd name="T6" fmla="*/ 1 w 223"/>
              <a:gd name="T7" fmla="*/ 441 h 1079"/>
              <a:gd name="T8" fmla="*/ 99 w 223"/>
              <a:gd name="T9" fmla="*/ 10 h 1079"/>
              <a:gd name="T10" fmla="*/ 125 w 223"/>
              <a:gd name="T11" fmla="*/ 785 h 1079"/>
              <a:gd name="T12" fmla="*/ 119 w 223"/>
              <a:gd name="T13" fmla="*/ 795 h 1079"/>
              <a:gd name="T14" fmla="*/ 116 w 223"/>
              <a:gd name="T15" fmla="*/ 984 h 1079"/>
              <a:gd name="T16" fmla="*/ 116 w 223"/>
              <a:gd name="T17" fmla="*/ 984 h 1079"/>
              <a:gd name="T18" fmla="*/ 99 w 223"/>
              <a:gd name="T19" fmla="*/ 1055 h 1079"/>
              <a:gd name="T20" fmla="*/ 19 w 223"/>
              <a:gd name="T21" fmla="*/ 1015 h 1079"/>
              <a:gd name="T22" fmla="*/ 42 w 223"/>
              <a:gd name="T23" fmla="*/ 1057 h 1079"/>
              <a:gd name="T24" fmla="*/ 119 w 223"/>
              <a:gd name="T25" fmla="*/ 96 h 1079"/>
              <a:gd name="T26" fmla="*/ 64 w 223"/>
              <a:gd name="T27" fmla="*/ 609 h 1079"/>
              <a:gd name="T28" fmla="*/ 72 w 223"/>
              <a:gd name="T29" fmla="*/ 536 h 1079"/>
              <a:gd name="T30" fmla="*/ 116 w 223"/>
              <a:gd name="T31" fmla="*/ 130 h 1079"/>
              <a:gd name="T32" fmla="*/ 119 w 223"/>
              <a:gd name="T33" fmla="*/ 163 h 1079"/>
              <a:gd name="T34" fmla="*/ 81 w 223"/>
              <a:gd name="T35" fmla="*/ 863 h 1079"/>
              <a:gd name="T36" fmla="*/ 142 w 223"/>
              <a:gd name="T37" fmla="*/ 751 h 1079"/>
              <a:gd name="T38" fmla="*/ 52 w 223"/>
              <a:gd name="T39" fmla="*/ 745 h 1079"/>
              <a:gd name="T40" fmla="*/ 42 w 223"/>
              <a:gd name="T41" fmla="*/ 114 h 1079"/>
              <a:gd name="T42" fmla="*/ 19 w 223"/>
              <a:gd name="T43" fmla="*/ 327 h 1079"/>
              <a:gd name="T44" fmla="*/ 28 w 223"/>
              <a:gd name="T45" fmla="*/ 386 h 1079"/>
              <a:gd name="T46" fmla="*/ 84 w 223"/>
              <a:gd name="T47" fmla="*/ 465 h 1079"/>
              <a:gd name="T48" fmla="*/ 143 w 223"/>
              <a:gd name="T49" fmla="*/ 311 h 1079"/>
              <a:gd name="T50" fmla="*/ 92 w 223"/>
              <a:gd name="T51" fmla="*/ 657 h 1079"/>
              <a:gd name="T52" fmla="*/ 138 w 223"/>
              <a:gd name="T53" fmla="*/ 92 h 1079"/>
              <a:gd name="T54" fmla="*/ 66 w 223"/>
              <a:gd name="T55" fmla="*/ 893 h 1079"/>
              <a:gd name="T56" fmla="*/ 138 w 223"/>
              <a:gd name="T57" fmla="*/ 657 h 1079"/>
              <a:gd name="T58" fmla="*/ 143 w 223"/>
              <a:gd name="T59" fmla="*/ 522 h 1079"/>
              <a:gd name="T60" fmla="*/ 112 w 223"/>
              <a:gd name="T61" fmla="*/ 262 h 1079"/>
              <a:gd name="T62" fmla="*/ 102 w 223"/>
              <a:gd name="T63" fmla="*/ 567 h 1079"/>
              <a:gd name="T64" fmla="*/ 48 w 223"/>
              <a:gd name="T65" fmla="*/ 462 h 1079"/>
              <a:gd name="T66" fmla="*/ 205 w 223"/>
              <a:gd name="T67" fmla="*/ 213 h 1079"/>
              <a:gd name="T68" fmla="*/ 160 w 223"/>
              <a:gd name="T69" fmla="*/ 618 h 1079"/>
              <a:gd name="T70" fmla="*/ 180 w 223"/>
              <a:gd name="T71" fmla="*/ 415 h 1079"/>
              <a:gd name="T72" fmla="*/ 59 w 223"/>
              <a:gd name="T73" fmla="*/ 326 h 1079"/>
              <a:gd name="T74" fmla="*/ 111 w 223"/>
              <a:gd name="T75" fmla="*/ 246 h 1079"/>
              <a:gd name="T76" fmla="*/ 202 w 223"/>
              <a:gd name="T77" fmla="*/ 322 h 1079"/>
              <a:gd name="T78" fmla="*/ 147 w 223"/>
              <a:gd name="T79" fmla="*/ 223 h 1079"/>
              <a:gd name="T80" fmla="*/ 69 w 223"/>
              <a:gd name="T81" fmla="*/ 24 h 1079"/>
              <a:gd name="T82" fmla="*/ 200 w 223"/>
              <a:gd name="T83" fmla="*/ 351 h 1079"/>
              <a:gd name="T84" fmla="*/ 202 w 223"/>
              <a:gd name="T85" fmla="*/ 308 h 1079"/>
              <a:gd name="T86" fmla="*/ 178 w 223"/>
              <a:gd name="T87" fmla="*/ 322 h 1079"/>
              <a:gd name="T88" fmla="*/ 128 w 223"/>
              <a:gd name="T89" fmla="*/ 718 h 1079"/>
              <a:gd name="T90" fmla="*/ 83 w 223"/>
              <a:gd name="T91" fmla="*/ 708 h 1079"/>
              <a:gd name="T92" fmla="*/ 205 w 223"/>
              <a:gd name="T93" fmla="*/ 258 h 1079"/>
              <a:gd name="T94" fmla="*/ 89 w 223"/>
              <a:gd name="T95" fmla="*/ 409 h 1079"/>
              <a:gd name="T96" fmla="*/ 112 w 223"/>
              <a:gd name="T97" fmla="*/ 22 h 1079"/>
              <a:gd name="T98" fmla="*/ 115 w 223"/>
              <a:gd name="T99" fmla="*/ 177 h 1079"/>
              <a:gd name="T100" fmla="*/ 142 w 223"/>
              <a:gd name="T101" fmla="*/ 376 h 1079"/>
              <a:gd name="T102" fmla="*/ 191 w 223"/>
              <a:gd name="T103" fmla="*/ 452 h 1079"/>
              <a:gd name="T104" fmla="*/ 201 w 223"/>
              <a:gd name="T105" fmla="*/ 90 h 1079"/>
              <a:gd name="T106" fmla="*/ 210 w 223"/>
              <a:gd name="T107" fmla="*/ 182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3" h="1079">
                <a:moveTo>
                  <a:pt x="220" y="38"/>
                </a:moveTo>
                <a:cubicBezTo>
                  <a:pt x="220" y="66"/>
                  <a:pt x="220" y="92"/>
                  <a:pt x="220" y="119"/>
                </a:cubicBezTo>
                <a:cubicBezTo>
                  <a:pt x="220" y="127"/>
                  <a:pt x="223" y="135"/>
                  <a:pt x="221" y="143"/>
                </a:cubicBezTo>
                <a:cubicBezTo>
                  <a:pt x="217" y="164"/>
                  <a:pt x="219" y="186"/>
                  <a:pt x="219" y="207"/>
                </a:cubicBezTo>
                <a:cubicBezTo>
                  <a:pt x="218" y="224"/>
                  <a:pt x="216" y="242"/>
                  <a:pt x="214" y="259"/>
                </a:cubicBezTo>
                <a:cubicBezTo>
                  <a:pt x="214" y="264"/>
                  <a:pt x="213" y="269"/>
                  <a:pt x="213" y="275"/>
                </a:cubicBezTo>
                <a:cubicBezTo>
                  <a:pt x="213" y="278"/>
                  <a:pt x="215" y="282"/>
                  <a:pt x="215" y="284"/>
                </a:cubicBezTo>
                <a:cubicBezTo>
                  <a:pt x="214" y="296"/>
                  <a:pt x="212" y="306"/>
                  <a:pt x="212" y="317"/>
                </a:cubicBezTo>
                <a:cubicBezTo>
                  <a:pt x="211" y="340"/>
                  <a:pt x="209" y="363"/>
                  <a:pt x="207" y="386"/>
                </a:cubicBezTo>
                <a:cubicBezTo>
                  <a:pt x="203" y="434"/>
                  <a:pt x="199" y="482"/>
                  <a:pt x="199" y="530"/>
                </a:cubicBezTo>
                <a:cubicBezTo>
                  <a:pt x="199" y="545"/>
                  <a:pt x="196" y="559"/>
                  <a:pt x="195" y="574"/>
                </a:cubicBezTo>
                <a:cubicBezTo>
                  <a:pt x="193" y="598"/>
                  <a:pt x="191" y="622"/>
                  <a:pt x="189" y="646"/>
                </a:cubicBezTo>
                <a:cubicBezTo>
                  <a:pt x="187" y="660"/>
                  <a:pt x="186" y="674"/>
                  <a:pt x="185" y="688"/>
                </a:cubicBezTo>
                <a:cubicBezTo>
                  <a:pt x="185" y="712"/>
                  <a:pt x="178" y="735"/>
                  <a:pt x="170" y="757"/>
                </a:cubicBezTo>
                <a:cubicBezTo>
                  <a:pt x="156" y="797"/>
                  <a:pt x="141" y="837"/>
                  <a:pt x="126" y="877"/>
                </a:cubicBezTo>
                <a:cubicBezTo>
                  <a:pt x="120" y="894"/>
                  <a:pt x="111" y="909"/>
                  <a:pt x="100" y="922"/>
                </a:cubicBezTo>
                <a:cubicBezTo>
                  <a:pt x="96" y="927"/>
                  <a:pt x="91" y="932"/>
                  <a:pt x="88" y="935"/>
                </a:cubicBezTo>
                <a:cubicBezTo>
                  <a:pt x="79" y="937"/>
                  <a:pt x="73" y="933"/>
                  <a:pt x="70" y="928"/>
                </a:cubicBezTo>
                <a:cubicBezTo>
                  <a:pt x="65" y="921"/>
                  <a:pt x="60" y="913"/>
                  <a:pt x="57" y="906"/>
                </a:cubicBezTo>
                <a:cubicBezTo>
                  <a:pt x="45" y="875"/>
                  <a:pt x="33" y="844"/>
                  <a:pt x="23" y="813"/>
                </a:cubicBezTo>
                <a:cubicBezTo>
                  <a:pt x="14" y="786"/>
                  <a:pt x="9" y="759"/>
                  <a:pt x="8" y="731"/>
                </a:cubicBezTo>
                <a:cubicBezTo>
                  <a:pt x="7" y="708"/>
                  <a:pt x="8" y="686"/>
                  <a:pt x="9" y="663"/>
                </a:cubicBezTo>
                <a:cubicBezTo>
                  <a:pt x="11" y="616"/>
                  <a:pt x="10" y="568"/>
                  <a:pt x="4" y="521"/>
                </a:cubicBezTo>
                <a:cubicBezTo>
                  <a:pt x="1" y="495"/>
                  <a:pt x="1" y="468"/>
                  <a:pt x="1" y="441"/>
                </a:cubicBezTo>
                <a:cubicBezTo>
                  <a:pt x="0" y="370"/>
                  <a:pt x="0" y="299"/>
                  <a:pt x="0" y="227"/>
                </a:cubicBezTo>
                <a:cubicBezTo>
                  <a:pt x="0" y="204"/>
                  <a:pt x="0" y="181"/>
                  <a:pt x="1" y="157"/>
                </a:cubicBezTo>
                <a:cubicBezTo>
                  <a:pt x="2" y="126"/>
                  <a:pt x="7" y="95"/>
                  <a:pt x="16" y="65"/>
                </a:cubicBezTo>
                <a:cubicBezTo>
                  <a:pt x="20" y="53"/>
                  <a:pt x="26" y="42"/>
                  <a:pt x="35" y="32"/>
                </a:cubicBezTo>
                <a:cubicBezTo>
                  <a:pt x="42" y="24"/>
                  <a:pt x="50" y="18"/>
                  <a:pt x="61" y="16"/>
                </a:cubicBezTo>
                <a:cubicBezTo>
                  <a:pt x="74" y="13"/>
                  <a:pt x="86" y="11"/>
                  <a:pt x="99" y="10"/>
                </a:cubicBezTo>
                <a:cubicBezTo>
                  <a:pt x="112" y="9"/>
                  <a:pt x="125" y="7"/>
                  <a:pt x="138" y="4"/>
                </a:cubicBezTo>
                <a:cubicBezTo>
                  <a:pt x="148" y="2"/>
                  <a:pt x="159" y="1"/>
                  <a:pt x="170" y="0"/>
                </a:cubicBezTo>
                <a:cubicBezTo>
                  <a:pt x="177" y="0"/>
                  <a:pt x="185" y="1"/>
                  <a:pt x="191" y="3"/>
                </a:cubicBezTo>
                <a:cubicBezTo>
                  <a:pt x="202" y="6"/>
                  <a:pt x="211" y="14"/>
                  <a:pt x="215" y="24"/>
                </a:cubicBezTo>
                <a:cubicBezTo>
                  <a:pt x="217" y="29"/>
                  <a:pt x="219" y="34"/>
                  <a:pt x="220" y="38"/>
                </a:cubicBezTo>
                <a:close/>
                <a:moveTo>
                  <a:pt x="125" y="785"/>
                </a:moveTo>
                <a:cubicBezTo>
                  <a:pt x="123" y="783"/>
                  <a:pt x="121" y="782"/>
                  <a:pt x="119" y="781"/>
                </a:cubicBezTo>
                <a:cubicBezTo>
                  <a:pt x="121" y="780"/>
                  <a:pt x="123" y="780"/>
                  <a:pt x="124" y="779"/>
                </a:cubicBezTo>
                <a:cubicBezTo>
                  <a:pt x="124" y="781"/>
                  <a:pt x="125" y="782"/>
                  <a:pt x="125" y="785"/>
                </a:cubicBezTo>
                <a:close/>
                <a:moveTo>
                  <a:pt x="117" y="799"/>
                </a:moveTo>
                <a:cubicBezTo>
                  <a:pt x="116" y="798"/>
                  <a:pt x="116" y="797"/>
                  <a:pt x="115" y="796"/>
                </a:cubicBezTo>
                <a:cubicBezTo>
                  <a:pt x="116" y="796"/>
                  <a:pt x="118" y="795"/>
                  <a:pt x="119" y="795"/>
                </a:cubicBezTo>
                <a:cubicBezTo>
                  <a:pt x="120" y="796"/>
                  <a:pt x="120" y="797"/>
                  <a:pt x="120" y="798"/>
                </a:cubicBezTo>
                <a:cubicBezTo>
                  <a:pt x="119" y="799"/>
                  <a:pt x="118" y="799"/>
                  <a:pt x="117" y="799"/>
                </a:cubicBezTo>
                <a:close/>
                <a:moveTo>
                  <a:pt x="101" y="813"/>
                </a:moveTo>
                <a:cubicBezTo>
                  <a:pt x="107" y="812"/>
                  <a:pt x="111" y="813"/>
                  <a:pt x="111" y="820"/>
                </a:cubicBezTo>
                <a:cubicBezTo>
                  <a:pt x="106" y="821"/>
                  <a:pt x="103" y="819"/>
                  <a:pt x="101" y="813"/>
                </a:cubicBezTo>
                <a:close/>
                <a:moveTo>
                  <a:pt x="116" y="984"/>
                </a:moveTo>
                <a:cubicBezTo>
                  <a:pt x="128" y="1000"/>
                  <a:pt x="131" y="1016"/>
                  <a:pt x="126" y="1033"/>
                </a:cubicBezTo>
                <a:cubicBezTo>
                  <a:pt x="122" y="1049"/>
                  <a:pt x="113" y="1061"/>
                  <a:pt x="98" y="1068"/>
                </a:cubicBezTo>
                <a:cubicBezTo>
                  <a:pt x="76" y="1077"/>
                  <a:pt x="55" y="1079"/>
                  <a:pt x="35" y="1066"/>
                </a:cubicBezTo>
                <a:cubicBezTo>
                  <a:pt x="7" y="1050"/>
                  <a:pt x="1" y="1023"/>
                  <a:pt x="17" y="997"/>
                </a:cubicBezTo>
                <a:cubicBezTo>
                  <a:pt x="27" y="980"/>
                  <a:pt x="42" y="971"/>
                  <a:pt x="61" y="969"/>
                </a:cubicBezTo>
                <a:cubicBezTo>
                  <a:pt x="81" y="968"/>
                  <a:pt x="99" y="973"/>
                  <a:pt x="116" y="984"/>
                </a:cubicBezTo>
                <a:close/>
                <a:moveTo>
                  <a:pt x="34" y="1002"/>
                </a:moveTo>
                <a:cubicBezTo>
                  <a:pt x="38" y="1007"/>
                  <a:pt x="43" y="1008"/>
                  <a:pt x="49" y="1006"/>
                </a:cubicBezTo>
                <a:cubicBezTo>
                  <a:pt x="53" y="1004"/>
                  <a:pt x="57" y="1002"/>
                  <a:pt x="57" y="995"/>
                </a:cubicBezTo>
                <a:cubicBezTo>
                  <a:pt x="53" y="990"/>
                  <a:pt x="47" y="988"/>
                  <a:pt x="41" y="990"/>
                </a:cubicBezTo>
                <a:cubicBezTo>
                  <a:pt x="35" y="992"/>
                  <a:pt x="32" y="995"/>
                  <a:pt x="34" y="1002"/>
                </a:cubicBezTo>
                <a:close/>
                <a:moveTo>
                  <a:pt x="99" y="1055"/>
                </a:moveTo>
                <a:cubicBezTo>
                  <a:pt x="99" y="1054"/>
                  <a:pt x="99" y="1054"/>
                  <a:pt x="98" y="1053"/>
                </a:cubicBezTo>
                <a:cubicBezTo>
                  <a:pt x="95" y="1055"/>
                  <a:pt x="92" y="1057"/>
                  <a:pt x="88" y="1058"/>
                </a:cubicBezTo>
                <a:cubicBezTo>
                  <a:pt x="89" y="1059"/>
                  <a:pt x="89" y="1059"/>
                  <a:pt x="89" y="1059"/>
                </a:cubicBezTo>
                <a:cubicBezTo>
                  <a:pt x="92" y="1058"/>
                  <a:pt x="96" y="1056"/>
                  <a:pt x="99" y="1055"/>
                </a:cubicBezTo>
                <a:close/>
                <a:moveTo>
                  <a:pt x="20" y="1015"/>
                </a:moveTo>
                <a:cubicBezTo>
                  <a:pt x="19" y="1015"/>
                  <a:pt x="19" y="1015"/>
                  <a:pt x="19" y="1015"/>
                </a:cubicBezTo>
                <a:cubicBezTo>
                  <a:pt x="19" y="1016"/>
                  <a:pt x="19" y="1016"/>
                  <a:pt x="19" y="1016"/>
                </a:cubicBezTo>
                <a:lnTo>
                  <a:pt x="20" y="1015"/>
                </a:lnTo>
                <a:close/>
                <a:moveTo>
                  <a:pt x="42" y="1057"/>
                </a:moveTo>
                <a:cubicBezTo>
                  <a:pt x="41" y="1056"/>
                  <a:pt x="41" y="1056"/>
                  <a:pt x="41" y="1056"/>
                </a:cubicBezTo>
                <a:cubicBezTo>
                  <a:pt x="40" y="1057"/>
                  <a:pt x="40" y="1057"/>
                  <a:pt x="40" y="1057"/>
                </a:cubicBezTo>
                <a:lnTo>
                  <a:pt x="42" y="1057"/>
                </a:lnTo>
                <a:close/>
                <a:moveTo>
                  <a:pt x="120" y="95"/>
                </a:moveTo>
                <a:cubicBezTo>
                  <a:pt x="121" y="101"/>
                  <a:pt x="125" y="104"/>
                  <a:pt x="130" y="104"/>
                </a:cubicBezTo>
                <a:cubicBezTo>
                  <a:pt x="141" y="113"/>
                  <a:pt x="141" y="113"/>
                  <a:pt x="152" y="107"/>
                </a:cubicBezTo>
                <a:cubicBezTo>
                  <a:pt x="147" y="107"/>
                  <a:pt x="144" y="108"/>
                  <a:pt x="141" y="107"/>
                </a:cubicBezTo>
                <a:cubicBezTo>
                  <a:pt x="137" y="107"/>
                  <a:pt x="134" y="105"/>
                  <a:pt x="130" y="105"/>
                </a:cubicBezTo>
                <a:cubicBezTo>
                  <a:pt x="127" y="102"/>
                  <a:pt x="123" y="99"/>
                  <a:pt x="119" y="96"/>
                </a:cubicBezTo>
                <a:cubicBezTo>
                  <a:pt x="118" y="95"/>
                  <a:pt x="117" y="95"/>
                  <a:pt x="119" y="95"/>
                </a:cubicBezTo>
                <a:cubicBezTo>
                  <a:pt x="117" y="95"/>
                  <a:pt x="119" y="95"/>
                  <a:pt x="120" y="95"/>
                </a:cubicBezTo>
                <a:close/>
                <a:moveTo>
                  <a:pt x="56" y="603"/>
                </a:moveTo>
                <a:cubicBezTo>
                  <a:pt x="56" y="600"/>
                  <a:pt x="55" y="597"/>
                  <a:pt x="49" y="596"/>
                </a:cubicBezTo>
                <a:cubicBezTo>
                  <a:pt x="52" y="599"/>
                  <a:pt x="54" y="601"/>
                  <a:pt x="56" y="602"/>
                </a:cubicBezTo>
                <a:cubicBezTo>
                  <a:pt x="57" y="606"/>
                  <a:pt x="57" y="610"/>
                  <a:pt x="64" y="609"/>
                </a:cubicBezTo>
                <a:cubicBezTo>
                  <a:pt x="60" y="606"/>
                  <a:pt x="58" y="605"/>
                  <a:pt x="56" y="603"/>
                </a:cubicBezTo>
                <a:close/>
                <a:moveTo>
                  <a:pt x="72" y="536"/>
                </a:moveTo>
                <a:cubicBezTo>
                  <a:pt x="69" y="530"/>
                  <a:pt x="67" y="524"/>
                  <a:pt x="60" y="521"/>
                </a:cubicBezTo>
                <a:cubicBezTo>
                  <a:pt x="55" y="511"/>
                  <a:pt x="55" y="511"/>
                  <a:pt x="48" y="510"/>
                </a:cubicBezTo>
                <a:cubicBezTo>
                  <a:pt x="51" y="515"/>
                  <a:pt x="55" y="519"/>
                  <a:pt x="60" y="521"/>
                </a:cubicBezTo>
                <a:cubicBezTo>
                  <a:pt x="62" y="528"/>
                  <a:pt x="65" y="534"/>
                  <a:pt x="72" y="536"/>
                </a:cubicBezTo>
                <a:cubicBezTo>
                  <a:pt x="72" y="540"/>
                  <a:pt x="72" y="543"/>
                  <a:pt x="79" y="544"/>
                </a:cubicBezTo>
                <a:cubicBezTo>
                  <a:pt x="76" y="541"/>
                  <a:pt x="74" y="538"/>
                  <a:pt x="72" y="536"/>
                </a:cubicBezTo>
                <a:close/>
                <a:moveTo>
                  <a:pt x="123" y="135"/>
                </a:moveTo>
                <a:cubicBezTo>
                  <a:pt x="131" y="144"/>
                  <a:pt x="131" y="144"/>
                  <a:pt x="139" y="145"/>
                </a:cubicBezTo>
                <a:cubicBezTo>
                  <a:pt x="135" y="139"/>
                  <a:pt x="129" y="136"/>
                  <a:pt x="123" y="135"/>
                </a:cubicBezTo>
                <a:cubicBezTo>
                  <a:pt x="120" y="134"/>
                  <a:pt x="118" y="132"/>
                  <a:pt x="116" y="130"/>
                </a:cubicBezTo>
                <a:cubicBezTo>
                  <a:pt x="117" y="134"/>
                  <a:pt x="120" y="136"/>
                  <a:pt x="123" y="135"/>
                </a:cubicBezTo>
                <a:close/>
                <a:moveTo>
                  <a:pt x="119" y="163"/>
                </a:moveTo>
                <a:cubicBezTo>
                  <a:pt x="122" y="171"/>
                  <a:pt x="129" y="174"/>
                  <a:pt x="137" y="176"/>
                </a:cubicBezTo>
                <a:cubicBezTo>
                  <a:pt x="133" y="169"/>
                  <a:pt x="127" y="164"/>
                  <a:pt x="118" y="163"/>
                </a:cubicBezTo>
                <a:cubicBezTo>
                  <a:pt x="117" y="159"/>
                  <a:pt x="115" y="157"/>
                  <a:pt x="110" y="159"/>
                </a:cubicBezTo>
                <a:cubicBezTo>
                  <a:pt x="113" y="161"/>
                  <a:pt x="116" y="162"/>
                  <a:pt x="119" y="163"/>
                </a:cubicBezTo>
                <a:close/>
                <a:moveTo>
                  <a:pt x="20" y="726"/>
                </a:moveTo>
                <a:cubicBezTo>
                  <a:pt x="17" y="736"/>
                  <a:pt x="16" y="747"/>
                  <a:pt x="18" y="757"/>
                </a:cubicBezTo>
                <a:cubicBezTo>
                  <a:pt x="23" y="784"/>
                  <a:pt x="29" y="812"/>
                  <a:pt x="39" y="838"/>
                </a:cubicBezTo>
                <a:cubicBezTo>
                  <a:pt x="41" y="842"/>
                  <a:pt x="44" y="847"/>
                  <a:pt x="46" y="851"/>
                </a:cubicBezTo>
                <a:cubicBezTo>
                  <a:pt x="55" y="851"/>
                  <a:pt x="59" y="840"/>
                  <a:pt x="67" y="845"/>
                </a:cubicBezTo>
                <a:cubicBezTo>
                  <a:pt x="75" y="849"/>
                  <a:pt x="73" y="860"/>
                  <a:pt x="81" y="863"/>
                </a:cubicBezTo>
                <a:cubicBezTo>
                  <a:pt x="90" y="859"/>
                  <a:pt x="92" y="847"/>
                  <a:pt x="103" y="847"/>
                </a:cubicBezTo>
                <a:cubicBezTo>
                  <a:pt x="108" y="852"/>
                  <a:pt x="112" y="857"/>
                  <a:pt x="117" y="862"/>
                </a:cubicBezTo>
                <a:cubicBezTo>
                  <a:pt x="125" y="859"/>
                  <a:pt x="127" y="852"/>
                  <a:pt x="129" y="846"/>
                </a:cubicBezTo>
                <a:cubicBezTo>
                  <a:pt x="140" y="818"/>
                  <a:pt x="150" y="789"/>
                  <a:pt x="160" y="761"/>
                </a:cubicBezTo>
                <a:cubicBezTo>
                  <a:pt x="161" y="757"/>
                  <a:pt x="160" y="753"/>
                  <a:pt x="160" y="749"/>
                </a:cubicBezTo>
                <a:cubicBezTo>
                  <a:pt x="154" y="750"/>
                  <a:pt x="148" y="750"/>
                  <a:pt x="142" y="751"/>
                </a:cubicBezTo>
                <a:cubicBezTo>
                  <a:pt x="137" y="745"/>
                  <a:pt x="133" y="740"/>
                  <a:pt x="128" y="734"/>
                </a:cubicBezTo>
                <a:cubicBezTo>
                  <a:pt x="118" y="738"/>
                  <a:pt x="117" y="751"/>
                  <a:pt x="105" y="754"/>
                </a:cubicBezTo>
                <a:cubicBezTo>
                  <a:pt x="96" y="750"/>
                  <a:pt x="98" y="738"/>
                  <a:pt x="91" y="732"/>
                </a:cubicBezTo>
                <a:cubicBezTo>
                  <a:pt x="89" y="732"/>
                  <a:pt x="87" y="731"/>
                  <a:pt x="85" y="730"/>
                </a:cubicBezTo>
                <a:cubicBezTo>
                  <a:pt x="79" y="736"/>
                  <a:pt x="76" y="745"/>
                  <a:pt x="65" y="747"/>
                </a:cubicBezTo>
                <a:cubicBezTo>
                  <a:pt x="62" y="747"/>
                  <a:pt x="57" y="746"/>
                  <a:pt x="52" y="745"/>
                </a:cubicBezTo>
                <a:cubicBezTo>
                  <a:pt x="47" y="736"/>
                  <a:pt x="42" y="729"/>
                  <a:pt x="38" y="722"/>
                </a:cubicBezTo>
                <a:cubicBezTo>
                  <a:pt x="31" y="719"/>
                  <a:pt x="26" y="720"/>
                  <a:pt x="20" y="726"/>
                </a:cubicBezTo>
                <a:close/>
                <a:moveTo>
                  <a:pt x="34" y="350"/>
                </a:moveTo>
                <a:cubicBezTo>
                  <a:pt x="38" y="340"/>
                  <a:pt x="39" y="331"/>
                  <a:pt x="39" y="322"/>
                </a:cubicBezTo>
                <a:cubicBezTo>
                  <a:pt x="40" y="284"/>
                  <a:pt x="42" y="246"/>
                  <a:pt x="42" y="208"/>
                </a:cubicBezTo>
                <a:cubicBezTo>
                  <a:pt x="43" y="177"/>
                  <a:pt x="42" y="145"/>
                  <a:pt x="42" y="114"/>
                </a:cubicBezTo>
                <a:cubicBezTo>
                  <a:pt x="42" y="99"/>
                  <a:pt x="43" y="85"/>
                  <a:pt x="43" y="70"/>
                </a:cubicBezTo>
                <a:cubicBezTo>
                  <a:pt x="43" y="66"/>
                  <a:pt x="41" y="61"/>
                  <a:pt x="39" y="54"/>
                </a:cubicBezTo>
                <a:cubicBezTo>
                  <a:pt x="38" y="59"/>
                  <a:pt x="37" y="60"/>
                  <a:pt x="36" y="62"/>
                </a:cubicBezTo>
                <a:cubicBezTo>
                  <a:pt x="32" y="82"/>
                  <a:pt x="30" y="103"/>
                  <a:pt x="27" y="124"/>
                </a:cubicBezTo>
                <a:cubicBezTo>
                  <a:pt x="23" y="156"/>
                  <a:pt x="20" y="189"/>
                  <a:pt x="21" y="222"/>
                </a:cubicBezTo>
                <a:cubicBezTo>
                  <a:pt x="22" y="257"/>
                  <a:pt x="22" y="292"/>
                  <a:pt x="19" y="327"/>
                </a:cubicBezTo>
                <a:cubicBezTo>
                  <a:pt x="18" y="336"/>
                  <a:pt x="19" y="344"/>
                  <a:pt x="25" y="351"/>
                </a:cubicBezTo>
                <a:cubicBezTo>
                  <a:pt x="28" y="351"/>
                  <a:pt x="31" y="350"/>
                  <a:pt x="34" y="350"/>
                </a:cubicBezTo>
                <a:close/>
                <a:moveTo>
                  <a:pt x="23" y="451"/>
                </a:moveTo>
                <a:cubicBezTo>
                  <a:pt x="25" y="445"/>
                  <a:pt x="27" y="440"/>
                  <a:pt x="27" y="436"/>
                </a:cubicBezTo>
                <a:cubicBezTo>
                  <a:pt x="28" y="421"/>
                  <a:pt x="29" y="406"/>
                  <a:pt x="29" y="392"/>
                </a:cubicBezTo>
                <a:cubicBezTo>
                  <a:pt x="29" y="390"/>
                  <a:pt x="29" y="388"/>
                  <a:pt x="28" y="386"/>
                </a:cubicBezTo>
                <a:cubicBezTo>
                  <a:pt x="27" y="383"/>
                  <a:pt x="26" y="380"/>
                  <a:pt x="22" y="380"/>
                </a:cubicBezTo>
                <a:cubicBezTo>
                  <a:pt x="15" y="392"/>
                  <a:pt x="12" y="413"/>
                  <a:pt x="13" y="432"/>
                </a:cubicBezTo>
                <a:cubicBezTo>
                  <a:pt x="14" y="439"/>
                  <a:pt x="16" y="445"/>
                  <a:pt x="23" y="451"/>
                </a:cubicBezTo>
                <a:close/>
                <a:moveTo>
                  <a:pt x="114" y="498"/>
                </a:moveTo>
                <a:cubicBezTo>
                  <a:pt x="111" y="485"/>
                  <a:pt x="103" y="476"/>
                  <a:pt x="96" y="466"/>
                </a:cubicBezTo>
                <a:cubicBezTo>
                  <a:pt x="93" y="465"/>
                  <a:pt x="89" y="465"/>
                  <a:pt x="84" y="465"/>
                </a:cubicBezTo>
                <a:cubicBezTo>
                  <a:pt x="91" y="481"/>
                  <a:pt x="102" y="490"/>
                  <a:pt x="114" y="498"/>
                </a:cubicBezTo>
                <a:close/>
                <a:moveTo>
                  <a:pt x="143" y="311"/>
                </a:moveTo>
                <a:cubicBezTo>
                  <a:pt x="142" y="312"/>
                  <a:pt x="141" y="313"/>
                  <a:pt x="140" y="314"/>
                </a:cubicBezTo>
                <a:cubicBezTo>
                  <a:pt x="146" y="320"/>
                  <a:pt x="152" y="327"/>
                  <a:pt x="159" y="333"/>
                </a:cubicBezTo>
                <a:cubicBezTo>
                  <a:pt x="163" y="337"/>
                  <a:pt x="167" y="338"/>
                  <a:pt x="173" y="334"/>
                </a:cubicBezTo>
                <a:cubicBezTo>
                  <a:pt x="164" y="324"/>
                  <a:pt x="153" y="318"/>
                  <a:pt x="143" y="311"/>
                </a:cubicBezTo>
                <a:close/>
                <a:moveTo>
                  <a:pt x="100" y="638"/>
                </a:moveTo>
                <a:cubicBezTo>
                  <a:pt x="99" y="639"/>
                  <a:pt x="98" y="640"/>
                  <a:pt x="97" y="641"/>
                </a:cubicBezTo>
                <a:cubicBezTo>
                  <a:pt x="105" y="651"/>
                  <a:pt x="114" y="661"/>
                  <a:pt x="122" y="671"/>
                </a:cubicBezTo>
                <a:cubicBezTo>
                  <a:pt x="124" y="673"/>
                  <a:pt x="126" y="675"/>
                  <a:pt x="129" y="670"/>
                </a:cubicBezTo>
                <a:cubicBezTo>
                  <a:pt x="119" y="660"/>
                  <a:pt x="110" y="649"/>
                  <a:pt x="100" y="638"/>
                </a:cubicBezTo>
                <a:close/>
                <a:moveTo>
                  <a:pt x="92" y="657"/>
                </a:moveTo>
                <a:cubicBezTo>
                  <a:pt x="91" y="658"/>
                  <a:pt x="90" y="659"/>
                  <a:pt x="89" y="660"/>
                </a:cubicBezTo>
                <a:cubicBezTo>
                  <a:pt x="94" y="669"/>
                  <a:pt x="101" y="677"/>
                  <a:pt x="110" y="683"/>
                </a:cubicBezTo>
                <a:cubicBezTo>
                  <a:pt x="111" y="684"/>
                  <a:pt x="113" y="683"/>
                  <a:pt x="116" y="683"/>
                </a:cubicBezTo>
                <a:cubicBezTo>
                  <a:pt x="115" y="680"/>
                  <a:pt x="114" y="678"/>
                  <a:pt x="113" y="677"/>
                </a:cubicBezTo>
                <a:cubicBezTo>
                  <a:pt x="106" y="670"/>
                  <a:pt x="99" y="664"/>
                  <a:pt x="92" y="657"/>
                </a:cubicBezTo>
                <a:close/>
                <a:moveTo>
                  <a:pt x="138" y="92"/>
                </a:moveTo>
                <a:cubicBezTo>
                  <a:pt x="125" y="80"/>
                  <a:pt x="119" y="76"/>
                  <a:pt x="103" y="72"/>
                </a:cubicBezTo>
                <a:cubicBezTo>
                  <a:pt x="116" y="81"/>
                  <a:pt x="125" y="89"/>
                  <a:pt x="138" y="92"/>
                </a:cubicBezTo>
                <a:close/>
                <a:moveTo>
                  <a:pt x="66" y="893"/>
                </a:moveTo>
                <a:cubicBezTo>
                  <a:pt x="71" y="887"/>
                  <a:pt x="72" y="882"/>
                  <a:pt x="69" y="877"/>
                </a:cubicBezTo>
                <a:cubicBezTo>
                  <a:pt x="67" y="873"/>
                  <a:pt x="66" y="868"/>
                  <a:pt x="59" y="870"/>
                </a:cubicBezTo>
                <a:cubicBezTo>
                  <a:pt x="58" y="879"/>
                  <a:pt x="59" y="886"/>
                  <a:pt x="66" y="893"/>
                </a:cubicBezTo>
                <a:close/>
                <a:moveTo>
                  <a:pt x="162" y="220"/>
                </a:moveTo>
                <a:cubicBezTo>
                  <a:pt x="173" y="235"/>
                  <a:pt x="179" y="239"/>
                  <a:pt x="193" y="244"/>
                </a:cubicBezTo>
                <a:cubicBezTo>
                  <a:pt x="182" y="234"/>
                  <a:pt x="173" y="226"/>
                  <a:pt x="162" y="220"/>
                </a:cubicBezTo>
                <a:close/>
                <a:moveTo>
                  <a:pt x="118" y="640"/>
                </a:moveTo>
                <a:cubicBezTo>
                  <a:pt x="123" y="646"/>
                  <a:pt x="126" y="651"/>
                  <a:pt x="128" y="655"/>
                </a:cubicBezTo>
                <a:cubicBezTo>
                  <a:pt x="132" y="656"/>
                  <a:pt x="135" y="657"/>
                  <a:pt x="138" y="657"/>
                </a:cubicBezTo>
                <a:cubicBezTo>
                  <a:pt x="141" y="658"/>
                  <a:pt x="143" y="664"/>
                  <a:pt x="149" y="658"/>
                </a:cubicBezTo>
                <a:cubicBezTo>
                  <a:pt x="143" y="656"/>
                  <a:pt x="138" y="653"/>
                  <a:pt x="134" y="650"/>
                </a:cubicBezTo>
                <a:cubicBezTo>
                  <a:pt x="130" y="647"/>
                  <a:pt x="127" y="642"/>
                  <a:pt x="118" y="640"/>
                </a:cubicBezTo>
                <a:close/>
                <a:moveTo>
                  <a:pt x="143" y="522"/>
                </a:moveTo>
                <a:cubicBezTo>
                  <a:pt x="152" y="541"/>
                  <a:pt x="152" y="541"/>
                  <a:pt x="163" y="546"/>
                </a:cubicBezTo>
                <a:cubicBezTo>
                  <a:pt x="158" y="538"/>
                  <a:pt x="153" y="531"/>
                  <a:pt x="143" y="522"/>
                </a:cubicBezTo>
                <a:close/>
                <a:moveTo>
                  <a:pt x="151" y="584"/>
                </a:moveTo>
                <a:cubicBezTo>
                  <a:pt x="150" y="574"/>
                  <a:pt x="148" y="571"/>
                  <a:pt x="136" y="565"/>
                </a:cubicBezTo>
                <a:cubicBezTo>
                  <a:pt x="140" y="572"/>
                  <a:pt x="144" y="579"/>
                  <a:pt x="151" y="584"/>
                </a:cubicBezTo>
                <a:close/>
                <a:moveTo>
                  <a:pt x="112" y="262"/>
                </a:moveTo>
                <a:cubicBezTo>
                  <a:pt x="122" y="278"/>
                  <a:pt x="122" y="278"/>
                  <a:pt x="132" y="280"/>
                </a:cubicBezTo>
                <a:cubicBezTo>
                  <a:pt x="128" y="272"/>
                  <a:pt x="121" y="267"/>
                  <a:pt x="112" y="262"/>
                </a:cubicBezTo>
                <a:close/>
                <a:moveTo>
                  <a:pt x="170" y="512"/>
                </a:moveTo>
                <a:cubicBezTo>
                  <a:pt x="179" y="530"/>
                  <a:pt x="179" y="530"/>
                  <a:pt x="188" y="532"/>
                </a:cubicBezTo>
                <a:cubicBezTo>
                  <a:pt x="184" y="525"/>
                  <a:pt x="179" y="518"/>
                  <a:pt x="170" y="512"/>
                </a:cubicBezTo>
                <a:close/>
                <a:moveTo>
                  <a:pt x="119" y="581"/>
                </a:moveTo>
                <a:cubicBezTo>
                  <a:pt x="116" y="576"/>
                  <a:pt x="113" y="572"/>
                  <a:pt x="109" y="567"/>
                </a:cubicBezTo>
                <a:cubicBezTo>
                  <a:pt x="108" y="565"/>
                  <a:pt x="105" y="564"/>
                  <a:pt x="102" y="567"/>
                </a:cubicBezTo>
                <a:cubicBezTo>
                  <a:pt x="106" y="574"/>
                  <a:pt x="111" y="579"/>
                  <a:pt x="119" y="581"/>
                </a:cubicBezTo>
                <a:close/>
                <a:moveTo>
                  <a:pt x="89" y="679"/>
                </a:moveTo>
                <a:cubicBezTo>
                  <a:pt x="92" y="687"/>
                  <a:pt x="95" y="691"/>
                  <a:pt x="104" y="694"/>
                </a:cubicBezTo>
                <a:cubicBezTo>
                  <a:pt x="98" y="688"/>
                  <a:pt x="95" y="685"/>
                  <a:pt x="89" y="679"/>
                </a:cubicBezTo>
                <a:close/>
                <a:moveTo>
                  <a:pt x="38" y="461"/>
                </a:moveTo>
                <a:cubicBezTo>
                  <a:pt x="41" y="463"/>
                  <a:pt x="43" y="467"/>
                  <a:pt x="48" y="462"/>
                </a:cubicBezTo>
                <a:cubicBezTo>
                  <a:pt x="46" y="460"/>
                  <a:pt x="44" y="458"/>
                  <a:pt x="42" y="455"/>
                </a:cubicBezTo>
                <a:cubicBezTo>
                  <a:pt x="40" y="457"/>
                  <a:pt x="39" y="459"/>
                  <a:pt x="38" y="461"/>
                </a:cubicBezTo>
                <a:close/>
                <a:moveTo>
                  <a:pt x="203" y="225"/>
                </a:moveTo>
                <a:cubicBezTo>
                  <a:pt x="205" y="225"/>
                  <a:pt x="206" y="226"/>
                  <a:pt x="208" y="226"/>
                </a:cubicBezTo>
                <a:cubicBezTo>
                  <a:pt x="208" y="223"/>
                  <a:pt x="209" y="220"/>
                  <a:pt x="209" y="217"/>
                </a:cubicBezTo>
                <a:cubicBezTo>
                  <a:pt x="210" y="216"/>
                  <a:pt x="208" y="215"/>
                  <a:pt x="205" y="213"/>
                </a:cubicBezTo>
                <a:cubicBezTo>
                  <a:pt x="205" y="218"/>
                  <a:pt x="204" y="221"/>
                  <a:pt x="203" y="225"/>
                </a:cubicBezTo>
                <a:close/>
                <a:moveTo>
                  <a:pt x="153" y="634"/>
                </a:moveTo>
                <a:cubicBezTo>
                  <a:pt x="151" y="631"/>
                  <a:pt x="148" y="628"/>
                  <a:pt x="144" y="624"/>
                </a:cubicBezTo>
                <a:cubicBezTo>
                  <a:pt x="145" y="631"/>
                  <a:pt x="148" y="633"/>
                  <a:pt x="153" y="634"/>
                </a:cubicBezTo>
                <a:close/>
                <a:moveTo>
                  <a:pt x="152" y="606"/>
                </a:moveTo>
                <a:cubicBezTo>
                  <a:pt x="153" y="614"/>
                  <a:pt x="153" y="614"/>
                  <a:pt x="160" y="618"/>
                </a:cubicBezTo>
                <a:cubicBezTo>
                  <a:pt x="157" y="613"/>
                  <a:pt x="155" y="611"/>
                  <a:pt x="152" y="606"/>
                </a:cubicBezTo>
                <a:close/>
                <a:moveTo>
                  <a:pt x="180" y="415"/>
                </a:moveTo>
                <a:cubicBezTo>
                  <a:pt x="180" y="415"/>
                  <a:pt x="181" y="414"/>
                  <a:pt x="181" y="414"/>
                </a:cubicBezTo>
                <a:cubicBezTo>
                  <a:pt x="180" y="412"/>
                  <a:pt x="179" y="411"/>
                  <a:pt x="178" y="409"/>
                </a:cubicBezTo>
                <a:cubicBezTo>
                  <a:pt x="177" y="410"/>
                  <a:pt x="177" y="410"/>
                  <a:pt x="176" y="410"/>
                </a:cubicBezTo>
                <a:cubicBezTo>
                  <a:pt x="178" y="412"/>
                  <a:pt x="179" y="413"/>
                  <a:pt x="180" y="415"/>
                </a:cubicBezTo>
                <a:close/>
                <a:moveTo>
                  <a:pt x="194" y="397"/>
                </a:moveTo>
                <a:cubicBezTo>
                  <a:pt x="198" y="393"/>
                  <a:pt x="198" y="393"/>
                  <a:pt x="194" y="390"/>
                </a:cubicBezTo>
                <a:cubicBezTo>
                  <a:pt x="194" y="392"/>
                  <a:pt x="194" y="395"/>
                  <a:pt x="194" y="397"/>
                </a:cubicBezTo>
                <a:close/>
                <a:moveTo>
                  <a:pt x="60" y="333"/>
                </a:moveTo>
                <a:cubicBezTo>
                  <a:pt x="61" y="332"/>
                  <a:pt x="62" y="331"/>
                  <a:pt x="63" y="330"/>
                </a:cubicBezTo>
                <a:cubicBezTo>
                  <a:pt x="62" y="329"/>
                  <a:pt x="61" y="328"/>
                  <a:pt x="59" y="326"/>
                </a:cubicBezTo>
                <a:cubicBezTo>
                  <a:pt x="59" y="327"/>
                  <a:pt x="58" y="327"/>
                  <a:pt x="58" y="328"/>
                </a:cubicBezTo>
                <a:cubicBezTo>
                  <a:pt x="58" y="329"/>
                  <a:pt x="59" y="331"/>
                  <a:pt x="60" y="333"/>
                </a:cubicBezTo>
                <a:close/>
                <a:moveTo>
                  <a:pt x="132" y="17"/>
                </a:moveTo>
                <a:cubicBezTo>
                  <a:pt x="136" y="22"/>
                  <a:pt x="138" y="19"/>
                  <a:pt x="139" y="15"/>
                </a:cubicBezTo>
                <a:cubicBezTo>
                  <a:pt x="137" y="16"/>
                  <a:pt x="135" y="16"/>
                  <a:pt x="132" y="17"/>
                </a:cubicBezTo>
                <a:close/>
                <a:moveTo>
                  <a:pt x="111" y="246"/>
                </a:moveTo>
                <a:cubicBezTo>
                  <a:pt x="112" y="241"/>
                  <a:pt x="111" y="236"/>
                  <a:pt x="104" y="239"/>
                </a:cubicBezTo>
                <a:cubicBezTo>
                  <a:pt x="107" y="242"/>
                  <a:pt x="109" y="244"/>
                  <a:pt x="111" y="246"/>
                </a:cubicBezTo>
                <a:close/>
                <a:moveTo>
                  <a:pt x="198" y="319"/>
                </a:moveTo>
                <a:cubicBezTo>
                  <a:pt x="197" y="320"/>
                  <a:pt x="197" y="321"/>
                  <a:pt x="196" y="321"/>
                </a:cubicBezTo>
                <a:cubicBezTo>
                  <a:pt x="197" y="322"/>
                  <a:pt x="198" y="323"/>
                  <a:pt x="199" y="325"/>
                </a:cubicBezTo>
                <a:cubicBezTo>
                  <a:pt x="200" y="324"/>
                  <a:pt x="201" y="323"/>
                  <a:pt x="202" y="322"/>
                </a:cubicBezTo>
                <a:cubicBezTo>
                  <a:pt x="200" y="321"/>
                  <a:pt x="199" y="320"/>
                  <a:pt x="198" y="319"/>
                </a:cubicBezTo>
                <a:close/>
                <a:moveTo>
                  <a:pt x="147" y="223"/>
                </a:moveTo>
                <a:cubicBezTo>
                  <a:pt x="147" y="223"/>
                  <a:pt x="147" y="224"/>
                  <a:pt x="146" y="224"/>
                </a:cubicBezTo>
                <a:cubicBezTo>
                  <a:pt x="147" y="225"/>
                  <a:pt x="148" y="226"/>
                  <a:pt x="148" y="227"/>
                </a:cubicBezTo>
                <a:cubicBezTo>
                  <a:pt x="149" y="227"/>
                  <a:pt x="149" y="227"/>
                  <a:pt x="149" y="227"/>
                </a:cubicBezTo>
                <a:cubicBezTo>
                  <a:pt x="149" y="225"/>
                  <a:pt x="148" y="224"/>
                  <a:pt x="147" y="223"/>
                </a:cubicBezTo>
                <a:close/>
                <a:moveTo>
                  <a:pt x="174" y="269"/>
                </a:moveTo>
                <a:cubicBezTo>
                  <a:pt x="174" y="270"/>
                  <a:pt x="173" y="270"/>
                  <a:pt x="173" y="270"/>
                </a:cubicBezTo>
                <a:cubicBezTo>
                  <a:pt x="174" y="271"/>
                  <a:pt x="174" y="272"/>
                  <a:pt x="175" y="274"/>
                </a:cubicBezTo>
                <a:cubicBezTo>
                  <a:pt x="175" y="273"/>
                  <a:pt x="176" y="273"/>
                  <a:pt x="176" y="273"/>
                </a:cubicBezTo>
                <a:cubicBezTo>
                  <a:pt x="176" y="272"/>
                  <a:pt x="175" y="271"/>
                  <a:pt x="174" y="269"/>
                </a:cubicBezTo>
                <a:close/>
                <a:moveTo>
                  <a:pt x="69" y="24"/>
                </a:moveTo>
                <a:cubicBezTo>
                  <a:pt x="68" y="28"/>
                  <a:pt x="68" y="30"/>
                  <a:pt x="72" y="28"/>
                </a:cubicBezTo>
                <a:cubicBezTo>
                  <a:pt x="71" y="26"/>
                  <a:pt x="70" y="25"/>
                  <a:pt x="69" y="24"/>
                </a:cubicBezTo>
                <a:close/>
                <a:moveTo>
                  <a:pt x="105" y="456"/>
                </a:moveTo>
                <a:cubicBezTo>
                  <a:pt x="106" y="457"/>
                  <a:pt x="106" y="460"/>
                  <a:pt x="109" y="457"/>
                </a:cubicBezTo>
                <a:cubicBezTo>
                  <a:pt x="107" y="457"/>
                  <a:pt x="106" y="456"/>
                  <a:pt x="105" y="456"/>
                </a:cubicBezTo>
                <a:close/>
                <a:moveTo>
                  <a:pt x="200" y="351"/>
                </a:moveTo>
                <a:cubicBezTo>
                  <a:pt x="200" y="351"/>
                  <a:pt x="199" y="350"/>
                  <a:pt x="199" y="350"/>
                </a:cubicBezTo>
                <a:cubicBezTo>
                  <a:pt x="198" y="351"/>
                  <a:pt x="198" y="351"/>
                  <a:pt x="197" y="352"/>
                </a:cubicBezTo>
                <a:cubicBezTo>
                  <a:pt x="197" y="352"/>
                  <a:pt x="198" y="353"/>
                  <a:pt x="198" y="354"/>
                </a:cubicBezTo>
                <a:cubicBezTo>
                  <a:pt x="199" y="353"/>
                  <a:pt x="200" y="352"/>
                  <a:pt x="200" y="351"/>
                </a:cubicBezTo>
                <a:close/>
                <a:moveTo>
                  <a:pt x="201" y="308"/>
                </a:moveTo>
                <a:cubicBezTo>
                  <a:pt x="201" y="308"/>
                  <a:pt x="202" y="308"/>
                  <a:pt x="202" y="308"/>
                </a:cubicBezTo>
                <a:cubicBezTo>
                  <a:pt x="202" y="307"/>
                  <a:pt x="202" y="306"/>
                  <a:pt x="201" y="305"/>
                </a:cubicBezTo>
                <a:cubicBezTo>
                  <a:pt x="201" y="305"/>
                  <a:pt x="200" y="305"/>
                  <a:pt x="200" y="305"/>
                </a:cubicBezTo>
                <a:cubicBezTo>
                  <a:pt x="200" y="306"/>
                  <a:pt x="200" y="307"/>
                  <a:pt x="201" y="308"/>
                </a:cubicBezTo>
                <a:close/>
                <a:moveTo>
                  <a:pt x="176" y="321"/>
                </a:moveTo>
                <a:cubicBezTo>
                  <a:pt x="176" y="321"/>
                  <a:pt x="176" y="322"/>
                  <a:pt x="177" y="322"/>
                </a:cubicBezTo>
                <a:cubicBezTo>
                  <a:pt x="177" y="322"/>
                  <a:pt x="178" y="322"/>
                  <a:pt x="178" y="322"/>
                </a:cubicBezTo>
                <a:cubicBezTo>
                  <a:pt x="178" y="321"/>
                  <a:pt x="178" y="321"/>
                  <a:pt x="177" y="320"/>
                </a:cubicBezTo>
                <a:cubicBezTo>
                  <a:pt x="177" y="320"/>
                  <a:pt x="176" y="321"/>
                  <a:pt x="176" y="321"/>
                </a:cubicBezTo>
                <a:close/>
                <a:moveTo>
                  <a:pt x="108" y="291"/>
                </a:moveTo>
                <a:cubicBezTo>
                  <a:pt x="110" y="285"/>
                  <a:pt x="109" y="284"/>
                  <a:pt x="103" y="286"/>
                </a:cubicBezTo>
                <a:cubicBezTo>
                  <a:pt x="105" y="288"/>
                  <a:pt x="106" y="289"/>
                  <a:pt x="108" y="291"/>
                </a:cubicBezTo>
                <a:close/>
                <a:moveTo>
                  <a:pt x="128" y="718"/>
                </a:moveTo>
                <a:cubicBezTo>
                  <a:pt x="127" y="717"/>
                  <a:pt x="126" y="716"/>
                  <a:pt x="125" y="715"/>
                </a:cubicBezTo>
                <a:cubicBezTo>
                  <a:pt x="125" y="716"/>
                  <a:pt x="125" y="717"/>
                  <a:pt x="124" y="718"/>
                </a:cubicBezTo>
                <a:cubicBezTo>
                  <a:pt x="125" y="718"/>
                  <a:pt x="127" y="718"/>
                  <a:pt x="128" y="718"/>
                </a:cubicBezTo>
                <a:close/>
                <a:moveTo>
                  <a:pt x="82" y="709"/>
                </a:moveTo>
                <a:cubicBezTo>
                  <a:pt x="82" y="709"/>
                  <a:pt x="83" y="709"/>
                  <a:pt x="83" y="710"/>
                </a:cubicBezTo>
                <a:cubicBezTo>
                  <a:pt x="83" y="709"/>
                  <a:pt x="83" y="708"/>
                  <a:pt x="83" y="708"/>
                </a:cubicBezTo>
                <a:cubicBezTo>
                  <a:pt x="83" y="708"/>
                  <a:pt x="82" y="708"/>
                  <a:pt x="81" y="708"/>
                </a:cubicBezTo>
                <a:cubicBezTo>
                  <a:pt x="81" y="708"/>
                  <a:pt x="81" y="709"/>
                  <a:pt x="82" y="709"/>
                </a:cubicBezTo>
                <a:close/>
                <a:moveTo>
                  <a:pt x="205" y="259"/>
                </a:moveTo>
                <a:cubicBezTo>
                  <a:pt x="206" y="259"/>
                  <a:pt x="206" y="259"/>
                  <a:pt x="206" y="258"/>
                </a:cubicBezTo>
                <a:cubicBezTo>
                  <a:pt x="207" y="258"/>
                  <a:pt x="206" y="257"/>
                  <a:pt x="206" y="257"/>
                </a:cubicBezTo>
                <a:cubicBezTo>
                  <a:pt x="206" y="257"/>
                  <a:pt x="205" y="257"/>
                  <a:pt x="205" y="258"/>
                </a:cubicBezTo>
                <a:cubicBezTo>
                  <a:pt x="205" y="258"/>
                  <a:pt x="205" y="259"/>
                  <a:pt x="205" y="259"/>
                </a:cubicBezTo>
                <a:close/>
                <a:moveTo>
                  <a:pt x="89" y="409"/>
                </a:moveTo>
                <a:cubicBezTo>
                  <a:pt x="89" y="410"/>
                  <a:pt x="89" y="410"/>
                  <a:pt x="89" y="410"/>
                </a:cubicBezTo>
                <a:cubicBezTo>
                  <a:pt x="90" y="411"/>
                  <a:pt x="91" y="411"/>
                  <a:pt x="93" y="412"/>
                </a:cubicBezTo>
                <a:cubicBezTo>
                  <a:pt x="93" y="411"/>
                  <a:pt x="93" y="411"/>
                  <a:pt x="93" y="410"/>
                </a:cubicBezTo>
                <a:cubicBezTo>
                  <a:pt x="92" y="410"/>
                  <a:pt x="91" y="410"/>
                  <a:pt x="89" y="409"/>
                </a:cubicBezTo>
                <a:close/>
                <a:moveTo>
                  <a:pt x="209" y="157"/>
                </a:moveTo>
                <a:cubicBezTo>
                  <a:pt x="208" y="157"/>
                  <a:pt x="207" y="157"/>
                  <a:pt x="207" y="157"/>
                </a:cubicBezTo>
                <a:cubicBezTo>
                  <a:pt x="207" y="157"/>
                  <a:pt x="207" y="157"/>
                  <a:pt x="208" y="157"/>
                </a:cubicBezTo>
                <a:cubicBezTo>
                  <a:pt x="208" y="157"/>
                  <a:pt x="208" y="157"/>
                  <a:pt x="209" y="157"/>
                </a:cubicBezTo>
                <a:close/>
                <a:moveTo>
                  <a:pt x="110" y="21"/>
                </a:moveTo>
                <a:cubicBezTo>
                  <a:pt x="111" y="21"/>
                  <a:pt x="111" y="22"/>
                  <a:pt x="112" y="22"/>
                </a:cubicBezTo>
                <a:cubicBezTo>
                  <a:pt x="112" y="22"/>
                  <a:pt x="112" y="21"/>
                  <a:pt x="112" y="20"/>
                </a:cubicBezTo>
                <a:cubicBezTo>
                  <a:pt x="112" y="20"/>
                  <a:pt x="111" y="20"/>
                  <a:pt x="111" y="20"/>
                </a:cubicBezTo>
                <a:cubicBezTo>
                  <a:pt x="111" y="20"/>
                  <a:pt x="111" y="21"/>
                  <a:pt x="110" y="21"/>
                </a:cubicBezTo>
                <a:close/>
                <a:moveTo>
                  <a:pt x="114" y="176"/>
                </a:moveTo>
                <a:cubicBezTo>
                  <a:pt x="114" y="177"/>
                  <a:pt x="114" y="177"/>
                  <a:pt x="114" y="177"/>
                </a:cubicBezTo>
                <a:cubicBezTo>
                  <a:pt x="115" y="177"/>
                  <a:pt x="115" y="177"/>
                  <a:pt x="115" y="177"/>
                </a:cubicBezTo>
                <a:lnTo>
                  <a:pt x="114" y="176"/>
                </a:lnTo>
                <a:close/>
                <a:moveTo>
                  <a:pt x="142" y="376"/>
                </a:moveTo>
                <a:cubicBezTo>
                  <a:pt x="142" y="376"/>
                  <a:pt x="143" y="376"/>
                  <a:pt x="143" y="375"/>
                </a:cubicBezTo>
                <a:cubicBezTo>
                  <a:pt x="143" y="375"/>
                  <a:pt x="142" y="374"/>
                  <a:pt x="142" y="374"/>
                </a:cubicBezTo>
                <a:cubicBezTo>
                  <a:pt x="141" y="375"/>
                  <a:pt x="141" y="375"/>
                  <a:pt x="140" y="376"/>
                </a:cubicBezTo>
                <a:cubicBezTo>
                  <a:pt x="141" y="376"/>
                  <a:pt x="141" y="376"/>
                  <a:pt x="142" y="376"/>
                </a:cubicBezTo>
                <a:close/>
                <a:moveTo>
                  <a:pt x="143" y="737"/>
                </a:moveTo>
                <a:cubicBezTo>
                  <a:pt x="144" y="738"/>
                  <a:pt x="144" y="738"/>
                  <a:pt x="144" y="738"/>
                </a:cubicBezTo>
                <a:cubicBezTo>
                  <a:pt x="144" y="739"/>
                  <a:pt x="145" y="738"/>
                  <a:pt x="145" y="738"/>
                </a:cubicBezTo>
                <a:cubicBezTo>
                  <a:pt x="145" y="738"/>
                  <a:pt x="145" y="737"/>
                  <a:pt x="145" y="736"/>
                </a:cubicBezTo>
                <a:cubicBezTo>
                  <a:pt x="144" y="737"/>
                  <a:pt x="144" y="737"/>
                  <a:pt x="143" y="737"/>
                </a:cubicBezTo>
                <a:close/>
                <a:moveTo>
                  <a:pt x="191" y="452"/>
                </a:moveTo>
                <a:cubicBezTo>
                  <a:pt x="191" y="452"/>
                  <a:pt x="192" y="452"/>
                  <a:pt x="192" y="451"/>
                </a:cubicBezTo>
                <a:cubicBezTo>
                  <a:pt x="192" y="451"/>
                  <a:pt x="192" y="450"/>
                  <a:pt x="192" y="450"/>
                </a:cubicBezTo>
                <a:cubicBezTo>
                  <a:pt x="191" y="450"/>
                  <a:pt x="190" y="450"/>
                  <a:pt x="190" y="451"/>
                </a:cubicBezTo>
                <a:cubicBezTo>
                  <a:pt x="190" y="451"/>
                  <a:pt x="190" y="452"/>
                  <a:pt x="191" y="452"/>
                </a:cubicBezTo>
                <a:close/>
                <a:moveTo>
                  <a:pt x="202" y="89"/>
                </a:moveTo>
                <a:cubicBezTo>
                  <a:pt x="202" y="89"/>
                  <a:pt x="202" y="90"/>
                  <a:pt x="201" y="90"/>
                </a:cubicBezTo>
                <a:cubicBezTo>
                  <a:pt x="202" y="90"/>
                  <a:pt x="202" y="91"/>
                  <a:pt x="203" y="91"/>
                </a:cubicBezTo>
                <a:cubicBezTo>
                  <a:pt x="203" y="90"/>
                  <a:pt x="203" y="90"/>
                  <a:pt x="203" y="89"/>
                </a:cubicBezTo>
                <a:cubicBezTo>
                  <a:pt x="203" y="89"/>
                  <a:pt x="202" y="89"/>
                  <a:pt x="202" y="89"/>
                </a:cubicBezTo>
                <a:close/>
                <a:moveTo>
                  <a:pt x="209" y="182"/>
                </a:moveTo>
                <a:cubicBezTo>
                  <a:pt x="210" y="183"/>
                  <a:pt x="210" y="183"/>
                  <a:pt x="210" y="183"/>
                </a:cubicBezTo>
                <a:cubicBezTo>
                  <a:pt x="210" y="182"/>
                  <a:pt x="210" y="182"/>
                  <a:pt x="210" y="182"/>
                </a:cubicBezTo>
                <a:lnTo>
                  <a:pt x="209" y="18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13"/>
          <p:cNvSpPr>
            <a:spLocks noEditPoints="1"/>
          </p:cNvSpPr>
          <p:nvPr/>
        </p:nvSpPr>
        <p:spPr bwMode="auto">
          <a:xfrm>
            <a:off x="2945871" y="2088444"/>
            <a:ext cx="2428991" cy="1800402"/>
          </a:xfrm>
          <a:custGeom>
            <a:avLst/>
            <a:gdLst>
              <a:gd name="T0" fmla="*/ 206 w 702"/>
              <a:gd name="T1" fmla="*/ 456 h 518"/>
              <a:gd name="T2" fmla="*/ 137 w 702"/>
              <a:gd name="T3" fmla="*/ 137 h 518"/>
              <a:gd name="T4" fmla="*/ 538 w 702"/>
              <a:gd name="T5" fmla="*/ 71 h 518"/>
              <a:gd name="T6" fmla="*/ 615 w 702"/>
              <a:gd name="T7" fmla="*/ 348 h 518"/>
              <a:gd name="T8" fmla="*/ 405 w 702"/>
              <a:gd name="T9" fmla="*/ 439 h 518"/>
              <a:gd name="T10" fmla="*/ 155 w 702"/>
              <a:gd name="T11" fmla="*/ 216 h 518"/>
              <a:gd name="T12" fmla="*/ 164 w 702"/>
              <a:gd name="T13" fmla="*/ 261 h 518"/>
              <a:gd name="T14" fmla="*/ 483 w 702"/>
              <a:gd name="T15" fmla="*/ 201 h 518"/>
              <a:gd name="T16" fmla="*/ 475 w 702"/>
              <a:gd name="T17" fmla="*/ 191 h 518"/>
              <a:gd name="T18" fmla="*/ 428 w 702"/>
              <a:gd name="T19" fmla="*/ 250 h 518"/>
              <a:gd name="T20" fmla="*/ 390 w 702"/>
              <a:gd name="T21" fmla="*/ 313 h 518"/>
              <a:gd name="T22" fmla="*/ 421 w 702"/>
              <a:gd name="T23" fmla="*/ 274 h 518"/>
              <a:gd name="T24" fmla="*/ 328 w 702"/>
              <a:gd name="T25" fmla="*/ 320 h 518"/>
              <a:gd name="T26" fmla="*/ 333 w 702"/>
              <a:gd name="T27" fmla="*/ 267 h 518"/>
              <a:gd name="T28" fmla="*/ 316 w 702"/>
              <a:gd name="T29" fmla="*/ 272 h 518"/>
              <a:gd name="T30" fmla="*/ 253 w 702"/>
              <a:gd name="T31" fmla="*/ 232 h 518"/>
              <a:gd name="T32" fmla="*/ 214 w 702"/>
              <a:gd name="T33" fmla="*/ 333 h 518"/>
              <a:gd name="T34" fmla="*/ 247 w 702"/>
              <a:gd name="T35" fmla="*/ 217 h 518"/>
              <a:gd name="T36" fmla="*/ 214 w 702"/>
              <a:gd name="T37" fmla="*/ 298 h 518"/>
              <a:gd name="T38" fmla="*/ 413 w 702"/>
              <a:gd name="T39" fmla="*/ 476 h 518"/>
              <a:gd name="T40" fmla="*/ 417 w 702"/>
              <a:gd name="T41" fmla="*/ 0 h 518"/>
              <a:gd name="T42" fmla="*/ 596 w 702"/>
              <a:gd name="T43" fmla="*/ 89 h 518"/>
              <a:gd name="T44" fmla="*/ 608 w 702"/>
              <a:gd name="T45" fmla="*/ 113 h 518"/>
              <a:gd name="T46" fmla="*/ 322 w 702"/>
              <a:gd name="T47" fmla="*/ 486 h 518"/>
              <a:gd name="T48" fmla="*/ 107 w 702"/>
              <a:gd name="T49" fmla="*/ 120 h 518"/>
              <a:gd name="T50" fmla="*/ 666 w 702"/>
              <a:gd name="T51" fmla="*/ 336 h 518"/>
              <a:gd name="T52" fmla="*/ 306 w 702"/>
              <a:gd name="T53" fmla="*/ 487 h 518"/>
              <a:gd name="T54" fmla="*/ 536 w 702"/>
              <a:gd name="T55" fmla="*/ 46 h 518"/>
              <a:gd name="T56" fmla="*/ 120 w 702"/>
              <a:gd name="T57" fmla="*/ 83 h 518"/>
              <a:gd name="T58" fmla="*/ 686 w 702"/>
              <a:gd name="T59" fmla="*/ 174 h 518"/>
              <a:gd name="T60" fmla="*/ 559 w 702"/>
              <a:gd name="T61" fmla="*/ 60 h 518"/>
              <a:gd name="T62" fmla="*/ 106 w 702"/>
              <a:gd name="T63" fmla="*/ 445 h 518"/>
              <a:gd name="T64" fmla="*/ 284 w 702"/>
              <a:gd name="T65" fmla="*/ 19 h 518"/>
              <a:gd name="T66" fmla="*/ 278 w 702"/>
              <a:gd name="T67" fmla="*/ 518 h 518"/>
              <a:gd name="T68" fmla="*/ 532 w 702"/>
              <a:gd name="T69" fmla="*/ 19 h 518"/>
              <a:gd name="T70" fmla="*/ 37 w 702"/>
              <a:gd name="T71" fmla="*/ 358 h 518"/>
              <a:gd name="T72" fmla="*/ 68 w 702"/>
              <a:gd name="T73" fmla="*/ 136 h 518"/>
              <a:gd name="T74" fmla="*/ 702 w 702"/>
              <a:gd name="T75" fmla="*/ 225 h 518"/>
              <a:gd name="T76" fmla="*/ 481 w 702"/>
              <a:gd name="T77" fmla="*/ 455 h 518"/>
              <a:gd name="T78" fmla="*/ 65 w 702"/>
              <a:gd name="T79" fmla="*/ 186 h 518"/>
              <a:gd name="T80" fmla="*/ 695 w 702"/>
              <a:gd name="T81" fmla="*/ 197 h 518"/>
              <a:gd name="T82" fmla="*/ 64 w 702"/>
              <a:gd name="T83" fmla="*/ 421 h 518"/>
              <a:gd name="T84" fmla="*/ 488 w 702"/>
              <a:gd name="T85" fmla="*/ 18 h 518"/>
              <a:gd name="T86" fmla="*/ 647 w 702"/>
              <a:gd name="T87" fmla="*/ 159 h 518"/>
              <a:gd name="T88" fmla="*/ 64 w 702"/>
              <a:gd name="T89" fmla="*/ 150 h 518"/>
              <a:gd name="T90" fmla="*/ 382 w 702"/>
              <a:gd name="T91" fmla="*/ 487 h 518"/>
              <a:gd name="T92" fmla="*/ 70 w 702"/>
              <a:gd name="T93" fmla="*/ 465 h 518"/>
              <a:gd name="T94" fmla="*/ 271 w 702"/>
              <a:gd name="T95" fmla="*/ 60 h 518"/>
              <a:gd name="T96" fmla="*/ 235 w 702"/>
              <a:gd name="T97" fmla="*/ 28 h 518"/>
              <a:gd name="T98" fmla="*/ 664 w 702"/>
              <a:gd name="T99" fmla="*/ 287 h 518"/>
              <a:gd name="T100" fmla="*/ 167 w 702"/>
              <a:gd name="T101" fmla="*/ 475 h 518"/>
              <a:gd name="T102" fmla="*/ 218 w 702"/>
              <a:gd name="T103" fmla="*/ 59 h 518"/>
              <a:gd name="T104" fmla="*/ 381 w 702"/>
              <a:gd name="T105" fmla="*/ 19 h 518"/>
              <a:gd name="T106" fmla="*/ 38 w 702"/>
              <a:gd name="T107" fmla="*/ 209 h 518"/>
              <a:gd name="T108" fmla="*/ 11 w 702"/>
              <a:gd name="T109" fmla="*/ 300 h 518"/>
              <a:gd name="T110" fmla="*/ 638 w 702"/>
              <a:gd name="T111" fmla="*/ 352 h 518"/>
              <a:gd name="T112" fmla="*/ 606 w 702"/>
              <a:gd name="T113" fmla="*/ 379 h 518"/>
              <a:gd name="T114" fmla="*/ 524 w 702"/>
              <a:gd name="T115" fmla="*/ 404 h 518"/>
              <a:gd name="T116" fmla="*/ 627 w 702"/>
              <a:gd name="T117" fmla="*/ 209 h 518"/>
              <a:gd name="T118" fmla="*/ 334 w 702"/>
              <a:gd name="T119" fmla="*/ 66 h 518"/>
              <a:gd name="T120" fmla="*/ 88 w 702"/>
              <a:gd name="T121" fmla="*/ 380 h 518"/>
              <a:gd name="T122" fmla="*/ 397 w 702"/>
              <a:gd name="T123" fmla="*/ 440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02" h="518">
                <a:moveTo>
                  <a:pt x="405" y="439"/>
                </a:moveTo>
                <a:cubicBezTo>
                  <a:pt x="403" y="442"/>
                  <a:pt x="402" y="444"/>
                  <a:pt x="401" y="447"/>
                </a:cubicBezTo>
                <a:cubicBezTo>
                  <a:pt x="397" y="449"/>
                  <a:pt x="392" y="452"/>
                  <a:pt x="387" y="455"/>
                </a:cubicBezTo>
                <a:cubicBezTo>
                  <a:pt x="369" y="467"/>
                  <a:pt x="349" y="469"/>
                  <a:pt x="327" y="465"/>
                </a:cubicBezTo>
                <a:cubicBezTo>
                  <a:pt x="311" y="462"/>
                  <a:pt x="293" y="462"/>
                  <a:pt x="276" y="461"/>
                </a:cubicBezTo>
                <a:cubicBezTo>
                  <a:pt x="253" y="459"/>
                  <a:pt x="229" y="460"/>
                  <a:pt x="206" y="456"/>
                </a:cubicBezTo>
                <a:cubicBezTo>
                  <a:pt x="165" y="450"/>
                  <a:pt x="128" y="433"/>
                  <a:pt x="99" y="402"/>
                </a:cubicBezTo>
                <a:cubicBezTo>
                  <a:pt x="84" y="387"/>
                  <a:pt x="73" y="371"/>
                  <a:pt x="63" y="353"/>
                </a:cubicBezTo>
                <a:cubicBezTo>
                  <a:pt x="56" y="339"/>
                  <a:pt x="51" y="324"/>
                  <a:pt x="49" y="308"/>
                </a:cubicBezTo>
                <a:cubicBezTo>
                  <a:pt x="47" y="287"/>
                  <a:pt x="47" y="266"/>
                  <a:pt x="52" y="246"/>
                </a:cubicBezTo>
                <a:cubicBezTo>
                  <a:pt x="57" y="227"/>
                  <a:pt x="66" y="210"/>
                  <a:pt x="77" y="194"/>
                </a:cubicBezTo>
                <a:cubicBezTo>
                  <a:pt x="93" y="171"/>
                  <a:pt x="112" y="151"/>
                  <a:pt x="137" y="137"/>
                </a:cubicBezTo>
                <a:cubicBezTo>
                  <a:pt x="153" y="127"/>
                  <a:pt x="169" y="116"/>
                  <a:pt x="186" y="106"/>
                </a:cubicBezTo>
                <a:cubicBezTo>
                  <a:pt x="214" y="90"/>
                  <a:pt x="243" y="77"/>
                  <a:pt x="276" y="72"/>
                </a:cubicBezTo>
                <a:cubicBezTo>
                  <a:pt x="281" y="71"/>
                  <a:pt x="286" y="70"/>
                  <a:pt x="291" y="69"/>
                </a:cubicBezTo>
                <a:cubicBezTo>
                  <a:pt x="335" y="57"/>
                  <a:pt x="380" y="48"/>
                  <a:pt x="425" y="45"/>
                </a:cubicBezTo>
                <a:cubicBezTo>
                  <a:pt x="452" y="43"/>
                  <a:pt x="478" y="46"/>
                  <a:pt x="502" y="57"/>
                </a:cubicBezTo>
                <a:cubicBezTo>
                  <a:pt x="514" y="63"/>
                  <a:pt x="526" y="67"/>
                  <a:pt x="538" y="71"/>
                </a:cubicBezTo>
                <a:cubicBezTo>
                  <a:pt x="559" y="79"/>
                  <a:pt x="574" y="95"/>
                  <a:pt x="587" y="112"/>
                </a:cubicBezTo>
                <a:cubicBezTo>
                  <a:pt x="591" y="117"/>
                  <a:pt x="595" y="123"/>
                  <a:pt x="599" y="128"/>
                </a:cubicBezTo>
                <a:cubicBezTo>
                  <a:pt x="618" y="155"/>
                  <a:pt x="629" y="184"/>
                  <a:pt x="636" y="216"/>
                </a:cubicBezTo>
                <a:cubicBezTo>
                  <a:pt x="638" y="225"/>
                  <a:pt x="640" y="235"/>
                  <a:pt x="642" y="244"/>
                </a:cubicBezTo>
                <a:cubicBezTo>
                  <a:pt x="645" y="265"/>
                  <a:pt x="643" y="284"/>
                  <a:pt x="636" y="304"/>
                </a:cubicBezTo>
                <a:cubicBezTo>
                  <a:pt x="631" y="320"/>
                  <a:pt x="625" y="334"/>
                  <a:pt x="615" y="348"/>
                </a:cubicBezTo>
                <a:cubicBezTo>
                  <a:pt x="610" y="356"/>
                  <a:pt x="604" y="363"/>
                  <a:pt x="595" y="368"/>
                </a:cubicBezTo>
                <a:cubicBezTo>
                  <a:pt x="581" y="378"/>
                  <a:pt x="567" y="387"/>
                  <a:pt x="551" y="395"/>
                </a:cubicBezTo>
                <a:cubicBezTo>
                  <a:pt x="542" y="400"/>
                  <a:pt x="533" y="406"/>
                  <a:pt x="524" y="411"/>
                </a:cubicBezTo>
                <a:cubicBezTo>
                  <a:pt x="506" y="420"/>
                  <a:pt x="489" y="429"/>
                  <a:pt x="469" y="434"/>
                </a:cubicBezTo>
                <a:cubicBezTo>
                  <a:pt x="450" y="439"/>
                  <a:pt x="431" y="440"/>
                  <a:pt x="412" y="439"/>
                </a:cubicBezTo>
                <a:cubicBezTo>
                  <a:pt x="410" y="439"/>
                  <a:pt x="407" y="439"/>
                  <a:pt x="405" y="439"/>
                </a:cubicBezTo>
                <a:close/>
                <a:moveTo>
                  <a:pt x="483" y="316"/>
                </a:moveTo>
                <a:cubicBezTo>
                  <a:pt x="481" y="313"/>
                  <a:pt x="479" y="311"/>
                  <a:pt x="478" y="309"/>
                </a:cubicBezTo>
                <a:cubicBezTo>
                  <a:pt x="479" y="303"/>
                  <a:pt x="483" y="301"/>
                  <a:pt x="488" y="301"/>
                </a:cubicBezTo>
                <a:cubicBezTo>
                  <a:pt x="491" y="307"/>
                  <a:pt x="489" y="311"/>
                  <a:pt x="483" y="316"/>
                </a:cubicBezTo>
                <a:close/>
                <a:moveTo>
                  <a:pt x="155" y="224"/>
                </a:moveTo>
                <a:cubicBezTo>
                  <a:pt x="155" y="221"/>
                  <a:pt x="155" y="219"/>
                  <a:pt x="155" y="216"/>
                </a:cubicBezTo>
                <a:cubicBezTo>
                  <a:pt x="159" y="213"/>
                  <a:pt x="162" y="214"/>
                  <a:pt x="165" y="217"/>
                </a:cubicBezTo>
                <a:cubicBezTo>
                  <a:pt x="165" y="220"/>
                  <a:pt x="166" y="222"/>
                  <a:pt x="166" y="225"/>
                </a:cubicBezTo>
                <a:cubicBezTo>
                  <a:pt x="162" y="228"/>
                  <a:pt x="159" y="227"/>
                  <a:pt x="155" y="224"/>
                </a:cubicBezTo>
                <a:close/>
                <a:moveTo>
                  <a:pt x="168" y="338"/>
                </a:moveTo>
                <a:cubicBezTo>
                  <a:pt x="166" y="331"/>
                  <a:pt x="165" y="328"/>
                  <a:pt x="165" y="325"/>
                </a:cubicBezTo>
                <a:cubicBezTo>
                  <a:pt x="163" y="310"/>
                  <a:pt x="163" y="268"/>
                  <a:pt x="164" y="261"/>
                </a:cubicBezTo>
                <a:cubicBezTo>
                  <a:pt x="165" y="262"/>
                  <a:pt x="167" y="263"/>
                  <a:pt x="167" y="264"/>
                </a:cubicBezTo>
                <a:cubicBezTo>
                  <a:pt x="168" y="268"/>
                  <a:pt x="169" y="273"/>
                  <a:pt x="169" y="277"/>
                </a:cubicBezTo>
                <a:cubicBezTo>
                  <a:pt x="170" y="295"/>
                  <a:pt x="171" y="313"/>
                  <a:pt x="172" y="332"/>
                </a:cubicBezTo>
                <a:cubicBezTo>
                  <a:pt x="172" y="333"/>
                  <a:pt x="171" y="334"/>
                  <a:pt x="168" y="338"/>
                </a:cubicBezTo>
                <a:close/>
                <a:moveTo>
                  <a:pt x="477" y="181"/>
                </a:moveTo>
                <a:cubicBezTo>
                  <a:pt x="483" y="189"/>
                  <a:pt x="483" y="195"/>
                  <a:pt x="483" y="201"/>
                </a:cubicBezTo>
                <a:cubicBezTo>
                  <a:pt x="484" y="212"/>
                  <a:pt x="485" y="222"/>
                  <a:pt x="485" y="233"/>
                </a:cubicBezTo>
                <a:cubicBezTo>
                  <a:pt x="485" y="248"/>
                  <a:pt x="486" y="263"/>
                  <a:pt x="486" y="278"/>
                </a:cubicBezTo>
                <a:cubicBezTo>
                  <a:pt x="486" y="280"/>
                  <a:pt x="485" y="281"/>
                  <a:pt x="485" y="282"/>
                </a:cubicBezTo>
                <a:cubicBezTo>
                  <a:pt x="481" y="282"/>
                  <a:pt x="481" y="279"/>
                  <a:pt x="480" y="277"/>
                </a:cubicBezTo>
                <a:cubicBezTo>
                  <a:pt x="479" y="264"/>
                  <a:pt x="479" y="250"/>
                  <a:pt x="478" y="237"/>
                </a:cubicBezTo>
                <a:cubicBezTo>
                  <a:pt x="477" y="222"/>
                  <a:pt x="476" y="206"/>
                  <a:pt x="475" y="191"/>
                </a:cubicBezTo>
                <a:cubicBezTo>
                  <a:pt x="475" y="188"/>
                  <a:pt x="476" y="186"/>
                  <a:pt x="477" y="181"/>
                </a:cubicBezTo>
                <a:close/>
                <a:moveTo>
                  <a:pt x="367" y="301"/>
                </a:moveTo>
                <a:cubicBezTo>
                  <a:pt x="368" y="298"/>
                  <a:pt x="368" y="294"/>
                  <a:pt x="369" y="291"/>
                </a:cubicBezTo>
                <a:cubicBezTo>
                  <a:pt x="377" y="281"/>
                  <a:pt x="385" y="272"/>
                  <a:pt x="397" y="269"/>
                </a:cubicBezTo>
                <a:cubicBezTo>
                  <a:pt x="405" y="267"/>
                  <a:pt x="412" y="265"/>
                  <a:pt x="418" y="263"/>
                </a:cubicBezTo>
                <a:cubicBezTo>
                  <a:pt x="423" y="260"/>
                  <a:pt x="421" y="253"/>
                  <a:pt x="428" y="250"/>
                </a:cubicBezTo>
                <a:cubicBezTo>
                  <a:pt x="431" y="261"/>
                  <a:pt x="428" y="272"/>
                  <a:pt x="430" y="282"/>
                </a:cubicBezTo>
                <a:cubicBezTo>
                  <a:pt x="431" y="292"/>
                  <a:pt x="432" y="302"/>
                  <a:pt x="433" y="312"/>
                </a:cubicBezTo>
                <a:cubicBezTo>
                  <a:pt x="432" y="312"/>
                  <a:pt x="431" y="313"/>
                  <a:pt x="429" y="314"/>
                </a:cubicBezTo>
                <a:cubicBezTo>
                  <a:pt x="426" y="312"/>
                  <a:pt x="423" y="311"/>
                  <a:pt x="420" y="309"/>
                </a:cubicBezTo>
                <a:cubicBezTo>
                  <a:pt x="415" y="310"/>
                  <a:pt x="410" y="311"/>
                  <a:pt x="405" y="311"/>
                </a:cubicBezTo>
                <a:cubicBezTo>
                  <a:pt x="400" y="312"/>
                  <a:pt x="395" y="313"/>
                  <a:pt x="390" y="313"/>
                </a:cubicBezTo>
                <a:cubicBezTo>
                  <a:pt x="380" y="313"/>
                  <a:pt x="377" y="312"/>
                  <a:pt x="367" y="301"/>
                </a:cubicBezTo>
                <a:close/>
                <a:moveTo>
                  <a:pt x="421" y="274"/>
                </a:moveTo>
                <a:cubicBezTo>
                  <a:pt x="400" y="270"/>
                  <a:pt x="382" y="279"/>
                  <a:pt x="375" y="297"/>
                </a:cubicBezTo>
                <a:cubicBezTo>
                  <a:pt x="377" y="303"/>
                  <a:pt x="381" y="306"/>
                  <a:pt x="387" y="306"/>
                </a:cubicBezTo>
                <a:cubicBezTo>
                  <a:pt x="399" y="306"/>
                  <a:pt x="411" y="303"/>
                  <a:pt x="422" y="300"/>
                </a:cubicBezTo>
                <a:cubicBezTo>
                  <a:pt x="425" y="291"/>
                  <a:pt x="424" y="283"/>
                  <a:pt x="421" y="274"/>
                </a:cubicBezTo>
                <a:close/>
                <a:moveTo>
                  <a:pt x="294" y="312"/>
                </a:moveTo>
                <a:cubicBezTo>
                  <a:pt x="305" y="319"/>
                  <a:pt x="317" y="317"/>
                  <a:pt x="328" y="313"/>
                </a:cubicBezTo>
                <a:cubicBezTo>
                  <a:pt x="334" y="310"/>
                  <a:pt x="340" y="307"/>
                  <a:pt x="347" y="304"/>
                </a:cubicBezTo>
                <a:cubicBezTo>
                  <a:pt x="349" y="303"/>
                  <a:pt x="351" y="302"/>
                  <a:pt x="355" y="301"/>
                </a:cubicBezTo>
                <a:cubicBezTo>
                  <a:pt x="354" y="304"/>
                  <a:pt x="354" y="306"/>
                  <a:pt x="353" y="306"/>
                </a:cubicBezTo>
                <a:cubicBezTo>
                  <a:pt x="345" y="311"/>
                  <a:pt x="337" y="316"/>
                  <a:pt x="328" y="320"/>
                </a:cubicBezTo>
                <a:cubicBezTo>
                  <a:pt x="319" y="324"/>
                  <a:pt x="310" y="325"/>
                  <a:pt x="300" y="323"/>
                </a:cubicBezTo>
                <a:cubicBezTo>
                  <a:pt x="293" y="322"/>
                  <a:pt x="286" y="319"/>
                  <a:pt x="283" y="312"/>
                </a:cubicBezTo>
                <a:cubicBezTo>
                  <a:pt x="281" y="303"/>
                  <a:pt x="285" y="296"/>
                  <a:pt x="289" y="289"/>
                </a:cubicBezTo>
                <a:cubicBezTo>
                  <a:pt x="292" y="283"/>
                  <a:pt x="296" y="277"/>
                  <a:pt x="300" y="272"/>
                </a:cubicBezTo>
                <a:cubicBezTo>
                  <a:pt x="303" y="269"/>
                  <a:pt x="308" y="267"/>
                  <a:pt x="312" y="266"/>
                </a:cubicBezTo>
                <a:cubicBezTo>
                  <a:pt x="319" y="264"/>
                  <a:pt x="326" y="264"/>
                  <a:pt x="333" y="267"/>
                </a:cubicBezTo>
                <a:cubicBezTo>
                  <a:pt x="338" y="270"/>
                  <a:pt x="341" y="275"/>
                  <a:pt x="340" y="283"/>
                </a:cubicBezTo>
                <a:cubicBezTo>
                  <a:pt x="330" y="299"/>
                  <a:pt x="314" y="308"/>
                  <a:pt x="294" y="312"/>
                </a:cubicBezTo>
                <a:cubicBezTo>
                  <a:pt x="295" y="310"/>
                  <a:pt x="296" y="307"/>
                  <a:pt x="296" y="305"/>
                </a:cubicBezTo>
                <a:cubicBezTo>
                  <a:pt x="304" y="301"/>
                  <a:pt x="312" y="299"/>
                  <a:pt x="319" y="294"/>
                </a:cubicBezTo>
                <a:cubicBezTo>
                  <a:pt x="325" y="290"/>
                  <a:pt x="333" y="286"/>
                  <a:pt x="333" y="277"/>
                </a:cubicBezTo>
                <a:cubicBezTo>
                  <a:pt x="326" y="272"/>
                  <a:pt x="324" y="271"/>
                  <a:pt x="316" y="272"/>
                </a:cubicBezTo>
                <a:cubicBezTo>
                  <a:pt x="311" y="272"/>
                  <a:pt x="305" y="274"/>
                  <a:pt x="302" y="279"/>
                </a:cubicBezTo>
                <a:cubicBezTo>
                  <a:pt x="295" y="287"/>
                  <a:pt x="291" y="297"/>
                  <a:pt x="290" y="309"/>
                </a:cubicBezTo>
                <a:cubicBezTo>
                  <a:pt x="291" y="310"/>
                  <a:pt x="293" y="311"/>
                  <a:pt x="294" y="312"/>
                </a:cubicBezTo>
                <a:close/>
                <a:moveTo>
                  <a:pt x="247" y="217"/>
                </a:moveTo>
                <a:cubicBezTo>
                  <a:pt x="248" y="218"/>
                  <a:pt x="249" y="218"/>
                  <a:pt x="251" y="218"/>
                </a:cubicBezTo>
                <a:cubicBezTo>
                  <a:pt x="253" y="222"/>
                  <a:pt x="254" y="227"/>
                  <a:pt x="253" y="232"/>
                </a:cubicBezTo>
                <a:cubicBezTo>
                  <a:pt x="251" y="253"/>
                  <a:pt x="253" y="274"/>
                  <a:pt x="255" y="294"/>
                </a:cubicBezTo>
                <a:cubicBezTo>
                  <a:pt x="256" y="302"/>
                  <a:pt x="258" y="310"/>
                  <a:pt x="262" y="317"/>
                </a:cubicBezTo>
                <a:cubicBezTo>
                  <a:pt x="264" y="321"/>
                  <a:pt x="266" y="325"/>
                  <a:pt x="263" y="330"/>
                </a:cubicBezTo>
                <a:cubicBezTo>
                  <a:pt x="259" y="328"/>
                  <a:pt x="256" y="327"/>
                  <a:pt x="252" y="325"/>
                </a:cubicBezTo>
                <a:cubicBezTo>
                  <a:pt x="249" y="327"/>
                  <a:pt x="245" y="328"/>
                  <a:pt x="242" y="330"/>
                </a:cubicBezTo>
                <a:cubicBezTo>
                  <a:pt x="233" y="335"/>
                  <a:pt x="224" y="334"/>
                  <a:pt x="214" y="333"/>
                </a:cubicBezTo>
                <a:cubicBezTo>
                  <a:pt x="201" y="330"/>
                  <a:pt x="195" y="321"/>
                  <a:pt x="200" y="308"/>
                </a:cubicBezTo>
                <a:cubicBezTo>
                  <a:pt x="203" y="298"/>
                  <a:pt x="209" y="290"/>
                  <a:pt x="220" y="287"/>
                </a:cubicBezTo>
                <a:cubicBezTo>
                  <a:pt x="227" y="285"/>
                  <a:pt x="235" y="284"/>
                  <a:pt x="245" y="282"/>
                </a:cubicBezTo>
                <a:cubicBezTo>
                  <a:pt x="245" y="280"/>
                  <a:pt x="247" y="276"/>
                  <a:pt x="246" y="273"/>
                </a:cubicBezTo>
                <a:cubicBezTo>
                  <a:pt x="246" y="261"/>
                  <a:pt x="246" y="249"/>
                  <a:pt x="245" y="237"/>
                </a:cubicBezTo>
                <a:cubicBezTo>
                  <a:pt x="245" y="230"/>
                  <a:pt x="244" y="224"/>
                  <a:pt x="247" y="217"/>
                </a:cubicBezTo>
                <a:close/>
                <a:moveTo>
                  <a:pt x="207" y="320"/>
                </a:moveTo>
                <a:cubicBezTo>
                  <a:pt x="222" y="330"/>
                  <a:pt x="235" y="329"/>
                  <a:pt x="251" y="315"/>
                </a:cubicBezTo>
                <a:cubicBezTo>
                  <a:pt x="251" y="314"/>
                  <a:pt x="252" y="313"/>
                  <a:pt x="251" y="311"/>
                </a:cubicBezTo>
                <a:cubicBezTo>
                  <a:pt x="250" y="305"/>
                  <a:pt x="249" y="299"/>
                  <a:pt x="248" y="295"/>
                </a:cubicBezTo>
                <a:cubicBezTo>
                  <a:pt x="244" y="290"/>
                  <a:pt x="239" y="289"/>
                  <a:pt x="235" y="290"/>
                </a:cubicBezTo>
                <a:cubicBezTo>
                  <a:pt x="227" y="291"/>
                  <a:pt x="220" y="293"/>
                  <a:pt x="214" y="298"/>
                </a:cubicBezTo>
                <a:cubicBezTo>
                  <a:pt x="207" y="304"/>
                  <a:pt x="203" y="311"/>
                  <a:pt x="207" y="320"/>
                </a:cubicBezTo>
                <a:close/>
                <a:moveTo>
                  <a:pt x="418" y="476"/>
                </a:moveTo>
                <a:cubicBezTo>
                  <a:pt x="419" y="479"/>
                  <a:pt x="420" y="482"/>
                  <a:pt x="421" y="485"/>
                </a:cubicBezTo>
                <a:cubicBezTo>
                  <a:pt x="419" y="485"/>
                  <a:pt x="417" y="486"/>
                  <a:pt x="416" y="486"/>
                </a:cubicBezTo>
                <a:cubicBezTo>
                  <a:pt x="413" y="484"/>
                  <a:pt x="411" y="481"/>
                  <a:pt x="412" y="477"/>
                </a:cubicBezTo>
                <a:cubicBezTo>
                  <a:pt x="412" y="477"/>
                  <a:pt x="413" y="476"/>
                  <a:pt x="413" y="476"/>
                </a:cubicBezTo>
                <a:cubicBezTo>
                  <a:pt x="415" y="476"/>
                  <a:pt x="416" y="476"/>
                  <a:pt x="418" y="476"/>
                </a:cubicBezTo>
                <a:close/>
                <a:moveTo>
                  <a:pt x="194" y="496"/>
                </a:moveTo>
                <a:cubicBezTo>
                  <a:pt x="189" y="495"/>
                  <a:pt x="189" y="492"/>
                  <a:pt x="189" y="489"/>
                </a:cubicBezTo>
                <a:cubicBezTo>
                  <a:pt x="190" y="485"/>
                  <a:pt x="190" y="480"/>
                  <a:pt x="196" y="479"/>
                </a:cubicBezTo>
                <a:cubicBezTo>
                  <a:pt x="197" y="485"/>
                  <a:pt x="195" y="490"/>
                  <a:pt x="194" y="496"/>
                </a:cubicBezTo>
                <a:close/>
                <a:moveTo>
                  <a:pt x="417" y="0"/>
                </a:moveTo>
                <a:cubicBezTo>
                  <a:pt x="419" y="14"/>
                  <a:pt x="418" y="16"/>
                  <a:pt x="411" y="20"/>
                </a:cubicBezTo>
                <a:cubicBezTo>
                  <a:pt x="410" y="14"/>
                  <a:pt x="411" y="8"/>
                  <a:pt x="417" y="0"/>
                </a:cubicBezTo>
                <a:close/>
                <a:moveTo>
                  <a:pt x="440" y="471"/>
                </a:moveTo>
                <a:cubicBezTo>
                  <a:pt x="448" y="468"/>
                  <a:pt x="453" y="470"/>
                  <a:pt x="459" y="471"/>
                </a:cubicBezTo>
                <a:cubicBezTo>
                  <a:pt x="453" y="477"/>
                  <a:pt x="450" y="477"/>
                  <a:pt x="440" y="471"/>
                </a:cubicBezTo>
                <a:close/>
                <a:moveTo>
                  <a:pt x="596" y="89"/>
                </a:moveTo>
                <a:cubicBezTo>
                  <a:pt x="586" y="85"/>
                  <a:pt x="583" y="78"/>
                  <a:pt x="576" y="73"/>
                </a:cubicBezTo>
                <a:cubicBezTo>
                  <a:pt x="586" y="72"/>
                  <a:pt x="589" y="74"/>
                  <a:pt x="596" y="89"/>
                </a:cubicBezTo>
                <a:close/>
                <a:moveTo>
                  <a:pt x="608" y="113"/>
                </a:moveTo>
                <a:cubicBezTo>
                  <a:pt x="610" y="107"/>
                  <a:pt x="614" y="103"/>
                  <a:pt x="620" y="100"/>
                </a:cubicBezTo>
                <a:cubicBezTo>
                  <a:pt x="622" y="107"/>
                  <a:pt x="619" y="110"/>
                  <a:pt x="616" y="113"/>
                </a:cubicBezTo>
                <a:cubicBezTo>
                  <a:pt x="614" y="115"/>
                  <a:pt x="612" y="116"/>
                  <a:pt x="608" y="113"/>
                </a:cubicBezTo>
                <a:close/>
                <a:moveTo>
                  <a:pt x="524" y="443"/>
                </a:moveTo>
                <a:cubicBezTo>
                  <a:pt x="532" y="453"/>
                  <a:pt x="534" y="456"/>
                  <a:pt x="533" y="467"/>
                </a:cubicBezTo>
                <a:cubicBezTo>
                  <a:pt x="527" y="461"/>
                  <a:pt x="524" y="454"/>
                  <a:pt x="522" y="447"/>
                </a:cubicBezTo>
                <a:cubicBezTo>
                  <a:pt x="522" y="446"/>
                  <a:pt x="523" y="445"/>
                  <a:pt x="524" y="443"/>
                </a:cubicBezTo>
                <a:close/>
                <a:moveTo>
                  <a:pt x="319" y="510"/>
                </a:moveTo>
                <a:cubicBezTo>
                  <a:pt x="315" y="502"/>
                  <a:pt x="318" y="495"/>
                  <a:pt x="322" y="486"/>
                </a:cubicBezTo>
                <a:cubicBezTo>
                  <a:pt x="325" y="495"/>
                  <a:pt x="325" y="495"/>
                  <a:pt x="319" y="510"/>
                </a:cubicBezTo>
                <a:close/>
                <a:moveTo>
                  <a:pt x="249" y="493"/>
                </a:moveTo>
                <a:cubicBezTo>
                  <a:pt x="236" y="495"/>
                  <a:pt x="231" y="495"/>
                  <a:pt x="223" y="489"/>
                </a:cubicBezTo>
                <a:cubicBezTo>
                  <a:pt x="232" y="487"/>
                  <a:pt x="241" y="486"/>
                  <a:pt x="249" y="493"/>
                </a:cubicBezTo>
                <a:close/>
                <a:moveTo>
                  <a:pt x="132" y="103"/>
                </a:moveTo>
                <a:cubicBezTo>
                  <a:pt x="124" y="110"/>
                  <a:pt x="115" y="113"/>
                  <a:pt x="107" y="120"/>
                </a:cubicBezTo>
                <a:cubicBezTo>
                  <a:pt x="106" y="114"/>
                  <a:pt x="110" y="112"/>
                  <a:pt x="112" y="110"/>
                </a:cubicBezTo>
                <a:cubicBezTo>
                  <a:pt x="119" y="103"/>
                  <a:pt x="122" y="102"/>
                  <a:pt x="132" y="103"/>
                </a:cubicBezTo>
                <a:close/>
                <a:moveTo>
                  <a:pt x="641" y="335"/>
                </a:moveTo>
                <a:cubicBezTo>
                  <a:pt x="641" y="333"/>
                  <a:pt x="641" y="332"/>
                  <a:pt x="641" y="331"/>
                </a:cubicBezTo>
                <a:cubicBezTo>
                  <a:pt x="642" y="330"/>
                  <a:pt x="643" y="329"/>
                  <a:pt x="644" y="329"/>
                </a:cubicBezTo>
                <a:cubicBezTo>
                  <a:pt x="652" y="332"/>
                  <a:pt x="659" y="334"/>
                  <a:pt x="666" y="336"/>
                </a:cubicBezTo>
                <a:cubicBezTo>
                  <a:pt x="667" y="340"/>
                  <a:pt x="665" y="341"/>
                  <a:pt x="663" y="340"/>
                </a:cubicBezTo>
                <a:cubicBezTo>
                  <a:pt x="656" y="339"/>
                  <a:pt x="648" y="338"/>
                  <a:pt x="641" y="335"/>
                </a:cubicBezTo>
                <a:close/>
                <a:moveTo>
                  <a:pt x="304" y="515"/>
                </a:moveTo>
                <a:cubicBezTo>
                  <a:pt x="302" y="515"/>
                  <a:pt x="301" y="515"/>
                  <a:pt x="300" y="515"/>
                </a:cubicBezTo>
                <a:cubicBezTo>
                  <a:pt x="298" y="503"/>
                  <a:pt x="299" y="493"/>
                  <a:pt x="304" y="485"/>
                </a:cubicBezTo>
                <a:cubicBezTo>
                  <a:pt x="305" y="486"/>
                  <a:pt x="306" y="486"/>
                  <a:pt x="306" y="487"/>
                </a:cubicBezTo>
                <a:cubicBezTo>
                  <a:pt x="305" y="496"/>
                  <a:pt x="305" y="506"/>
                  <a:pt x="304" y="515"/>
                </a:cubicBezTo>
                <a:close/>
                <a:moveTo>
                  <a:pt x="536" y="46"/>
                </a:moveTo>
                <a:cubicBezTo>
                  <a:pt x="534" y="44"/>
                  <a:pt x="533" y="43"/>
                  <a:pt x="533" y="43"/>
                </a:cubicBezTo>
                <a:cubicBezTo>
                  <a:pt x="538" y="29"/>
                  <a:pt x="542" y="26"/>
                  <a:pt x="553" y="25"/>
                </a:cubicBezTo>
                <a:cubicBezTo>
                  <a:pt x="553" y="25"/>
                  <a:pt x="554" y="26"/>
                  <a:pt x="553" y="26"/>
                </a:cubicBezTo>
                <a:cubicBezTo>
                  <a:pt x="548" y="32"/>
                  <a:pt x="542" y="39"/>
                  <a:pt x="536" y="46"/>
                </a:cubicBezTo>
                <a:close/>
                <a:moveTo>
                  <a:pt x="513" y="480"/>
                </a:moveTo>
                <a:cubicBezTo>
                  <a:pt x="503" y="470"/>
                  <a:pt x="502" y="461"/>
                  <a:pt x="503" y="450"/>
                </a:cubicBezTo>
                <a:cubicBezTo>
                  <a:pt x="509" y="457"/>
                  <a:pt x="511" y="462"/>
                  <a:pt x="513" y="480"/>
                </a:cubicBezTo>
                <a:close/>
                <a:moveTo>
                  <a:pt x="122" y="78"/>
                </a:moveTo>
                <a:cubicBezTo>
                  <a:pt x="132" y="84"/>
                  <a:pt x="141" y="87"/>
                  <a:pt x="149" y="95"/>
                </a:cubicBezTo>
                <a:cubicBezTo>
                  <a:pt x="140" y="96"/>
                  <a:pt x="132" y="93"/>
                  <a:pt x="120" y="83"/>
                </a:cubicBezTo>
                <a:cubicBezTo>
                  <a:pt x="120" y="82"/>
                  <a:pt x="121" y="81"/>
                  <a:pt x="122" y="78"/>
                </a:cubicBezTo>
                <a:close/>
                <a:moveTo>
                  <a:pt x="31" y="328"/>
                </a:moveTo>
                <a:cubicBezTo>
                  <a:pt x="20" y="335"/>
                  <a:pt x="11" y="341"/>
                  <a:pt x="1" y="347"/>
                </a:cubicBezTo>
                <a:cubicBezTo>
                  <a:pt x="0" y="342"/>
                  <a:pt x="4" y="339"/>
                  <a:pt x="6" y="337"/>
                </a:cubicBezTo>
                <a:cubicBezTo>
                  <a:pt x="13" y="332"/>
                  <a:pt x="19" y="325"/>
                  <a:pt x="31" y="328"/>
                </a:cubicBezTo>
                <a:close/>
                <a:moveTo>
                  <a:pt x="686" y="174"/>
                </a:moveTo>
                <a:cubicBezTo>
                  <a:pt x="674" y="177"/>
                  <a:pt x="664" y="177"/>
                  <a:pt x="651" y="173"/>
                </a:cubicBezTo>
                <a:cubicBezTo>
                  <a:pt x="654" y="171"/>
                  <a:pt x="655" y="169"/>
                  <a:pt x="656" y="169"/>
                </a:cubicBezTo>
                <a:cubicBezTo>
                  <a:pt x="665" y="169"/>
                  <a:pt x="674" y="170"/>
                  <a:pt x="683" y="170"/>
                </a:cubicBezTo>
                <a:cubicBezTo>
                  <a:pt x="684" y="170"/>
                  <a:pt x="685" y="172"/>
                  <a:pt x="686" y="174"/>
                </a:cubicBezTo>
                <a:close/>
                <a:moveTo>
                  <a:pt x="580" y="36"/>
                </a:moveTo>
                <a:cubicBezTo>
                  <a:pt x="576" y="46"/>
                  <a:pt x="568" y="53"/>
                  <a:pt x="559" y="60"/>
                </a:cubicBezTo>
                <a:cubicBezTo>
                  <a:pt x="558" y="58"/>
                  <a:pt x="557" y="56"/>
                  <a:pt x="556" y="54"/>
                </a:cubicBezTo>
                <a:cubicBezTo>
                  <a:pt x="563" y="47"/>
                  <a:pt x="570" y="40"/>
                  <a:pt x="578" y="34"/>
                </a:cubicBezTo>
                <a:cubicBezTo>
                  <a:pt x="578" y="34"/>
                  <a:pt x="579" y="35"/>
                  <a:pt x="580" y="36"/>
                </a:cubicBezTo>
                <a:close/>
                <a:moveTo>
                  <a:pt x="85" y="474"/>
                </a:moveTo>
                <a:cubicBezTo>
                  <a:pt x="86" y="460"/>
                  <a:pt x="95" y="451"/>
                  <a:pt x="104" y="441"/>
                </a:cubicBezTo>
                <a:cubicBezTo>
                  <a:pt x="105" y="443"/>
                  <a:pt x="106" y="445"/>
                  <a:pt x="106" y="445"/>
                </a:cubicBezTo>
                <a:cubicBezTo>
                  <a:pt x="100" y="455"/>
                  <a:pt x="95" y="464"/>
                  <a:pt x="89" y="473"/>
                </a:cubicBezTo>
                <a:cubicBezTo>
                  <a:pt x="89" y="474"/>
                  <a:pt x="87" y="474"/>
                  <a:pt x="85" y="474"/>
                </a:cubicBezTo>
                <a:close/>
                <a:moveTo>
                  <a:pt x="296" y="50"/>
                </a:moveTo>
                <a:cubicBezTo>
                  <a:pt x="296" y="49"/>
                  <a:pt x="294" y="49"/>
                  <a:pt x="294" y="48"/>
                </a:cubicBezTo>
                <a:cubicBezTo>
                  <a:pt x="289" y="39"/>
                  <a:pt x="284" y="30"/>
                  <a:pt x="279" y="20"/>
                </a:cubicBezTo>
                <a:cubicBezTo>
                  <a:pt x="281" y="19"/>
                  <a:pt x="283" y="18"/>
                  <a:pt x="284" y="19"/>
                </a:cubicBezTo>
                <a:cubicBezTo>
                  <a:pt x="292" y="26"/>
                  <a:pt x="297" y="36"/>
                  <a:pt x="298" y="47"/>
                </a:cubicBezTo>
                <a:cubicBezTo>
                  <a:pt x="298" y="48"/>
                  <a:pt x="297" y="49"/>
                  <a:pt x="296" y="50"/>
                </a:cubicBezTo>
                <a:close/>
                <a:moveTo>
                  <a:pt x="282" y="480"/>
                </a:moveTo>
                <a:cubicBezTo>
                  <a:pt x="285" y="488"/>
                  <a:pt x="282" y="494"/>
                  <a:pt x="282" y="500"/>
                </a:cubicBezTo>
                <a:cubicBezTo>
                  <a:pt x="282" y="506"/>
                  <a:pt x="282" y="512"/>
                  <a:pt x="282" y="517"/>
                </a:cubicBezTo>
                <a:cubicBezTo>
                  <a:pt x="281" y="518"/>
                  <a:pt x="280" y="518"/>
                  <a:pt x="278" y="518"/>
                </a:cubicBezTo>
                <a:cubicBezTo>
                  <a:pt x="275" y="513"/>
                  <a:pt x="276" y="507"/>
                  <a:pt x="276" y="502"/>
                </a:cubicBezTo>
                <a:cubicBezTo>
                  <a:pt x="276" y="495"/>
                  <a:pt x="275" y="488"/>
                  <a:pt x="282" y="480"/>
                </a:cubicBezTo>
                <a:close/>
                <a:moveTo>
                  <a:pt x="515" y="49"/>
                </a:moveTo>
                <a:cubicBezTo>
                  <a:pt x="513" y="46"/>
                  <a:pt x="512" y="45"/>
                  <a:pt x="511" y="43"/>
                </a:cubicBezTo>
                <a:cubicBezTo>
                  <a:pt x="517" y="35"/>
                  <a:pt x="523" y="27"/>
                  <a:pt x="529" y="20"/>
                </a:cubicBezTo>
                <a:cubicBezTo>
                  <a:pt x="530" y="19"/>
                  <a:pt x="531" y="19"/>
                  <a:pt x="532" y="19"/>
                </a:cubicBezTo>
                <a:cubicBezTo>
                  <a:pt x="533" y="19"/>
                  <a:pt x="533" y="19"/>
                  <a:pt x="533" y="20"/>
                </a:cubicBezTo>
                <a:cubicBezTo>
                  <a:pt x="530" y="29"/>
                  <a:pt x="524" y="40"/>
                  <a:pt x="515" y="49"/>
                </a:cubicBezTo>
                <a:close/>
                <a:moveTo>
                  <a:pt x="46" y="386"/>
                </a:moveTo>
                <a:cubicBezTo>
                  <a:pt x="38" y="382"/>
                  <a:pt x="35" y="374"/>
                  <a:pt x="31" y="366"/>
                </a:cubicBezTo>
                <a:cubicBezTo>
                  <a:pt x="29" y="364"/>
                  <a:pt x="30" y="363"/>
                  <a:pt x="33" y="355"/>
                </a:cubicBezTo>
                <a:cubicBezTo>
                  <a:pt x="34" y="357"/>
                  <a:pt x="37" y="357"/>
                  <a:pt x="37" y="358"/>
                </a:cubicBezTo>
                <a:cubicBezTo>
                  <a:pt x="38" y="366"/>
                  <a:pt x="42" y="371"/>
                  <a:pt x="45" y="378"/>
                </a:cubicBezTo>
                <a:cubicBezTo>
                  <a:pt x="46" y="380"/>
                  <a:pt x="49" y="383"/>
                  <a:pt x="46" y="386"/>
                </a:cubicBezTo>
                <a:close/>
                <a:moveTo>
                  <a:pt x="54" y="139"/>
                </a:moveTo>
                <a:cubicBezTo>
                  <a:pt x="54" y="137"/>
                  <a:pt x="53" y="135"/>
                  <a:pt x="52" y="133"/>
                </a:cubicBezTo>
                <a:cubicBezTo>
                  <a:pt x="54" y="131"/>
                  <a:pt x="55" y="130"/>
                  <a:pt x="57" y="129"/>
                </a:cubicBezTo>
                <a:cubicBezTo>
                  <a:pt x="61" y="131"/>
                  <a:pt x="64" y="134"/>
                  <a:pt x="68" y="136"/>
                </a:cubicBezTo>
                <a:cubicBezTo>
                  <a:pt x="72" y="138"/>
                  <a:pt x="76" y="139"/>
                  <a:pt x="79" y="140"/>
                </a:cubicBezTo>
                <a:cubicBezTo>
                  <a:pt x="80" y="143"/>
                  <a:pt x="78" y="144"/>
                  <a:pt x="76" y="144"/>
                </a:cubicBezTo>
                <a:cubicBezTo>
                  <a:pt x="69" y="145"/>
                  <a:pt x="62" y="143"/>
                  <a:pt x="54" y="139"/>
                </a:cubicBezTo>
                <a:close/>
                <a:moveTo>
                  <a:pt x="667" y="224"/>
                </a:moveTo>
                <a:cubicBezTo>
                  <a:pt x="667" y="221"/>
                  <a:pt x="668" y="220"/>
                  <a:pt x="668" y="218"/>
                </a:cubicBezTo>
                <a:cubicBezTo>
                  <a:pt x="680" y="216"/>
                  <a:pt x="689" y="220"/>
                  <a:pt x="702" y="225"/>
                </a:cubicBezTo>
                <a:cubicBezTo>
                  <a:pt x="698" y="227"/>
                  <a:pt x="696" y="228"/>
                  <a:pt x="695" y="228"/>
                </a:cubicBezTo>
                <a:cubicBezTo>
                  <a:pt x="686" y="227"/>
                  <a:pt x="676" y="225"/>
                  <a:pt x="667" y="224"/>
                </a:cubicBezTo>
                <a:close/>
                <a:moveTo>
                  <a:pt x="493" y="489"/>
                </a:moveTo>
                <a:cubicBezTo>
                  <a:pt x="484" y="480"/>
                  <a:pt x="481" y="468"/>
                  <a:pt x="477" y="458"/>
                </a:cubicBezTo>
                <a:cubicBezTo>
                  <a:pt x="476" y="457"/>
                  <a:pt x="478" y="455"/>
                  <a:pt x="478" y="454"/>
                </a:cubicBezTo>
                <a:cubicBezTo>
                  <a:pt x="479" y="455"/>
                  <a:pt x="481" y="455"/>
                  <a:pt x="481" y="455"/>
                </a:cubicBezTo>
                <a:cubicBezTo>
                  <a:pt x="486" y="466"/>
                  <a:pt x="491" y="476"/>
                  <a:pt x="495" y="487"/>
                </a:cubicBezTo>
                <a:cubicBezTo>
                  <a:pt x="495" y="487"/>
                  <a:pt x="495" y="487"/>
                  <a:pt x="493" y="489"/>
                </a:cubicBezTo>
                <a:close/>
                <a:moveTo>
                  <a:pt x="28" y="183"/>
                </a:moveTo>
                <a:cubicBezTo>
                  <a:pt x="28" y="180"/>
                  <a:pt x="28" y="179"/>
                  <a:pt x="27" y="177"/>
                </a:cubicBezTo>
                <a:cubicBezTo>
                  <a:pt x="29" y="177"/>
                  <a:pt x="30" y="176"/>
                  <a:pt x="30" y="176"/>
                </a:cubicBezTo>
                <a:cubicBezTo>
                  <a:pt x="53" y="179"/>
                  <a:pt x="56" y="179"/>
                  <a:pt x="65" y="186"/>
                </a:cubicBezTo>
                <a:cubicBezTo>
                  <a:pt x="52" y="188"/>
                  <a:pt x="41" y="184"/>
                  <a:pt x="28" y="183"/>
                </a:cubicBezTo>
                <a:close/>
                <a:moveTo>
                  <a:pt x="662" y="197"/>
                </a:moveTo>
                <a:cubicBezTo>
                  <a:pt x="661" y="196"/>
                  <a:pt x="661" y="195"/>
                  <a:pt x="661" y="194"/>
                </a:cubicBezTo>
                <a:cubicBezTo>
                  <a:pt x="662" y="193"/>
                  <a:pt x="662" y="192"/>
                  <a:pt x="663" y="192"/>
                </a:cubicBezTo>
                <a:cubicBezTo>
                  <a:pt x="671" y="189"/>
                  <a:pt x="679" y="189"/>
                  <a:pt x="687" y="190"/>
                </a:cubicBezTo>
                <a:cubicBezTo>
                  <a:pt x="691" y="191"/>
                  <a:pt x="694" y="192"/>
                  <a:pt x="695" y="197"/>
                </a:cubicBezTo>
                <a:cubicBezTo>
                  <a:pt x="689" y="200"/>
                  <a:pt x="684" y="196"/>
                  <a:pt x="679" y="197"/>
                </a:cubicBezTo>
                <a:cubicBezTo>
                  <a:pt x="674" y="198"/>
                  <a:pt x="668" y="200"/>
                  <a:pt x="662" y="197"/>
                </a:cubicBezTo>
                <a:close/>
                <a:moveTo>
                  <a:pt x="51" y="456"/>
                </a:moveTo>
                <a:cubicBezTo>
                  <a:pt x="47" y="455"/>
                  <a:pt x="46" y="455"/>
                  <a:pt x="44" y="454"/>
                </a:cubicBezTo>
                <a:cubicBezTo>
                  <a:pt x="43" y="442"/>
                  <a:pt x="55" y="435"/>
                  <a:pt x="56" y="424"/>
                </a:cubicBezTo>
                <a:cubicBezTo>
                  <a:pt x="59" y="423"/>
                  <a:pt x="62" y="422"/>
                  <a:pt x="64" y="421"/>
                </a:cubicBezTo>
                <a:cubicBezTo>
                  <a:pt x="65" y="423"/>
                  <a:pt x="66" y="424"/>
                  <a:pt x="66" y="424"/>
                </a:cubicBezTo>
                <a:cubicBezTo>
                  <a:pt x="64" y="428"/>
                  <a:pt x="62" y="431"/>
                  <a:pt x="60" y="434"/>
                </a:cubicBezTo>
                <a:cubicBezTo>
                  <a:pt x="55" y="440"/>
                  <a:pt x="51" y="446"/>
                  <a:pt x="51" y="456"/>
                </a:cubicBezTo>
                <a:close/>
                <a:moveTo>
                  <a:pt x="442" y="18"/>
                </a:moveTo>
                <a:cubicBezTo>
                  <a:pt x="446" y="13"/>
                  <a:pt x="450" y="13"/>
                  <a:pt x="454" y="13"/>
                </a:cubicBezTo>
                <a:cubicBezTo>
                  <a:pt x="465" y="13"/>
                  <a:pt x="477" y="12"/>
                  <a:pt x="488" y="18"/>
                </a:cubicBezTo>
                <a:cubicBezTo>
                  <a:pt x="487" y="19"/>
                  <a:pt x="486" y="21"/>
                  <a:pt x="485" y="21"/>
                </a:cubicBezTo>
                <a:cubicBezTo>
                  <a:pt x="471" y="20"/>
                  <a:pt x="458" y="19"/>
                  <a:pt x="442" y="18"/>
                </a:cubicBezTo>
                <a:close/>
                <a:moveTo>
                  <a:pt x="627" y="124"/>
                </a:moveTo>
                <a:cubicBezTo>
                  <a:pt x="637" y="133"/>
                  <a:pt x="644" y="143"/>
                  <a:pt x="651" y="154"/>
                </a:cubicBezTo>
                <a:cubicBezTo>
                  <a:pt x="652" y="155"/>
                  <a:pt x="652" y="158"/>
                  <a:pt x="653" y="161"/>
                </a:cubicBezTo>
                <a:cubicBezTo>
                  <a:pt x="650" y="160"/>
                  <a:pt x="647" y="160"/>
                  <a:pt x="647" y="159"/>
                </a:cubicBezTo>
                <a:cubicBezTo>
                  <a:pt x="638" y="148"/>
                  <a:pt x="631" y="137"/>
                  <a:pt x="627" y="124"/>
                </a:cubicBezTo>
                <a:close/>
                <a:moveTo>
                  <a:pt x="78" y="162"/>
                </a:moveTo>
                <a:cubicBezTo>
                  <a:pt x="71" y="160"/>
                  <a:pt x="64" y="158"/>
                  <a:pt x="57" y="155"/>
                </a:cubicBezTo>
                <a:cubicBezTo>
                  <a:pt x="55" y="154"/>
                  <a:pt x="52" y="153"/>
                  <a:pt x="49" y="152"/>
                </a:cubicBezTo>
                <a:cubicBezTo>
                  <a:pt x="45" y="149"/>
                  <a:pt x="44" y="147"/>
                  <a:pt x="45" y="141"/>
                </a:cubicBezTo>
                <a:cubicBezTo>
                  <a:pt x="51" y="144"/>
                  <a:pt x="57" y="147"/>
                  <a:pt x="64" y="150"/>
                </a:cubicBezTo>
                <a:cubicBezTo>
                  <a:pt x="69" y="152"/>
                  <a:pt x="75" y="154"/>
                  <a:pt x="80" y="159"/>
                </a:cubicBezTo>
                <a:cubicBezTo>
                  <a:pt x="79" y="160"/>
                  <a:pt x="79" y="161"/>
                  <a:pt x="78" y="162"/>
                </a:cubicBezTo>
                <a:close/>
                <a:moveTo>
                  <a:pt x="345" y="486"/>
                </a:moveTo>
                <a:cubicBezTo>
                  <a:pt x="346" y="485"/>
                  <a:pt x="347" y="484"/>
                  <a:pt x="348" y="484"/>
                </a:cubicBezTo>
                <a:cubicBezTo>
                  <a:pt x="357" y="482"/>
                  <a:pt x="381" y="482"/>
                  <a:pt x="391" y="484"/>
                </a:cubicBezTo>
                <a:cubicBezTo>
                  <a:pt x="389" y="488"/>
                  <a:pt x="385" y="487"/>
                  <a:pt x="382" y="487"/>
                </a:cubicBezTo>
                <a:cubicBezTo>
                  <a:pt x="370" y="488"/>
                  <a:pt x="358" y="490"/>
                  <a:pt x="346" y="489"/>
                </a:cubicBezTo>
                <a:cubicBezTo>
                  <a:pt x="346" y="488"/>
                  <a:pt x="345" y="487"/>
                  <a:pt x="345" y="486"/>
                </a:cubicBezTo>
                <a:close/>
                <a:moveTo>
                  <a:pt x="87" y="425"/>
                </a:moveTo>
                <a:cubicBezTo>
                  <a:pt x="87" y="433"/>
                  <a:pt x="83" y="437"/>
                  <a:pt x="80" y="441"/>
                </a:cubicBezTo>
                <a:cubicBezTo>
                  <a:pt x="77" y="446"/>
                  <a:pt x="74" y="450"/>
                  <a:pt x="71" y="454"/>
                </a:cubicBezTo>
                <a:cubicBezTo>
                  <a:pt x="70" y="458"/>
                  <a:pt x="70" y="461"/>
                  <a:pt x="70" y="465"/>
                </a:cubicBezTo>
                <a:cubicBezTo>
                  <a:pt x="67" y="464"/>
                  <a:pt x="64" y="464"/>
                  <a:pt x="62" y="464"/>
                </a:cubicBezTo>
                <a:cubicBezTo>
                  <a:pt x="60" y="457"/>
                  <a:pt x="73" y="438"/>
                  <a:pt x="87" y="425"/>
                </a:cubicBezTo>
                <a:close/>
                <a:moveTo>
                  <a:pt x="247" y="27"/>
                </a:moveTo>
                <a:cubicBezTo>
                  <a:pt x="251" y="25"/>
                  <a:pt x="252" y="25"/>
                  <a:pt x="254" y="25"/>
                </a:cubicBezTo>
                <a:cubicBezTo>
                  <a:pt x="264" y="33"/>
                  <a:pt x="264" y="48"/>
                  <a:pt x="276" y="55"/>
                </a:cubicBezTo>
                <a:cubicBezTo>
                  <a:pt x="274" y="57"/>
                  <a:pt x="273" y="58"/>
                  <a:pt x="271" y="60"/>
                </a:cubicBezTo>
                <a:cubicBezTo>
                  <a:pt x="258" y="52"/>
                  <a:pt x="258" y="37"/>
                  <a:pt x="247" y="27"/>
                </a:cubicBezTo>
                <a:close/>
                <a:moveTo>
                  <a:pt x="237" y="25"/>
                </a:moveTo>
                <a:cubicBezTo>
                  <a:pt x="243" y="31"/>
                  <a:pt x="243" y="38"/>
                  <a:pt x="246" y="44"/>
                </a:cubicBezTo>
                <a:cubicBezTo>
                  <a:pt x="249" y="49"/>
                  <a:pt x="252" y="54"/>
                  <a:pt x="256" y="60"/>
                </a:cubicBezTo>
                <a:cubicBezTo>
                  <a:pt x="255" y="63"/>
                  <a:pt x="252" y="62"/>
                  <a:pt x="250" y="61"/>
                </a:cubicBezTo>
                <a:cubicBezTo>
                  <a:pt x="239" y="53"/>
                  <a:pt x="235" y="41"/>
                  <a:pt x="235" y="28"/>
                </a:cubicBezTo>
                <a:cubicBezTo>
                  <a:pt x="234" y="28"/>
                  <a:pt x="236" y="27"/>
                  <a:pt x="237" y="25"/>
                </a:cubicBezTo>
                <a:close/>
                <a:moveTo>
                  <a:pt x="655" y="311"/>
                </a:moveTo>
                <a:cubicBezTo>
                  <a:pt x="654" y="310"/>
                  <a:pt x="653" y="308"/>
                  <a:pt x="653" y="306"/>
                </a:cubicBezTo>
                <a:cubicBezTo>
                  <a:pt x="654" y="292"/>
                  <a:pt x="659" y="279"/>
                  <a:pt x="663" y="266"/>
                </a:cubicBezTo>
                <a:cubicBezTo>
                  <a:pt x="667" y="265"/>
                  <a:pt x="668" y="268"/>
                  <a:pt x="667" y="270"/>
                </a:cubicBezTo>
                <a:cubicBezTo>
                  <a:pt x="666" y="276"/>
                  <a:pt x="665" y="281"/>
                  <a:pt x="664" y="287"/>
                </a:cubicBezTo>
                <a:cubicBezTo>
                  <a:pt x="662" y="295"/>
                  <a:pt x="660" y="303"/>
                  <a:pt x="657" y="311"/>
                </a:cubicBezTo>
                <a:cubicBezTo>
                  <a:pt x="656" y="311"/>
                  <a:pt x="655" y="311"/>
                  <a:pt x="655" y="311"/>
                </a:cubicBezTo>
                <a:close/>
                <a:moveTo>
                  <a:pt x="171" y="481"/>
                </a:moveTo>
                <a:cubicBezTo>
                  <a:pt x="151" y="477"/>
                  <a:pt x="132" y="473"/>
                  <a:pt x="114" y="459"/>
                </a:cubicBezTo>
                <a:cubicBezTo>
                  <a:pt x="119" y="459"/>
                  <a:pt x="123" y="458"/>
                  <a:pt x="125" y="459"/>
                </a:cubicBezTo>
                <a:cubicBezTo>
                  <a:pt x="138" y="466"/>
                  <a:pt x="153" y="470"/>
                  <a:pt x="167" y="475"/>
                </a:cubicBezTo>
                <a:cubicBezTo>
                  <a:pt x="169" y="475"/>
                  <a:pt x="170" y="477"/>
                  <a:pt x="172" y="478"/>
                </a:cubicBezTo>
                <a:cubicBezTo>
                  <a:pt x="171" y="479"/>
                  <a:pt x="171" y="480"/>
                  <a:pt x="171" y="481"/>
                </a:cubicBezTo>
                <a:close/>
                <a:moveTo>
                  <a:pt x="165" y="86"/>
                </a:moveTo>
                <a:cubicBezTo>
                  <a:pt x="165" y="78"/>
                  <a:pt x="171" y="76"/>
                  <a:pt x="176" y="72"/>
                </a:cubicBezTo>
                <a:cubicBezTo>
                  <a:pt x="188" y="64"/>
                  <a:pt x="210" y="56"/>
                  <a:pt x="221" y="55"/>
                </a:cubicBezTo>
                <a:cubicBezTo>
                  <a:pt x="220" y="57"/>
                  <a:pt x="219" y="58"/>
                  <a:pt x="218" y="59"/>
                </a:cubicBezTo>
                <a:cubicBezTo>
                  <a:pt x="217" y="60"/>
                  <a:pt x="216" y="60"/>
                  <a:pt x="215" y="61"/>
                </a:cubicBezTo>
                <a:cubicBezTo>
                  <a:pt x="197" y="67"/>
                  <a:pt x="180" y="74"/>
                  <a:pt x="165" y="86"/>
                </a:cubicBezTo>
                <a:close/>
                <a:moveTo>
                  <a:pt x="317" y="29"/>
                </a:moveTo>
                <a:cubicBezTo>
                  <a:pt x="319" y="27"/>
                  <a:pt x="321" y="26"/>
                  <a:pt x="323" y="25"/>
                </a:cubicBezTo>
                <a:cubicBezTo>
                  <a:pt x="338" y="20"/>
                  <a:pt x="354" y="18"/>
                  <a:pt x="370" y="17"/>
                </a:cubicBezTo>
                <a:cubicBezTo>
                  <a:pt x="374" y="17"/>
                  <a:pt x="377" y="18"/>
                  <a:pt x="381" y="19"/>
                </a:cubicBezTo>
                <a:cubicBezTo>
                  <a:pt x="382" y="19"/>
                  <a:pt x="382" y="21"/>
                  <a:pt x="383" y="22"/>
                </a:cubicBezTo>
                <a:cubicBezTo>
                  <a:pt x="372" y="23"/>
                  <a:pt x="361" y="25"/>
                  <a:pt x="350" y="26"/>
                </a:cubicBezTo>
                <a:cubicBezTo>
                  <a:pt x="339" y="27"/>
                  <a:pt x="329" y="31"/>
                  <a:pt x="317" y="29"/>
                </a:cubicBezTo>
                <a:close/>
                <a:moveTo>
                  <a:pt x="34" y="206"/>
                </a:moveTo>
                <a:cubicBezTo>
                  <a:pt x="35" y="206"/>
                  <a:pt x="36" y="206"/>
                  <a:pt x="37" y="206"/>
                </a:cubicBezTo>
                <a:cubicBezTo>
                  <a:pt x="37" y="207"/>
                  <a:pt x="38" y="208"/>
                  <a:pt x="38" y="209"/>
                </a:cubicBezTo>
                <a:cubicBezTo>
                  <a:pt x="36" y="214"/>
                  <a:pt x="34" y="219"/>
                  <a:pt x="31" y="223"/>
                </a:cubicBezTo>
                <a:cubicBezTo>
                  <a:pt x="21" y="238"/>
                  <a:pt x="18" y="255"/>
                  <a:pt x="17" y="273"/>
                </a:cubicBezTo>
                <a:cubicBezTo>
                  <a:pt x="17" y="280"/>
                  <a:pt x="17" y="287"/>
                  <a:pt x="17" y="294"/>
                </a:cubicBezTo>
                <a:cubicBezTo>
                  <a:pt x="17" y="297"/>
                  <a:pt x="16" y="300"/>
                  <a:pt x="15" y="303"/>
                </a:cubicBezTo>
                <a:cubicBezTo>
                  <a:pt x="15" y="304"/>
                  <a:pt x="14" y="304"/>
                  <a:pt x="12" y="306"/>
                </a:cubicBezTo>
                <a:cubicBezTo>
                  <a:pt x="12" y="303"/>
                  <a:pt x="11" y="302"/>
                  <a:pt x="11" y="300"/>
                </a:cubicBezTo>
                <a:cubicBezTo>
                  <a:pt x="11" y="287"/>
                  <a:pt x="11" y="273"/>
                  <a:pt x="12" y="259"/>
                </a:cubicBezTo>
                <a:cubicBezTo>
                  <a:pt x="13" y="247"/>
                  <a:pt x="16" y="235"/>
                  <a:pt x="23" y="224"/>
                </a:cubicBezTo>
                <a:cubicBezTo>
                  <a:pt x="27" y="218"/>
                  <a:pt x="30" y="212"/>
                  <a:pt x="34" y="206"/>
                </a:cubicBezTo>
                <a:close/>
                <a:moveTo>
                  <a:pt x="633" y="349"/>
                </a:moveTo>
                <a:cubicBezTo>
                  <a:pt x="635" y="349"/>
                  <a:pt x="636" y="349"/>
                  <a:pt x="637" y="349"/>
                </a:cubicBezTo>
                <a:cubicBezTo>
                  <a:pt x="637" y="351"/>
                  <a:pt x="638" y="352"/>
                  <a:pt x="638" y="352"/>
                </a:cubicBezTo>
                <a:cubicBezTo>
                  <a:pt x="629" y="365"/>
                  <a:pt x="620" y="377"/>
                  <a:pt x="608" y="387"/>
                </a:cubicBezTo>
                <a:cubicBezTo>
                  <a:pt x="593" y="399"/>
                  <a:pt x="579" y="412"/>
                  <a:pt x="564" y="425"/>
                </a:cubicBezTo>
                <a:cubicBezTo>
                  <a:pt x="560" y="428"/>
                  <a:pt x="555" y="430"/>
                  <a:pt x="551" y="433"/>
                </a:cubicBezTo>
                <a:cubicBezTo>
                  <a:pt x="549" y="431"/>
                  <a:pt x="548" y="431"/>
                  <a:pt x="546" y="429"/>
                </a:cubicBezTo>
                <a:cubicBezTo>
                  <a:pt x="557" y="421"/>
                  <a:pt x="567" y="413"/>
                  <a:pt x="577" y="405"/>
                </a:cubicBezTo>
                <a:cubicBezTo>
                  <a:pt x="587" y="397"/>
                  <a:pt x="597" y="388"/>
                  <a:pt x="606" y="379"/>
                </a:cubicBezTo>
                <a:cubicBezTo>
                  <a:pt x="615" y="370"/>
                  <a:pt x="624" y="360"/>
                  <a:pt x="633" y="349"/>
                </a:cubicBezTo>
                <a:close/>
                <a:moveTo>
                  <a:pt x="343" y="424"/>
                </a:moveTo>
                <a:cubicBezTo>
                  <a:pt x="347" y="425"/>
                  <a:pt x="349" y="425"/>
                  <a:pt x="351" y="426"/>
                </a:cubicBezTo>
                <a:cubicBezTo>
                  <a:pt x="380" y="434"/>
                  <a:pt x="410" y="433"/>
                  <a:pt x="440" y="433"/>
                </a:cubicBezTo>
                <a:cubicBezTo>
                  <a:pt x="442" y="433"/>
                  <a:pt x="445" y="433"/>
                  <a:pt x="447" y="432"/>
                </a:cubicBezTo>
                <a:cubicBezTo>
                  <a:pt x="475" y="428"/>
                  <a:pt x="500" y="418"/>
                  <a:pt x="524" y="404"/>
                </a:cubicBezTo>
                <a:cubicBezTo>
                  <a:pt x="534" y="397"/>
                  <a:pt x="545" y="392"/>
                  <a:pt x="555" y="385"/>
                </a:cubicBezTo>
                <a:cubicBezTo>
                  <a:pt x="567" y="378"/>
                  <a:pt x="579" y="370"/>
                  <a:pt x="591" y="363"/>
                </a:cubicBezTo>
                <a:cubicBezTo>
                  <a:pt x="598" y="358"/>
                  <a:pt x="603" y="352"/>
                  <a:pt x="608" y="346"/>
                </a:cubicBezTo>
                <a:cubicBezTo>
                  <a:pt x="618" y="332"/>
                  <a:pt x="624" y="317"/>
                  <a:pt x="630" y="301"/>
                </a:cubicBezTo>
                <a:cubicBezTo>
                  <a:pt x="635" y="284"/>
                  <a:pt x="637" y="267"/>
                  <a:pt x="635" y="250"/>
                </a:cubicBezTo>
                <a:cubicBezTo>
                  <a:pt x="633" y="236"/>
                  <a:pt x="631" y="223"/>
                  <a:pt x="627" y="209"/>
                </a:cubicBezTo>
                <a:cubicBezTo>
                  <a:pt x="620" y="180"/>
                  <a:pt x="608" y="152"/>
                  <a:pt x="589" y="127"/>
                </a:cubicBezTo>
                <a:cubicBezTo>
                  <a:pt x="587" y="124"/>
                  <a:pt x="585" y="120"/>
                  <a:pt x="583" y="117"/>
                </a:cubicBezTo>
                <a:cubicBezTo>
                  <a:pt x="568" y="98"/>
                  <a:pt x="552" y="82"/>
                  <a:pt x="528" y="75"/>
                </a:cubicBezTo>
                <a:cubicBezTo>
                  <a:pt x="519" y="72"/>
                  <a:pt x="510" y="69"/>
                  <a:pt x="501" y="64"/>
                </a:cubicBezTo>
                <a:cubicBezTo>
                  <a:pt x="479" y="54"/>
                  <a:pt x="455" y="51"/>
                  <a:pt x="430" y="52"/>
                </a:cubicBezTo>
                <a:cubicBezTo>
                  <a:pt x="398" y="54"/>
                  <a:pt x="366" y="59"/>
                  <a:pt x="334" y="66"/>
                </a:cubicBezTo>
                <a:cubicBezTo>
                  <a:pt x="314" y="70"/>
                  <a:pt x="295" y="75"/>
                  <a:pt x="275" y="79"/>
                </a:cubicBezTo>
                <a:cubicBezTo>
                  <a:pt x="242" y="86"/>
                  <a:pt x="212" y="98"/>
                  <a:pt x="184" y="115"/>
                </a:cubicBezTo>
                <a:cubicBezTo>
                  <a:pt x="171" y="123"/>
                  <a:pt x="159" y="132"/>
                  <a:pt x="146" y="139"/>
                </a:cubicBezTo>
                <a:cubicBezTo>
                  <a:pt x="127" y="149"/>
                  <a:pt x="110" y="163"/>
                  <a:pt x="96" y="180"/>
                </a:cubicBezTo>
                <a:cubicBezTo>
                  <a:pt x="77" y="201"/>
                  <a:pt x="64" y="224"/>
                  <a:pt x="58" y="252"/>
                </a:cubicBezTo>
                <a:cubicBezTo>
                  <a:pt x="48" y="299"/>
                  <a:pt x="57" y="342"/>
                  <a:pt x="88" y="380"/>
                </a:cubicBezTo>
                <a:cubicBezTo>
                  <a:pt x="119" y="420"/>
                  <a:pt x="159" y="445"/>
                  <a:pt x="209" y="451"/>
                </a:cubicBezTo>
                <a:cubicBezTo>
                  <a:pt x="229" y="454"/>
                  <a:pt x="249" y="454"/>
                  <a:pt x="270" y="455"/>
                </a:cubicBezTo>
                <a:cubicBezTo>
                  <a:pt x="292" y="455"/>
                  <a:pt x="313" y="456"/>
                  <a:pt x="335" y="460"/>
                </a:cubicBezTo>
                <a:cubicBezTo>
                  <a:pt x="353" y="463"/>
                  <a:pt x="369" y="459"/>
                  <a:pt x="385" y="450"/>
                </a:cubicBezTo>
                <a:cubicBezTo>
                  <a:pt x="387" y="449"/>
                  <a:pt x="390" y="447"/>
                  <a:pt x="392" y="445"/>
                </a:cubicBezTo>
                <a:cubicBezTo>
                  <a:pt x="394" y="444"/>
                  <a:pt x="395" y="443"/>
                  <a:pt x="397" y="440"/>
                </a:cubicBezTo>
                <a:cubicBezTo>
                  <a:pt x="378" y="437"/>
                  <a:pt x="360" y="437"/>
                  <a:pt x="343" y="432"/>
                </a:cubicBezTo>
                <a:cubicBezTo>
                  <a:pt x="343" y="429"/>
                  <a:pt x="343" y="428"/>
                  <a:pt x="343" y="4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6650300" y="2483555"/>
            <a:ext cx="2948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在此添加课件标题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650300" y="3341511"/>
            <a:ext cx="2948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在此添加课件标题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650300" y="4289778"/>
            <a:ext cx="2948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在此添加课件标题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650300" y="5373688"/>
            <a:ext cx="2948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在此添加课件标题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 noEditPoints="1"/>
          </p:cNvSpPr>
          <p:nvPr/>
        </p:nvSpPr>
        <p:spPr bwMode="auto">
          <a:xfrm>
            <a:off x="6423380" y="1193211"/>
            <a:ext cx="2370665" cy="2122899"/>
          </a:xfrm>
          <a:custGeom>
            <a:avLst/>
            <a:gdLst>
              <a:gd name="T0" fmla="*/ 344 w 1103"/>
              <a:gd name="T1" fmla="*/ 946 h 985"/>
              <a:gd name="T2" fmla="*/ 9 w 1103"/>
              <a:gd name="T3" fmla="*/ 766 h 985"/>
              <a:gd name="T4" fmla="*/ 66 w 1103"/>
              <a:gd name="T5" fmla="*/ 556 h 985"/>
              <a:gd name="T6" fmla="*/ 54 w 1103"/>
              <a:gd name="T7" fmla="*/ 391 h 985"/>
              <a:gd name="T8" fmla="*/ 435 w 1103"/>
              <a:gd name="T9" fmla="*/ 302 h 985"/>
              <a:gd name="T10" fmla="*/ 943 w 1103"/>
              <a:gd name="T11" fmla="*/ 367 h 985"/>
              <a:gd name="T12" fmla="*/ 1063 w 1103"/>
              <a:gd name="T13" fmla="*/ 527 h 985"/>
              <a:gd name="T14" fmla="*/ 1092 w 1103"/>
              <a:gd name="T15" fmla="*/ 731 h 985"/>
              <a:gd name="T16" fmla="*/ 748 w 1103"/>
              <a:gd name="T17" fmla="*/ 830 h 985"/>
              <a:gd name="T18" fmla="*/ 656 w 1103"/>
              <a:gd name="T19" fmla="*/ 747 h 985"/>
              <a:gd name="T20" fmla="*/ 434 w 1103"/>
              <a:gd name="T21" fmla="*/ 833 h 985"/>
              <a:gd name="T22" fmla="*/ 827 w 1103"/>
              <a:gd name="T23" fmla="*/ 537 h 985"/>
              <a:gd name="T24" fmla="*/ 791 w 1103"/>
              <a:gd name="T25" fmla="*/ 338 h 985"/>
              <a:gd name="T26" fmla="*/ 573 w 1103"/>
              <a:gd name="T27" fmla="*/ 390 h 985"/>
              <a:gd name="T28" fmla="*/ 644 w 1103"/>
              <a:gd name="T29" fmla="*/ 486 h 985"/>
              <a:gd name="T30" fmla="*/ 756 w 1103"/>
              <a:gd name="T31" fmla="*/ 521 h 985"/>
              <a:gd name="T32" fmla="*/ 710 w 1103"/>
              <a:gd name="T33" fmla="*/ 370 h 985"/>
              <a:gd name="T34" fmla="*/ 634 w 1103"/>
              <a:gd name="T35" fmla="*/ 341 h 985"/>
              <a:gd name="T36" fmla="*/ 699 w 1103"/>
              <a:gd name="T37" fmla="*/ 288 h 985"/>
              <a:gd name="T38" fmla="*/ 645 w 1103"/>
              <a:gd name="T39" fmla="*/ 562 h 985"/>
              <a:gd name="T40" fmla="*/ 645 w 1103"/>
              <a:gd name="T41" fmla="*/ 315 h 985"/>
              <a:gd name="T42" fmla="*/ 667 w 1103"/>
              <a:gd name="T43" fmla="*/ 478 h 985"/>
              <a:gd name="T44" fmla="*/ 708 w 1103"/>
              <a:gd name="T45" fmla="*/ 393 h 985"/>
              <a:gd name="T46" fmla="*/ 688 w 1103"/>
              <a:gd name="T47" fmla="*/ 521 h 985"/>
              <a:gd name="T48" fmla="*/ 409 w 1103"/>
              <a:gd name="T49" fmla="*/ 376 h 985"/>
              <a:gd name="T50" fmla="*/ 430 w 1103"/>
              <a:gd name="T51" fmla="*/ 555 h 985"/>
              <a:gd name="T52" fmla="*/ 476 w 1103"/>
              <a:gd name="T53" fmla="*/ 383 h 985"/>
              <a:gd name="T54" fmla="*/ 421 w 1103"/>
              <a:gd name="T55" fmla="*/ 325 h 985"/>
              <a:gd name="T56" fmla="*/ 520 w 1103"/>
              <a:gd name="T57" fmla="*/ 506 h 985"/>
              <a:gd name="T58" fmla="*/ 351 w 1103"/>
              <a:gd name="T59" fmla="*/ 549 h 985"/>
              <a:gd name="T60" fmla="*/ 404 w 1103"/>
              <a:gd name="T61" fmla="*/ 582 h 985"/>
              <a:gd name="T62" fmla="*/ 441 w 1103"/>
              <a:gd name="T63" fmla="*/ 460 h 985"/>
              <a:gd name="T64" fmla="*/ 329 w 1103"/>
              <a:gd name="T65" fmla="*/ 408 h 985"/>
              <a:gd name="T66" fmla="*/ 331 w 1103"/>
              <a:gd name="T67" fmla="*/ 372 h 985"/>
              <a:gd name="T68" fmla="*/ 397 w 1103"/>
              <a:gd name="T69" fmla="*/ 110 h 985"/>
              <a:gd name="T70" fmla="*/ 536 w 1103"/>
              <a:gd name="T71" fmla="*/ 17 h 985"/>
              <a:gd name="T72" fmla="*/ 606 w 1103"/>
              <a:gd name="T73" fmla="*/ 77 h 985"/>
              <a:gd name="T74" fmla="*/ 568 w 1103"/>
              <a:gd name="T75" fmla="*/ 221 h 985"/>
              <a:gd name="T76" fmla="*/ 565 w 1103"/>
              <a:gd name="T77" fmla="*/ 15 h 985"/>
              <a:gd name="T78" fmla="*/ 609 w 1103"/>
              <a:gd name="T79" fmla="*/ 170 h 985"/>
              <a:gd name="T80" fmla="*/ 622 w 1103"/>
              <a:gd name="T81" fmla="*/ 128 h 985"/>
              <a:gd name="T82" fmla="*/ 419 w 1103"/>
              <a:gd name="T83" fmla="*/ 50 h 985"/>
              <a:gd name="T84" fmla="*/ 448 w 1103"/>
              <a:gd name="T85" fmla="*/ 220 h 985"/>
              <a:gd name="T86" fmla="*/ 581 w 1103"/>
              <a:gd name="T87" fmla="*/ 87 h 985"/>
              <a:gd name="T88" fmla="*/ 558 w 1103"/>
              <a:gd name="T89" fmla="*/ 199 h 985"/>
              <a:gd name="T90" fmla="*/ 529 w 1103"/>
              <a:gd name="T91" fmla="*/ 127 h 985"/>
              <a:gd name="T92" fmla="*/ 518 w 1103"/>
              <a:gd name="T93" fmla="*/ 204 h 985"/>
              <a:gd name="T94" fmla="*/ 484 w 1103"/>
              <a:gd name="T95" fmla="*/ 124 h 985"/>
              <a:gd name="T96" fmla="*/ 253 w 1103"/>
              <a:gd name="T97" fmla="*/ 532 h 985"/>
              <a:gd name="T98" fmla="*/ 570 w 1103"/>
              <a:gd name="T99" fmla="*/ 656 h 985"/>
              <a:gd name="T100" fmla="*/ 880 w 1103"/>
              <a:gd name="T101" fmla="*/ 612 h 985"/>
              <a:gd name="T102" fmla="*/ 541 w 1103"/>
              <a:gd name="T103" fmla="*/ 594 h 985"/>
              <a:gd name="T104" fmla="*/ 786 w 1103"/>
              <a:gd name="T105" fmla="*/ 494 h 985"/>
              <a:gd name="T106" fmla="*/ 859 w 1103"/>
              <a:gd name="T107" fmla="*/ 341 h 985"/>
              <a:gd name="T108" fmla="*/ 788 w 1103"/>
              <a:gd name="T109" fmla="*/ 269 h 985"/>
              <a:gd name="T110" fmla="*/ 853 w 1103"/>
              <a:gd name="T111" fmla="*/ 583 h 985"/>
              <a:gd name="T112" fmla="*/ 294 w 1103"/>
              <a:gd name="T113" fmla="*/ 659 h 985"/>
              <a:gd name="T114" fmla="*/ 277 w 1103"/>
              <a:gd name="T115" fmla="*/ 431 h 985"/>
              <a:gd name="T116" fmla="*/ 587 w 1103"/>
              <a:gd name="T117" fmla="*/ 658 h 985"/>
              <a:gd name="T118" fmla="*/ 683 w 1103"/>
              <a:gd name="T119" fmla="*/ 592 h 985"/>
              <a:gd name="T120" fmla="*/ 297 w 1103"/>
              <a:gd name="T121" fmla="*/ 689 h 985"/>
              <a:gd name="T122" fmla="*/ 361 w 1103"/>
              <a:gd name="T123" fmla="*/ 637 h 9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03" h="985">
                <a:moveTo>
                  <a:pt x="402" y="907"/>
                </a:moveTo>
                <a:cubicBezTo>
                  <a:pt x="404" y="886"/>
                  <a:pt x="406" y="860"/>
                  <a:pt x="407" y="834"/>
                </a:cubicBezTo>
                <a:cubicBezTo>
                  <a:pt x="408" y="821"/>
                  <a:pt x="408" y="809"/>
                  <a:pt x="408" y="796"/>
                </a:cubicBezTo>
                <a:cubicBezTo>
                  <a:pt x="408" y="794"/>
                  <a:pt x="408" y="791"/>
                  <a:pt x="408" y="788"/>
                </a:cubicBezTo>
                <a:cubicBezTo>
                  <a:pt x="408" y="782"/>
                  <a:pt x="410" y="780"/>
                  <a:pt x="416" y="782"/>
                </a:cubicBezTo>
                <a:cubicBezTo>
                  <a:pt x="420" y="784"/>
                  <a:pt x="423" y="786"/>
                  <a:pt x="427" y="787"/>
                </a:cubicBezTo>
                <a:cubicBezTo>
                  <a:pt x="434" y="790"/>
                  <a:pt x="441" y="792"/>
                  <a:pt x="448" y="793"/>
                </a:cubicBezTo>
                <a:cubicBezTo>
                  <a:pt x="455" y="795"/>
                  <a:pt x="457" y="793"/>
                  <a:pt x="458" y="786"/>
                </a:cubicBezTo>
                <a:cubicBezTo>
                  <a:pt x="460" y="781"/>
                  <a:pt x="461" y="775"/>
                  <a:pt x="462" y="770"/>
                </a:cubicBezTo>
                <a:cubicBezTo>
                  <a:pt x="464" y="758"/>
                  <a:pt x="467" y="745"/>
                  <a:pt x="469" y="733"/>
                </a:cubicBezTo>
                <a:cubicBezTo>
                  <a:pt x="470" y="726"/>
                  <a:pt x="468" y="724"/>
                  <a:pt x="462" y="724"/>
                </a:cubicBezTo>
                <a:cubicBezTo>
                  <a:pt x="458" y="724"/>
                  <a:pt x="453" y="725"/>
                  <a:pt x="449" y="725"/>
                </a:cubicBezTo>
                <a:cubicBezTo>
                  <a:pt x="425" y="728"/>
                  <a:pt x="400" y="730"/>
                  <a:pt x="375" y="733"/>
                </a:cubicBezTo>
                <a:cubicBezTo>
                  <a:pt x="364" y="734"/>
                  <a:pt x="353" y="735"/>
                  <a:pt x="342" y="737"/>
                </a:cubicBezTo>
                <a:cubicBezTo>
                  <a:pt x="337" y="737"/>
                  <a:pt x="334" y="739"/>
                  <a:pt x="333" y="745"/>
                </a:cubicBezTo>
                <a:cubicBezTo>
                  <a:pt x="331" y="755"/>
                  <a:pt x="328" y="765"/>
                  <a:pt x="327" y="774"/>
                </a:cubicBezTo>
                <a:cubicBezTo>
                  <a:pt x="326" y="779"/>
                  <a:pt x="328" y="781"/>
                  <a:pt x="333" y="781"/>
                </a:cubicBezTo>
                <a:cubicBezTo>
                  <a:pt x="339" y="781"/>
                  <a:pt x="346" y="781"/>
                  <a:pt x="353" y="781"/>
                </a:cubicBezTo>
                <a:cubicBezTo>
                  <a:pt x="361" y="781"/>
                  <a:pt x="363" y="784"/>
                  <a:pt x="362" y="792"/>
                </a:cubicBezTo>
                <a:cubicBezTo>
                  <a:pt x="361" y="800"/>
                  <a:pt x="360" y="808"/>
                  <a:pt x="359" y="815"/>
                </a:cubicBezTo>
                <a:cubicBezTo>
                  <a:pt x="353" y="843"/>
                  <a:pt x="351" y="872"/>
                  <a:pt x="348" y="901"/>
                </a:cubicBezTo>
                <a:cubicBezTo>
                  <a:pt x="347" y="914"/>
                  <a:pt x="346" y="928"/>
                  <a:pt x="345" y="942"/>
                </a:cubicBezTo>
                <a:cubicBezTo>
                  <a:pt x="344" y="943"/>
                  <a:pt x="344" y="945"/>
                  <a:pt x="344" y="946"/>
                </a:cubicBezTo>
                <a:cubicBezTo>
                  <a:pt x="343" y="948"/>
                  <a:pt x="342" y="951"/>
                  <a:pt x="340" y="951"/>
                </a:cubicBezTo>
                <a:cubicBezTo>
                  <a:pt x="337" y="951"/>
                  <a:pt x="336" y="948"/>
                  <a:pt x="336" y="946"/>
                </a:cubicBezTo>
                <a:cubicBezTo>
                  <a:pt x="335" y="934"/>
                  <a:pt x="333" y="922"/>
                  <a:pt x="333" y="910"/>
                </a:cubicBezTo>
                <a:cubicBezTo>
                  <a:pt x="331" y="883"/>
                  <a:pt x="330" y="857"/>
                  <a:pt x="329" y="831"/>
                </a:cubicBezTo>
                <a:cubicBezTo>
                  <a:pt x="329" y="817"/>
                  <a:pt x="328" y="816"/>
                  <a:pt x="315" y="819"/>
                </a:cubicBezTo>
                <a:cubicBezTo>
                  <a:pt x="307" y="821"/>
                  <a:pt x="298" y="824"/>
                  <a:pt x="290" y="825"/>
                </a:cubicBezTo>
                <a:cubicBezTo>
                  <a:pt x="285" y="827"/>
                  <a:pt x="282" y="824"/>
                  <a:pt x="282" y="819"/>
                </a:cubicBezTo>
                <a:cubicBezTo>
                  <a:pt x="283" y="811"/>
                  <a:pt x="284" y="804"/>
                  <a:pt x="285" y="796"/>
                </a:cubicBezTo>
                <a:cubicBezTo>
                  <a:pt x="287" y="781"/>
                  <a:pt x="288" y="766"/>
                  <a:pt x="290" y="751"/>
                </a:cubicBezTo>
                <a:cubicBezTo>
                  <a:pt x="290" y="742"/>
                  <a:pt x="289" y="740"/>
                  <a:pt x="280" y="739"/>
                </a:cubicBezTo>
                <a:cubicBezTo>
                  <a:pt x="269" y="738"/>
                  <a:pt x="257" y="737"/>
                  <a:pt x="247" y="730"/>
                </a:cubicBezTo>
                <a:cubicBezTo>
                  <a:pt x="245" y="729"/>
                  <a:pt x="241" y="730"/>
                  <a:pt x="239" y="731"/>
                </a:cubicBezTo>
                <a:cubicBezTo>
                  <a:pt x="220" y="741"/>
                  <a:pt x="201" y="752"/>
                  <a:pt x="183" y="762"/>
                </a:cubicBezTo>
                <a:cubicBezTo>
                  <a:pt x="180" y="763"/>
                  <a:pt x="178" y="764"/>
                  <a:pt x="176" y="766"/>
                </a:cubicBezTo>
                <a:cubicBezTo>
                  <a:pt x="168" y="771"/>
                  <a:pt x="166" y="770"/>
                  <a:pt x="164" y="761"/>
                </a:cubicBezTo>
                <a:cubicBezTo>
                  <a:pt x="162" y="753"/>
                  <a:pt x="160" y="745"/>
                  <a:pt x="159" y="737"/>
                </a:cubicBezTo>
                <a:cubicBezTo>
                  <a:pt x="158" y="733"/>
                  <a:pt x="157" y="729"/>
                  <a:pt x="156" y="725"/>
                </a:cubicBezTo>
                <a:cubicBezTo>
                  <a:pt x="155" y="722"/>
                  <a:pt x="153" y="720"/>
                  <a:pt x="149" y="721"/>
                </a:cubicBezTo>
                <a:cubicBezTo>
                  <a:pt x="139" y="725"/>
                  <a:pt x="129" y="728"/>
                  <a:pt x="119" y="732"/>
                </a:cubicBezTo>
                <a:cubicBezTo>
                  <a:pt x="85" y="746"/>
                  <a:pt x="50" y="761"/>
                  <a:pt x="15" y="775"/>
                </a:cubicBezTo>
                <a:cubicBezTo>
                  <a:pt x="11" y="777"/>
                  <a:pt x="7" y="778"/>
                  <a:pt x="2" y="775"/>
                </a:cubicBezTo>
                <a:cubicBezTo>
                  <a:pt x="0" y="774"/>
                  <a:pt x="0" y="772"/>
                  <a:pt x="1" y="770"/>
                </a:cubicBezTo>
                <a:cubicBezTo>
                  <a:pt x="4" y="769"/>
                  <a:pt x="7" y="767"/>
                  <a:pt x="9" y="766"/>
                </a:cubicBezTo>
                <a:cubicBezTo>
                  <a:pt x="15" y="764"/>
                  <a:pt x="22" y="761"/>
                  <a:pt x="28" y="759"/>
                </a:cubicBezTo>
                <a:cubicBezTo>
                  <a:pt x="71" y="744"/>
                  <a:pt x="111" y="722"/>
                  <a:pt x="149" y="696"/>
                </a:cubicBezTo>
                <a:cubicBezTo>
                  <a:pt x="153" y="694"/>
                  <a:pt x="158" y="691"/>
                  <a:pt x="162" y="689"/>
                </a:cubicBezTo>
                <a:cubicBezTo>
                  <a:pt x="167" y="686"/>
                  <a:pt x="173" y="688"/>
                  <a:pt x="174" y="694"/>
                </a:cubicBezTo>
                <a:cubicBezTo>
                  <a:pt x="176" y="699"/>
                  <a:pt x="176" y="705"/>
                  <a:pt x="177" y="710"/>
                </a:cubicBezTo>
                <a:cubicBezTo>
                  <a:pt x="178" y="716"/>
                  <a:pt x="179" y="723"/>
                  <a:pt x="181" y="729"/>
                </a:cubicBezTo>
                <a:cubicBezTo>
                  <a:pt x="181" y="732"/>
                  <a:pt x="185" y="733"/>
                  <a:pt x="187" y="731"/>
                </a:cubicBezTo>
                <a:cubicBezTo>
                  <a:pt x="201" y="721"/>
                  <a:pt x="214" y="711"/>
                  <a:pt x="227" y="701"/>
                </a:cubicBezTo>
                <a:cubicBezTo>
                  <a:pt x="231" y="698"/>
                  <a:pt x="232" y="694"/>
                  <a:pt x="231" y="689"/>
                </a:cubicBezTo>
                <a:cubicBezTo>
                  <a:pt x="229" y="681"/>
                  <a:pt x="227" y="672"/>
                  <a:pt x="225" y="664"/>
                </a:cubicBezTo>
                <a:cubicBezTo>
                  <a:pt x="224" y="660"/>
                  <a:pt x="223" y="656"/>
                  <a:pt x="223" y="652"/>
                </a:cubicBezTo>
                <a:cubicBezTo>
                  <a:pt x="223" y="638"/>
                  <a:pt x="219" y="625"/>
                  <a:pt x="217" y="612"/>
                </a:cubicBezTo>
                <a:cubicBezTo>
                  <a:pt x="216" y="608"/>
                  <a:pt x="215" y="605"/>
                  <a:pt x="211" y="603"/>
                </a:cubicBezTo>
                <a:cubicBezTo>
                  <a:pt x="200" y="597"/>
                  <a:pt x="189" y="591"/>
                  <a:pt x="177" y="586"/>
                </a:cubicBezTo>
                <a:cubicBezTo>
                  <a:pt x="173" y="584"/>
                  <a:pt x="170" y="585"/>
                  <a:pt x="168" y="590"/>
                </a:cubicBezTo>
                <a:cubicBezTo>
                  <a:pt x="165" y="595"/>
                  <a:pt x="164" y="600"/>
                  <a:pt x="162" y="605"/>
                </a:cubicBezTo>
                <a:cubicBezTo>
                  <a:pt x="160" y="609"/>
                  <a:pt x="158" y="611"/>
                  <a:pt x="153" y="609"/>
                </a:cubicBezTo>
                <a:cubicBezTo>
                  <a:pt x="153" y="609"/>
                  <a:pt x="153" y="609"/>
                  <a:pt x="152" y="608"/>
                </a:cubicBezTo>
                <a:cubicBezTo>
                  <a:pt x="119" y="593"/>
                  <a:pt x="86" y="577"/>
                  <a:pt x="53" y="562"/>
                </a:cubicBezTo>
                <a:cubicBezTo>
                  <a:pt x="51" y="561"/>
                  <a:pt x="49" y="560"/>
                  <a:pt x="48" y="559"/>
                </a:cubicBezTo>
                <a:cubicBezTo>
                  <a:pt x="47" y="558"/>
                  <a:pt x="46" y="556"/>
                  <a:pt x="45" y="554"/>
                </a:cubicBezTo>
                <a:cubicBezTo>
                  <a:pt x="47" y="553"/>
                  <a:pt x="48" y="552"/>
                  <a:pt x="49" y="553"/>
                </a:cubicBezTo>
                <a:cubicBezTo>
                  <a:pt x="55" y="554"/>
                  <a:pt x="60" y="555"/>
                  <a:pt x="66" y="556"/>
                </a:cubicBezTo>
                <a:cubicBezTo>
                  <a:pt x="79" y="560"/>
                  <a:pt x="93" y="565"/>
                  <a:pt x="106" y="569"/>
                </a:cubicBezTo>
                <a:cubicBezTo>
                  <a:pt x="117" y="572"/>
                  <a:pt x="127" y="576"/>
                  <a:pt x="138" y="578"/>
                </a:cubicBezTo>
                <a:cubicBezTo>
                  <a:pt x="144" y="580"/>
                  <a:pt x="147" y="578"/>
                  <a:pt x="149" y="573"/>
                </a:cubicBezTo>
                <a:cubicBezTo>
                  <a:pt x="151" y="568"/>
                  <a:pt x="152" y="563"/>
                  <a:pt x="154" y="558"/>
                </a:cubicBezTo>
                <a:cubicBezTo>
                  <a:pt x="156" y="553"/>
                  <a:pt x="159" y="552"/>
                  <a:pt x="165" y="554"/>
                </a:cubicBezTo>
                <a:cubicBezTo>
                  <a:pt x="176" y="558"/>
                  <a:pt x="187" y="563"/>
                  <a:pt x="199" y="567"/>
                </a:cubicBezTo>
                <a:cubicBezTo>
                  <a:pt x="201" y="568"/>
                  <a:pt x="202" y="569"/>
                  <a:pt x="204" y="569"/>
                </a:cubicBezTo>
                <a:cubicBezTo>
                  <a:pt x="208" y="571"/>
                  <a:pt x="210" y="570"/>
                  <a:pt x="211" y="566"/>
                </a:cubicBezTo>
                <a:cubicBezTo>
                  <a:pt x="211" y="564"/>
                  <a:pt x="211" y="563"/>
                  <a:pt x="211" y="561"/>
                </a:cubicBezTo>
                <a:cubicBezTo>
                  <a:pt x="210" y="546"/>
                  <a:pt x="209" y="530"/>
                  <a:pt x="208" y="514"/>
                </a:cubicBezTo>
                <a:cubicBezTo>
                  <a:pt x="208" y="510"/>
                  <a:pt x="207" y="506"/>
                  <a:pt x="203" y="502"/>
                </a:cubicBezTo>
                <a:cubicBezTo>
                  <a:pt x="197" y="497"/>
                  <a:pt x="192" y="489"/>
                  <a:pt x="186" y="483"/>
                </a:cubicBezTo>
                <a:cubicBezTo>
                  <a:pt x="182" y="478"/>
                  <a:pt x="177" y="473"/>
                  <a:pt x="173" y="469"/>
                </a:cubicBezTo>
                <a:cubicBezTo>
                  <a:pt x="171" y="467"/>
                  <a:pt x="169" y="467"/>
                  <a:pt x="167" y="467"/>
                </a:cubicBezTo>
                <a:cubicBezTo>
                  <a:pt x="167" y="467"/>
                  <a:pt x="166" y="469"/>
                  <a:pt x="165" y="471"/>
                </a:cubicBezTo>
                <a:cubicBezTo>
                  <a:pt x="165" y="474"/>
                  <a:pt x="165" y="478"/>
                  <a:pt x="164" y="481"/>
                </a:cubicBezTo>
                <a:cubicBezTo>
                  <a:pt x="163" y="483"/>
                  <a:pt x="162" y="486"/>
                  <a:pt x="160" y="487"/>
                </a:cubicBezTo>
                <a:cubicBezTo>
                  <a:pt x="159" y="488"/>
                  <a:pt x="156" y="486"/>
                  <a:pt x="154" y="485"/>
                </a:cubicBezTo>
                <a:cubicBezTo>
                  <a:pt x="151" y="482"/>
                  <a:pt x="149" y="480"/>
                  <a:pt x="147" y="477"/>
                </a:cubicBezTo>
                <a:cubicBezTo>
                  <a:pt x="132" y="459"/>
                  <a:pt x="113" y="444"/>
                  <a:pt x="96" y="429"/>
                </a:cubicBezTo>
                <a:cubicBezTo>
                  <a:pt x="85" y="420"/>
                  <a:pt x="74" y="411"/>
                  <a:pt x="63" y="402"/>
                </a:cubicBezTo>
                <a:cubicBezTo>
                  <a:pt x="60" y="399"/>
                  <a:pt x="57" y="396"/>
                  <a:pt x="54" y="393"/>
                </a:cubicBezTo>
                <a:cubicBezTo>
                  <a:pt x="54" y="393"/>
                  <a:pt x="54" y="391"/>
                  <a:pt x="54" y="391"/>
                </a:cubicBezTo>
                <a:cubicBezTo>
                  <a:pt x="56" y="390"/>
                  <a:pt x="57" y="389"/>
                  <a:pt x="58" y="390"/>
                </a:cubicBezTo>
                <a:cubicBezTo>
                  <a:pt x="69" y="397"/>
                  <a:pt x="79" y="404"/>
                  <a:pt x="89" y="412"/>
                </a:cubicBezTo>
                <a:cubicBezTo>
                  <a:pt x="102" y="420"/>
                  <a:pt x="114" y="429"/>
                  <a:pt x="127" y="437"/>
                </a:cubicBezTo>
                <a:cubicBezTo>
                  <a:pt x="130" y="440"/>
                  <a:pt x="133" y="441"/>
                  <a:pt x="136" y="443"/>
                </a:cubicBezTo>
                <a:cubicBezTo>
                  <a:pt x="144" y="448"/>
                  <a:pt x="146" y="447"/>
                  <a:pt x="149" y="438"/>
                </a:cubicBezTo>
                <a:cubicBezTo>
                  <a:pt x="150" y="432"/>
                  <a:pt x="151" y="426"/>
                  <a:pt x="152" y="420"/>
                </a:cubicBezTo>
                <a:cubicBezTo>
                  <a:pt x="153" y="416"/>
                  <a:pt x="157" y="415"/>
                  <a:pt x="160" y="418"/>
                </a:cubicBezTo>
                <a:cubicBezTo>
                  <a:pt x="163" y="421"/>
                  <a:pt x="165" y="424"/>
                  <a:pt x="168" y="427"/>
                </a:cubicBezTo>
                <a:cubicBezTo>
                  <a:pt x="178" y="437"/>
                  <a:pt x="187" y="446"/>
                  <a:pt x="196" y="455"/>
                </a:cubicBezTo>
                <a:cubicBezTo>
                  <a:pt x="197" y="456"/>
                  <a:pt x="199" y="456"/>
                  <a:pt x="200" y="456"/>
                </a:cubicBezTo>
                <a:cubicBezTo>
                  <a:pt x="201" y="456"/>
                  <a:pt x="202" y="454"/>
                  <a:pt x="201" y="453"/>
                </a:cubicBezTo>
                <a:cubicBezTo>
                  <a:pt x="201" y="445"/>
                  <a:pt x="201" y="437"/>
                  <a:pt x="201" y="429"/>
                </a:cubicBezTo>
                <a:cubicBezTo>
                  <a:pt x="200" y="407"/>
                  <a:pt x="199" y="385"/>
                  <a:pt x="199" y="363"/>
                </a:cubicBezTo>
                <a:cubicBezTo>
                  <a:pt x="199" y="347"/>
                  <a:pt x="201" y="331"/>
                  <a:pt x="202" y="315"/>
                </a:cubicBezTo>
                <a:cubicBezTo>
                  <a:pt x="203" y="312"/>
                  <a:pt x="203" y="309"/>
                  <a:pt x="204" y="306"/>
                </a:cubicBezTo>
                <a:cubicBezTo>
                  <a:pt x="208" y="297"/>
                  <a:pt x="212" y="294"/>
                  <a:pt x="221" y="294"/>
                </a:cubicBezTo>
                <a:cubicBezTo>
                  <a:pt x="229" y="294"/>
                  <a:pt x="236" y="296"/>
                  <a:pt x="242" y="297"/>
                </a:cubicBezTo>
                <a:cubicBezTo>
                  <a:pt x="247" y="298"/>
                  <a:pt x="250" y="297"/>
                  <a:pt x="253" y="293"/>
                </a:cubicBezTo>
                <a:cubicBezTo>
                  <a:pt x="256" y="289"/>
                  <a:pt x="259" y="285"/>
                  <a:pt x="261" y="280"/>
                </a:cubicBezTo>
                <a:cubicBezTo>
                  <a:pt x="267" y="271"/>
                  <a:pt x="273" y="262"/>
                  <a:pt x="281" y="253"/>
                </a:cubicBezTo>
                <a:cubicBezTo>
                  <a:pt x="285" y="248"/>
                  <a:pt x="289" y="246"/>
                  <a:pt x="296" y="249"/>
                </a:cubicBezTo>
                <a:cubicBezTo>
                  <a:pt x="304" y="252"/>
                  <a:pt x="313" y="252"/>
                  <a:pt x="322" y="254"/>
                </a:cubicBezTo>
                <a:cubicBezTo>
                  <a:pt x="362" y="264"/>
                  <a:pt x="400" y="280"/>
                  <a:pt x="435" y="302"/>
                </a:cubicBezTo>
                <a:cubicBezTo>
                  <a:pt x="462" y="318"/>
                  <a:pt x="486" y="337"/>
                  <a:pt x="509" y="360"/>
                </a:cubicBezTo>
                <a:cubicBezTo>
                  <a:pt x="512" y="363"/>
                  <a:pt x="516" y="367"/>
                  <a:pt x="520" y="370"/>
                </a:cubicBezTo>
                <a:cubicBezTo>
                  <a:pt x="523" y="373"/>
                  <a:pt x="524" y="373"/>
                  <a:pt x="527" y="369"/>
                </a:cubicBezTo>
                <a:cubicBezTo>
                  <a:pt x="543" y="348"/>
                  <a:pt x="561" y="330"/>
                  <a:pt x="582" y="315"/>
                </a:cubicBezTo>
                <a:cubicBezTo>
                  <a:pt x="597" y="303"/>
                  <a:pt x="613" y="291"/>
                  <a:pt x="630" y="280"/>
                </a:cubicBezTo>
                <a:cubicBezTo>
                  <a:pt x="642" y="272"/>
                  <a:pt x="656" y="267"/>
                  <a:pt x="669" y="261"/>
                </a:cubicBezTo>
                <a:cubicBezTo>
                  <a:pt x="681" y="256"/>
                  <a:pt x="693" y="252"/>
                  <a:pt x="705" y="248"/>
                </a:cubicBezTo>
                <a:cubicBezTo>
                  <a:pt x="710" y="246"/>
                  <a:pt x="716" y="246"/>
                  <a:pt x="721" y="245"/>
                </a:cubicBezTo>
                <a:cubicBezTo>
                  <a:pt x="731" y="244"/>
                  <a:pt x="741" y="246"/>
                  <a:pt x="750" y="243"/>
                </a:cubicBezTo>
                <a:cubicBezTo>
                  <a:pt x="760" y="239"/>
                  <a:pt x="766" y="243"/>
                  <a:pt x="773" y="248"/>
                </a:cubicBezTo>
                <a:cubicBezTo>
                  <a:pt x="796" y="266"/>
                  <a:pt x="817" y="285"/>
                  <a:pt x="838" y="306"/>
                </a:cubicBezTo>
                <a:cubicBezTo>
                  <a:pt x="839" y="307"/>
                  <a:pt x="841" y="309"/>
                  <a:pt x="842" y="310"/>
                </a:cubicBezTo>
                <a:cubicBezTo>
                  <a:pt x="846" y="314"/>
                  <a:pt x="850" y="316"/>
                  <a:pt x="856" y="314"/>
                </a:cubicBezTo>
                <a:cubicBezTo>
                  <a:pt x="862" y="312"/>
                  <a:pt x="868" y="311"/>
                  <a:pt x="875" y="310"/>
                </a:cubicBezTo>
                <a:cubicBezTo>
                  <a:pt x="881" y="309"/>
                  <a:pt x="887" y="309"/>
                  <a:pt x="893" y="313"/>
                </a:cubicBezTo>
                <a:cubicBezTo>
                  <a:pt x="901" y="317"/>
                  <a:pt x="905" y="324"/>
                  <a:pt x="906" y="333"/>
                </a:cubicBezTo>
                <a:cubicBezTo>
                  <a:pt x="907" y="347"/>
                  <a:pt x="909" y="362"/>
                  <a:pt x="910" y="376"/>
                </a:cubicBezTo>
                <a:cubicBezTo>
                  <a:pt x="910" y="378"/>
                  <a:pt x="911" y="380"/>
                  <a:pt x="912" y="382"/>
                </a:cubicBezTo>
                <a:cubicBezTo>
                  <a:pt x="912" y="382"/>
                  <a:pt x="914" y="382"/>
                  <a:pt x="914" y="382"/>
                </a:cubicBezTo>
                <a:cubicBezTo>
                  <a:pt x="915" y="381"/>
                  <a:pt x="916" y="379"/>
                  <a:pt x="916" y="378"/>
                </a:cubicBezTo>
                <a:cubicBezTo>
                  <a:pt x="919" y="372"/>
                  <a:pt x="921" y="367"/>
                  <a:pt x="923" y="361"/>
                </a:cubicBezTo>
                <a:cubicBezTo>
                  <a:pt x="927" y="353"/>
                  <a:pt x="931" y="352"/>
                  <a:pt x="936" y="358"/>
                </a:cubicBezTo>
                <a:cubicBezTo>
                  <a:pt x="939" y="361"/>
                  <a:pt x="941" y="364"/>
                  <a:pt x="943" y="367"/>
                </a:cubicBezTo>
                <a:cubicBezTo>
                  <a:pt x="947" y="371"/>
                  <a:pt x="950" y="371"/>
                  <a:pt x="953" y="366"/>
                </a:cubicBezTo>
                <a:cubicBezTo>
                  <a:pt x="962" y="347"/>
                  <a:pt x="972" y="329"/>
                  <a:pt x="982" y="311"/>
                </a:cubicBezTo>
                <a:cubicBezTo>
                  <a:pt x="989" y="296"/>
                  <a:pt x="997" y="282"/>
                  <a:pt x="1004" y="268"/>
                </a:cubicBezTo>
                <a:cubicBezTo>
                  <a:pt x="1005" y="265"/>
                  <a:pt x="1007" y="262"/>
                  <a:pt x="1011" y="262"/>
                </a:cubicBezTo>
                <a:cubicBezTo>
                  <a:pt x="1013" y="262"/>
                  <a:pt x="1014" y="266"/>
                  <a:pt x="1012" y="271"/>
                </a:cubicBezTo>
                <a:cubicBezTo>
                  <a:pt x="1010" y="275"/>
                  <a:pt x="1009" y="280"/>
                  <a:pt x="1007" y="284"/>
                </a:cubicBezTo>
                <a:cubicBezTo>
                  <a:pt x="985" y="324"/>
                  <a:pt x="971" y="368"/>
                  <a:pt x="959" y="412"/>
                </a:cubicBezTo>
                <a:cubicBezTo>
                  <a:pt x="957" y="417"/>
                  <a:pt x="956" y="422"/>
                  <a:pt x="954" y="428"/>
                </a:cubicBezTo>
                <a:cubicBezTo>
                  <a:pt x="953" y="431"/>
                  <a:pt x="949" y="431"/>
                  <a:pt x="947" y="429"/>
                </a:cubicBezTo>
                <a:cubicBezTo>
                  <a:pt x="945" y="426"/>
                  <a:pt x="943" y="423"/>
                  <a:pt x="941" y="420"/>
                </a:cubicBezTo>
                <a:cubicBezTo>
                  <a:pt x="940" y="417"/>
                  <a:pt x="938" y="413"/>
                  <a:pt x="937" y="410"/>
                </a:cubicBezTo>
                <a:cubicBezTo>
                  <a:pt x="936" y="409"/>
                  <a:pt x="934" y="407"/>
                  <a:pt x="932" y="407"/>
                </a:cubicBezTo>
                <a:cubicBezTo>
                  <a:pt x="931" y="407"/>
                  <a:pt x="929" y="409"/>
                  <a:pt x="928" y="411"/>
                </a:cubicBezTo>
                <a:cubicBezTo>
                  <a:pt x="924" y="423"/>
                  <a:pt x="920" y="436"/>
                  <a:pt x="917" y="449"/>
                </a:cubicBezTo>
                <a:cubicBezTo>
                  <a:pt x="916" y="453"/>
                  <a:pt x="916" y="459"/>
                  <a:pt x="917" y="464"/>
                </a:cubicBezTo>
                <a:cubicBezTo>
                  <a:pt x="918" y="482"/>
                  <a:pt x="920" y="501"/>
                  <a:pt x="922" y="520"/>
                </a:cubicBezTo>
                <a:cubicBezTo>
                  <a:pt x="923" y="525"/>
                  <a:pt x="925" y="526"/>
                  <a:pt x="929" y="525"/>
                </a:cubicBezTo>
                <a:cubicBezTo>
                  <a:pt x="947" y="520"/>
                  <a:pt x="965" y="515"/>
                  <a:pt x="982" y="511"/>
                </a:cubicBezTo>
                <a:cubicBezTo>
                  <a:pt x="985" y="510"/>
                  <a:pt x="987" y="509"/>
                  <a:pt x="990" y="509"/>
                </a:cubicBezTo>
                <a:cubicBezTo>
                  <a:pt x="994" y="507"/>
                  <a:pt x="997" y="509"/>
                  <a:pt x="996" y="514"/>
                </a:cubicBezTo>
                <a:cubicBezTo>
                  <a:pt x="995" y="519"/>
                  <a:pt x="993" y="525"/>
                  <a:pt x="992" y="530"/>
                </a:cubicBezTo>
                <a:cubicBezTo>
                  <a:pt x="991" y="537"/>
                  <a:pt x="992" y="539"/>
                  <a:pt x="999" y="538"/>
                </a:cubicBezTo>
                <a:cubicBezTo>
                  <a:pt x="1020" y="534"/>
                  <a:pt x="1042" y="531"/>
                  <a:pt x="1063" y="527"/>
                </a:cubicBezTo>
                <a:cubicBezTo>
                  <a:pt x="1072" y="526"/>
                  <a:pt x="1080" y="524"/>
                  <a:pt x="1089" y="523"/>
                </a:cubicBezTo>
                <a:cubicBezTo>
                  <a:pt x="1090" y="523"/>
                  <a:pt x="1092" y="523"/>
                  <a:pt x="1093" y="523"/>
                </a:cubicBezTo>
                <a:cubicBezTo>
                  <a:pt x="1094" y="524"/>
                  <a:pt x="1094" y="526"/>
                  <a:pt x="1094" y="526"/>
                </a:cubicBezTo>
                <a:cubicBezTo>
                  <a:pt x="1090" y="528"/>
                  <a:pt x="1087" y="530"/>
                  <a:pt x="1083" y="531"/>
                </a:cubicBezTo>
                <a:cubicBezTo>
                  <a:pt x="1049" y="541"/>
                  <a:pt x="1015" y="551"/>
                  <a:pt x="981" y="561"/>
                </a:cubicBezTo>
                <a:cubicBezTo>
                  <a:pt x="979" y="562"/>
                  <a:pt x="977" y="562"/>
                  <a:pt x="975" y="562"/>
                </a:cubicBezTo>
                <a:cubicBezTo>
                  <a:pt x="973" y="563"/>
                  <a:pt x="970" y="560"/>
                  <a:pt x="970" y="558"/>
                </a:cubicBezTo>
                <a:cubicBezTo>
                  <a:pt x="970" y="553"/>
                  <a:pt x="971" y="548"/>
                  <a:pt x="971" y="543"/>
                </a:cubicBezTo>
                <a:cubicBezTo>
                  <a:pt x="971" y="538"/>
                  <a:pt x="969" y="536"/>
                  <a:pt x="965" y="537"/>
                </a:cubicBezTo>
                <a:cubicBezTo>
                  <a:pt x="953" y="542"/>
                  <a:pt x="941" y="548"/>
                  <a:pt x="929" y="553"/>
                </a:cubicBezTo>
                <a:cubicBezTo>
                  <a:pt x="927" y="554"/>
                  <a:pt x="926" y="556"/>
                  <a:pt x="926" y="558"/>
                </a:cubicBezTo>
                <a:cubicBezTo>
                  <a:pt x="925" y="561"/>
                  <a:pt x="926" y="565"/>
                  <a:pt x="926" y="568"/>
                </a:cubicBezTo>
                <a:cubicBezTo>
                  <a:pt x="928" y="587"/>
                  <a:pt x="926" y="606"/>
                  <a:pt x="923" y="624"/>
                </a:cubicBezTo>
                <a:cubicBezTo>
                  <a:pt x="922" y="628"/>
                  <a:pt x="920" y="632"/>
                  <a:pt x="918" y="635"/>
                </a:cubicBezTo>
                <a:cubicBezTo>
                  <a:pt x="917" y="639"/>
                  <a:pt x="918" y="641"/>
                  <a:pt x="920" y="644"/>
                </a:cubicBezTo>
                <a:cubicBezTo>
                  <a:pt x="929" y="651"/>
                  <a:pt x="937" y="658"/>
                  <a:pt x="946" y="665"/>
                </a:cubicBezTo>
                <a:cubicBezTo>
                  <a:pt x="949" y="668"/>
                  <a:pt x="951" y="667"/>
                  <a:pt x="953" y="664"/>
                </a:cubicBezTo>
                <a:cubicBezTo>
                  <a:pt x="955" y="659"/>
                  <a:pt x="957" y="654"/>
                  <a:pt x="959" y="650"/>
                </a:cubicBezTo>
                <a:cubicBezTo>
                  <a:pt x="960" y="646"/>
                  <a:pt x="961" y="643"/>
                  <a:pt x="963" y="640"/>
                </a:cubicBezTo>
                <a:cubicBezTo>
                  <a:pt x="965" y="635"/>
                  <a:pt x="970" y="634"/>
                  <a:pt x="974" y="637"/>
                </a:cubicBezTo>
                <a:cubicBezTo>
                  <a:pt x="977" y="639"/>
                  <a:pt x="979" y="641"/>
                  <a:pt x="981" y="643"/>
                </a:cubicBezTo>
                <a:cubicBezTo>
                  <a:pt x="1000" y="658"/>
                  <a:pt x="1018" y="675"/>
                  <a:pt x="1037" y="690"/>
                </a:cubicBezTo>
                <a:cubicBezTo>
                  <a:pt x="1055" y="704"/>
                  <a:pt x="1073" y="717"/>
                  <a:pt x="1092" y="731"/>
                </a:cubicBezTo>
                <a:cubicBezTo>
                  <a:pt x="1095" y="733"/>
                  <a:pt x="1099" y="736"/>
                  <a:pt x="1102" y="739"/>
                </a:cubicBezTo>
                <a:cubicBezTo>
                  <a:pt x="1103" y="740"/>
                  <a:pt x="1103" y="742"/>
                  <a:pt x="1103" y="743"/>
                </a:cubicBezTo>
                <a:cubicBezTo>
                  <a:pt x="1102" y="743"/>
                  <a:pt x="1100" y="744"/>
                  <a:pt x="1099" y="744"/>
                </a:cubicBezTo>
                <a:cubicBezTo>
                  <a:pt x="1096" y="742"/>
                  <a:pt x="1092" y="741"/>
                  <a:pt x="1090" y="739"/>
                </a:cubicBezTo>
                <a:cubicBezTo>
                  <a:pt x="1071" y="727"/>
                  <a:pt x="1052" y="715"/>
                  <a:pt x="1033" y="703"/>
                </a:cubicBezTo>
                <a:cubicBezTo>
                  <a:pt x="1020" y="694"/>
                  <a:pt x="1007" y="686"/>
                  <a:pt x="993" y="677"/>
                </a:cubicBezTo>
                <a:cubicBezTo>
                  <a:pt x="992" y="677"/>
                  <a:pt x="991" y="676"/>
                  <a:pt x="989" y="675"/>
                </a:cubicBezTo>
                <a:cubicBezTo>
                  <a:pt x="985" y="673"/>
                  <a:pt x="982" y="674"/>
                  <a:pt x="981" y="678"/>
                </a:cubicBezTo>
                <a:cubicBezTo>
                  <a:pt x="978" y="686"/>
                  <a:pt x="976" y="694"/>
                  <a:pt x="974" y="702"/>
                </a:cubicBezTo>
                <a:cubicBezTo>
                  <a:pt x="973" y="704"/>
                  <a:pt x="973" y="707"/>
                  <a:pt x="971" y="709"/>
                </a:cubicBezTo>
                <a:cubicBezTo>
                  <a:pt x="970" y="711"/>
                  <a:pt x="968" y="712"/>
                  <a:pt x="965" y="711"/>
                </a:cubicBezTo>
                <a:cubicBezTo>
                  <a:pt x="964" y="710"/>
                  <a:pt x="963" y="710"/>
                  <a:pt x="962" y="709"/>
                </a:cubicBezTo>
                <a:cubicBezTo>
                  <a:pt x="943" y="695"/>
                  <a:pt x="923" y="682"/>
                  <a:pt x="904" y="668"/>
                </a:cubicBezTo>
                <a:cubicBezTo>
                  <a:pt x="899" y="664"/>
                  <a:pt x="894" y="663"/>
                  <a:pt x="887" y="664"/>
                </a:cubicBezTo>
                <a:cubicBezTo>
                  <a:pt x="874" y="666"/>
                  <a:pt x="860" y="668"/>
                  <a:pt x="847" y="670"/>
                </a:cubicBezTo>
                <a:cubicBezTo>
                  <a:pt x="842" y="670"/>
                  <a:pt x="839" y="673"/>
                  <a:pt x="838" y="677"/>
                </a:cubicBezTo>
                <a:cubicBezTo>
                  <a:pt x="834" y="688"/>
                  <a:pt x="829" y="700"/>
                  <a:pt x="826" y="711"/>
                </a:cubicBezTo>
                <a:cubicBezTo>
                  <a:pt x="821" y="727"/>
                  <a:pt x="814" y="742"/>
                  <a:pt x="811" y="759"/>
                </a:cubicBezTo>
                <a:cubicBezTo>
                  <a:pt x="811" y="763"/>
                  <a:pt x="808" y="764"/>
                  <a:pt x="805" y="764"/>
                </a:cubicBezTo>
                <a:cubicBezTo>
                  <a:pt x="798" y="762"/>
                  <a:pt x="791" y="760"/>
                  <a:pt x="784" y="759"/>
                </a:cubicBezTo>
                <a:cubicBezTo>
                  <a:pt x="782" y="758"/>
                  <a:pt x="779" y="760"/>
                  <a:pt x="778" y="761"/>
                </a:cubicBezTo>
                <a:cubicBezTo>
                  <a:pt x="775" y="765"/>
                  <a:pt x="772" y="770"/>
                  <a:pt x="770" y="775"/>
                </a:cubicBezTo>
                <a:cubicBezTo>
                  <a:pt x="763" y="793"/>
                  <a:pt x="756" y="811"/>
                  <a:pt x="748" y="830"/>
                </a:cubicBezTo>
                <a:cubicBezTo>
                  <a:pt x="744" y="839"/>
                  <a:pt x="740" y="849"/>
                  <a:pt x="735" y="859"/>
                </a:cubicBezTo>
                <a:cubicBezTo>
                  <a:pt x="735" y="859"/>
                  <a:pt x="733" y="860"/>
                  <a:pt x="733" y="860"/>
                </a:cubicBezTo>
                <a:cubicBezTo>
                  <a:pt x="732" y="859"/>
                  <a:pt x="730" y="858"/>
                  <a:pt x="730" y="857"/>
                </a:cubicBezTo>
                <a:cubicBezTo>
                  <a:pt x="730" y="852"/>
                  <a:pt x="730" y="847"/>
                  <a:pt x="732" y="842"/>
                </a:cubicBezTo>
                <a:cubicBezTo>
                  <a:pt x="734" y="833"/>
                  <a:pt x="737" y="824"/>
                  <a:pt x="739" y="814"/>
                </a:cubicBezTo>
                <a:cubicBezTo>
                  <a:pt x="748" y="788"/>
                  <a:pt x="755" y="761"/>
                  <a:pt x="760" y="733"/>
                </a:cubicBezTo>
                <a:cubicBezTo>
                  <a:pt x="762" y="724"/>
                  <a:pt x="765" y="721"/>
                  <a:pt x="776" y="726"/>
                </a:cubicBezTo>
                <a:cubicBezTo>
                  <a:pt x="779" y="727"/>
                  <a:pt x="782" y="729"/>
                  <a:pt x="784" y="730"/>
                </a:cubicBezTo>
                <a:cubicBezTo>
                  <a:pt x="792" y="734"/>
                  <a:pt x="794" y="734"/>
                  <a:pt x="796" y="726"/>
                </a:cubicBezTo>
                <a:cubicBezTo>
                  <a:pt x="800" y="711"/>
                  <a:pt x="803" y="696"/>
                  <a:pt x="807" y="681"/>
                </a:cubicBezTo>
                <a:cubicBezTo>
                  <a:pt x="808" y="677"/>
                  <a:pt x="805" y="675"/>
                  <a:pt x="801" y="675"/>
                </a:cubicBezTo>
                <a:cubicBezTo>
                  <a:pt x="795" y="675"/>
                  <a:pt x="789" y="676"/>
                  <a:pt x="782" y="676"/>
                </a:cubicBezTo>
                <a:cubicBezTo>
                  <a:pt x="768" y="678"/>
                  <a:pt x="753" y="679"/>
                  <a:pt x="739" y="681"/>
                </a:cubicBezTo>
                <a:cubicBezTo>
                  <a:pt x="726" y="682"/>
                  <a:pt x="713" y="683"/>
                  <a:pt x="701" y="685"/>
                </a:cubicBezTo>
                <a:cubicBezTo>
                  <a:pt x="671" y="689"/>
                  <a:pt x="642" y="694"/>
                  <a:pt x="612" y="699"/>
                </a:cubicBezTo>
                <a:cubicBezTo>
                  <a:pt x="606" y="700"/>
                  <a:pt x="600" y="703"/>
                  <a:pt x="594" y="706"/>
                </a:cubicBezTo>
                <a:cubicBezTo>
                  <a:pt x="591" y="708"/>
                  <a:pt x="589" y="711"/>
                  <a:pt x="591" y="715"/>
                </a:cubicBezTo>
                <a:cubicBezTo>
                  <a:pt x="595" y="729"/>
                  <a:pt x="598" y="742"/>
                  <a:pt x="602" y="756"/>
                </a:cubicBezTo>
                <a:cubicBezTo>
                  <a:pt x="604" y="760"/>
                  <a:pt x="607" y="761"/>
                  <a:pt x="611" y="759"/>
                </a:cubicBezTo>
                <a:cubicBezTo>
                  <a:pt x="614" y="758"/>
                  <a:pt x="617" y="756"/>
                  <a:pt x="620" y="754"/>
                </a:cubicBezTo>
                <a:cubicBezTo>
                  <a:pt x="627" y="748"/>
                  <a:pt x="635" y="742"/>
                  <a:pt x="643" y="737"/>
                </a:cubicBezTo>
                <a:cubicBezTo>
                  <a:pt x="645" y="734"/>
                  <a:pt x="649" y="735"/>
                  <a:pt x="651" y="738"/>
                </a:cubicBezTo>
                <a:cubicBezTo>
                  <a:pt x="653" y="740"/>
                  <a:pt x="655" y="743"/>
                  <a:pt x="656" y="747"/>
                </a:cubicBezTo>
                <a:cubicBezTo>
                  <a:pt x="661" y="761"/>
                  <a:pt x="666" y="775"/>
                  <a:pt x="670" y="788"/>
                </a:cubicBezTo>
                <a:cubicBezTo>
                  <a:pt x="675" y="801"/>
                  <a:pt x="678" y="815"/>
                  <a:pt x="683" y="827"/>
                </a:cubicBezTo>
                <a:cubicBezTo>
                  <a:pt x="693" y="855"/>
                  <a:pt x="703" y="883"/>
                  <a:pt x="714" y="910"/>
                </a:cubicBezTo>
                <a:cubicBezTo>
                  <a:pt x="714" y="912"/>
                  <a:pt x="715" y="914"/>
                  <a:pt x="715" y="916"/>
                </a:cubicBezTo>
                <a:cubicBezTo>
                  <a:pt x="715" y="917"/>
                  <a:pt x="713" y="917"/>
                  <a:pt x="713" y="918"/>
                </a:cubicBezTo>
                <a:cubicBezTo>
                  <a:pt x="712" y="918"/>
                  <a:pt x="712" y="918"/>
                  <a:pt x="711" y="918"/>
                </a:cubicBezTo>
                <a:cubicBezTo>
                  <a:pt x="710" y="916"/>
                  <a:pt x="707" y="914"/>
                  <a:pt x="706" y="912"/>
                </a:cubicBezTo>
                <a:cubicBezTo>
                  <a:pt x="698" y="898"/>
                  <a:pt x="690" y="884"/>
                  <a:pt x="682" y="870"/>
                </a:cubicBezTo>
                <a:cubicBezTo>
                  <a:pt x="672" y="849"/>
                  <a:pt x="662" y="827"/>
                  <a:pt x="652" y="805"/>
                </a:cubicBezTo>
                <a:cubicBezTo>
                  <a:pt x="651" y="804"/>
                  <a:pt x="651" y="803"/>
                  <a:pt x="651" y="803"/>
                </a:cubicBezTo>
                <a:cubicBezTo>
                  <a:pt x="640" y="781"/>
                  <a:pt x="641" y="781"/>
                  <a:pt x="623" y="797"/>
                </a:cubicBezTo>
                <a:cubicBezTo>
                  <a:pt x="616" y="802"/>
                  <a:pt x="610" y="808"/>
                  <a:pt x="603" y="813"/>
                </a:cubicBezTo>
                <a:cubicBezTo>
                  <a:pt x="601" y="815"/>
                  <a:pt x="598" y="815"/>
                  <a:pt x="595" y="812"/>
                </a:cubicBezTo>
                <a:cubicBezTo>
                  <a:pt x="594" y="809"/>
                  <a:pt x="592" y="807"/>
                  <a:pt x="591" y="804"/>
                </a:cubicBezTo>
                <a:cubicBezTo>
                  <a:pt x="578" y="779"/>
                  <a:pt x="564" y="755"/>
                  <a:pt x="551" y="730"/>
                </a:cubicBezTo>
                <a:cubicBezTo>
                  <a:pt x="542" y="713"/>
                  <a:pt x="542" y="713"/>
                  <a:pt x="523" y="718"/>
                </a:cubicBezTo>
                <a:cubicBezTo>
                  <a:pt x="517" y="719"/>
                  <a:pt x="510" y="719"/>
                  <a:pt x="506" y="723"/>
                </a:cubicBezTo>
                <a:cubicBezTo>
                  <a:pt x="502" y="727"/>
                  <a:pt x="501" y="734"/>
                  <a:pt x="500" y="740"/>
                </a:cubicBezTo>
                <a:cubicBezTo>
                  <a:pt x="492" y="764"/>
                  <a:pt x="485" y="788"/>
                  <a:pt x="477" y="812"/>
                </a:cubicBezTo>
                <a:cubicBezTo>
                  <a:pt x="476" y="818"/>
                  <a:pt x="474" y="823"/>
                  <a:pt x="472" y="828"/>
                </a:cubicBezTo>
                <a:cubicBezTo>
                  <a:pt x="467" y="838"/>
                  <a:pt x="466" y="839"/>
                  <a:pt x="456" y="834"/>
                </a:cubicBezTo>
                <a:cubicBezTo>
                  <a:pt x="451" y="832"/>
                  <a:pt x="447" y="830"/>
                  <a:pt x="442" y="828"/>
                </a:cubicBezTo>
                <a:cubicBezTo>
                  <a:pt x="437" y="826"/>
                  <a:pt x="435" y="827"/>
                  <a:pt x="434" y="833"/>
                </a:cubicBezTo>
                <a:cubicBezTo>
                  <a:pt x="429" y="855"/>
                  <a:pt x="425" y="877"/>
                  <a:pt x="421" y="900"/>
                </a:cubicBezTo>
                <a:cubicBezTo>
                  <a:pt x="417" y="925"/>
                  <a:pt x="411" y="949"/>
                  <a:pt x="409" y="975"/>
                </a:cubicBezTo>
                <a:cubicBezTo>
                  <a:pt x="409" y="978"/>
                  <a:pt x="407" y="981"/>
                  <a:pt x="406" y="983"/>
                </a:cubicBezTo>
                <a:cubicBezTo>
                  <a:pt x="406" y="984"/>
                  <a:pt x="405" y="985"/>
                  <a:pt x="404" y="985"/>
                </a:cubicBezTo>
                <a:cubicBezTo>
                  <a:pt x="403" y="984"/>
                  <a:pt x="402" y="983"/>
                  <a:pt x="402" y="983"/>
                </a:cubicBezTo>
                <a:cubicBezTo>
                  <a:pt x="401" y="980"/>
                  <a:pt x="401" y="978"/>
                  <a:pt x="401" y="975"/>
                </a:cubicBezTo>
                <a:cubicBezTo>
                  <a:pt x="401" y="954"/>
                  <a:pt x="402" y="933"/>
                  <a:pt x="402" y="907"/>
                </a:cubicBezTo>
                <a:close/>
                <a:moveTo>
                  <a:pt x="603" y="651"/>
                </a:moveTo>
                <a:cubicBezTo>
                  <a:pt x="604" y="647"/>
                  <a:pt x="607" y="647"/>
                  <a:pt x="609" y="646"/>
                </a:cubicBezTo>
                <a:cubicBezTo>
                  <a:pt x="633" y="638"/>
                  <a:pt x="657" y="630"/>
                  <a:pt x="681" y="622"/>
                </a:cubicBezTo>
                <a:cubicBezTo>
                  <a:pt x="689" y="620"/>
                  <a:pt x="697" y="617"/>
                  <a:pt x="704" y="616"/>
                </a:cubicBezTo>
                <a:cubicBezTo>
                  <a:pt x="714" y="613"/>
                  <a:pt x="724" y="611"/>
                  <a:pt x="734" y="609"/>
                </a:cubicBezTo>
                <a:cubicBezTo>
                  <a:pt x="749" y="607"/>
                  <a:pt x="764" y="606"/>
                  <a:pt x="779" y="605"/>
                </a:cubicBezTo>
                <a:cubicBezTo>
                  <a:pt x="781" y="605"/>
                  <a:pt x="782" y="607"/>
                  <a:pt x="784" y="608"/>
                </a:cubicBezTo>
                <a:cubicBezTo>
                  <a:pt x="782" y="609"/>
                  <a:pt x="781" y="611"/>
                  <a:pt x="780" y="611"/>
                </a:cubicBezTo>
                <a:cubicBezTo>
                  <a:pt x="771" y="612"/>
                  <a:pt x="763" y="613"/>
                  <a:pt x="754" y="614"/>
                </a:cubicBezTo>
                <a:cubicBezTo>
                  <a:pt x="734" y="615"/>
                  <a:pt x="715" y="618"/>
                  <a:pt x="696" y="624"/>
                </a:cubicBezTo>
                <a:cubicBezTo>
                  <a:pt x="677" y="631"/>
                  <a:pt x="658" y="636"/>
                  <a:pt x="639" y="641"/>
                </a:cubicBezTo>
                <a:cubicBezTo>
                  <a:pt x="631" y="644"/>
                  <a:pt x="623" y="647"/>
                  <a:pt x="615" y="649"/>
                </a:cubicBezTo>
                <a:cubicBezTo>
                  <a:pt x="611" y="650"/>
                  <a:pt x="607" y="652"/>
                  <a:pt x="603" y="651"/>
                </a:cubicBezTo>
                <a:close/>
                <a:moveTo>
                  <a:pt x="832" y="537"/>
                </a:moveTo>
                <a:cubicBezTo>
                  <a:pt x="830" y="538"/>
                  <a:pt x="830" y="539"/>
                  <a:pt x="829" y="540"/>
                </a:cubicBezTo>
                <a:cubicBezTo>
                  <a:pt x="828" y="539"/>
                  <a:pt x="827" y="538"/>
                  <a:pt x="827" y="537"/>
                </a:cubicBezTo>
                <a:cubicBezTo>
                  <a:pt x="825" y="531"/>
                  <a:pt x="824" y="525"/>
                  <a:pt x="823" y="520"/>
                </a:cubicBezTo>
                <a:cubicBezTo>
                  <a:pt x="823" y="518"/>
                  <a:pt x="824" y="517"/>
                  <a:pt x="825" y="516"/>
                </a:cubicBezTo>
                <a:cubicBezTo>
                  <a:pt x="826" y="517"/>
                  <a:pt x="828" y="517"/>
                  <a:pt x="828" y="518"/>
                </a:cubicBezTo>
                <a:cubicBezTo>
                  <a:pt x="830" y="524"/>
                  <a:pt x="831" y="531"/>
                  <a:pt x="832" y="537"/>
                </a:cubicBezTo>
                <a:close/>
                <a:moveTo>
                  <a:pt x="823" y="406"/>
                </a:moveTo>
                <a:cubicBezTo>
                  <a:pt x="824" y="405"/>
                  <a:pt x="824" y="403"/>
                  <a:pt x="824" y="402"/>
                </a:cubicBezTo>
                <a:cubicBezTo>
                  <a:pt x="824" y="401"/>
                  <a:pt x="826" y="401"/>
                  <a:pt x="826" y="401"/>
                </a:cubicBezTo>
                <a:cubicBezTo>
                  <a:pt x="827" y="401"/>
                  <a:pt x="828" y="401"/>
                  <a:pt x="828" y="402"/>
                </a:cubicBezTo>
                <a:cubicBezTo>
                  <a:pt x="829" y="403"/>
                  <a:pt x="829" y="404"/>
                  <a:pt x="829" y="405"/>
                </a:cubicBezTo>
                <a:cubicBezTo>
                  <a:pt x="830" y="416"/>
                  <a:pt x="830" y="426"/>
                  <a:pt x="831" y="437"/>
                </a:cubicBezTo>
                <a:cubicBezTo>
                  <a:pt x="832" y="447"/>
                  <a:pt x="833" y="457"/>
                  <a:pt x="834" y="467"/>
                </a:cubicBezTo>
                <a:cubicBezTo>
                  <a:pt x="834" y="468"/>
                  <a:pt x="834" y="470"/>
                  <a:pt x="833" y="471"/>
                </a:cubicBezTo>
                <a:cubicBezTo>
                  <a:pt x="833" y="472"/>
                  <a:pt x="832" y="473"/>
                  <a:pt x="832" y="473"/>
                </a:cubicBezTo>
                <a:cubicBezTo>
                  <a:pt x="831" y="474"/>
                  <a:pt x="829" y="473"/>
                  <a:pt x="829" y="472"/>
                </a:cubicBezTo>
                <a:cubicBezTo>
                  <a:pt x="829" y="471"/>
                  <a:pt x="828" y="469"/>
                  <a:pt x="828" y="467"/>
                </a:cubicBezTo>
                <a:cubicBezTo>
                  <a:pt x="826" y="446"/>
                  <a:pt x="825" y="426"/>
                  <a:pt x="823" y="406"/>
                </a:cubicBezTo>
                <a:close/>
                <a:moveTo>
                  <a:pt x="809" y="522"/>
                </a:moveTo>
                <a:cubicBezTo>
                  <a:pt x="805" y="521"/>
                  <a:pt x="805" y="517"/>
                  <a:pt x="805" y="514"/>
                </a:cubicBezTo>
                <a:cubicBezTo>
                  <a:pt x="803" y="498"/>
                  <a:pt x="802" y="481"/>
                  <a:pt x="801" y="464"/>
                </a:cubicBezTo>
                <a:cubicBezTo>
                  <a:pt x="799" y="448"/>
                  <a:pt x="797" y="432"/>
                  <a:pt x="795" y="416"/>
                </a:cubicBezTo>
                <a:cubicBezTo>
                  <a:pt x="793" y="392"/>
                  <a:pt x="791" y="368"/>
                  <a:pt x="788" y="344"/>
                </a:cubicBezTo>
                <a:cubicBezTo>
                  <a:pt x="788" y="342"/>
                  <a:pt x="788" y="341"/>
                  <a:pt x="788" y="339"/>
                </a:cubicBezTo>
                <a:cubicBezTo>
                  <a:pt x="789" y="339"/>
                  <a:pt x="790" y="338"/>
                  <a:pt x="791" y="338"/>
                </a:cubicBezTo>
                <a:cubicBezTo>
                  <a:pt x="791" y="338"/>
                  <a:pt x="792" y="339"/>
                  <a:pt x="793" y="339"/>
                </a:cubicBezTo>
                <a:cubicBezTo>
                  <a:pt x="793" y="341"/>
                  <a:pt x="794" y="342"/>
                  <a:pt x="794" y="344"/>
                </a:cubicBezTo>
                <a:cubicBezTo>
                  <a:pt x="795" y="358"/>
                  <a:pt x="796" y="372"/>
                  <a:pt x="798" y="386"/>
                </a:cubicBezTo>
                <a:cubicBezTo>
                  <a:pt x="799" y="401"/>
                  <a:pt x="801" y="415"/>
                  <a:pt x="803" y="430"/>
                </a:cubicBezTo>
                <a:cubicBezTo>
                  <a:pt x="806" y="457"/>
                  <a:pt x="810" y="484"/>
                  <a:pt x="810" y="511"/>
                </a:cubicBezTo>
                <a:cubicBezTo>
                  <a:pt x="810" y="515"/>
                  <a:pt x="810" y="518"/>
                  <a:pt x="809" y="522"/>
                </a:cubicBezTo>
                <a:close/>
                <a:moveTo>
                  <a:pt x="613" y="534"/>
                </a:moveTo>
                <a:cubicBezTo>
                  <a:pt x="613" y="534"/>
                  <a:pt x="612" y="533"/>
                  <a:pt x="611" y="533"/>
                </a:cubicBezTo>
                <a:cubicBezTo>
                  <a:pt x="611" y="530"/>
                  <a:pt x="614" y="527"/>
                  <a:pt x="617" y="528"/>
                </a:cubicBezTo>
                <a:cubicBezTo>
                  <a:pt x="618" y="528"/>
                  <a:pt x="619" y="528"/>
                  <a:pt x="619" y="529"/>
                </a:cubicBezTo>
                <a:cubicBezTo>
                  <a:pt x="620" y="532"/>
                  <a:pt x="617" y="534"/>
                  <a:pt x="613" y="534"/>
                </a:cubicBezTo>
                <a:close/>
                <a:moveTo>
                  <a:pt x="662" y="299"/>
                </a:moveTo>
                <a:cubicBezTo>
                  <a:pt x="664" y="298"/>
                  <a:pt x="666" y="297"/>
                  <a:pt x="669" y="296"/>
                </a:cubicBezTo>
                <a:cubicBezTo>
                  <a:pt x="669" y="296"/>
                  <a:pt x="670" y="297"/>
                  <a:pt x="671" y="297"/>
                </a:cubicBezTo>
                <a:cubicBezTo>
                  <a:pt x="671" y="298"/>
                  <a:pt x="671" y="299"/>
                  <a:pt x="671" y="299"/>
                </a:cubicBezTo>
                <a:cubicBezTo>
                  <a:pt x="668" y="300"/>
                  <a:pt x="666" y="301"/>
                  <a:pt x="663" y="303"/>
                </a:cubicBezTo>
                <a:cubicBezTo>
                  <a:pt x="663" y="302"/>
                  <a:pt x="662" y="301"/>
                  <a:pt x="662" y="299"/>
                </a:cubicBezTo>
                <a:close/>
                <a:moveTo>
                  <a:pt x="575" y="393"/>
                </a:moveTo>
                <a:cubicBezTo>
                  <a:pt x="571" y="396"/>
                  <a:pt x="567" y="400"/>
                  <a:pt x="563" y="403"/>
                </a:cubicBezTo>
                <a:cubicBezTo>
                  <a:pt x="562" y="404"/>
                  <a:pt x="561" y="403"/>
                  <a:pt x="560" y="403"/>
                </a:cubicBezTo>
                <a:cubicBezTo>
                  <a:pt x="560" y="402"/>
                  <a:pt x="559" y="400"/>
                  <a:pt x="560" y="400"/>
                </a:cubicBezTo>
                <a:cubicBezTo>
                  <a:pt x="564" y="397"/>
                  <a:pt x="567" y="393"/>
                  <a:pt x="571" y="390"/>
                </a:cubicBezTo>
                <a:cubicBezTo>
                  <a:pt x="571" y="390"/>
                  <a:pt x="572" y="390"/>
                  <a:pt x="573" y="390"/>
                </a:cubicBezTo>
                <a:cubicBezTo>
                  <a:pt x="573" y="390"/>
                  <a:pt x="573" y="390"/>
                  <a:pt x="574" y="391"/>
                </a:cubicBezTo>
                <a:cubicBezTo>
                  <a:pt x="574" y="391"/>
                  <a:pt x="574" y="391"/>
                  <a:pt x="575" y="393"/>
                </a:cubicBezTo>
                <a:close/>
                <a:moveTo>
                  <a:pt x="748" y="357"/>
                </a:moveTo>
                <a:cubicBezTo>
                  <a:pt x="747" y="358"/>
                  <a:pt x="747" y="359"/>
                  <a:pt x="746" y="359"/>
                </a:cubicBezTo>
                <a:cubicBezTo>
                  <a:pt x="743" y="361"/>
                  <a:pt x="739" y="362"/>
                  <a:pt x="735" y="363"/>
                </a:cubicBezTo>
                <a:cubicBezTo>
                  <a:pt x="735" y="363"/>
                  <a:pt x="734" y="362"/>
                  <a:pt x="733" y="361"/>
                </a:cubicBezTo>
                <a:cubicBezTo>
                  <a:pt x="733" y="361"/>
                  <a:pt x="733" y="360"/>
                  <a:pt x="733" y="360"/>
                </a:cubicBezTo>
                <a:cubicBezTo>
                  <a:pt x="737" y="357"/>
                  <a:pt x="741" y="354"/>
                  <a:pt x="746" y="355"/>
                </a:cubicBezTo>
                <a:cubicBezTo>
                  <a:pt x="747" y="355"/>
                  <a:pt x="747" y="356"/>
                  <a:pt x="748" y="357"/>
                </a:cubicBezTo>
                <a:close/>
                <a:moveTo>
                  <a:pt x="588" y="545"/>
                </a:moveTo>
                <a:cubicBezTo>
                  <a:pt x="588" y="546"/>
                  <a:pt x="588" y="546"/>
                  <a:pt x="588" y="547"/>
                </a:cubicBezTo>
                <a:cubicBezTo>
                  <a:pt x="587" y="548"/>
                  <a:pt x="586" y="550"/>
                  <a:pt x="585" y="550"/>
                </a:cubicBezTo>
                <a:cubicBezTo>
                  <a:pt x="580" y="552"/>
                  <a:pt x="577" y="559"/>
                  <a:pt x="570" y="556"/>
                </a:cubicBezTo>
                <a:cubicBezTo>
                  <a:pt x="572" y="550"/>
                  <a:pt x="578" y="548"/>
                  <a:pt x="583" y="545"/>
                </a:cubicBezTo>
                <a:cubicBezTo>
                  <a:pt x="584" y="544"/>
                  <a:pt x="585" y="544"/>
                  <a:pt x="587" y="544"/>
                </a:cubicBezTo>
                <a:cubicBezTo>
                  <a:pt x="587" y="544"/>
                  <a:pt x="588" y="545"/>
                  <a:pt x="588" y="545"/>
                </a:cubicBezTo>
                <a:close/>
                <a:moveTo>
                  <a:pt x="644" y="486"/>
                </a:moveTo>
                <a:cubicBezTo>
                  <a:pt x="644" y="487"/>
                  <a:pt x="644" y="488"/>
                  <a:pt x="643" y="489"/>
                </a:cubicBezTo>
                <a:cubicBezTo>
                  <a:pt x="640" y="491"/>
                  <a:pt x="637" y="492"/>
                  <a:pt x="634" y="494"/>
                </a:cubicBezTo>
                <a:cubicBezTo>
                  <a:pt x="631" y="495"/>
                  <a:pt x="629" y="499"/>
                  <a:pt x="626" y="495"/>
                </a:cubicBezTo>
                <a:cubicBezTo>
                  <a:pt x="628" y="493"/>
                  <a:pt x="629" y="490"/>
                  <a:pt x="632" y="489"/>
                </a:cubicBezTo>
                <a:cubicBezTo>
                  <a:pt x="635" y="487"/>
                  <a:pt x="639" y="486"/>
                  <a:pt x="643" y="484"/>
                </a:cubicBezTo>
                <a:cubicBezTo>
                  <a:pt x="643" y="484"/>
                  <a:pt x="644" y="486"/>
                  <a:pt x="644" y="486"/>
                </a:cubicBezTo>
                <a:close/>
                <a:moveTo>
                  <a:pt x="585" y="523"/>
                </a:moveTo>
                <a:cubicBezTo>
                  <a:pt x="585" y="523"/>
                  <a:pt x="585" y="524"/>
                  <a:pt x="585" y="524"/>
                </a:cubicBezTo>
                <a:cubicBezTo>
                  <a:pt x="580" y="528"/>
                  <a:pt x="574" y="532"/>
                  <a:pt x="569" y="535"/>
                </a:cubicBezTo>
                <a:cubicBezTo>
                  <a:pt x="569" y="536"/>
                  <a:pt x="567" y="536"/>
                  <a:pt x="567" y="535"/>
                </a:cubicBezTo>
                <a:cubicBezTo>
                  <a:pt x="566" y="534"/>
                  <a:pt x="566" y="533"/>
                  <a:pt x="566" y="532"/>
                </a:cubicBezTo>
                <a:cubicBezTo>
                  <a:pt x="571" y="527"/>
                  <a:pt x="577" y="523"/>
                  <a:pt x="584" y="521"/>
                </a:cubicBezTo>
                <a:cubicBezTo>
                  <a:pt x="584" y="521"/>
                  <a:pt x="584" y="521"/>
                  <a:pt x="585" y="521"/>
                </a:cubicBezTo>
                <a:cubicBezTo>
                  <a:pt x="585" y="522"/>
                  <a:pt x="585" y="522"/>
                  <a:pt x="585" y="523"/>
                </a:cubicBezTo>
                <a:close/>
                <a:moveTo>
                  <a:pt x="623" y="391"/>
                </a:moveTo>
                <a:cubicBezTo>
                  <a:pt x="623" y="392"/>
                  <a:pt x="623" y="393"/>
                  <a:pt x="622" y="394"/>
                </a:cubicBezTo>
                <a:cubicBezTo>
                  <a:pt x="619" y="396"/>
                  <a:pt x="617" y="398"/>
                  <a:pt x="614" y="400"/>
                </a:cubicBezTo>
                <a:cubicBezTo>
                  <a:pt x="610" y="401"/>
                  <a:pt x="608" y="406"/>
                  <a:pt x="604" y="403"/>
                </a:cubicBezTo>
                <a:cubicBezTo>
                  <a:pt x="606" y="400"/>
                  <a:pt x="608" y="397"/>
                  <a:pt x="611" y="394"/>
                </a:cubicBezTo>
                <a:cubicBezTo>
                  <a:pt x="614" y="392"/>
                  <a:pt x="617" y="391"/>
                  <a:pt x="620" y="390"/>
                </a:cubicBezTo>
                <a:cubicBezTo>
                  <a:pt x="621" y="390"/>
                  <a:pt x="622" y="391"/>
                  <a:pt x="623" y="391"/>
                </a:cubicBezTo>
                <a:close/>
                <a:moveTo>
                  <a:pt x="756" y="521"/>
                </a:moveTo>
                <a:cubicBezTo>
                  <a:pt x="758" y="521"/>
                  <a:pt x="760" y="521"/>
                  <a:pt x="761" y="522"/>
                </a:cubicBezTo>
                <a:cubicBezTo>
                  <a:pt x="762" y="522"/>
                  <a:pt x="762" y="523"/>
                  <a:pt x="762" y="524"/>
                </a:cubicBezTo>
                <a:cubicBezTo>
                  <a:pt x="762" y="525"/>
                  <a:pt x="762" y="526"/>
                  <a:pt x="761" y="526"/>
                </a:cubicBezTo>
                <a:cubicBezTo>
                  <a:pt x="754" y="527"/>
                  <a:pt x="748" y="528"/>
                  <a:pt x="741" y="529"/>
                </a:cubicBezTo>
                <a:cubicBezTo>
                  <a:pt x="740" y="529"/>
                  <a:pt x="739" y="528"/>
                  <a:pt x="739" y="527"/>
                </a:cubicBezTo>
                <a:cubicBezTo>
                  <a:pt x="739" y="526"/>
                  <a:pt x="740" y="525"/>
                  <a:pt x="741" y="525"/>
                </a:cubicBezTo>
                <a:cubicBezTo>
                  <a:pt x="746" y="523"/>
                  <a:pt x="751" y="522"/>
                  <a:pt x="756" y="521"/>
                </a:cubicBezTo>
                <a:close/>
                <a:moveTo>
                  <a:pt x="578" y="471"/>
                </a:moveTo>
                <a:cubicBezTo>
                  <a:pt x="578" y="471"/>
                  <a:pt x="578" y="473"/>
                  <a:pt x="577" y="473"/>
                </a:cubicBezTo>
                <a:cubicBezTo>
                  <a:pt x="575" y="475"/>
                  <a:pt x="572" y="477"/>
                  <a:pt x="569" y="479"/>
                </a:cubicBezTo>
                <a:cubicBezTo>
                  <a:pt x="564" y="481"/>
                  <a:pt x="562" y="488"/>
                  <a:pt x="555" y="486"/>
                </a:cubicBezTo>
                <a:cubicBezTo>
                  <a:pt x="557" y="480"/>
                  <a:pt x="562" y="477"/>
                  <a:pt x="566" y="474"/>
                </a:cubicBezTo>
                <a:cubicBezTo>
                  <a:pt x="569" y="472"/>
                  <a:pt x="572" y="471"/>
                  <a:pt x="575" y="469"/>
                </a:cubicBezTo>
                <a:cubicBezTo>
                  <a:pt x="576" y="469"/>
                  <a:pt x="577" y="470"/>
                  <a:pt x="578" y="471"/>
                </a:cubicBezTo>
                <a:close/>
                <a:moveTo>
                  <a:pt x="711" y="429"/>
                </a:moveTo>
                <a:cubicBezTo>
                  <a:pt x="702" y="434"/>
                  <a:pt x="694" y="439"/>
                  <a:pt x="681" y="441"/>
                </a:cubicBezTo>
                <a:cubicBezTo>
                  <a:pt x="692" y="432"/>
                  <a:pt x="700" y="428"/>
                  <a:pt x="711" y="429"/>
                </a:cubicBezTo>
                <a:close/>
                <a:moveTo>
                  <a:pt x="752" y="382"/>
                </a:moveTo>
                <a:cubicBezTo>
                  <a:pt x="753" y="382"/>
                  <a:pt x="755" y="383"/>
                  <a:pt x="756" y="384"/>
                </a:cubicBezTo>
                <a:cubicBezTo>
                  <a:pt x="756" y="384"/>
                  <a:pt x="756" y="386"/>
                  <a:pt x="756" y="386"/>
                </a:cubicBezTo>
                <a:cubicBezTo>
                  <a:pt x="755" y="387"/>
                  <a:pt x="753" y="388"/>
                  <a:pt x="752" y="388"/>
                </a:cubicBezTo>
                <a:cubicBezTo>
                  <a:pt x="748" y="389"/>
                  <a:pt x="744" y="389"/>
                  <a:pt x="740" y="389"/>
                </a:cubicBezTo>
                <a:cubicBezTo>
                  <a:pt x="737" y="389"/>
                  <a:pt x="734" y="390"/>
                  <a:pt x="732" y="389"/>
                </a:cubicBezTo>
                <a:cubicBezTo>
                  <a:pt x="730" y="389"/>
                  <a:pt x="734" y="385"/>
                  <a:pt x="739" y="384"/>
                </a:cubicBezTo>
                <a:cubicBezTo>
                  <a:pt x="743" y="383"/>
                  <a:pt x="748" y="382"/>
                  <a:pt x="752" y="382"/>
                </a:cubicBezTo>
                <a:close/>
                <a:moveTo>
                  <a:pt x="691" y="382"/>
                </a:moveTo>
                <a:cubicBezTo>
                  <a:pt x="689" y="381"/>
                  <a:pt x="688" y="381"/>
                  <a:pt x="688" y="381"/>
                </a:cubicBezTo>
                <a:cubicBezTo>
                  <a:pt x="688" y="380"/>
                  <a:pt x="688" y="378"/>
                  <a:pt x="688" y="378"/>
                </a:cubicBezTo>
                <a:cubicBezTo>
                  <a:pt x="694" y="373"/>
                  <a:pt x="700" y="370"/>
                  <a:pt x="708" y="369"/>
                </a:cubicBezTo>
                <a:cubicBezTo>
                  <a:pt x="709" y="368"/>
                  <a:pt x="710" y="369"/>
                  <a:pt x="710" y="370"/>
                </a:cubicBezTo>
                <a:cubicBezTo>
                  <a:pt x="711" y="371"/>
                  <a:pt x="710" y="372"/>
                  <a:pt x="710" y="373"/>
                </a:cubicBezTo>
                <a:cubicBezTo>
                  <a:pt x="703" y="376"/>
                  <a:pt x="697" y="379"/>
                  <a:pt x="691" y="382"/>
                </a:cubicBezTo>
                <a:close/>
                <a:moveTo>
                  <a:pt x="739" y="426"/>
                </a:moveTo>
                <a:cubicBezTo>
                  <a:pt x="736" y="426"/>
                  <a:pt x="735" y="426"/>
                  <a:pt x="734" y="426"/>
                </a:cubicBezTo>
                <a:cubicBezTo>
                  <a:pt x="733" y="425"/>
                  <a:pt x="732" y="425"/>
                  <a:pt x="732" y="424"/>
                </a:cubicBezTo>
                <a:cubicBezTo>
                  <a:pt x="732" y="423"/>
                  <a:pt x="732" y="422"/>
                  <a:pt x="733" y="422"/>
                </a:cubicBezTo>
                <a:cubicBezTo>
                  <a:pt x="742" y="420"/>
                  <a:pt x="750" y="419"/>
                  <a:pt x="759" y="417"/>
                </a:cubicBezTo>
                <a:cubicBezTo>
                  <a:pt x="760" y="417"/>
                  <a:pt x="761" y="419"/>
                  <a:pt x="761" y="419"/>
                </a:cubicBezTo>
                <a:cubicBezTo>
                  <a:pt x="761" y="420"/>
                  <a:pt x="761" y="422"/>
                  <a:pt x="760" y="422"/>
                </a:cubicBezTo>
                <a:cubicBezTo>
                  <a:pt x="752" y="423"/>
                  <a:pt x="745" y="425"/>
                  <a:pt x="739" y="426"/>
                </a:cubicBezTo>
                <a:close/>
                <a:moveTo>
                  <a:pt x="587" y="417"/>
                </a:moveTo>
                <a:cubicBezTo>
                  <a:pt x="587" y="418"/>
                  <a:pt x="587" y="418"/>
                  <a:pt x="587" y="418"/>
                </a:cubicBezTo>
                <a:cubicBezTo>
                  <a:pt x="577" y="425"/>
                  <a:pt x="568" y="432"/>
                  <a:pt x="559" y="439"/>
                </a:cubicBezTo>
                <a:cubicBezTo>
                  <a:pt x="559" y="440"/>
                  <a:pt x="558" y="439"/>
                  <a:pt x="558" y="439"/>
                </a:cubicBezTo>
                <a:cubicBezTo>
                  <a:pt x="557" y="438"/>
                  <a:pt x="557" y="437"/>
                  <a:pt x="557" y="437"/>
                </a:cubicBezTo>
                <a:cubicBezTo>
                  <a:pt x="564" y="427"/>
                  <a:pt x="573" y="419"/>
                  <a:pt x="584" y="415"/>
                </a:cubicBezTo>
                <a:cubicBezTo>
                  <a:pt x="585" y="415"/>
                  <a:pt x="586" y="415"/>
                  <a:pt x="587" y="416"/>
                </a:cubicBezTo>
                <a:cubicBezTo>
                  <a:pt x="587" y="416"/>
                  <a:pt x="587" y="417"/>
                  <a:pt x="587" y="417"/>
                </a:cubicBezTo>
                <a:close/>
                <a:moveTo>
                  <a:pt x="603" y="366"/>
                </a:moveTo>
                <a:cubicBezTo>
                  <a:pt x="602" y="366"/>
                  <a:pt x="602" y="366"/>
                  <a:pt x="602" y="365"/>
                </a:cubicBezTo>
                <a:cubicBezTo>
                  <a:pt x="602" y="364"/>
                  <a:pt x="601" y="363"/>
                  <a:pt x="602" y="363"/>
                </a:cubicBezTo>
                <a:cubicBezTo>
                  <a:pt x="610" y="353"/>
                  <a:pt x="619" y="346"/>
                  <a:pt x="630" y="340"/>
                </a:cubicBezTo>
                <a:cubicBezTo>
                  <a:pt x="631" y="340"/>
                  <a:pt x="633" y="340"/>
                  <a:pt x="634" y="341"/>
                </a:cubicBezTo>
                <a:cubicBezTo>
                  <a:pt x="634" y="342"/>
                  <a:pt x="634" y="344"/>
                  <a:pt x="633" y="345"/>
                </a:cubicBezTo>
                <a:cubicBezTo>
                  <a:pt x="624" y="352"/>
                  <a:pt x="615" y="359"/>
                  <a:pt x="605" y="366"/>
                </a:cubicBezTo>
                <a:cubicBezTo>
                  <a:pt x="605" y="366"/>
                  <a:pt x="604" y="366"/>
                  <a:pt x="603" y="366"/>
                </a:cubicBezTo>
                <a:close/>
                <a:moveTo>
                  <a:pt x="644" y="517"/>
                </a:moveTo>
                <a:cubicBezTo>
                  <a:pt x="643" y="517"/>
                  <a:pt x="643" y="516"/>
                  <a:pt x="642" y="516"/>
                </a:cubicBezTo>
                <a:cubicBezTo>
                  <a:pt x="642" y="515"/>
                  <a:pt x="642" y="514"/>
                  <a:pt x="642" y="514"/>
                </a:cubicBezTo>
                <a:cubicBezTo>
                  <a:pt x="643" y="513"/>
                  <a:pt x="644" y="512"/>
                  <a:pt x="646" y="511"/>
                </a:cubicBezTo>
                <a:cubicBezTo>
                  <a:pt x="655" y="507"/>
                  <a:pt x="665" y="503"/>
                  <a:pt x="675" y="499"/>
                </a:cubicBezTo>
                <a:cubicBezTo>
                  <a:pt x="677" y="498"/>
                  <a:pt x="680" y="497"/>
                  <a:pt x="681" y="500"/>
                </a:cubicBezTo>
                <a:cubicBezTo>
                  <a:pt x="681" y="501"/>
                  <a:pt x="679" y="504"/>
                  <a:pt x="678" y="504"/>
                </a:cubicBezTo>
                <a:cubicBezTo>
                  <a:pt x="668" y="509"/>
                  <a:pt x="657" y="513"/>
                  <a:pt x="647" y="517"/>
                </a:cubicBezTo>
                <a:cubicBezTo>
                  <a:pt x="646" y="517"/>
                  <a:pt x="645" y="517"/>
                  <a:pt x="644" y="517"/>
                </a:cubicBezTo>
                <a:close/>
                <a:moveTo>
                  <a:pt x="768" y="476"/>
                </a:moveTo>
                <a:cubicBezTo>
                  <a:pt x="767" y="478"/>
                  <a:pt x="766" y="479"/>
                  <a:pt x="766" y="479"/>
                </a:cubicBezTo>
                <a:cubicBezTo>
                  <a:pt x="751" y="483"/>
                  <a:pt x="736" y="487"/>
                  <a:pt x="721" y="490"/>
                </a:cubicBezTo>
                <a:cubicBezTo>
                  <a:pt x="720" y="491"/>
                  <a:pt x="718" y="489"/>
                  <a:pt x="717" y="488"/>
                </a:cubicBezTo>
                <a:cubicBezTo>
                  <a:pt x="718" y="488"/>
                  <a:pt x="718" y="487"/>
                  <a:pt x="719" y="486"/>
                </a:cubicBezTo>
                <a:cubicBezTo>
                  <a:pt x="734" y="480"/>
                  <a:pt x="749" y="476"/>
                  <a:pt x="765" y="474"/>
                </a:cubicBezTo>
                <a:cubicBezTo>
                  <a:pt x="766" y="474"/>
                  <a:pt x="767" y="475"/>
                  <a:pt x="768" y="476"/>
                </a:cubicBezTo>
                <a:close/>
                <a:moveTo>
                  <a:pt x="751" y="269"/>
                </a:moveTo>
                <a:cubicBezTo>
                  <a:pt x="750" y="270"/>
                  <a:pt x="750" y="271"/>
                  <a:pt x="749" y="272"/>
                </a:cubicBezTo>
                <a:cubicBezTo>
                  <a:pt x="748" y="272"/>
                  <a:pt x="747" y="273"/>
                  <a:pt x="747" y="273"/>
                </a:cubicBezTo>
                <a:cubicBezTo>
                  <a:pt x="730" y="276"/>
                  <a:pt x="714" y="282"/>
                  <a:pt x="699" y="288"/>
                </a:cubicBezTo>
                <a:cubicBezTo>
                  <a:pt x="698" y="288"/>
                  <a:pt x="698" y="288"/>
                  <a:pt x="697" y="288"/>
                </a:cubicBezTo>
                <a:cubicBezTo>
                  <a:pt x="696" y="288"/>
                  <a:pt x="695" y="287"/>
                  <a:pt x="695" y="287"/>
                </a:cubicBezTo>
                <a:cubicBezTo>
                  <a:pt x="695" y="286"/>
                  <a:pt x="695" y="284"/>
                  <a:pt x="696" y="284"/>
                </a:cubicBezTo>
                <a:cubicBezTo>
                  <a:pt x="705" y="280"/>
                  <a:pt x="714" y="275"/>
                  <a:pt x="723" y="272"/>
                </a:cubicBezTo>
                <a:cubicBezTo>
                  <a:pt x="731" y="269"/>
                  <a:pt x="740" y="268"/>
                  <a:pt x="748" y="266"/>
                </a:cubicBezTo>
                <a:cubicBezTo>
                  <a:pt x="749" y="266"/>
                  <a:pt x="750" y="268"/>
                  <a:pt x="751" y="269"/>
                </a:cubicBezTo>
                <a:close/>
                <a:moveTo>
                  <a:pt x="711" y="518"/>
                </a:moveTo>
                <a:cubicBezTo>
                  <a:pt x="713" y="515"/>
                  <a:pt x="714" y="514"/>
                  <a:pt x="716" y="513"/>
                </a:cubicBezTo>
                <a:cubicBezTo>
                  <a:pt x="735" y="505"/>
                  <a:pt x="755" y="503"/>
                  <a:pt x="775" y="502"/>
                </a:cubicBezTo>
                <a:cubicBezTo>
                  <a:pt x="775" y="502"/>
                  <a:pt x="777" y="503"/>
                  <a:pt x="777" y="504"/>
                </a:cubicBezTo>
                <a:cubicBezTo>
                  <a:pt x="777" y="505"/>
                  <a:pt x="776" y="507"/>
                  <a:pt x="775" y="508"/>
                </a:cubicBezTo>
                <a:cubicBezTo>
                  <a:pt x="774" y="509"/>
                  <a:pt x="772" y="509"/>
                  <a:pt x="770" y="509"/>
                </a:cubicBezTo>
                <a:cubicBezTo>
                  <a:pt x="751" y="508"/>
                  <a:pt x="734" y="514"/>
                  <a:pt x="717" y="518"/>
                </a:cubicBezTo>
                <a:cubicBezTo>
                  <a:pt x="715" y="518"/>
                  <a:pt x="714" y="518"/>
                  <a:pt x="711" y="518"/>
                </a:cubicBezTo>
                <a:close/>
                <a:moveTo>
                  <a:pt x="638" y="560"/>
                </a:moveTo>
                <a:cubicBezTo>
                  <a:pt x="639" y="560"/>
                  <a:pt x="640" y="559"/>
                  <a:pt x="642" y="559"/>
                </a:cubicBezTo>
                <a:cubicBezTo>
                  <a:pt x="662" y="548"/>
                  <a:pt x="684" y="540"/>
                  <a:pt x="706" y="533"/>
                </a:cubicBezTo>
                <a:cubicBezTo>
                  <a:pt x="708" y="532"/>
                  <a:pt x="711" y="531"/>
                  <a:pt x="713" y="531"/>
                </a:cubicBezTo>
                <a:cubicBezTo>
                  <a:pt x="715" y="531"/>
                  <a:pt x="716" y="532"/>
                  <a:pt x="717" y="532"/>
                </a:cubicBezTo>
                <a:cubicBezTo>
                  <a:pt x="717" y="534"/>
                  <a:pt x="716" y="535"/>
                  <a:pt x="715" y="536"/>
                </a:cubicBezTo>
                <a:cubicBezTo>
                  <a:pt x="712" y="537"/>
                  <a:pt x="709" y="539"/>
                  <a:pt x="706" y="540"/>
                </a:cubicBezTo>
                <a:cubicBezTo>
                  <a:pt x="690" y="543"/>
                  <a:pt x="676" y="550"/>
                  <a:pt x="662" y="555"/>
                </a:cubicBezTo>
                <a:cubicBezTo>
                  <a:pt x="656" y="557"/>
                  <a:pt x="650" y="560"/>
                  <a:pt x="645" y="562"/>
                </a:cubicBezTo>
                <a:cubicBezTo>
                  <a:pt x="643" y="562"/>
                  <a:pt x="641" y="562"/>
                  <a:pt x="639" y="563"/>
                </a:cubicBezTo>
                <a:cubicBezTo>
                  <a:pt x="639" y="562"/>
                  <a:pt x="638" y="561"/>
                  <a:pt x="638" y="560"/>
                </a:cubicBezTo>
                <a:close/>
                <a:moveTo>
                  <a:pt x="751" y="286"/>
                </a:moveTo>
                <a:cubicBezTo>
                  <a:pt x="750" y="287"/>
                  <a:pt x="748" y="289"/>
                  <a:pt x="747" y="289"/>
                </a:cubicBezTo>
                <a:cubicBezTo>
                  <a:pt x="733" y="295"/>
                  <a:pt x="720" y="300"/>
                  <a:pt x="706" y="306"/>
                </a:cubicBezTo>
                <a:cubicBezTo>
                  <a:pt x="692" y="312"/>
                  <a:pt x="679" y="319"/>
                  <a:pt x="665" y="325"/>
                </a:cubicBezTo>
                <a:cubicBezTo>
                  <a:pt x="663" y="326"/>
                  <a:pt x="660" y="327"/>
                  <a:pt x="658" y="328"/>
                </a:cubicBezTo>
                <a:cubicBezTo>
                  <a:pt x="657" y="328"/>
                  <a:pt x="656" y="327"/>
                  <a:pt x="656" y="326"/>
                </a:cubicBezTo>
                <a:cubicBezTo>
                  <a:pt x="656" y="326"/>
                  <a:pt x="656" y="325"/>
                  <a:pt x="656" y="325"/>
                </a:cubicBezTo>
                <a:cubicBezTo>
                  <a:pt x="657" y="324"/>
                  <a:pt x="658" y="323"/>
                  <a:pt x="660" y="322"/>
                </a:cubicBezTo>
                <a:cubicBezTo>
                  <a:pt x="686" y="307"/>
                  <a:pt x="714" y="295"/>
                  <a:pt x="742" y="284"/>
                </a:cubicBezTo>
                <a:cubicBezTo>
                  <a:pt x="744" y="283"/>
                  <a:pt x="747" y="283"/>
                  <a:pt x="749" y="283"/>
                </a:cubicBezTo>
                <a:cubicBezTo>
                  <a:pt x="750" y="283"/>
                  <a:pt x="750" y="285"/>
                  <a:pt x="751" y="286"/>
                </a:cubicBezTo>
                <a:close/>
                <a:moveTo>
                  <a:pt x="561" y="512"/>
                </a:moveTo>
                <a:cubicBezTo>
                  <a:pt x="562" y="504"/>
                  <a:pt x="567" y="499"/>
                  <a:pt x="573" y="494"/>
                </a:cubicBezTo>
                <a:cubicBezTo>
                  <a:pt x="591" y="480"/>
                  <a:pt x="612" y="467"/>
                  <a:pt x="634" y="457"/>
                </a:cubicBezTo>
                <a:cubicBezTo>
                  <a:pt x="640" y="454"/>
                  <a:pt x="647" y="451"/>
                  <a:pt x="654" y="448"/>
                </a:cubicBezTo>
                <a:cubicBezTo>
                  <a:pt x="655" y="448"/>
                  <a:pt x="657" y="449"/>
                  <a:pt x="658" y="449"/>
                </a:cubicBezTo>
                <a:cubicBezTo>
                  <a:pt x="658" y="450"/>
                  <a:pt x="658" y="452"/>
                  <a:pt x="657" y="453"/>
                </a:cubicBezTo>
                <a:cubicBezTo>
                  <a:pt x="652" y="456"/>
                  <a:pt x="647" y="458"/>
                  <a:pt x="642" y="460"/>
                </a:cubicBezTo>
                <a:cubicBezTo>
                  <a:pt x="618" y="470"/>
                  <a:pt x="596" y="484"/>
                  <a:pt x="576" y="499"/>
                </a:cubicBezTo>
                <a:cubicBezTo>
                  <a:pt x="570" y="503"/>
                  <a:pt x="566" y="508"/>
                  <a:pt x="561" y="512"/>
                </a:cubicBezTo>
                <a:close/>
                <a:moveTo>
                  <a:pt x="645" y="315"/>
                </a:moveTo>
                <a:cubicBezTo>
                  <a:pt x="644" y="316"/>
                  <a:pt x="644" y="317"/>
                  <a:pt x="644" y="318"/>
                </a:cubicBezTo>
                <a:cubicBezTo>
                  <a:pt x="643" y="319"/>
                  <a:pt x="642" y="320"/>
                  <a:pt x="640" y="320"/>
                </a:cubicBezTo>
                <a:cubicBezTo>
                  <a:pt x="610" y="337"/>
                  <a:pt x="583" y="358"/>
                  <a:pt x="558" y="383"/>
                </a:cubicBezTo>
                <a:cubicBezTo>
                  <a:pt x="557" y="384"/>
                  <a:pt x="555" y="385"/>
                  <a:pt x="553" y="386"/>
                </a:cubicBezTo>
                <a:cubicBezTo>
                  <a:pt x="553" y="386"/>
                  <a:pt x="553" y="386"/>
                  <a:pt x="552" y="385"/>
                </a:cubicBezTo>
                <a:cubicBezTo>
                  <a:pt x="552" y="385"/>
                  <a:pt x="552" y="384"/>
                  <a:pt x="552" y="384"/>
                </a:cubicBezTo>
                <a:cubicBezTo>
                  <a:pt x="553" y="382"/>
                  <a:pt x="553" y="380"/>
                  <a:pt x="555" y="379"/>
                </a:cubicBezTo>
                <a:cubicBezTo>
                  <a:pt x="579" y="353"/>
                  <a:pt x="606" y="332"/>
                  <a:pt x="637" y="315"/>
                </a:cubicBezTo>
                <a:cubicBezTo>
                  <a:pt x="639" y="314"/>
                  <a:pt x="641" y="313"/>
                  <a:pt x="643" y="313"/>
                </a:cubicBezTo>
                <a:cubicBezTo>
                  <a:pt x="643" y="313"/>
                  <a:pt x="644" y="314"/>
                  <a:pt x="645" y="315"/>
                </a:cubicBezTo>
                <a:close/>
                <a:moveTo>
                  <a:pt x="643" y="376"/>
                </a:moveTo>
                <a:cubicBezTo>
                  <a:pt x="643" y="375"/>
                  <a:pt x="642" y="375"/>
                  <a:pt x="642" y="375"/>
                </a:cubicBezTo>
                <a:cubicBezTo>
                  <a:pt x="642" y="374"/>
                  <a:pt x="642" y="374"/>
                  <a:pt x="642" y="373"/>
                </a:cubicBezTo>
                <a:cubicBezTo>
                  <a:pt x="645" y="371"/>
                  <a:pt x="647" y="369"/>
                  <a:pt x="649" y="368"/>
                </a:cubicBezTo>
                <a:cubicBezTo>
                  <a:pt x="674" y="354"/>
                  <a:pt x="699" y="341"/>
                  <a:pt x="724" y="327"/>
                </a:cubicBezTo>
                <a:cubicBezTo>
                  <a:pt x="730" y="324"/>
                  <a:pt x="737" y="322"/>
                  <a:pt x="743" y="320"/>
                </a:cubicBezTo>
                <a:cubicBezTo>
                  <a:pt x="744" y="319"/>
                  <a:pt x="746" y="321"/>
                  <a:pt x="747" y="322"/>
                </a:cubicBezTo>
                <a:cubicBezTo>
                  <a:pt x="747" y="322"/>
                  <a:pt x="746" y="325"/>
                  <a:pt x="745" y="325"/>
                </a:cubicBezTo>
                <a:cubicBezTo>
                  <a:pt x="743" y="327"/>
                  <a:pt x="741" y="327"/>
                  <a:pt x="739" y="328"/>
                </a:cubicBezTo>
                <a:cubicBezTo>
                  <a:pt x="725" y="335"/>
                  <a:pt x="710" y="341"/>
                  <a:pt x="696" y="348"/>
                </a:cubicBezTo>
                <a:cubicBezTo>
                  <a:pt x="680" y="357"/>
                  <a:pt x="664" y="366"/>
                  <a:pt x="647" y="375"/>
                </a:cubicBezTo>
                <a:cubicBezTo>
                  <a:pt x="646" y="376"/>
                  <a:pt x="645" y="376"/>
                  <a:pt x="643" y="376"/>
                </a:cubicBezTo>
                <a:close/>
                <a:moveTo>
                  <a:pt x="667" y="478"/>
                </a:moveTo>
                <a:cubicBezTo>
                  <a:pt x="665" y="477"/>
                  <a:pt x="665" y="477"/>
                  <a:pt x="664" y="476"/>
                </a:cubicBezTo>
                <a:cubicBezTo>
                  <a:pt x="664" y="476"/>
                  <a:pt x="664" y="475"/>
                  <a:pt x="664" y="475"/>
                </a:cubicBezTo>
                <a:cubicBezTo>
                  <a:pt x="668" y="473"/>
                  <a:pt x="671" y="470"/>
                  <a:pt x="674" y="468"/>
                </a:cubicBezTo>
                <a:cubicBezTo>
                  <a:pt x="697" y="460"/>
                  <a:pt x="720" y="451"/>
                  <a:pt x="744" y="442"/>
                </a:cubicBezTo>
                <a:cubicBezTo>
                  <a:pt x="752" y="439"/>
                  <a:pt x="761" y="438"/>
                  <a:pt x="770" y="436"/>
                </a:cubicBezTo>
                <a:cubicBezTo>
                  <a:pt x="771" y="435"/>
                  <a:pt x="772" y="435"/>
                  <a:pt x="773" y="436"/>
                </a:cubicBezTo>
                <a:cubicBezTo>
                  <a:pt x="774" y="436"/>
                  <a:pt x="775" y="437"/>
                  <a:pt x="775" y="438"/>
                </a:cubicBezTo>
                <a:cubicBezTo>
                  <a:pt x="775" y="438"/>
                  <a:pt x="775" y="440"/>
                  <a:pt x="774" y="440"/>
                </a:cubicBezTo>
                <a:cubicBezTo>
                  <a:pt x="773" y="441"/>
                  <a:pt x="772" y="442"/>
                  <a:pt x="770" y="442"/>
                </a:cubicBezTo>
                <a:cubicBezTo>
                  <a:pt x="753" y="445"/>
                  <a:pt x="737" y="452"/>
                  <a:pt x="720" y="458"/>
                </a:cubicBezTo>
                <a:cubicBezTo>
                  <a:pt x="704" y="464"/>
                  <a:pt x="688" y="470"/>
                  <a:pt x="672" y="476"/>
                </a:cubicBezTo>
                <a:cubicBezTo>
                  <a:pt x="670" y="477"/>
                  <a:pt x="668" y="477"/>
                  <a:pt x="667" y="478"/>
                </a:cubicBezTo>
                <a:close/>
                <a:moveTo>
                  <a:pt x="710" y="395"/>
                </a:moveTo>
                <a:cubicBezTo>
                  <a:pt x="710" y="396"/>
                  <a:pt x="709" y="397"/>
                  <a:pt x="709" y="398"/>
                </a:cubicBezTo>
                <a:cubicBezTo>
                  <a:pt x="706" y="399"/>
                  <a:pt x="704" y="400"/>
                  <a:pt x="702" y="401"/>
                </a:cubicBezTo>
                <a:cubicBezTo>
                  <a:pt x="682" y="408"/>
                  <a:pt x="663" y="418"/>
                  <a:pt x="645" y="429"/>
                </a:cubicBezTo>
                <a:cubicBezTo>
                  <a:pt x="631" y="437"/>
                  <a:pt x="617" y="445"/>
                  <a:pt x="603" y="453"/>
                </a:cubicBezTo>
                <a:cubicBezTo>
                  <a:pt x="601" y="454"/>
                  <a:pt x="599" y="455"/>
                  <a:pt x="597" y="455"/>
                </a:cubicBezTo>
                <a:cubicBezTo>
                  <a:pt x="597" y="455"/>
                  <a:pt x="596" y="455"/>
                  <a:pt x="596" y="454"/>
                </a:cubicBezTo>
                <a:cubicBezTo>
                  <a:pt x="596" y="454"/>
                  <a:pt x="595" y="452"/>
                  <a:pt x="596" y="452"/>
                </a:cubicBezTo>
                <a:cubicBezTo>
                  <a:pt x="597" y="451"/>
                  <a:pt x="598" y="449"/>
                  <a:pt x="599" y="449"/>
                </a:cubicBezTo>
                <a:cubicBezTo>
                  <a:pt x="632" y="431"/>
                  <a:pt x="663" y="408"/>
                  <a:pt x="699" y="395"/>
                </a:cubicBezTo>
                <a:cubicBezTo>
                  <a:pt x="702" y="394"/>
                  <a:pt x="705" y="393"/>
                  <a:pt x="708" y="393"/>
                </a:cubicBezTo>
                <a:cubicBezTo>
                  <a:pt x="708" y="393"/>
                  <a:pt x="709" y="393"/>
                  <a:pt x="710" y="394"/>
                </a:cubicBezTo>
                <a:cubicBezTo>
                  <a:pt x="710" y="394"/>
                  <a:pt x="710" y="395"/>
                  <a:pt x="710" y="395"/>
                </a:cubicBezTo>
                <a:close/>
                <a:moveTo>
                  <a:pt x="667" y="392"/>
                </a:moveTo>
                <a:cubicBezTo>
                  <a:pt x="666" y="392"/>
                  <a:pt x="665" y="394"/>
                  <a:pt x="664" y="394"/>
                </a:cubicBezTo>
                <a:cubicBezTo>
                  <a:pt x="627" y="411"/>
                  <a:pt x="594" y="434"/>
                  <a:pt x="564" y="461"/>
                </a:cubicBezTo>
                <a:cubicBezTo>
                  <a:pt x="562" y="463"/>
                  <a:pt x="559" y="465"/>
                  <a:pt x="557" y="466"/>
                </a:cubicBezTo>
                <a:cubicBezTo>
                  <a:pt x="556" y="467"/>
                  <a:pt x="555" y="466"/>
                  <a:pt x="554" y="466"/>
                </a:cubicBezTo>
                <a:cubicBezTo>
                  <a:pt x="554" y="466"/>
                  <a:pt x="554" y="465"/>
                  <a:pt x="554" y="465"/>
                </a:cubicBezTo>
                <a:cubicBezTo>
                  <a:pt x="555" y="463"/>
                  <a:pt x="556" y="461"/>
                  <a:pt x="558" y="460"/>
                </a:cubicBezTo>
                <a:cubicBezTo>
                  <a:pt x="568" y="451"/>
                  <a:pt x="578" y="441"/>
                  <a:pt x="589" y="433"/>
                </a:cubicBezTo>
                <a:cubicBezTo>
                  <a:pt x="608" y="418"/>
                  <a:pt x="629" y="404"/>
                  <a:pt x="651" y="393"/>
                </a:cubicBezTo>
                <a:cubicBezTo>
                  <a:pt x="655" y="391"/>
                  <a:pt x="660" y="389"/>
                  <a:pt x="664" y="388"/>
                </a:cubicBezTo>
                <a:cubicBezTo>
                  <a:pt x="665" y="388"/>
                  <a:pt x="666" y="389"/>
                  <a:pt x="666" y="390"/>
                </a:cubicBezTo>
                <a:cubicBezTo>
                  <a:pt x="667" y="390"/>
                  <a:pt x="666" y="391"/>
                  <a:pt x="667" y="392"/>
                </a:cubicBezTo>
                <a:close/>
                <a:moveTo>
                  <a:pt x="693" y="523"/>
                </a:moveTo>
                <a:cubicBezTo>
                  <a:pt x="693" y="524"/>
                  <a:pt x="693" y="525"/>
                  <a:pt x="692" y="525"/>
                </a:cubicBezTo>
                <a:cubicBezTo>
                  <a:pt x="691" y="526"/>
                  <a:pt x="689" y="527"/>
                  <a:pt x="688" y="527"/>
                </a:cubicBezTo>
                <a:cubicBezTo>
                  <a:pt x="653" y="538"/>
                  <a:pt x="621" y="556"/>
                  <a:pt x="590" y="575"/>
                </a:cubicBezTo>
                <a:cubicBezTo>
                  <a:pt x="583" y="579"/>
                  <a:pt x="577" y="584"/>
                  <a:pt x="570" y="588"/>
                </a:cubicBezTo>
                <a:cubicBezTo>
                  <a:pt x="569" y="589"/>
                  <a:pt x="568" y="588"/>
                  <a:pt x="567" y="588"/>
                </a:cubicBezTo>
                <a:cubicBezTo>
                  <a:pt x="567" y="587"/>
                  <a:pt x="567" y="586"/>
                  <a:pt x="567" y="585"/>
                </a:cubicBezTo>
                <a:cubicBezTo>
                  <a:pt x="570" y="582"/>
                  <a:pt x="573" y="579"/>
                  <a:pt x="576" y="577"/>
                </a:cubicBezTo>
                <a:cubicBezTo>
                  <a:pt x="611" y="554"/>
                  <a:pt x="648" y="534"/>
                  <a:pt x="688" y="521"/>
                </a:cubicBezTo>
                <a:cubicBezTo>
                  <a:pt x="689" y="521"/>
                  <a:pt x="690" y="520"/>
                  <a:pt x="691" y="521"/>
                </a:cubicBezTo>
                <a:cubicBezTo>
                  <a:pt x="692" y="521"/>
                  <a:pt x="692" y="522"/>
                  <a:pt x="693" y="523"/>
                </a:cubicBezTo>
                <a:close/>
                <a:moveTo>
                  <a:pt x="502" y="449"/>
                </a:moveTo>
                <a:cubicBezTo>
                  <a:pt x="501" y="448"/>
                  <a:pt x="499" y="447"/>
                  <a:pt x="497" y="446"/>
                </a:cubicBezTo>
                <a:cubicBezTo>
                  <a:pt x="497" y="446"/>
                  <a:pt x="497" y="444"/>
                  <a:pt x="497" y="443"/>
                </a:cubicBezTo>
                <a:cubicBezTo>
                  <a:pt x="497" y="443"/>
                  <a:pt x="498" y="442"/>
                  <a:pt x="498" y="442"/>
                </a:cubicBezTo>
                <a:cubicBezTo>
                  <a:pt x="500" y="443"/>
                  <a:pt x="502" y="444"/>
                  <a:pt x="504" y="445"/>
                </a:cubicBezTo>
                <a:cubicBezTo>
                  <a:pt x="505" y="446"/>
                  <a:pt x="505" y="447"/>
                  <a:pt x="505" y="447"/>
                </a:cubicBezTo>
                <a:cubicBezTo>
                  <a:pt x="504" y="447"/>
                  <a:pt x="503" y="448"/>
                  <a:pt x="502" y="449"/>
                </a:cubicBezTo>
                <a:close/>
                <a:moveTo>
                  <a:pt x="350" y="292"/>
                </a:moveTo>
                <a:cubicBezTo>
                  <a:pt x="348" y="291"/>
                  <a:pt x="346" y="290"/>
                  <a:pt x="344" y="289"/>
                </a:cubicBezTo>
                <a:cubicBezTo>
                  <a:pt x="343" y="289"/>
                  <a:pt x="343" y="287"/>
                  <a:pt x="343" y="287"/>
                </a:cubicBezTo>
                <a:cubicBezTo>
                  <a:pt x="343" y="286"/>
                  <a:pt x="345" y="285"/>
                  <a:pt x="345" y="285"/>
                </a:cubicBezTo>
                <a:cubicBezTo>
                  <a:pt x="348" y="286"/>
                  <a:pt x="351" y="287"/>
                  <a:pt x="354" y="288"/>
                </a:cubicBezTo>
                <a:cubicBezTo>
                  <a:pt x="354" y="289"/>
                  <a:pt x="355" y="290"/>
                  <a:pt x="355" y="291"/>
                </a:cubicBezTo>
                <a:cubicBezTo>
                  <a:pt x="354" y="291"/>
                  <a:pt x="353" y="292"/>
                  <a:pt x="352" y="292"/>
                </a:cubicBezTo>
                <a:cubicBezTo>
                  <a:pt x="352" y="292"/>
                  <a:pt x="351" y="292"/>
                  <a:pt x="350" y="292"/>
                </a:cubicBezTo>
                <a:close/>
                <a:moveTo>
                  <a:pt x="409" y="376"/>
                </a:moveTo>
                <a:cubicBezTo>
                  <a:pt x="406" y="374"/>
                  <a:pt x="403" y="373"/>
                  <a:pt x="399" y="371"/>
                </a:cubicBezTo>
                <a:cubicBezTo>
                  <a:pt x="399" y="370"/>
                  <a:pt x="399" y="369"/>
                  <a:pt x="399" y="368"/>
                </a:cubicBezTo>
                <a:cubicBezTo>
                  <a:pt x="399" y="368"/>
                  <a:pt x="399" y="367"/>
                  <a:pt x="400" y="367"/>
                </a:cubicBezTo>
                <a:cubicBezTo>
                  <a:pt x="404" y="366"/>
                  <a:pt x="410" y="369"/>
                  <a:pt x="411" y="373"/>
                </a:cubicBezTo>
                <a:cubicBezTo>
                  <a:pt x="411" y="374"/>
                  <a:pt x="410" y="375"/>
                  <a:pt x="409" y="376"/>
                </a:cubicBezTo>
                <a:close/>
                <a:moveTo>
                  <a:pt x="508" y="435"/>
                </a:moveTo>
                <a:cubicBezTo>
                  <a:pt x="500" y="432"/>
                  <a:pt x="494" y="428"/>
                  <a:pt x="488" y="423"/>
                </a:cubicBezTo>
                <a:cubicBezTo>
                  <a:pt x="487" y="423"/>
                  <a:pt x="487" y="421"/>
                  <a:pt x="487" y="421"/>
                </a:cubicBezTo>
                <a:cubicBezTo>
                  <a:pt x="487" y="420"/>
                  <a:pt x="489" y="420"/>
                  <a:pt x="489" y="420"/>
                </a:cubicBezTo>
                <a:cubicBezTo>
                  <a:pt x="498" y="422"/>
                  <a:pt x="502" y="426"/>
                  <a:pt x="508" y="435"/>
                </a:cubicBezTo>
                <a:close/>
                <a:moveTo>
                  <a:pt x="432" y="518"/>
                </a:moveTo>
                <a:cubicBezTo>
                  <a:pt x="437" y="520"/>
                  <a:pt x="442" y="521"/>
                  <a:pt x="447" y="523"/>
                </a:cubicBezTo>
                <a:cubicBezTo>
                  <a:pt x="448" y="524"/>
                  <a:pt x="448" y="525"/>
                  <a:pt x="448" y="526"/>
                </a:cubicBezTo>
                <a:cubicBezTo>
                  <a:pt x="448" y="527"/>
                  <a:pt x="447" y="528"/>
                  <a:pt x="446" y="527"/>
                </a:cubicBezTo>
                <a:cubicBezTo>
                  <a:pt x="441" y="526"/>
                  <a:pt x="436" y="525"/>
                  <a:pt x="430" y="523"/>
                </a:cubicBezTo>
                <a:cubicBezTo>
                  <a:pt x="428" y="523"/>
                  <a:pt x="426" y="522"/>
                  <a:pt x="427" y="520"/>
                </a:cubicBezTo>
                <a:cubicBezTo>
                  <a:pt x="428" y="519"/>
                  <a:pt x="430" y="519"/>
                  <a:pt x="432" y="518"/>
                </a:cubicBezTo>
                <a:close/>
                <a:moveTo>
                  <a:pt x="488" y="467"/>
                </a:moveTo>
                <a:cubicBezTo>
                  <a:pt x="488" y="467"/>
                  <a:pt x="488" y="466"/>
                  <a:pt x="488" y="466"/>
                </a:cubicBezTo>
                <a:cubicBezTo>
                  <a:pt x="489" y="465"/>
                  <a:pt x="489" y="465"/>
                  <a:pt x="490" y="465"/>
                </a:cubicBezTo>
                <a:cubicBezTo>
                  <a:pt x="494" y="467"/>
                  <a:pt x="499" y="469"/>
                  <a:pt x="503" y="471"/>
                </a:cubicBezTo>
                <a:cubicBezTo>
                  <a:pt x="505" y="473"/>
                  <a:pt x="506" y="475"/>
                  <a:pt x="507" y="477"/>
                </a:cubicBezTo>
                <a:cubicBezTo>
                  <a:pt x="508" y="479"/>
                  <a:pt x="504" y="478"/>
                  <a:pt x="500" y="476"/>
                </a:cubicBezTo>
                <a:cubicBezTo>
                  <a:pt x="496" y="474"/>
                  <a:pt x="493" y="472"/>
                  <a:pt x="490" y="469"/>
                </a:cubicBezTo>
                <a:cubicBezTo>
                  <a:pt x="489" y="469"/>
                  <a:pt x="489" y="468"/>
                  <a:pt x="488" y="467"/>
                </a:cubicBezTo>
                <a:close/>
                <a:moveTo>
                  <a:pt x="456" y="561"/>
                </a:moveTo>
                <a:cubicBezTo>
                  <a:pt x="448" y="560"/>
                  <a:pt x="440" y="559"/>
                  <a:pt x="432" y="557"/>
                </a:cubicBezTo>
                <a:cubicBezTo>
                  <a:pt x="431" y="557"/>
                  <a:pt x="431" y="556"/>
                  <a:pt x="430" y="555"/>
                </a:cubicBezTo>
                <a:cubicBezTo>
                  <a:pt x="431" y="554"/>
                  <a:pt x="432" y="553"/>
                  <a:pt x="433" y="553"/>
                </a:cubicBezTo>
                <a:cubicBezTo>
                  <a:pt x="442" y="552"/>
                  <a:pt x="449" y="555"/>
                  <a:pt x="456" y="561"/>
                </a:cubicBezTo>
                <a:close/>
                <a:moveTo>
                  <a:pt x="458" y="404"/>
                </a:moveTo>
                <a:cubicBezTo>
                  <a:pt x="451" y="400"/>
                  <a:pt x="444" y="396"/>
                  <a:pt x="437" y="391"/>
                </a:cubicBezTo>
                <a:cubicBezTo>
                  <a:pt x="436" y="391"/>
                  <a:pt x="436" y="389"/>
                  <a:pt x="437" y="388"/>
                </a:cubicBezTo>
                <a:cubicBezTo>
                  <a:pt x="438" y="388"/>
                  <a:pt x="440" y="387"/>
                  <a:pt x="440" y="387"/>
                </a:cubicBezTo>
                <a:cubicBezTo>
                  <a:pt x="447" y="392"/>
                  <a:pt x="453" y="396"/>
                  <a:pt x="460" y="401"/>
                </a:cubicBezTo>
                <a:cubicBezTo>
                  <a:pt x="460" y="401"/>
                  <a:pt x="460" y="403"/>
                  <a:pt x="460" y="403"/>
                </a:cubicBezTo>
                <a:cubicBezTo>
                  <a:pt x="460" y="404"/>
                  <a:pt x="459" y="404"/>
                  <a:pt x="458" y="404"/>
                </a:cubicBezTo>
                <a:close/>
                <a:moveTo>
                  <a:pt x="350" y="512"/>
                </a:moveTo>
                <a:cubicBezTo>
                  <a:pt x="342" y="511"/>
                  <a:pt x="334" y="511"/>
                  <a:pt x="327" y="510"/>
                </a:cubicBezTo>
                <a:cubicBezTo>
                  <a:pt x="326" y="509"/>
                  <a:pt x="325" y="507"/>
                  <a:pt x="324" y="506"/>
                </a:cubicBezTo>
                <a:cubicBezTo>
                  <a:pt x="325" y="506"/>
                  <a:pt x="327" y="504"/>
                  <a:pt x="327" y="504"/>
                </a:cubicBezTo>
                <a:cubicBezTo>
                  <a:pt x="335" y="505"/>
                  <a:pt x="343" y="507"/>
                  <a:pt x="351" y="508"/>
                </a:cubicBezTo>
                <a:cubicBezTo>
                  <a:pt x="352" y="508"/>
                  <a:pt x="353" y="510"/>
                  <a:pt x="353" y="511"/>
                </a:cubicBezTo>
                <a:cubicBezTo>
                  <a:pt x="353" y="511"/>
                  <a:pt x="352" y="512"/>
                  <a:pt x="351" y="512"/>
                </a:cubicBezTo>
                <a:cubicBezTo>
                  <a:pt x="350" y="513"/>
                  <a:pt x="350" y="512"/>
                  <a:pt x="350" y="512"/>
                </a:cubicBezTo>
                <a:close/>
                <a:moveTo>
                  <a:pt x="503" y="406"/>
                </a:moveTo>
                <a:cubicBezTo>
                  <a:pt x="502" y="406"/>
                  <a:pt x="501" y="407"/>
                  <a:pt x="501" y="406"/>
                </a:cubicBezTo>
                <a:cubicBezTo>
                  <a:pt x="491" y="400"/>
                  <a:pt x="481" y="393"/>
                  <a:pt x="472" y="386"/>
                </a:cubicBezTo>
                <a:cubicBezTo>
                  <a:pt x="472" y="386"/>
                  <a:pt x="472" y="384"/>
                  <a:pt x="472" y="384"/>
                </a:cubicBezTo>
                <a:cubicBezTo>
                  <a:pt x="473" y="383"/>
                  <a:pt x="474" y="383"/>
                  <a:pt x="475" y="383"/>
                </a:cubicBezTo>
                <a:cubicBezTo>
                  <a:pt x="475" y="383"/>
                  <a:pt x="476" y="383"/>
                  <a:pt x="476" y="383"/>
                </a:cubicBezTo>
                <a:cubicBezTo>
                  <a:pt x="485" y="390"/>
                  <a:pt x="495" y="397"/>
                  <a:pt x="504" y="404"/>
                </a:cubicBezTo>
                <a:cubicBezTo>
                  <a:pt x="504" y="404"/>
                  <a:pt x="503" y="406"/>
                  <a:pt x="503" y="406"/>
                </a:cubicBezTo>
                <a:close/>
                <a:moveTo>
                  <a:pt x="518" y="579"/>
                </a:moveTo>
                <a:cubicBezTo>
                  <a:pt x="515" y="578"/>
                  <a:pt x="514" y="578"/>
                  <a:pt x="513" y="578"/>
                </a:cubicBezTo>
                <a:cubicBezTo>
                  <a:pt x="502" y="574"/>
                  <a:pt x="490" y="569"/>
                  <a:pt x="479" y="565"/>
                </a:cubicBezTo>
                <a:cubicBezTo>
                  <a:pt x="479" y="565"/>
                  <a:pt x="479" y="564"/>
                  <a:pt x="478" y="563"/>
                </a:cubicBezTo>
                <a:cubicBezTo>
                  <a:pt x="490" y="562"/>
                  <a:pt x="499" y="567"/>
                  <a:pt x="509" y="571"/>
                </a:cubicBezTo>
                <a:cubicBezTo>
                  <a:pt x="512" y="572"/>
                  <a:pt x="516" y="574"/>
                  <a:pt x="518" y="579"/>
                </a:cubicBezTo>
                <a:close/>
                <a:moveTo>
                  <a:pt x="411" y="517"/>
                </a:moveTo>
                <a:cubicBezTo>
                  <a:pt x="399" y="519"/>
                  <a:pt x="387" y="516"/>
                  <a:pt x="376" y="513"/>
                </a:cubicBezTo>
                <a:cubicBezTo>
                  <a:pt x="376" y="513"/>
                  <a:pt x="375" y="512"/>
                  <a:pt x="375" y="511"/>
                </a:cubicBezTo>
                <a:cubicBezTo>
                  <a:pt x="376" y="510"/>
                  <a:pt x="377" y="509"/>
                  <a:pt x="378" y="509"/>
                </a:cubicBezTo>
                <a:cubicBezTo>
                  <a:pt x="387" y="510"/>
                  <a:pt x="396" y="512"/>
                  <a:pt x="406" y="514"/>
                </a:cubicBezTo>
                <a:cubicBezTo>
                  <a:pt x="407" y="514"/>
                  <a:pt x="409" y="516"/>
                  <a:pt x="411" y="517"/>
                </a:cubicBezTo>
                <a:close/>
                <a:moveTo>
                  <a:pt x="421" y="325"/>
                </a:moveTo>
                <a:cubicBezTo>
                  <a:pt x="420" y="325"/>
                  <a:pt x="419" y="325"/>
                  <a:pt x="418" y="325"/>
                </a:cubicBezTo>
                <a:cubicBezTo>
                  <a:pt x="407" y="319"/>
                  <a:pt x="396" y="313"/>
                  <a:pt x="385" y="307"/>
                </a:cubicBezTo>
                <a:cubicBezTo>
                  <a:pt x="384" y="307"/>
                  <a:pt x="384" y="305"/>
                  <a:pt x="384" y="305"/>
                </a:cubicBezTo>
                <a:cubicBezTo>
                  <a:pt x="385" y="304"/>
                  <a:pt x="386" y="304"/>
                  <a:pt x="387" y="303"/>
                </a:cubicBezTo>
                <a:cubicBezTo>
                  <a:pt x="388" y="303"/>
                  <a:pt x="389" y="303"/>
                  <a:pt x="390" y="304"/>
                </a:cubicBezTo>
                <a:cubicBezTo>
                  <a:pt x="400" y="310"/>
                  <a:pt x="411" y="315"/>
                  <a:pt x="421" y="321"/>
                </a:cubicBezTo>
                <a:cubicBezTo>
                  <a:pt x="422" y="322"/>
                  <a:pt x="422" y="323"/>
                  <a:pt x="422" y="324"/>
                </a:cubicBezTo>
                <a:cubicBezTo>
                  <a:pt x="422" y="324"/>
                  <a:pt x="422" y="325"/>
                  <a:pt x="421" y="325"/>
                </a:cubicBezTo>
                <a:close/>
                <a:moveTo>
                  <a:pt x="479" y="533"/>
                </a:moveTo>
                <a:cubicBezTo>
                  <a:pt x="479" y="533"/>
                  <a:pt x="479" y="532"/>
                  <a:pt x="480" y="532"/>
                </a:cubicBezTo>
                <a:cubicBezTo>
                  <a:pt x="481" y="532"/>
                  <a:pt x="483" y="532"/>
                  <a:pt x="484" y="533"/>
                </a:cubicBezTo>
                <a:cubicBezTo>
                  <a:pt x="495" y="538"/>
                  <a:pt x="505" y="543"/>
                  <a:pt x="515" y="548"/>
                </a:cubicBezTo>
                <a:cubicBezTo>
                  <a:pt x="516" y="548"/>
                  <a:pt x="516" y="550"/>
                  <a:pt x="517" y="552"/>
                </a:cubicBezTo>
                <a:cubicBezTo>
                  <a:pt x="516" y="552"/>
                  <a:pt x="515" y="552"/>
                  <a:pt x="514" y="552"/>
                </a:cubicBezTo>
                <a:cubicBezTo>
                  <a:pt x="502" y="547"/>
                  <a:pt x="491" y="541"/>
                  <a:pt x="480" y="536"/>
                </a:cubicBezTo>
                <a:cubicBezTo>
                  <a:pt x="479" y="536"/>
                  <a:pt x="479" y="534"/>
                  <a:pt x="479" y="533"/>
                </a:cubicBezTo>
                <a:close/>
                <a:moveTo>
                  <a:pt x="360" y="484"/>
                </a:moveTo>
                <a:cubicBezTo>
                  <a:pt x="352" y="483"/>
                  <a:pt x="344" y="482"/>
                  <a:pt x="336" y="480"/>
                </a:cubicBezTo>
                <a:cubicBezTo>
                  <a:pt x="335" y="480"/>
                  <a:pt x="334" y="479"/>
                  <a:pt x="334" y="478"/>
                </a:cubicBezTo>
                <a:cubicBezTo>
                  <a:pt x="335" y="477"/>
                  <a:pt x="336" y="475"/>
                  <a:pt x="337" y="475"/>
                </a:cubicBezTo>
                <a:cubicBezTo>
                  <a:pt x="348" y="476"/>
                  <a:pt x="359" y="477"/>
                  <a:pt x="370" y="479"/>
                </a:cubicBezTo>
                <a:cubicBezTo>
                  <a:pt x="371" y="479"/>
                  <a:pt x="372" y="479"/>
                  <a:pt x="373" y="480"/>
                </a:cubicBezTo>
                <a:cubicBezTo>
                  <a:pt x="374" y="480"/>
                  <a:pt x="374" y="481"/>
                  <a:pt x="375" y="481"/>
                </a:cubicBezTo>
                <a:cubicBezTo>
                  <a:pt x="374" y="482"/>
                  <a:pt x="373" y="484"/>
                  <a:pt x="372" y="484"/>
                </a:cubicBezTo>
                <a:cubicBezTo>
                  <a:pt x="368" y="484"/>
                  <a:pt x="364" y="483"/>
                  <a:pt x="360" y="483"/>
                </a:cubicBezTo>
                <a:cubicBezTo>
                  <a:pt x="360" y="483"/>
                  <a:pt x="360" y="483"/>
                  <a:pt x="360" y="484"/>
                </a:cubicBezTo>
                <a:close/>
                <a:moveTo>
                  <a:pt x="466" y="477"/>
                </a:moveTo>
                <a:cubicBezTo>
                  <a:pt x="467" y="476"/>
                  <a:pt x="469" y="475"/>
                  <a:pt x="469" y="475"/>
                </a:cubicBezTo>
                <a:cubicBezTo>
                  <a:pt x="476" y="478"/>
                  <a:pt x="482" y="481"/>
                  <a:pt x="488" y="485"/>
                </a:cubicBezTo>
                <a:cubicBezTo>
                  <a:pt x="498" y="490"/>
                  <a:pt x="508" y="496"/>
                  <a:pt x="519" y="502"/>
                </a:cubicBezTo>
                <a:cubicBezTo>
                  <a:pt x="520" y="503"/>
                  <a:pt x="520" y="505"/>
                  <a:pt x="520" y="506"/>
                </a:cubicBezTo>
                <a:cubicBezTo>
                  <a:pt x="520" y="508"/>
                  <a:pt x="517" y="508"/>
                  <a:pt x="515" y="507"/>
                </a:cubicBezTo>
                <a:cubicBezTo>
                  <a:pt x="514" y="507"/>
                  <a:pt x="513" y="506"/>
                  <a:pt x="511" y="505"/>
                </a:cubicBezTo>
                <a:cubicBezTo>
                  <a:pt x="509" y="504"/>
                  <a:pt x="506" y="502"/>
                  <a:pt x="503" y="501"/>
                </a:cubicBezTo>
                <a:cubicBezTo>
                  <a:pt x="492" y="494"/>
                  <a:pt x="480" y="487"/>
                  <a:pt x="468" y="480"/>
                </a:cubicBezTo>
                <a:cubicBezTo>
                  <a:pt x="467" y="479"/>
                  <a:pt x="467" y="478"/>
                  <a:pt x="466" y="477"/>
                </a:cubicBezTo>
                <a:close/>
                <a:moveTo>
                  <a:pt x="322" y="337"/>
                </a:moveTo>
                <a:cubicBezTo>
                  <a:pt x="341" y="340"/>
                  <a:pt x="357" y="346"/>
                  <a:pt x="373" y="354"/>
                </a:cubicBezTo>
                <a:cubicBezTo>
                  <a:pt x="374" y="354"/>
                  <a:pt x="374" y="356"/>
                  <a:pt x="375" y="357"/>
                </a:cubicBezTo>
                <a:cubicBezTo>
                  <a:pt x="374" y="357"/>
                  <a:pt x="372" y="358"/>
                  <a:pt x="371" y="358"/>
                </a:cubicBezTo>
                <a:cubicBezTo>
                  <a:pt x="367" y="357"/>
                  <a:pt x="362" y="355"/>
                  <a:pt x="357" y="353"/>
                </a:cubicBezTo>
                <a:cubicBezTo>
                  <a:pt x="348" y="349"/>
                  <a:pt x="339" y="346"/>
                  <a:pt x="328" y="345"/>
                </a:cubicBezTo>
                <a:cubicBezTo>
                  <a:pt x="325" y="345"/>
                  <a:pt x="323" y="343"/>
                  <a:pt x="320" y="342"/>
                </a:cubicBezTo>
                <a:cubicBezTo>
                  <a:pt x="319" y="342"/>
                  <a:pt x="318" y="341"/>
                  <a:pt x="319" y="340"/>
                </a:cubicBezTo>
                <a:cubicBezTo>
                  <a:pt x="319" y="339"/>
                  <a:pt x="320" y="338"/>
                  <a:pt x="321" y="338"/>
                </a:cubicBezTo>
                <a:cubicBezTo>
                  <a:pt x="322" y="337"/>
                  <a:pt x="322" y="337"/>
                  <a:pt x="322" y="337"/>
                </a:cubicBezTo>
                <a:close/>
                <a:moveTo>
                  <a:pt x="368" y="543"/>
                </a:moveTo>
                <a:cubicBezTo>
                  <a:pt x="380" y="545"/>
                  <a:pt x="394" y="547"/>
                  <a:pt x="407" y="550"/>
                </a:cubicBezTo>
                <a:cubicBezTo>
                  <a:pt x="409" y="550"/>
                  <a:pt x="411" y="551"/>
                  <a:pt x="413" y="552"/>
                </a:cubicBezTo>
                <a:cubicBezTo>
                  <a:pt x="413" y="552"/>
                  <a:pt x="414" y="553"/>
                  <a:pt x="414" y="553"/>
                </a:cubicBezTo>
                <a:cubicBezTo>
                  <a:pt x="413" y="554"/>
                  <a:pt x="413" y="555"/>
                  <a:pt x="412" y="555"/>
                </a:cubicBezTo>
                <a:cubicBezTo>
                  <a:pt x="406" y="554"/>
                  <a:pt x="400" y="553"/>
                  <a:pt x="394" y="553"/>
                </a:cubicBezTo>
                <a:cubicBezTo>
                  <a:pt x="381" y="552"/>
                  <a:pt x="368" y="551"/>
                  <a:pt x="355" y="550"/>
                </a:cubicBezTo>
                <a:cubicBezTo>
                  <a:pt x="354" y="550"/>
                  <a:pt x="352" y="550"/>
                  <a:pt x="351" y="549"/>
                </a:cubicBezTo>
                <a:cubicBezTo>
                  <a:pt x="350" y="549"/>
                  <a:pt x="348" y="547"/>
                  <a:pt x="348" y="546"/>
                </a:cubicBezTo>
                <a:cubicBezTo>
                  <a:pt x="348" y="545"/>
                  <a:pt x="350" y="543"/>
                  <a:pt x="351" y="543"/>
                </a:cubicBezTo>
                <a:cubicBezTo>
                  <a:pt x="356" y="543"/>
                  <a:pt x="361" y="543"/>
                  <a:pt x="368" y="543"/>
                </a:cubicBezTo>
                <a:close/>
                <a:moveTo>
                  <a:pt x="525" y="602"/>
                </a:moveTo>
                <a:cubicBezTo>
                  <a:pt x="521" y="605"/>
                  <a:pt x="519" y="602"/>
                  <a:pt x="516" y="602"/>
                </a:cubicBezTo>
                <a:cubicBezTo>
                  <a:pt x="504" y="598"/>
                  <a:pt x="492" y="594"/>
                  <a:pt x="480" y="591"/>
                </a:cubicBezTo>
                <a:cubicBezTo>
                  <a:pt x="473" y="589"/>
                  <a:pt x="466" y="589"/>
                  <a:pt x="459" y="589"/>
                </a:cubicBezTo>
                <a:cubicBezTo>
                  <a:pt x="458" y="589"/>
                  <a:pt x="457" y="587"/>
                  <a:pt x="457" y="587"/>
                </a:cubicBezTo>
                <a:cubicBezTo>
                  <a:pt x="457" y="586"/>
                  <a:pt x="458" y="584"/>
                  <a:pt x="459" y="584"/>
                </a:cubicBezTo>
                <a:cubicBezTo>
                  <a:pt x="465" y="584"/>
                  <a:pt x="471" y="583"/>
                  <a:pt x="477" y="584"/>
                </a:cubicBezTo>
                <a:cubicBezTo>
                  <a:pt x="491" y="588"/>
                  <a:pt x="505" y="593"/>
                  <a:pt x="520" y="598"/>
                </a:cubicBezTo>
                <a:cubicBezTo>
                  <a:pt x="522" y="598"/>
                  <a:pt x="523" y="601"/>
                  <a:pt x="525" y="602"/>
                </a:cubicBezTo>
                <a:close/>
                <a:moveTo>
                  <a:pt x="506" y="387"/>
                </a:moveTo>
                <a:cubicBezTo>
                  <a:pt x="492" y="376"/>
                  <a:pt x="478" y="365"/>
                  <a:pt x="465" y="354"/>
                </a:cubicBezTo>
                <a:cubicBezTo>
                  <a:pt x="456" y="348"/>
                  <a:pt x="447" y="341"/>
                  <a:pt x="438" y="334"/>
                </a:cubicBezTo>
                <a:cubicBezTo>
                  <a:pt x="438" y="334"/>
                  <a:pt x="437" y="332"/>
                  <a:pt x="438" y="332"/>
                </a:cubicBezTo>
                <a:cubicBezTo>
                  <a:pt x="438" y="331"/>
                  <a:pt x="440" y="331"/>
                  <a:pt x="440" y="331"/>
                </a:cubicBezTo>
                <a:cubicBezTo>
                  <a:pt x="442" y="331"/>
                  <a:pt x="443" y="332"/>
                  <a:pt x="444" y="333"/>
                </a:cubicBezTo>
                <a:cubicBezTo>
                  <a:pt x="464" y="348"/>
                  <a:pt x="483" y="363"/>
                  <a:pt x="503" y="378"/>
                </a:cubicBezTo>
                <a:cubicBezTo>
                  <a:pt x="505" y="380"/>
                  <a:pt x="506" y="383"/>
                  <a:pt x="508" y="385"/>
                </a:cubicBezTo>
                <a:cubicBezTo>
                  <a:pt x="507" y="386"/>
                  <a:pt x="507" y="386"/>
                  <a:pt x="506" y="387"/>
                </a:cubicBezTo>
                <a:close/>
                <a:moveTo>
                  <a:pt x="416" y="582"/>
                </a:moveTo>
                <a:cubicBezTo>
                  <a:pt x="410" y="582"/>
                  <a:pt x="407" y="583"/>
                  <a:pt x="404" y="582"/>
                </a:cubicBezTo>
                <a:cubicBezTo>
                  <a:pt x="387" y="579"/>
                  <a:pt x="369" y="580"/>
                  <a:pt x="352" y="582"/>
                </a:cubicBezTo>
                <a:cubicBezTo>
                  <a:pt x="346" y="583"/>
                  <a:pt x="339" y="583"/>
                  <a:pt x="333" y="582"/>
                </a:cubicBezTo>
                <a:cubicBezTo>
                  <a:pt x="332" y="582"/>
                  <a:pt x="331" y="580"/>
                  <a:pt x="331" y="579"/>
                </a:cubicBezTo>
                <a:cubicBezTo>
                  <a:pt x="331" y="579"/>
                  <a:pt x="332" y="577"/>
                  <a:pt x="332" y="577"/>
                </a:cubicBezTo>
                <a:cubicBezTo>
                  <a:pt x="334" y="576"/>
                  <a:pt x="335" y="575"/>
                  <a:pt x="337" y="575"/>
                </a:cubicBezTo>
                <a:cubicBezTo>
                  <a:pt x="356" y="575"/>
                  <a:pt x="375" y="572"/>
                  <a:pt x="394" y="575"/>
                </a:cubicBezTo>
                <a:cubicBezTo>
                  <a:pt x="399" y="576"/>
                  <a:pt x="404" y="577"/>
                  <a:pt x="409" y="578"/>
                </a:cubicBezTo>
                <a:cubicBezTo>
                  <a:pt x="411" y="578"/>
                  <a:pt x="412" y="580"/>
                  <a:pt x="416" y="582"/>
                </a:cubicBezTo>
                <a:close/>
                <a:moveTo>
                  <a:pt x="516" y="530"/>
                </a:moveTo>
                <a:cubicBezTo>
                  <a:pt x="514" y="530"/>
                  <a:pt x="513" y="530"/>
                  <a:pt x="512" y="530"/>
                </a:cubicBezTo>
                <a:cubicBezTo>
                  <a:pt x="479" y="514"/>
                  <a:pt x="445" y="500"/>
                  <a:pt x="409" y="491"/>
                </a:cubicBezTo>
                <a:cubicBezTo>
                  <a:pt x="408" y="490"/>
                  <a:pt x="407" y="490"/>
                  <a:pt x="407" y="489"/>
                </a:cubicBezTo>
                <a:cubicBezTo>
                  <a:pt x="406" y="488"/>
                  <a:pt x="406" y="487"/>
                  <a:pt x="406" y="486"/>
                </a:cubicBezTo>
                <a:cubicBezTo>
                  <a:pt x="407" y="486"/>
                  <a:pt x="408" y="485"/>
                  <a:pt x="408" y="485"/>
                </a:cubicBezTo>
                <a:cubicBezTo>
                  <a:pt x="410" y="485"/>
                  <a:pt x="412" y="485"/>
                  <a:pt x="414" y="486"/>
                </a:cubicBezTo>
                <a:cubicBezTo>
                  <a:pt x="424" y="489"/>
                  <a:pt x="435" y="492"/>
                  <a:pt x="445" y="496"/>
                </a:cubicBezTo>
                <a:cubicBezTo>
                  <a:pt x="464" y="504"/>
                  <a:pt x="484" y="512"/>
                  <a:pt x="503" y="520"/>
                </a:cubicBezTo>
                <a:cubicBezTo>
                  <a:pt x="508" y="522"/>
                  <a:pt x="513" y="524"/>
                  <a:pt x="516" y="530"/>
                </a:cubicBezTo>
                <a:close/>
                <a:moveTo>
                  <a:pt x="327" y="426"/>
                </a:moveTo>
                <a:cubicBezTo>
                  <a:pt x="332" y="427"/>
                  <a:pt x="338" y="427"/>
                  <a:pt x="344" y="429"/>
                </a:cubicBezTo>
                <a:cubicBezTo>
                  <a:pt x="363" y="433"/>
                  <a:pt x="383" y="438"/>
                  <a:pt x="402" y="444"/>
                </a:cubicBezTo>
                <a:cubicBezTo>
                  <a:pt x="415" y="448"/>
                  <a:pt x="427" y="453"/>
                  <a:pt x="439" y="458"/>
                </a:cubicBezTo>
                <a:cubicBezTo>
                  <a:pt x="440" y="459"/>
                  <a:pt x="441" y="459"/>
                  <a:pt x="441" y="460"/>
                </a:cubicBezTo>
                <a:cubicBezTo>
                  <a:pt x="442" y="461"/>
                  <a:pt x="442" y="462"/>
                  <a:pt x="442" y="463"/>
                </a:cubicBezTo>
                <a:cubicBezTo>
                  <a:pt x="441" y="463"/>
                  <a:pt x="440" y="464"/>
                  <a:pt x="439" y="464"/>
                </a:cubicBezTo>
                <a:cubicBezTo>
                  <a:pt x="432" y="461"/>
                  <a:pt x="424" y="459"/>
                  <a:pt x="417" y="456"/>
                </a:cubicBezTo>
                <a:cubicBezTo>
                  <a:pt x="404" y="449"/>
                  <a:pt x="390" y="445"/>
                  <a:pt x="377" y="442"/>
                </a:cubicBezTo>
                <a:cubicBezTo>
                  <a:pt x="364" y="439"/>
                  <a:pt x="352" y="436"/>
                  <a:pt x="340" y="433"/>
                </a:cubicBezTo>
                <a:cubicBezTo>
                  <a:pt x="334" y="432"/>
                  <a:pt x="329" y="432"/>
                  <a:pt x="323" y="431"/>
                </a:cubicBezTo>
                <a:cubicBezTo>
                  <a:pt x="323" y="431"/>
                  <a:pt x="322" y="430"/>
                  <a:pt x="321" y="429"/>
                </a:cubicBezTo>
                <a:cubicBezTo>
                  <a:pt x="322" y="428"/>
                  <a:pt x="323" y="427"/>
                  <a:pt x="324" y="427"/>
                </a:cubicBezTo>
                <a:cubicBezTo>
                  <a:pt x="324" y="426"/>
                  <a:pt x="325" y="426"/>
                  <a:pt x="327" y="426"/>
                </a:cubicBezTo>
                <a:close/>
                <a:moveTo>
                  <a:pt x="317" y="309"/>
                </a:moveTo>
                <a:cubicBezTo>
                  <a:pt x="318" y="308"/>
                  <a:pt x="318" y="307"/>
                  <a:pt x="319" y="307"/>
                </a:cubicBezTo>
                <a:cubicBezTo>
                  <a:pt x="320" y="307"/>
                  <a:pt x="322" y="307"/>
                  <a:pt x="323" y="307"/>
                </a:cubicBezTo>
                <a:cubicBezTo>
                  <a:pt x="338" y="312"/>
                  <a:pt x="353" y="316"/>
                  <a:pt x="368" y="322"/>
                </a:cubicBezTo>
                <a:cubicBezTo>
                  <a:pt x="396" y="333"/>
                  <a:pt x="422" y="348"/>
                  <a:pt x="447" y="364"/>
                </a:cubicBezTo>
                <a:cubicBezTo>
                  <a:pt x="449" y="366"/>
                  <a:pt x="451" y="368"/>
                  <a:pt x="453" y="370"/>
                </a:cubicBezTo>
                <a:cubicBezTo>
                  <a:pt x="454" y="370"/>
                  <a:pt x="454" y="371"/>
                  <a:pt x="453" y="371"/>
                </a:cubicBezTo>
                <a:cubicBezTo>
                  <a:pt x="453" y="372"/>
                  <a:pt x="453" y="372"/>
                  <a:pt x="452" y="372"/>
                </a:cubicBezTo>
                <a:cubicBezTo>
                  <a:pt x="451" y="372"/>
                  <a:pt x="450" y="372"/>
                  <a:pt x="450" y="372"/>
                </a:cubicBezTo>
                <a:cubicBezTo>
                  <a:pt x="443" y="368"/>
                  <a:pt x="436" y="364"/>
                  <a:pt x="430" y="360"/>
                </a:cubicBezTo>
                <a:cubicBezTo>
                  <a:pt x="397" y="340"/>
                  <a:pt x="363" y="323"/>
                  <a:pt x="325" y="314"/>
                </a:cubicBezTo>
                <a:cubicBezTo>
                  <a:pt x="322" y="314"/>
                  <a:pt x="320" y="313"/>
                  <a:pt x="318" y="311"/>
                </a:cubicBezTo>
                <a:cubicBezTo>
                  <a:pt x="317" y="311"/>
                  <a:pt x="317" y="310"/>
                  <a:pt x="317" y="309"/>
                </a:cubicBezTo>
                <a:close/>
                <a:moveTo>
                  <a:pt x="329" y="408"/>
                </a:moveTo>
                <a:cubicBezTo>
                  <a:pt x="330" y="407"/>
                  <a:pt x="330" y="406"/>
                  <a:pt x="331" y="405"/>
                </a:cubicBezTo>
                <a:cubicBezTo>
                  <a:pt x="332" y="405"/>
                  <a:pt x="334" y="405"/>
                  <a:pt x="335" y="405"/>
                </a:cubicBezTo>
                <a:cubicBezTo>
                  <a:pt x="373" y="415"/>
                  <a:pt x="410" y="425"/>
                  <a:pt x="446" y="443"/>
                </a:cubicBezTo>
                <a:cubicBezTo>
                  <a:pt x="449" y="444"/>
                  <a:pt x="452" y="446"/>
                  <a:pt x="455" y="448"/>
                </a:cubicBezTo>
                <a:cubicBezTo>
                  <a:pt x="456" y="449"/>
                  <a:pt x="457" y="451"/>
                  <a:pt x="457" y="451"/>
                </a:cubicBezTo>
                <a:cubicBezTo>
                  <a:pt x="456" y="454"/>
                  <a:pt x="454" y="453"/>
                  <a:pt x="452" y="452"/>
                </a:cubicBezTo>
                <a:cubicBezTo>
                  <a:pt x="450" y="451"/>
                  <a:pt x="448" y="450"/>
                  <a:pt x="445" y="449"/>
                </a:cubicBezTo>
                <a:cubicBezTo>
                  <a:pt x="411" y="432"/>
                  <a:pt x="374" y="421"/>
                  <a:pt x="336" y="412"/>
                </a:cubicBezTo>
                <a:cubicBezTo>
                  <a:pt x="334" y="412"/>
                  <a:pt x="332" y="411"/>
                  <a:pt x="331" y="410"/>
                </a:cubicBezTo>
                <a:cubicBezTo>
                  <a:pt x="330" y="410"/>
                  <a:pt x="330" y="409"/>
                  <a:pt x="329" y="408"/>
                </a:cubicBezTo>
                <a:close/>
                <a:moveTo>
                  <a:pt x="331" y="372"/>
                </a:moveTo>
                <a:cubicBezTo>
                  <a:pt x="338" y="374"/>
                  <a:pt x="344" y="375"/>
                  <a:pt x="350" y="377"/>
                </a:cubicBezTo>
                <a:cubicBezTo>
                  <a:pt x="373" y="384"/>
                  <a:pt x="396" y="392"/>
                  <a:pt x="419" y="401"/>
                </a:cubicBezTo>
                <a:cubicBezTo>
                  <a:pt x="434" y="407"/>
                  <a:pt x="447" y="416"/>
                  <a:pt x="462" y="423"/>
                </a:cubicBezTo>
                <a:cubicBezTo>
                  <a:pt x="462" y="423"/>
                  <a:pt x="463" y="424"/>
                  <a:pt x="463" y="424"/>
                </a:cubicBezTo>
                <a:cubicBezTo>
                  <a:pt x="464" y="426"/>
                  <a:pt x="465" y="427"/>
                  <a:pt x="466" y="429"/>
                </a:cubicBezTo>
                <a:cubicBezTo>
                  <a:pt x="464" y="429"/>
                  <a:pt x="462" y="429"/>
                  <a:pt x="461" y="429"/>
                </a:cubicBezTo>
                <a:cubicBezTo>
                  <a:pt x="452" y="424"/>
                  <a:pt x="444" y="419"/>
                  <a:pt x="435" y="415"/>
                </a:cubicBezTo>
                <a:cubicBezTo>
                  <a:pt x="425" y="410"/>
                  <a:pt x="413" y="405"/>
                  <a:pt x="402" y="401"/>
                </a:cubicBezTo>
                <a:cubicBezTo>
                  <a:pt x="379" y="392"/>
                  <a:pt x="357" y="384"/>
                  <a:pt x="333" y="379"/>
                </a:cubicBezTo>
                <a:cubicBezTo>
                  <a:pt x="332" y="379"/>
                  <a:pt x="331" y="379"/>
                  <a:pt x="331" y="379"/>
                </a:cubicBezTo>
                <a:cubicBezTo>
                  <a:pt x="330" y="378"/>
                  <a:pt x="329" y="376"/>
                  <a:pt x="327" y="375"/>
                </a:cubicBezTo>
                <a:cubicBezTo>
                  <a:pt x="329" y="374"/>
                  <a:pt x="330" y="373"/>
                  <a:pt x="331" y="372"/>
                </a:cubicBezTo>
                <a:close/>
                <a:moveTo>
                  <a:pt x="460" y="236"/>
                </a:moveTo>
                <a:cubicBezTo>
                  <a:pt x="460" y="239"/>
                  <a:pt x="459" y="241"/>
                  <a:pt x="458" y="242"/>
                </a:cubicBezTo>
                <a:cubicBezTo>
                  <a:pt x="458" y="243"/>
                  <a:pt x="457" y="243"/>
                  <a:pt x="456" y="243"/>
                </a:cubicBezTo>
                <a:cubicBezTo>
                  <a:pt x="456" y="243"/>
                  <a:pt x="455" y="242"/>
                  <a:pt x="455" y="242"/>
                </a:cubicBezTo>
                <a:cubicBezTo>
                  <a:pt x="455" y="240"/>
                  <a:pt x="454" y="238"/>
                  <a:pt x="455" y="236"/>
                </a:cubicBezTo>
                <a:cubicBezTo>
                  <a:pt x="455" y="235"/>
                  <a:pt x="457" y="234"/>
                  <a:pt x="458" y="233"/>
                </a:cubicBezTo>
                <a:cubicBezTo>
                  <a:pt x="458" y="234"/>
                  <a:pt x="459" y="235"/>
                  <a:pt x="460" y="236"/>
                </a:cubicBezTo>
                <a:close/>
                <a:moveTo>
                  <a:pt x="418" y="161"/>
                </a:moveTo>
                <a:cubicBezTo>
                  <a:pt x="418" y="162"/>
                  <a:pt x="417" y="163"/>
                  <a:pt x="417" y="163"/>
                </a:cubicBezTo>
                <a:cubicBezTo>
                  <a:pt x="413" y="165"/>
                  <a:pt x="409" y="166"/>
                  <a:pt x="406" y="167"/>
                </a:cubicBezTo>
                <a:cubicBezTo>
                  <a:pt x="404" y="167"/>
                  <a:pt x="402" y="166"/>
                  <a:pt x="400" y="165"/>
                </a:cubicBezTo>
                <a:cubicBezTo>
                  <a:pt x="399" y="164"/>
                  <a:pt x="402" y="161"/>
                  <a:pt x="405" y="160"/>
                </a:cubicBezTo>
                <a:cubicBezTo>
                  <a:pt x="409" y="160"/>
                  <a:pt x="413" y="159"/>
                  <a:pt x="417" y="159"/>
                </a:cubicBezTo>
                <a:cubicBezTo>
                  <a:pt x="417" y="159"/>
                  <a:pt x="418" y="160"/>
                  <a:pt x="418" y="161"/>
                </a:cubicBezTo>
                <a:close/>
                <a:moveTo>
                  <a:pt x="489" y="19"/>
                </a:moveTo>
                <a:cubicBezTo>
                  <a:pt x="489" y="15"/>
                  <a:pt x="490" y="11"/>
                  <a:pt x="491" y="7"/>
                </a:cubicBezTo>
                <a:cubicBezTo>
                  <a:pt x="492" y="6"/>
                  <a:pt x="493" y="5"/>
                  <a:pt x="495" y="4"/>
                </a:cubicBezTo>
                <a:cubicBezTo>
                  <a:pt x="495" y="5"/>
                  <a:pt x="497" y="6"/>
                  <a:pt x="496" y="7"/>
                </a:cubicBezTo>
                <a:cubicBezTo>
                  <a:pt x="496" y="12"/>
                  <a:pt x="495" y="18"/>
                  <a:pt x="494" y="23"/>
                </a:cubicBezTo>
                <a:cubicBezTo>
                  <a:pt x="493" y="24"/>
                  <a:pt x="492" y="25"/>
                  <a:pt x="491" y="24"/>
                </a:cubicBezTo>
                <a:cubicBezTo>
                  <a:pt x="491" y="24"/>
                  <a:pt x="490" y="24"/>
                  <a:pt x="489" y="23"/>
                </a:cubicBezTo>
                <a:cubicBezTo>
                  <a:pt x="489" y="22"/>
                  <a:pt x="489" y="21"/>
                  <a:pt x="489" y="19"/>
                </a:cubicBezTo>
                <a:close/>
                <a:moveTo>
                  <a:pt x="397" y="110"/>
                </a:moveTo>
                <a:cubicBezTo>
                  <a:pt x="398" y="110"/>
                  <a:pt x="399" y="109"/>
                  <a:pt x="400" y="109"/>
                </a:cubicBezTo>
                <a:cubicBezTo>
                  <a:pt x="404" y="112"/>
                  <a:pt x="408" y="114"/>
                  <a:pt x="412" y="117"/>
                </a:cubicBezTo>
                <a:cubicBezTo>
                  <a:pt x="412" y="117"/>
                  <a:pt x="412" y="119"/>
                  <a:pt x="412" y="119"/>
                </a:cubicBezTo>
                <a:cubicBezTo>
                  <a:pt x="411" y="120"/>
                  <a:pt x="411" y="120"/>
                  <a:pt x="410" y="120"/>
                </a:cubicBezTo>
                <a:cubicBezTo>
                  <a:pt x="405" y="120"/>
                  <a:pt x="401" y="116"/>
                  <a:pt x="398" y="112"/>
                </a:cubicBezTo>
                <a:cubicBezTo>
                  <a:pt x="397" y="111"/>
                  <a:pt x="397" y="111"/>
                  <a:pt x="397" y="110"/>
                </a:cubicBezTo>
                <a:close/>
                <a:moveTo>
                  <a:pt x="594" y="206"/>
                </a:moveTo>
                <a:cubicBezTo>
                  <a:pt x="595" y="206"/>
                  <a:pt x="597" y="205"/>
                  <a:pt x="597" y="205"/>
                </a:cubicBezTo>
                <a:cubicBezTo>
                  <a:pt x="601" y="208"/>
                  <a:pt x="605" y="211"/>
                  <a:pt x="609" y="215"/>
                </a:cubicBezTo>
                <a:cubicBezTo>
                  <a:pt x="609" y="215"/>
                  <a:pt x="610" y="217"/>
                  <a:pt x="609" y="217"/>
                </a:cubicBezTo>
                <a:cubicBezTo>
                  <a:pt x="609" y="218"/>
                  <a:pt x="608" y="219"/>
                  <a:pt x="607" y="219"/>
                </a:cubicBezTo>
                <a:cubicBezTo>
                  <a:pt x="601" y="218"/>
                  <a:pt x="596" y="216"/>
                  <a:pt x="594" y="210"/>
                </a:cubicBezTo>
                <a:cubicBezTo>
                  <a:pt x="594" y="209"/>
                  <a:pt x="594" y="208"/>
                  <a:pt x="594" y="206"/>
                </a:cubicBezTo>
                <a:close/>
                <a:moveTo>
                  <a:pt x="583" y="51"/>
                </a:moveTo>
                <a:cubicBezTo>
                  <a:pt x="582" y="51"/>
                  <a:pt x="581" y="50"/>
                  <a:pt x="581" y="50"/>
                </a:cubicBezTo>
                <a:cubicBezTo>
                  <a:pt x="581" y="49"/>
                  <a:pt x="580" y="48"/>
                  <a:pt x="581" y="47"/>
                </a:cubicBezTo>
                <a:cubicBezTo>
                  <a:pt x="583" y="44"/>
                  <a:pt x="586" y="42"/>
                  <a:pt x="589" y="39"/>
                </a:cubicBezTo>
                <a:cubicBezTo>
                  <a:pt x="591" y="37"/>
                  <a:pt x="596" y="37"/>
                  <a:pt x="596" y="39"/>
                </a:cubicBezTo>
                <a:cubicBezTo>
                  <a:pt x="595" y="41"/>
                  <a:pt x="595" y="43"/>
                  <a:pt x="593" y="44"/>
                </a:cubicBezTo>
                <a:cubicBezTo>
                  <a:pt x="591" y="46"/>
                  <a:pt x="589" y="48"/>
                  <a:pt x="587" y="50"/>
                </a:cubicBezTo>
                <a:cubicBezTo>
                  <a:pt x="585" y="51"/>
                  <a:pt x="584" y="51"/>
                  <a:pt x="583" y="51"/>
                </a:cubicBezTo>
                <a:close/>
                <a:moveTo>
                  <a:pt x="538" y="19"/>
                </a:moveTo>
                <a:cubicBezTo>
                  <a:pt x="537" y="18"/>
                  <a:pt x="536" y="17"/>
                  <a:pt x="536" y="17"/>
                </a:cubicBezTo>
                <a:cubicBezTo>
                  <a:pt x="536" y="10"/>
                  <a:pt x="539" y="4"/>
                  <a:pt x="544" y="0"/>
                </a:cubicBezTo>
                <a:cubicBezTo>
                  <a:pt x="545" y="0"/>
                  <a:pt x="546" y="0"/>
                  <a:pt x="547" y="1"/>
                </a:cubicBezTo>
                <a:cubicBezTo>
                  <a:pt x="548" y="1"/>
                  <a:pt x="548" y="3"/>
                  <a:pt x="548" y="3"/>
                </a:cubicBezTo>
                <a:cubicBezTo>
                  <a:pt x="546" y="8"/>
                  <a:pt x="543" y="13"/>
                  <a:pt x="541" y="17"/>
                </a:cubicBezTo>
                <a:cubicBezTo>
                  <a:pt x="540" y="18"/>
                  <a:pt x="539" y="18"/>
                  <a:pt x="538" y="19"/>
                </a:cubicBezTo>
                <a:close/>
                <a:moveTo>
                  <a:pt x="623" y="111"/>
                </a:moveTo>
                <a:cubicBezTo>
                  <a:pt x="626" y="113"/>
                  <a:pt x="630" y="114"/>
                  <a:pt x="634" y="116"/>
                </a:cubicBezTo>
                <a:cubicBezTo>
                  <a:pt x="634" y="116"/>
                  <a:pt x="634" y="117"/>
                  <a:pt x="633" y="118"/>
                </a:cubicBezTo>
                <a:cubicBezTo>
                  <a:pt x="629" y="122"/>
                  <a:pt x="624" y="119"/>
                  <a:pt x="620" y="118"/>
                </a:cubicBezTo>
                <a:cubicBezTo>
                  <a:pt x="619" y="118"/>
                  <a:pt x="618" y="118"/>
                  <a:pt x="617" y="117"/>
                </a:cubicBezTo>
                <a:cubicBezTo>
                  <a:pt x="617" y="116"/>
                  <a:pt x="617" y="115"/>
                  <a:pt x="617" y="114"/>
                </a:cubicBezTo>
                <a:cubicBezTo>
                  <a:pt x="617" y="114"/>
                  <a:pt x="617" y="113"/>
                  <a:pt x="617" y="113"/>
                </a:cubicBezTo>
                <a:cubicBezTo>
                  <a:pt x="619" y="113"/>
                  <a:pt x="620" y="112"/>
                  <a:pt x="623" y="111"/>
                </a:cubicBezTo>
                <a:close/>
                <a:moveTo>
                  <a:pt x="615" y="100"/>
                </a:moveTo>
                <a:cubicBezTo>
                  <a:pt x="614" y="100"/>
                  <a:pt x="613" y="101"/>
                  <a:pt x="612" y="100"/>
                </a:cubicBezTo>
                <a:cubicBezTo>
                  <a:pt x="611" y="100"/>
                  <a:pt x="610" y="99"/>
                  <a:pt x="610" y="98"/>
                </a:cubicBezTo>
                <a:cubicBezTo>
                  <a:pt x="610" y="97"/>
                  <a:pt x="611" y="95"/>
                  <a:pt x="612" y="94"/>
                </a:cubicBezTo>
                <a:cubicBezTo>
                  <a:pt x="616" y="93"/>
                  <a:pt x="621" y="92"/>
                  <a:pt x="625" y="94"/>
                </a:cubicBezTo>
                <a:cubicBezTo>
                  <a:pt x="626" y="94"/>
                  <a:pt x="628" y="95"/>
                  <a:pt x="628" y="96"/>
                </a:cubicBezTo>
                <a:cubicBezTo>
                  <a:pt x="629" y="99"/>
                  <a:pt x="626" y="99"/>
                  <a:pt x="624" y="99"/>
                </a:cubicBezTo>
                <a:cubicBezTo>
                  <a:pt x="621" y="100"/>
                  <a:pt x="618" y="100"/>
                  <a:pt x="615" y="100"/>
                </a:cubicBezTo>
                <a:close/>
                <a:moveTo>
                  <a:pt x="608" y="79"/>
                </a:moveTo>
                <a:cubicBezTo>
                  <a:pt x="607" y="79"/>
                  <a:pt x="606" y="78"/>
                  <a:pt x="606" y="77"/>
                </a:cubicBezTo>
                <a:cubicBezTo>
                  <a:pt x="605" y="77"/>
                  <a:pt x="606" y="75"/>
                  <a:pt x="606" y="75"/>
                </a:cubicBezTo>
                <a:cubicBezTo>
                  <a:pt x="611" y="71"/>
                  <a:pt x="616" y="69"/>
                  <a:pt x="622" y="69"/>
                </a:cubicBezTo>
                <a:cubicBezTo>
                  <a:pt x="623" y="69"/>
                  <a:pt x="624" y="70"/>
                  <a:pt x="625" y="71"/>
                </a:cubicBezTo>
                <a:cubicBezTo>
                  <a:pt x="625" y="71"/>
                  <a:pt x="625" y="73"/>
                  <a:pt x="624" y="73"/>
                </a:cubicBezTo>
                <a:cubicBezTo>
                  <a:pt x="621" y="76"/>
                  <a:pt x="611" y="79"/>
                  <a:pt x="608" y="79"/>
                </a:cubicBezTo>
                <a:close/>
                <a:moveTo>
                  <a:pt x="513" y="17"/>
                </a:moveTo>
                <a:cubicBezTo>
                  <a:pt x="514" y="13"/>
                  <a:pt x="516" y="9"/>
                  <a:pt x="518" y="4"/>
                </a:cubicBezTo>
                <a:cubicBezTo>
                  <a:pt x="518" y="3"/>
                  <a:pt x="520" y="2"/>
                  <a:pt x="521" y="2"/>
                </a:cubicBezTo>
                <a:cubicBezTo>
                  <a:pt x="524" y="2"/>
                  <a:pt x="523" y="4"/>
                  <a:pt x="523" y="6"/>
                </a:cubicBezTo>
                <a:cubicBezTo>
                  <a:pt x="521" y="11"/>
                  <a:pt x="520" y="15"/>
                  <a:pt x="518" y="19"/>
                </a:cubicBezTo>
                <a:cubicBezTo>
                  <a:pt x="518" y="20"/>
                  <a:pt x="516" y="21"/>
                  <a:pt x="515" y="21"/>
                </a:cubicBezTo>
                <a:cubicBezTo>
                  <a:pt x="515" y="21"/>
                  <a:pt x="514" y="19"/>
                  <a:pt x="513" y="17"/>
                </a:cubicBezTo>
                <a:close/>
                <a:moveTo>
                  <a:pt x="610" y="56"/>
                </a:moveTo>
                <a:cubicBezTo>
                  <a:pt x="610" y="57"/>
                  <a:pt x="612" y="58"/>
                  <a:pt x="612" y="59"/>
                </a:cubicBezTo>
                <a:cubicBezTo>
                  <a:pt x="612" y="60"/>
                  <a:pt x="611" y="62"/>
                  <a:pt x="610" y="62"/>
                </a:cubicBezTo>
                <a:cubicBezTo>
                  <a:pt x="605" y="63"/>
                  <a:pt x="601" y="65"/>
                  <a:pt x="596" y="66"/>
                </a:cubicBezTo>
                <a:cubicBezTo>
                  <a:pt x="595" y="66"/>
                  <a:pt x="594" y="65"/>
                  <a:pt x="594" y="64"/>
                </a:cubicBezTo>
                <a:cubicBezTo>
                  <a:pt x="593" y="63"/>
                  <a:pt x="594" y="62"/>
                  <a:pt x="594" y="61"/>
                </a:cubicBezTo>
                <a:cubicBezTo>
                  <a:pt x="598" y="57"/>
                  <a:pt x="604" y="56"/>
                  <a:pt x="610" y="56"/>
                </a:cubicBezTo>
                <a:close/>
                <a:moveTo>
                  <a:pt x="574" y="233"/>
                </a:moveTo>
                <a:cubicBezTo>
                  <a:pt x="569" y="234"/>
                  <a:pt x="564" y="231"/>
                  <a:pt x="562" y="225"/>
                </a:cubicBezTo>
                <a:cubicBezTo>
                  <a:pt x="562" y="224"/>
                  <a:pt x="562" y="222"/>
                  <a:pt x="563" y="221"/>
                </a:cubicBezTo>
                <a:cubicBezTo>
                  <a:pt x="564" y="219"/>
                  <a:pt x="566" y="219"/>
                  <a:pt x="568" y="221"/>
                </a:cubicBezTo>
                <a:cubicBezTo>
                  <a:pt x="570" y="224"/>
                  <a:pt x="573" y="227"/>
                  <a:pt x="576" y="230"/>
                </a:cubicBezTo>
                <a:cubicBezTo>
                  <a:pt x="576" y="231"/>
                  <a:pt x="576" y="232"/>
                  <a:pt x="576" y="233"/>
                </a:cubicBezTo>
                <a:cubicBezTo>
                  <a:pt x="576" y="233"/>
                  <a:pt x="575" y="233"/>
                  <a:pt x="574" y="233"/>
                </a:cubicBezTo>
                <a:close/>
                <a:moveTo>
                  <a:pt x="435" y="215"/>
                </a:moveTo>
                <a:cubicBezTo>
                  <a:pt x="431" y="219"/>
                  <a:pt x="427" y="224"/>
                  <a:pt x="423" y="229"/>
                </a:cubicBezTo>
                <a:cubicBezTo>
                  <a:pt x="423" y="229"/>
                  <a:pt x="421" y="229"/>
                  <a:pt x="421" y="228"/>
                </a:cubicBezTo>
                <a:cubicBezTo>
                  <a:pt x="419" y="222"/>
                  <a:pt x="426" y="212"/>
                  <a:pt x="433" y="212"/>
                </a:cubicBezTo>
                <a:cubicBezTo>
                  <a:pt x="433" y="212"/>
                  <a:pt x="434" y="213"/>
                  <a:pt x="435" y="215"/>
                </a:cubicBezTo>
                <a:close/>
                <a:moveTo>
                  <a:pt x="429" y="197"/>
                </a:moveTo>
                <a:cubicBezTo>
                  <a:pt x="428" y="198"/>
                  <a:pt x="429" y="199"/>
                  <a:pt x="428" y="200"/>
                </a:cubicBezTo>
                <a:cubicBezTo>
                  <a:pt x="426" y="203"/>
                  <a:pt x="423" y="206"/>
                  <a:pt x="420" y="209"/>
                </a:cubicBezTo>
                <a:cubicBezTo>
                  <a:pt x="419" y="211"/>
                  <a:pt x="418" y="213"/>
                  <a:pt x="414" y="212"/>
                </a:cubicBezTo>
                <a:cubicBezTo>
                  <a:pt x="412" y="212"/>
                  <a:pt x="412" y="207"/>
                  <a:pt x="415" y="205"/>
                </a:cubicBezTo>
                <a:cubicBezTo>
                  <a:pt x="418" y="201"/>
                  <a:pt x="422" y="199"/>
                  <a:pt x="426" y="196"/>
                </a:cubicBezTo>
                <a:cubicBezTo>
                  <a:pt x="427" y="196"/>
                  <a:pt x="428" y="197"/>
                  <a:pt x="429" y="197"/>
                </a:cubicBezTo>
                <a:close/>
                <a:moveTo>
                  <a:pt x="399" y="86"/>
                </a:moveTo>
                <a:cubicBezTo>
                  <a:pt x="400" y="86"/>
                  <a:pt x="402" y="85"/>
                  <a:pt x="403" y="86"/>
                </a:cubicBezTo>
                <a:cubicBezTo>
                  <a:pt x="407" y="88"/>
                  <a:pt x="412" y="91"/>
                  <a:pt x="416" y="93"/>
                </a:cubicBezTo>
                <a:cubicBezTo>
                  <a:pt x="416" y="94"/>
                  <a:pt x="417" y="95"/>
                  <a:pt x="416" y="96"/>
                </a:cubicBezTo>
                <a:cubicBezTo>
                  <a:pt x="416" y="97"/>
                  <a:pt x="415" y="98"/>
                  <a:pt x="414" y="98"/>
                </a:cubicBezTo>
                <a:cubicBezTo>
                  <a:pt x="408" y="98"/>
                  <a:pt x="403" y="95"/>
                  <a:pt x="399" y="89"/>
                </a:cubicBezTo>
                <a:cubicBezTo>
                  <a:pt x="399" y="89"/>
                  <a:pt x="399" y="88"/>
                  <a:pt x="399" y="86"/>
                </a:cubicBezTo>
                <a:close/>
                <a:moveTo>
                  <a:pt x="565" y="15"/>
                </a:moveTo>
                <a:cubicBezTo>
                  <a:pt x="565" y="16"/>
                  <a:pt x="565" y="17"/>
                  <a:pt x="565" y="17"/>
                </a:cubicBezTo>
                <a:cubicBezTo>
                  <a:pt x="561" y="21"/>
                  <a:pt x="557" y="26"/>
                  <a:pt x="553" y="30"/>
                </a:cubicBezTo>
                <a:cubicBezTo>
                  <a:pt x="553" y="30"/>
                  <a:pt x="551" y="30"/>
                  <a:pt x="551" y="30"/>
                </a:cubicBezTo>
                <a:cubicBezTo>
                  <a:pt x="550" y="29"/>
                  <a:pt x="549" y="28"/>
                  <a:pt x="549" y="27"/>
                </a:cubicBezTo>
                <a:cubicBezTo>
                  <a:pt x="552" y="21"/>
                  <a:pt x="555" y="17"/>
                  <a:pt x="561" y="14"/>
                </a:cubicBezTo>
                <a:cubicBezTo>
                  <a:pt x="562" y="14"/>
                  <a:pt x="564" y="15"/>
                  <a:pt x="565" y="15"/>
                </a:cubicBezTo>
                <a:close/>
                <a:moveTo>
                  <a:pt x="414" y="141"/>
                </a:moveTo>
                <a:cubicBezTo>
                  <a:pt x="412" y="143"/>
                  <a:pt x="410" y="144"/>
                  <a:pt x="409" y="144"/>
                </a:cubicBezTo>
                <a:cubicBezTo>
                  <a:pt x="405" y="144"/>
                  <a:pt x="401" y="144"/>
                  <a:pt x="397" y="143"/>
                </a:cubicBezTo>
                <a:cubicBezTo>
                  <a:pt x="394" y="143"/>
                  <a:pt x="392" y="139"/>
                  <a:pt x="393" y="138"/>
                </a:cubicBezTo>
                <a:cubicBezTo>
                  <a:pt x="395" y="137"/>
                  <a:pt x="397" y="137"/>
                  <a:pt x="399" y="137"/>
                </a:cubicBezTo>
                <a:cubicBezTo>
                  <a:pt x="403" y="138"/>
                  <a:pt x="408" y="139"/>
                  <a:pt x="414" y="141"/>
                </a:cubicBezTo>
                <a:close/>
                <a:moveTo>
                  <a:pt x="598" y="230"/>
                </a:moveTo>
                <a:cubicBezTo>
                  <a:pt x="598" y="231"/>
                  <a:pt x="598" y="231"/>
                  <a:pt x="597" y="231"/>
                </a:cubicBezTo>
                <a:cubicBezTo>
                  <a:pt x="597" y="232"/>
                  <a:pt x="595" y="233"/>
                  <a:pt x="595" y="233"/>
                </a:cubicBezTo>
                <a:cubicBezTo>
                  <a:pt x="591" y="229"/>
                  <a:pt x="587" y="226"/>
                  <a:pt x="583" y="223"/>
                </a:cubicBezTo>
                <a:cubicBezTo>
                  <a:pt x="582" y="221"/>
                  <a:pt x="582" y="216"/>
                  <a:pt x="584" y="216"/>
                </a:cubicBezTo>
                <a:cubicBezTo>
                  <a:pt x="585" y="217"/>
                  <a:pt x="587" y="217"/>
                  <a:pt x="589" y="219"/>
                </a:cubicBezTo>
                <a:cubicBezTo>
                  <a:pt x="591" y="221"/>
                  <a:pt x="594" y="224"/>
                  <a:pt x="596" y="226"/>
                </a:cubicBezTo>
                <a:cubicBezTo>
                  <a:pt x="597" y="227"/>
                  <a:pt x="597" y="229"/>
                  <a:pt x="598" y="230"/>
                </a:cubicBezTo>
                <a:close/>
                <a:moveTo>
                  <a:pt x="622" y="183"/>
                </a:moveTo>
                <a:cubicBezTo>
                  <a:pt x="616" y="182"/>
                  <a:pt x="612" y="180"/>
                  <a:pt x="608" y="175"/>
                </a:cubicBezTo>
                <a:cubicBezTo>
                  <a:pt x="608" y="174"/>
                  <a:pt x="608" y="172"/>
                  <a:pt x="609" y="170"/>
                </a:cubicBezTo>
                <a:cubicBezTo>
                  <a:pt x="609" y="169"/>
                  <a:pt x="612" y="169"/>
                  <a:pt x="613" y="170"/>
                </a:cubicBezTo>
                <a:cubicBezTo>
                  <a:pt x="617" y="172"/>
                  <a:pt x="621" y="175"/>
                  <a:pt x="625" y="179"/>
                </a:cubicBezTo>
                <a:cubicBezTo>
                  <a:pt x="625" y="179"/>
                  <a:pt x="625" y="181"/>
                  <a:pt x="625" y="181"/>
                </a:cubicBezTo>
                <a:cubicBezTo>
                  <a:pt x="624" y="182"/>
                  <a:pt x="623" y="182"/>
                  <a:pt x="622" y="183"/>
                </a:cubicBezTo>
                <a:close/>
                <a:moveTo>
                  <a:pt x="617" y="203"/>
                </a:moveTo>
                <a:cubicBezTo>
                  <a:pt x="609" y="203"/>
                  <a:pt x="603" y="198"/>
                  <a:pt x="602" y="191"/>
                </a:cubicBezTo>
                <a:cubicBezTo>
                  <a:pt x="602" y="190"/>
                  <a:pt x="602" y="189"/>
                  <a:pt x="603" y="188"/>
                </a:cubicBezTo>
                <a:cubicBezTo>
                  <a:pt x="604" y="188"/>
                  <a:pt x="605" y="187"/>
                  <a:pt x="606" y="188"/>
                </a:cubicBezTo>
                <a:cubicBezTo>
                  <a:pt x="610" y="192"/>
                  <a:pt x="614" y="196"/>
                  <a:pt x="619" y="200"/>
                </a:cubicBezTo>
                <a:cubicBezTo>
                  <a:pt x="619" y="200"/>
                  <a:pt x="619" y="201"/>
                  <a:pt x="619" y="201"/>
                </a:cubicBezTo>
                <a:cubicBezTo>
                  <a:pt x="618" y="202"/>
                  <a:pt x="617" y="203"/>
                  <a:pt x="617" y="203"/>
                </a:cubicBezTo>
                <a:close/>
                <a:moveTo>
                  <a:pt x="469" y="12"/>
                </a:moveTo>
                <a:cubicBezTo>
                  <a:pt x="470" y="10"/>
                  <a:pt x="470" y="9"/>
                  <a:pt x="470" y="7"/>
                </a:cubicBezTo>
                <a:cubicBezTo>
                  <a:pt x="470" y="7"/>
                  <a:pt x="471" y="7"/>
                  <a:pt x="471" y="7"/>
                </a:cubicBezTo>
                <a:cubicBezTo>
                  <a:pt x="472" y="7"/>
                  <a:pt x="474" y="7"/>
                  <a:pt x="474" y="7"/>
                </a:cubicBezTo>
                <a:cubicBezTo>
                  <a:pt x="475" y="12"/>
                  <a:pt x="477" y="18"/>
                  <a:pt x="478" y="23"/>
                </a:cubicBezTo>
                <a:cubicBezTo>
                  <a:pt x="478" y="27"/>
                  <a:pt x="475" y="31"/>
                  <a:pt x="474" y="30"/>
                </a:cubicBezTo>
                <a:cubicBezTo>
                  <a:pt x="473" y="28"/>
                  <a:pt x="471" y="26"/>
                  <a:pt x="471" y="24"/>
                </a:cubicBezTo>
                <a:cubicBezTo>
                  <a:pt x="470" y="20"/>
                  <a:pt x="470" y="16"/>
                  <a:pt x="469" y="12"/>
                </a:cubicBezTo>
                <a:close/>
                <a:moveTo>
                  <a:pt x="640" y="139"/>
                </a:moveTo>
                <a:cubicBezTo>
                  <a:pt x="639" y="139"/>
                  <a:pt x="638" y="139"/>
                  <a:pt x="637" y="139"/>
                </a:cubicBezTo>
                <a:cubicBezTo>
                  <a:pt x="634" y="138"/>
                  <a:pt x="631" y="136"/>
                  <a:pt x="627" y="135"/>
                </a:cubicBezTo>
                <a:cubicBezTo>
                  <a:pt x="622" y="132"/>
                  <a:pt x="620" y="129"/>
                  <a:pt x="622" y="128"/>
                </a:cubicBezTo>
                <a:cubicBezTo>
                  <a:pt x="625" y="125"/>
                  <a:pt x="628" y="126"/>
                  <a:pt x="631" y="128"/>
                </a:cubicBezTo>
                <a:cubicBezTo>
                  <a:pt x="635" y="130"/>
                  <a:pt x="638" y="133"/>
                  <a:pt x="641" y="135"/>
                </a:cubicBezTo>
                <a:cubicBezTo>
                  <a:pt x="641" y="136"/>
                  <a:pt x="641" y="137"/>
                  <a:pt x="641" y="138"/>
                </a:cubicBezTo>
                <a:cubicBezTo>
                  <a:pt x="641" y="138"/>
                  <a:pt x="640" y="139"/>
                  <a:pt x="640" y="139"/>
                </a:cubicBezTo>
                <a:close/>
                <a:moveTo>
                  <a:pt x="403" y="194"/>
                </a:moveTo>
                <a:cubicBezTo>
                  <a:pt x="403" y="193"/>
                  <a:pt x="402" y="192"/>
                  <a:pt x="402" y="191"/>
                </a:cubicBezTo>
                <a:cubicBezTo>
                  <a:pt x="403" y="189"/>
                  <a:pt x="404" y="188"/>
                  <a:pt x="405" y="187"/>
                </a:cubicBezTo>
                <a:cubicBezTo>
                  <a:pt x="410" y="185"/>
                  <a:pt x="414" y="183"/>
                  <a:pt x="419" y="181"/>
                </a:cubicBezTo>
                <a:cubicBezTo>
                  <a:pt x="420" y="181"/>
                  <a:pt x="421" y="182"/>
                  <a:pt x="423" y="183"/>
                </a:cubicBezTo>
                <a:cubicBezTo>
                  <a:pt x="422" y="184"/>
                  <a:pt x="422" y="186"/>
                  <a:pt x="421" y="186"/>
                </a:cubicBezTo>
                <a:cubicBezTo>
                  <a:pt x="416" y="189"/>
                  <a:pt x="410" y="192"/>
                  <a:pt x="405" y="195"/>
                </a:cubicBezTo>
                <a:cubicBezTo>
                  <a:pt x="405" y="195"/>
                  <a:pt x="404" y="195"/>
                  <a:pt x="403" y="194"/>
                </a:cubicBezTo>
                <a:close/>
                <a:moveTo>
                  <a:pt x="409" y="68"/>
                </a:moveTo>
                <a:cubicBezTo>
                  <a:pt x="411" y="68"/>
                  <a:pt x="413" y="67"/>
                  <a:pt x="413" y="68"/>
                </a:cubicBezTo>
                <a:cubicBezTo>
                  <a:pt x="417" y="72"/>
                  <a:pt x="421" y="76"/>
                  <a:pt x="425" y="79"/>
                </a:cubicBezTo>
                <a:cubicBezTo>
                  <a:pt x="426" y="81"/>
                  <a:pt x="427" y="83"/>
                  <a:pt x="425" y="84"/>
                </a:cubicBezTo>
                <a:cubicBezTo>
                  <a:pt x="424" y="85"/>
                  <a:pt x="422" y="85"/>
                  <a:pt x="421" y="85"/>
                </a:cubicBezTo>
                <a:cubicBezTo>
                  <a:pt x="415" y="82"/>
                  <a:pt x="412" y="77"/>
                  <a:pt x="409" y="72"/>
                </a:cubicBezTo>
                <a:cubicBezTo>
                  <a:pt x="409" y="71"/>
                  <a:pt x="409" y="70"/>
                  <a:pt x="409" y="68"/>
                </a:cubicBezTo>
                <a:close/>
                <a:moveTo>
                  <a:pt x="433" y="69"/>
                </a:moveTo>
                <a:cubicBezTo>
                  <a:pt x="433" y="69"/>
                  <a:pt x="432" y="69"/>
                  <a:pt x="432" y="69"/>
                </a:cubicBezTo>
                <a:cubicBezTo>
                  <a:pt x="425" y="65"/>
                  <a:pt x="420" y="60"/>
                  <a:pt x="418" y="52"/>
                </a:cubicBezTo>
                <a:cubicBezTo>
                  <a:pt x="418" y="51"/>
                  <a:pt x="418" y="50"/>
                  <a:pt x="419" y="50"/>
                </a:cubicBezTo>
                <a:cubicBezTo>
                  <a:pt x="420" y="49"/>
                  <a:pt x="422" y="49"/>
                  <a:pt x="423" y="49"/>
                </a:cubicBezTo>
                <a:cubicBezTo>
                  <a:pt x="428" y="54"/>
                  <a:pt x="432" y="60"/>
                  <a:pt x="437" y="65"/>
                </a:cubicBezTo>
                <a:cubicBezTo>
                  <a:pt x="437" y="65"/>
                  <a:pt x="437" y="67"/>
                  <a:pt x="436" y="68"/>
                </a:cubicBezTo>
                <a:cubicBezTo>
                  <a:pt x="435" y="68"/>
                  <a:pt x="434" y="69"/>
                  <a:pt x="433" y="69"/>
                </a:cubicBezTo>
                <a:close/>
                <a:moveTo>
                  <a:pt x="568" y="43"/>
                </a:moveTo>
                <a:cubicBezTo>
                  <a:pt x="567" y="41"/>
                  <a:pt x="566" y="39"/>
                  <a:pt x="566" y="39"/>
                </a:cubicBezTo>
                <a:cubicBezTo>
                  <a:pt x="569" y="34"/>
                  <a:pt x="573" y="29"/>
                  <a:pt x="577" y="25"/>
                </a:cubicBezTo>
                <a:cubicBezTo>
                  <a:pt x="579" y="21"/>
                  <a:pt x="584" y="21"/>
                  <a:pt x="584" y="23"/>
                </a:cubicBezTo>
                <a:cubicBezTo>
                  <a:pt x="584" y="25"/>
                  <a:pt x="583" y="27"/>
                  <a:pt x="582" y="29"/>
                </a:cubicBezTo>
                <a:cubicBezTo>
                  <a:pt x="579" y="33"/>
                  <a:pt x="575" y="37"/>
                  <a:pt x="572" y="41"/>
                </a:cubicBezTo>
                <a:cubicBezTo>
                  <a:pt x="571" y="42"/>
                  <a:pt x="569" y="42"/>
                  <a:pt x="568" y="43"/>
                </a:cubicBezTo>
                <a:close/>
                <a:moveTo>
                  <a:pt x="616" y="147"/>
                </a:moveTo>
                <a:cubicBezTo>
                  <a:pt x="618" y="146"/>
                  <a:pt x="620" y="143"/>
                  <a:pt x="620" y="144"/>
                </a:cubicBezTo>
                <a:cubicBezTo>
                  <a:pt x="626" y="147"/>
                  <a:pt x="632" y="152"/>
                  <a:pt x="637" y="156"/>
                </a:cubicBezTo>
                <a:cubicBezTo>
                  <a:pt x="637" y="156"/>
                  <a:pt x="637" y="158"/>
                  <a:pt x="636" y="158"/>
                </a:cubicBezTo>
                <a:cubicBezTo>
                  <a:pt x="635" y="159"/>
                  <a:pt x="634" y="159"/>
                  <a:pt x="633" y="159"/>
                </a:cubicBezTo>
                <a:cubicBezTo>
                  <a:pt x="628" y="158"/>
                  <a:pt x="623" y="156"/>
                  <a:pt x="619" y="152"/>
                </a:cubicBezTo>
                <a:cubicBezTo>
                  <a:pt x="618" y="151"/>
                  <a:pt x="617" y="149"/>
                  <a:pt x="616" y="147"/>
                </a:cubicBezTo>
                <a:close/>
                <a:moveTo>
                  <a:pt x="436" y="241"/>
                </a:moveTo>
                <a:cubicBezTo>
                  <a:pt x="436" y="241"/>
                  <a:pt x="435" y="240"/>
                  <a:pt x="434" y="239"/>
                </a:cubicBezTo>
                <a:cubicBezTo>
                  <a:pt x="434" y="238"/>
                  <a:pt x="434" y="236"/>
                  <a:pt x="434" y="235"/>
                </a:cubicBezTo>
                <a:cubicBezTo>
                  <a:pt x="438" y="230"/>
                  <a:pt x="442" y="225"/>
                  <a:pt x="446" y="220"/>
                </a:cubicBezTo>
                <a:cubicBezTo>
                  <a:pt x="446" y="219"/>
                  <a:pt x="448" y="219"/>
                  <a:pt x="448" y="220"/>
                </a:cubicBezTo>
                <a:cubicBezTo>
                  <a:pt x="449" y="220"/>
                  <a:pt x="450" y="222"/>
                  <a:pt x="449" y="222"/>
                </a:cubicBezTo>
                <a:cubicBezTo>
                  <a:pt x="446" y="228"/>
                  <a:pt x="443" y="234"/>
                  <a:pt x="439" y="240"/>
                </a:cubicBezTo>
                <a:cubicBezTo>
                  <a:pt x="439" y="241"/>
                  <a:pt x="437" y="241"/>
                  <a:pt x="436" y="241"/>
                </a:cubicBezTo>
                <a:close/>
                <a:moveTo>
                  <a:pt x="445" y="25"/>
                </a:moveTo>
                <a:cubicBezTo>
                  <a:pt x="446" y="24"/>
                  <a:pt x="446" y="23"/>
                  <a:pt x="447" y="23"/>
                </a:cubicBezTo>
                <a:cubicBezTo>
                  <a:pt x="448" y="22"/>
                  <a:pt x="449" y="22"/>
                  <a:pt x="450" y="23"/>
                </a:cubicBezTo>
                <a:cubicBezTo>
                  <a:pt x="452" y="26"/>
                  <a:pt x="454" y="30"/>
                  <a:pt x="456" y="33"/>
                </a:cubicBezTo>
                <a:cubicBezTo>
                  <a:pt x="457" y="37"/>
                  <a:pt x="464" y="40"/>
                  <a:pt x="459" y="46"/>
                </a:cubicBezTo>
                <a:cubicBezTo>
                  <a:pt x="453" y="45"/>
                  <a:pt x="452" y="40"/>
                  <a:pt x="450" y="36"/>
                </a:cubicBezTo>
                <a:cubicBezTo>
                  <a:pt x="448" y="32"/>
                  <a:pt x="446" y="29"/>
                  <a:pt x="445" y="25"/>
                </a:cubicBezTo>
                <a:close/>
                <a:moveTo>
                  <a:pt x="447" y="57"/>
                </a:moveTo>
                <a:cubicBezTo>
                  <a:pt x="446" y="57"/>
                  <a:pt x="444" y="57"/>
                  <a:pt x="444" y="56"/>
                </a:cubicBezTo>
                <a:cubicBezTo>
                  <a:pt x="437" y="50"/>
                  <a:pt x="434" y="42"/>
                  <a:pt x="434" y="32"/>
                </a:cubicBezTo>
                <a:cubicBezTo>
                  <a:pt x="434" y="31"/>
                  <a:pt x="435" y="30"/>
                  <a:pt x="436" y="29"/>
                </a:cubicBezTo>
                <a:cubicBezTo>
                  <a:pt x="437" y="29"/>
                  <a:pt x="438" y="30"/>
                  <a:pt x="439" y="30"/>
                </a:cubicBezTo>
                <a:cubicBezTo>
                  <a:pt x="442" y="38"/>
                  <a:pt x="446" y="46"/>
                  <a:pt x="449" y="54"/>
                </a:cubicBezTo>
                <a:cubicBezTo>
                  <a:pt x="449" y="54"/>
                  <a:pt x="448" y="56"/>
                  <a:pt x="447" y="57"/>
                </a:cubicBezTo>
                <a:close/>
                <a:moveTo>
                  <a:pt x="434" y="135"/>
                </a:moveTo>
                <a:cubicBezTo>
                  <a:pt x="435" y="128"/>
                  <a:pt x="436" y="119"/>
                  <a:pt x="438" y="109"/>
                </a:cubicBezTo>
                <a:cubicBezTo>
                  <a:pt x="443" y="90"/>
                  <a:pt x="455" y="76"/>
                  <a:pt x="472" y="66"/>
                </a:cubicBezTo>
                <a:cubicBezTo>
                  <a:pt x="477" y="63"/>
                  <a:pt x="482" y="60"/>
                  <a:pt x="488" y="57"/>
                </a:cubicBezTo>
                <a:cubicBezTo>
                  <a:pt x="517" y="43"/>
                  <a:pt x="551" y="53"/>
                  <a:pt x="573" y="75"/>
                </a:cubicBezTo>
                <a:cubicBezTo>
                  <a:pt x="576" y="79"/>
                  <a:pt x="579" y="83"/>
                  <a:pt x="581" y="87"/>
                </a:cubicBezTo>
                <a:cubicBezTo>
                  <a:pt x="596" y="118"/>
                  <a:pt x="598" y="150"/>
                  <a:pt x="584" y="182"/>
                </a:cubicBezTo>
                <a:cubicBezTo>
                  <a:pt x="579" y="192"/>
                  <a:pt x="572" y="199"/>
                  <a:pt x="563" y="205"/>
                </a:cubicBezTo>
                <a:cubicBezTo>
                  <a:pt x="560" y="206"/>
                  <a:pt x="558" y="207"/>
                  <a:pt x="556" y="208"/>
                </a:cubicBezTo>
                <a:cubicBezTo>
                  <a:pt x="553" y="210"/>
                  <a:pt x="552" y="213"/>
                  <a:pt x="552" y="216"/>
                </a:cubicBezTo>
                <a:cubicBezTo>
                  <a:pt x="552" y="228"/>
                  <a:pt x="552" y="240"/>
                  <a:pt x="553" y="252"/>
                </a:cubicBezTo>
                <a:cubicBezTo>
                  <a:pt x="555" y="265"/>
                  <a:pt x="551" y="275"/>
                  <a:pt x="540" y="282"/>
                </a:cubicBezTo>
                <a:cubicBezTo>
                  <a:pt x="534" y="286"/>
                  <a:pt x="530" y="292"/>
                  <a:pt x="531" y="300"/>
                </a:cubicBezTo>
                <a:cubicBezTo>
                  <a:pt x="531" y="305"/>
                  <a:pt x="529" y="311"/>
                  <a:pt x="525" y="315"/>
                </a:cubicBezTo>
                <a:cubicBezTo>
                  <a:pt x="522" y="320"/>
                  <a:pt x="517" y="322"/>
                  <a:pt x="511" y="321"/>
                </a:cubicBezTo>
                <a:cubicBezTo>
                  <a:pt x="505" y="320"/>
                  <a:pt x="502" y="317"/>
                  <a:pt x="500" y="311"/>
                </a:cubicBezTo>
                <a:cubicBezTo>
                  <a:pt x="499" y="307"/>
                  <a:pt x="499" y="302"/>
                  <a:pt x="499" y="298"/>
                </a:cubicBezTo>
                <a:cubicBezTo>
                  <a:pt x="499" y="294"/>
                  <a:pt x="497" y="291"/>
                  <a:pt x="494" y="290"/>
                </a:cubicBezTo>
                <a:cubicBezTo>
                  <a:pt x="478" y="285"/>
                  <a:pt x="474" y="273"/>
                  <a:pt x="474" y="258"/>
                </a:cubicBezTo>
                <a:cubicBezTo>
                  <a:pt x="474" y="244"/>
                  <a:pt x="473" y="230"/>
                  <a:pt x="472" y="215"/>
                </a:cubicBezTo>
                <a:cubicBezTo>
                  <a:pt x="472" y="211"/>
                  <a:pt x="470" y="208"/>
                  <a:pt x="467" y="205"/>
                </a:cubicBezTo>
                <a:cubicBezTo>
                  <a:pt x="460" y="198"/>
                  <a:pt x="453" y="190"/>
                  <a:pt x="447" y="182"/>
                </a:cubicBezTo>
                <a:cubicBezTo>
                  <a:pt x="438" y="169"/>
                  <a:pt x="435" y="154"/>
                  <a:pt x="434" y="135"/>
                </a:cubicBezTo>
                <a:close/>
                <a:moveTo>
                  <a:pt x="524" y="189"/>
                </a:moveTo>
                <a:cubicBezTo>
                  <a:pt x="524" y="194"/>
                  <a:pt x="524" y="199"/>
                  <a:pt x="525" y="204"/>
                </a:cubicBezTo>
                <a:cubicBezTo>
                  <a:pt x="525" y="207"/>
                  <a:pt x="527" y="208"/>
                  <a:pt x="530" y="208"/>
                </a:cubicBezTo>
                <a:cubicBezTo>
                  <a:pt x="533" y="208"/>
                  <a:pt x="536" y="207"/>
                  <a:pt x="539" y="206"/>
                </a:cubicBezTo>
                <a:cubicBezTo>
                  <a:pt x="543" y="204"/>
                  <a:pt x="547" y="201"/>
                  <a:pt x="553" y="202"/>
                </a:cubicBezTo>
                <a:cubicBezTo>
                  <a:pt x="555" y="202"/>
                  <a:pt x="557" y="200"/>
                  <a:pt x="558" y="199"/>
                </a:cubicBezTo>
                <a:cubicBezTo>
                  <a:pt x="570" y="194"/>
                  <a:pt x="577" y="184"/>
                  <a:pt x="581" y="172"/>
                </a:cubicBezTo>
                <a:cubicBezTo>
                  <a:pt x="591" y="144"/>
                  <a:pt x="588" y="116"/>
                  <a:pt x="574" y="90"/>
                </a:cubicBezTo>
                <a:cubicBezTo>
                  <a:pt x="572" y="87"/>
                  <a:pt x="570" y="84"/>
                  <a:pt x="568" y="82"/>
                </a:cubicBezTo>
                <a:cubicBezTo>
                  <a:pt x="547" y="60"/>
                  <a:pt x="513" y="52"/>
                  <a:pt x="484" y="67"/>
                </a:cubicBezTo>
                <a:cubicBezTo>
                  <a:pt x="469" y="75"/>
                  <a:pt x="455" y="85"/>
                  <a:pt x="448" y="102"/>
                </a:cubicBezTo>
                <a:cubicBezTo>
                  <a:pt x="433" y="137"/>
                  <a:pt x="438" y="169"/>
                  <a:pt x="466" y="195"/>
                </a:cubicBezTo>
                <a:cubicBezTo>
                  <a:pt x="471" y="200"/>
                  <a:pt x="479" y="204"/>
                  <a:pt x="486" y="208"/>
                </a:cubicBezTo>
                <a:cubicBezTo>
                  <a:pt x="489" y="209"/>
                  <a:pt x="492" y="207"/>
                  <a:pt x="492" y="204"/>
                </a:cubicBezTo>
                <a:cubicBezTo>
                  <a:pt x="492" y="184"/>
                  <a:pt x="492" y="165"/>
                  <a:pt x="492" y="146"/>
                </a:cubicBezTo>
                <a:cubicBezTo>
                  <a:pt x="492" y="137"/>
                  <a:pt x="489" y="131"/>
                  <a:pt x="479" y="130"/>
                </a:cubicBezTo>
                <a:cubicBezTo>
                  <a:pt x="478" y="130"/>
                  <a:pt x="477" y="130"/>
                  <a:pt x="476" y="129"/>
                </a:cubicBezTo>
                <a:cubicBezTo>
                  <a:pt x="472" y="127"/>
                  <a:pt x="469" y="121"/>
                  <a:pt x="470" y="115"/>
                </a:cubicBezTo>
                <a:cubicBezTo>
                  <a:pt x="471" y="110"/>
                  <a:pt x="475" y="107"/>
                  <a:pt x="481" y="106"/>
                </a:cubicBezTo>
                <a:cubicBezTo>
                  <a:pt x="486" y="106"/>
                  <a:pt x="490" y="108"/>
                  <a:pt x="492" y="113"/>
                </a:cubicBezTo>
                <a:cubicBezTo>
                  <a:pt x="493" y="116"/>
                  <a:pt x="494" y="119"/>
                  <a:pt x="495" y="122"/>
                </a:cubicBezTo>
                <a:cubicBezTo>
                  <a:pt x="496" y="125"/>
                  <a:pt x="498" y="127"/>
                  <a:pt x="501" y="126"/>
                </a:cubicBezTo>
                <a:cubicBezTo>
                  <a:pt x="508" y="126"/>
                  <a:pt x="510" y="124"/>
                  <a:pt x="510" y="117"/>
                </a:cubicBezTo>
                <a:cubicBezTo>
                  <a:pt x="510" y="113"/>
                  <a:pt x="510" y="108"/>
                  <a:pt x="511" y="104"/>
                </a:cubicBezTo>
                <a:cubicBezTo>
                  <a:pt x="512" y="101"/>
                  <a:pt x="514" y="97"/>
                  <a:pt x="516" y="95"/>
                </a:cubicBezTo>
                <a:cubicBezTo>
                  <a:pt x="520" y="91"/>
                  <a:pt x="525" y="88"/>
                  <a:pt x="530" y="91"/>
                </a:cubicBezTo>
                <a:cubicBezTo>
                  <a:pt x="535" y="94"/>
                  <a:pt x="534" y="99"/>
                  <a:pt x="534" y="103"/>
                </a:cubicBezTo>
                <a:cubicBezTo>
                  <a:pt x="533" y="108"/>
                  <a:pt x="531" y="113"/>
                  <a:pt x="529" y="118"/>
                </a:cubicBezTo>
                <a:cubicBezTo>
                  <a:pt x="528" y="121"/>
                  <a:pt x="524" y="124"/>
                  <a:pt x="529" y="127"/>
                </a:cubicBezTo>
                <a:cubicBezTo>
                  <a:pt x="533" y="129"/>
                  <a:pt x="535" y="124"/>
                  <a:pt x="537" y="122"/>
                </a:cubicBezTo>
                <a:cubicBezTo>
                  <a:pt x="540" y="119"/>
                  <a:pt x="542" y="116"/>
                  <a:pt x="545" y="113"/>
                </a:cubicBezTo>
                <a:cubicBezTo>
                  <a:pt x="551" y="109"/>
                  <a:pt x="556" y="108"/>
                  <a:pt x="559" y="111"/>
                </a:cubicBezTo>
                <a:cubicBezTo>
                  <a:pt x="562" y="114"/>
                  <a:pt x="562" y="120"/>
                  <a:pt x="559" y="125"/>
                </a:cubicBezTo>
                <a:cubicBezTo>
                  <a:pt x="557" y="128"/>
                  <a:pt x="555" y="131"/>
                  <a:pt x="552" y="133"/>
                </a:cubicBezTo>
                <a:cubicBezTo>
                  <a:pt x="549" y="135"/>
                  <a:pt x="545" y="136"/>
                  <a:pt x="542" y="136"/>
                </a:cubicBezTo>
                <a:cubicBezTo>
                  <a:pt x="536" y="137"/>
                  <a:pt x="533" y="141"/>
                  <a:pt x="531" y="146"/>
                </a:cubicBezTo>
                <a:cubicBezTo>
                  <a:pt x="527" y="160"/>
                  <a:pt x="523" y="174"/>
                  <a:pt x="524" y="189"/>
                </a:cubicBezTo>
                <a:close/>
                <a:moveTo>
                  <a:pt x="479" y="229"/>
                </a:moveTo>
                <a:cubicBezTo>
                  <a:pt x="479" y="233"/>
                  <a:pt x="479" y="237"/>
                  <a:pt x="480" y="242"/>
                </a:cubicBezTo>
                <a:cubicBezTo>
                  <a:pt x="481" y="252"/>
                  <a:pt x="483" y="253"/>
                  <a:pt x="493" y="254"/>
                </a:cubicBezTo>
                <a:cubicBezTo>
                  <a:pt x="504" y="255"/>
                  <a:pt x="514" y="253"/>
                  <a:pt x="524" y="250"/>
                </a:cubicBezTo>
                <a:cubicBezTo>
                  <a:pt x="547" y="243"/>
                  <a:pt x="546" y="246"/>
                  <a:pt x="545" y="219"/>
                </a:cubicBezTo>
                <a:cubicBezTo>
                  <a:pt x="545" y="214"/>
                  <a:pt x="543" y="213"/>
                  <a:pt x="537" y="214"/>
                </a:cubicBezTo>
                <a:cubicBezTo>
                  <a:pt x="530" y="215"/>
                  <a:pt x="523" y="218"/>
                  <a:pt x="516" y="218"/>
                </a:cubicBezTo>
                <a:cubicBezTo>
                  <a:pt x="507" y="218"/>
                  <a:pt x="498" y="217"/>
                  <a:pt x="489" y="216"/>
                </a:cubicBezTo>
                <a:cubicBezTo>
                  <a:pt x="480" y="215"/>
                  <a:pt x="479" y="216"/>
                  <a:pt x="479" y="225"/>
                </a:cubicBezTo>
                <a:cubicBezTo>
                  <a:pt x="479" y="226"/>
                  <a:pt x="479" y="227"/>
                  <a:pt x="479" y="229"/>
                </a:cubicBezTo>
                <a:close/>
                <a:moveTo>
                  <a:pt x="498" y="179"/>
                </a:moveTo>
                <a:cubicBezTo>
                  <a:pt x="498" y="179"/>
                  <a:pt x="498" y="179"/>
                  <a:pt x="498" y="179"/>
                </a:cubicBezTo>
                <a:cubicBezTo>
                  <a:pt x="498" y="188"/>
                  <a:pt x="498" y="197"/>
                  <a:pt x="498" y="205"/>
                </a:cubicBezTo>
                <a:cubicBezTo>
                  <a:pt x="498" y="207"/>
                  <a:pt x="500" y="210"/>
                  <a:pt x="502" y="211"/>
                </a:cubicBezTo>
                <a:cubicBezTo>
                  <a:pt x="508" y="216"/>
                  <a:pt x="516" y="212"/>
                  <a:pt x="518" y="204"/>
                </a:cubicBezTo>
                <a:cubicBezTo>
                  <a:pt x="518" y="201"/>
                  <a:pt x="518" y="199"/>
                  <a:pt x="518" y="196"/>
                </a:cubicBezTo>
                <a:cubicBezTo>
                  <a:pt x="519" y="188"/>
                  <a:pt x="519" y="179"/>
                  <a:pt x="520" y="171"/>
                </a:cubicBezTo>
                <a:cubicBezTo>
                  <a:pt x="522" y="161"/>
                  <a:pt x="524" y="152"/>
                  <a:pt x="526" y="143"/>
                </a:cubicBezTo>
                <a:cubicBezTo>
                  <a:pt x="528" y="136"/>
                  <a:pt x="525" y="133"/>
                  <a:pt x="519" y="132"/>
                </a:cubicBezTo>
                <a:cubicBezTo>
                  <a:pt x="513" y="132"/>
                  <a:pt x="507" y="134"/>
                  <a:pt x="501" y="135"/>
                </a:cubicBezTo>
                <a:cubicBezTo>
                  <a:pt x="498" y="135"/>
                  <a:pt x="497" y="137"/>
                  <a:pt x="497" y="140"/>
                </a:cubicBezTo>
                <a:cubicBezTo>
                  <a:pt x="497" y="145"/>
                  <a:pt x="498" y="149"/>
                  <a:pt x="498" y="154"/>
                </a:cubicBezTo>
                <a:cubicBezTo>
                  <a:pt x="498" y="162"/>
                  <a:pt x="498" y="171"/>
                  <a:pt x="498" y="179"/>
                </a:cubicBezTo>
                <a:close/>
                <a:moveTo>
                  <a:pt x="506" y="302"/>
                </a:moveTo>
                <a:cubicBezTo>
                  <a:pt x="506" y="303"/>
                  <a:pt x="506" y="305"/>
                  <a:pt x="507" y="307"/>
                </a:cubicBezTo>
                <a:cubicBezTo>
                  <a:pt x="508" y="310"/>
                  <a:pt x="510" y="312"/>
                  <a:pt x="513" y="313"/>
                </a:cubicBezTo>
                <a:cubicBezTo>
                  <a:pt x="516" y="313"/>
                  <a:pt x="519" y="312"/>
                  <a:pt x="520" y="309"/>
                </a:cubicBezTo>
                <a:cubicBezTo>
                  <a:pt x="522" y="306"/>
                  <a:pt x="523" y="303"/>
                  <a:pt x="524" y="299"/>
                </a:cubicBezTo>
                <a:cubicBezTo>
                  <a:pt x="525" y="293"/>
                  <a:pt x="522" y="291"/>
                  <a:pt x="516" y="292"/>
                </a:cubicBezTo>
                <a:cubicBezTo>
                  <a:pt x="508" y="293"/>
                  <a:pt x="506" y="295"/>
                  <a:pt x="506" y="302"/>
                </a:cubicBezTo>
                <a:close/>
                <a:moveTo>
                  <a:pt x="516" y="111"/>
                </a:moveTo>
                <a:cubicBezTo>
                  <a:pt x="517" y="113"/>
                  <a:pt x="519" y="115"/>
                  <a:pt x="520" y="117"/>
                </a:cubicBezTo>
                <a:cubicBezTo>
                  <a:pt x="521" y="115"/>
                  <a:pt x="523" y="114"/>
                  <a:pt x="524" y="112"/>
                </a:cubicBezTo>
                <a:cubicBezTo>
                  <a:pt x="525" y="112"/>
                  <a:pt x="525" y="111"/>
                  <a:pt x="525" y="110"/>
                </a:cubicBezTo>
                <a:cubicBezTo>
                  <a:pt x="526" y="106"/>
                  <a:pt x="529" y="102"/>
                  <a:pt x="525" y="98"/>
                </a:cubicBezTo>
                <a:cubicBezTo>
                  <a:pt x="523" y="96"/>
                  <a:pt x="518" y="101"/>
                  <a:pt x="517" y="107"/>
                </a:cubicBezTo>
                <a:cubicBezTo>
                  <a:pt x="517" y="108"/>
                  <a:pt x="517" y="109"/>
                  <a:pt x="516" y="111"/>
                </a:cubicBezTo>
                <a:close/>
                <a:moveTo>
                  <a:pt x="484" y="124"/>
                </a:moveTo>
                <a:cubicBezTo>
                  <a:pt x="485" y="123"/>
                  <a:pt x="487" y="123"/>
                  <a:pt x="487" y="122"/>
                </a:cubicBezTo>
                <a:cubicBezTo>
                  <a:pt x="489" y="119"/>
                  <a:pt x="487" y="115"/>
                  <a:pt x="484" y="113"/>
                </a:cubicBezTo>
                <a:cubicBezTo>
                  <a:pt x="481" y="112"/>
                  <a:pt x="479" y="112"/>
                  <a:pt x="477" y="115"/>
                </a:cubicBezTo>
                <a:cubicBezTo>
                  <a:pt x="475" y="117"/>
                  <a:pt x="477" y="121"/>
                  <a:pt x="481" y="123"/>
                </a:cubicBezTo>
                <a:cubicBezTo>
                  <a:pt x="482" y="124"/>
                  <a:pt x="483" y="124"/>
                  <a:pt x="484" y="124"/>
                </a:cubicBezTo>
                <a:close/>
                <a:moveTo>
                  <a:pt x="545" y="128"/>
                </a:moveTo>
                <a:cubicBezTo>
                  <a:pt x="549" y="129"/>
                  <a:pt x="554" y="123"/>
                  <a:pt x="553" y="120"/>
                </a:cubicBezTo>
                <a:cubicBezTo>
                  <a:pt x="553" y="119"/>
                  <a:pt x="552" y="119"/>
                  <a:pt x="552" y="119"/>
                </a:cubicBezTo>
                <a:cubicBezTo>
                  <a:pt x="548" y="118"/>
                  <a:pt x="542" y="124"/>
                  <a:pt x="544" y="127"/>
                </a:cubicBezTo>
                <a:cubicBezTo>
                  <a:pt x="544" y="128"/>
                  <a:pt x="544" y="128"/>
                  <a:pt x="545" y="128"/>
                </a:cubicBezTo>
                <a:close/>
                <a:moveTo>
                  <a:pt x="582" y="671"/>
                </a:moveTo>
                <a:cubicBezTo>
                  <a:pt x="580" y="662"/>
                  <a:pt x="576" y="655"/>
                  <a:pt x="570" y="648"/>
                </a:cubicBezTo>
                <a:cubicBezTo>
                  <a:pt x="566" y="645"/>
                  <a:pt x="562" y="643"/>
                  <a:pt x="556" y="644"/>
                </a:cubicBezTo>
                <a:cubicBezTo>
                  <a:pt x="547" y="645"/>
                  <a:pt x="540" y="650"/>
                  <a:pt x="537" y="659"/>
                </a:cubicBezTo>
                <a:cubicBezTo>
                  <a:pt x="533" y="666"/>
                  <a:pt x="530" y="673"/>
                  <a:pt x="527" y="681"/>
                </a:cubicBezTo>
                <a:cubicBezTo>
                  <a:pt x="525" y="686"/>
                  <a:pt x="521" y="687"/>
                  <a:pt x="516" y="687"/>
                </a:cubicBezTo>
                <a:cubicBezTo>
                  <a:pt x="493" y="685"/>
                  <a:pt x="469" y="684"/>
                  <a:pt x="446" y="688"/>
                </a:cubicBezTo>
                <a:cubicBezTo>
                  <a:pt x="445" y="689"/>
                  <a:pt x="443" y="689"/>
                  <a:pt x="442" y="689"/>
                </a:cubicBezTo>
                <a:cubicBezTo>
                  <a:pt x="418" y="690"/>
                  <a:pt x="395" y="691"/>
                  <a:pt x="372" y="693"/>
                </a:cubicBezTo>
                <a:cubicBezTo>
                  <a:pt x="343" y="694"/>
                  <a:pt x="314" y="696"/>
                  <a:pt x="286" y="699"/>
                </a:cubicBezTo>
                <a:cubicBezTo>
                  <a:pt x="279" y="700"/>
                  <a:pt x="276" y="697"/>
                  <a:pt x="275" y="691"/>
                </a:cubicBezTo>
                <a:cubicBezTo>
                  <a:pt x="271" y="661"/>
                  <a:pt x="266" y="631"/>
                  <a:pt x="262" y="601"/>
                </a:cubicBezTo>
                <a:cubicBezTo>
                  <a:pt x="259" y="578"/>
                  <a:pt x="256" y="555"/>
                  <a:pt x="253" y="532"/>
                </a:cubicBezTo>
                <a:cubicBezTo>
                  <a:pt x="252" y="521"/>
                  <a:pt x="251" y="510"/>
                  <a:pt x="250" y="498"/>
                </a:cubicBezTo>
                <a:cubicBezTo>
                  <a:pt x="248" y="476"/>
                  <a:pt x="247" y="453"/>
                  <a:pt x="245" y="430"/>
                </a:cubicBezTo>
                <a:cubicBezTo>
                  <a:pt x="244" y="407"/>
                  <a:pt x="242" y="385"/>
                  <a:pt x="241" y="362"/>
                </a:cubicBezTo>
                <a:cubicBezTo>
                  <a:pt x="241" y="350"/>
                  <a:pt x="241" y="338"/>
                  <a:pt x="242" y="325"/>
                </a:cubicBezTo>
                <a:cubicBezTo>
                  <a:pt x="242" y="319"/>
                  <a:pt x="242" y="313"/>
                  <a:pt x="242" y="307"/>
                </a:cubicBezTo>
                <a:cubicBezTo>
                  <a:pt x="242" y="306"/>
                  <a:pt x="241" y="303"/>
                  <a:pt x="240" y="303"/>
                </a:cubicBezTo>
                <a:cubicBezTo>
                  <a:pt x="235" y="302"/>
                  <a:pt x="231" y="301"/>
                  <a:pt x="226" y="301"/>
                </a:cubicBezTo>
                <a:cubicBezTo>
                  <a:pt x="217" y="300"/>
                  <a:pt x="212" y="304"/>
                  <a:pt x="211" y="313"/>
                </a:cubicBezTo>
                <a:cubicBezTo>
                  <a:pt x="208" y="339"/>
                  <a:pt x="204" y="364"/>
                  <a:pt x="205" y="389"/>
                </a:cubicBezTo>
                <a:cubicBezTo>
                  <a:pt x="206" y="403"/>
                  <a:pt x="207" y="417"/>
                  <a:pt x="207" y="432"/>
                </a:cubicBezTo>
                <a:cubicBezTo>
                  <a:pt x="208" y="440"/>
                  <a:pt x="208" y="448"/>
                  <a:pt x="209" y="456"/>
                </a:cubicBezTo>
                <a:cubicBezTo>
                  <a:pt x="214" y="485"/>
                  <a:pt x="215" y="514"/>
                  <a:pt x="217" y="544"/>
                </a:cubicBezTo>
                <a:cubicBezTo>
                  <a:pt x="218" y="560"/>
                  <a:pt x="220" y="577"/>
                  <a:pt x="222" y="593"/>
                </a:cubicBezTo>
                <a:cubicBezTo>
                  <a:pt x="224" y="609"/>
                  <a:pt x="228" y="625"/>
                  <a:pt x="229" y="641"/>
                </a:cubicBezTo>
                <a:cubicBezTo>
                  <a:pt x="231" y="663"/>
                  <a:pt x="237" y="683"/>
                  <a:pt x="244" y="703"/>
                </a:cubicBezTo>
                <a:cubicBezTo>
                  <a:pt x="245" y="709"/>
                  <a:pt x="249" y="713"/>
                  <a:pt x="255" y="715"/>
                </a:cubicBezTo>
                <a:cubicBezTo>
                  <a:pt x="264" y="719"/>
                  <a:pt x="274" y="721"/>
                  <a:pt x="284" y="721"/>
                </a:cubicBezTo>
                <a:cubicBezTo>
                  <a:pt x="297" y="721"/>
                  <a:pt x="310" y="720"/>
                  <a:pt x="322" y="719"/>
                </a:cubicBezTo>
                <a:cubicBezTo>
                  <a:pt x="356" y="716"/>
                  <a:pt x="390" y="711"/>
                  <a:pt x="423" y="709"/>
                </a:cubicBezTo>
                <a:cubicBezTo>
                  <a:pt x="455" y="706"/>
                  <a:pt x="487" y="701"/>
                  <a:pt x="518" y="695"/>
                </a:cubicBezTo>
                <a:cubicBezTo>
                  <a:pt x="538" y="691"/>
                  <a:pt x="536" y="696"/>
                  <a:pt x="538" y="673"/>
                </a:cubicBezTo>
                <a:cubicBezTo>
                  <a:pt x="539" y="665"/>
                  <a:pt x="543" y="659"/>
                  <a:pt x="549" y="654"/>
                </a:cubicBezTo>
                <a:cubicBezTo>
                  <a:pt x="556" y="649"/>
                  <a:pt x="563" y="649"/>
                  <a:pt x="570" y="656"/>
                </a:cubicBezTo>
                <a:cubicBezTo>
                  <a:pt x="574" y="660"/>
                  <a:pt x="578" y="665"/>
                  <a:pt x="583" y="670"/>
                </a:cubicBezTo>
                <a:cubicBezTo>
                  <a:pt x="583" y="688"/>
                  <a:pt x="583" y="689"/>
                  <a:pt x="601" y="684"/>
                </a:cubicBezTo>
                <a:cubicBezTo>
                  <a:pt x="628" y="676"/>
                  <a:pt x="656" y="670"/>
                  <a:pt x="684" y="665"/>
                </a:cubicBezTo>
                <a:cubicBezTo>
                  <a:pt x="718" y="659"/>
                  <a:pt x="752" y="658"/>
                  <a:pt x="786" y="657"/>
                </a:cubicBezTo>
                <a:cubicBezTo>
                  <a:pt x="805" y="656"/>
                  <a:pt x="824" y="654"/>
                  <a:pt x="843" y="653"/>
                </a:cubicBezTo>
                <a:cubicBezTo>
                  <a:pt x="844" y="653"/>
                  <a:pt x="846" y="653"/>
                  <a:pt x="847" y="652"/>
                </a:cubicBezTo>
                <a:cubicBezTo>
                  <a:pt x="858" y="650"/>
                  <a:pt x="870" y="647"/>
                  <a:pt x="881" y="644"/>
                </a:cubicBezTo>
                <a:cubicBezTo>
                  <a:pt x="886" y="643"/>
                  <a:pt x="891" y="641"/>
                  <a:pt x="895" y="639"/>
                </a:cubicBezTo>
                <a:cubicBezTo>
                  <a:pt x="910" y="633"/>
                  <a:pt x="918" y="622"/>
                  <a:pt x="919" y="607"/>
                </a:cubicBezTo>
                <a:cubicBezTo>
                  <a:pt x="920" y="596"/>
                  <a:pt x="921" y="585"/>
                  <a:pt x="920" y="574"/>
                </a:cubicBezTo>
                <a:cubicBezTo>
                  <a:pt x="919" y="553"/>
                  <a:pt x="918" y="533"/>
                  <a:pt x="916" y="513"/>
                </a:cubicBezTo>
                <a:cubicBezTo>
                  <a:pt x="911" y="475"/>
                  <a:pt x="910" y="437"/>
                  <a:pt x="907" y="399"/>
                </a:cubicBezTo>
                <a:cubicBezTo>
                  <a:pt x="905" y="378"/>
                  <a:pt x="903" y="357"/>
                  <a:pt x="900" y="336"/>
                </a:cubicBezTo>
                <a:cubicBezTo>
                  <a:pt x="898" y="322"/>
                  <a:pt x="887" y="315"/>
                  <a:pt x="874" y="317"/>
                </a:cubicBezTo>
                <a:cubicBezTo>
                  <a:pt x="869" y="318"/>
                  <a:pt x="864" y="317"/>
                  <a:pt x="862" y="322"/>
                </a:cubicBezTo>
                <a:cubicBezTo>
                  <a:pt x="860" y="324"/>
                  <a:pt x="863" y="328"/>
                  <a:pt x="864" y="332"/>
                </a:cubicBezTo>
                <a:cubicBezTo>
                  <a:pt x="864" y="335"/>
                  <a:pt x="864" y="338"/>
                  <a:pt x="864" y="341"/>
                </a:cubicBezTo>
                <a:cubicBezTo>
                  <a:pt x="865" y="349"/>
                  <a:pt x="865" y="357"/>
                  <a:pt x="865" y="365"/>
                </a:cubicBezTo>
                <a:cubicBezTo>
                  <a:pt x="867" y="392"/>
                  <a:pt x="868" y="420"/>
                  <a:pt x="870" y="447"/>
                </a:cubicBezTo>
                <a:cubicBezTo>
                  <a:pt x="870" y="451"/>
                  <a:pt x="870" y="455"/>
                  <a:pt x="870" y="459"/>
                </a:cubicBezTo>
                <a:cubicBezTo>
                  <a:pt x="870" y="465"/>
                  <a:pt x="870" y="471"/>
                  <a:pt x="870" y="477"/>
                </a:cubicBezTo>
                <a:cubicBezTo>
                  <a:pt x="872" y="499"/>
                  <a:pt x="873" y="521"/>
                  <a:pt x="875" y="542"/>
                </a:cubicBezTo>
                <a:cubicBezTo>
                  <a:pt x="877" y="565"/>
                  <a:pt x="879" y="589"/>
                  <a:pt x="880" y="612"/>
                </a:cubicBezTo>
                <a:cubicBezTo>
                  <a:pt x="881" y="622"/>
                  <a:pt x="878" y="624"/>
                  <a:pt x="868" y="623"/>
                </a:cubicBezTo>
                <a:cubicBezTo>
                  <a:pt x="855" y="621"/>
                  <a:pt x="842" y="622"/>
                  <a:pt x="829" y="623"/>
                </a:cubicBezTo>
                <a:cubicBezTo>
                  <a:pt x="811" y="624"/>
                  <a:pt x="794" y="626"/>
                  <a:pt x="776" y="629"/>
                </a:cubicBezTo>
                <a:cubicBezTo>
                  <a:pt x="754" y="632"/>
                  <a:pt x="732" y="634"/>
                  <a:pt x="710" y="637"/>
                </a:cubicBezTo>
                <a:cubicBezTo>
                  <a:pt x="701" y="639"/>
                  <a:pt x="691" y="641"/>
                  <a:pt x="682" y="644"/>
                </a:cubicBezTo>
                <a:cubicBezTo>
                  <a:pt x="672" y="646"/>
                  <a:pt x="661" y="649"/>
                  <a:pt x="651" y="652"/>
                </a:cubicBezTo>
                <a:cubicBezTo>
                  <a:pt x="630" y="658"/>
                  <a:pt x="609" y="661"/>
                  <a:pt x="590" y="674"/>
                </a:cubicBezTo>
                <a:cubicBezTo>
                  <a:pt x="587" y="676"/>
                  <a:pt x="584" y="674"/>
                  <a:pt x="582" y="671"/>
                </a:cubicBezTo>
                <a:close/>
                <a:moveTo>
                  <a:pt x="293" y="286"/>
                </a:moveTo>
                <a:cubicBezTo>
                  <a:pt x="294" y="300"/>
                  <a:pt x="295" y="314"/>
                  <a:pt x="296" y="329"/>
                </a:cubicBezTo>
                <a:cubicBezTo>
                  <a:pt x="297" y="344"/>
                  <a:pt x="298" y="358"/>
                  <a:pt x="299" y="373"/>
                </a:cubicBezTo>
                <a:cubicBezTo>
                  <a:pt x="299" y="379"/>
                  <a:pt x="300" y="385"/>
                  <a:pt x="300" y="391"/>
                </a:cubicBezTo>
                <a:cubicBezTo>
                  <a:pt x="302" y="426"/>
                  <a:pt x="303" y="462"/>
                  <a:pt x="304" y="497"/>
                </a:cubicBezTo>
                <a:cubicBezTo>
                  <a:pt x="306" y="534"/>
                  <a:pt x="309" y="570"/>
                  <a:pt x="315" y="606"/>
                </a:cubicBezTo>
                <a:cubicBezTo>
                  <a:pt x="315" y="609"/>
                  <a:pt x="316" y="612"/>
                  <a:pt x="317" y="615"/>
                </a:cubicBezTo>
                <a:cubicBezTo>
                  <a:pt x="319" y="620"/>
                  <a:pt x="322" y="624"/>
                  <a:pt x="328" y="623"/>
                </a:cubicBezTo>
                <a:cubicBezTo>
                  <a:pt x="331" y="623"/>
                  <a:pt x="333" y="623"/>
                  <a:pt x="336" y="623"/>
                </a:cubicBezTo>
                <a:cubicBezTo>
                  <a:pt x="364" y="622"/>
                  <a:pt x="392" y="622"/>
                  <a:pt x="421" y="625"/>
                </a:cubicBezTo>
                <a:cubicBezTo>
                  <a:pt x="425" y="626"/>
                  <a:pt x="430" y="626"/>
                  <a:pt x="434" y="626"/>
                </a:cubicBezTo>
                <a:cubicBezTo>
                  <a:pt x="465" y="625"/>
                  <a:pt x="495" y="626"/>
                  <a:pt x="525" y="632"/>
                </a:cubicBezTo>
                <a:cubicBezTo>
                  <a:pt x="529" y="632"/>
                  <a:pt x="532" y="633"/>
                  <a:pt x="536" y="633"/>
                </a:cubicBezTo>
                <a:cubicBezTo>
                  <a:pt x="545" y="634"/>
                  <a:pt x="546" y="632"/>
                  <a:pt x="545" y="623"/>
                </a:cubicBezTo>
                <a:cubicBezTo>
                  <a:pt x="543" y="613"/>
                  <a:pt x="542" y="604"/>
                  <a:pt x="541" y="594"/>
                </a:cubicBezTo>
                <a:cubicBezTo>
                  <a:pt x="533" y="547"/>
                  <a:pt x="531" y="499"/>
                  <a:pt x="527" y="451"/>
                </a:cubicBezTo>
                <a:cubicBezTo>
                  <a:pt x="526" y="433"/>
                  <a:pt x="525" y="415"/>
                  <a:pt x="524" y="398"/>
                </a:cubicBezTo>
                <a:cubicBezTo>
                  <a:pt x="523" y="388"/>
                  <a:pt x="519" y="380"/>
                  <a:pt x="513" y="373"/>
                </a:cubicBezTo>
                <a:cubicBezTo>
                  <a:pt x="487" y="347"/>
                  <a:pt x="458" y="324"/>
                  <a:pt x="426" y="305"/>
                </a:cubicBezTo>
                <a:cubicBezTo>
                  <a:pt x="391" y="283"/>
                  <a:pt x="352" y="269"/>
                  <a:pt x="312" y="260"/>
                </a:cubicBezTo>
                <a:cubicBezTo>
                  <a:pt x="308" y="259"/>
                  <a:pt x="304" y="258"/>
                  <a:pt x="300" y="258"/>
                </a:cubicBezTo>
                <a:cubicBezTo>
                  <a:pt x="296" y="257"/>
                  <a:pt x="293" y="259"/>
                  <a:pt x="293" y="264"/>
                </a:cubicBezTo>
                <a:cubicBezTo>
                  <a:pt x="293" y="271"/>
                  <a:pt x="293" y="278"/>
                  <a:pt x="293" y="286"/>
                </a:cubicBezTo>
                <a:close/>
                <a:moveTo>
                  <a:pt x="532" y="418"/>
                </a:moveTo>
                <a:cubicBezTo>
                  <a:pt x="532" y="418"/>
                  <a:pt x="532" y="418"/>
                  <a:pt x="532" y="418"/>
                </a:cubicBezTo>
                <a:cubicBezTo>
                  <a:pt x="533" y="444"/>
                  <a:pt x="535" y="471"/>
                  <a:pt x="537" y="498"/>
                </a:cubicBezTo>
                <a:cubicBezTo>
                  <a:pt x="537" y="500"/>
                  <a:pt x="537" y="502"/>
                  <a:pt x="537" y="504"/>
                </a:cubicBezTo>
                <a:cubicBezTo>
                  <a:pt x="541" y="538"/>
                  <a:pt x="545" y="571"/>
                  <a:pt x="549" y="605"/>
                </a:cubicBezTo>
                <a:cubicBezTo>
                  <a:pt x="549" y="613"/>
                  <a:pt x="551" y="620"/>
                  <a:pt x="553" y="628"/>
                </a:cubicBezTo>
                <a:cubicBezTo>
                  <a:pt x="553" y="631"/>
                  <a:pt x="556" y="633"/>
                  <a:pt x="559" y="631"/>
                </a:cubicBezTo>
                <a:cubicBezTo>
                  <a:pt x="560" y="630"/>
                  <a:pt x="561" y="630"/>
                  <a:pt x="562" y="629"/>
                </a:cubicBezTo>
                <a:cubicBezTo>
                  <a:pt x="579" y="617"/>
                  <a:pt x="595" y="605"/>
                  <a:pt x="615" y="596"/>
                </a:cubicBezTo>
                <a:cubicBezTo>
                  <a:pt x="624" y="592"/>
                  <a:pt x="634" y="587"/>
                  <a:pt x="644" y="584"/>
                </a:cubicBezTo>
                <a:cubicBezTo>
                  <a:pt x="656" y="579"/>
                  <a:pt x="669" y="576"/>
                  <a:pt x="682" y="572"/>
                </a:cubicBezTo>
                <a:cubicBezTo>
                  <a:pt x="699" y="566"/>
                  <a:pt x="717" y="564"/>
                  <a:pt x="735" y="562"/>
                </a:cubicBezTo>
                <a:cubicBezTo>
                  <a:pt x="750" y="561"/>
                  <a:pt x="765" y="558"/>
                  <a:pt x="781" y="557"/>
                </a:cubicBezTo>
                <a:cubicBezTo>
                  <a:pt x="797" y="555"/>
                  <a:pt x="795" y="550"/>
                  <a:pt x="793" y="539"/>
                </a:cubicBezTo>
                <a:cubicBezTo>
                  <a:pt x="791" y="524"/>
                  <a:pt x="788" y="509"/>
                  <a:pt x="786" y="494"/>
                </a:cubicBezTo>
                <a:cubicBezTo>
                  <a:pt x="783" y="464"/>
                  <a:pt x="780" y="434"/>
                  <a:pt x="778" y="404"/>
                </a:cubicBezTo>
                <a:cubicBezTo>
                  <a:pt x="777" y="399"/>
                  <a:pt x="777" y="394"/>
                  <a:pt x="777" y="389"/>
                </a:cubicBezTo>
                <a:cubicBezTo>
                  <a:pt x="776" y="383"/>
                  <a:pt x="776" y="377"/>
                  <a:pt x="775" y="371"/>
                </a:cubicBezTo>
                <a:cubicBezTo>
                  <a:pt x="771" y="350"/>
                  <a:pt x="770" y="328"/>
                  <a:pt x="767" y="306"/>
                </a:cubicBezTo>
                <a:cubicBezTo>
                  <a:pt x="765" y="290"/>
                  <a:pt x="763" y="274"/>
                  <a:pt x="761" y="258"/>
                </a:cubicBezTo>
                <a:cubicBezTo>
                  <a:pt x="760" y="252"/>
                  <a:pt x="758" y="250"/>
                  <a:pt x="751" y="251"/>
                </a:cubicBezTo>
                <a:cubicBezTo>
                  <a:pt x="744" y="251"/>
                  <a:pt x="737" y="251"/>
                  <a:pt x="730" y="252"/>
                </a:cubicBezTo>
                <a:cubicBezTo>
                  <a:pt x="721" y="253"/>
                  <a:pt x="712" y="254"/>
                  <a:pt x="703" y="256"/>
                </a:cubicBezTo>
                <a:cubicBezTo>
                  <a:pt x="673" y="266"/>
                  <a:pt x="644" y="276"/>
                  <a:pt x="619" y="296"/>
                </a:cubicBezTo>
                <a:cubicBezTo>
                  <a:pt x="604" y="308"/>
                  <a:pt x="588" y="318"/>
                  <a:pt x="574" y="330"/>
                </a:cubicBezTo>
                <a:cubicBezTo>
                  <a:pt x="559" y="342"/>
                  <a:pt x="545" y="356"/>
                  <a:pt x="534" y="372"/>
                </a:cubicBezTo>
                <a:cubicBezTo>
                  <a:pt x="531" y="377"/>
                  <a:pt x="529" y="381"/>
                  <a:pt x="530" y="387"/>
                </a:cubicBezTo>
                <a:cubicBezTo>
                  <a:pt x="531" y="397"/>
                  <a:pt x="531" y="407"/>
                  <a:pt x="532" y="418"/>
                </a:cubicBezTo>
                <a:close/>
                <a:moveTo>
                  <a:pt x="845" y="472"/>
                </a:moveTo>
                <a:cubicBezTo>
                  <a:pt x="850" y="473"/>
                  <a:pt x="849" y="477"/>
                  <a:pt x="849" y="481"/>
                </a:cubicBezTo>
                <a:cubicBezTo>
                  <a:pt x="853" y="512"/>
                  <a:pt x="856" y="543"/>
                  <a:pt x="859" y="574"/>
                </a:cubicBezTo>
                <a:cubicBezTo>
                  <a:pt x="859" y="579"/>
                  <a:pt x="860" y="583"/>
                  <a:pt x="861" y="588"/>
                </a:cubicBezTo>
                <a:cubicBezTo>
                  <a:pt x="862" y="593"/>
                  <a:pt x="865" y="596"/>
                  <a:pt x="869" y="598"/>
                </a:cubicBezTo>
                <a:cubicBezTo>
                  <a:pt x="871" y="600"/>
                  <a:pt x="873" y="598"/>
                  <a:pt x="873" y="596"/>
                </a:cubicBezTo>
                <a:cubicBezTo>
                  <a:pt x="873" y="590"/>
                  <a:pt x="873" y="583"/>
                  <a:pt x="872" y="577"/>
                </a:cubicBezTo>
                <a:cubicBezTo>
                  <a:pt x="870" y="547"/>
                  <a:pt x="867" y="517"/>
                  <a:pt x="865" y="487"/>
                </a:cubicBezTo>
                <a:cubicBezTo>
                  <a:pt x="863" y="464"/>
                  <a:pt x="864" y="442"/>
                  <a:pt x="862" y="419"/>
                </a:cubicBezTo>
                <a:cubicBezTo>
                  <a:pt x="860" y="393"/>
                  <a:pt x="860" y="367"/>
                  <a:pt x="859" y="341"/>
                </a:cubicBezTo>
                <a:cubicBezTo>
                  <a:pt x="859" y="337"/>
                  <a:pt x="857" y="333"/>
                  <a:pt x="854" y="329"/>
                </a:cubicBezTo>
                <a:cubicBezTo>
                  <a:pt x="850" y="327"/>
                  <a:pt x="847" y="324"/>
                  <a:pt x="844" y="322"/>
                </a:cubicBezTo>
                <a:cubicBezTo>
                  <a:pt x="842" y="321"/>
                  <a:pt x="840" y="322"/>
                  <a:pt x="840" y="324"/>
                </a:cubicBezTo>
                <a:cubicBezTo>
                  <a:pt x="839" y="327"/>
                  <a:pt x="839" y="329"/>
                  <a:pt x="840" y="332"/>
                </a:cubicBezTo>
                <a:cubicBezTo>
                  <a:pt x="841" y="352"/>
                  <a:pt x="843" y="372"/>
                  <a:pt x="845" y="392"/>
                </a:cubicBezTo>
                <a:cubicBezTo>
                  <a:pt x="846" y="401"/>
                  <a:pt x="847" y="410"/>
                  <a:pt x="847" y="420"/>
                </a:cubicBezTo>
                <a:cubicBezTo>
                  <a:pt x="847" y="420"/>
                  <a:pt x="846" y="422"/>
                  <a:pt x="845" y="423"/>
                </a:cubicBezTo>
                <a:cubicBezTo>
                  <a:pt x="845" y="422"/>
                  <a:pt x="844" y="421"/>
                  <a:pt x="844" y="420"/>
                </a:cubicBezTo>
                <a:cubicBezTo>
                  <a:pt x="842" y="413"/>
                  <a:pt x="841" y="405"/>
                  <a:pt x="841" y="398"/>
                </a:cubicBezTo>
                <a:cubicBezTo>
                  <a:pt x="838" y="371"/>
                  <a:pt x="835" y="344"/>
                  <a:pt x="832" y="318"/>
                </a:cubicBezTo>
                <a:cubicBezTo>
                  <a:pt x="831" y="313"/>
                  <a:pt x="830" y="308"/>
                  <a:pt x="827" y="304"/>
                </a:cubicBezTo>
                <a:cubicBezTo>
                  <a:pt x="823" y="300"/>
                  <a:pt x="819" y="296"/>
                  <a:pt x="815" y="292"/>
                </a:cubicBezTo>
                <a:cubicBezTo>
                  <a:pt x="814" y="291"/>
                  <a:pt x="813" y="291"/>
                  <a:pt x="812" y="292"/>
                </a:cubicBezTo>
                <a:cubicBezTo>
                  <a:pt x="811" y="292"/>
                  <a:pt x="810" y="293"/>
                  <a:pt x="810" y="294"/>
                </a:cubicBezTo>
                <a:cubicBezTo>
                  <a:pt x="810" y="300"/>
                  <a:pt x="810" y="307"/>
                  <a:pt x="810" y="313"/>
                </a:cubicBezTo>
                <a:cubicBezTo>
                  <a:pt x="811" y="340"/>
                  <a:pt x="813" y="366"/>
                  <a:pt x="815" y="392"/>
                </a:cubicBezTo>
                <a:cubicBezTo>
                  <a:pt x="815" y="396"/>
                  <a:pt x="815" y="399"/>
                  <a:pt x="815" y="403"/>
                </a:cubicBezTo>
                <a:cubicBezTo>
                  <a:pt x="815" y="405"/>
                  <a:pt x="816" y="409"/>
                  <a:pt x="812" y="409"/>
                </a:cubicBezTo>
                <a:cubicBezTo>
                  <a:pt x="811" y="409"/>
                  <a:pt x="810" y="406"/>
                  <a:pt x="810" y="404"/>
                </a:cubicBezTo>
                <a:cubicBezTo>
                  <a:pt x="809" y="388"/>
                  <a:pt x="808" y="372"/>
                  <a:pt x="807" y="355"/>
                </a:cubicBezTo>
                <a:cubicBezTo>
                  <a:pt x="806" y="335"/>
                  <a:pt x="805" y="314"/>
                  <a:pt x="804" y="293"/>
                </a:cubicBezTo>
                <a:cubicBezTo>
                  <a:pt x="803" y="292"/>
                  <a:pt x="803" y="290"/>
                  <a:pt x="803" y="289"/>
                </a:cubicBezTo>
                <a:cubicBezTo>
                  <a:pt x="802" y="279"/>
                  <a:pt x="796" y="273"/>
                  <a:pt x="788" y="269"/>
                </a:cubicBezTo>
                <a:cubicBezTo>
                  <a:pt x="787" y="268"/>
                  <a:pt x="784" y="269"/>
                  <a:pt x="784" y="272"/>
                </a:cubicBezTo>
                <a:cubicBezTo>
                  <a:pt x="785" y="278"/>
                  <a:pt x="785" y="284"/>
                  <a:pt x="786" y="290"/>
                </a:cubicBezTo>
                <a:cubicBezTo>
                  <a:pt x="787" y="296"/>
                  <a:pt x="788" y="302"/>
                  <a:pt x="788" y="308"/>
                </a:cubicBezTo>
                <a:cubicBezTo>
                  <a:pt x="788" y="308"/>
                  <a:pt x="787" y="310"/>
                  <a:pt x="787" y="309"/>
                </a:cubicBezTo>
                <a:cubicBezTo>
                  <a:pt x="786" y="309"/>
                  <a:pt x="785" y="309"/>
                  <a:pt x="784" y="308"/>
                </a:cubicBezTo>
                <a:cubicBezTo>
                  <a:pt x="784" y="306"/>
                  <a:pt x="783" y="303"/>
                  <a:pt x="782" y="301"/>
                </a:cubicBezTo>
                <a:cubicBezTo>
                  <a:pt x="780" y="289"/>
                  <a:pt x="778" y="277"/>
                  <a:pt x="776" y="265"/>
                </a:cubicBezTo>
                <a:cubicBezTo>
                  <a:pt x="776" y="262"/>
                  <a:pt x="774" y="260"/>
                  <a:pt x="773" y="258"/>
                </a:cubicBezTo>
                <a:cubicBezTo>
                  <a:pt x="773" y="257"/>
                  <a:pt x="771" y="257"/>
                  <a:pt x="771" y="257"/>
                </a:cubicBezTo>
                <a:cubicBezTo>
                  <a:pt x="770" y="257"/>
                  <a:pt x="768" y="258"/>
                  <a:pt x="768" y="259"/>
                </a:cubicBezTo>
                <a:cubicBezTo>
                  <a:pt x="768" y="262"/>
                  <a:pt x="768" y="265"/>
                  <a:pt x="769" y="268"/>
                </a:cubicBezTo>
                <a:cubicBezTo>
                  <a:pt x="773" y="301"/>
                  <a:pt x="777" y="335"/>
                  <a:pt x="781" y="369"/>
                </a:cubicBezTo>
                <a:cubicBezTo>
                  <a:pt x="782" y="371"/>
                  <a:pt x="782" y="373"/>
                  <a:pt x="782" y="375"/>
                </a:cubicBezTo>
                <a:cubicBezTo>
                  <a:pt x="785" y="412"/>
                  <a:pt x="788" y="450"/>
                  <a:pt x="792" y="487"/>
                </a:cubicBezTo>
                <a:cubicBezTo>
                  <a:pt x="794" y="506"/>
                  <a:pt x="798" y="526"/>
                  <a:pt x="802" y="545"/>
                </a:cubicBezTo>
                <a:cubicBezTo>
                  <a:pt x="802" y="549"/>
                  <a:pt x="805" y="552"/>
                  <a:pt x="807" y="554"/>
                </a:cubicBezTo>
                <a:cubicBezTo>
                  <a:pt x="807" y="555"/>
                  <a:pt x="809" y="556"/>
                  <a:pt x="811" y="556"/>
                </a:cubicBezTo>
                <a:cubicBezTo>
                  <a:pt x="811" y="556"/>
                  <a:pt x="812" y="554"/>
                  <a:pt x="813" y="553"/>
                </a:cubicBezTo>
                <a:cubicBezTo>
                  <a:pt x="813" y="550"/>
                  <a:pt x="814" y="548"/>
                  <a:pt x="814" y="546"/>
                </a:cubicBezTo>
                <a:cubicBezTo>
                  <a:pt x="817" y="548"/>
                  <a:pt x="818" y="551"/>
                  <a:pt x="818" y="554"/>
                </a:cubicBezTo>
                <a:cubicBezTo>
                  <a:pt x="818" y="561"/>
                  <a:pt x="822" y="565"/>
                  <a:pt x="828" y="568"/>
                </a:cubicBezTo>
                <a:cubicBezTo>
                  <a:pt x="830" y="569"/>
                  <a:pt x="832" y="571"/>
                  <a:pt x="834" y="572"/>
                </a:cubicBezTo>
                <a:cubicBezTo>
                  <a:pt x="841" y="576"/>
                  <a:pt x="845" y="583"/>
                  <a:pt x="853" y="583"/>
                </a:cubicBezTo>
                <a:cubicBezTo>
                  <a:pt x="853" y="576"/>
                  <a:pt x="853" y="569"/>
                  <a:pt x="852" y="562"/>
                </a:cubicBezTo>
                <a:cubicBezTo>
                  <a:pt x="852" y="558"/>
                  <a:pt x="852" y="554"/>
                  <a:pt x="851" y="550"/>
                </a:cubicBezTo>
                <a:cubicBezTo>
                  <a:pt x="847" y="530"/>
                  <a:pt x="846" y="509"/>
                  <a:pt x="844" y="488"/>
                </a:cubicBezTo>
                <a:cubicBezTo>
                  <a:pt x="843" y="483"/>
                  <a:pt x="842" y="477"/>
                  <a:pt x="845" y="472"/>
                </a:cubicBezTo>
                <a:close/>
                <a:moveTo>
                  <a:pt x="262" y="363"/>
                </a:moveTo>
                <a:cubicBezTo>
                  <a:pt x="262" y="363"/>
                  <a:pt x="261" y="363"/>
                  <a:pt x="260" y="363"/>
                </a:cubicBezTo>
                <a:cubicBezTo>
                  <a:pt x="260" y="362"/>
                  <a:pt x="259" y="360"/>
                  <a:pt x="259" y="358"/>
                </a:cubicBezTo>
                <a:cubicBezTo>
                  <a:pt x="257" y="345"/>
                  <a:pt x="256" y="332"/>
                  <a:pt x="254" y="319"/>
                </a:cubicBezTo>
                <a:cubicBezTo>
                  <a:pt x="254" y="316"/>
                  <a:pt x="255" y="312"/>
                  <a:pt x="250" y="309"/>
                </a:cubicBezTo>
                <a:cubicBezTo>
                  <a:pt x="249" y="315"/>
                  <a:pt x="248" y="319"/>
                  <a:pt x="248" y="324"/>
                </a:cubicBezTo>
                <a:cubicBezTo>
                  <a:pt x="246" y="364"/>
                  <a:pt x="249" y="404"/>
                  <a:pt x="252" y="443"/>
                </a:cubicBezTo>
                <a:cubicBezTo>
                  <a:pt x="253" y="452"/>
                  <a:pt x="254" y="460"/>
                  <a:pt x="254" y="468"/>
                </a:cubicBezTo>
                <a:cubicBezTo>
                  <a:pt x="254" y="488"/>
                  <a:pt x="256" y="508"/>
                  <a:pt x="259" y="528"/>
                </a:cubicBezTo>
                <a:cubicBezTo>
                  <a:pt x="261" y="543"/>
                  <a:pt x="263" y="557"/>
                  <a:pt x="265" y="572"/>
                </a:cubicBezTo>
                <a:cubicBezTo>
                  <a:pt x="268" y="591"/>
                  <a:pt x="269" y="610"/>
                  <a:pt x="272" y="629"/>
                </a:cubicBezTo>
                <a:cubicBezTo>
                  <a:pt x="274" y="647"/>
                  <a:pt x="277" y="664"/>
                  <a:pt x="281" y="681"/>
                </a:cubicBezTo>
                <a:cubicBezTo>
                  <a:pt x="281" y="683"/>
                  <a:pt x="281" y="686"/>
                  <a:pt x="284" y="685"/>
                </a:cubicBezTo>
                <a:cubicBezTo>
                  <a:pt x="285" y="685"/>
                  <a:pt x="287" y="682"/>
                  <a:pt x="287" y="681"/>
                </a:cubicBezTo>
                <a:cubicBezTo>
                  <a:pt x="287" y="678"/>
                  <a:pt x="287" y="676"/>
                  <a:pt x="287" y="673"/>
                </a:cubicBezTo>
                <a:cubicBezTo>
                  <a:pt x="284" y="649"/>
                  <a:pt x="281" y="626"/>
                  <a:pt x="279" y="602"/>
                </a:cubicBezTo>
                <a:cubicBezTo>
                  <a:pt x="278" y="600"/>
                  <a:pt x="279" y="597"/>
                  <a:pt x="279" y="594"/>
                </a:cubicBezTo>
                <a:cubicBezTo>
                  <a:pt x="284" y="605"/>
                  <a:pt x="285" y="616"/>
                  <a:pt x="288" y="626"/>
                </a:cubicBezTo>
                <a:cubicBezTo>
                  <a:pt x="290" y="637"/>
                  <a:pt x="288" y="648"/>
                  <a:pt x="294" y="659"/>
                </a:cubicBezTo>
                <a:cubicBezTo>
                  <a:pt x="298" y="653"/>
                  <a:pt x="300" y="647"/>
                  <a:pt x="299" y="641"/>
                </a:cubicBezTo>
                <a:cubicBezTo>
                  <a:pt x="298" y="636"/>
                  <a:pt x="298" y="630"/>
                  <a:pt x="297" y="625"/>
                </a:cubicBezTo>
                <a:cubicBezTo>
                  <a:pt x="293" y="595"/>
                  <a:pt x="289" y="565"/>
                  <a:pt x="284" y="535"/>
                </a:cubicBezTo>
                <a:cubicBezTo>
                  <a:pt x="284" y="534"/>
                  <a:pt x="285" y="532"/>
                  <a:pt x="285" y="530"/>
                </a:cubicBezTo>
                <a:cubicBezTo>
                  <a:pt x="292" y="538"/>
                  <a:pt x="289" y="546"/>
                  <a:pt x="291" y="554"/>
                </a:cubicBezTo>
                <a:cubicBezTo>
                  <a:pt x="292" y="562"/>
                  <a:pt x="294" y="571"/>
                  <a:pt x="295" y="579"/>
                </a:cubicBezTo>
                <a:cubicBezTo>
                  <a:pt x="297" y="587"/>
                  <a:pt x="298" y="595"/>
                  <a:pt x="299" y="603"/>
                </a:cubicBezTo>
                <a:cubicBezTo>
                  <a:pt x="301" y="612"/>
                  <a:pt x="301" y="620"/>
                  <a:pt x="305" y="629"/>
                </a:cubicBezTo>
                <a:cubicBezTo>
                  <a:pt x="310" y="626"/>
                  <a:pt x="311" y="622"/>
                  <a:pt x="311" y="618"/>
                </a:cubicBezTo>
                <a:cubicBezTo>
                  <a:pt x="310" y="614"/>
                  <a:pt x="309" y="610"/>
                  <a:pt x="308" y="606"/>
                </a:cubicBezTo>
                <a:cubicBezTo>
                  <a:pt x="301" y="561"/>
                  <a:pt x="298" y="516"/>
                  <a:pt x="297" y="471"/>
                </a:cubicBezTo>
                <a:cubicBezTo>
                  <a:pt x="296" y="422"/>
                  <a:pt x="293" y="372"/>
                  <a:pt x="290" y="323"/>
                </a:cubicBezTo>
                <a:cubicBezTo>
                  <a:pt x="289" y="305"/>
                  <a:pt x="287" y="286"/>
                  <a:pt x="286" y="268"/>
                </a:cubicBezTo>
                <a:cubicBezTo>
                  <a:pt x="286" y="266"/>
                  <a:pt x="285" y="264"/>
                  <a:pt x="284" y="263"/>
                </a:cubicBezTo>
                <a:cubicBezTo>
                  <a:pt x="282" y="263"/>
                  <a:pt x="280" y="265"/>
                  <a:pt x="278" y="266"/>
                </a:cubicBezTo>
                <a:cubicBezTo>
                  <a:pt x="273" y="270"/>
                  <a:pt x="271" y="275"/>
                  <a:pt x="273" y="282"/>
                </a:cubicBezTo>
                <a:cubicBezTo>
                  <a:pt x="275" y="287"/>
                  <a:pt x="274" y="293"/>
                  <a:pt x="274" y="298"/>
                </a:cubicBezTo>
                <a:cubicBezTo>
                  <a:pt x="275" y="311"/>
                  <a:pt x="275" y="324"/>
                  <a:pt x="275" y="336"/>
                </a:cubicBezTo>
                <a:cubicBezTo>
                  <a:pt x="277" y="359"/>
                  <a:pt x="279" y="382"/>
                  <a:pt x="281" y="404"/>
                </a:cubicBezTo>
                <a:cubicBezTo>
                  <a:pt x="282" y="425"/>
                  <a:pt x="283" y="445"/>
                  <a:pt x="284" y="465"/>
                </a:cubicBezTo>
                <a:cubicBezTo>
                  <a:pt x="284" y="469"/>
                  <a:pt x="286" y="473"/>
                  <a:pt x="283" y="476"/>
                </a:cubicBezTo>
                <a:cubicBezTo>
                  <a:pt x="282" y="475"/>
                  <a:pt x="281" y="474"/>
                  <a:pt x="281" y="474"/>
                </a:cubicBezTo>
                <a:cubicBezTo>
                  <a:pt x="279" y="460"/>
                  <a:pt x="278" y="445"/>
                  <a:pt x="277" y="431"/>
                </a:cubicBezTo>
                <a:cubicBezTo>
                  <a:pt x="276" y="414"/>
                  <a:pt x="275" y="397"/>
                  <a:pt x="273" y="380"/>
                </a:cubicBezTo>
                <a:cubicBezTo>
                  <a:pt x="271" y="355"/>
                  <a:pt x="268" y="329"/>
                  <a:pt x="268" y="304"/>
                </a:cubicBezTo>
                <a:cubicBezTo>
                  <a:pt x="268" y="300"/>
                  <a:pt x="268" y="296"/>
                  <a:pt x="267" y="292"/>
                </a:cubicBezTo>
                <a:cubicBezTo>
                  <a:pt x="267" y="291"/>
                  <a:pt x="265" y="288"/>
                  <a:pt x="265" y="288"/>
                </a:cubicBezTo>
                <a:cubicBezTo>
                  <a:pt x="263" y="289"/>
                  <a:pt x="261" y="290"/>
                  <a:pt x="260" y="291"/>
                </a:cubicBezTo>
                <a:cubicBezTo>
                  <a:pt x="259" y="294"/>
                  <a:pt x="259" y="296"/>
                  <a:pt x="259" y="299"/>
                </a:cubicBezTo>
                <a:cubicBezTo>
                  <a:pt x="260" y="316"/>
                  <a:pt x="262" y="334"/>
                  <a:pt x="263" y="352"/>
                </a:cubicBezTo>
                <a:cubicBezTo>
                  <a:pt x="263" y="355"/>
                  <a:pt x="262" y="359"/>
                  <a:pt x="262" y="363"/>
                </a:cubicBezTo>
                <a:close/>
                <a:moveTo>
                  <a:pt x="683" y="592"/>
                </a:moveTo>
                <a:cubicBezTo>
                  <a:pt x="683" y="592"/>
                  <a:pt x="683" y="591"/>
                  <a:pt x="682" y="590"/>
                </a:cubicBezTo>
                <a:cubicBezTo>
                  <a:pt x="685" y="589"/>
                  <a:pt x="688" y="587"/>
                  <a:pt x="691" y="586"/>
                </a:cubicBezTo>
                <a:cubicBezTo>
                  <a:pt x="705" y="583"/>
                  <a:pt x="719" y="580"/>
                  <a:pt x="733" y="577"/>
                </a:cubicBezTo>
                <a:cubicBezTo>
                  <a:pt x="754" y="574"/>
                  <a:pt x="775" y="571"/>
                  <a:pt x="796" y="568"/>
                </a:cubicBezTo>
                <a:cubicBezTo>
                  <a:pt x="798" y="568"/>
                  <a:pt x="800" y="567"/>
                  <a:pt x="802" y="567"/>
                </a:cubicBezTo>
                <a:cubicBezTo>
                  <a:pt x="803" y="567"/>
                  <a:pt x="803" y="565"/>
                  <a:pt x="803" y="565"/>
                </a:cubicBezTo>
                <a:cubicBezTo>
                  <a:pt x="803" y="564"/>
                  <a:pt x="802" y="563"/>
                  <a:pt x="802" y="563"/>
                </a:cubicBezTo>
                <a:cubicBezTo>
                  <a:pt x="798" y="562"/>
                  <a:pt x="795" y="562"/>
                  <a:pt x="791" y="563"/>
                </a:cubicBezTo>
                <a:cubicBezTo>
                  <a:pt x="780" y="564"/>
                  <a:pt x="768" y="567"/>
                  <a:pt x="757" y="567"/>
                </a:cubicBezTo>
                <a:cubicBezTo>
                  <a:pt x="729" y="568"/>
                  <a:pt x="701" y="572"/>
                  <a:pt x="675" y="581"/>
                </a:cubicBezTo>
                <a:cubicBezTo>
                  <a:pt x="657" y="586"/>
                  <a:pt x="639" y="590"/>
                  <a:pt x="623" y="599"/>
                </a:cubicBezTo>
                <a:cubicBezTo>
                  <a:pt x="608" y="607"/>
                  <a:pt x="593" y="615"/>
                  <a:pt x="579" y="626"/>
                </a:cubicBezTo>
                <a:cubicBezTo>
                  <a:pt x="568" y="634"/>
                  <a:pt x="568" y="634"/>
                  <a:pt x="577" y="645"/>
                </a:cubicBezTo>
                <a:cubicBezTo>
                  <a:pt x="581" y="649"/>
                  <a:pt x="584" y="654"/>
                  <a:pt x="587" y="658"/>
                </a:cubicBezTo>
                <a:cubicBezTo>
                  <a:pt x="589" y="662"/>
                  <a:pt x="592" y="663"/>
                  <a:pt x="596" y="661"/>
                </a:cubicBezTo>
                <a:cubicBezTo>
                  <a:pt x="610" y="657"/>
                  <a:pt x="624" y="652"/>
                  <a:pt x="638" y="648"/>
                </a:cubicBezTo>
                <a:cubicBezTo>
                  <a:pt x="643" y="646"/>
                  <a:pt x="648" y="645"/>
                  <a:pt x="654" y="644"/>
                </a:cubicBezTo>
                <a:cubicBezTo>
                  <a:pt x="662" y="642"/>
                  <a:pt x="670" y="640"/>
                  <a:pt x="677" y="638"/>
                </a:cubicBezTo>
                <a:cubicBezTo>
                  <a:pt x="693" y="633"/>
                  <a:pt x="708" y="629"/>
                  <a:pt x="725" y="629"/>
                </a:cubicBezTo>
                <a:cubicBezTo>
                  <a:pt x="728" y="628"/>
                  <a:pt x="732" y="628"/>
                  <a:pt x="735" y="627"/>
                </a:cubicBezTo>
                <a:cubicBezTo>
                  <a:pt x="760" y="624"/>
                  <a:pt x="785" y="620"/>
                  <a:pt x="811" y="617"/>
                </a:cubicBezTo>
                <a:cubicBezTo>
                  <a:pt x="813" y="617"/>
                  <a:pt x="815" y="617"/>
                  <a:pt x="817" y="617"/>
                </a:cubicBezTo>
                <a:cubicBezTo>
                  <a:pt x="833" y="616"/>
                  <a:pt x="849" y="615"/>
                  <a:pt x="865" y="614"/>
                </a:cubicBezTo>
                <a:cubicBezTo>
                  <a:pt x="866" y="614"/>
                  <a:pt x="867" y="613"/>
                  <a:pt x="867" y="612"/>
                </a:cubicBezTo>
                <a:cubicBezTo>
                  <a:pt x="867" y="611"/>
                  <a:pt x="867" y="610"/>
                  <a:pt x="867" y="609"/>
                </a:cubicBezTo>
                <a:cubicBezTo>
                  <a:pt x="860" y="603"/>
                  <a:pt x="852" y="596"/>
                  <a:pt x="845" y="590"/>
                </a:cubicBezTo>
                <a:cubicBezTo>
                  <a:pt x="843" y="589"/>
                  <a:pt x="840" y="588"/>
                  <a:pt x="838" y="588"/>
                </a:cubicBezTo>
                <a:cubicBezTo>
                  <a:pt x="821" y="589"/>
                  <a:pt x="804" y="590"/>
                  <a:pt x="787" y="592"/>
                </a:cubicBezTo>
                <a:cubicBezTo>
                  <a:pt x="779" y="592"/>
                  <a:pt x="771" y="593"/>
                  <a:pt x="762" y="592"/>
                </a:cubicBezTo>
                <a:cubicBezTo>
                  <a:pt x="764" y="587"/>
                  <a:pt x="768" y="587"/>
                  <a:pt x="771" y="587"/>
                </a:cubicBezTo>
                <a:cubicBezTo>
                  <a:pt x="786" y="585"/>
                  <a:pt x="800" y="584"/>
                  <a:pt x="815" y="582"/>
                </a:cubicBezTo>
                <a:cubicBezTo>
                  <a:pt x="819" y="582"/>
                  <a:pt x="823" y="581"/>
                  <a:pt x="827" y="580"/>
                </a:cubicBezTo>
                <a:cubicBezTo>
                  <a:pt x="827" y="580"/>
                  <a:pt x="828" y="577"/>
                  <a:pt x="827" y="577"/>
                </a:cubicBezTo>
                <a:cubicBezTo>
                  <a:pt x="825" y="575"/>
                  <a:pt x="822" y="573"/>
                  <a:pt x="819" y="573"/>
                </a:cubicBezTo>
                <a:cubicBezTo>
                  <a:pt x="797" y="575"/>
                  <a:pt x="775" y="575"/>
                  <a:pt x="753" y="579"/>
                </a:cubicBezTo>
                <a:cubicBezTo>
                  <a:pt x="733" y="583"/>
                  <a:pt x="713" y="587"/>
                  <a:pt x="693" y="591"/>
                </a:cubicBezTo>
                <a:cubicBezTo>
                  <a:pt x="690" y="592"/>
                  <a:pt x="686" y="592"/>
                  <a:pt x="683" y="592"/>
                </a:cubicBezTo>
                <a:close/>
                <a:moveTo>
                  <a:pt x="535" y="641"/>
                </a:moveTo>
                <a:cubicBezTo>
                  <a:pt x="533" y="640"/>
                  <a:pt x="531" y="639"/>
                  <a:pt x="529" y="639"/>
                </a:cubicBezTo>
                <a:cubicBezTo>
                  <a:pt x="504" y="635"/>
                  <a:pt x="479" y="631"/>
                  <a:pt x="454" y="632"/>
                </a:cubicBezTo>
                <a:cubicBezTo>
                  <a:pt x="439" y="632"/>
                  <a:pt x="424" y="633"/>
                  <a:pt x="410" y="631"/>
                </a:cubicBezTo>
                <a:cubicBezTo>
                  <a:pt x="386" y="628"/>
                  <a:pt x="361" y="628"/>
                  <a:pt x="337" y="629"/>
                </a:cubicBezTo>
                <a:cubicBezTo>
                  <a:pt x="330" y="629"/>
                  <a:pt x="324" y="631"/>
                  <a:pt x="318" y="632"/>
                </a:cubicBezTo>
                <a:cubicBezTo>
                  <a:pt x="316" y="632"/>
                  <a:pt x="314" y="633"/>
                  <a:pt x="313" y="635"/>
                </a:cubicBezTo>
                <a:cubicBezTo>
                  <a:pt x="310" y="639"/>
                  <a:pt x="307" y="643"/>
                  <a:pt x="308" y="650"/>
                </a:cubicBezTo>
                <a:cubicBezTo>
                  <a:pt x="312" y="650"/>
                  <a:pt x="316" y="650"/>
                  <a:pt x="320" y="650"/>
                </a:cubicBezTo>
                <a:cubicBezTo>
                  <a:pt x="330" y="650"/>
                  <a:pt x="341" y="650"/>
                  <a:pt x="352" y="651"/>
                </a:cubicBezTo>
                <a:cubicBezTo>
                  <a:pt x="353" y="651"/>
                  <a:pt x="353" y="652"/>
                  <a:pt x="354" y="653"/>
                </a:cubicBezTo>
                <a:cubicBezTo>
                  <a:pt x="354" y="654"/>
                  <a:pt x="353" y="655"/>
                  <a:pt x="352" y="655"/>
                </a:cubicBezTo>
                <a:cubicBezTo>
                  <a:pt x="341" y="656"/>
                  <a:pt x="331" y="656"/>
                  <a:pt x="320" y="656"/>
                </a:cubicBezTo>
                <a:cubicBezTo>
                  <a:pt x="315" y="657"/>
                  <a:pt x="310" y="657"/>
                  <a:pt x="305" y="658"/>
                </a:cubicBezTo>
                <a:cubicBezTo>
                  <a:pt x="304" y="658"/>
                  <a:pt x="303" y="660"/>
                  <a:pt x="302" y="662"/>
                </a:cubicBezTo>
                <a:cubicBezTo>
                  <a:pt x="302" y="663"/>
                  <a:pt x="304" y="665"/>
                  <a:pt x="305" y="665"/>
                </a:cubicBezTo>
                <a:cubicBezTo>
                  <a:pt x="311" y="665"/>
                  <a:pt x="316" y="664"/>
                  <a:pt x="322" y="664"/>
                </a:cubicBezTo>
                <a:cubicBezTo>
                  <a:pt x="323" y="664"/>
                  <a:pt x="324" y="666"/>
                  <a:pt x="324" y="667"/>
                </a:cubicBezTo>
                <a:cubicBezTo>
                  <a:pt x="325" y="667"/>
                  <a:pt x="323" y="669"/>
                  <a:pt x="323" y="669"/>
                </a:cubicBezTo>
                <a:cubicBezTo>
                  <a:pt x="316" y="670"/>
                  <a:pt x="309" y="671"/>
                  <a:pt x="301" y="672"/>
                </a:cubicBezTo>
                <a:cubicBezTo>
                  <a:pt x="299" y="672"/>
                  <a:pt x="297" y="673"/>
                  <a:pt x="296" y="676"/>
                </a:cubicBezTo>
                <a:cubicBezTo>
                  <a:pt x="295" y="678"/>
                  <a:pt x="294" y="681"/>
                  <a:pt x="293" y="683"/>
                </a:cubicBezTo>
                <a:cubicBezTo>
                  <a:pt x="292" y="687"/>
                  <a:pt x="293" y="689"/>
                  <a:pt x="297" y="689"/>
                </a:cubicBezTo>
                <a:cubicBezTo>
                  <a:pt x="305" y="690"/>
                  <a:pt x="312" y="690"/>
                  <a:pt x="320" y="689"/>
                </a:cubicBezTo>
                <a:cubicBezTo>
                  <a:pt x="333" y="689"/>
                  <a:pt x="345" y="687"/>
                  <a:pt x="358" y="687"/>
                </a:cubicBezTo>
                <a:cubicBezTo>
                  <a:pt x="382" y="685"/>
                  <a:pt x="405" y="684"/>
                  <a:pt x="429" y="682"/>
                </a:cubicBezTo>
                <a:cubicBezTo>
                  <a:pt x="457" y="680"/>
                  <a:pt x="484" y="676"/>
                  <a:pt x="512" y="678"/>
                </a:cubicBezTo>
                <a:cubicBezTo>
                  <a:pt x="515" y="678"/>
                  <a:pt x="517" y="678"/>
                  <a:pt x="519" y="677"/>
                </a:cubicBezTo>
                <a:cubicBezTo>
                  <a:pt x="520" y="676"/>
                  <a:pt x="521" y="674"/>
                  <a:pt x="521" y="673"/>
                </a:cubicBezTo>
                <a:cubicBezTo>
                  <a:pt x="521" y="672"/>
                  <a:pt x="520" y="671"/>
                  <a:pt x="520" y="670"/>
                </a:cubicBezTo>
                <a:cubicBezTo>
                  <a:pt x="518" y="670"/>
                  <a:pt x="517" y="669"/>
                  <a:pt x="515" y="669"/>
                </a:cubicBezTo>
                <a:cubicBezTo>
                  <a:pt x="497" y="668"/>
                  <a:pt x="478" y="667"/>
                  <a:pt x="459" y="667"/>
                </a:cubicBezTo>
                <a:cubicBezTo>
                  <a:pt x="440" y="667"/>
                  <a:pt x="421" y="669"/>
                  <a:pt x="402" y="669"/>
                </a:cubicBezTo>
                <a:cubicBezTo>
                  <a:pt x="399" y="669"/>
                  <a:pt x="396" y="670"/>
                  <a:pt x="394" y="665"/>
                </a:cubicBezTo>
                <a:cubicBezTo>
                  <a:pt x="404" y="665"/>
                  <a:pt x="412" y="664"/>
                  <a:pt x="421" y="663"/>
                </a:cubicBezTo>
                <a:cubicBezTo>
                  <a:pt x="442" y="663"/>
                  <a:pt x="463" y="662"/>
                  <a:pt x="484" y="661"/>
                </a:cubicBezTo>
                <a:cubicBezTo>
                  <a:pt x="494" y="661"/>
                  <a:pt x="503" y="662"/>
                  <a:pt x="513" y="662"/>
                </a:cubicBezTo>
                <a:cubicBezTo>
                  <a:pt x="517" y="662"/>
                  <a:pt x="521" y="662"/>
                  <a:pt x="525" y="661"/>
                </a:cubicBezTo>
                <a:cubicBezTo>
                  <a:pt x="528" y="661"/>
                  <a:pt x="530" y="656"/>
                  <a:pt x="529" y="654"/>
                </a:cubicBezTo>
                <a:cubicBezTo>
                  <a:pt x="529" y="652"/>
                  <a:pt x="527" y="651"/>
                  <a:pt x="525" y="650"/>
                </a:cubicBezTo>
                <a:cubicBezTo>
                  <a:pt x="523" y="649"/>
                  <a:pt x="520" y="649"/>
                  <a:pt x="518" y="649"/>
                </a:cubicBezTo>
                <a:cubicBezTo>
                  <a:pt x="494" y="645"/>
                  <a:pt x="470" y="643"/>
                  <a:pt x="447" y="642"/>
                </a:cubicBezTo>
                <a:cubicBezTo>
                  <a:pt x="420" y="641"/>
                  <a:pt x="393" y="639"/>
                  <a:pt x="366" y="641"/>
                </a:cubicBezTo>
                <a:cubicBezTo>
                  <a:pt x="365" y="641"/>
                  <a:pt x="363" y="641"/>
                  <a:pt x="362" y="640"/>
                </a:cubicBezTo>
                <a:cubicBezTo>
                  <a:pt x="361" y="640"/>
                  <a:pt x="360" y="639"/>
                  <a:pt x="360" y="639"/>
                </a:cubicBezTo>
                <a:cubicBezTo>
                  <a:pt x="360" y="638"/>
                  <a:pt x="361" y="637"/>
                  <a:pt x="361" y="637"/>
                </a:cubicBezTo>
                <a:cubicBezTo>
                  <a:pt x="365" y="636"/>
                  <a:pt x="368" y="635"/>
                  <a:pt x="372" y="635"/>
                </a:cubicBezTo>
                <a:cubicBezTo>
                  <a:pt x="392" y="635"/>
                  <a:pt x="413" y="634"/>
                  <a:pt x="434" y="635"/>
                </a:cubicBezTo>
                <a:cubicBezTo>
                  <a:pt x="459" y="636"/>
                  <a:pt x="483" y="637"/>
                  <a:pt x="508" y="641"/>
                </a:cubicBezTo>
                <a:cubicBezTo>
                  <a:pt x="517" y="642"/>
                  <a:pt x="526" y="644"/>
                  <a:pt x="535" y="64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675466" y="1889478"/>
            <a:ext cx="30716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第一节</a:t>
            </a:r>
          </a:p>
        </p:txBody>
      </p:sp>
      <p:sp>
        <p:nvSpPr>
          <p:cNvPr id="3" name="Freeform 9"/>
          <p:cNvSpPr>
            <a:spLocks noEditPoints="1"/>
          </p:cNvSpPr>
          <p:nvPr/>
        </p:nvSpPr>
        <p:spPr bwMode="auto">
          <a:xfrm>
            <a:off x="567267" y="4192482"/>
            <a:ext cx="2525889" cy="1271517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0" y="3412850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0" y="3525387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749055" y="4265692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9"/>
          <p:cNvSpPr>
            <a:spLocks noEditPoints="1"/>
          </p:cNvSpPr>
          <p:nvPr/>
        </p:nvSpPr>
        <p:spPr bwMode="auto">
          <a:xfrm>
            <a:off x="4646313" y="1703070"/>
            <a:ext cx="2900009" cy="3451896"/>
          </a:xfrm>
          <a:custGeom>
            <a:avLst/>
            <a:gdLst>
              <a:gd name="T0" fmla="*/ 586 w 833"/>
              <a:gd name="T1" fmla="*/ 143 h 990"/>
              <a:gd name="T2" fmla="*/ 335 w 833"/>
              <a:gd name="T3" fmla="*/ 409 h 990"/>
              <a:gd name="T4" fmla="*/ 622 w 833"/>
              <a:gd name="T5" fmla="*/ 300 h 990"/>
              <a:gd name="T6" fmla="*/ 770 w 833"/>
              <a:gd name="T7" fmla="*/ 274 h 990"/>
              <a:gd name="T8" fmla="*/ 748 w 833"/>
              <a:gd name="T9" fmla="*/ 630 h 990"/>
              <a:gd name="T10" fmla="*/ 167 w 833"/>
              <a:gd name="T11" fmla="*/ 907 h 990"/>
              <a:gd name="T12" fmla="*/ 146 w 833"/>
              <a:gd name="T13" fmla="*/ 488 h 990"/>
              <a:gd name="T14" fmla="*/ 209 w 833"/>
              <a:gd name="T15" fmla="*/ 365 h 990"/>
              <a:gd name="T16" fmla="*/ 312 w 833"/>
              <a:gd name="T17" fmla="*/ 137 h 990"/>
              <a:gd name="T18" fmla="*/ 522 w 833"/>
              <a:gd name="T19" fmla="*/ 211 h 990"/>
              <a:gd name="T20" fmla="*/ 452 w 833"/>
              <a:gd name="T21" fmla="*/ 193 h 990"/>
              <a:gd name="T22" fmla="*/ 545 w 833"/>
              <a:gd name="T23" fmla="*/ 28 h 990"/>
              <a:gd name="T24" fmla="*/ 742 w 833"/>
              <a:gd name="T25" fmla="*/ 402 h 990"/>
              <a:gd name="T26" fmla="*/ 486 w 833"/>
              <a:gd name="T27" fmla="*/ 601 h 990"/>
              <a:gd name="T28" fmla="*/ 593 w 833"/>
              <a:gd name="T29" fmla="*/ 935 h 990"/>
              <a:gd name="T30" fmla="*/ 331 w 833"/>
              <a:gd name="T31" fmla="*/ 590 h 990"/>
              <a:gd name="T32" fmla="*/ 174 w 833"/>
              <a:gd name="T33" fmla="*/ 661 h 990"/>
              <a:gd name="T34" fmla="*/ 677 w 833"/>
              <a:gd name="T35" fmla="*/ 652 h 990"/>
              <a:gd name="T36" fmla="*/ 427 w 833"/>
              <a:gd name="T37" fmla="*/ 739 h 990"/>
              <a:gd name="T38" fmla="*/ 292 w 833"/>
              <a:gd name="T39" fmla="*/ 657 h 990"/>
              <a:gd name="T40" fmla="*/ 449 w 833"/>
              <a:gd name="T41" fmla="*/ 882 h 990"/>
              <a:gd name="T42" fmla="*/ 193 w 833"/>
              <a:gd name="T43" fmla="*/ 212 h 990"/>
              <a:gd name="T44" fmla="*/ 207 w 833"/>
              <a:gd name="T45" fmla="*/ 223 h 990"/>
              <a:gd name="T46" fmla="*/ 180 w 833"/>
              <a:gd name="T47" fmla="*/ 292 h 990"/>
              <a:gd name="T48" fmla="*/ 111 w 833"/>
              <a:gd name="T49" fmla="*/ 153 h 990"/>
              <a:gd name="T50" fmla="*/ 187 w 833"/>
              <a:gd name="T51" fmla="*/ 43 h 990"/>
              <a:gd name="T52" fmla="*/ 257 w 833"/>
              <a:gd name="T53" fmla="*/ 44 h 990"/>
              <a:gd name="T54" fmla="*/ 237 w 833"/>
              <a:gd name="T55" fmla="*/ 137 h 990"/>
              <a:gd name="T56" fmla="*/ 241 w 833"/>
              <a:gd name="T57" fmla="*/ 95 h 990"/>
              <a:gd name="T58" fmla="*/ 286 w 833"/>
              <a:gd name="T59" fmla="*/ 242 h 990"/>
              <a:gd name="T60" fmla="*/ 136 w 833"/>
              <a:gd name="T61" fmla="*/ 524 h 990"/>
              <a:gd name="T62" fmla="*/ 130 w 833"/>
              <a:gd name="T63" fmla="*/ 794 h 990"/>
              <a:gd name="T64" fmla="*/ 727 w 833"/>
              <a:gd name="T65" fmla="*/ 576 h 990"/>
              <a:gd name="T66" fmla="*/ 723 w 833"/>
              <a:gd name="T67" fmla="*/ 381 h 990"/>
              <a:gd name="T68" fmla="*/ 685 w 833"/>
              <a:gd name="T69" fmla="*/ 317 h 990"/>
              <a:gd name="T70" fmla="*/ 243 w 833"/>
              <a:gd name="T71" fmla="*/ 409 h 990"/>
              <a:gd name="T72" fmla="*/ 572 w 833"/>
              <a:gd name="T73" fmla="*/ 79 h 990"/>
              <a:gd name="T74" fmla="*/ 464 w 833"/>
              <a:gd name="T75" fmla="*/ 188 h 990"/>
              <a:gd name="T76" fmla="*/ 464 w 833"/>
              <a:gd name="T77" fmla="*/ 188 h 990"/>
              <a:gd name="T78" fmla="*/ 573 w 833"/>
              <a:gd name="T79" fmla="*/ 498 h 990"/>
              <a:gd name="T80" fmla="*/ 678 w 833"/>
              <a:gd name="T81" fmla="*/ 193 h 990"/>
              <a:gd name="T82" fmla="*/ 638 w 833"/>
              <a:gd name="T83" fmla="*/ 270 h 990"/>
              <a:gd name="T84" fmla="*/ 78 w 833"/>
              <a:gd name="T85" fmla="*/ 417 h 990"/>
              <a:gd name="T86" fmla="*/ 398 w 833"/>
              <a:gd name="T87" fmla="*/ 464 h 990"/>
              <a:gd name="T88" fmla="*/ 686 w 833"/>
              <a:gd name="T89" fmla="*/ 447 h 990"/>
              <a:gd name="T90" fmla="*/ 559 w 833"/>
              <a:gd name="T91" fmla="*/ 73 h 990"/>
              <a:gd name="T92" fmla="*/ 425 w 833"/>
              <a:gd name="T93" fmla="*/ 279 h 990"/>
              <a:gd name="T94" fmla="*/ 678 w 833"/>
              <a:gd name="T95" fmla="*/ 421 h 990"/>
              <a:gd name="T96" fmla="*/ 289 w 833"/>
              <a:gd name="T97" fmla="*/ 362 h 990"/>
              <a:gd name="T98" fmla="*/ 300 w 833"/>
              <a:gd name="T99" fmla="*/ 429 h 990"/>
              <a:gd name="T100" fmla="*/ 522 w 833"/>
              <a:gd name="T101" fmla="*/ 225 h 990"/>
              <a:gd name="T102" fmla="*/ 402 w 833"/>
              <a:gd name="T103" fmla="*/ 495 h 990"/>
              <a:gd name="T104" fmla="*/ 640 w 833"/>
              <a:gd name="T105" fmla="*/ 251 h 990"/>
              <a:gd name="T106" fmla="*/ 532 w 833"/>
              <a:gd name="T107" fmla="*/ 365 h 990"/>
              <a:gd name="T108" fmla="*/ 121 w 833"/>
              <a:gd name="T109" fmla="*/ 358 h 990"/>
              <a:gd name="T110" fmla="*/ 519 w 833"/>
              <a:gd name="T111" fmla="*/ 302 h 990"/>
              <a:gd name="T112" fmla="*/ 577 w 833"/>
              <a:gd name="T113" fmla="*/ 375 h 990"/>
              <a:gd name="T114" fmla="*/ 206 w 833"/>
              <a:gd name="T115" fmla="*/ 376 h 990"/>
              <a:gd name="T116" fmla="*/ 418 w 833"/>
              <a:gd name="T117" fmla="*/ 455 h 990"/>
              <a:gd name="T118" fmla="*/ 645 w 833"/>
              <a:gd name="T119" fmla="*/ 214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833" h="990">
                <a:moveTo>
                  <a:pt x="361" y="261"/>
                </a:moveTo>
                <a:cubicBezTo>
                  <a:pt x="362" y="261"/>
                  <a:pt x="363" y="263"/>
                  <a:pt x="364" y="264"/>
                </a:cubicBezTo>
                <a:cubicBezTo>
                  <a:pt x="366" y="263"/>
                  <a:pt x="367" y="262"/>
                  <a:pt x="367" y="262"/>
                </a:cubicBezTo>
                <a:cubicBezTo>
                  <a:pt x="369" y="247"/>
                  <a:pt x="373" y="234"/>
                  <a:pt x="380" y="221"/>
                </a:cubicBezTo>
                <a:cubicBezTo>
                  <a:pt x="388" y="203"/>
                  <a:pt x="401" y="189"/>
                  <a:pt x="418" y="179"/>
                </a:cubicBezTo>
                <a:cubicBezTo>
                  <a:pt x="429" y="172"/>
                  <a:pt x="441" y="172"/>
                  <a:pt x="453" y="174"/>
                </a:cubicBezTo>
                <a:cubicBezTo>
                  <a:pt x="457" y="175"/>
                  <a:pt x="461" y="176"/>
                  <a:pt x="466" y="177"/>
                </a:cubicBezTo>
                <a:cubicBezTo>
                  <a:pt x="468" y="169"/>
                  <a:pt x="470" y="163"/>
                  <a:pt x="472" y="156"/>
                </a:cubicBezTo>
                <a:cubicBezTo>
                  <a:pt x="470" y="153"/>
                  <a:pt x="468" y="150"/>
                  <a:pt x="467" y="148"/>
                </a:cubicBezTo>
                <a:cubicBezTo>
                  <a:pt x="457" y="134"/>
                  <a:pt x="452" y="118"/>
                  <a:pt x="448" y="101"/>
                </a:cubicBezTo>
                <a:cubicBezTo>
                  <a:pt x="444" y="81"/>
                  <a:pt x="449" y="63"/>
                  <a:pt x="461" y="47"/>
                </a:cubicBezTo>
                <a:cubicBezTo>
                  <a:pt x="467" y="38"/>
                  <a:pt x="477" y="31"/>
                  <a:pt x="487" y="27"/>
                </a:cubicBezTo>
                <a:cubicBezTo>
                  <a:pt x="505" y="19"/>
                  <a:pt x="524" y="14"/>
                  <a:pt x="544" y="14"/>
                </a:cubicBezTo>
                <a:cubicBezTo>
                  <a:pt x="569" y="14"/>
                  <a:pt x="585" y="26"/>
                  <a:pt x="597" y="47"/>
                </a:cubicBezTo>
                <a:cubicBezTo>
                  <a:pt x="607" y="65"/>
                  <a:pt x="608" y="83"/>
                  <a:pt x="604" y="103"/>
                </a:cubicBezTo>
                <a:cubicBezTo>
                  <a:pt x="601" y="118"/>
                  <a:pt x="594" y="131"/>
                  <a:pt x="586" y="143"/>
                </a:cubicBezTo>
                <a:cubicBezTo>
                  <a:pt x="579" y="153"/>
                  <a:pt x="570" y="162"/>
                  <a:pt x="556" y="166"/>
                </a:cubicBezTo>
                <a:cubicBezTo>
                  <a:pt x="550" y="180"/>
                  <a:pt x="547" y="195"/>
                  <a:pt x="543" y="209"/>
                </a:cubicBezTo>
                <a:cubicBezTo>
                  <a:pt x="540" y="224"/>
                  <a:pt x="536" y="238"/>
                  <a:pt x="528" y="250"/>
                </a:cubicBezTo>
                <a:cubicBezTo>
                  <a:pt x="530" y="265"/>
                  <a:pt x="533" y="279"/>
                  <a:pt x="535" y="293"/>
                </a:cubicBezTo>
                <a:cubicBezTo>
                  <a:pt x="545" y="300"/>
                  <a:pt x="554" y="306"/>
                  <a:pt x="563" y="313"/>
                </a:cubicBezTo>
                <a:cubicBezTo>
                  <a:pt x="576" y="321"/>
                  <a:pt x="584" y="333"/>
                  <a:pt x="585" y="349"/>
                </a:cubicBezTo>
                <a:cubicBezTo>
                  <a:pt x="589" y="353"/>
                  <a:pt x="594" y="357"/>
                  <a:pt x="599" y="361"/>
                </a:cubicBezTo>
                <a:cubicBezTo>
                  <a:pt x="600" y="373"/>
                  <a:pt x="593" y="379"/>
                  <a:pt x="585" y="385"/>
                </a:cubicBezTo>
                <a:cubicBezTo>
                  <a:pt x="578" y="386"/>
                  <a:pt x="573" y="381"/>
                  <a:pt x="566" y="380"/>
                </a:cubicBezTo>
                <a:cubicBezTo>
                  <a:pt x="563" y="381"/>
                  <a:pt x="560" y="382"/>
                  <a:pt x="556" y="382"/>
                </a:cubicBezTo>
                <a:cubicBezTo>
                  <a:pt x="547" y="383"/>
                  <a:pt x="538" y="382"/>
                  <a:pt x="529" y="376"/>
                </a:cubicBezTo>
                <a:cubicBezTo>
                  <a:pt x="517" y="367"/>
                  <a:pt x="503" y="360"/>
                  <a:pt x="492" y="354"/>
                </a:cubicBezTo>
                <a:cubicBezTo>
                  <a:pt x="478" y="354"/>
                  <a:pt x="466" y="356"/>
                  <a:pt x="455" y="355"/>
                </a:cubicBezTo>
                <a:cubicBezTo>
                  <a:pt x="429" y="354"/>
                  <a:pt x="407" y="344"/>
                  <a:pt x="390" y="325"/>
                </a:cubicBezTo>
                <a:cubicBezTo>
                  <a:pt x="384" y="318"/>
                  <a:pt x="378" y="311"/>
                  <a:pt x="371" y="303"/>
                </a:cubicBezTo>
                <a:cubicBezTo>
                  <a:pt x="357" y="338"/>
                  <a:pt x="347" y="374"/>
                  <a:pt x="335" y="409"/>
                </a:cubicBezTo>
                <a:cubicBezTo>
                  <a:pt x="338" y="419"/>
                  <a:pt x="341" y="430"/>
                  <a:pt x="342" y="440"/>
                </a:cubicBezTo>
                <a:cubicBezTo>
                  <a:pt x="343" y="451"/>
                  <a:pt x="342" y="461"/>
                  <a:pt x="342" y="471"/>
                </a:cubicBezTo>
                <a:cubicBezTo>
                  <a:pt x="345" y="475"/>
                  <a:pt x="348" y="475"/>
                  <a:pt x="351" y="472"/>
                </a:cubicBezTo>
                <a:cubicBezTo>
                  <a:pt x="351" y="472"/>
                  <a:pt x="352" y="471"/>
                  <a:pt x="352" y="470"/>
                </a:cubicBezTo>
                <a:cubicBezTo>
                  <a:pt x="356" y="444"/>
                  <a:pt x="370" y="425"/>
                  <a:pt x="389" y="409"/>
                </a:cubicBezTo>
                <a:cubicBezTo>
                  <a:pt x="402" y="399"/>
                  <a:pt x="417" y="394"/>
                  <a:pt x="433" y="392"/>
                </a:cubicBezTo>
                <a:cubicBezTo>
                  <a:pt x="451" y="390"/>
                  <a:pt x="467" y="397"/>
                  <a:pt x="481" y="410"/>
                </a:cubicBezTo>
                <a:cubicBezTo>
                  <a:pt x="491" y="419"/>
                  <a:pt x="498" y="431"/>
                  <a:pt x="502" y="444"/>
                </a:cubicBezTo>
                <a:cubicBezTo>
                  <a:pt x="503" y="448"/>
                  <a:pt x="504" y="451"/>
                  <a:pt x="506" y="455"/>
                </a:cubicBezTo>
                <a:cubicBezTo>
                  <a:pt x="514" y="459"/>
                  <a:pt x="521" y="464"/>
                  <a:pt x="528" y="467"/>
                </a:cubicBezTo>
                <a:cubicBezTo>
                  <a:pt x="547" y="466"/>
                  <a:pt x="565" y="465"/>
                  <a:pt x="583" y="464"/>
                </a:cubicBezTo>
                <a:cubicBezTo>
                  <a:pt x="598" y="443"/>
                  <a:pt x="607" y="419"/>
                  <a:pt x="621" y="398"/>
                </a:cubicBezTo>
                <a:cubicBezTo>
                  <a:pt x="621" y="386"/>
                  <a:pt x="620" y="376"/>
                  <a:pt x="621" y="365"/>
                </a:cubicBezTo>
                <a:cubicBezTo>
                  <a:pt x="621" y="355"/>
                  <a:pt x="622" y="345"/>
                  <a:pt x="624" y="335"/>
                </a:cubicBezTo>
                <a:cubicBezTo>
                  <a:pt x="625" y="324"/>
                  <a:pt x="629" y="314"/>
                  <a:pt x="632" y="303"/>
                </a:cubicBezTo>
                <a:cubicBezTo>
                  <a:pt x="628" y="302"/>
                  <a:pt x="625" y="301"/>
                  <a:pt x="622" y="300"/>
                </a:cubicBezTo>
                <a:cubicBezTo>
                  <a:pt x="609" y="295"/>
                  <a:pt x="599" y="286"/>
                  <a:pt x="593" y="274"/>
                </a:cubicBezTo>
                <a:cubicBezTo>
                  <a:pt x="584" y="256"/>
                  <a:pt x="577" y="236"/>
                  <a:pt x="578" y="214"/>
                </a:cubicBezTo>
                <a:cubicBezTo>
                  <a:pt x="579" y="208"/>
                  <a:pt x="579" y="202"/>
                  <a:pt x="581" y="196"/>
                </a:cubicBezTo>
                <a:cubicBezTo>
                  <a:pt x="583" y="188"/>
                  <a:pt x="588" y="181"/>
                  <a:pt x="595" y="175"/>
                </a:cubicBezTo>
                <a:cubicBezTo>
                  <a:pt x="617" y="160"/>
                  <a:pt x="640" y="156"/>
                  <a:pt x="666" y="164"/>
                </a:cubicBezTo>
                <a:cubicBezTo>
                  <a:pt x="673" y="166"/>
                  <a:pt x="681" y="170"/>
                  <a:pt x="688" y="173"/>
                </a:cubicBezTo>
                <a:cubicBezTo>
                  <a:pt x="697" y="177"/>
                  <a:pt x="704" y="183"/>
                  <a:pt x="709" y="192"/>
                </a:cubicBezTo>
                <a:cubicBezTo>
                  <a:pt x="712" y="197"/>
                  <a:pt x="715" y="202"/>
                  <a:pt x="718" y="207"/>
                </a:cubicBezTo>
                <a:cubicBezTo>
                  <a:pt x="745" y="213"/>
                  <a:pt x="770" y="220"/>
                  <a:pt x="797" y="226"/>
                </a:cubicBezTo>
                <a:cubicBezTo>
                  <a:pt x="800" y="229"/>
                  <a:pt x="804" y="232"/>
                  <a:pt x="808" y="236"/>
                </a:cubicBezTo>
                <a:cubicBezTo>
                  <a:pt x="811" y="237"/>
                  <a:pt x="815" y="237"/>
                  <a:pt x="818" y="239"/>
                </a:cubicBezTo>
                <a:cubicBezTo>
                  <a:pt x="830" y="244"/>
                  <a:pt x="833" y="252"/>
                  <a:pt x="828" y="264"/>
                </a:cubicBezTo>
                <a:cubicBezTo>
                  <a:pt x="827" y="266"/>
                  <a:pt x="826" y="267"/>
                  <a:pt x="825" y="268"/>
                </a:cubicBezTo>
                <a:cubicBezTo>
                  <a:pt x="819" y="270"/>
                  <a:pt x="814" y="273"/>
                  <a:pt x="808" y="272"/>
                </a:cubicBezTo>
                <a:cubicBezTo>
                  <a:pt x="805" y="271"/>
                  <a:pt x="803" y="272"/>
                  <a:pt x="800" y="273"/>
                </a:cubicBezTo>
                <a:cubicBezTo>
                  <a:pt x="790" y="275"/>
                  <a:pt x="781" y="276"/>
                  <a:pt x="770" y="274"/>
                </a:cubicBezTo>
                <a:cubicBezTo>
                  <a:pt x="752" y="270"/>
                  <a:pt x="734" y="266"/>
                  <a:pt x="715" y="263"/>
                </a:cubicBezTo>
                <a:cubicBezTo>
                  <a:pt x="713" y="262"/>
                  <a:pt x="711" y="263"/>
                  <a:pt x="708" y="263"/>
                </a:cubicBezTo>
                <a:cubicBezTo>
                  <a:pt x="708" y="266"/>
                  <a:pt x="710" y="267"/>
                  <a:pt x="712" y="267"/>
                </a:cubicBezTo>
                <a:cubicBezTo>
                  <a:pt x="720" y="271"/>
                  <a:pt x="729" y="273"/>
                  <a:pt x="737" y="277"/>
                </a:cubicBezTo>
                <a:cubicBezTo>
                  <a:pt x="762" y="289"/>
                  <a:pt x="774" y="311"/>
                  <a:pt x="775" y="337"/>
                </a:cubicBezTo>
                <a:cubicBezTo>
                  <a:pt x="777" y="376"/>
                  <a:pt x="762" y="407"/>
                  <a:pt x="732" y="431"/>
                </a:cubicBezTo>
                <a:cubicBezTo>
                  <a:pt x="728" y="434"/>
                  <a:pt x="724" y="436"/>
                  <a:pt x="720" y="437"/>
                </a:cubicBezTo>
                <a:cubicBezTo>
                  <a:pt x="716" y="439"/>
                  <a:pt x="712" y="440"/>
                  <a:pt x="708" y="441"/>
                </a:cubicBezTo>
                <a:cubicBezTo>
                  <a:pt x="705" y="442"/>
                  <a:pt x="701" y="443"/>
                  <a:pt x="698" y="444"/>
                </a:cubicBezTo>
                <a:cubicBezTo>
                  <a:pt x="693" y="450"/>
                  <a:pt x="689" y="456"/>
                  <a:pt x="688" y="464"/>
                </a:cubicBezTo>
                <a:cubicBezTo>
                  <a:pt x="700" y="469"/>
                  <a:pt x="716" y="470"/>
                  <a:pt x="721" y="487"/>
                </a:cubicBezTo>
                <a:cubicBezTo>
                  <a:pt x="721" y="500"/>
                  <a:pt x="721" y="514"/>
                  <a:pt x="721" y="529"/>
                </a:cubicBezTo>
                <a:cubicBezTo>
                  <a:pt x="724" y="530"/>
                  <a:pt x="727" y="531"/>
                  <a:pt x="730" y="533"/>
                </a:cubicBezTo>
                <a:cubicBezTo>
                  <a:pt x="740" y="538"/>
                  <a:pt x="752" y="542"/>
                  <a:pt x="762" y="548"/>
                </a:cubicBezTo>
                <a:cubicBezTo>
                  <a:pt x="775" y="556"/>
                  <a:pt x="781" y="568"/>
                  <a:pt x="778" y="583"/>
                </a:cubicBezTo>
                <a:cubicBezTo>
                  <a:pt x="774" y="603"/>
                  <a:pt x="767" y="620"/>
                  <a:pt x="748" y="630"/>
                </a:cubicBezTo>
                <a:cubicBezTo>
                  <a:pt x="745" y="631"/>
                  <a:pt x="743" y="633"/>
                  <a:pt x="739" y="635"/>
                </a:cubicBezTo>
                <a:cubicBezTo>
                  <a:pt x="739" y="639"/>
                  <a:pt x="739" y="643"/>
                  <a:pt x="738" y="646"/>
                </a:cubicBezTo>
                <a:cubicBezTo>
                  <a:pt x="738" y="666"/>
                  <a:pt x="739" y="686"/>
                  <a:pt x="737" y="706"/>
                </a:cubicBezTo>
                <a:cubicBezTo>
                  <a:pt x="733" y="736"/>
                  <a:pt x="728" y="767"/>
                  <a:pt x="716" y="796"/>
                </a:cubicBezTo>
                <a:cubicBezTo>
                  <a:pt x="709" y="815"/>
                  <a:pt x="703" y="835"/>
                  <a:pt x="696" y="855"/>
                </a:cubicBezTo>
                <a:cubicBezTo>
                  <a:pt x="693" y="863"/>
                  <a:pt x="688" y="871"/>
                  <a:pt x="684" y="879"/>
                </a:cubicBezTo>
                <a:cubicBezTo>
                  <a:pt x="677" y="890"/>
                  <a:pt x="671" y="901"/>
                  <a:pt x="663" y="911"/>
                </a:cubicBezTo>
                <a:cubicBezTo>
                  <a:pt x="644" y="936"/>
                  <a:pt x="620" y="953"/>
                  <a:pt x="590" y="963"/>
                </a:cubicBezTo>
                <a:cubicBezTo>
                  <a:pt x="584" y="965"/>
                  <a:pt x="578" y="966"/>
                  <a:pt x="573" y="968"/>
                </a:cubicBezTo>
                <a:cubicBezTo>
                  <a:pt x="546" y="979"/>
                  <a:pt x="519" y="983"/>
                  <a:pt x="491" y="986"/>
                </a:cubicBezTo>
                <a:cubicBezTo>
                  <a:pt x="463" y="990"/>
                  <a:pt x="434" y="986"/>
                  <a:pt x="406" y="985"/>
                </a:cubicBezTo>
                <a:cubicBezTo>
                  <a:pt x="382" y="984"/>
                  <a:pt x="358" y="981"/>
                  <a:pt x="333" y="981"/>
                </a:cubicBezTo>
                <a:cubicBezTo>
                  <a:pt x="323" y="981"/>
                  <a:pt x="312" y="977"/>
                  <a:pt x="302" y="975"/>
                </a:cubicBezTo>
                <a:cubicBezTo>
                  <a:pt x="276" y="968"/>
                  <a:pt x="250" y="958"/>
                  <a:pt x="225" y="947"/>
                </a:cubicBezTo>
                <a:cubicBezTo>
                  <a:pt x="209" y="940"/>
                  <a:pt x="194" y="930"/>
                  <a:pt x="180" y="920"/>
                </a:cubicBezTo>
                <a:cubicBezTo>
                  <a:pt x="175" y="916"/>
                  <a:pt x="170" y="912"/>
                  <a:pt x="167" y="907"/>
                </a:cubicBezTo>
                <a:cubicBezTo>
                  <a:pt x="150" y="882"/>
                  <a:pt x="136" y="857"/>
                  <a:pt x="130" y="828"/>
                </a:cubicBezTo>
                <a:cubicBezTo>
                  <a:pt x="127" y="817"/>
                  <a:pt x="126" y="807"/>
                  <a:pt x="124" y="796"/>
                </a:cubicBezTo>
                <a:cubicBezTo>
                  <a:pt x="123" y="790"/>
                  <a:pt x="121" y="783"/>
                  <a:pt x="120" y="777"/>
                </a:cubicBezTo>
                <a:cubicBezTo>
                  <a:pt x="116" y="758"/>
                  <a:pt x="113" y="740"/>
                  <a:pt x="113" y="721"/>
                </a:cubicBezTo>
                <a:cubicBezTo>
                  <a:pt x="113" y="719"/>
                  <a:pt x="113" y="716"/>
                  <a:pt x="113" y="714"/>
                </a:cubicBezTo>
                <a:cubicBezTo>
                  <a:pt x="112" y="701"/>
                  <a:pt x="111" y="688"/>
                  <a:pt x="110" y="674"/>
                </a:cubicBezTo>
                <a:cubicBezTo>
                  <a:pt x="109" y="671"/>
                  <a:pt x="104" y="669"/>
                  <a:pt x="100" y="668"/>
                </a:cubicBezTo>
                <a:cubicBezTo>
                  <a:pt x="87" y="661"/>
                  <a:pt x="76" y="652"/>
                  <a:pt x="68" y="638"/>
                </a:cubicBezTo>
                <a:cubicBezTo>
                  <a:pt x="66" y="629"/>
                  <a:pt x="66" y="620"/>
                  <a:pt x="70" y="612"/>
                </a:cubicBezTo>
                <a:cubicBezTo>
                  <a:pt x="75" y="601"/>
                  <a:pt x="81" y="592"/>
                  <a:pt x="91" y="586"/>
                </a:cubicBezTo>
                <a:cubicBezTo>
                  <a:pt x="94" y="583"/>
                  <a:pt x="99" y="582"/>
                  <a:pt x="103" y="581"/>
                </a:cubicBezTo>
                <a:cubicBezTo>
                  <a:pt x="108" y="580"/>
                  <a:pt x="112" y="579"/>
                  <a:pt x="116" y="574"/>
                </a:cubicBezTo>
                <a:cubicBezTo>
                  <a:pt x="117" y="572"/>
                  <a:pt x="118" y="569"/>
                  <a:pt x="119" y="565"/>
                </a:cubicBezTo>
                <a:cubicBezTo>
                  <a:pt x="120" y="549"/>
                  <a:pt x="122" y="533"/>
                  <a:pt x="124" y="517"/>
                </a:cubicBezTo>
                <a:cubicBezTo>
                  <a:pt x="124" y="512"/>
                  <a:pt x="126" y="506"/>
                  <a:pt x="126" y="502"/>
                </a:cubicBezTo>
                <a:cubicBezTo>
                  <a:pt x="132" y="495"/>
                  <a:pt x="139" y="491"/>
                  <a:pt x="146" y="488"/>
                </a:cubicBezTo>
                <a:cubicBezTo>
                  <a:pt x="153" y="486"/>
                  <a:pt x="160" y="485"/>
                  <a:pt x="167" y="484"/>
                </a:cubicBezTo>
                <a:cubicBezTo>
                  <a:pt x="167" y="460"/>
                  <a:pt x="171" y="439"/>
                  <a:pt x="181" y="419"/>
                </a:cubicBezTo>
                <a:cubicBezTo>
                  <a:pt x="178" y="416"/>
                  <a:pt x="176" y="417"/>
                  <a:pt x="174" y="418"/>
                </a:cubicBezTo>
                <a:cubicBezTo>
                  <a:pt x="161" y="419"/>
                  <a:pt x="148" y="422"/>
                  <a:pt x="136" y="422"/>
                </a:cubicBezTo>
                <a:cubicBezTo>
                  <a:pt x="126" y="423"/>
                  <a:pt x="118" y="426"/>
                  <a:pt x="111" y="431"/>
                </a:cubicBezTo>
                <a:cubicBezTo>
                  <a:pt x="102" y="437"/>
                  <a:pt x="94" y="442"/>
                  <a:pt x="85" y="447"/>
                </a:cubicBezTo>
                <a:cubicBezTo>
                  <a:pt x="72" y="455"/>
                  <a:pt x="58" y="457"/>
                  <a:pt x="43" y="452"/>
                </a:cubicBezTo>
                <a:cubicBezTo>
                  <a:pt x="36" y="450"/>
                  <a:pt x="31" y="447"/>
                  <a:pt x="26" y="442"/>
                </a:cubicBezTo>
                <a:cubicBezTo>
                  <a:pt x="15" y="431"/>
                  <a:pt x="7" y="418"/>
                  <a:pt x="5" y="402"/>
                </a:cubicBezTo>
                <a:cubicBezTo>
                  <a:pt x="5" y="398"/>
                  <a:pt x="4" y="393"/>
                  <a:pt x="3" y="389"/>
                </a:cubicBezTo>
                <a:cubicBezTo>
                  <a:pt x="0" y="361"/>
                  <a:pt x="14" y="343"/>
                  <a:pt x="35" y="329"/>
                </a:cubicBezTo>
                <a:cubicBezTo>
                  <a:pt x="46" y="321"/>
                  <a:pt x="59" y="320"/>
                  <a:pt x="72" y="326"/>
                </a:cubicBezTo>
                <a:cubicBezTo>
                  <a:pt x="86" y="333"/>
                  <a:pt x="101" y="337"/>
                  <a:pt x="110" y="348"/>
                </a:cubicBezTo>
                <a:cubicBezTo>
                  <a:pt x="127" y="350"/>
                  <a:pt x="142" y="351"/>
                  <a:pt x="157" y="349"/>
                </a:cubicBezTo>
                <a:cubicBezTo>
                  <a:pt x="169" y="348"/>
                  <a:pt x="181" y="350"/>
                  <a:pt x="192" y="356"/>
                </a:cubicBezTo>
                <a:cubicBezTo>
                  <a:pt x="198" y="359"/>
                  <a:pt x="203" y="362"/>
                  <a:pt x="209" y="365"/>
                </a:cubicBezTo>
                <a:cubicBezTo>
                  <a:pt x="211" y="369"/>
                  <a:pt x="214" y="374"/>
                  <a:pt x="216" y="378"/>
                </a:cubicBezTo>
                <a:cubicBezTo>
                  <a:pt x="240" y="367"/>
                  <a:pt x="241" y="365"/>
                  <a:pt x="279" y="361"/>
                </a:cubicBezTo>
                <a:cubicBezTo>
                  <a:pt x="283" y="350"/>
                  <a:pt x="288" y="340"/>
                  <a:pt x="292" y="329"/>
                </a:cubicBezTo>
                <a:cubicBezTo>
                  <a:pt x="297" y="318"/>
                  <a:pt x="301" y="307"/>
                  <a:pt x="305" y="296"/>
                </a:cubicBezTo>
                <a:cubicBezTo>
                  <a:pt x="307" y="293"/>
                  <a:pt x="308" y="289"/>
                  <a:pt x="308" y="285"/>
                </a:cubicBezTo>
                <a:cubicBezTo>
                  <a:pt x="309" y="272"/>
                  <a:pt x="315" y="262"/>
                  <a:pt x="327" y="256"/>
                </a:cubicBezTo>
                <a:cubicBezTo>
                  <a:pt x="329" y="255"/>
                  <a:pt x="331" y="253"/>
                  <a:pt x="333" y="252"/>
                </a:cubicBezTo>
                <a:cubicBezTo>
                  <a:pt x="338" y="244"/>
                  <a:pt x="339" y="235"/>
                  <a:pt x="345" y="228"/>
                </a:cubicBezTo>
                <a:cubicBezTo>
                  <a:pt x="349" y="228"/>
                  <a:pt x="353" y="228"/>
                  <a:pt x="356" y="228"/>
                </a:cubicBezTo>
                <a:cubicBezTo>
                  <a:pt x="367" y="238"/>
                  <a:pt x="360" y="249"/>
                  <a:pt x="361" y="261"/>
                </a:cubicBezTo>
                <a:close/>
                <a:moveTo>
                  <a:pt x="305" y="162"/>
                </a:moveTo>
                <a:cubicBezTo>
                  <a:pt x="302" y="160"/>
                  <a:pt x="301" y="160"/>
                  <a:pt x="300" y="159"/>
                </a:cubicBezTo>
                <a:cubicBezTo>
                  <a:pt x="302" y="154"/>
                  <a:pt x="305" y="154"/>
                  <a:pt x="309" y="157"/>
                </a:cubicBezTo>
                <a:cubicBezTo>
                  <a:pt x="308" y="158"/>
                  <a:pt x="307" y="160"/>
                  <a:pt x="305" y="162"/>
                </a:cubicBezTo>
                <a:close/>
                <a:moveTo>
                  <a:pt x="301" y="141"/>
                </a:moveTo>
                <a:cubicBezTo>
                  <a:pt x="304" y="138"/>
                  <a:pt x="308" y="136"/>
                  <a:pt x="312" y="137"/>
                </a:cubicBezTo>
                <a:cubicBezTo>
                  <a:pt x="312" y="139"/>
                  <a:pt x="312" y="140"/>
                  <a:pt x="313" y="141"/>
                </a:cubicBezTo>
                <a:cubicBezTo>
                  <a:pt x="310" y="143"/>
                  <a:pt x="308" y="145"/>
                  <a:pt x="305" y="147"/>
                </a:cubicBezTo>
                <a:cubicBezTo>
                  <a:pt x="301" y="146"/>
                  <a:pt x="301" y="143"/>
                  <a:pt x="301" y="141"/>
                </a:cubicBezTo>
                <a:close/>
                <a:moveTo>
                  <a:pt x="516" y="194"/>
                </a:moveTo>
                <a:cubicBezTo>
                  <a:pt x="522" y="196"/>
                  <a:pt x="525" y="197"/>
                  <a:pt x="528" y="198"/>
                </a:cubicBezTo>
                <a:cubicBezTo>
                  <a:pt x="527" y="200"/>
                  <a:pt x="526" y="203"/>
                  <a:pt x="526" y="203"/>
                </a:cubicBezTo>
                <a:cubicBezTo>
                  <a:pt x="521" y="203"/>
                  <a:pt x="521" y="203"/>
                  <a:pt x="516" y="194"/>
                </a:cubicBezTo>
                <a:close/>
                <a:moveTo>
                  <a:pt x="525" y="177"/>
                </a:moveTo>
                <a:cubicBezTo>
                  <a:pt x="527" y="179"/>
                  <a:pt x="529" y="181"/>
                  <a:pt x="531" y="183"/>
                </a:cubicBezTo>
                <a:cubicBezTo>
                  <a:pt x="530" y="187"/>
                  <a:pt x="529" y="187"/>
                  <a:pt x="523" y="185"/>
                </a:cubicBezTo>
                <a:cubicBezTo>
                  <a:pt x="521" y="182"/>
                  <a:pt x="520" y="179"/>
                  <a:pt x="525" y="177"/>
                </a:cubicBezTo>
                <a:close/>
                <a:moveTo>
                  <a:pt x="522" y="211"/>
                </a:moveTo>
                <a:cubicBezTo>
                  <a:pt x="521" y="212"/>
                  <a:pt x="520" y="213"/>
                  <a:pt x="519" y="213"/>
                </a:cubicBezTo>
                <a:cubicBezTo>
                  <a:pt x="514" y="214"/>
                  <a:pt x="511" y="211"/>
                  <a:pt x="511" y="206"/>
                </a:cubicBezTo>
                <a:cubicBezTo>
                  <a:pt x="512" y="205"/>
                  <a:pt x="513" y="204"/>
                  <a:pt x="513" y="204"/>
                </a:cubicBezTo>
                <a:cubicBezTo>
                  <a:pt x="517" y="205"/>
                  <a:pt x="520" y="206"/>
                  <a:pt x="522" y="211"/>
                </a:cubicBezTo>
                <a:close/>
                <a:moveTo>
                  <a:pt x="317" y="318"/>
                </a:moveTo>
                <a:cubicBezTo>
                  <a:pt x="318" y="317"/>
                  <a:pt x="319" y="317"/>
                  <a:pt x="320" y="317"/>
                </a:cubicBezTo>
                <a:cubicBezTo>
                  <a:pt x="321" y="317"/>
                  <a:pt x="322" y="319"/>
                  <a:pt x="322" y="319"/>
                </a:cubicBezTo>
                <a:cubicBezTo>
                  <a:pt x="321" y="320"/>
                  <a:pt x="320" y="320"/>
                  <a:pt x="318" y="321"/>
                </a:cubicBezTo>
                <a:cubicBezTo>
                  <a:pt x="318" y="320"/>
                  <a:pt x="318" y="319"/>
                  <a:pt x="317" y="318"/>
                </a:cubicBezTo>
                <a:close/>
                <a:moveTo>
                  <a:pt x="316" y="341"/>
                </a:moveTo>
                <a:cubicBezTo>
                  <a:pt x="313" y="340"/>
                  <a:pt x="310" y="339"/>
                  <a:pt x="312" y="334"/>
                </a:cubicBezTo>
                <a:cubicBezTo>
                  <a:pt x="316" y="333"/>
                  <a:pt x="318" y="334"/>
                  <a:pt x="319" y="339"/>
                </a:cubicBezTo>
                <a:cubicBezTo>
                  <a:pt x="318" y="340"/>
                  <a:pt x="317" y="341"/>
                  <a:pt x="316" y="341"/>
                </a:cubicBezTo>
                <a:close/>
                <a:moveTo>
                  <a:pt x="304" y="347"/>
                </a:moveTo>
                <a:cubicBezTo>
                  <a:pt x="307" y="347"/>
                  <a:pt x="310" y="348"/>
                  <a:pt x="313" y="348"/>
                </a:cubicBezTo>
                <a:cubicBezTo>
                  <a:pt x="312" y="351"/>
                  <a:pt x="311" y="353"/>
                  <a:pt x="311" y="355"/>
                </a:cubicBezTo>
                <a:cubicBezTo>
                  <a:pt x="306" y="355"/>
                  <a:pt x="303" y="353"/>
                  <a:pt x="304" y="347"/>
                </a:cubicBezTo>
                <a:close/>
                <a:moveTo>
                  <a:pt x="452" y="193"/>
                </a:moveTo>
                <a:cubicBezTo>
                  <a:pt x="446" y="193"/>
                  <a:pt x="446" y="193"/>
                  <a:pt x="448" y="188"/>
                </a:cubicBezTo>
                <a:cubicBezTo>
                  <a:pt x="452" y="188"/>
                  <a:pt x="453" y="190"/>
                  <a:pt x="452" y="193"/>
                </a:cubicBezTo>
                <a:close/>
                <a:moveTo>
                  <a:pt x="424" y="205"/>
                </a:moveTo>
                <a:cubicBezTo>
                  <a:pt x="427" y="209"/>
                  <a:pt x="429" y="212"/>
                  <a:pt x="431" y="215"/>
                </a:cubicBezTo>
                <a:cubicBezTo>
                  <a:pt x="429" y="216"/>
                  <a:pt x="428" y="217"/>
                  <a:pt x="427" y="217"/>
                </a:cubicBezTo>
                <a:cubicBezTo>
                  <a:pt x="422" y="215"/>
                  <a:pt x="421" y="212"/>
                  <a:pt x="424" y="205"/>
                </a:cubicBezTo>
                <a:close/>
                <a:moveTo>
                  <a:pt x="442" y="206"/>
                </a:moveTo>
                <a:cubicBezTo>
                  <a:pt x="436" y="207"/>
                  <a:pt x="435" y="204"/>
                  <a:pt x="434" y="201"/>
                </a:cubicBezTo>
                <a:cubicBezTo>
                  <a:pt x="433" y="199"/>
                  <a:pt x="434" y="197"/>
                  <a:pt x="434" y="195"/>
                </a:cubicBezTo>
                <a:cubicBezTo>
                  <a:pt x="440" y="197"/>
                  <a:pt x="442" y="200"/>
                  <a:pt x="442" y="206"/>
                </a:cubicBezTo>
                <a:close/>
                <a:moveTo>
                  <a:pt x="538" y="47"/>
                </a:moveTo>
                <a:cubicBezTo>
                  <a:pt x="535" y="49"/>
                  <a:pt x="534" y="50"/>
                  <a:pt x="533" y="51"/>
                </a:cubicBezTo>
                <a:cubicBezTo>
                  <a:pt x="528" y="46"/>
                  <a:pt x="528" y="46"/>
                  <a:pt x="531" y="40"/>
                </a:cubicBezTo>
                <a:cubicBezTo>
                  <a:pt x="533" y="42"/>
                  <a:pt x="535" y="44"/>
                  <a:pt x="538" y="47"/>
                </a:cubicBezTo>
                <a:close/>
                <a:moveTo>
                  <a:pt x="545" y="28"/>
                </a:moveTo>
                <a:cubicBezTo>
                  <a:pt x="551" y="35"/>
                  <a:pt x="551" y="40"/>
                  <a:pt x="550" y="46"/>
                </a:cubicBezTo>
                <a:cubicBezTo>
                  <a:pt x="548" y="45"/>
                  <a:pt x="547" y="45"/>
                  <a:pt x="546" y="45"/>
                </a:cubicBezTo>
                <a:cubicBezTo>
                  <a:pt x="543" y="41"/>
                  <a:pt x="542" y="36"/>
                  <a:pt x="545" y="28"/>
                </a:cubicBezTo>
                <a:close/>
                <a:moveTo>
                  <a:pt x="328" y="452"/>
                </a:moveTo>
                <a:cubicBezTo>
                  <a:pt x="322" y="455"/>
                  <a:pt x="320" y="454"/>
                  <a:pt x="317" y="449"/>
                </a:cubicBezTo>
                <a:cubicBezTo>
                  <a:pt x="321" y="446"/>
                  <a:pt x="324" y="447"/>
                  <a:pt x="328" y="452"/>
                </a:cubicBezTo>
                <a:close/>
                <a:moveTo>
                  <a:pt x="315" y="468"/>
                </a:moveTo>
                <a:cubicBezTo>
                  <a:pt x="316" y="467"/>
                  <a:pt x="316" y="466"/>
                  <a:pt x="317" y="464"/>
                </a:cubicBezTo>
                <a:cubicBezTo>
                  <a:pt x="320" y="467"/>
                  <a:pt x="323" y="469"/>
                  <a:pt x="325" y="472"/>
                </a:cubicBezTo>
                <a:cubicBezTo>
                  <a:pt x="322" y="476"/>
                  <a:pt x="321" y="475"/>
                  <a:pt x="315" y="468"/>
                </a:cubicBezTo>
                <a:close/>
                <a:moveTo>
                  <a:pt x="323" y="489"/>
                </a:moveTo>
                <a:cubicBezTo>
                  <a:pt x="322" y="493"/>
                  <a:pt x="319" y="492"/>
                  <a:pt x="315" y="491"/>
                </a:cubicBezTo>
                <a:cubicBezTo>
                  <a:pt x="314" y="490"/>
                  <a:pt x="313" y="488"/>
                  <a:pt x="312" y="486"/>
                </a:cubicBezTo>
                <a:cubicBezTo>
                  <a:pt x="315" y="482"/>
                  <a:pt x="316" y="483"/>
                  <a:pt x="323" y="489"/>
                </a:cubicBezTo>
                <a:close/>
                <a:moveTo>
                  <a:pt x="734" y="415"/>
                </a:moveTo>
                <a:cubicBezTo>
                  <a:pt x="725" y="415"/>
                  <a:pt x="724" y="415"/>
                  <a:pt x="725" y="407"/>
                </a:cubicBezTo>
                <a:cubicBezTo>
                  <a:pt x="729" y="408"/>
                  <a:pt x="733" y="410"/>
                  <a:pt x="734" y="415"/>
                </a:cubicBezTo>
                <a:close/>
                <a:moveTo>
                  <a:pt x="732" y="392"/>
                </a:moveTo>
                <a:cubicBezTo>
                  <a:pt x="736" y="397"/>
                  <a:pt x="739" y="399"/>
                  <a:pt x="742" y="402"/>
                </a:cubicBezTo>
                <a:cubicBezTo>
                  <a:pt x="737" y="406"/>
                  <a:pt x="734" y="403"/>
                  <a:pt x="730" y="400"/>
                </a:cubicBezTo>
                <a:cubicBezTo>
                  <a:pt x="731" y="398"/>
                  <a:pt x="731" y="397"/>
                  <a:pt x="732" y="392"/>
                </a:cubicBezTo>
                <a:close/>
                <a:moveTo>
                  <a:pt x="753" y="374"/>
                </a:moveTo>
                <a:cubicBezTo>
                  <a:pt x="749" y="371"/>
                  <a:pt x="747" y="369"/>
                  <a:pt x="745" y="368"/>
                </a:cubicBezTo>
                <a:cubicBezTo>
                  <a:pt x="746" y="366"/>
                  <a:pt x="747" y="365"/>
                  <a:pt x="747" y="364"/>
                </a:cubicBezTo>
                <a:cubicBezTo>
                  <a:pt x="752" y="364"/>
                  <a:pt x="754" y="367"/>
                  <a:pt x="753" y="374"/>
                </a:cubicBezTo>
                <a:close/>
                <a:moveTo>
                  <a:pt x="749" y="388"/>
                </a:moveTo>
                <a:cubicBezTo>
                  <a:pt x="741" y="390"/>
                  <a:pt x="741" y="390"/>
                  <a:pt x="739" y="381"/>
                </a:cubicBezTo>
                <a:cubicBezTo>
                  <a:pt x="744" y="381"/>
                  <a:pt x="744" y="381"/>
                  <a:pt x="749" y="388"/>
                </a:cubicBezTo>
                <a:close/>
                <a:moveTo>
                  <a:pt x="608" y="911"/>
                </a:moveTo>
                <a:cubicBezTo>
                  <a:pt x="609" y="916"/>
                  <a:pt x="610" y="918"/>
                  <a:pt x="611" y="921"/>
                </a:cubicBezTo>
                <a:cubicBezTo>
                  <a:pt x="604" y="920"/>
                  <a:pt x="604" y="920"/>
                  <a:pt x="608" y="911"/>
                </a:cubicBezTo>
                <a:close/>
                <a:moveTo>
                  <a:pt x="203" y="723"/>
                </a:moveTo>
                <a:cubicBezTo>
                  <a:pt x="201" y="717"/>
                  <a:pt x="204" y="715"/>
                  <a:pt x="209" y="714"/>
                </a:cubicBezTo>
                <a:cubicBezTo>
                  <a:pt x="210" y="720"/>
                  <a:pt x="208" y="722"/>
                  <a:pt x="203" y="723"/>
                </a:cubicBezTo>
                <a:close/>
                <a:moveTo>
                  <a:pt x="486" y="601"/>
                </a:moveTo>
                <a:cubicBezTo>
                  <a:pt x="480" y="604"/>
                  <a:pt x="477" y="603"/>
                  <a:pt x="475" y="598"/>
                </a:cubicBezTo>
                <a:cubicBezTo>
                  <a:pt x="480" y="595"/>
                  <a:pt x="483" y="597"/>
                  <a:pt x="486" y="601"/>
                </a:cubicBezTo>
                <a:close/>
                <a:moveTo>
                  <a:pt x="555" y="937"/>
                </a:moveTo>
                <a:cubicBezTo>
                  <a:pt x="560" y="940"/>
                  <a:pt x="560" y="944"/>
                  <a:pt x="559" y="948"/>
                </a:cubicBezTo>
                <a:cubicBezTo>
                  <a:pt x="558" y="948"/>
                  <a:pt x="557" y="948"/>
                  <a:pt x="556" y="949"/>
                </a:cubicBezTo>
                <a:cubicBezTo>
                  <a:pt x="552" y="946"/>
                  <a:pt x="552" y="942"/>
                  <a:pt x="555" y="937"/>
                </a:cubicBezTo>
                <a:close/>
                <a:moveTo>
                  <a:pt x="286" y="585"/>
                </a:moveTo>
                <a:cubicBezTo>
                  <a:pt x="285" y="587"/>
                  <a:pt x="285" y="588"/>
                  <a:pt x="284" y="590"/>
                </a:cubicBezTo>
                <a:cubicBezTo>
                  <a:pt x="281" y="588"/>
                  <a:pt x="278" y="585"/>
                  <a:pt x="275" y="583"/>
                </a:cubicBezTo>
                <a:cubicBezTo>
                  <a:pt x="280" y="579"/>
                  <a:pt x="283" y="581"/>
                  <a:pt x="286" y="585"/>
                </a:cubicBezTo>
                <a:close/>
                <a:moveTo>
                  <a:pt x="466" y="609"/>
                </a:moveTo>
                <a:cubicBezTo>
                  <a:pt x="472" y="610"/>
                  <a:pt x="475" y="612"/>
                  <a:pt x="476" y="618"/>
                </a:cubicBezTo>
                <a:cubicBezTo>
                  <a:pt x="471" y="620"/>
                  <a:pt x="467" y="617"/>
                  <a:pt x="464" y="613"/>
                </a:cubicBezTo>
                <a:cubicBezTo>
                  <a:pt x="465" y="612"/>
                  <a:pt x="465" y="611"/>
                  <a:pt x="466" y="609"/>
                </a:cubicBezTo>
                <a:close/>
                <a:moveTo>
                  <a:pt x="590" y="923"/>
                </a:moveTo>
                <a:cubicBezTo>
                  <a:pt x="594" y="927"/>
                  <a:pt x="593" y="931"/>
                  <a:pt x="593" y="935"/>
                </a:cubicBezTo>
                <a:cubicBezTo>
                  <a:pt x="589" y="938"/>
                  <a:pt x="587" y="936"/>
                  <a:pt x="587" y="934"/>
                </a:cubicBezTo>
                <a:cubicBezTo>
                  <a:pt x="585" y="929"/>
                  <a:pt x="585" y="929"/>
                  <a:pt x="590" y="923"/>
                </a:cubicBezTo>
                <a:close/>
                <a:moveTo>
                  <a:pt x="573" y="930"/>
                </a:moveTo>
                <a:cubicBezTo>
                  <a:pt x="575" y="936"/>
                  <a:pt x="579" y="939"/>
                  <a:pt x="577" y="945"/>
                </a:cubicBezTo>
                <a:cubicBezTo>
                  <a:pt x="572" y="946"/>
                  <a:pt x="571" y="942"/>
                  <a:pt x="570" y="939"/>
                </a:cubicBezTo>
                <a:cubicBezTo>
                  <a:pt x="568" y="936"/>
                  <a:pt x="567" y="933"/>
                  <a:pt x="573" y="930"/>
                </a:cubicBezTo>
                <a:close/>
                <a:moveTo>
                  <a:pt x="295" y="577"/>
                </a:moveTo>
                <a:cubicBezTo>
                  <a:pt x="297" y="576"/>
                  <a:pt x="298" y="576"/>
                  <a:pt x="300" y="575"/>
                </a:cubicBezTo>
                <a:cubicBezTo>
                  <a:pt x="303" y="578"/>
                  <a:pt x="306" y="581"/>
                  <a:pt x="309" y="584"/>
                </a:cubicBezTo>
                <a:cubicBezTo>
                  <a:pt x="308" y="586"/>
                  <a:pt x="307" y="587"/>
                  <a:pt x="306" y="590"/>
                </a:cubicBezTo>
                <a:cubicBezTo>
                  <a:pt x="301" y="586"/>
                  <a:pt x="296" y="584"/>
                  <a:pt x="295" y="577"/>
                </a:cubicBezTo>
                <a:close/>
                <a:moveTo>
                  <a:pt x="549" y="564"/>
                </a:moveTo>
                <a:cubicBezTo>
                  <a:pt x="551" y="563"/>
                  <a:pt x="552" y="562"/>
                  <a:pt x="553" y="561"/>
                </a:cubicBezTo>
                <a:cubicBezTo>
                  <a:pt x="560" y="565"/>
                  <a:pt x="563" y="571"/>
                  <a:pt x="564" y="580"/>
                </a:cubicBezTo>
                <a:cubicBezTo>
                  <a:pt x="555" y="576"/>
                  <a:pt x="553" y="569"/>
                  <a:pt x="549" y="564"/>
                </a:cubicBezTo>
                <a:close/>
                <a:moveTo>
                  <a:pt x="331" y="590"/>
                </a:moveTo>
                <a:cubicBezTo>
                  <a:pt x="320" y="587"/>
                  <a:pt x="317" y="580"/>
                  <a:pt x="311" y="576"/>
                </a:cubicBezTo>
                <a:cubicBezTo>
                  <a:pt x="312" y="571"/>
                  <a:pt x="314" y="572"/>
                  <a:pt x="316" y="572"/>
                </a:cubicBezTo>
                <a:cubicBezTo>
                  <a:pt x="321" y="575"/>
                  <a:pt x="325" y="579"/>
                  <a:pt x="331" y="590"/>
                </a:cubicBezTo>
                <a:close/>
                <a:moveTo>
                  <a:pt x="523" y="568"/>
                </a:moveTo>
                <a:cubicBezTo>
                  <a:pt x="524" y="566"/>
                  <a:pt x="525" y="565"/>
                  <a:pt x="526" y="565"/>
                </a:cubicBezTo>
                <a:cubicBezTo>
                  <a:pt x="526" y="564"/>
                  <a:pt x="527" y="565"/>
                  <a:pt x="528" y="564"/>
                </a:cubicBezTo>
                <a:cubicBezTo>
                  <a:pt x="534" y="568"/>
                  <a:pt x="537" y="573"/>
                  <a:pt x="539" y="582"/>
                </a:cubicBezTo>
                <a:cubicBezTo>
                  <a:pt x="531" y="578"/>
                  <a:pt x="528" y="573"/>
                  <a:pt x="523" y="568"/>
                </a:cubicBezTo>
                <a:close/>
                <a:moveTo>
                  <a:pt x="585" y="582"/>
                </a:moveTo>
                <a:cubicBezTo>
                  <a:pt x="579" y="581"/>
                  <a:pt x="570" y="573"/>
                  <a:pt x="565" y="564"/>
                </a:cubicBezTo>
                <a:cubicBezTo>
                  <a:pt x="575" y="564"/>
                  <a:pt x="580" y="569"/>
                  <a:pt x="585" y="582"/>
                </a:cubicBezTo>
                <a:close/>
                <a:moveTo>
                  <a:pt x="176" y="664"/>
                </a:moveTo>
                <a:cubicBezTo>
                  <a:pt x="169" y="672"/>
                  <a:pt x="162" y="680"/>
                  <a:pt x="156" y="689"/>
                </a:cubicBezTo>
                <a:cubicBezTo>
                  <a:pt x="152" y="688"/>
                  <a:pt x="153" y="686"/>
                  <a:pt x="154" y="684"/>
                </a:cubicBezTo>
                <a:cubicBezTo>
                  <a:pt x="157" y="675"/>
                  <a:pt x="163" y="668"/>
                  <a:pt x="169" y="662"/>
                </a:cubicBezTo>
                <a:cubicBezTo>
                  <a:pt x="171" y="661"/>
                  <a:pt x="173" y="661"/>
                  <a:pt x="174" y="661"/>
                </a:cubicBezTo>
                <a:cubicBezTo>
                  <a:pt x="175" y="662"/>
                  <a:pt x="175" y="663"/>
                  <a:pt x="176" y="664"/>
                </a:cubicBezTo>
                <a:close/>
                <a:moveTo>
                  <a:pt x="205" y="696"/>
                </a:moveTo>
                <a:cubicBezTo>
                  <a:pt x="198" y="707"/>
                  <a:pt x="193" y="715"/>
                  <a:pt x="188" y="724"/>
                </a:cubicBezTo>
                <a:cubicBezTo>
                  <a:pt x="185" y="724"/>
                  <a:pt x="184" y="723"/>
                  <a:pt x="184" y="720"/>
                </a:cubicBezTo>
                <a:cubicBezTo>
                  <a:pt x="187" y="712"/>
                  <a:pt x="191" y="704"/>
                  <a:pt x="197" y="697"/>
                </a:cubicBezTo>
                <a:cubicBezTo>
                  <a:pt x="198" y="696"/>
                  <a:pt x="201" y="697"/>
                  <a:pt x="205" y="696"/>
                </a:cubicBezTo>
                <a:close/>
                <a:moveTo>
                  <a:pt x="683" y="711"/>
                </a:moveTo>
                <a:cubicBezTo>
                  <a:pt x="681" y="709"/>
                  <a:pt x="680" y="709"/>
                  <a:pt x="679" y="708"/>
                </a:cubicBezTo>
                <a:cubicBezTo>
                  <a:pt x="684" y="697"/>
                  <a:pt x="685" y="694"/>
                  <a:pt x="697" y="685"/>
                </a:cubicBezTo>
                <a:cubicBezTo>
                  <a:pt x="699" y="685"/>
                  <a:pt x="700" y="686"/>
                  <a:pt x="702" y="686"/>
                </a:cubicBezTo>
                <a:cubicBezTo>
                  <a:pt x="696" y="695"/>
                  <a:pt x="689" y="702"/>
                  <a:pt x="683" y="711"/>
                </a:cubicBezTo>
                <a:close/>
                <a:moveTo>
                  <a:pt x="677" y="652"/>
                </a:moveTo>
                <a:cubicBezTo>
                  <a:pt x="679" y="654"/>
                  <a:pt x="679" y="655"/>
                  <a:pt x="680" y="657"/>
                </a:cubicBezTo>
                <a:cubicBezTo>
                  <a:pt x="671" y="663"/>
                  <a:pt x="663" y="669"/>
                  <a:pt x="654" y="676"/>
                </a:cubicBezTo>
                <a:cubicBezTo>
                  <a:pt x="650" y="673"/>
                  <a:pt x="652" y="671"/>
                  <a:pt x="654" y="669"/>
                </a:cubicBezTo>
                <a:cubicBezTo>
                  <a:pt x="660" y="662"/>
                  <a:pt x="668" y="657"/>
                  <a:pt x="677" y="652"/>
                </a:cubicBezTo>
                <a:close/>
                <a:moveTo>
                  <a:pt x="691" y="664"/>
                </a:moveTo>
                <a:cubicBezTo>
                  <a:pt x="693" y="665"/>
                  <a:pt x="694" y="665"/>
                  <a:pt x="695" y="666"/>
                </a:cubicBezTo>
                <a:cubicBezTo>
                  <a:pt x="696" y="668"/>
                  <a:pt x="676" y="687"/>
                  <a:pt x="664" y="695"/>
                </a:cubicBezTo>
                <a:cubicBezTo>
                  <a:pt x="663" y="694"/>
                  <a:pt x="662" y="694"/>
                  <a:pt x="660" y="692"/>
                </a:cubicBezTo>
                <a:cubicBezTo>
                  <a:pt x="669" y="681"/>
                  <a:pt x="680" y="672"/>
                  <a:pt x="691" y="664"/>
                </a:cubicBezTo>
                <a:close/>
                <a:moveTo>
                  <a:pt x="188" y="676"/>
                </a:moveTo>
                <a:cubicBezTo>
                  <a:pt x="189" y="677"/>
                  <a:pt x="190" y="678"/>
                  <a:pt x="190" y="679"/>
                </a:cubicBezTo>
                <a:cubicBezTo>
                  <a:pt x="182" y="691"/>
                  <a:pt x="174" y="703"/>
                  <a:pt x="166" y="714"/>
                </a:cubicBezTo>
                <a:cubicBezTo>
                  <a:pt x="165" y="716"/>
                  <a:pt x="163" y="717"/>
                  <a:pt x="160" y="720"/>
                </a:cubicBezTo>
                <a:cubicBezTo>
                  <a:pt x="158" y="716"/>
                  <a:pt x="158" y="714"/>
                  <a:pt x="157" y="712"/>
                </a:cubicBezTo>
                <a:cubicBezTo>
                  <a:pt x="167" y="704"/>
                  <a:pt x="172" y="693"/>
                  <a:pt x="180" y="683"/>
                </a:cubicBezTo>
                <a:cubicBezTo>
                  <a:pt x="182" y="680"/>
                  <a:pt x="183" y="676"/>
                  <a:pt x="188" y="676"/>
                </a:cubicBezTo>
                <a:close/>
                <a:moveTo>
                  <a:pt x="426" y="644"/>
                </a:moveTo>
                <a:cubicBezTo>
                  <a:pt x="427" y="648"/>
                  <a:pt x="428" y="649"/>
                  <a:pt x="428" y="650"/>
                </a:cubicBezTo>
                <a:cubicBezTo>
                  <a:pt x="428" y="674"/>
                  <a:pt x="431" y="698"/>
                  <a:pt x="427" y="721"/>
                </a:cubicBezTo>
                <a:cubicBezTo>
                  <a:pt x="426" y="727"/>
                  <a:pt x="426" y="733"/>
                  <a:pt x="427" y="739"/>
                </a:cubicBezTo>
                <a:cubicBezTo>
                  <a:pt x="428" y="750"/>
                  <a:pt x="431" y="760"/>
                  <a:pt x="443" y="766"/>
                </a:cubicBezTo>
                <a:cubicBezTo>
                  <a:pt x="447" y="765"/>
                  <a:pt x="451" y="765"/>
                  <a:pt x="456" y="764"/>
                </a:cubicBezTo>
                <a:cubicBezTo>
                  <a:pt x="457" y="766"/>
                  <a:pt x="458" y="767"/>
                  <a:pt x="458" y="768"/>
                </a:cubicBezTo>
                <a:cubicBezTo>
                  <a:pt x="450" y="775"/>
                  <a:pt x="440" y="776"/>
                  <a:pt x="433" y="769"/>
                </a:cubicBezTo>
                <a:cubicBezTo>
                  <a:pt x="425" y="763"/>
                  <a:pt x="421" y="754"/>
                  <a:pt x="420" y="744"/>
                </a:cubicBezTo>
                <a:cubicBezTo>
                  <a:pt x="420" y="738"/>
                  <a:pt x="420" y="731"/>
                  <a:pt x="420" y="725"/>
                </a:cubicBezTo>
                <a:cubicBezTo>
                  <a:pt x="423" y="706"/>
                  <a:pt x="423" y="686"/>
                  <a:pt x="422" y="667"/>
                </a:cubicBezTo>
                <a:cubicBezTo>
                  <a:pt x="422" y="660"/>
                  <a:pt x="421" y="653"/>
                  <a:pt x="426" y="644"/>
                </a:cubicBezTo>
                <a:close/>
                <a:moveTo>
                  <a:pt x="526" y="624"/>
                </a:moveTo>
                <a:cubicBezTo>
                  <a:pt x="529" y="620"/>
                  <a:pt x="531" y="615"/>
                  <a:pt x="533" y="612"/>
                </a:cubicBezTo>
                <a:cubicBezTo>
                  <a:pt x="544" y="604"/>
                  <a:pt x="554" y="600"/>
                  <a:pt x="565" y="610"/>
                </a:cubicBezTo>
                <a:cubicBezTo>
                  <a:pt x="569" y="621"/>
                  <a:pt x="566" y="630"/>
                  <a:pt x="557" y="637"/>
                </a:cubicBezTo>
                <a:cubicBezTo>
                  <a:pt x="538" y="641"/>
                  <a:pt x="533" y="639"/>
                  <a:pt x="526" y="624"/>
                </a:cubicBezTo>
                <a:close/>
                <a:moveTo>
                  <a:pt x="319" y="629"/>
                </a:moveTo>
                <a:cubicBezTo>
                  <a:pt x="320" y="639"/>
                  <a:pt x="319" y="647"/>
                  <a:pt x="312" y="655"/>
                </a:cubicBezTo>
                <a:cubicBezTo>
                  <a:pt x="305" y="658"/>
                  <a:pt x="298" y="658"/>
                  <a:pt x="292" y="657"/>
                </a:cubicBezTo>
                <a:cubicBezTo>
                  <a:pt x="285" y="653"/>
                  <a:pt x="282" y="647"/>
                  <a:pt x="282" y="640"/>
                </a:cubicBezTo>
                <a:cubicBezTo>
                  <a:pt x="283" y="631"/>
                  <a:pt x="287" y="624"/>
                  <a:pt x="296" y="619"/>
                </a:cubicBezTo>
                <a:cubicBezTo>
                  <a:pt x="305" y="617"/>
                  <a:pt x="314" y="618"/>
                  <a:pt x="319" y="629"/>
                </a:cubicBezTo>
                <a:close/>
                <a:moveTo>
                  <a:pt x="249" y="816"/>
                </a:moveTo>
                <a:cubicBezTo>
                  <a:pt x="251" y="813"/>
                  <a:pt x="253" y="809"/>
                  <a:pt x="255" y="805"/>
                </a:cubicBezTo>
                <a:cubicBezTo>
                  <a:pt x="257" y="806"/>
                  <a:pt x="259" y="806"/>
                  <a:pt x="260" y="807"/>
                </a:cubicBezTo>
                <a:cubicBezTo>
                  <a:pt x="278" y="827"/>
                  <a:pt x="302" y="839"/>
                  <a:pt x="327" y="847"/>
                </a:cubicBezTo>
                <a:cubicBezTo>
                  <a:pt x="377" y="863"/>
                  <a:pt x="428" y="868"/>
                  <a:pt x="480" y="861"/>
                </a:cubicBezTo>
                <a:cubicBezTo>
                  <a:pt x="500" y="859"/>
                  <a:pt x="519" y="853"/>
                  <a:pt x="536" y="845"/>
                </a:cubicBezTo>
                <a:cubicBezTo>
                  <a:pt x="547" y="839"/>
                  <a:pt x="558" y="834"/>
                  <a:pt x="569" y="828"/>
                </a:cubicBezTo>
                <a:cubicBezTo>
                  <a:pt x="579" y="822"/>
                  <a:pt x="588" y="815"/>
                  <a:pt x="598" y="809"/>
                </a:cubicBezTo>
                <a:cubicBezTo>
                  <a:pt x="602" y="808"/>
                  <a:pt x="605" y="811"/>
                  <a:pt x="607" y="815"/>
                </a:cubicBezTo>
                <a:cubicBezTo>
                  <a:pt x="607" y="822"/>
                  <a:pt x="603" y="828"/>
                  <a:pt x="597" y="831"/>
                </a:cubicBezTo>
                <a:cubicBezTo>
                  <a:pt x="591" y="836"/>
                  <a:pt x="584" y="841"/>
                  <a:pt x="577" y="844"/>
                </a:cubicBezTo>
                <a:cubicBezTo>
                  <a:pt x="555" y="855"/>
                  <a:pt x="532" y="865"/>
                  <a:pt x="508" y="872"/>
                </a:cubicBezTo>
                <a:cubicBezTo>
                  <a:pt x="489" y="878"/>
                  <a:pt x="469" y="882"/>
                  <a:pt x="449" y="882"/>
                </a:cubicBezTo>
                <a:cubicBezTo>
                  <a:pt x="444" y="882"/>
                  <a:pt x="440" y="882"/>
                  <a:pt x="436" y="882"/>
                </a:cubicBezTo>
                <a:cubicBezTo>
                  <a:pt x="414" y="884"/>
                  <a:pt x="393" y="882"/>
                  <a:pt x="372" y="876"/>
                </a:cubicBezTo>
                <a:cubicBezTo>
                  <a:pt x="355" y="871"/>
                  <a:pt x="337" y="867"/>
                  <a:pt x="321" y="861"/>
                </a:cubicBezTo>
                <a:cubicBezTo>
                  <a:pt x="300" y="854"/>
                  <a:pt x="280" y="844"/>
                  <a:pt x="261" y="833"/>
                </a:cubicBezTo>
                <a:cubicBezTo>
                  <a:pt x="255" y="829"/>
                  <a:pt x="251" y="824"/>
                  <a:pt x="249" y="816"/>
                </a:cubicBezTo>
                <a:close/>
                <a:moveTo>
                  <a:pt x="143" y="315"/>
                </a:moveTo>
                <a:cubicBezTo>
                  <a:pt x="136" y="297"/>
                  <a:pt x="134" y="276"/>
                  <a:pt x="135" y="255"/>
                </a:cubicBezTo>
                <a:cubicBezTo>
                  <a:pt x="122" y="237"/>
                  <a:pt x="110" y="219"/>
                  <a:pt x="98" y="201"/>
                </a:cubicBezTo>
                <a:cubicBezTo>
                  <a:pt x="93" y="189"/>
                  <a:pt x="94" y="177"/>
                  <a:pt x="99" y="166"/>
                </a:cubicBezTo>
                <a:cubicBezTo>
                  <a:pt x="96" y="157"/>
                  <a:pt x="92" y="148"/>
                  <a:pt x="99" y="138"/>
                </a:cubicBezTo>
                <a:cubicBezTo>
                  <a:pt x="101" y="137"/>
                  <a:pt x="104" y="136"/>
                  <a:pt x="106" y="135"/>
                </a:cubicBezTo>
                <a:cubicBezTo>
                  <a:pt x="115" y="137"/>
                  <a:pt x="116" y="145"/>
                  <a:pt x="120" y="151"/>
                </a:cubicBezTo>
                <a:cubicBezTo>
                  <a:pt x="138" y="152"/>
                  <a:pt x="150" y="163"/>
                  <a:pt x="158" y="178"/>
                </a:cubicBezTo>
                <a:cubicBezTo>
                  <a:pt x="162" y="185"/>
                  <a:pt x="166" y="191"/>
                  <a:pt x="170" y="198"/>
                </a:cubicBezTo>
                <a:cubicBezTo>
                  <a:pt x="173" y="202"/>
                  <a:pt x="175" y="206"/>
                  <a:pt x="178" y="210"/>
                </a:cubicBezTo>
                <a:cubicBezTo>
                  <a:pt x="183" y="213"/>
                  <a:pt x="188" y="212"/>
                  <a:pt x="193" y="212"/>
                </a:cubicBezTo>
                <a:cubicBezTo>
                  <a:pt x="219" y="214"/>
                  <a:pt x="242" y="236"/>
                  <a:pt x="246" y="261"/>
                </a:cubicBezTo>
                <a:cubicBezTo>
                  <a:pt x="249" y="278"/>
                  <a:pt x="247" y="293"/>
                  <a:pt x="240" y="308"/>
                </a:cubicBezTo>
                <a:cubicBezTo>
                  <a:pt x="230" y="325"/>
                  <a:pt x="217" y="335"/>
                  <a:pt x="197" y="335"/>
                </a:cubicBezTo>
                <a:cubicBezTo>
                  <a:pt x="178" y="335"/>
                  <a:pt x="160" y="332"/>
                  <a:pt x="143" y="315"/>
                </a:cubicBezTo>
                <a:close/>
                <a:moveTo>
                  <a:pt x="197" y="302"/>
                </a:moveTo>
                <a:cubicBezTo>
                  <a:pt x="194" y="305"/>
                  <a:pt x="192" y="309"/>
                  <a:pt x="189" y="311"/>
                </a:cubicBezTo>
                <a:cubicBezTo>
                  <a:pt x="180" y="319"/>
                  <a:pt x="169" y="317"/>
                  <a:pt x="162" y="308"/>
                </a:cubicBezTo>
                <a:cubicBezTo>
                  <a:pt x="160" y="305"/>
                  <a:pt x="157" y="302"/>
                  <a:pt x="156" y="298"/>
                </a:cubicBezTo>
                <a:cubicBezTo>
                  <a:pt x="154" y="291"/>
                  <a:pt x="153" y="284"/>
                  <a:pt x="152" y="277"/>
                </a:cubicBezTo>
                <a:cubicBezTo>
                  <a:pt x="151" y="272"/>
                  <a:pt x="151" y="267"/>
                  <a:pt x="147" y="261"/>
                </a:cubicBezTo>
                <a:cubicBezTo>
                  <a:pt x="142" y="276"/>
                  <a:pt x="143" y="289"/>
                  <a:pt x="146" y="303"/>
                </a:cubicBezTo>
                <a:cubicBezTo>
                  <a:pt x="148" y="308"/>
                  <a:pt x="151" y="313"/>
                  <a:pt x="155" y="316"/>
                </a:cubicBezTo>
                <a:cubicBezTo>
                  <a:pt x="169" y="326"/>
                  <a:pt x="185" y="329"/>
                  <a:pt x="201" y="328"/>
                </a:cubicBezTo>
                <a:cubicBezTo>
                  <a:pt x="215" y="327"/>
                  <a:pt x="225" y="319"/>
                  <a:pt x="232" y="308"/>
                </a:cubicBezTo>
                <a:cubicBezTo>
                  <a:pt x="235" y="301"/>
                  <a:pt x="238" y="294"/>
                  <a:pt x="240" y="287"/>
                </a:cubicBezTo>
                <a:cubicBezTo>
                  <a:pt x="246" y="259"/>
                  <a:pt x="233" y="234"/>
                  <a:pt x="207" y="223"/>
                </a:cubicBezTo>
                <a:cubicBezTo>
                  <a:pt x="199" y="220"/>
                  <a:pt x="192" y="218"/>
                  <a:pt x="183" y="221"/>
                </a:cubicBezTo>
                <a:cubicBezTo>
                  <a:pt x="182" y="224"/>
                  <a:pt x="181" y="226"/>
                  <a:pt x="181" y="228"/>
                </a:cubicBezTo>
                <a:cubicBezTo>
                  <a:pt x="181" y="229"/>
                  <a:pt x="181" y="230"/>
                  <a:pt x="182" y="232"/>
                </a:cubicBezTo>
                <a:cubicBezTo>
                  <a:pt x="186" y="235"/>
                  <a:pt x="191" y="237"/>
                  <a:pt x="195" y="241"/>
                </a:cubicBezTo>
                <a:cubicBezTo>
                  <a:pt x="201" y="246"/>
                  <a:pt x="207" y="250"/>
                  <a:pt x="212" y="256"/>
                </a:cubicBezTo>
                <a:cubicBezTo>
                  <a:pt x="224" y="271"/>
                  <a:pt x="218" y="292"/>
                  <a:pt x="204" y="299"/>
                </a:cubicBezTo>
                <a:cubicBezTo>
                  <a:pt x="201" y="300"/>
                  <a:pt x="199" y="301"/>
                  <a:pt x="197" y="302"/>
                </a:cubicBezTo>
                <a:close/>
                <a:moveTo>
                  <a:pt x="171" y="215"/>
                </a:moveTo>
                <a:cubicBezTo>
                  <a:pt x="163" y="200"/>
                  <a:pt x="155" y="187"/>
                  <a:pt x="147" y="173"/>
                </a:cubicBezTo>
                <a:cubicBezTo>
                  <a:pt x="146" y="172"/>
                  <a:pt x="143" y="170"/>
                  <a:pt x="141" y="169"/>
                </a:cubicBezTo>
                <a:cubicBezTo>
                  <a:pt x="129" y="179"/>
                  <a:pt x="113" y="184"/>
                  <a:pt x="105" y="200"/>
                </a:cubicBezTo>
                <a:cubicBezTo>
                  <a:pt x="115" y="214"/>
                  <a:pt x="125" y="228"/>
                  <a:pt x="135" y="241"/>
                </a:cubicBezTo>
                <a:cubicBezTo>
                  <a:pt x="136" y="244"/>
                  <a:pt x="139" y="245"/>
                  <a:pt x="142" y="247"/>
                </a:cubicBezTo>
                <a:cubicBezTo>
                  <a:pt x="152" y="237"/>
                  <a:pt x="165" y="230"/>
                  <a:pt x="171" y="215"/>
                </a:cubicBezTo>
                <a:close/>
                <a:moveTo>
                  <a:pt x="188" y="302"/>
                </a:moveTo>
                <a:cubicBezTo>
                  <a:pt x="185" y="298"/>
                  <a:pt x="182" y="295"/>
                  <a:pt x="180" y="292"/>
                </a:cubicBezTo>
                <a:cubicBezTo>
                  <a:pt x="178" y="284"/>
                  <a:pt x="177" y="277"/>
                  <a:pt x="183" y="270"/>
                </a:cubicBezTo>
                <a:cubicBezTo>
                  <a:pt x="187" y="267"/>
                  <a:pt x="192" y="267"/>
                  <a:pt x="196" y="269"/>
                </a:cubicBezTo>
                <a:cubicBezTo>
                  <a:pt x="201" y="273"/>
                  <a:pt x="201" y="278"/>
                  <a:pt x="202" y="283"/>
                </a:cubicBezTo>
                <a:cubicBezTo>
                  <a:pt x="202" y="285"/>
                  <a:pt x="204" y="286"/>
                  <a:pt x="205" y="288"/>
                </a:cubicBezTo>
                <a:cubicBezTo>
                  <a:pt x="211" y="284"/>
                  <a:pt x="211" y="278"/>
                  <a:pt x="211" y="272"/>
                </a:cubicBezTo>
                <a:cubicBezTo>
                  <a:pt x="211" y="267"/>
                  <a:pt x="208" y="263"/>
                  <a:pt x="205" y="259"/>
                </a:cubicBezTo>
                <a:cubicBezTo>
                  <a:pt x="195" y="248"/>
                  <a:pt x="182" y="240"/>
                  <a:pt x="169" y="234"/>
                </a:cubicBezTo>
                <a:cubicBezTo>
                  <a:pt x="163" y="237"/>
                  <a:pt x="159" y="241"/>
                  <a:pt x="156" y="246"/>
                </a:cubicBezTo>
                <a:cubicBezTo>
                  <a:pt x="155" y="257"/>
                  <a:pt x="158" y="285"/>
                  <a:pt x="162" y="294"/>
                </a:cubicBezTo>
                <a:cubicBezTo>
                  <a:pt x="164" y="299"/>
                  <a:pt x="167" y="303"/>
                  <a:pt x="169" y="306"/>
                </a:cubicBezTo>
                <a:cubicBezTo>
                  <a:pt x="177" y="309"/>
                  <a:pt x="183" y="310"/>
                  <a:pt x="188" y="302"/>
                </a:cubicBezTo>
                <a:close/>
                <a:moveTo>
                  <a:pt x="191" y="275"/>
                </a:moveTo>
                <a:cubicBezTo>
                  <a:pt x="185" y="276"/>
                  <a:pt x="185" y="280"/>
                  <a:pt x="186" y="284"/>
                </a:cubicBezTo>
                <a:cubicBezTo>
                  <a:pt x="187" y="288"/>
                  <a:pt x="188" y="291"/>
                  <a:pt x="193" y="290"/>
                </a:cubicBezTo>
                <a:cubicBezTo>
                  <a:pt x="196" y="284"/>
                  <a:pt x="197" y="279"/>
                  <a:pt x="191" y="275"/>
                </a:cubicBezTo>
                <a:close/>
                <a:moveTo>
                  <a:pt x="111" y="153"/>
                </a:moveTo>
                <a:cubicBezTo>
                  <a:pt x="110" y="148"/>
                  <a:pt x="110" y="148"/>
                  <a:pt x="106" y="144"/>
                </a:cubicBezTo>
                <a:cubicBezTo>
                  <a:pt x="101" y="151"/>
                  <a:pt x="101" y="154"/>
                  <a:pt x="106" y="157"/>
                </a:cubicBezTo>
                <a:cubicBezTo>
                  <a:pt x="108" y="156"/>
                  <a:pt x="109" y="154"/>
                  <a:pt x="111" y="153"/>
                </a:cubicBezTo>
                <a:close/>
                <a:moveTo>
                  <a:pt x="313" y="233"/>
                </a:moveTo>
                <a:cubicBezTo>
                  <a:pt x="309" y="256"/>
                  <a:pt x="305" y="260"/>
                  <a:pt x="286" y="258"/>
                </a:cubicBezTo>
                <a:cubicBezTo>
                  <a:pt x="280" y="254"/>
                  <a:pt x="280" y="248"/>
                  <a:pt x="278" y="242"/>
                </a:cubicBezTo>
                <a:cubicBezTo>
                  <a:pt x="275" y="241"/>
                  <a:pt x="272" y="241"/>
                  <a:pt x="269" y="240"/>
                </a:cubicBezTo>
                <a:cubicBezTo>
                  <a:pt x="263" y="238"/>
                  <a:pt x="257" y="233"/>
                  <a:pt x="254" y="227"/>
                </a:cubicBezTo>
                <a:cubicBezTo>
                  <a:pt x="251" y="220"/>
                  <a:pt x="246" y="212"/>
                  <a:pt x="247" y="203"/>
                </a:cubicBezTo>
                <a:cubicBezTo>
                  <a:pt x="247" y="201"/>
                  <a:pt x="247" y="199"/>
                  <a:pt x="246" y="197"/>
                </a:cubicBezTo>
                <a:cubicBezTo>
                  <a:pt x="242" y="182"/>
                  <a:pt x="237" y="167"/>
                  <a:pt x="232" y="151"/>
                </a:cubicBezTo>
                <a:cubicBezTo>
                  <a:pt x="228" y="150"/>
                  <a:pt x="224" y="148"/>
                  <a:pt x="220" y="147"/>
                </a:cubicBezTo>
                <a:cubicBezTo>
                  <a:pt x="202" y="141"/>
                  <a:pt x="189" y="129"/>
                  <a:pt x="179" y="113"/>
                </a:cubicBezTo>
                <a:cubicBezTo>
                  <a:pt x="177" y="109"/>
                  <a:pt x="175" y="104"/>
                  <a:pt x="174" y="99"/>
                </a:cubicBezTo>
                <a:cubicBezTo>
                  <a:pt x="172" y="85"/>
                  <a:pt x="173" y="70"/>
                  <a:pt x="180" y="56"/>
                </a:cubicBezTo>
                <a:cubicBezTo>
                  <a:pt x="182" y="52"/>
                  <a:pt x="185" y="48"/>
                  <a:pt x="187" y="43"/>
                </a:cubicBezTo>
                <a:cubicBezTo>
                  <a:pt x="194" y="29"/>
                  <a:pt x="204" y="18"/>
                  <a:pt x="219" y="12"/>
                </a:cubicBezTo>
                <a:cubicBezTo>
                  <a:pt x="234" y="5"/>
                  <a:pt x="250" y="0"/>
                  <a:pt x="268" y="3"/>
                </a:cubicBezTo>
                <a:cubicBezTo>
                  <a:pt x="277" y="4"/>
                  <a:pt x="286" y="7"/>
                  <a:pt x="295" y="9"/>
                </a:cubicBezTo>
                <a:cubicBezTo>
                  <a:pt x="298" y="11"/>
                  <a:pt x="300" y="13"/>
                  <a:pt x="302" y="14"/>
                </a:cubicBezTo>
                <a:cubicBezTo>
                  <a:pt x="321" y="26"/>
                  <a:pt x="327" y="45"/>
                  <a:pt x="328" y="66"/>
                </a:cubicBezTo>
                <a:cubicBezTo>
                  <a:pt x="329" y="82"/>
                  <a:pt x="328" y="98"/>
                  <a:pt x="327" y="118"/>
                </a:cubicBezTo>
                <a:cubicBezTo>
                  <a:pt x="330" y="131"/>
                  <a:pt x="334" y="148"/>
                  <a:pt x="338" y="165"/>
                </a:cubicBezTo>
                <a:cubicBezTo>
                  <a:pt x="339" y="167"/>
                  <a:pt x="340" y="170"/>
                  <a:pt x="341" y="173"/>
                </a:cubicBezTo>
                <a:cubicBezTo>
                  <a:pt x="345" y="180"/>
                  <a:pt x="345" y="188"/>
                  <a:pt x="343" y="195"/>
                </a:cubicBezTo>
                <a:cubicBezTo>
                  <a:pt x="342" y="203"/>
                  <a:pt x="339" y="210"/>
                  <a:pt x="335" y="216"/>
                </a:cubicBezTo>
                <a:cubicBezTo>
                  <a:pt x="333" y="220"/>
                  <a:pt x="329" y="223"/>
                  <a:pt x="325" y="226"/>
                </a:cubicBezTo>
                <a:cubicBezTo>
                  <a:pt x="322" y="228"/>
                  <a:pt x="318" y="230"/>
                  <a:pt x="313" y="233"/>
                </a:cubicBezTo>
                <a:close/>
                <a:moveTo>
                  <a:pt x="221" y="57"/>
                </a:moveTo>
                <a:cubicBezTo>
                  <a:pt x="225" y="57"/>
                  <a:pt x="229" y="56"/>
                  <a:pt x="232" y="56"/>
                </a:cubicBezTo>
                <a:cubicBezTo>
                  <a:pt x="236" y="52"/>
                  <a:pt x="241" y="47"/>
                  <a:pt x="244" y="43"/>
                </a:cubicBezTo>
                <a:cubicBezTo>
                  <a:pt x="249" y="43"/>
                  <a:pt x="253" y="44"/>
                  <a:pt x="257" y="44"/>
                </a:cubicBezTo>
                <a:cubicBezTo>
                  <a:pt x="260" y="42"/>
                  <a:pt x="263" y="39"/>
                  <a:pt x="266" y="38"/>
                </a:cubicBezTo>
                <a:cubicBezTo>
                  <a:pt x="277" y="33"/>
                  <a:pt x="286" y="36"/>
                  <a:pt x="291" y="47"/>
                </a:cubicBezTo>
                <a:cubicBezTo>
                  <a:pt x="293" y="51"/>
                  <a:pt x="295" y="55"/>
                  <a:pt x="295" y="60"/>
                </a:cubicBezTo>
                <a:cubicBezTo>
                  <a:pt x="298" y="74"/>
                  <a:pt x="299" y="89"/>
                  <a:pt x="301" y="103"/>
                </a:cubicBezTo>
                <a:cubicBezTo>
                  <a:pt x="302" y="107"/>
                  <a:pt x="303" y="110"/>
                  <a:pt x="304" y="114"/>
                </a:cubicBezTo>
                <a:cubicBezTo>
                  <a:pt x="304" y="115"/>
                  <a:pt x="305" y="116"/>
                  <a:pt x="307" y="118"/>
                </a:cubicBezTo>
                <a:cubicBezTo>
                  <a:pt x="311" y="116"/>
                  <a:pt x="315" y="114"/>
                  <a:pt x="318" y="113"/>
                </a:cubicBezTo>
                <a:cubicBezTo>
                  <a:pt x="323" y="100"/>
                  <a:pt x="323" y="88"/>
                  <a:pt x="323" y="75"/>
                </a:cubicBezTo>
                <a:cubicBezTo>
                  <a:pt x="322" y="52"/>
                  <a:pt x="316" y="30"/>
                  <a:pt x="292" y="16"/>
                </a:cubicBezTo>
                <a:cubicBezTo>
                  <a:pt x="289" y="15"/>
                  <a:pt x="283" y="13"/>
                  <a:pt x="277" y="11"/>
                </a:cubicBezTo>
                <a:cubicBezTo>
                  <a:pt x="266" y="7"/>
                  <a:pt x="255" y="8"/>
                  <a:pt x="244" y="10"/>
                </a:cubicBezTo>
                <a:cubicBezTo>
                  <a:pt x="219" y="15"/>
                  <a:pt x="200" y="28"/>
                  <a:pt x="189" y="52"/>
                </a:cubicBezTo>
                <a:cubicBezTo>
                  <a:pt x="184" y="61"/>
                  <a:pt x="181" y="71"/>
                  <a:pt x="180" y="81"/>
                </a:cubicBezTo>
                <a:cubicBezTo>
                  <a:pt x="179" y="93"/>
                  <a:pt x="182" y="105"/>
                  <a:pt x="190" y="115"/>
                </a:cubicBezTo>
                <a:cubicBezTo>
                  <a:pt x="202" y="132"/>
                  <a:pt x="219" y="140"/>
                  <a:pt x="241" y="142"/>
                </a:cubicBezTo>
                <a:cubicBezTo>
                  <a:pt x="239" y="140"/>
                  <a:pt x="239" y="138"/>
                  <a:pt x="237" y="137"/>
                </a:cubicBezTo>
                <a:cubicBezTo>
                  <a:pt x="232" y="130"/>
                  <a:pt x="226" y="125"/>
                  <a:pt x="222" y="118"/>
                </a:cubicBezTo>
                <a:cubicBezTo>
                  <a:pt x="213" y="103"/>
                  <a:pt x="206" y="88"/>
                  <a:pt x="211" y="68"/>
                </a:cubicBezTo>
                <a:cubicBezTo>
                  <a:pt x="214" y="65"/>
                  <a:pt x="217" y="61"/>
                  <a:pt x="221" y="57"/>
                </a:cubicBezTo>
                <a:close/>
                <a:moveTo>
                  <a:pt x="241" y="153"/>
                </a:moveTo>
                <a:cubicBezTo>
                  <a:pt x="245" y="168"/>
                  <a:pt x="248" y="184"/>
                  <a:pt x="256" y="197"/>
                </a:cubicBezTo>
                <a:cubicBezTo>
                  <a:pt x="265" y="199"/>
                  <a:pt x="273" y="198"/>
                  <a:pt x="281" y="195"/>
                </a:cubicBezTo>
                <a:cubicBezTo>
                  <a:pt x="290" y="192"/>
                  <a:pt x="300" y="189"/>
                  <a:pt x="309" y="185"/>
                </a:cubicBezTo>
                <a:cubicBezTo>
                  <a:pt x="317" y="182"/>
                  <a:pt x="325" y="180"/>
                  <a:pt x="330" y="174"/>
                </a:cubicBezTo>
                <a:cubicBezTo>
                  <a:pt x="331" y="161"/>
                  <a:pt x="325" y="134"/>
                  <a:pt x="319" y="123"/>
                </a:cubicBezTo>
                <a:cubicBezTo>
                  <a:pt x="306" y="124"/>
                  <a:pt x="277" y="135"/>
                  <a:pt x="241" y="153"/>
                </a:cubicBezTo>
                <a:close/>
                <a:moveTo>
                  <a:pt x="252" y="78"/>
                </a:moveTo>
                <a:cubicBezTo>
                  <a:pt x="252" y="68"/>
                  <a:pt x="252" y="61"/>
                  <a:pt x="252" y="53"/>
                </a:cubicBezTo>
                <a:cubicBezTo>
                  <a:pt x="249" y="53"/>
                  <a:pt x="247" y="53"/>
                  <a:pt x="245" y="53"/>
                </a:cubicBezTo>
                <a:cubicBezTo>
                  <a:pt x="244" y="55"/>
                  <a:pt x="242" y="58"/>
                  <a:pt x="241" y="60"/>
                </a:cubicBezTo>
                <a:cubicBezTo>
                  <a:pt x="244" y="66"/>
                  <a:pt x="247" y="71"/>
                  <a:pt x="249" y="75"/>
                </a:cubicBezTo>
                <a:cubicBezTo>
                  <a:pt x="249" y="83"/>
                  <a:pt x="248" y="90"/>
                  <a:pt x="241" y="95"/>
                </a:cubicBezTo>
                <a:cubicBezTo>
                  <a:pt x="228" y="89"/>
                  <a:pt x="231" y="76"/>
                  <a:pt x="227" y="65"/>
                </a:cubicBezTo>
                <a:cubicBezTo>
                  <a:pt x="224" y="67"/>
                  <a:pt x="221" y="68"/>
                  <a:pt x="219" y="70"/>
                </a:cubicBezTo>
                <a:cubicBezTo>
                  <a:pt x="214" y="76"/>
                  <a:pt x="215" y="83"/>
                  <a:pt x="217" y="90"/>
                </a:cubicBezTo>
                <a:cubicBezTo>
                  <a:pt x="220" y="101"/>
                  <a:pt x="224" y="112"/>
                  <a:pt x="232" y="121"/>
                </a:cubicBezTo>
                <a:cubicBezTo>
                  <a:pt x="238" y="128"/>
                  <a:pt x="244" y="135"/>
                  <a:pt x="254" y="138"/>
                </a:cubicBezTo>
                <a:cubicBezTo>
                  <a:pt x="265" y="133"/>
                  <a:pt x="277" y="129"/>
                  <a:pt x="289" y="125"/>
                </a:cubicBezTo>
                <a:cubicBezTo>
                  <a:pt x="291" y="124"/>
                  <a:pt x="292" y="122"/>
                  <a:pt x="294" y="121"/>
                </a:cubicBezTo>
                <a:cubicBezTo>
                  <a:pt x="295" y="99"/>
                  <a:pt x="291" y="77"/>
                  <a:pt x="287" y="56"/>
                </a:cubicBezTo>
                <a:cubicBezTo>
                  <a:pt x="286" y="51"/>
                  <a:pt x="284" y="47"/>
                  <a:pt x="277" y="45"/>
                </a:cubicBezTo>
                <a:cubicBezTo>
                  <a:pt x="273" y="44"/>
                  <a:pt x="268" y="45"/>
                  <a:pt x="266" y="51"/>
                </a:cubicBezTo>
                <a:cubicBezTo>
                  <a:pt x="278" y="71"/>
                  <a:pt x="277" y="76"/>
                  <a:pt x="264" y="84"/>
                </a:cubicBezTo>
                <a:cubicBezTo>
                  <a:pt x="260" y="83"/>
                  <a:pt x="257" y="80"/>
                  <a:pt x="252" y="78"/>
                </a:cubicBezTo>
                <a:close/>
                <a:moveTo>
                  <a:pt x="290" y="250"/>
                </a:moveTo>
                <a:cubicBezTo>
                  <a:pt x="296" y="251"/>
                  <a:pt x="300" y="249"/>
                  <a:pt x="302" y="246"/>
                </a:cubicBezTo>
                <a:cubicBezTo>
                  <a:pt x="304" y="243"/>
                  <a:pt x="305" y="240"/>
                  <a:pt x="300" y="238"/>
                </a:cubicBezTo>
                <a:cubicBezTo>
                  <a:pt x="296" y="239"/>
                  <a:pt x="292" y="240"/>
                  <a:pt x="286" y="242"/>
                </a:cubicBezTo>
                <a:cubicBezTo>
                  <a:pt x="288" y="245"/>
                  <a:pt x="289" y="248"/>
                  <a:pt x="290" y="250"/>
                </a:cubicBezTo>
                <a:close/>
                <a:moveTo>
                  <a:pt x="264" y="76"/>
                </a:moveTo>
                <a:cubicBezTo>
                  <a:pt x="267" y="68"/>
                  <a:pt x="267" y="68"/>
                  <a:pt x="260" y="62"/>
                </a:cubicBezTo>
                <a:cubicBezTo>
                  <a:pt x="258" y="67"/>
                  <a:pt x="258" y="72"/>
                  <a:pt x="264" y="76"/>
                </a:cubicBezTo>
                <a:close/>
                <a:moveTo>
                  <a:pt x="239" y="74"/>
                </a:moveTo>
                <a:cubicBezTo>
                  <a:pt x="237" y="79"/>
                  <a:pt x="237" y="79"/>
                  <a:pt x="241" y="81"/>
                </a:cubicBezTo>
                <a:cubicBezTo>
                  <a:pt x="240" y="79"/>
                  <a:pt x="240" y="77"/>
                  <a:pt x="239" y="74"/>
                </a:cubicBezTo>
                <a:close/>
                <a:moveTo>
                  <a:pt x="715" y="496"/>
                </a:moveTo>
                <a:cubicBezTo>
                  <a:pt x="697" y="499"/>
                  <a:pt x="681" y="502"/>
                  <a:pt x="665" y="503"/>
                </a:cubicBezTo>
                <a:cubicBezTo>
                  <a:pt x="653" y="505"/>
                  <a:pt x="641" y="506"/>
                  <a:pt x="628" y="507"/>
                </a:cubicBezTo>
                <a:cubicBezTo>
                  <a:pt x="596" y="510"/>
                  <a:pt x="564" y="514"/>
                  <a:pt x="532" y="517"/>
                </a:cubicBezTo>
                <a:cubicBezTo>
                  <a:pt x="510" y="519"/>
                  <a:pt x="488" y="519"/>
                  <a:pt x="467" y="521"/>
                </a:cubicBezTo>
                <a:cubicBezTo>
                  <a:pt x="450" y="522"/>
                  <a:pt x="434" y="525"/>
                  <a:pt x="418" y="526"/>
                </a:cubicBezTo>
                <a:cubicBezTo>
                  <a:pt x="367" y="528"/>
                  <a:pt x="316" y="530"/>
                  <a:pt x="265" y="531"/>
                </a:cubicBezTo>
                <a:cubicBezTo>
                  <a:pt x="237" y="532"/>
                  <a:pt x="210" y="531"/>
                  <a:pt x="183" y="530"/>
                </a:cubicBezTo>
                <a:cubicBezTo>
                  <a:pt x="167" y="530"/>
                  <a:pt x="151" y="529"/>
                  <a:pt x="136" y="524"/>
                </a:cubicBezTo>
                <a:cubicBezTo>
                  <a:pt x="135" y="523"/>
                  <a:pt x="133" y="524"/>
                  <a:pt x="131" y="524"/>
                </a:cubicBezTo>
                <a:cubicBezTo>
                  <a:pt x="126" y="541"/>
                  <a:pt x="127" y="559"/>
                  <a:pt x="124" y="576"/>
                </a:cubicBezTo>
                <a:cubicBezTo>
                  <a:pt x="120" y="584"/>
                  <a:pt x="113" y="587"/>
                  <a:pt x="105" y="588"/>
                </a:cubicBezTo>
                <a:cubicBezTo>
                  <a:pt x="93" y="590"/>
                  <a:pt x="86" y="597"/>
                  <a:pt x="80" y="606"/>
                </a:cubicBezTo>
                <a:cubicBezTo>
                  <a:pt x="74" y="614"/>
                  <a:pt x="71" y="623"/>
                  <a:pt x="75" y="635"/>
                </a:cubicBezTo>
                <a:cubicBezTo>
                  <a:pt x="82" y="650"/>
                  <a:pt x="97" y="659"/>
                  <a:pt x="113" y="664"/>
                </a:cubicBezTo>
                <a:cubicBezTo>
                  <a:pt x="118" y="652"/>
                  <a:pt x="120" y="643"/>
                  <a:pt x="119" y="632"/>
                </a:cubicBezTo>
                <a:cubicBezTo>
                  <a:pt x="104" y="628"/>
                  <a:pt x="104" y="628"/>
                  <a:pt x="95" y="620"/>
                </a:cubicBezTo>
                <a:cubicBezTo>
                  <a:pt x="93" y="615"/>
                  <a:pt x="94" y="610"/>
                  <a:pt x="99" y="606"/>
                </a:cubicBezTo>
                <a:cubicBezTo>
                  <a:pt x="108" y="601"/>
                  <a:pt x="117" y="603"/>
                  <a:pt x="126" y="607"/>
                </a:cubicBezTo>
                <a:cubicBezTo>
                  <a:pt x="127" y="609"/>
                  <a:pt x="128" y="610"/>
                  <a:pt x="128" y="611"/>
                </a:cubicBezTo>
                <a:cubicBezTo>
                  <a:pt x="128" y="615"/>
                  <a:pt x="128" y="619"/>
                  <a:pt x="128" y="623"/>
                </a:cubicBezTo>
                <a:cubicBezTo>
                  <a:pt x="126" y="635"/>
                  <a:pt x="124" y="646"/>
                  <a:pt x="123" y="658"/>
                </a:cubicBezTo>
                <a:cubicBezTo>
                  <a:pt x="121" y="670"/>
                  <a:pt x="118" y="681"/>
                  <a:pt x="118" y="693"/>
                </a:cubicBezTo>
                <a:cubicBezTo>
                  <a:pt x="118" y="706"/>
                  <a:pt x="119" y="720"/>
                  <a:pt x="120" y="733"/>
                </a:cubicBezTo>
                <a:cubicBezTo>
                  <a:pt x="123" y="754"/>
                  <a:pt x="127" y="773"/>
                  <a:pt x="130" y="794"/>
                </a:cubicBezTo>
                <a:cubicBezTo>
                  <a:pt x="134" y="826"/>
                  <a:pt x="144" y="856"/>
                  <a:pt x="160" y="885"/>
                </a:cubicBezTo>
                <a:cubicBezTo>
                  <a:pt x="170" y="904"/>
                  <a:pt x="185" y="917"/>
                  <a:pt x="203" y="928"/>
                </a:cubicBezTo>
                <a:cubicBezTo>
                  <a:pt x="241" y="950"/>
                  <a:pt x="283" y="963"/>
                  <a:pt x="326" y="973"/>
                </a:cubicBezTo>
                <a:cubicBezTo>
                  <a:pt x="330" y="974"/>
                  <a:pt x="334" y="974"/>
                  <a:pt x="338" y="974"/>
                </a:cubicBezTo>
                <a:cubicBezTo>
                  <a:pt x="358" y="973"/>
                  <a:pt x="377" y="977"/>
                  <a:pt x="396" y="978"/>
                </a:cubicBezTo>
                <a:cubicBezTo>
                  <a:pt x="420" y="979"/>
                  <a:pt x="444" y="981"/>
                  <a:pt x="467" y="981"/>
                </a:cubicBezTo>
                <a:cubicBezTo>
                  <a:pt x="485" y="981"/>
                  <a:pt x="504" y="977"/>
                  <a:pt x="522" y="975"/>
                </a:cubicBezTo>
                <a:cubicBezTo>
                  <a:pt x="549" y="971"/>
                  <a:pt x="574" y="961"/>
                  <a:pt x="600" y="952"/>
                </a:cubicBezTo>
                <a:cubicBezTo>
                  <a:pt x="624" y="943"/>
                  <a:pt x="642" y="927"/>
                  <a:pt x="657" y="908"/>
                </a:cubicBezTo>
                <a:cubicBezTo>
                  <a:pt x="666" y="898"/>
                  <a:pt x="673" y="887"/>
                  <a:pt x="679" y="875"/>
                </a:cubicBezTo>
                <a:cubicBezTo>
                  <a:pt x="684" y="867"/>
                  <a:pt x="687" y="859"/>
                  <a:pt x="691" y="850"/>
                </a:cubicBezTo>
                <a:cubicBezTo>
                  <a:pt x="699" y="827"/>
                  <a:pt x="707" y="803"/>
                  <a:pt x="716" y="779"/>
                </a:cubicBezTo>
                <a:cubicBezTo>
                  <a:pt x="722" y="762"/>
                  <a:pt x="726" y="745"/>
                  <a:pt x="728" y="727"/>
                </a:cubicBezTo>
                <a:cubicBezTo>
                  <a:pt x="732" y="702"/>
                  <a:pt x="734" y="677"/>
                  <a:pt x="733" y="651"/>
                </a:cubicBezTo>
                <a:cubicBezTo>
                  <a:pt x="732" y="633"/>
                  <a:pt x="734" y="614"/>
                  <a:pt x="730" y="596"/>
                </a:cubicBezTo>
                <a:cubicBezTo>
                  <a:pt x="728" y="589"/>
                  <a:pt x="727" y="583"/>
                  <a:pt x="727" y="576"/>
                </a:cubicBezTo>
                <a:cubicBezTo>
                  <a:pt x="726" y="572"/>
                  <a:pt x="727" y="568"/>
                  <a:pt x="727" y="564"/>
                </a:cubicBezTo>
                <a:cubicBezTo>
                  <a:pt x="732" y="563"/>
                  <a:pt x="737" y="562"/>
                  <a:pt x="741" y="561"/>
                </a:cubicBezTo>
                <a:cubicBezTo>
                  <a:pt x="745" y="564"/>
                  <a:pt x="748" y="567"/>
                  <a:pt x="750" y="569"/>
                </a:cubicBezTo>
                <a:cubicBezTo>
                  <a:pt x="752" y="577"/>
                  <a:pt x="750" y="583"/>
                  <a:pt x="746" y="589"/>
                </a:cubicBezTo>
                <a:cubicBezTo>
                  <a:pt x="743" y="590"/>
                  <a:pt x="739" y="592"/>
                  <a:pt x="736" y="594"/>
                </a:cubicBezTo>
                <a:cubicBezTo>
                  <a:pt x="736" y="599"/>
                  <a:pt x="736" y="605"/>
                  <a:pt x="737" y="609"/>
                </a:cubicBezTo>
                <a:cubicBezTo>
                  <a:pt x="738" y="614"/>
                  <a:pt x="739" y="619"/>
                  <a:pt x="740" y="624"/>
                </a:cubicBezTo>
                <a:cubicBezTo>
                  <a:pt x="742" y="624"/>
                  <a:pt x="743" y="624"/>
                  <a:pt x="744" y="623"/>
                </a:cubicBezTo>
                <a:cubicBezTo>
                  <a:pt x="762" y="616"/>
                  <a:pt x="769" y="601"/>
                  <a:pt x="772" y="583"/>
                </a:cubicBezTo>
                <a:cubicBezTo>
                  <a:pt x="774" y="573"/>
                  <a:pt x="771" y="564"/>
                  <a:pt x="763" y="557"/>
                </a:cubicBezTo>
                <a:cubicBezTo>
                  <a:pt x="760" y="555"/>
                  <a:pt x="758" y="553"/>
                  <a:pt x="754" y="551"/>
                </a:cubicBezTo>
                <a:cubicBezTo>
                  <a:pt x="745" y="546"/>
                  <a:pt x="735" y="541"/>
                  <a:pt x="724" y="538"/>
                </a:cubicBezTo>
                <a:cubicBezTo>
                  <a:pt x="721" y="537"/>
                  <a:pt x="718" y="536"/>
                  <a:pt x="715" y="535"/>
                </a:cubicBezTo>
                <a:cubicBezTo>
                  <a:pt x="715" y="522"/>
                  <a:pt x="715" y="509"/>
                  <a:pt x="715" y="496"/>
                </a:cubicBezTo>
                <a:close/>
                <a:moveTo>
                  <a:pt x="733" y="354"/>
                </a:moveTo>
                <a:cubicBezTo>
                  <a:pt x="733" y="369"/>
                  <a:pt x="732" y="372"/>
                  <a:pt x="723" y="381"/>
                </a:cubicBezTo>
                <a:cubicBezTo>
                  <a:pt x="713" y="392"/>
                  <a:pt x="702" y="403"/>
                  <a:pt x="692" y="414"/>
                </a:cubicBezTo>
                <a:cubicBezTo>
                  <a:pt x="687" y="419"/>
                  <a:pt x="683" y="424"/>
                  <a:pt x="681" y="430"/>
                </a:cubicBezTo>
                <a:cubicBezTo>
                  <a:pt x="685" y="436"/>
                  <a:pt x="690" y="437"/>
                  <a:pt x="696" y="436"/>
                </a:cubicBezTo>
                <a:cubicBezTo>
                  <a:pt x="719" y="435"/>
                  <a:pt x="737" y="424"/>
                  <a:pt x="750" y="405"/>
                </a:cubicBezTo>
                <a:cubicBezTo>
                  <a:pt x="761" y="389"/>
                  <a:pt x="767" y="371"/>
                  <a:pt x="769" y="352"/>
                </a:cubicBezTo>
                <a:cubicBezTo>
                  <a:pt x="770" y="334"/>
                  <a:pt x="767" y="317"/>
                  <a:pt x="757" y="303"/>
                </a:cubicBezTo>
                <a:cubicBezTo>
                  <a:pt x="745" y="286"/>
                  <a:pt x="727" y="277"/>
                  <a:pt x="706" y="275"/>
                </a:cubicBezTo>
                <a:cubicBezTo>
                  <a:pt x="698" y="275"/>
                  <a:pt x="689" y="275"/>
                  <a:pt x="681" y="277"/>
                </a:cubicBezTo>
                <a:cubicBezTo>
                  <a:pt x="660" y="280"/>
                  <a:pt x="644" y="291"/>
                  <a:pt x="636" y="311"/>
                </a:cubicBezTo>
                <a:cubicBezTo>
                  <a:pt x="627" y="335"/>
                  <a:pt x="625" y="359"/>
                  <a:pt x="627" y="384"/>
                </a:cubicBezTo>
                <a:cubicBezTo>
                  <a:pt x="628" y="389"/>
                  <a:pt x="630" y="393"/>
                  <a:pt x="631" y="397"/>
                </a:cubicBezTo>
                <a:cubicBezTo>
                  <a:pt x="634" y="398"/>
                  <a:pt x="635" y="398"/>
                  <a:pt x="638" y="399"/>
                </a:cubicBezTo>
                <a:cubicBezTo>
                  <a:pt x="639" y="394"/>
                  <a:pt x="641" y="389"/>
                  <a:pt x="641" y="384"/>
                </a:cubicBezTo>
                <a:cubicBezTo>
                  <a:pt x="644" y="366"/>
                  <a:pt x="651" y="350"/>
                  <a:pt x="656" y="333"/>
                </a:cubicBezTo>
                <a:cubicBezTo>
                  <a:pt x="659" y="326"/>
                  <a:pt x="663" y="320"/>
                  <a:pt x="671" y="316"/>
                </a:cubicBezTo>
                <a:cubicBezTo>
                  <a:pt x="675" y="316"/>
                  <a:pt x="680" y="317"/>
                  <a:pt x="685" y="317"/>
                </a:cubicBezTo>
                <a:cubicBezTo>
                  <a:pt x="689" y="322"/>
                  <a:pt x="693" y="326"/>
                  <a:pt x="696" y="329"/>
                </a:cubicBezTo>
                <a:cubicBezTo>
                  <a:pt x="696" y="329"/>
                  <a:pt x="696" y="329"/>
                  <a:pt x="697" y="328"/>
                </a:cubicBezTo>
                <a:cubicBezTo>
                  <a:pt x="703" y="333"/>
                  <a:pt x="708" y="338"/>
                  <a:pt x="715" y="343"/>
                </a:cubicBezTo>
                <a:cubicBezTo>
                  <a:pt x="726" y="345"/>
                  <a:pt x="726" y="345"/>
                  <a:pt x="733" y="354"/>
                </a:cubicBezTo>
                <a:close/>
                <a:moveTo>
                  <a:pt x="314" y="392"/>
                </a:moveTo>
                <a:cubicBezTo>
                  <a:pt x="313" y="395"/>
                  <a:pt x="312" y="397"/>
                  <a:pt x="311" y="399"/>
                </a:cubicBezTo>
                <a:cubicBezTo>
                  <a:pt x="310" y="409"/>
                  <a:pt x="308" y="419"/>
                  <a:pt x="307" y="429"/>
                </a:cubicBezTo>
                <a:cubicBezTo>
                  <a:pt x="305" y="438"/>
                  <a:pt x="304" y="447"/>
                  <a:pt x="302" y="456"/>
                </a:cubicBezTo>
                <a:cubicBezTo>
                  <a:pt x="300" y="466"/>
                  <a:pt x="295" y="473"/>
                  <a:pt x="288" y="480"/>
                </a:cubicBezTo>
                <a:cubicBezTo>
                  <a:pt x="283" y="485"/>
                  <a:pt x="277" y="488"/>
                  <a:pt x="269" y="486"/>
                </a:cubicBezTo>
                <a:cubicBezTo>
                  <a:pt x="266" y="484"/>
                  <a:pt x="263" y="481"/>
                  <a:pt x="259" y="478"/>
                </a:cubicBezTo>
                <a:cubicBezTo>
                  <a:pt x="253" y="478"/>
                  <a:pt x="248" y="478"/>
                  <a:pt x="242" y="478"/>
                </a:cubicBezTo>
                <a:cubicBezTo>
                  <a:pt x="239" y="474"/>
                  <a:pt x="235" y="470"/>
                  <a:pt x="232" y="467"/>
                </a:cubicBezTo>
                <a:cubicBezTo>
                  <a:pt x="223" y="464"/>
                  <a:pt x="223" y="464"/>
                  <a:pt x="217" y="459"/>
                </a:cubicBezTo>
                <a:cubicBezTo>
                  <a:pt x="217" y="456"/>
                  <a:pt x="217" y="452"/>
                  <a:pt x="218" y="449"/>
                </a:cubicBezTo>
                <a:cubicBezTo>
                  <a:pt x="221" y="433"/>
                  <a:pt x="231" y="419"/>
                  <a:pt x="243" y="409"/>
                </a:cubicBezTo>
                <a:cubicBezTo>
                  <a:pt x="250" y="402"/>
                  <a:pt x="258" y="397"/>
                  <a:pt x="266" y="391"/>
                </a:cubicBezTo>
                <a:cubicBezTo>
                  <a:pt x="273" y="386"/>
                  <a:pt x="280" y="381"/>
                  <a:pt x="284" y="373"/>
                </a:cubicBezTo>
                <a:cubicBezTo>
                  <a:pt x="280" y="369"/>
                  <a:pt x="275" y="369"/>
                  <a:pt x="270" y="369"/>
                </a:cubicBezTo>
                <a:cubicBezTo>
                  <a:pt x="256" y="370"/>
                  <a:pt x="241" y="373"/>
                  <a:pt x="228" y="380"/>
                </a:cubicBezTo>
                <a:cubicBezTo>
                  <a:pt x="188" y="403"/>
                  <a:pt x="168" y="449"/>
                  <a:pt x="175" y="489"/>
                </a:cubicBezTo>
                <a:cubicBezTo>
                  <a:pt x="176" y="492"/>
                  <a:pt x="179" y="495"/>
                  <a:pt x="181" y="498"/>
                </a:cubicBezTo>
                <a:cubicBezTo>
                  <a:pt x="211" y="508"/>
                  <a:pt x="297" y="509"/>
                  <a:pt x="329" y="500"/>
                </a:cubicBezTo>
                <a:cubicBezTo>
                  <a:pt x="330" y="498"/>
                  <a:pt x="331" y="495"/>
                  <a:pt x="332" y="492"/>
                </a:cubicBezTo>
                <a:cubicBezTo>
                  <a:pt x="335" y="478"/>
                  <a:pt x="336" y="462"/>
                  <a:pt x="336" y="447"/>
                </a:cubicBezTo>
                <a:cubicBezTo>
                  <a:pt x="335" y="432"/>
                  <a:pt x="331" y="418"/>
                  <a:pt x="325" y="405"/>
                </a:cubicBezTo>
                <a:cubicBezTo>
                  <a:pt x="323" y="400"/>
                  <a:pt x="320" y="395"/>
                  <a:pt x="314" y="392"/>
                </a:cubicBezTo>
                <a:close/>
                <a:moveTo>
                  <a:pt x="516" y="66"/>
                </a:moveTo>
                <a:cubicBezTo>
                  <a:pt x="523" y="64"/>
                  <a:pt x="529" y="63"/>
                  <a:pt x="535" y="62"/>
                </a:cubicBezTo>
                <a:cubicBezTo>
                  <a:pt x="539" y="63"/>
                  <a:pt x="543" y="64"/>
                  <a:pt x="547" y="66"/>
                </a:cubicBezTo>
                <a:cubicBezTo>
                  <a:pt x="548" y="66"/>
                  <a:pt x="550" y="65"/>
                  <a:pt x="552" y="65"/>
                </a:cubicBezTo>
                <a:cubicBezTo>
                  <a:pt x="564" y="64"/>
                  <a:pt x="570" y="68"/>
                  <a:pt x="572" y="79"/>
                </a:cubicBezTo>
                <a:cubicBezTo>
                  <a:pt x="575" y="90"/>
                  <a:pt x="574" y="100"/>
                  <a:pt x="569" y="110"/>
                </a:cubicBezTo>
                <a:cubicBezTo>
                  <a:pt x="566" y="115"/>
                  <a:pt x="563" y="120"/>
                  <a:pt x="560" y="124"/>
                </a:cubicBezTo>
                <a:cubicBezTo>
                  <a:pt x="554" y="132"/>
                  <a:pt x="549" y="140"/>
                  <a:pt x="544" y="148"/>
                </a:cubicBezTo>
                <a:cubicBezTo>
                  <a:pt x="543" y="150"/>
                  <a:pt x="543" y="153"/>
                  <a:pt x="542" y="156"/>
                </a:cubicBezTo>
                <a:cubicBezTo>
                  <a:pt x="551" y="157"/>
                  <a:pt x="558" y="155"/>
                  <a:pt x="565" y="154"/>
                </a:cubicBezTo>
                <a:cubicBezTo>
                  <a:pt x="578" y="144"/>
                  <a:pt x="583" y="137"/>
                  <a:pt x="590" y="122"/>
                </a:cubicBezTo>
                <a:cubicBezTo>
                  <a:pt x="604" y="93"/>
                  <a:pt x="603" y="65"/>
                  <a:pt x="582" y="39"/>
                </a:cubicBezTo>
                <a:cubicBezTo>
                  <a:pt x="575" y="30"/>
                  <a:pt x="566" y="25"/>
                  <a:pt x="555" y="24"/>
                </a:cubicBezTo>
                <a:cubicBezTo>
                  <a:pt x="530" y="20"/>
                  <a:pt x="506" y="26"/>
                  <a:pt x="484" y="38"/>
                </a:cubicBezTo>
                <a:cubicBezTo>
                  <a:pt x="459" y="51"/>
                  <a:pt x="447" y="80"/>
                  <a:pt x="456" y="109"/>
                </a:cubicBezTo>
                <a:cubicBezTo>
                  <a:pt x="460" y="121"/>
                  <a:pt x="465" y="133"/>
                  <a:pt x="473" y="144"/>
                </a:cubicBezTo>
                <a:cubicBezTo>
                  <a:pt x="474" y="145"/>
                  <a:pt x="476" y="147"/>
                  <a:pt x="479" y="145"/>
                </a:cubicBezTo>
                <a:cubicBezTo>
                  <a:pt x="476" y="127"/>
                  <a:pt x="479" y="109"/>
                  <a:pt x="482" y="91"/>
                </a:cubicBezTo>
                <a:cubicBezTo>
                  <a:pt x="483" y="82"/>
                  <a:pt x="485" y="74"/>
                  <a:pt x="491" y="68"/>
                </a:cubicBezTo>
                <a:cubicBezTo>
                  <a:pt x="502" y="63"/>
                  <a:pt x="502" y="63"/>
                  <a:pt x="516" y="66"/>
                </a:cubicBezTo>
                <a:close/>
                <a:moveTo>
                  <a:pt x="464" y="188"/>
                </a:moveTo>
                <a:cubicBezTo>
                  <a:pt x="457" y="180"/>
                  <a:pt x="449" y="178"/>
                  <a:pt x="440" y="179"/>
                </a:cubicBezTo>
                <a:cubicBezTo>
                  <a:pt x="430" y="180"/>
                  <a:pt x="421" y="183"/>
                  <a:pt x="413" y="190"/>
                </a:cubicBezTo>
                <a:cubicBezTo>
                  <a:pt x="389" y="208"/>
                  <a:pt x="377" y="233"/>
                  <a:pt x="374" y="264"/>
                </a:cubicBezTo>
                <a:cubicBezTo>
                  <a:pt x="373" y="287"/>
                  <a:pt x="380" y="305"/>
                  <a:pt x="396" y="321"/>
                </a:cubicBezTo>
                <a:cubicBezTo>
                  <a:pt x="421" y="346"/>
                  <a:pt x="451" y="351"/>
                  <a:pt x="484" y="346"/>
                </a:cubicBezTo>
                <a:cubicBezTo>
                  <a:pt x="488" y="346"/>
                  <a:pt x="491" y="344"/>
                  <a:pt x="491" y="339"/>
                </a:cubicBezTo>
                <a:cubicBezTo>
                  <a:pt x="488" y="335"/>
                  <a:pt x="484" y="336"/>
                  <a:pt x="480" y="335"/>
                </a:cubicBezTo>
                <a:cubicBezTo>
                  <a:pt x="465" y="332"/>
                  <a:pt x="451" y="328"/>
                  <a:pt x="437" y="322"/>
                </a:cubicBezTo>
                <a:cubicBezTo>
                  <a:pt x="430" y="318"/>
                  <a:pt x="423" y="313"/>
                  <a:pt x="416" y="309"/>
                </a:cubicBezTo>
                <a:cubicBezTo>
                  <a:pt x="411" y="305"/>
                  <a:pt x="408" y="299"/>
                  <a:pt x="407" y="292"/>
                </a:cubicBezTo>
                <a:cubicBezTo>
                  <a:pt x="406" y="279"/>
                  <a:pt x="409" y="269"/>
                  <a:pt x="422" y="263"/>
                </a:cubicBezTo>
                <a:cubicBezTo>
                  <a:pt x="423" y="263"/>
                  <a:pt x="424" y="262"/>
                  <a:pt x="425" y="261"/>
                </a:cubicBezTo>
                <a:cubicBezTo>
                  <a:pt x="428" y="253"/>
                  <a:pt x="433" y="245"/>
                  <a:pt x="438" y="237"/>
                </a:cubicBezTo>
                <a:cubicBezTo>
                  <a:pt x="444" y="227"/>
                  <a:pt x="449" y="219"/>
                  <a:pt x="459" y="214"/>
                </a:cubicBezTo>
                <a:cubicBezTo>
                  <a:pt x="461" y="210"/>
                  <a:pt x="462" y="206"/>
                  <a:pt x="463" y="202"/>
                </a:cubicBezTo>
                <a:cubicBezTo>
                  <a:pt x="463" y="198"/>
                  <a:pt x="464" y="193"/>
                  <a:pt x="464" y="188"/>
                </a:cubicBezTo>
                <a:close/>
                <a:moveTo>
                  <a:pt x="134" y="514"/>
                </a:moveTo>
                <a:cubicBezTo>
                  <a:pt x="138" y="516"/>
                  <a:pt x="141" y="518"/>
                  <a:pt x="145" y="519"/>
                </a:cubicBezTo>
                <a:cubicBezTo>
                  <a:pt x="153" y="521"/>
                  <a:pt x="160" y="523"/>
                  <a:pt x="168" y="523"/>
                </a:cubicBezTo>
                <a:cubicBezTo>
                  <a:pt x="193" y="524"/>
                  <a:pt x="219" y="526"/>
                  <a:pt x="245" y="526"/>
                </a:cubicBezTo>
                <a:cubicBezTo>
                  <a:pt x="281" y="526"/>
                  <a:pt x="317" y="524"/>
                  <a:pt x="353" y="524"/>
                </a:cubicBezTo>
                <a:cubicBezTo>
                  <a:pt x="367" y="523"/>
                  <a:pt x="380" y="523"/>
                  <a:pt x="394" y="522"/>
                </a:cubicBezTo>
                <a:cubicBezTo>
                  <a:pt x="433" y="520"/>
                  <a:pt x="473" y="515"/>
                  <a:pt x="512" y="513"/>
                </a:cubicBezTo>
                <a:cubicBezTo>
                  <a:pt x="530" y="513"/>
                  <a:pt x="547" y="510"/>
                  <a:pt x="565" y="508"/>
                </a:cubicBezTo>
                <a:cubicBezTo>
                  <a:pt x="591" y="506"/>
                  <a:pt x="616" y="503"/>
                  <a:pt x="642" y="501"/>
                </a:cubicBezTo>
                <a:cubicBezTo>
                  <a:pt x="660" y="499"/>
                  <a:pt x="678" y="497"/>
                  <a:pt x="695" y="493"/>
                </a:cubicBezTo>
                <a:cubicBezTo>
                  <a:pt x="698" y="492"/>
                  <a:pt x="702" y="491"/>
                  <a:pt x="705" y="490"/>
                </a:cubicBezTo>
                <a:cubicBezTo>
                  <a:pt x="708" y="488"/>
                  <a:pt x="710" y="485"/>
                  <a:pt x="709" y="480"/>
                </a:cubicBezTo>
                <a:cubicBezTo>
                  <a:pt x="702" y="473"/>
                  <a:pt x="693" y="472"/>
                  <a:pt x="683" y="472"/>
                </a:cubicBezTo>
                <a:cubicBezTo>
                  <a:pt x="676" y="484"/>
                  <a:pt x="664" y="489"/>
                  <a:pt x="651" y="491"/>
                </a:cubicBezTo>
                <a:cubicBezTo>
                  <a:pt x="650" y="491"/>
                  <a:pt x="649" y="491"/>
                  <a:pt x="648" y="491"/>
                </a:cubicBezTo>
                <a:cubicBezTo>
                  <a:pt x="623" y="497"/>
                  <a:pt x="598" y="500"/>
                  <a:pt x="573" y="498"/>
                </a:cubicBezTo>
                <a:cubicBezTo>
                  <a:pt x="565" y="497"/>
                  <a:pt x="557" y="498"/>
                  <a:pt x="550" y="499"/>
                </a:cubicBezTo>
                <a:cubicBezTo>
                  <a:pt x="531" y="503"/>
                  <a:pt x="512" y="503"/>
                  <a:pt x="492" y="503"/>
                </a:cubicBezTo>
                <a:cubicBezTo>
                  <a:pt x="477" y="502"/>
                  <a:pt x="462" y="504"/>
                  <a:pt x="447" y="506"/>
                </a:cubicBezTo>
                <a:cubicBezTo>
                  <a:pt x="436" y="507"/>
                  <a:pt x="389" y="510"/>
                  <a:pt x="377" y="510"/>
                </a:cubicBezTo>
                <a:cubicBezTo>
                  <a:pt x="358" y="509"/>
                  <a:pt x="338" y="509"/>
                  <a:pt x="318" y="510"/>
                </a:cubicBezTo>
                <a:cubicBezTo>
                  <a:pt x="294" y="510"/>
                  <a:pt x="270" y="512"/>
                  <a:pt x="245" y="513"/>
                </a:cubicBezTo>
                <a:cubicBezTo>
                  <a:pt x="235" y="513"/>
                  <a:pt x="225" y="511"/>
                  <a:pt x="215" y="510"/>
                </a:cubicBezTo>
                <a:cubicBezTo>
                  <a:pt x="204" y="509"/>
                  <a:pt x="192" y="508"/>
                  <a:pt x="180" y="507"/>
                </a:cubicBezTo>
                <a:cubicBezTo>
                  <a:pt x="176" y="503"/>
                  <a:pt x="172" y="499"/>
                  <a:pt x="167" y="494"/>
                </a:cubicBezTo>
                <a:cubicBezTo>
                  <a:pt x="154" y="492"/>
                  <a:pt x="143" y="495"/>
                  <a:pt x="133" y="506"/>
                </a:cubicBezTo>
                <a:cubicBezTo>
                  <a:pt x="134" y="508"/>
                  <a:pt x="134" y="511"/>
                  <a:pt x="134" y="514"/>
                </a:cubicBezTo>
                <a:close/>
                <a:moveTo>
                  <a:pt x="633" y="211"/>
                </a:moveTo>
                <a:cubicBezTo>
                  <a:pt x="632" y="211"/>
                  <a:pt x="632" y="210"/>
                  <a:pt x="631" y="210"/>
                </a:cubicBezTo>
                <a:cubicBezTo>
                  <a:pt x="634" y="205"/>
                  <a:pt x="636" y="201"/>
                  <a:pt x="638" y="197"/>
                </a:cubicBezTo>
                <a:cubicBezTo>
                  <a:pt x="643" y="189"/>
                  <a:pt x="649" y="186"/>
                  <a:pt x="658" y="188"/>
                </a:cubicBezTo>
                <a:cubicBezTo>
                  <a:pt x="665" y="188"/>
                  <a:pt x="671" y="190"/>
                  <a:pt x="678" y="193"/>
                </a:cubicBezTo>
                <a:cubicBezTo>
                  <a:pt x="688" y="199"/>
                  <a:pt x="696" y="206"/>
                  <a:pt x="703" y="215"/>
                </a:cubicBezTo>
                <a:cubicBezTo>
                  <a:pt x="704" y="216"/>
                  <a:pt x="706" y="216"/>
                  <a:pt x="708" y="217"/>
                </a:cubicBezTo>
                <a:cubicBezTo>
                  <a:pt x="709" y="215"/>
                  <a:pt x="710" y="212"/>
                  <a:pt x="711" y="210"/>
                </a:cubicBezTo>
                <a:cubicBezTo>
                  <a:pt x="708" y="205"/>
                  <a:pt x="705" y="201"/>
                  <a:pt x="703" y="197"/>
                </a:cubicBezTo>
                <a:cubicBezTo>
                  <a:pt x="697" y="186"/>
                  <a:pt x="688" y="180"/>
                  <a:pt x="678" y="176"/>
                </a:cubicBezTo>
                <a:cubicBezTo>
                  <a:pt x="672" y="174"/>
                  <a:pt x="667" y="173"/>
                  <a:pt x="662" y="171"/>
                </a:cubicBezTo>
                <a:cubicBezTo>
                  <a:pt x="640" y="164"/>
                  <a:pt x="621" y="168"/>
                  <a:pt x="602" y="180"/>
                </a:cubicBezTo>
                <a:cubicBezTo>
                  <a:pt x="590" y="187"/>
                  <a:pt x="585" y="198"/>
                  <a:pt x="584" y="212"/>
                </a:cubicBezTo>
                <a:cubicBezTo>
                  <a:pt x="583" y="233"/>
                  <a:pt x="589" y="252"/>
                  <a:pt x="598" y="271"/>
                </a:cubicBezTo>
                <a:cubicBezTo>
                  <a:pt x="601" y="278"/>
                  <a:pt x="607" y="284"/>
                  <a:pt x="614" y="289"/>
                </a:cubicBezTo>
                <a:cubicBezTo>
                  <a:pt x="620" y="294"/>
                  <a:pt x="627" y="298"/>
                  <a:pt x="637" y="294"/>
                </a:cubicBezTo>
                <a:cubicBezTo>
                  <a:pt x="651" y="275"/>
                  <a:pt x="671" y="268"/>
                  <a:pt x="694" y="267"/>
                </a:cubicBezTo>
                <a:cubicBezTo>
                  <a:pt x="699" y="261"/>
                  <a:pt x="699" y="261"/>
                  <a:pt x="700" y="254"/>
                </a:cubicBezTo>
                <a:cubicBezTo>
                  <a:pt x="697" y="254"/>
                  <a:pt x="695" y="254"/>
                  <a:pt x="692" y="255"/>
                </a:cubicBezTo>
                <a:cubicBezTo>
                  <a:pt x="682" y="258"/>
                  <a:pt x="672" y="261"/>
                  <a:pt x="662" y="264"/>
                </a:cubicBezTo>
                <a:cubicBezTo>
                  <a:pt x="654" y="266"/>
                  <a:pt x="646" y="268"/>
                  <a:pt x="638" y="270"/>
                </a:cubicBezTo>
                <a:cubicBezTo>
                  <a:pt x="631" y="271"/>
                  <a:pt x="624" y="269"/>
                  <a:pt x="619" y="263"/>
                </a:cubicBezTo>
                <a:cubicBezTo>
                  <a:pt x="619" y="256"/>
                  <a:pt x="619" y="250"/>
                  <a:pt x="618" y="243"/>
                </a:cubicBezTo>
                <a:cubicBezTo>
                  <a:pt x="616" y="233"/>
                  <a:pt x="618" y="224"/>
                  <a:pt x="626" y="217"/>
                </a:cubicBezTo>
                <a:cubicBezTo>
                  <a:pt x="628" y="215"/>
                  <a:pt x="630" y="213"/>
                  <a:pt x="633" y="211"/>
                </a:cubicBezTo>
                <a:close/>
                <a:moveTo>
                  <a:pt x="111" y="364"/>
                </a:moveTo>
                <a:cubicBezTo>
                  <a:pt x="111" y="362"/>
                  <a:pt x="111" y="361"/>
                  <a:pt x="111" y="360"/>
                </a:cubicBezTo>
                <a:cubicBezTo>
                  <a:pt x="99" y="346"/>
                  <a:pt x="83" y="337"/>
                  <a:pt x="65" y="332"/>
                </a:cubicBezTo>
                <a:cubicBezTo>
                  <a:pt x="52" y="328"/>
                  <a:pt x="41" y="332"/>
                  <a:pt x="31" y="340"/>
                </a:cubicBezTo>
                <a:cubicBezTo>
                  <a:pt x="25" y="346"/>
                  <a:pt x="20" y="352"/>
                  <a:pt x="15" y="359"/>
                </a:cubicBezTo>
                <a:cubicBezTo>
                  <a:pt x="13" y="362"/>
                  <a:pt x="10" y="367"/>
                  <a:pt x="10" y="371"/>
                </a:cubicBezTo>
                <a:cubicBezTo>
                  <a:pt x="7" y="392"/>
                  <a:pt x="9" y="412"/>
                  <a:pt x="23" y="430"/>
                </a:cubicBezTo>
                <a:cubicBezTo>
                  <a:pt x="38" y="450"/>
                  <a:pt x="64" y="454"/>
                  <a:pt x="85" y="440"/>
                </a:cubicBezTo>
                <a:cubicBezTo>
                  <a:pt x="90" y="437"/>
                  <a:pt x="94" y="434"/>
                  <a:pt x="99" y="431"/>
                </a:cubicBezTo>
                <a:cubicBezTo>
                  <a:pt x="106" y="426"/>
                  <a:pt x="112" y="421"/>
                  <a:pt x="117" y="415"/>
                </a:cubicBezTo>
                <a:cubicBezTo>
                  <a:pt x="117" y="409"/>
                  <a:pt x="119" y="403"/>
                  <a:pt x="115" y="398"/>
                </a:cubicBezTo>
                <a:cubicBezTo>
                  <a:pt x="101" y="403"/>
                  <a:pt x="90" y="409"/>
                  <a:pt x="78" y="417"/>
                </a:cubicBezTo>
                <a:cubicBezTo>
                  <a:pt x="73" y="421"/>
                  <a:pt x="68" y="424"/>
                  <a:pt x="62" y="424"/>
                </a:cubicBezTo>
                <a:cubicBezTo>
                  <a:pt x="54" y="423"/>
                  <a:pt x="47" y="422"/>
                  <a:pt x="43" y="412"/>
                </a:cubicBezTo>
                <a:cubicBezTo>
                  <a:pt x="43" y="410"/>
                  <a:pt x="43" y="406"/>
                  <a:pt x="44" y="403"/>
                </a:cubicBezTo>
                <a:cubicBezTo>
                  <a:pt x="44" y="399"/>
                  <a:pt x="45" y="396"/>
                  <a:pt x="46" y="393"/>
                </a:cubicBezTo>
                <a:cubicBezTo>
                  <a:pt x="40" y="375"/>
                  <a:pt x="44" y="366"/>
                  <a:pt x="60" y="357"/>
                </a:cubicBezTo>
                <a:cubicBezTo>
                  <a:pt x="70" y="352"/>
                  <a:pt x="81" y="351"/>
                  <a:pt x="92" y="355"/>
                </a:cubicBezTo>
                <a:cubicBezTo>
                  <a:pt x="98" y="358"/>
                  <a:pt x="105" y="361"/>
                  <a:pt x="111" y="364"/>
                </a:cubicBezTo>
                <a:close/>
                <a:moveTo>
                  <a:pt x="496" y="451"/>
                </a:moveTo>
                <a:cubicBezTo>
                  <a:pt x="494" y="439"/>
                  <a:pt x="488" y="428"/>
                  <a:pt x="480" y="420"/>
                </a:cubicBezTo>
                <a:cubicBezTo>
                  <a:pt x="466" y="405"/>
                  <a:pt x="448" y="395"/>
                  <a:pt x="427" y="400"/>
                </a:cubicBezTo>
                <a:cubicBezTo>
                  <a:pt x="396" y="407"/>
                  <a:pt x="374" y="427"/>
                  <a:pt x="362" y="456"/>
                </a:cubicBezTo>
                <a:cubicBezTo>
                  <a:pt x="358" y="465"/>
                  <a:pt x="357" y="475"/>
                  <a:pt x="357" y="484"/>
                </a:cubicBezTo>
                <a:cubicBezTo>
                  <a:pt x="357" y="490"/>
                  <a:pt x="358" y="497"/>
                  <a:pt x="364" y="501"/>
                </a:cubicBezTo>
                <a:cubicBezTo>
                  <a:pt x="372" y="502"/>
                  <a:pt x="380" y="505"/>
                  <a:pt x="388" y="501"/>
                </a:cubicBezTo>
                <a:cubicBezTo>
                  <a:pt x="389" y="498"/>
                  <a:pt x="389" y="496"/>
                  <a:pt x="390" y="495"/>
                </a:cubicBezTo>
                <a:cubicBezTo>
                  <a:pt x="393" y="484"/>
                  <a:pt x="394" y="474"/>
                  <a:pt x="398" y="464"/>
                </a:cubicBezTo>
                <a:cubicBezTo>
                  <a:pt x="401" y="457"/>
                  <a:pt x="405" y="450"/>
                  <a:pt x="407" y="443"/>
                </a:cubicBezTo>
                <a:cubicBezTo>
                  <a:pt x="412" y="428"/>
                  <a:pt x="426" y="420"/>
                  <a:pt x="440" y="422"/>
                </a:cubicBezTo>
                <a:cubicBezTo>
                  <a:pt x="448" y="424"/>
                  <a:pt x="456" y="427"/>
                  <a:pt x="462" y="433"/>
                </a:cubicBezTo>
                <a:cubicBezTo>
                  <a:pt x="470" y="441"/>
                  <a:pt x="477" y="450"/>
                  <a:pt x="483" y="461"/>
                </a:cubicBezTo>
                <a:cubicBezTo>
                  <a:pt x="484" y="463"/>
                  <a:pt x="486" y="465"/>
                  <a:pt x="488" y="467"/>
                </a:cubicBezTo>
                <a:cubicBezTo>
                  <a:pt x="494" y="463"/>
                  <a:pt x="494" y="457"/>
                  <a:pt x="496" y="451"/>
                </a:cubicBezTo>
                <a:close/>
                <a:moveTo>
                  <a:pt x="686" y="447"/>
                </a:moveTo>
                <a:cubicBezTo>
                  <a:pt x="682" y="439"/>
                  <a:pt x="675" y="439"/>
                  <a:pt x="671" y="435"/>
                </a:cubicBezTo>
                <a:cubicBezTo>
                  <a:pt x="660" y="423"/>
                  <a:pt x="645" y="417"/>
                  <a:pt x="633" y="407"/>
                </a:cubicBezTo>
                <a:cubicBezTo>
                  <a:pt x="631" y="405"/>
                  <a:pt x="628" y="405"/>
                  <a:pt x="625" y="404"/>
                </a:cubicBezTo>
                <a:cubicBezTo>
                  <a:pt x="618" y="414"/>
                  <a:pt x="605" y="437"/>
                  <a:pt x="598" y="454"/>
                </a:cubicBezTo>
                <a:cubicBezTo>
                  <a:pt x="601" y="464"/>
                  <a:pt x="602" y="465"/>
                  <a:pt x="612" y="475"/>
                </a:cubicBezTo>
                <a:cubicBezTo>
                  <a:pt x="622" y="484"/>
                  <a:pt x="633" y="490"/>
                  <a:pt x="648" y="485"/>
                </a:cubicBezTo>
                <a:cubicBezTo>
                  <a:pt x="650" y="484"/>
                  <a:pt x="654" y="484"/>
                  <a:pt x="657" y="483"/>
                </a:cubicBezTo>
                <a:cubicBezTo>
                  <a:pt x="662" y="481"/>
                  <a:pt x="667" y="478"/>
                  <a:pt x="670" y="477"/>
                </a:cubicBezTo>
                <a:cubicBezTo>
                  <a:pt x="676" y="465"/>
                  <a:pt x="681" y="456"/>
                  <a:pt x="686" y="447"/>
                </a:cubicBezTo>
                <a:close/>
                <a:moveTo>
                  <a:pt x="542" y="106"/>
                </a:moveTo>
                <a:cubicBezTo>
                  <a:pt x="528" y="97"/>
                  <a:pt x="535" y="84"/>
                  <a:pt x="537" y="73"/>
                </a:cubicBezTo>
                <a:cubicBezTo>
                  <a:pt x="532" y="69"/>
                  <a:pt x="528" y="70"/>
                  <a:pt x="524" y="74"/>
                </a:cubicBezTo>
                <a:cubicBezTo>
                  <a:pt x="524" y="85"/>
                  <a:pt x="526" y="98"/>
                  <a:pt x="515" y="106"/>
                </a:cubicBezTo>
                <a:cubicBezTo>
                  <a:pt x="509" y="107"/>
                  <a:pt x="507" y="104"/>
                  <a:pt x="505" y="101"/>
                </a:cubicBezTo>
                <a:cubicBezTo>
                  <a:pt x="503" y="96"/>
                  <a:pt x="502" y="91"/>
                  <a:pt x="504" y="86"/>
                </a:cubicBezTo>
                <a:cubicBezTo>
                  <a:pt x="504" y="83"/>
                  <a:pt x="506" y="79"/>
                  <a:pt x="507" y="76"/>
                </a:cubicBezTo>
                <a:cubicBezTo>
                  <a:pt x="507" y="75"/>
                  <a:pt x="506" y="74"/>
                  <a:pt x="506" y="73"/>
                </a:cubicBezTo>
                <a:cubicBezTo>
                  <a:pt x="502" y="70"/>
                  <a:pt x="499" y="72"/>
                  <a:pt x="494" y="75"/>
                </a:cubicBezTo>
                <a:cubicBezTo>
                  <a:pt x="485" y="91"/>
                  <a:pt x="486" y="110"/>
                  <a:pt x="484" y="129"/>
                </a:cubicBezTo>
                <a:cubicBezTo>
                  <a:pt x="484" y="136"/>
                  <a:pt x="484" y="144"/>
                  <a:pt x="489" y="151"/>
                </a:cubicBezTo>
                <a:cubicBezTo>
                  <a:pt x="503" y="152"/>
                  <a:pt x="517" y="154"/>
                  <a:pt x="531" y="155"/>
                </a:cubicBezTo>
                <a:cubicBezTo>
                  <a:pt x="532" y="153"/>
                  <a:pt x="534" y="152"/>
                  <a:pt x="534" y="151"/>
                </a:cubicBezTo>
                <a:cubicBezTo>
                  <a:pt x="541" y="138"/>
                  <a:pt x="549" y="126"/>
                  <a:pt x="558" y="114"/>
                </a:cubicBezTo>
                <a:cubicBezTo>
                  <a:pt x="561" y="110"/>
                  <a:pt x="563" y="105"/>
                  <a:pt x="565" y="100"/>
                </a:cubicBezTo>
                <a:cubicBezTo>
                  <a:pt x="567" y="91"/>
                  <a:pt x="568" y="81"/>
                  <a:pt x="559" y="73"/>
                </a:cubicBezTo>
                <a:cubicBezTo>
                  <a:pt x="557" y="74"/>
                  <a:pt x="555" y="74"/>
                  <a:pt x="552" y="74"/>
                </a:cubicBezTo>
                <a:cubicBezTo>
                  <a:pt x="549" y="85"/>
                  <a:pt x="555" y="98"/>
                  <a:pt x="542" y="106"/>
                </a:cubicBezTo>
                <a:close/>
                <a:moveTo>
                  <a:pt x="499" y="279"/>
                </a:moveTo>
                <a:cubicBezTo>
                  <a:pt x="481" y="288"/>
                  <a:pt x="476" y="288"/>
                  <a:pt x="468" y="277"/>
                </a:cubicBezTo>
                <a:cubicBezTo>
                  <a:pt x="470" y="270"/>
                  <a:pt x="472" y="262"/>
                  <a:pt x="473" y="255"/>
                </a:cubicBezTo>
                <a:cubicBezTo>
                  <a:pt x="469" y="250"/>
                  <a:pt x="466" y="246"/>
                  <a:pt x="463" y="241"/>
                </a:cubicBezTo>
                <a:cubicBezTo>
                  <a:pt x="460" y="236"/>
                  <a:pt x="461" y="230"/>
                  <a:pt x="457" y="226"/>
                </a:cubicBezTo>
                <a:cubicBezTo>
                  <a:pt x="451" y="229"/>
                  <a:pt x="447" y="232"/>
                  <a:pt x="448" y="238"/>
                </a:cubicBezTo>
                <a:cubicBezTo>
                  <a:pt x="454" y="242"/>
                  <a:pt x="460" y="245"/>
                  <a:pt x="464" y="248"/>
                </a:cubicBezTo>
                <a:cubicBezTo>
                  <a:pt x="467" y="257"/>
                  <a:pt x="465" y="262"/>
                  <a:pt x="459" y="264"/>
                </a:cubicBezTo>
                <a:cubicBezTo>
                  <a:pt x="448" y="265"/>
                  <a:pt x="443" y="258"/>
                  <a:pt x="438" y="251"/>
                </a:cubicBezTo>
                <a:cubicBezTo>
                  <a:pt x="434" y="255"/>
                  <a:pt x="432" y="258"/>
                  <a:pt x="434" y="263"/>
                </a:cubicBezTo>
                <a:cubicBezTo>
                  <a:pt x="441" y="265"/>
                  <a:pt x="447" y="268"/>
                  <a:pt x="450" y="275"/>
                </a:cubicBezTo>
                <a:cubicBezTo>
                  <a:pt x="453" y="282"/>
                  <a:pt x="454" y="289"/>
                  <a:pt x="447" y="296"/>
                </a:cubicBezTo>
                <a:cubicBezTo>
                  <a:pt x="443" y="295"/>
                  <a:pt x="438" y="295"/>
                  <a:pt x="435" y="294"/>
                </a:cubicBezTo>
                <a:cubicBezTo>
                  <a:pt x="428" y="290"/>
                  <a:pt x="426" y="285"/>
                  <a:pt x="425" y="279"/>
                </a:cubicBezTo>
                <a:cubicBezTo>
                  <a:pt x="425" y="277"/>
                  <a:pt x="423" y="275"/>
                  <a:pt x="422" y="272"/>
                </a:cubicBezTo>
                <a:cubicBezTo>
                  <a:pt x="420" y="274"/>
                  <a:pt x="418" y="274"/>
                  <a:pt x="417" y="275"/>
                </a:cubicBezTo>
                <a:cubicBezTo>
                  <a:pt x="416" y="276"/>
                  <a:pt x="415" y="277"/>
                  <a:pt x="414" y="279"/>
                </a:cubicBezTo>
                <a:cubicBezTo>
                  <a:pt x="411" y="288"/>
                  <a:pt x="412" y="297"/>
                  <a:pt x="420" y="304"/>
                </a:cubicBezTo>
                <a:cubicBezTo>
                  <a:pt x="426" y="309"/>
                  <a:pt x="433" y="315"/>
                  <a:pt x="441" y="318"/>
                </a:cubicBezTo>
                <a:cubicBezTo>
                  <a:pt x="456" y="322"/>
                  <a:pt x="471" y="327"/>
                  <a:pt x="486" y="331"/>
                </a:cubicBezTo>
                <a:cubicBezTo>
                  <a:pt x="490" y="332"/>
                  <a:pt x="494" y="331"/>
                  <a:pt x="498" y="331"/>
                </a:cubicBezTo>
                <a:cubicBezTo>
                  <a:pt x="503" y="324"/>
                  <a:pt x="507" y="317"/>
                  <a:pt x="511" y="311"/>
                </a:cubicBezTo>
                <a:cubicBezTo>
                  <a:pt x="507" y="300"/>
                  <a:pt x="503" y="290"/>
                  <a:pt x="499" y="279"/>
                </a:cubicBezTo>
                <a:close/>
                <a:moveTo>
                  <a:pt x="685" y="328"/>
                </a:moveTo>
                <a:cubicBezTo>
                  <a:pt x="678" y="322"/>
                  <a:pt x="674" y="322"/>
                  <a:pt x="670" y="326"/>
                </a:cubicBezTo>
                <a:cubicBezTo>
                  <a:pt x="666" y="330"/>
                  <a:pt x="663" y="334"/>
                  <a:pt x="661" y="338"/>
                </a:cubicBezTo>
                <a:cubicBezTo>
                  <a:pt x="654" y="355"/>
                  <a:pt x="648" y="373"/>
                  <a:pt x="646" y="391"/>
                </a:cubicBezTo>
                <a:cubicBezTo>
                  <a:pt x="645" y="397"/>
                  <a:pt x="644" y="403"/>
                  <a:pt x="648" y="409"/>
                </a:cubicBezTo>
                <a:cubicBezTo>
                  <a:pt x="656" y="414"/>
                  <a:pt x="664" y="420"/>
                  <a:pt x="673" y="425"/>
                </a:cubicBezTo>
                <a:cubicBezTo>
                  <a:pt x="675" y="424"/>
                  <a:pt x="677" y="423"/>
                  <a:pt x="678" y="421"/>
                </a:cubicBezTo>
                <a:cubicBezTo>
                  <a:pt x="686" y="409"/>
                  <a:pt x="697" y="399"/>
                  <a:pt x="707" y="389"/>
                </a:cubicBezTo>
                <a:cubicBezTo>
                  <a:pt x="713" y="384"/>
                  <a:pt x="718" y="378"/>
                  <a:pt x="722" y="372"/>
                </a:cubicBezTo>
                <a:cubicBezTo>
                  <a:pt x="726" y="367"/>
                  <a:pt x="728" y="362"/>
                  <a:pt x="726" y="356"/>
                </a:cubicBezTo>
                <a:cubicBezTo>
                  <a:pt x="723" y="352"/>
                  <a:pt x="719" y="351"/>
                  <a:pt x="713" y="353"/>
                </a:cubicBezTo>
                <a:cubicBezTo>
                  <a:pt x="710" y="358"/>
                  <a:pt x="711" y="366"/>
                  <a:pt x="704" y="370"/>
                </a:cubicBezTo>
                <a:cubicBezTo>
                  <a:pt x="702" y="369"/>
                  <a:pt x="699" y="368"/>
                  <a:pt x="698" y="367"/>
                </a:cubicBezTo>
                <a:cubicBezTo>
                  <a:pt x="695" y="357"/>
                  <a:pt x="701" y="351"/>
                  <a:pt x="703" y="345"/>
                </a:cubicBezTo>
                <a:cubicBezTo>
                  <a:pt x="702" y="341"/>
                  <a:pt x="700" y="338"/>
                  <a:pt x="695" y="339"/>
                </a:cubicBezTo>
                <a:cubicBezTo>
                  <a:pt x="691" y="345"/>
                  <a:pt x="691" y="354"/>
                  <a:pt x="683" y="358"/>
                </a:cubicBezTo>
                <a:cubicBezTo>
                  <a:pt x="678" y="359"/>
                  <a:pt x="674" y="358"/>
                  <a:pt x="672" y="354"/>
                </a:cubicBezTo>
                <a:cubicBezTo>
                  <a:pt x="668" y="348"/>
                  <a:pt x="670" y="343"/>
                  <a:pt x="673" y="336"/>
                </a:cubicBezTo>
                <a:cubicBezTo>
                  <a:pt x="676" y="334"/>
                  <a:pt x="680" y="331"/>
                  <a:pt x="685" y="328"/>
                </a:cubicBezTo>
                <a:close/>
                <a:moveTo>
                  <a:pt x="315" y="295"/>
                </a:moveTo>
                <a:cubicBezTo>
                  <a:pt x="312" y="300"/>
                  <a:pt x="309" y="304"/>
                  <a:pt x="308" y="308"/>
                </a:cubicBezTo>
                <a:cubicBezTo>
                  <a:pt x="301" y="324"/>
                  <a:pt x="295" y="340"/>
                  <a:pt x="289" y="356"/>
                </a:cubicBezTo>
                <a:cubicBezTo>
                  <a:pt x="289" y="358"/>
                  <a:pt x="289" y="360"/>
                  <a:pt x="289" y="362"/>
                </a:cubicBezTo>
                <a:cubicBezTo>
                  <a:pt x="296" y="367"/>
                  <a:pt x="304" y="372"/>
                  <a:pt x="311" y="377"/>
                </a:cubicBezTo>
                <a:cubicBezTo>
                  <a:pt x="318" y="383"/>
                  <a:pt x="324" y="389"/>
                  <a:pt x="331" y="396"/>
                </a:cubicBezTo>
                <a:cubicBezTo>
                  <a:pt x="332" y="393"/>
                  <a:pt x="334" y="392"/>
                  <a:pt x="334" y="390"/>
                </a:cubicBezTo>
                <a:cubicBezTo>
                  <a:pt x="342" y="366"/>
                  <a:pt x="350" y="343"/>
                  <a:pt x="358" y="319"/>
                </a:cubicBezTo>
                <a:cubicBezTo>
                  <a:pt x="359" y="316"/>
                  <a:pt x="358" y="313"/>
                  <a:pt x="357" y="310"/>
                </a:cubicBezTo>
                <a:cubicBezTo>
                  <a:pt x="344" y="302"/>
                  <a:pt x="331" y="298"/>
                  <a:pt x="315" y="295"/>
                </a:cubicBezTo>
                <a:close/>
                <a:moveTo>
                  <a:pt x="258" y="450"/>
                </a:moveTo>
                <a:cubicBezTo>
                  <a:pt x="253" y="454"/>
                  <a:pt x="248" y="460"/>
                  <a:pt x="243" y="465"/>
                </a:cubicBezTo>
                <a:cubicBezTo>
                  <a:pt x="246" y="471"/>
                  <a:pt x="250" y="472"/>
                  <a:pt x="255" y="469"/>
                </a:cubicBezTo>
                <a:cubicBezTo>
                  <a:pt x="259" y="458"/>
                  <a:pt x="258" y="443"/>
                  <a:pt x="276" y="443"/>
                </a:cubicBezTo>
                <a:cubicBezTo>
                  <a:pt x="281" y="448"/>
                  <a:pt x="280" y="453"/>
                  <a:pt x="278" y="458"/>
                </a:cubicBezTo>
                <a:cubicBezTo>
                  <a:pt x="277" y="461"/>
                  <a:pt x="274" y="464"/>
                  <a:pt x="272" y="468"/>
                </a:cubicBezTo>
                <a:cubicBezTo>
                  <a:pt x="271" y="470"/>
                  <a:pt x="270" y="472"/>
                  <a:pt x="269" y="474"/>
                </a:cubicBezTo>
                <a:cubicBezTo>
                  <a:pt x="274" y="479"/>
                  <a:pt x="279" y="478"/>
                  <a:pt x="283" y="475"/>
                </a:cubicBezTo>
                <a:cubicBezTo>
                  <a:pt x="289" y="471"/>
                  <a:pt x="293" y="465"/>
                  <a:pt x="294" y="459"/>
                </a:cubicBezTo>
                <a:cubicBezTo>
                  <a:pt x="297" y="449"/>
                  <a:pt x="300" y="439"/>
                  <a:pt x="300" y="429"/>
                </a:cubicBezTo>
                <a:cubicBezTo>
                  <a:pt x="301" y="416"/>
                  <a:pt x="303" y="404"/>
                  <a:pt x="306" y="392"/>
                </a:cubicBezTo>
                <a:cubicBezTo>
                  <a:pt x="306" y="389"/>
                  <a:pt x="306" y="387"/>
                  <a:pt x="307" y="383"/>
                </a:cubicBezTo>
                <a:cubicBezTo>
                  <a:pt x="303" y="381"/>
                  <a:pt x="299" y="378"/>
                  <a:pt x="294" y="375"/>
                </a:cubicBezTo>
                <a:cubicBezTo>
                  <a:pt x="285" y="387"/>
                  <a:pt x="273" y="395"/>
                  <a:pt x="261" y="402"/>
                </a:cubicBezTo>
                <a:cubicBezTo>
                  <a:pt x="255" y="406"/>
                  <a:pt x="249" y="411"/>
                  <a:pt x="244" y="415"/>
                </a:cubicBezTo>
                <a:cubicBezTo>
                  <a:pt x="233" y="426"/>
                  <a:pt x="225" y="438"/>
                  <a:pt x="223" y="455"/>
                </a:cubicBezTo>
                <a:cubicBezTo>
                  <a:pt x="226" y="456"/>
                  <a:pt x="227" y="457"/>
                  <a:pt x="229" y="457"/>
                </a:cubicBezTo>
                <a:cubicBezTo>
                  <a:pt x="230" y="457"/>
                  <a:pt x="231" y="456"/>
                  <a:pt x="232" y="456"/>
                </a:cubicBezTo>
                <a:cubicBezTo>
                  <a:pt x="233" y="452"/>
                  <a:pt x="234" y="448"/>
                  <a:pt x="236" y="445"/>
                </a:cubicBezTo>
                <a:cubicBezTo>
                  <a:pt x="238" y="441"/>
                  <a:pt x="240" y="438"/>
                  <a:pt x="241" y="435"/>
                </a:cubicBezTo>
                <a:cubicBezTo>
                  <a:pt x="247" y="432"/>
                  <a:pt x="252" y="429"/>
                  <a:pt x="257" y="432"/>
                </a:cubicBezTo>
                <a:cubicBezTo>
                  <a:pt x="260" y="438"/>
                  <a:pt x="260" y="443"/>
                  <a:pt x="258" y="450"/>
                </a:cubicBezTo>
                <a:close/>
                <a:moveTo>
                  <a:pt x="546" y="166"/>
                </a:moveTo>
                <a:cubicBezTo>
                  <a:pt x="523" y="160"/>
                  <a:pt x="492" y="158"/>
                  <a:pt x="478" y="161"/>
                </a:cubicBezTo>
                <a:cubicBezTo>
                  <a:pt x="473" y="177"/>
                  <a:pt x="471" y="195"/>
                  <a:pt x="470" y="213"/>
                </a:cubicBezTo>
                <a:cubicBezTo>
                  <a:pt x="487" y="218"/>
                  <a:pt x="505" y="221"/>
                  <a:pt x="522" y="225"/>
                </a:cubicBezTo>
                <a:cubicBezTo>
                  <a:pt x="525" y="225"/>
                  <a:pt x="528" y="225"/>
                  <a:pt x="530" y="224"/>
                </a:cubicBezTo>
                <a:cubicBezTo>
                  <a:pt x="535" y="215"/>
                  <a:pt x="543" y="183"/>
                  <a:pt x="546" y="166"/>
                </a:cubicBezTo>
                <a:close/>
                <a:moveTo>
                  <a:pt x="483" y="478"/>
                </a:moveTo>
                <a:cubicBezTo>
                  <a:pt x="480" y="472"/>
                  <a:pt x="478" y="465"/>
                  <a:pt x="475" y="459"/>
                </a:cubicBezTo>
                <a:cubicBezTo>
                  <a:pt x="468" y="448"/>
                  <a:pt x="460" y="438"/>
                  <a:pt x="449" y="432"/>
                </a:cubicBezTo>
                <a:cubicBezTo>
                  <a:pt x="443" y="429"/>
                  <a:pt x="437" y="427"/>
                  <a:pt x="431" y="428"/>
                </a:cubicBezTo>
                <a:cubicBezTo>
                  <a:pt x="422" y="430"/>
                  <a:pt x="416" y="436"/>
                  <a:pt x="415" y="445"/>
                </a:cubicBezTo>
                <a:cubicBezTo>
                  <a:pt x="421" y="448"/>
                  <a:pt x="429" y="444"/>
                  <a:pt x="434" y="449"/>
                </a:cubicBezTo>
                <a:cubicBezTo>
                  <a:pt x="439" y="460"/>
                  <a:pt x="439" y="462"/>
                  <a:pt x="428" y="469"/>
                </a:cubicBezTo>
                <a:cubicBezTo>
                  <a:pt x="420" y="471"/>
                  <a:pt x="415" y="464"/>
                  <a:pt x="408" y="462"/>
                </a:cubicBezTo>
                <a:cubicBezTo>
                  <a:pt x="407" y="464"/>
                  <a:pt x="406" y="465"/>
                  <a:pt x="405" y="466"/>
                </a:cubicBezTo>
                <a:cubicBezTo>
                  <a:pt x="405" y="467"/>
                  <a:pt x="405" y="468"/>
                  <a:pt x="405" y="469"/>
                </a:cubicBezTo>
                <a:cubicBezTo>
                  <a:pt x="410" y="474"/>
                  <a:pt x="419" y="474"/>
                  <a:pt x="423" y="483"/>
                </a:cubicBezTo>
                <a:cubicBezTo>
                  <a:pt x="423" y="485"/>
                  <a:pt x="422" y="489"/>
                  <a:pt x="420" y="491"/>
                </a:cubicBezTo>
                <a:cubicBezTo>
                  <a:pt x="417" y="494"/>
                  <a:pt x="413" y="495"/>
                  <a:pt x="409" y="496"/>
                </a:cubicBezTo>
                <a:cubicBezTo>
                  <a:pt x="407" y="497"/>
                  <a:pt x="404" y="495"/>
                  <a:pt x="402" y="495"/>
                </a:cubicBezTo>
                <a:cubicBezTo>
                  <a:pt x="401" y="495"/>
                  <a:pt x="400" y="496"/>
                  <a:pt x="399" y="496"/>
                </a:cubicBezTo>
                <a:cubicBezTo>
                  <a:pt x="399" y="498"/>
                  <a:pt x="400" y="499"/>
                  <a:pt x="400" y="500"/>
                </a:cubicBezTo>
                <a:cubicBezTo>
                  <a:pt x="420" y="503"/>
                  <a:pt x="456" y="500"/>
                  <a:pt x="477" y="494"/>
                </a:cubicBezTo>
                <a:cubicBezTo>
                  <a:pt x="479" y="489"/>
                  <a:pt x="481" y="484"/>
                  <a:pt x="483" y="478"/>
                </a:cubicBezTo>
                <a:close/>
                <a:moveTo>
                  <a:pt x="705" y="227"/>
                </a:moveTo>
                <a:cubicBezTo>
                  <a:pt x="700" y="220"/>
                  <a:pt x="696" y="215"/>
                  <a:pt x="692" y="211"/>
                </a:cubicBezTo>
                <a:cubicBezTo>
                  <a:pt x="686" y="205"/>
                  <a:pt x="680" y="201"/>
                  <a:pt x="673" y="198"/>
                </a:cubicBezTo>
                <a:cubicBezTo>
                  <a:pt x="668" y="195"/>
                  <a:pt x="662" y="194"/>
                  <a:pt x="656" y="194"/>
                </a:cubicBezTo>
                <a:cubicBezTo>
                  <a:pt x="650" y="193"/>
                  <a:pt x="645" y="196"/>
                  <a:pt x="643" y="202"/>
                </a:cubicBezTo>
                <a:cubicBezTo>
                  <a:pt x="651" y="205"/>
                  <a:pt x="660" y="201"/>
                  <a:pt x="666" y="208"/>
                </a:cubicBezTo>
                <a:cubicBezTo>
                  <a:pt x="665" y="217"/>
                  <a:pt x="665" y="217"/>
                  <a:pt x="658" y="223"/>
                </a:cubicBezTo>
                <a:cubicBezTo>
                  <a:pt x="648" y="228"/>
                  <a:pt x="642" y="221"/>
                  <a:pt x="633" y="219"/>
                </a:cubicBezTo>
                <a:cubicBezTo>
                  <a:pt x="631" y="222"/>
                  <a:pt x="628" y="225"/>
                  <a:pt x="626" y="228"/>
                </a:cubicBezTo>
                <a:cubicBezTo>
                  <a:pt x="624" y="230"/>
                  <a:pt x="623" y="232"/>
                  <a:pt x="626" y="235"/>
                </a:cubicBezTo>
                <a:cubicBezTo>
                  <a:pt x="633" y="234"/>
                  <a:pt x="640" y="229"/>
                  <a:pt x="648" y="233"/>
                </a:cubicBezTo>
                <a:cubicBezTo>
                  <a:pt x="651" y="242"/>
                  <a:pt x="645" y="246"/>
                  <a:pt x="640" y="251"/>
                </a:cubicBezTo>
                <a:cubicBezTo>
                  <a:pt x="636" y="252"/>
                  <a:pt x="632" y="253"/>
                  <a:pt x="627" y="254"/>
                </a:cubicBezTo>
                <a:cubicBezTo>
                  <a:pt x="628" y="257"/>
                  <a:pt x="628" y="259"/>
                  <a:pt x="628" y="260"/>
                </a:cubicBezTo>
                <a:cubicBezTo>
                  <a:pt x="635" y="264"/>
                  <a:pt x="641" y="262"/>
                  <a:pt x="647" y="260"/>
                </a:cubicBezTo>
                <a:cubicBezTo>
                  <a:pt x="660" y="257"/>
                  <a:pt x="673" y="253"/>
                  <a:pt x="686" y="248"/>
                </a:cubicBezTo>
                <a:cubicBezTo>
                  <a:pt x="691" y="246"/>
                  <a:pt x="698" y="247"/>
                  <a:pt x="703" y="242"/>
                </a:cubicBezTo>
                <a:cubicBezTo>
                  <a:pt x="704" y="240"/>
                  <a:pt x="705" y="237"/>
                  <a:pt x="705" y="234"/>
                </a:cubicBezTo>
                <a:cubicBezTo>
                  <a:pt x="706" y="231"/>
                  <a:pt x="705" y="228"/>
                  <a:pt x="705" y="227"/>
                </a:cubicBezTo>
                <a:close/>
                <a:moveTo>
                  <a:pt x="787" y="233"/>
                </a:moveTo>
                <a:cubicBezTo>
                  <a:pt x="768" y="225"/>
                  <a:pt x="734" y="217"/>
                  <a:pt x="718" y="217"/>
                </a:cubicBezTo>
                <a:cubicBezTo>
                  <a:pt x="711" y="229"/>
                  <a:pt x="710" y="240"/>
                  <a:pt x="713" y="254"/>
                </a:cubicBezTo>
                <a:cubicBezTo>
                  <a:pt x="734" y="259"/>
                  <a:pt x="755" y="264"/>
                  <a:pt x="778" y="266"/>
                </a:cubicBezTo>
                <a:cubicBezTo>
                  <a:pt x="782" y="256"/>
                  <a:pt x="785" y="245"/>
                  <a:pt x="787" y="233"/>
                </a:cubicBezTo>
                <a:close/>
                <a:moveTo>
                  <a:pt x="534" y="302"/>
                </a:moveTo>
                <a:cubicBezTo>
                  <a:pt x="523" y="311"/>
                  <a:pt x="513" y="320"/>
                  <a:pt x="506" y="332"/>
                </a:cubicBezTo>
                <a:cubicBezTo>
                  <a:pt x="503" y="337"/>
                  <a:pt x="499" y="342"/>
                  <a:pt x="499" y="348"/>
                </a:cubicBezTo>
                <a:cubicBezTo>
                  <a:pt x="515" y="361"/>
                  <a:pt x="521" y="364"/>
                  <a:pt x="532" y="365"/>
                </a:cubicBezTo>
                <a:cubicBezTo>
                  <a:pt x="540" y="356"/>
                  <a:pt x="554" y="332"/>
                  <a:pt x="558" y="320"/>
                </a:cubicBezTo>
                <a:cubicBezTo>
                  <a:pt x="553" y="310"/>
                  <a:pt x="543" y="306"/>
                  <a:pt x="534" y="302"/>
                </a:cubicBezTo>
                <a:close/>
                <a:moveTo>
                  <a:pt x="71" y="395"/>
                </a:moveTo>
                <a:cubicBezTo>
                  <a:pt x="64" y="395"/>
                  <a:pt x="59" y="396"/>
                  <a:pt x="53" y="396"/>
                </a:cubicBezTo>
                <a:cubicBezTo>
                  <a:pt x="50" y="404"/>
                  <a:pt x="50" y="404"/>
                  <a:pt x="51" y="412"/>
                </a:cubicBezTo>
                <a:cubicBezTo>
                  <a:pt x="53" y="415"/>
                  <a:pt x="57" y="418"/>
                  <a:pt x="61" y="417"/>
                </a:cubicBezTo>
                <a:cubicBezTo>
                  <a:pt x="65" y="417"/>
                  <a:pt x="68" y="416"/>
                  <a:pt x="71" y="414"/>
                </a:cubicBezTo>
                <a:cubicBezTo>
                  <a:pt x="85" y="406"/>
                  <a:pt x="100" y="397"/>
                  <a:pt x="114" y="388"/>
                </a:cubicBezTo>
                <a:cubicBezTo>
                  <a:pt x="114" y="385"/>
                  <a:pt x="114" y="381"/>
                  <a:pt x="114" y="378"/>
                </a:cubicBezTo>
                <a:cubicBezTo>
                  <a:pt x="108" y="368"/>
                  <a:pt x="99" y="363"/>
                  <a:pt x="89" y="360"/>
                </a:cubicBezTo>
                <a:cubicBezTo>
                  <a:pt x="75" y="356"/>
                  <a:pt x="59" y="360"/>
                  <a:pt x="51" y="374"/>
                </a:cubicBezTo>
                <a:cubicBezTo>
                  <a:pt x="50" y="376"/>
                  <a:pt x="48" y="378"/>
                  <a:pt x="51" y="380"/>
                </a:cubicBezTo>
                <a:cubicBezTo>
                  <a:pt x="66" y="373"/>
                  <a:pt x="67" y="373"/>
                  <a:pt x="80" y="376"/>
                </a:cubicBezTo>
                <a:cubicBezTo>
                  <a:pt x="83" y="385"/>
                  <a:pt x="78" y="390"/>
                  <a:pt x="71" y="395"/>
                </a:cubicBezTo>
                <a:close/>
                <a:moveTo>
                  <a:pt x="153" y="357"/>
                </a:moveTo>
                <a:cubicBezTo>
                  <a:pt x="142" y="358"/>
                  <a:pt x="131" y="357"/>
                  <a:pt x="121" y="358"/>
                </a:cubicBezTo>
                <a:cubicBezTo>
                  <a:pt x="120" y="368"/>
                  <a:pt x="124" y="403"/>
                  <a:pt x="127" y="415"/>
                </a:cubicBezTo>
                <a:cubicBezTo>
                  <a:pt x="136" y="417"/>
                  <a:pt x="146" y="417"/>
                  <a:pt x="155" y="412"/>
                </a:cubicBezTo>
                <a:cubicBezTo>
                  <a:pt x="158" y="399"/>
                  <a:pt x="156" y="369"/>
                  <a:pt x="153" y="357"/>
                </a:cubicBezTo>
                <a:close/>
                <a:moveTo>
                  <a:pt x="501" y="464"/>
                </a:moveTo>
                <a:cubicBezTo>
                  <a:pt x="493" y="472"/>
                  <a:pt x="489" y="480"/>
                  <a:pt x="487" y="488"/>
                </a:cubicBezTo>
                <a:cubicBezTo>
                  <a:pt x="486" y="490"/>
                  <a:pt x="487" y="492"/>
                  <a:pt x="488" y="495"/>
                </a:cubicBezTo>
                <a:cubicBezTo>
                  <a:pt x="504" y="496"/>
                  <a:pt x="519" y="496"/>
                  <a:pt x="535" y="494"/>
                </a:cubicBezTo>
                <a:cubicBezTo>
                  <a:pt x="536" y="494"/>
                  <a:pt x="538" y="493"/>
                  <a:pt x="539" y="492"/>
                </a:cubicBezTo>
                <a:cubicBezTo>
                  <a:pt x="540" y="491"/>
                  <a:pt x="540" y="490"/>
                  <a:pt x="541" y="488"/>
                </a:cubicBezTo>
                <a:cubicBezTo>
                  <a:pt x="534" y="479"/>
                  <a:pt x="522" y="475"/>
                  <a:pt x="513" y="468"/>
                </a:cubicBezTo>
                <a:cubicBezTo>
                  <a:pt x="510" y="465"/>
                  <a:pt x="506" y="463"/>
                  <a:pt x="501" y="464"/>
                </a:cubicBezTo>
                <a:close/>
                <a:moveTo>
                  <a:pt x="519" y="302"/>
                </a:moveTo>
                <a:cubicBezTo>
                  <a:pt x="524" y="300"/>
                  <a:pt x="526" y="296"/>
                  <a:pt x="526" y="292"/>
                </a:cubicBezTo>
                <a:cubicBezTo>
                  <a:pt x="526" y="280"/>
                  <a:pt x="526" y="268"/>
                  <a:pt x="520" y="256"/>
                </a:cubicBezTo>
                <a:cubicBezTo>
                  <a:pt x="514" y="258"/>
                  <a:pt x="508" y="258"/>
                  <a:pt x="504" y="262"/>
                </a:cubicBezTo>
                <a:cubicBezTo>
                  <a:pt x="507" y="285"/>
                  <a:pt x="511" y="294"/>
                  <a:pt x="519" y="302"/>
                </a:cubicBezTo>
                <a:close/>
                <a:moveTo>
                  <a:pt x="579" y="473"/>
                </a:moveTo>
                <a:cubicBezTo>
                  <a:pt x="567" y="472"/>
                  <a:pt x="556" y="470"/>
                  <a:pt x="545" y="473"/>
                </a:cubicBezTo>
                <a:cubicBezTo>
                  <a:pt x="545" y="473"/>
                  <a:pt x="544" y="475"/>
                  <a:pt x="544" y="476"/>
                </a:cubicBezTo>
                <a:cubicBezTo>
                  <a:pt x="547" y="479"/>
                  <a:pt x="551" y="481"/>
                  <a:pt x="554" y="484"/>
                </a:cubicBezTo>
                <a:cubicBezTo>
                  <a:pt x="562" y="480"/>
                  <a:pt x="571" y="484"/>
                  <a:pt x="578" y="480"/>
                </a:cubicBezTo>
                <a:cubicBezTo>
                  <a:pt x="578" y="478"/>
                  <a:pt x="579" y="477"/>
                  <a:pt x="579" y="473"/>
                </a:cubicBezTo>
                <a:close/>
                <a:moveTo>
                  <a:pt x="492" y="260"/>
                </a:moveTo>
                <a:cubicBezTo>
                  <a:pt x="488" y="260"/>
                  <a:pt x="485" y="259"/>
                  <a:pt x="481" y="258"/>
                </a:cubicBezTo>
                <a:cubicBezTo>
                  <a:pt x="477" y="264"/>
                  <a:pt x="476" y="268"/>
                  <a:pt x="477" y="273"/>
                </a:cubicBezTo>
                <a:cubicBezTo>
                  <a:pt x="477" y="274"/>
                  <a:pt x="478" y="275"/>
                  <a:pt x="479" y="277"/>
                </a:cubicBezTo>
                <a:cubicBezTo>
                  <a:pt x="482" y="276"/>
                  <a:pt x="485" y="276"/>
                  <a:pt x="487" y="276"/>
                </a:cubicBezTo>
                <a:cubicBezTo>
                  <a:pt x="492" y="272"/>
                  <a:pt x="493" y="267"/>
                  <a:pt x="492" y="260"/>
                </a:cubicBezTo>
                <a:close/>
                <a:moveTo>
                  <a:pt x="585" y="378"/>
                </a:moveTo>
                <a:cubicBezTo>
                  <a:pt x="588" y="374"/>
                  <a:pt x="590" y="370"/>
                  <a:pt x="592" y="367"/>
                </a:cubicBezTo>
                <a:cubicBezTo>
                  <a:pt x="590" y="362"/>
                  <a:pt x="588" y="359"/>
                  <a:pt x="583" y="360"/>
                </a:cubicBezTo>
                <a:cubicBezTo>
                  <a:pt x="575" y="372"/>
                  <a:pt x="575" y="372"/>
                  <a:pt x="577" y="375"/>
                </a:cubicBezTo>
                <a:cubicBezTo>
                  <a:pt x="578" y="376"/>
                  <a:pt x="581" y="377"/>
                  <a:pt x="585" y="378"/>
                </a:cubicBezTo>
                <a:close/>
                <a:moveTo>
                  <a:pt x="437" y="289"/>
                </a:moveTo>
                <a:cubicBezTo>
                  <a:pt x="440" y="288"/>
                  <a:pt x="442" y="288"/>
                  <a:pt x="444" y="287"/>
                </a:cubicBezTo>
                <a:cubicBezTo>
                  <a:pt x="444" y="275"/>
                  <a:pt x="442" y="273"/>
                  <a:pt x="432" y="272"/>
                </a:cubicBezTo>
                <a:cubicBezTo>
                  <a:pt x="430" y="278"/>
                  <a:pt x="432" y="283"/>
                  <a:pt x="437" y="289"/>
                </a:cubicBezTo>
                <a:close/>
                <a:moveTo>
                  <a:pt x="351" y="254"/>
                </a:moveTo>
                <a:cubicBezTo>
                  <a:pt x="356" y="250"/>
                  <a:pt x="355" y="245"/>
                  <a:pt x="355" y="241"/>
                </a:cubicBezTo>
                <a:cubicBezTo>
                  <a:pt x="354" y="239"/>
                  <a:pt x="352" y="237"/>
                  <a:pt x="348" y="238"/>
                </a:cubicBezTo>
                <a:cubicBezTo>
                  <a:pt x="346" y="241"/>
                  <a:pt x="343" y="245"/>
                  <a:pt x="344" y="251"/>
                </a:cubicBezTo>
                <a:cubicBezTo>
                  <a:pt x="346" y="252"/>
                  <a:pt x="349" y="253"/>
                  <a:pt x="351" y="254"/>
                </a:cubicBezTo>
                <a:close/>
                <a:moveTo>
                  <a:pt x="823" y="256"/>
                </a:moveTo>
                <a:cubicBezTo>
                  <a:pt x="821" y="250"/>
                  <a:pt x="819" y="247"/>
                  <a:pt x="812" y="248"/>
                </a:cubicBezTo>
                <a:cubicBezTo>
                  <a:pt x="813" y="253"/>
                  <a:pt x="808" y="258"/>
                  <a:pt x="812" y="264"/>
                </a:cubicBezTo>
                <a:cubicBezTo>
                  <a:pt x="818" y="265"/>
                  <a:pt x="821" y="262"/>
                  <a:pt x="823" y="256"/>
                </a:cubicBezTo>
                <a:close/>
                <a:moveTo>
                  <a:pt x="198" y="390"/>
                </a:moveTo>
                <a:cubicBezTo>
                  <a:pt x="206" y="385"/>
                  <a:pt x="207" y="381"/>
                  <a:pt x="206" y="376"/>
                </a:cubicBezTo>
                <a:cubicBezTo>
                  <a:pt x="205" y="374"/>
                  <a:pt x="204" y="371"/>
                  <a:pt x="200" y="373"/>
                </a:cubicBezTo>
                <a:cubicBezTo>
                  <a:pt x="199" y="378"/>
                  <a:pt x="199" y="382"/>
                  <a:pt x="198" y="390"/>
                </a:cubicBezTo>
                <a:close/>
                <a:moveTo>
                  <a:pt x="240" y="454"/>
                </a:moveTo>
                <a:cubicBezTo>
                  <a:pt x="249" y="450"/>
                  <a:pt x="250" y="450"/>
                  <a:pt x="251" y="447"/>
                </a:cubicBezTo>
                <a:cubicBezTo>
                  <a:pt x="252" y="445"/>
                  <a:pt x="252" y="442"/>
                  <a:pt x="252" y="439"/>
                </a:cubicBezTo>
                <a:cubicBezTo>
                  <a:pt x="244" y="441"/>
                  <a:pt x="243" y="446"/>
                  <a:pt x="240" y="454"/>
                </a:cubicBezTo>
                <a:close/>
                <a:moveTo>
                  <a:pt x="687" y="338"/>
                </a:moveTo>
                <a:cubicBezTo>
                  <a:pt x="680" y="338"/>
                  <a:pt x="677" y="342"/>
                  <a:pt x="676" y="347"/>
                </a:cubicBezTo>
                <a:cubicBezTo>
                  <a:pt x="677" y="349"/>
                  <a:pt x="678" y="350"/>
                  <a:pt x="680" y="352"/>
                </a:cubicBezTo>
                <a:cubicBezTo>
                  <a:pt x="685" y="349"/>
                  <a:pt x="687" y="345"/>
                  <a:pt x="687" y="338"/>
                </a:cubicBezTo>
                <a:close/>
                <a:moveTo>
                  <a:pt x="73" y="382"/>
                </a:moveTo>
                <a:cubicBezTo>
                  <a:pt x="63" y="380"/>
                  <a:pt x="63" y="380"/>
                  <a:pt x="60" y="387"/>
                </a:cubicBezTo>
                <a:cubicBezTo>
                  <a:pt x="68" y="389"/>
                  <a:pt x="68" y="389"/>
                  <a:pt x="73" y="382"/>
                </a:cubicBezTo>
                <a:close/>
                <a:moveTo>
                  <a:pt x="427" y="462"/>
                </a:moveTo>
                <a:cubicBezTo>
                  <a:pt x="428" y="460"/>
                  <a:pt x="429" y="459"/>
                  <a:pt x="431" y="458"/>
                </a:cubicBezTo>
                <a:cubicBezTo>
                  <a:pt x="427" y="452"/>
                  <a:pt x="423" y="452"/>
                  <a:pt x="418" y="455"/>
                </a:cubicBezTo>
                <a:cubicBezTo>
                  <a:pt x="418" y="460"/>
                  <a:pt x="422" y="460"/>
                  <a:pt x="427" y="462"/>
                </a:cubicBezTo>
                <a:close/>
                <a:moveTo>
                  <a:pt x="341" y="488"/>
                </a:moveTo>
                <a:cubicBezTo>
                  <a:pt x="344" y="490"/>
                  <a:pt x="347" y="491"/>
                  <a:pt x="350" y="487"/>
                </a:cubicBezTo>
                <a:cubicBezTo>
                  <a:pt x="350" y="486"/>
                  <a:pt x="350" y="485"/>
                  <a:pt x="350" y="483"/>
                </a:cubicBezTo>
                <a:cubicBezTo>
                  <a:pt x="347" y="483"/>
                  <a:pt x="345" y="483"/>
                  <a:pt x="342" y="483"/>
                </a:cubicBezTo>
                <a:cubicBezTo>
                  <a:pt x="341" y="485"/>
                  <a:pt x="341" y="486"/>
                  <a:pt x="341" y="488"/>
                </a:cubicBezTo>
                <a:close/>
                <a:moveTo>
                  <a:pt x="406" y="478"/>
                </a:moveTo>
                <a:cubicBezTo>
                  <a:pt x="404" y="484"/>
                  <a:pt x="406" y="487"/>
                  <a:pt x="411" y="488"/>
                </a:cubicBezTo>
                <a:cubicBezTo>
                  <a:pt x="412" y="487"/>
                  <a:pt x="413" y="486"/>
                  <a:pt x="416" y="484"/>
                </a:cubicBezTo>
                <a:cubicBezTo>
                  <a:pt x="412" y="482"/>
                  <a:pt x="410" y="480"/>
                  <a:pt x="406" y="478"/>
                </a:cubicBezTo>
                <a:close/>
                <a:moveTo>
                  <a:pt x="516" y="82"/>
                </a:moveTo>
                <a:cubicBezTo>
                  <a:pt x="509" y="87"/>
                  <a:pt x="509" y="87"/>
                  <a:pt x="513" y="95"/>
                </a:cubicBezTo>
                <a:cubicBezTo>
                  <a:pt x="517" y="91"/>
                  <a:pt x="518" y="87"/>
                  <a:pt x="516" y="82"/>
                </a:cubicBezTo>
                <a:close/>
                <a:moveTo>
                  <a:pt x="653" y="219"/>
                </a:moveTo>
                <a:cubicBezTo>
                  <a:pt x="655" y="216"/>
                  <a:pt x="656" y="214"/>
                  <a:pt x="657" y="213"/>
                </a:cubicBezTo>
                <a:cubicBezTo>
                  <a:pt x="652" y="209"/>
                  <a:pt x="649" y="210"/>
                  <a:pt x="645" y="214"/>
                </a:cubicBezTo>
                <a:cubicBezTo>
                  <a:pt x="648" y="216"/>
                  <a:pt x="650" y="217"/>
                  <a:pt x="653" y="219"/>
                </a:cubicBezTo>
                <a:close/>
                <a:moveTo>
                  <a:pt x="265" y="463"/>
                </a:moveTo>
                <a:cubicBezTo>
                  <a:pt x="270" y="463"/>
                  <a:pt x="271" y="459"/>
                  <a:pt x="272" y="457"/>
                </a:cubicBezTo>
                <a:cubicBezTo>
                  <a:pt x="273" y="455"/>
                  <a:pt x="273" y="453"/>
                  <a:pt x="270" y="452"/>
                </a:cubicBezTo>
                <a:cubicBezTo>
                  <a:pt x="266" y="455"/>
                  <a:pt x="264" y="458"/>
                  <a:pt x="265" y="463"/>
                </a:cubicBezTo>
                <a:close/>
                <a:moveTo>
                  <a:pt x="448" y="249"/>
                </a:moveTo>
                <a:cubicBezTo>
                  <a:pt x="450" y="255"/>
                  <a:pt x="452" y="256"/>
                  <a:pt x="456" y="253"/>
                </a:cubicBezTo>
                <a:cubicBezTo>
                  <a:pt x="453" y="251"/>
                  <a:pt x="452" y="251"/>
                  <a:pt x="448" y="249"/>
                </a:cubicBezTo>
                <a:close/>
                <a:moveTo>
                  <a:pt x="544" y="84"/>
                </a:moveTo>
                <a:cubicBezTo>
                  <a:pt x="542" y="88"/>
                  <a:pt x="540" y="90"/>
                  <a:pt x="544" y="92"/>
                </a:cubicBezTo>
                <a:cubicBezTo>
                  <a:pt x="544" y="89"/>
                  <a:pt x="544" y="88"/>
                  <a:pt x="544" y="84"/>
                </a:cubicBezTo>
                <a:close/>
                <a:moveTo>
                  <a:pt x="638" y="240"/>
                </a:moveTo>
                <a:cubicBezTo>
                  <a:pt x="634" y="239"/>
                  <a:pt x="632" y="240"/>
                  <a:pt x="634" y="244"/>
                </a:cubicBezTo>
                <a:cubicBezTo>
                  <a:pt x="637" y="244"/>
                  <a:pt x="639" y="244"/>
                  <a:pt x="638" y="2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970264" y="1630441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4" name="TextBox 78"/>
          <p:cNvSpPr txBox="1"/>
          <p:nvPr/>
        </p:nvSpPr>
        <p:spPr>
          <a:xfrm>
            <a:off x="973808" y="2032032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70264" y="377532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5" name="TextBox 78"/>
          <p:cNvSpPr txBox="1"/>
          <p:nvPr/>
        </p:nvSpPr>
        <p:spPr>
          <a:xfrm>
            <a:off x="973808" y="4176920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980664" y="1630441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2" name="TextBox 78"/>
          <p:cNvSpPr txBox="1"/>
          <p:nvPr/>
        </p:nvSpPr>
        <p:spPr>
          <a:xfrm>
            <a:off x="7984208" y="2032032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980664" y="377532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4" name="TextBox 78"/>
          <p:cNvSpPr txBox="1"/>
          <p:nvPr/>
        </p:nvSpPr>
        <p:spPr>
          <a:xfrm>
            <a:off x="7984208" y="4176920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PA-组合 39"/>
          <p:cNvGrpSpPr/>
          <p:nvPr>
            <p:custDataLst>
              <p:tags r:id="rId1"/>
            </p:custDataLst>
          </p:nvPr>
        </p:nvGrpSpPr>
        <p:grpSpPr>
          <a:xfrm>
            <a:off x="4267056" y="1600647"/>
            <a:ext cx="3658310" cy="3657133"/>
            <a:chOff x="3200032" y="1200149"/>
            <a:chExt cx="2743934" cy="2743202"/>
          </a:xfrm>
        </p:grpSpPr>
        <p:grpSp>
          <p:nvGrpSpPr>
            <p:cNvPr id="4" name="组合 3"/>
            <p:cNvGrpSpPr/>
            <p:nvPr/>
          </p:nvGrpSpPr>
          <p:grpSpPr>
            <a:xfrm>
              <a:off x="4736293" y="2102461"/>
              <a:ext cx="1207673" cy="939893"/>
              <a:chOff x="6340900" y="2729465"/>
              <a:chExt cx="1800195" cy="1401034"/>
            </a:xfrm>
          </p:grpSpPr>
          <p:sp>
            <p:nvSpPr>
              <p:cNvPr id="35" name="PA-矩形 34"/>
              <p:cNvSpPr/>
              <p:nvPr>
                <p:custDataLst>
                  <p:tags r:id="rId27"/>
                </p:custDataLst>
              </p:nvPr>
            </p:nvSpPr>
            <p:spPr>
              <a:xfrm rot="5400000">
                <a:off x="6755137" y="2973716"/>
                <a:ext cx="1020158" cy="938165"/>
              </a:xfrm>
              <a:prstGeom prst="rect">
                <a:avLst/>
              </a:prstGeom>
              <a:solidFill>
                <a:srgbClr val="FF5B4A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PA-任意多边形: 形状 35"/>
              <p:cNvSpPr/>
              <p:nvPr>
                <p:custDataLst>
                  <p:tags r:id="rId28"/>
                </p:custDataLst>
              </p:nvPr>
            </p:nvSpPr>
            <p:spPr>
              <a:xfrm>
                <a:off x="7440578" y="2729465"/>
                <a:ext cx="700517" cy="1401034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5B4A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7" name="PA-矩形 36"/>
              <p:cNvSpPr/>
              <p:nvPr>
                <p:custDataLst>
                  <p:tags r:id="rId29"/>
                </p:custDataLst>
              </p:nvPr>
            </p:nvSpPr>
            <p:spPr>
              <a:xfrm>
                <a:off x="6340900" y="2729465"/>
                <a:ext cx="1099678" cy="455234"/>
              </a:xfrm>
              <a:prstGeom prst="rect">
                <a:avLst/>
              </a:prstGeom>
              <a:solidFill>
                <a:srgbClr val="FF5B4A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PA-矩形 37"/>
              <p:cNvSpPr/>
              <p:nvPr>
                <p:custDataLst>
                  <p:tags r:id="rId30"/>
                </p:custDataLst>
              </p:nvPr>
            </p:nvSpPr>
            <p:spPr>
              <a:xfrm>
                <a:off x="6797285" y="3675265"/>
                <a:ext cx="643292" cy="455234"/>
              </a:xfrm>
              <a:prstGeom prst="rect">
                <a:avLst/>
              </a:prstGeom>
              <a:solidFill>
                <a:srgbClr val="FF5B4A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3200032" y="2102461"/>
              <a:ext cx="1206386" cy="939893"/>
              <a:chOff x="4050905" y="2729465"/>
              <a:chExt cx="1798278" cy="1401034"/>
            </a:xfrm>
          </p:grpSpPr>
          <p:sp>
            <p:nvSpPr>
              <p:cNvPr id="31" name="PA-任意多边形: 形状 30"/>
              <p:cNvSpPr/>
              <p:nvPr>
                <p:custDataLst>
                  <p:tags r:id="rId23"/>
                </p:custDataLst>
              </p:nvPr>
            </p:nvSpPr>
            <p:spPr>
              <a:xfrm rot="10800000">
                <a:off x="4050905" y="2729465"/>
                <a:ext cx="700517" cy="1401034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5B4A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PA-矩形 31"/>
              <p:cNvSpPr/>
              <p:nvPr>
                <p:custDataLst>
                  <p:tags r:id="rId24"/>
                </p:custDataLst>
              </p:nvPr>
            </p:nvSpPr>
            <p:spPr>
              <a:xfrm rot="10800000">
                <a:off x="4751422" y="3675264"/>
                <a:ext cx="1097761" cy="455234"/>
              </a:xfrm>
              <a:prstGeom prst="rect">
                <a:avLst/>
              </a:prstGeom>
              <a:solidFill>
                <a:srgbClr val="FF5B4A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PA-矩形 32"/>
              <p:cNvSpPr/>
              <p:nvPr>
                <p:custDataLst>
                  <p:tags r:id="rId25"/>
                </p:custDataLst>
              </p:nvPr>
            </p:nvSpPr>
            <p:spPr>
              <a:xfrm rot="10800000">
                <a:off x="4751423" y="2729465"/>
                <a:ext cx="643292" cy="455234"/>
              </a:xfrm>
              <a:prstGeom prst="rect">
                <a:avLst/>
              </a:prstGeom>
              <a:solidFill>
                <a:srgbClr val="FF5B4A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4" name="PA-矩形 33"/>
              <p:cNvSpPr/>
              <p:nvPr>
                <p:custDataLst>
                  <p:tags r:id="rId26"/>
                </p:custDataLst>
              </p:nvPr>
            </p:nvSpPr>
            <p:spPr>
              <a:xfrm rot="5400000">
                <a:off x="4415362" y="2973717"/>
                <a:ext cx="1020158" cy="938165"/>
              </a:xfrm>
              <a:prstGeom prst="rect">
                <a:avLst/>
              </a:prstGeom>
              <a:solidFill>
                <a:srgbClr val="FF5B4A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101796" y="1200149"/>
              <a:ext cx="939895" cy="1207199"/>
              <a:chOff x="5395099" y="1384451"/>
              <a:chExt cx="1401036" cy="1799487"/>
            </a:xfrm>
          </p:grpSpPr>
          <p:sp>
            <p:nvSpPr>
              <p:cNvPr id="27" name="PA-任意多边形: 形状 26"/>
              <p:cNvSpPr/>
              <p:nvPr>
                <p:custDataLst>
                  <p:tags r:id="rId19"/>
                </p:custDataLst>
              </p:nvPr>
            </p:nvSpPr>
            <p:spPr>
              <a:xfrm rot="5400000" flipH="1" flipV="1">
                <a:off x="5745359" y="1034192"/>
                <a:ext cx="700517" cy="1401035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PA-矩形 27"/>
              <p:cNvSpPr/>
              <p:nvPr>
                <p:custDataLst>
                  <p:tags r:id="rId20"/>
                </p:custDataLst>
              </p:nvPr>
            </p:nvSpPr>
            <p:spPr>
              <a:xfrm rot="5400000" flipH="1" flipV="1">
                <a:off x="5073231" y="2406836"/>
                <a:ext cx="1098970" cy="455234"/>
              </a:xfrm>
              <a:prstGeom prst="rect">
                <a:avLst/>
              </a:prstGeom>
              <a:solidFill>
                <a:srgbClr val="FFC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9" name="PA-矩形 28"/>
              <p:cNvSpPr/>
              <p:nvPr>
                <p:custDataLst>
                  <p:tags r:id="rId21"/>
                </p:custDataLst>
              </p:nvPr>
            </p:nvSpPr>
            <p:spPr>
              <a:xfrm rot="5400000" flipH="1" flipV="1">
                <a:off x="6246871" y="2178998"/>
                <a:ext cx="643292" cy="455234"/>
              </a:xfrm>
              <a:prstGeom prst="rect">
                <a:avLst/>
              </a:prstGeom>
              <a:solidFill>
                <a:srgbClr val="FFC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PA-矩形 29"/>
              <p:cNvSpPr/>
              <p:nvPr>
                <p:custDataLst>
                  <p:tags r:id="rId22"/>
                </p:custDataLst>
              </p:nvPr>
            </p:nvSpPr>
            <p:spPr>
              <a:xfrm rot="5400000">
                <a:off x="5598795" y="1749703"/>
                <a:ext cx="1020158" cy="938165"/>
              </a:xfrm>
              <a:prstGeom prst="rect">
                <a:avLst/>
              </a:prstGeom>
              <a:solidFill>
                <a:srgbClr val="FFC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4101797" y="2736449"/>
              <a:ext cx="939894" cy="1206902"/>
              <a:chOff x="5395100" y="3674506"/>
              <a:chExt cx="1401035" cy="1799043"/>
            </a:xfrm>
            <a:solidFill>
              <a:srgbClr val="AABEB5"/>
            </a:solidFill>
          </p:grpSpPr>
          <p:sp>
            <p:nvSpPr>
              <p:cNvPr id="23" name="PA-任意多边形: 形状 22"/>
              <p:cNvSpPr/>
              <p:nvPr>
                <p:custDataLst>
                  <p:tags r:id="rId15"/>
                </p:custDataLst>
              </p:nvPr>
            </p:nvSpPr>
            <p:spPr>
              <a:xfrm rot="5400000">
                <a:off x="5745359" y="4422773"/>
                <a:ext cx="700517" cy="1401035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4" name="PA-矩形 23"/>
              <p:cNvSpPr/>
              <p:nvPr>
                <p:custDataLst>
                  <p:tags r:id="rId16"/>
                </p:custDataLst>
              </p:nvPr>
            </p:nvSpPr>
            <p:spPr>
              <a:xfrm rot="5400000">
                <a:off x="6019255" y="3996152"/>
                <a:ext cx="1098525" cy="455234"/>
              </a:xfrm>
              <a:prstGeom prst="rect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PA-矩形 24"/>
              <p:cNvSpPr/>
              <p:nvPr>
                <p:custDataLst>
                  <p:tags r:id="rId17"/>
                </p:custDataLst>
              </p:nvPr>
            </p:nvSpPr>
            <p:spPr>
              <a:xfrm rot="5400000">
                <a:off x="5301071" y="4223768"/>
                <a:ext cx="643292" cy="455234"/>
              </a:xfrm>
              <a:prstGeom prst="rect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PA-矩形 25"/>
              <p:cNvSpPr/>
              <p:nvPr>
                <p:custDataLst>
                  <p:tags r:id="rId18"/>
                </p:custDataLst>
              </p:nvPr>
            </p:nvSpPr>
            <p:spPr>
              <a:xfrm rot="5400000">
                <a:off x="5598795" y="4170735"/>
                <a:ext cx="1020158" cy="938165"/>
              </a:xfrm>
              <a:prstGeom prst="rect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705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8" name="PA-任意多边形: 形状 7"/>
            <p:cNvSpPr/>
            <p:nvPr>
              <p:custDataLst>
                <p:tags r:id="rId11"/>
              </p:custDataLst>
            </p:nvPr>
          </p:nvSpPr>
          <p:spPr bwMode="auto">
            <a:xfrm>
              <a:off x="3573863" y="2397926"/>
              <a:ext cx="293117" cy="29257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705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PA-任意多边形: 形状 8"/>
            <p:cNvSpPr/>
            <p:nvPr>
              <p:custDataLst>
                <p:tags r:id="rId12"/>
              </p:custDataLst>
            </p:nvPr>
          </p:nvSpPr>
          <p:spPr bwMode="auto">
            <a:xfrm>
              <a:off x="4377851" y="1519063"/>
              <a:ext cx="367511" cy="30206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705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PA-任意多边形: 形状 9"/>
            <p:cNvSpPr/>
            <p:nvPr>
              <p:custDataLst>
                <p:tags r:id="rId13"/>
              </p:custDataLst>
            </p:nvPr>
          </p:nvSpPr>
          <p:spPr bwMode="auto">
            <a:xfrm>
              <a:off x="4404174" y="3318280"/>
              <a:ext cx="314865" cy="303414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705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PA-任意多边形: 形状 10"/>
            <p:cNvSpPr>
              <a:spLocks noChangeAspect="1"/>
            </p:cNvSpPr>
            <p:nvPr>
              <p:custDataLst>
                <p:tags r:id="rId14"/>
              </p:custDataLst>
            </p:nvPr>
          </p:nvSpPr>
          <p:spPr bwMode="auto">
            <a:xfrm>
              <a:off x="5336893" y="2380536"/>
              <a:ext cx="345241" cy="344876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705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0" name="PA-组合 11"/>
          <p:cNvGrpSpPr/>
          <p:nvPr>
            <p:custDataLst>
              <p:tags r:id="rId2"/>
            </p:custDataLst>
          </p:nvPr>
        </p:nvGrpSpPr>
        <p:grpSpPr>
          <a:xfrm>
            <a:off x="710894" y="1978761"/>
            <a:ext cx="10770642" cy="3049696"/>
            <a:chOff x="735248" y="2643961"/>
            <a:chExt cx="10771430" cy="3050088"/>
          </a:xfrm>
        </p:grpSpPr>
        <p:grpSp>
          <p:nvGrpSpPr>
            <p:cNvPr id="21" name="组合 12"/>
            <p:cNvGrpSpPr/>
            <p:nvPr/>
          </p:nvGrpSpPr>
          <p:grpSpPr>
            <a:xfrm>
              <a:off x="8575271" y="2643961"/>
              <a:ext cx="2931407" cy="3046673"/>
              <a:chOff x="8575271" y="2643961"/>
              <a:chExt cx="2931407" cy="3046673"/>
            </a:xfrm>
          </p:grpSpPr>
          <p:sp>
            <p:nvSpPr>
              <p:cNvPr id="22" name="PA-文本框 94"/>
              <p:cNvSpPr txBox="1"/>
              <p:nvPr>
                <p:custDataLst>
                  <p:tags r:id="rId7"/>
                </p:custDataLst>
              </p:nvPr>
            </p:nvSpPr>
            <p:spPr>
              <a:xfrm>
                <a:off x="8575271" y="2643961"/>
                <a:ext cx="2897592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705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PA-矩形 19"/>
              <p:cNvSpPr/>
              <p:nvPr>
                <p:custDataLst>
                  <p:tags r:id="rId8"/>
                </p:custDataLst>
              </p:nvPr>
            </p:nvSpPr>
            <p:spPr>
              <a:xfrm>
                <a:off x="8575271" y="2920959"/>
                <a:ext cx="2897592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</a:br>
                <a: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0" name="PA-文本框 96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8591128" y="4808963"/>
                <a:ext cx="2915550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705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PA-矩形 21"/>
              <p:cNvSpPr/>
              <p:nvPr>
                <p:custDataLst>
                  <p:tags r:id="rId10"/>
                </p:custDataLst>
              </p:nvPr>
            </p:nvSpPr>
            <p:spPr>
              <a:xfrm>
                <a:off x="8591128" y="5085961"/>
                <a:ext cx="2915550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</a:br>
                <a: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42" name="组合 13"/>
            <p:cNvGrpSpPr/>
            <p:nvPr/>
          </p:nvGrpSpPr>
          <p:grpSpPr>
            <a:xfrm>
              <a:off x="735248" y="2719547"/>
              <a:ext cx="2902014" cy="2974502"/>
              <a:chOff x="735248" y="2719547"/>
              <a:chExt cx="2902014" cy="2974502"/>
            </a:xfrm>
          </p:grpSpPr>
          <p:sp>
            <p:nvSpPr>
              <p:cNvPr id="43" name="PA-文本框 90"/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735248" y="2719547"/>
                <a:ext cx="2902014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705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4" name="PA-矩形 15"/>
              <p:cNvSpPr/>
              <p:nvPr>
                <p:custDataLst>
                  <p:tags r:id="rId4"/>
                </p:custDataLst>
              </p:nvPr>
            </p:nvSpPr>
            <p:spPr>
              <a:xfrm>
                <a:off x="735248" y="2996545"/>
                <a:ext cx="2902014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</a:br>
                <a: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5" name="PA-文本框 92"/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735248" y="4812378"/>
                <a:ext cx="2855562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705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6" name="PA-矩形 17"/>
              <p:cNvSpPr/>
              <p:nvPr>
                <p:custDataLst>
                  <p:tags r:id="rId6"/>
                </p:custDataLst>
              </p:nvPr>
            </p:nvSpPr>
            <p:spPr>
              <a:xfrm>
                <a:off x="735248" y="5089376"/>
                <a:ext cx="2855562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</a:br>
                <a:r>
                  <a:rPr lang="zh-CN" altLang="en-US" sz="142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117128" y="1745544"/>
            <a:ext cx="1531898" cy="2116139"/>
          </a:xfrm>
          <a:custGeom>
            <a:avLst/>
            <a:gdLst>
              <a:gd name="T0" fmla="*/ 97 w 452"/>
              <a:gd name="T1" fmla="*/ 413 h 625"/>
              <a:gd name="T2" fmla="*/ 6 w 452"/>
              <a:gd name="T3" fmla="*/ 538 h 625"/>
              <a:gd name="T4" fmla="*/ 210 w 452"/>
              <a:gd name="T5" fmla="*/ 247 h 625"/>
              <a:gd name="T6" fmla="*/ 232 w 452"/>
              <a:gd name="T7" fmla="*/ 142 h 625"/>
              <a:gd name="T8" fmla="*/ 424 w 452"/>
              <a:gd name="T9" fmla="*/ 16 h 625"/>
              <a:gd name="T10" fmla="*/ 432 w 452"/>
              <a:gd name="T11" fmla="*/ 79 h 625"/>
              <a:gd name="T12" fmla="*/ 389 w 452"/>
              <a:gd name="T13" fmla="*/ 235 h 625"/>
              <a:gd name="T14" fmla="*/ 173 w 452"/>
              <a:gd name="T15" fmla="*/ 481 h 625"/>
              <a:gd name="T16" fmla="*/ 90 w 452"/>
              <a:gd name="T17" fmla="*/ 605 h 625"/>
              <a:gd name="T18" fmla="*/ 253 w 452"/>
              <a:gd name="T19" fmla="*/ 340 h 625"/>
              <a:gd name="T20" fmla="*/ 143 w 452"/>
              <a:gd name="T21" fmla="*/ 498 h 625"/>
              <a:gd name="T22" fmla="*/ 56 w 452"/>
              <a:gd name="T23" fmla="*/ 624 h 625"/>
              <a:gd name="T24" fmla="*/ 135 w 452"/>
              <a:gd name="T25" fmla="*/ 495 h 625"/>
              <a:gd name="T26" fmla="*/ 164 w 452"/>
              <a:gd name="T27" fmla="*/ 417 h 625"/>
              <a:gd name="T28" fmla="*/ 159 w 452"/>
              <a:gd name="T29" fmla="*/ 373 h 625"/>
              <a:gd name="T30" fmla="*/ 19 w 452"/>
              <a:gd name="T31" fmla="*/ 560 h 625"/>
              <a:gd name="T32" fmla="*/ 48 w 452"/>
              <a:gd name="T33" fmla="*/ 504 h 625"/>
              <a:gd name="T34" fmla="*/ 211 w 452"/>
              <a:gd name="T35" fmla="*/ 273 h 625"/>
              <a:gd name="T36" fmla="*/ 267 w 452"/>
              <a:gd name="T37" fmla="*/ 136 h 625"/>
              <a:gd name="T38" fmla="*/ 382 w 452"/>
              <a:gd name="T39" fmla="*/ 57 h 625"/>
              <a:gd name="T40" fmla="*/ 249 w 452"/>
              <a:gd name="T41" fmla="*/ 145 h 625"/>
              <a:gd name="T42" fmla="*/ 439 w 452"/>
              <a:gd name="T43" fmla="*/ 469 h 625"/>
              <a:gd name="T44" fmla="*/ 450 w 452"/>
              <a:gd name="T45" fmla="*/ 439 h 625"/>
              <a:gd name="T46" fmla="*/ 447 w 452"/>
              <a:gd name="T47" fmla="*/ 386 h 625"/>
              <a:gd name="T48" fmla="*/ 376 w 452"/>
              <a:gd name="T49" fmla="*/ 303 h 625"/>
              <a:gd name="T50" fmla="*/ 395 w 452"/>
              <a:gd name="T51" fmla="*/ 368 h 625"/>
              <a:gd name="T52" fmla="*/ 376 w 452"/>
              <a:gd name="T53" fmla="*/ 303 h 625"/>
              <a:gd name="T54" fmla="*/ 323 w 452"/>
              <a:gd name="T55" fmla="*/ 469 h 625"/>
              <a:gd name="T56" fmla="*/ 331 w 452"/>
              <a:gd name="T57" fmla="*/ 453 h 625"/>
              <a:gd name="T58" fmla="*/ 336 w 452"/>
              <a:gd name="T59" fmla="*/ 453 h 625"/>
              <a:gd name="T60" fmla="*/ 403 w 452"/>
              <a:gd name="T61" fmla="*/ 337 h 625"/>
              <a:gd name="T62" fmla="*/ 438 w 452"/>
              <a:gd name="T63" fmla="*/ 335 h 625"/>
              <a:gd name="T64" fmla="*/ 413 w 452"/>
              <a:gd name="T65" fmla="*/ 385 h 625"/>
              <a:gd name="T66" fmla="*/ 316 w 452"/>
              <a:gd name="T67" fmla="*/ 364 h 625"/>
              <a:gd name="T68" fmla="*/ 299 w 452"/>
              <a:gd name="T69" fmla="*/ 350 h 625"/>
              <a:gd name="T70" fmla="*/ 301 w 452"/>
              <a:gd name="T71" fmla="*/ 350 h 625"/>
              <a:gd name="T72" fmla="*/ 305 w 452"/>
              <a:gd name="T73" fmla="*/ 418 h 625"/>
              <a:gd name="T74" fmla="*/ 289 w 452"/>
              <a:gd name="T75" fmla="*/ 476 h 625"/>
              <a:gd name="T76" fmla="*/ 273 w 452"/>
              <a:gd name="T77" fmla="*/ 426 h 625"/>
              <a:gd name="T78" fmla="*/ 299 w 452"/>
              <a:gd name="T79" fmla="*/ 411 h 625"/>
              <a:gd name="T80" fmla="*/ 363 w 452"/>
              <a:gd name="T81" fmla="*/ 372 h 625"/>
              <a:gd name="T82" fmla="*/ 334 w 452"/>
              <a:gd name="T83" fmla="*/ 371 h 625"/>
              <a:gd name="T84" fmla="*/ 323 w 452"/>
              <a:gd name="T85" fmla="*/ 331 h 625"/>
              <a:gd name="T86" fmla="*/ 365 w 452"/>
              <a:gd name="T87" fmla="*/ 472 h 625"/>
              <a:gd name="T88" fmla="*/ 380 w 452"/>
              <a:gd name="T89" fmla="*/ 439 h 625"/>
              <a:gd name="T90" fmla="*/ 371 w 452"/>
              <a:gd name="T91" fmla="*/ 475 h 625"/>
              <a:gd name="T92" fmla="*/ 364 w 452"/>
              <a:gd name="T93" fmla="*/ 490 h 625"/>
              <a:gd name="T94" fmla="*/ 387 w 452"/>
              <a:gd name="T95" fmla="*/ 450 h 625"/>
              <a:gd name="T96" fmla="*/ 424 w 452"/>
              <a:gd name="T97" fmla="*/ 68 h 625"/>
              <a:gd name="T98" fmla="*/ 374 w 452"/>
              <a:gd name="T99" fmla="*/ 197 h 625"/>
              <a:gd name="T100" fmla="*/ 383 w 452"/>
              <a:gd name="T101" fmla="*/ 223 h 625"/>
              <a:gd name="T102" fmla="*/ 420 w 452"/>
              <a:gd name="T103" fmla="*/ 29 h 625"/>
              <a:gd name="T104" fmla="*/ 192 w 452"/>
              <a:gd name="T105" fmla="*/ 343 h 6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2" h="625">
                <a:moveTo>
                  <a:pt x="284" y="174"/>
                </a:moveTo>
                <a:cubicBezTo>
                  <a:pt x="280" y="172"/>
                  <a:pt x="276" y="173"/>
                  <a:pt x="273" y="177"/>
                </a:cubicBezTo>
                <a:cubicBezTo>
                  <a:pt x="269" y="183"/>
                  <a:pt x="264" y="189"/>
                  <a:pt x="260" y="195"/>
                </a:cubicBezTo>
                <a:cubicBezTo>
                  <a:pt x="238" y="223"/>
                  <a:pt x="216" y="250"/>
                  <a:pt x="194" y="277"/>
                </a:cubicBezTo>
                <a:cubicBezTo>
                  <a:pt x="160" y="322"/>
                  <a:pt x="128" y="367"/>
                  <a:pt x="97" y="413"/>
                </a:cubicBezTo>
                <a:cubicBezTo>
                  <a:pt x="84" y="433"/>
                  <a:pt x="71" y="453"/>
                  <a:pt x="58" y="473"/>
                </a:cubicBezTo>
                <a:cubicBezTo>
                  <a:pt x="46" y="491"/>
                  <a:pt x="34" y="509"/>
                  <a:pt x="21" y="527"/>
                </a:cubicBezTo>
                <a:cubicBezTo>
                  <a:pt x="18" y="532"/>
                  <a:pt x="14" y="537"/>
                  <a:pt x="10" y="541"/>
                </a:cubicBezTo>
                <a:cubicBezTo>
                  <a:pt x="9" y="542"/>
                  <a:pt x="8" y="542"/>
                  <a:pt x="7" y="542"/>
                </a:cubicBezTo>
                <a:cubicBezTo>
                  <a:pt x="7" y="541"/>
                  <a:pt x="6" y="539"/>
                  <a:pt x="6" y="538"/>
                </a:cubicBezTo>
                <a:cubicBezTo>
                  <a:pt x="11" y="531"/>
                  <a:pt x="16" y="524"/>
                  <a:pt x="20" y="517"/>
                </a:cubicBezTo>
                <a:cubicBezTo>
                  <a:pt x="22" y="514"/>
                  <a:pt x="24" y="512"/>
                  <a:pt x="26" y="509"/>
                </a:cubicBezTo>
                <a:cubicBezTo>
                  <a:pt x="53" y="469"/>
                  <a:pt x="80" y="428"/>
                  <a:pt x="106" y="388"/>
                </a:cubicBezTo>
                <a:cubicBezTo>
                  <a:pt x="110" y="383"/>
                  <a:pt x="113" y="377"/>
                  <a:pt x="117" y="373"/>
                </a:cubicBezTo>
                <a:cubicBezTo>
                  <a:pt x="148" y="330"/>
                  <a:pt x="177" y="287"/>
                  <a:pt x="210" y="247"/>
                </a:cubicBezTo>
                <a:cubicBezTo>
                  <a:pt x="226" y="227"/>
                  <a:pt x="242" y="207"/>
                  <a:pt x="257" y="187"/>
                </a:cubicBezTo>
                <a:cubicBezTo>
                  <a:pt x="261" y="183"/>
                  <a:pt x="264" y="177"/>
                  <a:pt x="268" y="172"/>
                </a:cubicBezTo>
                <a:cubicBezTo>
                  <a:pt x="269" y="169"/>
                  <a:pt x="269" y="167"/>
                  <a:pt x="266" y="165"/>
                </a:cubicBezTo>
                <a:cubicBezTo>
                  <a:pt x="261" y="161"/>
                  <a:pt x="255" y="158"/>
                  <a:pt x="250" y="155"/>
                </a:cubicBezTo>
                <a:cubicBezTo>
                  <a:pt x="244" y="150"/>
                  <a:pt x="238" y="146"/>
                  <a:pt x="232" y="142"/>
                </a:cubicBezTo>
                <a:cubicBezTo>
                  <a:pt x="228" y="139"/>
                  <a:pt x="229" y="134"/>
                  <a:pt x="233" y="131"/>
                </a:cubicBezTo>
                <a:cubicBezTo>
                  <a:pt x="244" y="124"/>
                  <a:pt x="255" y="116"/>
                  <a:pt x="266" y="108"/>
                </a:cubicBezTo>
                <a:cubicBezTo>
                  <a:pt x="284" y="96"/>
                  <a:pt x="304" y="87"/>
                  <a:pt x="322" y="77"/>
                </a:cubicBezTo>
                <a:cubicBezTo>
                  <a:pt x="325" y="76"/>
                  <a:pt x="327" y="75"/>
                  <a:pt x="329" y="74"/>
                </a:cubicBezTo>
                <a:cubicBezTo>
                  <a:pt x="361" y="55"/>
                  <a:pt x="392" y="36"/>
                  <a:pt x="424" y="16"/>
                </a:cubicBezTo>
                <a:cubicBezTo>
                  <a:pt x="430" y="12"/>
                  <a:pt x="436" y="7"/>
                  <a:pt x="442" y="3"/>
                </a:cubicBezTo>
                <a:cubicBezTo>
                  <a:pt x="444" y="1"/>
                  <a:pt x="447" y="0"/>
                  <a:pt x="449" y="2"/>
                </a:cubicBezTo>
                <a:cubicBezTo>
                  <a:pt x="450" y="4"/>
                  <a:pt x="451" y="6"/>
                  <a:pt x="452" y="9"/>
                </a:cubicBezTo>
                <a:cubicBezTo>
                  <a:pt x="452" y="11"/>
                  <a:pt x="451" y="13"/>
                  <a:pt x="451" y="15"/>
                </a:cubicBezTo>
                <a:cubicBezTo>
                  <a:pt x="445" y="36"/>
                  <a:pt x="440" y="58"/>
                  <a:pt x="432" y="79"/>
                </a:cubicBezTo>
                <a:cubicBezTo>
                  <a:pt x="427" y="93"/>
                  <a:pt x="423" y="108"/>
                  <a:pt x="419" y="122"/>
                </a:cubicBezTo>
                <a:cubicBezTo>
                  <a:pt x="413" y="149"/>
                  <a:pt x="406" y="177"/>
                  <a:pt x="400" y="204"/>
                </a:cubicBezTo>
                <a:cubicBezTo>
                  <a:pt x="399" y="210"/>
                  <a:pt x="399" y="216"/>
                  <a:pt x="398" y="222"/>
                </a:cubicBezTo>
                <a:cubicBezTo>
                  <a:pt x="398" y="225"/>
                  <a:pt x="398" y="228"/>
                  <a:pt x="397" y="231"/>
                </a:cubicBezTo>
                <a:cubicBezTo>
                  <a:pt x="397" y="235"/>
                  <a:pt x="394" y="236"/>
                  <a:pt x="389" y="235"/>
                </a:cubicBezTo>
                <a:cubicBezTo>
                  <a:pt x="376" y="231"/>
                  <a:pt x="365" y="224"/>
                  <a:pt x="353" y="216"/>
                </a:cubicBezTo>
                <a:cubicBezTo>
                  <a:pt x="339" y="205"/>
                  <a:pt x="339" y="205"/>
                  <a:pt x="329" y="220"/>
                </a:cubicBezTo>
                <a:cubicBezTo>
                  <a:pt x="307" y="252"/>
                  <a:pt x="286" y="286"/>
                  <a:pt x="269" y="322"/>
                </a:cubicBezTo>
                <a:cubicBezTo>
                  <a:pt x="255" y="351"/>
                  <a:pt x="238" y="380"/>
                  <a:pt x="220" y="407"/>
                </a:cubicBezTo>
                <a:cubicBezTo>
                  <a:pt x="204" y="431"/>
                  <a:pt x="189" y="456"/>
                  <a:pt x="173" y="481"/>
                </a:cubicBezTo>
                <a:cubicBezTo>
                  <a:pt x="164" y="495"/>
                  <a:pt x="154" y="510"/>
                  <a:pt x="144" y="525"/>
                </a:cubicBezTo>
                <a:cubicBezTo>
                  <a:pt x="130" y="547"/>
                  <a:pt x="115" y="569"/>
                  <a:pt x="103" y="592"/>
                </a:cubicBezTo>
                <a:cubicBezTo>
                  <a:pt x="100" y="597"/>
                  <a:pt x="98" y="602"/>
                  <a:pt x="96" y="607"/>
                </a:cubicBezTo>
                <a:cubicBezTo>
                  <a:pt x="95" y="609"/>
                  <a:pt x="93" y="611"/>
                  <a:pt x="91" y="609"/>
                </a:cubicBezTo>
                <a:cubicBezTo>
                  <a:pt x="90" y="609"/>
                  <a:pt x="89" y="606"/>
                  <a:pt x="90" y="605"/>
                </a:cubicBezTo>
                <a:cubicBezTo>
                  <a:pt x="97" y="592"/>
                  <a:pt x="104" y="579"/>
                  <a:pt x="112" y="566"/>
                </a:cubicBezTo>
                <a:cubicBezTo>
                  <a:pt x="112" y="565"/>
                  <a:pt x="113" y="564"/>
                  <a:pt x="114" y="563"/>
                </a:cubicBezTo>
                <a:cubicBezTo>
                  <a:pt x="127" y="542"/>
                  <a:pt x="140" y="521"/>
                  <a:pt x="154" y="500"/>
                </a:cubicBezTo>
                <a:cubicBezTo>
                  <a:pt x="167" y="480"/>
                  <a:pt x="180" y="459"/>
                  <a:pt x="193" y="439"/>
                </a:cubicBezTo>
                <a:cubicBezTo>
                  <a:pt x="214" y="407"/>
                  <a:pt x="234" y="374"/>
                  <a:pt x="253" y="340"/>
                </a:cubicBezTo>
                <a:cubicBezTo>
                  <a:pt x="258" y="332"/>
                  <a:pt x="262" y="323"/>
                  <a:pt x="266" y="315"/>
                </a:cubicBezTo>
                <a:cubicBezTo>
                  <a:pt x="262" y="313"/>
                  <a:pt x="262" y="316"/>
                  <a:pt x="261" y="317"/>
                </a:cubicBezTo>
                <a:cubicBezTo>
                  <a:pt x="250" y="337"/>
                  <a:pt x="236" y="354"/>
                  <a:pt x="224" y="373"/>
                </a:cubicBezTo>
                <a:cubicBezTo>
                  <a:pt x="210" y="395"/>
                  <a:pt x="197" y="418"/>
                  <a:pt x="183" y="440"/>
                </a:cubicBezTo>
                <a:cubicBezTo>
                  <a:pt x="170" y="460"/>
                  <a:pt x="158" y="480"/>
                  <a:pt x="143" y="498"/>
                </a:cubicBezTo>
                <a:cubicBezTo>
                  <a:pt x="136" y="506"/>
                  <a:pt x="131" y="515"/>
                  <a:pt x="125" y="524"/>
                </a:cubicBezTo>
                <a:cubicBezTo>
                  <a:pt x="111" y="546"/>
                  <a:pt x="97" y="567"/>
                  <a:pt x="82" y="589"/>
                </a:cubicBezTo>
                <a:cubicBezTo>
                  <a:pt x="76" y="598"/>
                  <a:pt x="71" y="608"/>
                  <a:pt x="65" y="617"/>
                </a:cubicBezTo>
                <a:cubicBezTo>
                  <a:pt x="63" y="620"/>
                  <a:pt x="61" y="622"/>
                  <a:pt x="59" y="624"/>
                </a:cubicBezTo>
                <a:cubicBezTo>
                  <a:pt x="59" y="625"/>
                  <a:pt x="57" y="625"/>
                  <a:pt x="56" y="624"/>
                </a:cubicBezTo>
                <a:cubicBezTo>
                  <a:pt x="56" y="624"/>
                  <a:pt x="55" y="622"/>
                  <a:pt x="55" y="622"/>
                </a:cubicBezTo>
                <a:cubicBezTo>
                  <a:pt x="57" y="616"/>
                  <a:pt x="59" y="608"/>
                  <a:pt x="63" y="604"/>
                </a:cubicBezTo>
                <a:cubicBezTo>
                  <a:pt x="71" y="595"/>
                  <a:pt x="77" y="584"/>
                  <a:pt x="84" y="574"/>
                </a:cubicBezTo>
                <a:cubicBezTo>
                  <a:pt x="100" y="551"/>
                  <a:pt x="115" y="526"/>
                  <a:pt x="131" y="502"/>
                </a:cubicBezTo>
                <a:cubicBezTo>
                  <a:pt x="132" y="500"/>
                  <a:pt x="133" y="497"/>
                  <a:pt x="135" y="495"/>
                </a:cubicBezTo>
                <a:cubicBezTo>
                  <a:pt x="151" y="477"/>
                  <a:pt x="164" y="456"/>
                  <a:pt x="177" y="436"/>
                </a:cubicBezTo>
                <a:cubicBezTo>
                  <a:pt x="178" y="434"/>
                  <a:pt x="179" y="433"/>
                  <a:pt x="179" y="432"/>
                </a:cubicBezTo>
                <a:cubicBezTo>
                  <a:pt x="183" y="425"/>
                  <a:pt x="183" y="424"/>
                  <a:pt x="175" y="419"/>
                </a:cubicBezTo>
                <a:cubicBezTo>
                  <a:pt x="173" y="418"/>
                  <a:pt x="171" y="415"/>
                  <a:pt x="168" y="418"/>
                </a:cubicBezTo>
                <a:cubicBezTo>
                  <a:pt x="167" y="418"/>
                  <a:pt x="164" y="418"/>
                  <a:pt x="164" y="417"/>
                </a:cubicBezTo>
                <a:cubicBezTo>
                  <a:pt x="163" y="413"/>
                  <a:pt x="161" y="411"/>
                  <a:pt x="158" y="408"/>
                </a:cubicBezTo>
                <a:cubicBezTo>
                  <a:pt x="157" y="407"/>
                  <a:pt x="157" y="404"/>
                  <a:pt x="158" y="403"/>
                </a:cubicBezTo>
                <a:cubicBezTo>
                  <a:pt x="159" y="398"/>
                  <a:pt x="161" y="394"/>
                  <a:pt x="162" y="390"/>
                </a:cubicBezTo>
                <a:cubicBezTo>
                  <a:pt x="163" y="388"/>
                  <a:pt x="164" y="385"/>
                  <a:pt x="163" y="384"/>
                </a:cubicBezTo>
                <a:cubicBezTo>
                  <a:pt x="161" y="380"/>
                  <a:pt x="156" y="378"/>
                  <a:pt x="159" y="373"/>
                </a:cubicBezTo>
                <a:cubicBezTo>
                  <a:pt x="161" y="369"/>
                  <a:pt x="162" y="364"/>
                  <a:pt x="163" y="360"/>
                </a:cubicBezTo>
                <a:cubicBezTo>
                  <a:pt x="164" y="360"/>
                  <a:pt x="163" y="359"/>
                  <a:pt x="162" y="358"/>
                </a:cubicBezTo>
                <a:cubicBezTo>
                  <a:pt x="160" y="360"/>
                  <a:pt x="158" y="361"/>
                  <a:pt x="157" y="364"/>
                </a:cubicBezTo>
                <a:cubicBezTo>
                  <a:pt x="135" y="401"/>
                  <a:pt x="108" y="434"/>
                  <a:pt x="83" y="468"/>
                </a:cubicBezTo>
                <a:cubicBezTo>
                  <a:pt x="61" y="498"/>
                  <a:pt x="39" y="528"/>
                  <a:pt x="19" y="560"/>
                </a:cubicBezTo>
                <a:cubicBezTo>
                  <a:pt x="15" y="567"/>
                  <a:pt x="10" y="573"/>
                  <a:pt x="5" y="578"/>
                </a:cubicBezTo>
                <a:cubicBezTo>
                  <a:pt x="5" y="579"/>
                  <a:pt x="2" y="579"/>
                  <a:pt x="1" y="579"/>
                </a:cubicBezTo>
                <a:cubicBezTo>
                  <a:pt x="1" y="578"/>
                  <a:pt x="0" y="576"/>
                  <a:pt x="1" y="575"/>
                </a:cubicBezTo>
                <a:cubicBezTo>
                  <a:pt x="3" y="571"/>
                  <a:pt x="5" y="568"/>
                  <a:pt x="8" y="565"/>
                </a:cubicBezTo>
                <a:cubicBezTo>
                  <a:pt x="21" y="545"/>
                  <a:pt x="35" y="524"/>
                  <a:pt x="48" y="504"/>
                </a:cubicBezTo>
                <a:cubicBezTo>
                  <a:pt x="60" y="487"/>
                  <a:pt x="74" y="471"/>
                  <a:pt x="85" y="454"/>
                </a:cubicBezTo>
                <a:cubicBezTo>
                  <a:pt x="100" y="432"/>
                  <a:pt x="117" y="412"/>
                  <a:pt x="131" y="390"/>
                </a:cubicBezTo>
                <a:cubicBezTo>
                  <a:pt x="148" y="363"/>
                  <a:pt x="166" y="338"/>
                  <a:pt x="184" y="312"/>
                </a:cubicBezTo>
                <a:cubicBezTo>
                  <a:pt x="187" y="308"/>
                  <a:pt x="190" y="303"/>
                  <a:pt x="193" y="299"/>
                </a:cubicBezTo>
                <a:cubicBezTo>
                  <a:pt x="199" y="291"/>
                  <a:pt x="205" y="282"/>
                  <a:pt x="211" y="273"/>
                </a:cubicBezTo>
                <a:cubicBezTo>
                  <a:pt x="224" y="255"/>
                  <a:pt x="238" y="238"/>
                  <a:pt x="251" y="220"/>
                </a:cubicBezTo>
                <a:cubicBezTo>
                  <a:pt x="262" y="204"/>
                  <a:pt x="273" y="189"/>
                  <a:pt x="284" y="174"/>
                </a:cubicBezTo>
                <a:cubicBezTo>
                  <a:pt x="287" y="169"/>
                  <a:pt x="291" y="164"/>
                  <a:pt x="294" y="159"/>
                </a:cubicBezTo>
                <a:cubicBezTo>
                  <a:pt x="296" y="155"/>
                  <a:pt x="295" y="151"/>
                  <a:pt x="292" y="148"/>
                </a:cubicBezTo>
                <a:cubicBezTo>
                  <a:pt x="284" y="142"/>
                  <a:pt x="277" y="135"/>
                  <a:pt x="267" y="136"/>
                </a:cubicBezTo>
                <a:cubicBezTo>
                  <a:pt x="264" y="136"/>
                  <a:pt x="264" y="133"/>
                  <a:pt x="265" y="131"/>
                </a:cubicBezTo>
                <a:cubicBezTo>
                  <a:pt x="267" y="126"/>
                  <a:pt x="271" y="125"/>
                  <a:pt x="276" y="123"/>
                </a:cubicBezTo>
                <a:cubicBezTo>
                  <a:pt x="283" y="121"/>
                  <a:pt x="290" y="119"/>
                  <a:pt x="297" y="115"/>
                </a:cubicBezTo>
                <a:cubicBezTo>
                  <a:pt x="320" y="101"/>
                  <a:pt x="342" y="85"/>
                  <a:pt x="365" y="70"/>
                </a:cubicBezTo>
                <a:cubicBezTo>
                  <a:pt x="370" y="66"/>
                  <a:pt x="376" y="61"/>
                  <a:pt x="382" y="57"/>
                </a:cubicBezTo>
                <a:cubicBezTo>
                  <a:pt x="383" y="56"/>
                  <a:pt x="385" y="55"/>
                  <a:pt x="382" y="52"/>
                </a:cubicBezTo>
                <a:cubicBezTo>
                  <a:pt x="371" y="58"/>
                  <a:pt x="359" y="65"/>
                  <a:pt x="347" y="72"/>
                </a:cubicBezTo>
                <a:cubicBezTo>
                  <a:pt x="333" y="80"/>
                  <a:pt x="319" y="88"/>
                  <a:pt x="304" y="95"/>
                </a:cubicBezTo>
                <a:cubicBezTo>
                  <a:pt x="284" y="105"/>
                  <a:pt x="266" y="117"/>
                  <a:pt x="248" y="130"/>
                </a:cubicBezTo>
                <a:cubicBezTo>
                  <a:pt x="239" y="137"/>
                  <a:pt x="239" y="139"/>
                  <a:pt x="249" y="145"/>
                </a:cubicBezTo>
                <a:cubicBezTo>
                  <a:pt x="251" y="147"/>
                  <a:pt x="253" y="148"/>
                  <a:pt x="254" y="149"/>
                </a:cubicBezTo>
                <a:cubicBezTo>
                  <a:pt x="260" y="152"/>
                  <a:pt x="267" y="156"/>
                  <a:pt x="273" y="159"/>
                </a:cubicBezTo>
                <a:cubicBezTo>
                  <a:pt x="279" y="162"/>
                  <a:pt x="283" y="167"/>
                  <a:pt x="284" y="174"/>
                </a:cubicBezTo>
                <a:close/>
                <a:moveTo>
                  <a:pt x="446" y="475"/>
                </a:moveTo>
                <a:cubicBezTo>
                  <a:pt x="443" y="473"/>
                  <a:pt x="440" y="471"/>
                  <a:pt x="439" y="469"/>
                </a:cubicBezTo>
                <a:cubicBezTo>
                  <a:pt x="437" y="467"/>
                  <a:pt x="442" y="464"/>
                  <a:pt x="446" y="464"/>
                </a:cubicBezTo>
                <a:cubicBezTo>
                  <a:pt x="447" y="464"/>
                  <a:pt x="450" y="466"/>
                  <a:pt x="450" y="467"/>
                </a:cubicBezTo>
                <a:cubicBezTo>
                  <a:pt x="449" y="470"/>
                  <a:pt x="448" y="472"/>
                  <a:pt x="446" y="475"/>
                </a:cubicBezTo>
                <a:close/>
                <a:moveTo>
                  <a:pt x="450" y="413"/>
                </a:moveTo>
                <a:cubicBezTo>
                  <a:pt x="450" y="422"/>
                  <a:pt x="450" y="430"/>
                  <a:pt x="450" y="439"/>
                </a:cubicBezTo>
                <a:cubicBezTo>
                  <a:pt x="450" y="439"/>
                  <a:pt x="449" y="440"/>
                  <a:pt x="448" y="440"/>
                </a:cubicBezTo>
                <a:cubicBezTo>
                  <a:pt x="447" y="441"/>
                  <a:pt x="446" y="440"/>
                  <a:pt x="446" y="439"/>
                </a:cubicBezTo>
                <a:cubicBezTo>
                  <a:pt x="445" y="438"/>
                  <a:pt x="445" y="436"/>
                  <a:pt x="444" y="434"/>
                </a:cubicBezTo>
                <a:cubicBezTo>
                  <a:pt x="441" y="420"/>
                  <a:pt x="443" y="406"/>
                  <a:pt x="444" y="392"/>
                </a:cubicBezTo>
                <a:cubicBezTo>
                  <a:pt x="445" y="390"/>
                  <a:pt x="446" y="388"/>
                  <a:pt x="447" y="386"/>
                </a:cubicBezTo>
                <a:cubicBezTo>
                  <a:pt x="447" y="386"/>
                  <a:pt x="448" y="385"/>
                  <a:pt x="449" y="385"/>
                </a:cubicBezTo>
                <a:cubicBezTo>
                  <a:pt x="450" y="386"/>
                  <a:pt x="450" y="387"/>
                  <a:pt x="450" y="388"/>
                </a:cubicBezTo>
                <a:cubicBezTo>
                  <a:pt x="450" y="396"/>
                  <a:pt x="449" y="405"/>
                  <a:pt x="449" y="413"/>
                </a:cubicBezTo>
                <a:cubicBezTo>
                  <a:pt x="449" y="413"/>
                  <a:pt x="450" y="413"/>
                  <a:pt x="450" y="413"/>
                </a:cubicBezTo>
                <a:close/>
                <a:moveTo>
                  <a:pt x="376" y="303"/>
                </a:moveTo>
                <a:cubicBezTo>
                  <a:pt x="377" y="301"/>
                  <a:pt x="378" y="298"/>
                  <a:pt x="378" y="294"/>
                </a:cubicBezTo>
                <a:cubicBezTo>
                  <a:pt x="379" y="293"/>
                  <a:pt x="380" y="292"/>
                  <a:pt x="381" y="293"/>
                </a:cubicBezTo>
                <a:cubicBezTo>
                  <a:pt x="382" y="293"/>
                  <a:pt x="383" y="294"/>
                  <a:pt x="383" y="295"/>
                </a:cubicBezTo>
                <a:cubicBezTo>
                  <a:pt x="382" y="304"/>
                  <a:pt x="384" y="313"/>
                  <a:pt x="386" y="322"/>
                </a:cubicBezTo>
                <a:cubicBezTo>
                  <a:pt x="389" y="337"/>
                  <a:pt x="392" y="353"/>
                  <a:pt x="395" y="368"/>
                </a:cubicBezTo>
                <a:cubicBezTo>
                  <a:pt x="395" y="369"/>
                  <a:pt x="394" y="370"/>
                  <a:pt x="394" y="370"/>
                </a:cubicBezTo>
                <a:cubicBezTo>
                  <a:pt x="392" y="370"/>
                  <a:pt x="390" y="370"/>
                  <a:pt x="390" y="369"/>
                </a:cubicBezTo>
                <a:cubicBezTo>
                  <a:pt x="388" y="367"/>
                  <a:pt x="387" y="364"/>
                  <a:pt x="386" y="361"/>
                </a:cubicBezTo>
                <a:cubicBezTo>
                  <a:pt x="383" y="344"/>
                  <a:pt x="380" y="326"/>
                  <a:pt x="377" y="309"/>
                </a:cubicBezTo>
                <a:cubicBezTo>
                  <a:pt x="377" y="307"/>
                  <a:pt x="377" y="306"/>
                  <a:pt x="376" y="303"/>
                </a:cubicBezTo>
                <a:close/>
                <a:moveTo>
                  <a:pt x="333" y="446"/>
                </a:moveTo>
                <a:cubicBezTo>
                  <a:pt x="337" y="446"/>
                  <a:pt x="338" y="446"/>
                  <a:pt x="339" y="446"/>
                </a:cubicBezTo>
                <a:cubicBezTo>
                  <a:pt x="343" y="446"/>
                  <a:pt x="347" y="447"/>
                  <a:pt x="348" y="451"/>
                </a:cubicBezTo>
                <a:cubicBezTo>
                  <a:pt x="348" y="454"/>
                  <a:pt x="348" y="457"/>
                  <a:pt x="346" y="459"/>
                </a:cubicBezTo>
                <a:cubicBezTo>
                  <a:pt x="341" y="468"/>
                  <a:pt x="333" y="471"/>
                  <a:pt x="323" y="469"/>
                </a:cubicBezTo>
                <a:cubicBezTo>
                  <a:pt x="319" y="469"/>
                  <a:pt x="315" y="470"/>
                  <a:pt x="313" y="464"/>
                </a:cubicBezTo>
                <a:cubicBezTo>
                  <a:pt x="312" y="457"/>
                  <a:pt x="313" y="452"/>
                  <a:pt x="319" y="450"/>
                </a:cubicBezTo>
                <a:cubicBezTo>
                  <a:pt x="324" y="448"/>
                  <a:pt x="330" y="447"/>
                  <a:pt x="333" y="446"/>
                </a:cubicBezTo>
                <a:close/>
                <a:moveTo>
                  <a:pt x="336" y="453"/>
                </a:moveTo>
                <a:cubicBezTo>
                  <a:pt x="334" y="453"/>
                  <a:pt x="332" y="453"/>
                  <a:pt x="331" y="453"/>
                </a:cubicBezTo>
                <a:cubicBezTo>
                  <a:pt x="326" y="454"/>
                  <a:pt x="323" y="456"/>
                  <a:pt x="324" y="459"/>
                </a:cubicBezTo>
                <a:cubicBezTo>
                  <a:pt x="326" y="462"/>
                  <a:pt x="329" y="463"/>
                  <a:pt x="333" y="462"/>
                </a:cubicBezTo>
                <a:cubicBezTo>
                  <a:pt x="335" y="461"/>
                  <a:pt x="336" y="461"/>
                  <a:pt x="337" y="460"/>
                </a:cubicBezTo>
                <a:cubicBezTo>
                  <a:pt x="338" y="459"/>
                  <a:pt x="340" y="457"/>
                  <a:pt x="339" y="456"/>
                </a:cubicBezTo>
                <a:cubicBezTo>
                  <a:pt x="339" y="455"/>
                  <a:pt x="337" y="453"/>
                  <a:pt x="336" y="453"/>
                </a:cubicBezTo>
                <a:close/>
                <a:moveTo>
                  <a:pt x="420" y="361"/>
                </a:moveTo>
                <a:cubicBezTo>
                  <a:pt x="418" y="360"/>
                  <a:pt x="417" y="358"/>
                  <a:pt x="415" y="357"/>
                </a:cubicBezTo>
                <a:cubicBezTo>
                  <a:pt x="410" y="355"/>
                  <a:pt x="406" y="350"/>
                  <a:pt x="403" y="345"/>
                </a:cubicBezTo>
                <a:cubicBezTo>
                  <a:pt x="402" y="343"/>
                  <a:pt x="402" y="341"/>
                  <a:pt x="402" y="339"/>
                </a:cubicBezTo>
                <a:cubicBezTo>
                  <a:pt x="402" y="338"/>
                  <a:pt x="402" y="337"/>
                  <a:pt x="403" y="337"/>
                </a:cubicBezTo>
                <a:cubicBezTo>
                  <a:pt x="404" y="336"/>
                  <a:pt x="405" y="336"/>
                  <a:pt x="406" y="337"/>
                </a:cubicBezTo>
                <a:cubicBezTo>
                  <a:pt x="408" y="340"/>
                  <a:pt x="410" y="343"/>
                  <a:pt x="412" y="345"/>
                </a:cubicBezTo>
                <a:cubicBezTo>
                  <a:pt x="417" y="350"/>
                  <a:pt x="422" y="351"/>
                  <a:pt x="426" y="346"/>
                </a:cubicBezTo>
                <a:cubicBezTo>
                  <a:pt x="430" y="343"/>
                  <a:pt x="432" y="339"/>
                  <a:pt x="435" y="336"/>
                </a:cubicBezTo>
                <a:cubicBezTo>
                  <a:pt x="436" y="335"/>
                  <a:pt x="438" y="335"/>
                  <a:pt x="438" y="335"/>
                </a:cubicBezTo>
                <a:cubicBezTo>
                  <a:pt x="439" y="336"/>
                  <a:pt x="440" y="338"/>
                  <a:pt x="440" y="339"/>
                </a:cubicBezTo>
                <a:cubicBezTo>
                  <a:pt x="439" y="341"/>
                  <a:pt x="438" y="343"/>
                  <a:pt x="437" y="344"/>
                </a:cubicBezTo>
                <a:cubicBezTo>
                  <a:pt x="429" y="358"/>
                  <a:pt x="422" y="372"/>
                  <a:pt x="417" y="387"/>
                </a:cubicBezTo>
                <a:cubicBezTo>
                  <a:pt x="417" y="388"/>
                  <a:pt x="415" y="390"/>
                  <a:pt x="415" y="389"/>
                </a:cubicBezTo>
                <a:cubicBezTo>
                  <a:pt x="412" y="389"/>
                  <a:pt x="412" y="387"/>
                  <a:pt x="413" y="385"/>
                </a:cubicBezTo>
                <a:cubicBezTo>
                  <a:pt x="414" y="379"/>
                  <a:pt x="416" y="373"/>
                  <a:pt x="418" y="368"/>
                </a:cubicBezTo>
                <a:cubicBezTo>
                  <a:pt x="418" y="366"/>
                  <a:pt x="419" y="364"/>
                  <a:pt x="420" y="361"/>
                </a:cubicBezTo>
                <a:close/>
                <a:moveTo>
                  <a:pt x="297" y="343"/>
                </a:moveTo>
                <a:cubicBezTo>
                  <a:pt x="300" y="343"/>
                  <a:pt x="305" y="344"/>
                  <a:pt x="309" y="346"/>
                </a:cubicBezTo>
                <a:cubicBezTo>
                  <a:pt x="317" y="349"/>
                  <a:pt x="320" y="357"/>
                  <a:pt x="316" y="364"/>
                </a:cubicBezTo>
                <a:cubicBezTo>
                  <a:pt x="315" y="367"/>
                  <a:pt x="313" y="370"/>
                  <a:pt x="311" y="372"/>
                </a:cubicBezTo>
                <a:cubicBezTo>
                  <a:pt x="305" y="377"/>
                  <a:pt x="299" y="380"/>
                  <a:pt x="292" y="377"/>
                </a:cubicBezTo>
                <a:cubicBezTo>
                  <a:pt x="284" y="374"/>
                  <a:pt x="281" y="368"/>
                  <a:pt x="279" y="361"/>
                </a:cubicBezTo>
                <a:cubicBezTo>
                  <a:pt x="277" y="352"/>
                  <a:pt x="285" y="343"/>
                  <a:pt x="297" y="343"/>
                </a:cubicBezTo>
                <a:close/>
                <a:moveTo>
                  <a:pt x="299" y="350"/>
                </a:moveTo>
                <a:cubicBezTo>
                  <a:pt x="294" y="349"/>
                  <a:pt x="289" y="351"/>
                  <a:pt x="287" y="355"/>
                </a:cubicBezTo>
                <a:cubicBezTo>
                  <a:pt x="286" y="359"/>
                  <a:pt x="288" y="363"/>
                  <a:pt x="290" y="366"/>
                </a:cubicBezTo>
                <a:cubicBezTo>
                  <a:pt x="293" y="369"/>
                  <a:pt x="296" y="371"/>
                  <a:pt x="301" y="370"/>
                </a:cubicBezTo>
                <a:cubicBezTo>
                  <a:pt x="306" y="369"/>
                  <a:pt x="311" y="363"/>
                  <a:pt x="310" y="358"/>
                </a:cubicBezTo>
                <a:cubicBezTo>
                  <a:pt x="310" y="354"/>
                  <a:pt x="306" y="351"/>
                  <a:pt x="301" y="350"/>
                </a:cubicBezTo>
                <a:cubicBezTo>
                  <a:pt x="300" y="350"/>
                  <a:pt x="300" y="350"/>
                  <a:pt x="299" y="350"/>
                </a:cubicBezTo>
                <a:close/>
                <a:moveTo>
                  <a:pt x="303" y="411"/>
                </a:moveTo>
                <a:cubicBezTo>
                  <a:pt x="304" y="412"/>
                  <a:pt x="307" y="412"/>
                  <a:pt x="309" y="414"/>
                </a:cubicBezTo>
                <a:cubicBezTo>
                  <a:pt x="309" y="414"/>
                  <a:pt x="309" y="416"/>
                  <a:pt x="309" y="416"/>
                </a:cubicBezTo>
                <a:cubicBezTo>
                  <a:pt x="308" y="417"/>
                  <a:pt x="306" y="417"/>
                  <a:pt x="305" y="418"/>
                </a:cubicBezTo>
                <a:cubicBezTo>
                  <a:pt x="301" y="419"/>
                  <a:pt x="298" y="419"/>
                  <a:pt x="294" y="420"/>
                </a:cubicBezTo>
                <a:cubicBezTo>
                  <a:pt x="287" y="422"/>
                  <a:pt x="285" y="424"/>
                  <a:pt x="285" y="431"/>
                </a:cubicBezTo>
                <a:cubicBezTo>
                  <a:pt x="286" y="438"/>
                  <a:pt x="286" y="444"/>
                  <a:pt x="287" y="450"/>
                </a:cubicBezTo>
                <a:cubicBezTo>
                  <a:pt x="288" y="457"/>
                  <a:pt x="290" y="465"/>
                  <a:pt x="292" y="473"/>
                </a:cubicBezTo>
                <a:cubicBezTo>
                  <a:pt x="292" y="474"/>
                  <a:pt x="290" y="476"/>
                  <a:pt x="289" y="476"/>
                </a:cubicBezTo>
                <a:cubicBezTo>
                  <a:pt x="288" y="477"/>
                  <a:pt x="286" y="476"/>
                  <a:pt x="286" y="475"/>
                </a:cubicBezTo>
                <a:cubicBezTo>
                  <a:pt x="284" y="473"/>
                  <a:pt x="283" y="471"/>
                  <a:pt x="283" y="468"/>
                </a:cubicBezTo>
                <a:cubicBezTo>
                  <a:pt x="282" y="458"/>
                  <a:pt x="281" y="447"/>
                  <a:pt x="279" y="437"/>
                </a:cubicBezTo>
                <a:cubicBezTo>
                  <a:pt x="279" y="434"/>
                  <a:pt x="279" y="432"/>
                  <a:pt x="278" y="429"/>
                </a:cubicBezTo>
                <a:cubicBezTo>
                  <a:pt x="278" y="427"/>
                  <a:pt x="275" y="425"/>
                  <a:pt x="273" y="426"/>
                </a:cubicBezTo>
                <a:cubicBezTo>
                  <a:pt x="268" y="426"/>
                  <a:pt x="263" y="427"/>
                  <a:pt x="258" y="428"/>
                </a:cubicBezTo>
                <a:cubicBezTo>
                  <a:pt x="257" y="428"/>
                  <a:pt x="256" y="426"/>
                  <a:pt x="255" y="425"/>
                </a:cubicBezTo>
                <a:cubicBezTo>
                  <a:pt x="255" y="424"/>
                  <a:pt x="256" y="423"/>
                  <a:pt x="257" y="422"/>
                </a:cubicBezTo>
                <a:cubicBezTo>
                  <a:pt x="257" y="422"/>
                  <a:pt x="258" y="421"/>
                  <a:pt x="259" y="421"/>
                </a:cubicBezTo>
                <a:cubicBezTo>
                  <a:pt x="272" y="418"/>
                  <a:pt x="286" y="415"/>
                  <a:pt x="299" y="411"/>
                </a:cubicBezTo>
                <a:cubicBezTo>
                  <a:pt x="300" y="411"/>
                  <a:pt x="301" y="411"/>
                  <a:pt x="303" y="411"/>
                </a:cubicBezTo>
                <a:close/>
                <a:moveTo>
                  <a:pt x="331" y="351"/>
                </a:moveTo>
                <a:cubicBezTo>
                  <a:pt x="342" y="337"/>
                  <a:pt x="346" y="337"/>
                  <a:pt x="355" y="348"/>
                </a:cubicBezTo>
                <a:cubicBezTo>
                  <a:pt x="361" y="354"/>
                  <a:pt x="364" y="361"/>
                  <a:pt x="365" y="368"/>
                </a:cubicBezTo>
                <a:cubicBezTo>
                  <a:pt x="365" y="369"/>
                  <a:pt x="364" y="371"/>
                  <a:pt x="363" y="372"/>
                </a:cubicBezTo>
                <a:cubicBezTo>
                  <a:pt x="362" y="372"/>
                  <a:pt x="360" y="371"/>
                  <a:pt x="359" y="370"/>
                </a:cubicBezTo>
                <a:cubicBezTo>
                  <a:pt x="357" y="367"/>
                  <a:pt x="356" y="363"/>
                  <a:pt x="354" y="359"/>
                </a:cubicBezTo>
                <a:cubicBezTo>
                  <a:pt x="353" y="357"/>
                  <a:pt x="350" y="354"/>
                  <a:pt x="348" y="352"/>
                </a:cubicBezTo>
                <a:cubicBezTo>
                  <a:pt x="345" y="349"/>
                  <a:pt x="342" y="349"/>
                  <a:pt x="340" y="354"/>
                </a:cubicBezTo>
                <a:cubicBezTo>
                  <a:pt x="338" y="359"/>
                  <a:pt x="336" y="365"/>
                  <a:pt x="334" y="371"/>
                </a:cubicBezTo>
                <a:cubicBezTo>
                  <a:pt x="334" y="373"/>
                  <a:pt x="333" y="376"/>
                  <a:pt x="331" y="378"/>
                </a:cubicBezTo>
                <a:cubicBezTo>
                  <a:pt x="330" y="379"/>
                  <a:pt x="327" y="379"/>
                  <a:pt x="326" y="377"/>
                </a:cubicBezTo>
                <a:cubicBezTo>
                  <a:pt x="326" y="376"/>
                  <a:pt x="325" y="375"/>
                  <a:pt x="325" y="374"/>
                </a:cubicBezTo>
                <a:cubicBezTo>
                  <a:pt x="324" y="362"/>
                  <a:pt x="323" y="349"/>
                  <a:pt x="322" y="337"/>
                </a:cubicBezTo>
                <a:cubicBezTo>
                  <a:pt x="322" y="335"/>
                  <a:pt x="323" y="333"/>
                  <a:pt x="323" y="331"/>
                </a:cubicBezTo>
                <a:cubicBezTo>
                  <a:pt x="323" y="330"/>
                  <a:pt x="325" y="329"/>
                  <a:pt x="326" y="330"/>
                </a:cubicBezTo>
                <a:cubicBezTo>
                  <a:pt x="326" y="330"/>
                  <a:pt x="328" y="330"/>
                  <a:pt x="328" y="331"/>
                </a:cubicBezTo>
                <a:cubicBezTo>
                  <a:pt x="328" y="334"/>
                  <a:pt x="328" y="336"/>
                  <a:pt x="329" y="339"/>
                </a:cubicBezTo>
                <a:cubicBezTo>
                  <a:pt x="329" y="342"/>
                  <a:pt x="330" y="345"/>
                  <a:pt x="331" y="351"/>
                </a:cubicBezTo>
                <a:close/>
                <a:moveTo>
                  <a:pt x="365" y="472"/>
                </a:moveTo>
                <a:cubicBezTo>
                  <a:pt x="365" y="462"/>
                  <a:pt x="364" y="452"/>
                  <a:pt x="363" y="442"/>
                </a:cubicBezTo>
                <a:cubicBezTo>
                  <a:pt x="363" y="439"/>
                  <a:pt x="363" y="437"/>
                  <a:pt x="363" y="434"/>
                </a:cubicBezTo>
                <a:cubicBezTo>
                  <a:pt x="364" y="433"/>
                  <a:pt x="365" y="432"/>
                  <a:pt x="366" y="431"/>
                </a:cubicBezTo>
                <a:cubicBezTo>
                  <a:pt x="367" y="431"/>
                  <a:pt x="368" y="431"/>
                  <a:pt x="369" y="432"/>
                </a:cubicBezTo>
                <a:cubicBezTo>
                  <a:pt x="371" y="437"/>
                  <a:pt x="376" y="438"/>
                  <a:pt x="380" y="439"/>
                </a:cubicBezTo>
                <a:cubicBezTo>
                  <a:pt x="383" y="440"/>
                  <a:pt x="386" y="442"/>
                  <a:pt x="390" y="443"/>
                </a:cubicBezTo>
                <a:cubicBezTo>
                  <a:pt x="393" y="445"/>
                  <a:pt x="396" y="448"/>
                  <a:pt x="396" y="453"/>
                </a:cubicBezTo>
                <a:cubicBezTo>
                  <a:pt x="396" y="458"/>
                  <a:pt x="393" y="462"/>
                  <a:pt x="388" y="465"/>
                </a:cubicBezTo>
                <a:cubicBezTo>
                  <a:pt x="386" y="466"/>
                  <a:pt x="383" y="466"/>
                  <a:pt x="381" y="466"/>
                </a:cubicBezTo>
                <a:cubicBezTo>
                  <a:pt x="372" y="467"/>
                  <a:pt x="371" y="467"/>
                  <a:pt x="371" y="475"/>
                </a:cubicBezTo>
                <a:cubicBezTo>
                  <a:pt x="371" y="480"/>
                  <a:pt x="371" y="484"/>
                  <a:pt x="372" y="489"/>
                </a:cubicBezTo>
                <a:cubicBezTo>
                  <a:pt x="373" y="492"/>
                  <a:pt x="372" y="496"/>
                  <a:pt x="370" y="499"/>
                </a:cubicBezTo>
                <a:cubicBezTo>
                  <a:pt x="369" y="499"/>
                  <a:pt x="368" y="499"/>
                  <a:pt x="367" y="499"/>
                </a:cubicBezTo>
                <a:cubicBezTo>
                  <a:pt x="366" y="499"/>
                  <a:pt x="365" y="498"/>
                  <a:pt x="365" y="498"/>
                </a:cubicBezTo>
                <a:cubicBezTo>
                  <a:pt x="364" y="495"/>
                  <a:pt x="364" y="493"/>
                  <a:pt x="364" y="490"/>
                </a:cubicBezTo>
                <a:cubicBezTo>
                  <a:pt x="364" y="484"/>
                  <a:pt x="364" y="478"/>
                  <a:pt x="364" y="472"/>
                </a:cubicBezTo>
                <a:cubicBezTo>
                  <a:pt x="365" y="472"/>
                  <a:pt x="365" y="472"/>
                  <a:pt x="365" y="472"/>
                </a:cubicBezTo>
                <a:close/>
                <a:moveTo>
                  <a:pt x="380" y="461"/>
                </a:moveTo>
                <a:cubicBezTo>
                  <a:pt x="381" y="460"/>
                  <a:pt x="384" y="459"/>
                  <a:pt x="386" y="458"/>
                </a:cubicBezTo>
                <a:cubicBezTo>
                  <a:pt x="389" y="456"/>
                  <a:pt x="389" y="452"/>
                  <a:pt x="387" y="450"/>
                </a:cubicBezTo>
                <a:cubicBezTo>
                  <a:pt x="384" y="449"/>
                  <a:pt x="381" y="448"/>
                  <a:pt x="378" y="447"/>
                </a:cubicBezTo>
                <a:cubicBezTo>
                  <a:pt x="375" y="446"/>
                  <a:pt x="372" y="449"/>
                  <a:pt x="371" y="453"/>
                </a:cubicBezTo>
                <a:cubicBezTo>
                  <a:pt x="371" y="458"/>
                  <a:pt x="374" y="461"/>
                  <a:pt x="380" y="461"/>
                </a:cubicBezTo>
                <a:close/>
                <a:moveTo>
                  <a:pt x="428" y="63"/>
                </a:moveTo>
                <a:cubicBezTo>
                  <a:pt x="426" y="65"/>
                  <a:pt x="425" y="66"/>
                  <a:pt x="424" y="68"/>
                </a:cubicBezTo>
                <a:cubicBezTo>
                  <a:pt x="411" y="101"/>
                  <a:pt x="396" y="134"/>
                  <a:pt x="387" y="169"/>
                </a:cubicBezTo>
                <a:cubicBezTo>
                  <a:pt x="385" y="179"/>
                  <a:pt x="381" y="188"/>
                  <a:pt x="387" y="198"/>
                </a:cubicBezTo>
                <a:cubicBezTo>
                  <a:pt x="387" y="199"/>
                  <a:pt x="386" y="199"/>
                  <a:pt x="386" y="200"/>
                </a:cubicBezTo>
                <a:cubicBezTo>
                  <a:pt x="387" y="201"/>
                  <a:pt x="384" y="204"/>
                  <a:pt x="382" y="203"/>
                </a:cubicBezTo>
                <a:cubicBezTo>
                  <a:pt x="379" y="201"/>
                  <a:pt x="376" y="199"/>
                  <a:pt x="374" y="197"/>
                </a:cubicBezTo>
                <a:cubicBezTo>
                  <a:pt x="368" y="193"/>
                  <a:pt x="362" y="190"/>
                  <a:pt x="355" y="192"/>
                </a:cubicBezTo>
                <a:cubicBezTo>
                  <a:pt x="353" y="193"/>
                  <a:pt x="351" y="193"/>
                  <a:pt x="349" y="191"/>
                </a:cubicBezTo>
                <a:cubicBezTo>
                  <a:pt x="346" y="189"/>
                  <a:pt x="345" y="192"/>
                  <a:pt x="345" y="194"/>
                </a:cubicBezTo>
                <a:cubicBezTo>
                  <a:pt x="345" y="196"/>
                  <a:pt x="346" y="199"/>
                  <a:pt x="347" y="200"/>
                </a:cubicBezTo>
                <a:cubicBezTo>
                  <a:pt x="358" y="210"/>
                  <a:pt x="370" y="217"/>
                  <a:pt x="383" y="223"/>
                </a:cubicBezTo>
                <a:cubicBezTo>
                  <a:pt x="386" y="225"/>
                  <a:pt x="389" y="224"/>
                  <a:pt x="389" y="220"/>
                </a:cubicBezTo>
                <a:cubicBezTo>
                  <a:pt x="392" y="208"/>
                  <a:pt x="395" y="197"/>
                  <a:pt x="398" y="185"/>
                </a:cubicBezTo>
                <a:cubicBezTo>
                  <a:pt x="408" y="146"/>
                  <a:pt x="415" y="107"/>
                  <a:pt x="428" y="69"/>
                </a:cubicBezTo>
                <a:cubicBezTo>
                  <a:pt x="428" y="67"/>
                  <a:pt x="428" y="66"/>
                  <a:pt x="428" y="63"/>
                </a:cubicBezTo>
                <a:close/>
                <a:moveTo>
                  <a:pt x="420" y="29"/>
                </a:moveTo>
                <a:cubicBezTo>
                  <a:pt x="431" y="27"/>
                  <a:pt x="431" y="27"/>
                  <a:pt x="435" y="37"/>
                </a:cubicBezTo>
                <a:cubicBezTo>
                  <a:pt x="435" y="38"/>
                  <a:pt x="436" y="38"/>
                  <a:pt x="437" y="39"/>
                </a:cubicBezTo>
                <a:cubicBezTo>
                  <a:pt x="441" y="26"/>
                  <a:pt x="442" y="24"/>
                  <a:pt x="441" y="14"/>
                </a:cubicBezTo>
                <a:cubicBezTo>
                  <a:pt x="433" y="19"/>
                  <a:pt x="427" y="24"/>
                  <a:pt x="420" y="29"/>
                </a:cubicBezTo>
                <a:close/>
                <a:moveTo>
                  <a:pt x="192" y="343"/>
                </a:moveTo>
                <a:cubicBezTo>
                  <a:pt x="187" y="349"/>
                  <a:pt x="183" y="353"/>
                  <a:pt x="184" y="361"/>
                </a:cubicBezTo>
                <a:cubicBezTo>
                  <a:pt x="188" y="355"/>
                  <a:pt x="192" y="351"/>
                  <a:pt x="192" y="343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5419128" y="1745544"/>
            <a:ext cx="1531898" cy="2116139"/>
          </a:xfrm>
          <a:custGeom>
            <a:avLst/>
            <a:gdLst>
              <a:gd name="T0" fmla="*/ 97 w 452"/>
              <a:gd name="T1" fmla="*/ 413 h 625"/>
              <a:gd name="T2" fmla="*/ 6 w 452"/>
              <a:gd name="T3" fmla="*/ 538 h 625"/>
              <a:gd name="T4" fmla="*/ 210 w 452"/>
              <a:gd name="T5" fmla="*/ 247 h 625"/>
              <a:gd name="T6" fmla="*/ 232 w 452"/>
              <a:gd name="T7" fmla="*/ 142 h 625"/>
              <a:gd name="T8" fmla="*/ 424 w 452"/>
              <a:gd name="T9" fmla="*/ 16 h 625"/>
              <a:gd name="T10" fmla="*/ 432 w 452"/>
              <a:gd name="T11" fmla="*/ 79 h 625"/>
              <a:gd name="T12" fmla="*/ 389 w 452"/>
              <a:gd name="T13" fmla="*/ 235 h 625"/>
              <a:gd name="T14" fmla="*/ 173 w 452"/>
              <a:gd name="T15" fmla="*/ 481 h 625"/>
              <a:gd name="T16" fmla="*/ 90 w 452"/>
              <a:gd name="T17" fmla="*/ 605 h 625"/>
              <a:gd name="T18" fmla="*/ 253 w 452"/>
              <a:gd name="T19" fmla="*/ 340 h 625"/>
              <a:gd name="T20" fmla="*/ 143 w 452"/>
              <a:gd name="T21" fmla="*/ 498 h 625"/>
              <a:gd name="T22" fmla="*/ 56 w 452"/>
              <a:gd name="T23" fmla="*/ 624 h 625"/>
              <a:gd name="T24" fmla="*/ 135 w 452"/>
              <a:gd name="T25" fmla="*/ 495 h 625"/>
              <a:gd name="T26" fmla="*/ 164 w 452"/>
              <a:gd name="T27" fmla="*/ 417 h 625"/>
              <a:gd name="T28" fmla="*/ 159 w 452"/>
              <a:gd name="T29" fmla="*/ 373 h 625"/>
              <a:gd name="T30" fmla="*/ 19 w 452"/>
              <a:gd name="T31" fmla="*/ 560 h 625"/>
              <a:gd name="T32" fmla="*/ 48 w 452"/>
              <a:gd name="T33" fmla="*/ 504 h 625"/>
              <a:gd name="T34" fmla="*/ 211 w 452"/>
              <a:gd name="T35" fmla="*/ 273 h 625"/>
              <a:gd name="T36" fmla="*/ 267 w 452"/>
              <a:gd name="T37" fmla="*/ 136 h 625"/>
              <a:gd name="T38" fmla="*/ 382 w 452"/>
              <a:gd name="T39" fmla="*/ 57 h 625"/>
              <a:gd name="T40" fmla="*/ 249 w 452"/>
              <a:gd name="T41" fmla="*/ 145 h 625"/>
              <a:gd name="T42" fmla="*/ 439 w 452"/>
              <a:gd name="T43" fmla="*/ 469 h 625"/>
              <a:gd name="T44" fmla="*/ 450 w 452"/>
              <a:gd name="T45" fmla="*/ 439 h 625"/>
              <a:gd name="T46" fmla="*/ 447 w 452"/>
              <a:gd name="T47" fmla="*/ 386 h 625"/>
              <a:gd name="T48" fmla="*/ 376 w 452"/>
              <a:gd name="T49" fmla="*/ 303 h 625"/>
              <a:gd name="T50" fmla="*/ 395 w 452"/>
              <a:gd name="T51" fmla="*/ 368 h 625"/>
              <a:gd name="T52" fmla="*/ 376 w 452"/>
              <a:gd name="T53" fmla="*/ 303 h 625"/>
              <a:gd name="T54" fmla="*/ 323 w 452"/>
              <a:gd name="T55" fmla="*/ 469 h 625"/>
              <a:gd name="T56" fmla="*/ 331 w 452"/>
              <a:gd name="T57" fmla="*/ 453 h 625"/>
              <a:gd name="T58" fmla="*/ 336 w 452"/>
              <a:gd name="T59" fmla="*/ 453 h 625"/>
              <a:gd name="T60" fmla="*/ 403 w 452"/>
              <a:gd name="T61" fmla="*/ 337 h 625"/>
              <a:gd name="T62" fmla="*/ 438 w 452"/>
              <a:gd name="T63" fmla="*/ 335 h 625"/>
              <a:gd name="T64" fmla="*/ 413 w 452"/>
              <a:gd name="T65" fmla="*/ 385 h 625"/>
              <a:gd name="T66" fmla="*/ 316 w 452"/>
              <a:gd name="T67" fmla="*/ 364 h 625"/>
              <a:gd name="T68" fmla="*/ 299 w 452"/>
              <a:gd name="T69" fmla="*/ 350 h 625"/>
              <a:gd name="T70" fmla="*/ 301 w 452"/>
              <a:gd name="T71" fmla="*/ 350 h 625"/>
              <a:gd name="T72" fmla="*/ 305 w 452"/>
              <a:gd name="T73" fmla="*/ 418 h 625"/>
              <a:gd name="T74" fmla="*/ 289 w 452"/>
              <a:gd name="T75" fmla="*/ 476 h 625"/>
              <a:gd name="T76" fmla="*/ 273 w 452"/>
              <a:gd name="T77" fmla="*/ 426 h 625"/>
              <a:gd name="T78" fmla="*/ 299 w 452"/>
              <a:gd name="T79" fmla="*/ 411 h 625"/>
              <a:gd name="T80" fmla="*/ 363 w 452"/>
              <a:gd name="T81" fmla="*/ 372 h 625"/>
              <a:gd name="T82" fmla="*/ 334 w 452"/>
              <a:gd name="T83" fmla="*/ 371 h 625"/>
              <a:gd name="T84" fmla="*/ 323 w 452"/>
              <a:gd name="T85" fmla="*/ 331 h 625"/>
              <a:gd name="T86" fmla="*/ 365 w 452"/>
              <a:gd name="T87" fmla="*/ 472 h 625"/>
              <a:gd name="T88" fmla="*/ 380 w 452"/>
              <a:gd name="T89" fmla="*/ 439 h 625"/>
              <a:gd name="T90" fmla="*/ 371 w 452"/>
              <a:gd name="T91" fmla="*/ 475 h 625"/>
              <a:gd name="T92" fmla="*/ 364 w 452"/>
              <a:gd name="T93" fmla="*/ 490 h 625"/>
              <a:gd name="T94" fmla="*/ 387 w 452"/>
              <a:gd name="T95" fmla="*/ 450 h 625"/>
              <a:gd name="T96" fmla="*/ 424 w 452"/>
              <a:gd name="T97" fmla="*/ 68 h 625"/>
              <a:gd name="T98" fmla="*/ 374 w 452"/>
              <a:gd name="T99" fmla="*/ 197 h 625"/>
              <a:gd name="T100" fmla="*/ 383 w 452"/>
              <a:gd name="T101" fmla="*/ 223 h 625"/>
              <a:gd name="T102" fmla="*/ 420 w 452"/>
              <a:gd name="T103" fmla="*/ 29 h 625"/>
              <a:gd name="T104" fmla="*/ 192 w 452"/>
              <a:gd name="T105" fmla="*/ 343 h 6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2" h="625">
                <a:moveTo>
                  <a:pt x="284" y="174"/>
                </a:moveTo>
                <a:cubicBezTo>
                  <a:pt x="280" y="172"/>
                  <a:pt x="276" y="173"/>
                  <a:pt x="273" y="177"/>
                </a:cubicBezTo>
                <a:cubicBezTo>
                  <a:pt x="269" y="183"/>
                  <a:pt x="264" y="189"/>
                  <a:pt x="260" y="195"/>
                </a:cubicBezTo>
                <a:cubicBezTo>
                  <a:pt x="238" y="223"/>
                  <a:pt x="216" y="250"/>
                  <a:pt x="194" y="277"/>
                </a:cubicBezTo>
                <a:cubicBezTo>
                  <a:pt x="160" y="322"/>
                  <a:pt x="128" y="367"/>
                  <a:pt x="97" y="413"/>
                </a:cubicBezTo>
                <a:cubicBezTo>
                  <a:pt x="84" y="433"/>
                  <a:pt x="71" y="453"/>
                  <a:pt x="58" y="473"/>
                </a:cubicBezTo>
                <a:cubicBezTo>
                  <a:pt x="46" y="491"/>
                  <a:pt x="34" y="509"/>
                  <a:pt x="21" y="527"/>
                </a:cubicBezTo>
                <a:cubicBezTo>
                  <a:pt x="18" y="532"/>
                  <a:pt x="14" y="537"/>
                  <a:pt x="10" y="541"/>
                </a:cubicBezTo>
                <a:cubicBezTo>
                  <a:pt x="9" y="542"/>
                  <a:pt x="8" y="542"/>
                  <a:pt x="7" y="542"/>
                </a:cubicBezTo>
                <a:cubicBezTo>
                  <a:pt x="7" y="541"/>
                  <a:pt x="6" y="539"/>
                  <a:pt x="6" y="538"/>
                </a:cubicBezTo>
                <a:cubicBezTo>
                  <a:pt x="11" y="531"/>
                  <a:pt x="16" y="524"/>
                  <a:pt x="20" y="517"/>
                </a:cubicBezTo>
                <a:cubicBezTo>
                  <a:pt x="22" y="514"/>
                  <a:pt x="24" y="512"/>
                  <a:pt x="26" y="509"/>
                </a:cubicBezTo>
                <a:cubicBezTo>
                  <a:pt x="53" y="469"/>
                  <a:pt x="80" y="428"/>
                  <a:pt x="106" y="388"/>
                </a:cubicBezTo>
                <a:cubicBezTo>
                  <a:pt x="110" y="383"/>
                  <a:pt x="113" y="377"/>
                  <a:pt x="117" y="373"/>
                </a:cubicBezTo>
                <a:cubicBezTo>
                  <a:pt x="148" y="330"/>
                  <a:pt x="177" y="287"/>
                  <a:pt x="210" y="247"/>
                </a:cubicBezTo>
                <a:cubicBezTo>
                  <a:pt x="226" y="227"/>
                  <a:pt x="242" y="207"/>
                  <a:pt x="257" y="187"/>
                </a:cubicBezTo>
                <a:cubicBezTo>
                  <a:pt x="261" y="183"/>
                  <a:pt x="264" y="177"/>
                  <a:pt x="268" y="172"/>
                </a:cubicBezTo>
                <a:cubicBezTo>
                  <a:pt x="269" y="169"/>
                  <a:pt x="269" y="167"/>
                  <a:pt x="266" y="165"/>
                </a:cubicBezTo>
                <a:cubicBezTo>
                  <a:pt x="261" y="161"/>
                  <a:pt x="255" y="158"/>
                  <a:pt x="250" y="155"/>
                </a:cubicBezTo>
                <a:cubicBezTo>
                  <a:pt x="244" y="150"/>
                  <a:pt x="238" y="146"/>
                  <a:pt x="232" y="142"/>
                </a:cubicBezTo>
                <a:cubicBezTo>
                  <a:pt x="228" y="139"/>
                  <a:pt x="229" y="134"/>
                  <a:pt x="233" y="131"/>
                </a:cubicBezTo>
                <a:cubicBezTo>
                  <a:pt x="244" y="124"/>
                  <a:pt x="255" y="116"/>
                  <a:pt x="266" y="108"/>
                </a:cubicBezTo>
                <a:cubicBezTo>
                  <a:pt x="284" y="96"/>
                  <a:pt x="304" y="87"/>
                  <a:pt x="322" y="77"/>
                </a:cubicBezTo>
                <a:cubicBezTo>
                  <a:pt x="325" y="76"/>
                  <a:pt x="327" y="75"/>
                  <a:pt x="329" y="74"/>
                </a:cubicBezTo>
                <a:cubicBezTo>
                  <a:pt x="361" y="55"/>
                  <a:pt x="392" y="36"/>
                  <a:pt x="424" y="16"/>
                </a:cubicBezTo>
                <a:cubicBezTo>
                  <a:pt x="430" y="12"/>
                  <a:pt x="436" y="7"/>
                  <a:pt x="442" y="3"/>
                </a:cubicBezTo>
                <a:cubicBezTo>
                  <a:pt x="444" y="1"/>
                  <a:pt x="447" y="0"/>
                  <a:pt x="449" y="2"/>
                </a:cubicBezTo>
                <a:cubicBezTo>
                  <a:pt x="450" y="4"/>
                  <a:pt x="451" y="6"/>
                  <a:pt x="452" y="9"/>
                </a:cubicBezTo>
                <a:cubicBezTo>
                  <a:pt x="452" y="11"/>
                  <a:pt x="451" y="13"/>
                  <a:pt x="451" y="15"/>
                </a:cubicBezTo>
                <a:cubicBezTo>
                  <a:pt x="445" y="36"/>
                  <a:pt x="440" y="58"/>
                  <a:pt x="432" y="79"/>
                </a:cubicBezTo>
                <a:cubicBezTo>
                  <a:pt x="427" y="93"/>
                  <a:pt x="423" y="108"/>
                  <a:pt x="419" y="122"/>
                </a:cubicBezTo>
                <a:cubicBezTo>
                  <a:pt x="413" y="149"/>
                  <a:pt x="406" y="177"/>
                  <a:pt x="400" y="204"/>
                </a:cubicBezTo>
                <a:cubicBezTo>
                  <a:pt x="399" y="210"/>
                  <a:pt x="399" y="216"/>
                  <a:pt x="398" y="222"/>
                </a:cubicBezTo>
                <a:cubicBezTo>
                  <a:pt x="398" y="225"/>
                  <a:pt x="398" y="228"/>
                  <a:pt x="397" y="231"/>
                </a:cubicBezTo>
                <a:cubicBezTo>
                  <a:pt x="397" y="235"/>
                  <a:pt x="394" y="236"/>
                  <a:pt x="389" y="235"/>
                </a:cubicBezTo>
                <a:cubicBezTo>
                  <a:pt x="376" y="231"/>
                  <a:pt x="365" y="224"/>
                  <a:pt x="353" y="216"/>
                </a:cubicBezTo>
                <a:cubicBezTo>
                  <a:pt x="339" y="205"/>
                  <a:pt x="339" y="205"/>
                  <a:pt x="329" y="220"/>
                </a:cubicBezTo>
                <a:cubicBezTo>
                  <a:pt x="307" y="252"/>
                  <a:pt x="286" y="286"/>
                  <a:pt x="269" y="322"/>
                </a:cubicBezTo>
                <a:cubicBezTo>
                  <a:pt x="255" y="351"/>
                  <a:pt x="238" y="380"/>
                  <a:pt x="220" y="407"/>
                </a:cubicBezTo>
                <a:cubicBezTo>
                  <a:pt x="204" y="431"/>
                  <a:pt x="189" y="456"/>
                  <a:pt x="173" y="481"/>
                </a:cubicBezTo>
                <a:cubicBezTo>
                  <a:pt x="164" y="495"/>
                  <a:pt x="154" y="510"/>
                  <a:pt x="144" y="525"/>
                </a:cubicBezTo>
                <a:cubicBezTo>
                  <a:pt x="130" y="547"/>
                  <a:pt x="115" y="569"/>
                  <a:pt x="103" y="592"/>
                </a:cubicBezTo>
                <a:cubicBezTo>
                  <a:pt x="100" y="597"/>
                  <a:pt x="98" y="602"/>
                  <a:pt x="96" y="607"/>
                </a:cubicBezTo>
                <a:cubicBezTo>
                  <a:pt x="95" y="609"/>
                  <a:pt x="93" y="611"/>
                  <a:pt x="91" y="609"/>
                </a:cubicBezTo>
                <a:cubicBezTo>
                  <a:pt x="90" y="609"/>
                  <a:pt x="89" y="606"/>
                  <a:pt x="90" y="605"/>
                </a:cubicBezTo>
                <a:cubicBezTo>
                  <a:pt x="97" y="592"/>
                  <a:pt x="104" y="579"/>
                  <a:pt x="112" y="566"/>
                </a:cubicBezTo>
                <a:cubicBezTo>
                  <a:pt x="112" y="565"/>
                  <a:pt x="113" y="564"/>
                  <a:pt x="114" y="563"/>
                </a:cubicBezTo>
                <a:cubicBezTo>
                  <a:pt x="127" y="542"/>
                  <a:pt x="140" y="521"/>
                  <a:pt x="154" y="500"/>
                </a:cubicBezTo>
                <a:cubicBezTo>
                  <a:pt x="167" y="480"/>
                  <a:pt x="180" y="459"/>
                  <a:pt x="193" y="439"/>
                </a:cubicBezTo>
                <a:cubicBezTo>
                  <a:pt x="214" y="407"/>
                  <a:pt x="234" y="374"/>
                  <a:pt x="253" y="340"/>
                </a:cubicBezTo>
                <a:cubicBezTo>
                  <a:pt x="258" y="332"/>
                  <a:pt x="262" y="323"/>
                  <a:pt x="266" y="315"/>
                </a:cubicBezTo>
                <a:cubicBezTo>
                  <a:pt x="262" y="313"/>
                  <a:pt x="262" y="316"/>
                  <a:pt x="261" y="317"/>
                </a:cubicBezTo>
                <a:cubicBezTo>
                  <a:pt x="250" y="337"/>
                  <a:pt x="236" y="354"/>
                  <a:pt x="224" y="373"/>
                </a:cubicBezTo>
                <a:cubicBezTo>
                  <a:pt x="210" y="395"/>
                  <a:pt x="197" y="418"/>
                  <a:pt x="183" y="440"/>
                </a:cubicBezTo>
                <a:cubicBezTo>
                  <a:pt x="170" y="460"/>
                  <a:pt x="158" y="480"/>
                  <a:pt x="143" y="498"/>
                </a:cubicBezTo>
                <a:cubicBezTo>
                  <a:pt x="136" y="506"/>
                  <a:pt x="131" y="515"/>
                  <a:pt x="125" y="524"/>
                </a:cubicBezTo>
                <a:cubicBezTo>
                  <a:pt x="111" y="546"/>
                  <a:pt x="97" y="567"/>
                  <a:pt x="82" y="589"/>
                </a:cubicBezTo>
                <a:cubicBezTo>
                  <a:pt x="76" y="598"/>
                  <a:pt x="71" y="608"/>
                  <a:pt x="65" y="617"/>
                </a:cubicBezTo>
                <a:cubicBezTo>
                  <a:pt x="63" y="620"/>
                  <a:pt x="61" y="622"/>
                  <a:pt x="59" y="624"/>
                </a:cubicBezTo>
                <a:cubicBezTo>
                  <a:pt x="59" y="625"/>
                  <a:pt x="57" y="625"/>
                  <a:pt x="56" y="624"/>
                </a:cubicBezTo>
                <a:cubicBezTo>
                  <a:pt x="56" y="624"/>
                  <a:pt x="55" y="622"/>
                  <a:pt x="55" y="622"/>
                </a:cubicBezTo>
                <a:cubicBezTo>
                  <a:pt x="57" y="616"/>
                  <a:pt x="59" y="608"/>
                  <a:pt x="63" y="604"/>
                </a:cubicBezTo>
                <a:cubicBezTo>
                  <a:pt x="71" y="595"/>
                  <a:pt x="77" y="584"/>
                  <a:pt x="84" y="574"/>
                </a:cubicBezTo>
                <a:cubicBezTo>
                  <a:pt x="100" y="551"/>
                  <a:pt x="115" y="526"/>
                  <a:pt x="131" y="502"/>
                </a:cubicBezTo>
                <a:cubicBezTo>
                  <a:pt x="132" y="500"/>
                  <a:pt x="133" y="497"/>
                  <a:pt x="135" y="495"/>
                </a:cubicBezTo>
                <a:cubicBezTo>
                  <a:pt x="151" y="477"/>
                  <a:pt x="164" y="456"/>
                  <a:pt x="177" y="436"/>
                </a:cubicBezTo>
                <a:cubicBezTo>
                  <a:pt x="178" y="434"/>
                  <a:pt x="179" y="433"/>
                  <a:pt x="179" y="432"/>
                </a:cubicBezTo>
                <a:cubicBezTo>
                  <a:pt x="183" y="425"/>
                  <a:pt x="183" y="424"/>
                  <a:pt x="175" y="419"/>
                </a:cubicBezTo>
                <a:cubicBezTo>
                  <a:pt x="173" y="418"/>
                  <a:pt x="171" y="415"/>
                  <a:pt x="168" y="418"/>
                </a:cubicBezTo>
                <a:cubicBezTo>
                  <a:pt x="167" y="418"/>
                  <a:pt x="164" y="418"/>
                  <a:pt x="164" y="417"/>
                </a:cubicBezTo>
                <a:cubicBezTo>
                  <a:pt x="163" y="413"/>
                  <a:pt x="161" y="411"/>
                  <a:pt x="158" y="408"/>
                </a:cubicBezTo>
                <a:cubicBezTo>
                  <a:pt x="157" y="407"/>
                  <a:pt x="157" y="404"/>
                  <a:pt x="158" y="403"/>
                </a:cubicBezTo>
                <a:cubicBezTo>
                  <a:pt x="159" y="398"/>
                  <a:pt x="161" y="394"/>
                  <a:pt x="162" y="390"/>
                </a:cubicBezTo>
                <a:cubicBezTo>
                  <a:pt x="163" y="388"/>
                  <a:pt x="164" y="385"/>
                  <a:pt x="163" y="384"/>
                </a:cubicBezTo>
                <a:cubicBezTo>
                  <a:pt x="161" y="380"/>
                  <a:pt x="156" y="378"/>
                  <a:pt x="159" y="373"/>
                </a:cubicBezTo>
                <a:cubicBezTo>
                  <a:pt x="161" y="369"/>
                  <a:pt x="162" y="364"/>
                  <a:pt x="163" y="360"/>
                </a:cubicBezTo>
                <a:cubicBezTo>
                  <a:pt x="164" y="360"/>
                  <a:pt x="163" y="359"/>
                  <a:pt x="162" y="358"/>
                </a:cubicBezTo>
                <a:cubicBezTo>
                  <a:pt x="160" y="360"/>
                  <a:pt x="158" y="361"/>
                  <a:pt x="157" y="364"/>
                </a:cubicBezTo>
                <a:cubicBezTo>
                  <a:pt x="135" y="401"/>
                  <a:pt x="108" y="434"/>
                  <a:pt x="83" y="468"/>
                </a:cubicBezTo>
                <a:cubicBezTo>
                  <a:pt x="61" y="498"/>
                  <a:pt x="39" y="528"/>
                  <a:pt x="19" y="560"/>
                </a:cubicBezTo>
                <a:cubicBezTo>
                  <a:pt x="15" y="567"/>
                  <a:pt x="10" y="573"/>
                  <a:pt x="5" y="578"/>
                </a:cubicBezTo>
                <a:cubicBezTo>
                  <a:pt x="5" y="579"/>
                  <a:pt x="2" y="579"/>
                  <a:pt x="1" y="579"/>
                </a:cubicBezTo>
                <a:cubicBezTo>
                  <a:pt x="1" y="578"/>
                  <a:pt x="0" y="576"/>
                  <a:pt x="1" y="575"/>
                </a:cubicBezTo>
                <a:cubicBezTo>
                  <a:pt x="3" y="571"/>
                  <a:pt x="5" y="568"/>
                  <a:pt x="8" y="565"/>
                </a:cubicBezTo>
                <a:cubicBezTo>
                  <a:pt x="21" y="545"/>
                  <a:pt x="35" y="524"/>
                  <a:pt x="48" y="504"/>
                </a:cubicBezTo>
                <a:cubicBezTo>
                  <a:pt x="60" y="487"/>
                  <a:pt x="74" y="471"/>
                  <a:pt x="85" y="454"/>
                </a:cubicBezTo>
                <a:cubicBezTo>
                  <a:pt x="100" y="432"/>
                  <a:pt x="117" y="412"/>
                  <a:pt x="131" y="390"/>
                </a:cubicBezTo>
                <a:cubicBezTo>
                  <a:pt x="148" y="363"/>
                  <a:pt x="166" y="338"/>
                  <a:pt x="184" y="312"/>
                </a:cubicBezTo>
                <a:cubicBezTo>
                  <a:pt x="187" y="308"/>
                  <a:pt x="190" y="303"/>
                  <a:pt x="193" y="299"/>
                </a:cubicBezTo>
                <a:cubicBezTo>
                  <a:pt x="199" y="291"/>
                  <a:pt x="205" y="282"/>
                  <a:pt x="211" y="273"/>
                </a:cubicBezTo>
                <a:cubicBezTo>
                  <a:pt x="224" y="255"/>
                  <a:pt x="238" y="238"/>
                  <a:pt x="251" y="220"/>
                </a:cubicBezTo>
                <a:cubicBezTo>
                  <a:pt x="262" y="204"/>
                  <a:pt x="273" y="189"/>
                  <a:pt x="284" y="174"/>
                </a:cubicBezTo>
                <a:cubicBezTo>
                  <a:pt x="287" y="169"/>
                  <a:pt x="291" y="164"/>
                  <a:pt x="294" y="159"/>
                </a:cubicBezTo>
                <a:cubicBezTo>
                  <a:pt x="296" y="155"/>
                  <a:pt x="295" y="151"/>
                  <a:pt x="292" y="148"/>
                </a:cubicBezTo>
                <a:cubicBezTo>
                  <a:pt x="284" y="142"/>
                  <a:pt x="277" y="135"/>
                  <a:pt x="267" y="136"/>
                </a:cubicBezTo>
                <a:cubicBezTo>
                  <a:pt x="264" y="136"/>
                  <a:pt x="264" y="133"/>
                  <a:pt x="265" y="131"/>
                </a:cubicBezTo>
                <a:cubicBezTo>
                  <a:pt x="267" y="126"/>
                  <a:pt x="271" y="125"/>
                  <a:pt x="276" y="123"/>
                </a:cubicBezTo>
                <a:cubicBezTo>
                  <a:pt x="283" y="121"/>
                  <a:pt x="290" y="119"/>
                  <a:pt x="297" y="115"/>
                </a:cubicBezTo>
                <a:cubicBezTo>
                  <a:pt x="320" y="101"/>
                  <a:pt x="342" y="85"/>
                  <a:pt x="365" y="70"/>
                </a:cubicBezTo>
                <a:cubicBezTo>
                  <a:pt x="370" y="66"/>
                  <a:pt x="376" y="61"/>
                  <a:pt x="382" y="57"/>
                </a:cubicBezTo>
                <a:cubicBezTo>
                  <a:pt x="383" y="56"/>
                  <a:pt x="385" y="55"/>
                  <a:pt x="382" y="52"/>
                </a:cubicBezTo>
                <a:cubicBezTo>
                  <a:pt x="371" y="58"/>
                  <a:pt x="359" y="65"/>
                  <a:pt x="347" y="72"/>
                </a:cubicBezTo>
                <a:cubicBezTo>
                  <a:pt x="333" y="80"/>
                  <a:pt x="319" y="88"/>
                  <a:pt x="304" y="95"/>
                </a:cubicBezTo>
                <a:cubicBezTo>
                  <a:pt x="284" y="105"/>
                  <a:pt x="266" y="117"/>
                  <a:pt x="248" y="130"/>
                </a:cubicBezTo>
                <a:cubicBezTo>
                  <a:pt x="239" y="137"/>
                  <a:pt x="239" y="139"/>
                  <a:pt x="249" y="145"/>
                </a:cubicBezTo>
                <a:cubicBezTo>
                  <a:pt x="251" y="147"/>
                  <a:pt x="253" y="148"/>
                  <a:pt x="254" y="149"/>
                </a:cubicBezTo>
                <a:cubicBezTo>
                  <a:pt x="260" y="152"/>
                  <a:pt x="267" y="156"/>
                  <a:pt x="273" y="159"/>
                </a:cubicBezTo>
                <a:cubicBezTo>
                  <a:pt x="279" y="162"/>
                  <a:pt x="283" y="167"/>
                  <a:pt x="284" y="174"/>
                </a:cubicBezTo>
                <a:close/>
                <a:moveTo>
                  <a:pt x="446" y="475"/>
                </a:moveTo>
                <a:cubicBezTo>
                  <a:pt x="443" y="473"/>
                  <a:pt x="440" y="471"/>
                  <a:pt x="439" y="469"/>
                </a:cubicBezTo>
                <a:cubicBezTo>
                  <a:pt x="437" y="467"/>
                  <a:pt x="442" y="464"/>
                  <a:pt x="446" y="464"/>
                </a:cubicBezTo>
                <a:cubicBezTo>
                  <a:pt x="447" y="464"/>
                  <a:pt x="450" y="466"/>
                  <a:pt x="450" y="467"/>
                </a:cubicBezTo>
                <a:cubicBezTo>
                  <a:pt x="449" y="470"/>
                  <a:pt x="448" y="472"/>
                  <a:pt x="446" y="475"/>
                </a:cubicBezTo>
                <a:close/>
                <a:moveTo>
                  <a:pt x="450" y="413"/>
                </a:moveTo>
                <a:cubicBezTo>
                  <a:pt x="450" y="422"/>
                  <a:pt x="450" y="430"/>
                  <a:pt x="450" y="439"/>
                </a:cubicBezTo>
                <a:cubicBezTo>
                  <a:pt x="450" y="439"/>
                  <a:pt x="449" y="440"/>
                  <a:pt x="448" y="440"/>
                </a:cubicBezTo>
                <a:cubicBezTo>
                  <a:pt x="447" y="441"/>
                  <a:pt x="446" y="440"/>
                  <a:pt x="446" y="439"/>
                </a:cubicBezTo>
                <a:cubicBezTo>
                  <a:pt x="445" y="438"/>
                  <a:pt x="445" y="436"/>
                  <a:pt x="444" y="434"/>
                </a:cubicBezTo>
                <a:cubicBezTo>
                  <a:pt x="441" y="420"/>
                  <a:pt x="443" y="406"/>
                  <a:pt x="444" y="392"/>
                </a:cubicBezTo>
                <a:cubicBezTo>
                  <a:pt x="445" y="390"/>
                  <a:pt x="446" y="388"/>
                  <a:pt x="447" y="386"/>
                </a:cubicBezTo>
                <a:cubicBezTo>
                  <a:pt x="447" y="386"/>
                  <a:pt x="448" y="385"/>
                  <a:pt x="449" y="385"/>
                </a:cubicBezTo>
                <a:cubicBezTo>
                  <a:pt x="450" y="386"/>
                  <a:pt x="450" y="387"/>
                  <a:pt x="450" y="388"/>
                </a:cubicBezTo>
                <a:cubicBezTo>
                  <a:pt x="450" y="396"/>
                  <a:pt x="449" y="405"/>
                  <a:pt x="449" y="413"/>
                </a:cubicBezTo>
                <a:cubicBezTo>
                  <a:pt x="449" y="413"/>
                  <a:pt x="450" y="413"/>
                  <a:pt x="450" y="413"/>
                </a:cubicBezTo>
                <a:close/>
                <a:moveTo>
                  <a:pt x="376" y="303"/>
                </a:moveTo>
                <a:cubicBezTo>
                  <a:pt x="377" y="301"/>
                  <a:pt x="378" y="298"/>
                  <a:pt x="378" y="294"/>
                </a:cubicBezTo>
                <a:cubicBezTo>
                  <a:pt x="379" y="293"/>
                  <a:pt x="380" y="292"/>
                  <a:pt x="381" y="293"/>
                </a:cubicBezTo>
                <a:cubicBezTo>
                  <a:pt x="382" y="293"/>
                  <a:pt x="383" y="294"/>
                  <a:pt x="383" y="295"/>
                </a:cubicBezTo>
                <a:cubicBezTo>
                  <a:pt x="382" y="304"/>
                  <a:pt x="384" y="313"/>
                  <a:pt x="386" y="322"/>
                </a:cubicBezTo>
                <a:cubicBezTo>
                  <a:pt x="389" y="337"/>
                  <a:pt x="392" y="353"/>
                  <a:pt x="395" y="368"/>
                </a:cubicBezTo>
                <a:cubicBezTo>
                  <a:pt x="395" y="369"/>
                  <a:pt x="394" y="370"/>
                  <a:pt x="394" y="370"/>
                </a:cubicBezTo>
                <a:cubicBezTo>
                  <a:pt x="392" y="370"/>
                  <a:pt x="390" y="370"/>
                  <a:pt x="390" y="369"/>
                </a:cubicBezTo>
                <a:cubicBezTo>
                  <a:pt x="388" y="367"/>
                  <a:pt x="387" y="364"/>
                  <a:pt x="386" y="361"/>
                </a:cubicBezTo>
                <a:cubicBezTo>
                  <a:pt x="383" y="344"/>
                  <a:pt x="380" y="326"/>
                  <a:pt x="377" y="309"/>
                </a:cubicBezTo>
                <a:cubicBezTo>
                  <a:pt x="377" y="307"/>
                  <a:pt x="377" y="306"/>
                  <a:pt x="376" y="303"/>
                </a:cubicBezTo>
                <a:close/>
                <a:moveTo>
                  <a:pt x="333" y="446"/>
                </a:moveTo>
                <a:cubicBezTo>
                  <a:pt x="337" y="446"/>
                  <a:pt x="338" y="446"/>
                  <a:pt x="339" y="446"/>
                </a:cubicBezTo>
                <a:cubicBezTo>
                  <a:pt x="343" y="446"/>
                  <a:pt x="347" y="447"/>
                  <a:pt x="348" y="451"/>
                </a:cubicBezTo>
                <a:cubicBezTo>
                  <a:pt x="348" y="454"/>
                  <a:pt x="348" y="457"/>
                  <a:pt x="346" y="459"/>
                </a:cubicBezTo>
                <a:cubicBezTo>
                  <a:pt x="341" y="468"/>
                  <a:pt x="333" y="471"/>
                  <a:pt x="323" y="469"/>
                </a:cubicBezTo>
                <a:cubicBezTo>
                  <a:pt x="319" y="469"/>
                  <a:pt x="315" y="470"/>
                  <a:pt x="313" y="464"/>
                </a:cubicBezTo>
                <a:cubicBezTo>
                  <a:pt x="312" y="457"/>
                  <a:pt x="313" y="452"/>
                  <a:pt x="319" y="450"/>
                </a:cubicBezTo>
                <a:cubicBezTo>
                  <a:pt x="324" y="448"/>
                  <a:pt x="330" y="447"/>
                  <a:pt x="333" y="446"/>
                </a:cubicBezTo>
                <a:close/>
                <a:moveTo>
                  <a:pt x="336" y="453"/>
                </a:moveTo>
                <a:cubicBezTo>
                  <a:pt x="334" y="453"/>
                  <a:pt x="332" y="453"/>
                  <a:pt x="331" y="453"/>
                </a:cubicBezTo>
                <a:cubicBezTo>
                  <a:pt x="326" y="454"/>
                  <a:pt x="323" y="456"/>
                  <a:pt x="324" y="459"/>
                </a:cubicBezTo>
                <a:cubicBezTo>
                  <a:pt x="326" y="462"/>
                  <a:pt x="329" y="463"/>
                  <a:pt x="333" y="462"/>
                </a:cubicBezTo>
                <a:cubicBezTo>
                  <a:pt x="335" y="461"/>
                  <a:pt x="336" y="461"/>
                  <a:pt x="337" y="460"/>
                </a:cubicBezTo>
                <a:cubicBezTo>
                  <a:pt x="338" y="459"/>
                  <a:pt x="340" y="457"/>
                  <a:pt x="339" y="456"/>
                </a:cubicBezTo>
                <a:cubicBezTo>
                  <a:pt x="339" y="455"/>
                  <a:pt x="337" y="453"/>
                  <a:pt x="336" y="453"/>
                </a:cubicBezTo>
                <a:close/>
                <a:moveTo>
                  <a:pt x="420" y="361"/>
                </a:moveTo>
                <a:cubicBezTo>
                  <a:pt x="418" y="360"/>
                  <a:pt x="417" y="358"/>
                  <a:pt x="415" y="357"/>
                </a:cubicBezTo>
                <a:cubicBezTo>
                  <a:pt x="410" y="355"/>
                  <a:pt x="406" y="350"/>
                  <a:pt x="403" y="345"/>
                </a:cubicBezTo>
                <a:cubicBezTo>
                  <a:pt x="402" y="343"/>
                  <a:pt x="402" y="341"/>
                  <a:pt x="402" y="339"/>
                </a:cubicBezTo>
                <a:cubicBezTo>
                  <a:pt x="402" y="338"/>
                  <a:pt x="402" y="337"/>
                  <a:pt x="403" y="337"/>
                </a:cubicBezTo>
                <a:cubicBezTo>
                  <a:pt x="404" y="336"/>
                  <a:pt x="405" y="336"/>
                  <a:pt x="406" y="337"/>
                </a:cubicBezTo>
                <a:cubicBezTo>
                  <a:pt x="408" y="340"/>
                  <a:pt x="410" y="343"/>
                  <a:pt x="412" y="345"/>
                </a:cubicBezTo>
                <a:cubicBezTo>
                  <a:pt x="417" y="350"/>
                  <a:pt x="422" y="351"/>
                  <a:pt x="426" y="346"/>
                </a:cubicBezTo>
                <a:cubicBezTo>
                  <a:pt x="430" y="343"/>
                  <a:pt x="432" y="339"/>
                  <a:pt x="435" y="336"/>
                </a:cubicBezTo>
                <a:cubicBezTo>
                  <a:pt x="436" y="335"/>
                  <a:pt x="438" y="335"/>
                  <a:pt x="438" y="335"/>
                </a:cubicBezTo>
                <a:cubicBezTo>
                  <a:pt x="439" y="336"/>
                  <a:pt x="440" y="338"/>
                  <a:pt x="440" y="339"/>
                </a:cubicBezTo>
                <a:cubicBezTo>
                  <a:pt x="439" y="341"/>
                  <a:pt x="438" y="343"/>
                  <a:pt x="437" y="344"/>
                </a:cubicBezTo>
                <a:cubicBezTo>
                  <a:pt x="429" y="358"/>
                  <a:pt x="422" y="372"/>
                  <a:pt x="417" y="387"/>
                </a:cubicBezTo>
                <a:cubicBezTo>
                  <a:pt x="417" y="388"/>
                  <a:pt x="415" y="390"/>
                  <a:pt x="415" y="389"/>
                </a:cubicBezTo>
                <a:cubicBezTo>
                  <a:pt x="412" y="389"/>
                  <a:pt x="412" y="387"/>
                  <a:pt x="413" y="385"/>
                </a:cubicBezTo>
                <a:cubicBezTo>
                  <a:pt x="414" y="379"/>
                  <a:pt x="416" y="373"/>
                  <a:pt x="418" y="368"/>
                </a:cubicBezTo>
                <a:cubicBezTo>
                  <a:pt x="418" y="366"/>
                  <a:pt x="419" y="364"/>
                  <a:pt x="420" y="361"/>
                </a:cubicBezTo>
                <a:close/>
                <a:moveTo>
                  <a:pt x="297" y="343"/>
                </a:moveTo>
                <a:cubicBezTo>
                  <a:pt x="300" y="343"/>
                  <a:pt x="305" y="344"/>
                  <a:pt x="309" y="346"/>
                </a:cubicBezTo>
                <a:cubicBezTo>
                  <a:pt x="317" y="349"/>
                  <a:pt x="320" y="357"/>
                  <a:pt x="316" y="364"/>
                </a:cubicBezTo>
                <a:cubicBezTo>
                  <a:pt x="315" y="367"/>
                  <a:pt x="313" y="370"/>
                  <a:pt x="311" y="372"/>
                </a:cubicBezTo>
                <a:cubicBezTo>
                  <a:pt x="305" y="377"/>
                  <a:pt x="299" y="380"/>
                  <a:pt x="292" y="377"/>
                </a:cubicBezTo>
                <a:cubicBezTo>
                  <a:pt x="284" y="374"/>
                  <a:pt x="281" y="368"/>
                  <a:pt x="279" y="361"/>
                </a:cubicBezTo>
                <a:cubicBezTo>
                  <a:pt x="277" y="352"/>
                  <a:pt x="285" y="343"/>
                  <a:pt x="297" y="343"/>
                </a:cubicBezTo>
                <a:close/>
                <a:moveTo>
                  <a:pt x="299" y="350"/>
                </a:moveTo>
                <a:cubicBezTo>
                  <a:pt x="294" y="349"/>
                  <a:pt x="289" y="351"/>
                  <a:pt x="287" y="355"/>
                </a:cubicBezTo>
                <a:cubicBezTo>
                  <a:pt x="286" y="359"/>
                  <a:pt x="288" y="363"/>
                  <a:pt x="290" y="366"/>
                </a:cubicBezTo>
                <a:cubicBezTo>
                  <a:pt x="293" y="369"/>
                  <a:pt x="296" y="371"/>
                  <a:pt x="301" y="370"/>
                </a:cubicBezTo>
                <a:cubicBezTo>
                  <a:pt x="306" y="369"/>
                  <a:pt x="311" y="363"/>
                  <a:pt x="310" y="358"/>
                </a:cubicBezTo>
                <a:cubicBezTo>
                  <a:pt x="310" y="354"/>
                  <a:pt x="306" y="351"/>
                  <a:pt x="301" y="350"/>
                </a:cubicBezTo>
                <a:cubicBezTo>
                  <a:pt x="300" y="350"/>
                  <a:pt x="300" y="350"/>
                  <a:pt x="299" y="350"/>
                </a:cubicBezTo>
                <a:close/>
                <a:moveTo>
                  <a:pt x="303" y="411"/>
                </a:moveTo>
                <a:cubicBezTo>
                  <a:pt x="304" y="412"/>
                  <a:pt x="307" y="412"/>
                  <a:pt x="309" y="414"/>
                </a:cubicBezTo>
                <a:cubicBezTo>
                  <a:pt x="309" y="414"/>
                  <a:pt x="309" y="416"/>
                  <a:pt x="309" y="416"/>
                </a:cubicBezTo>
                <a:cubicBezTo>
                  <a:pt x="308" y="417"/>
                  <a:pt x="306" y="417"/>
                  <a:pt x="305" y="418"/>
                </a:cubicBezTo>
                <a:cubicBezTo>
                  <a:pt x="301" y="419"/>
                  <a:pt x="298" y="419"/>
                  <a:pt x="294" y="420"/>
                </a:cubicBezTo>
                <a:cubicBezTo>
                  <a:pt x="287" y="422"/>
                  <a:pt x="285" y="424"/>
                  <a:pt x="285" y="431"/>
                </a:cubicBezTo>
                <a:cubicBezTo>
                  <a:pt x="286" y="438"/>
                  <a:pt x="286" y="444"/>
                  <a:pt x="287" y="450"/>
                </a:cubicBezTo>
                <a:cubicBezTo>
                  <a:pt x="288" y="457"/>
                  <a:pt x="290" y="465"/>
                  <a:pt x="292" y="473"/>
                </a:cubicBezTo>
                <a:cubicBezTo>
                  <a:pt x="292" y="474"/>
                  <a:pt x="290" y="476"/>
                  <a:pt x="289" y="476"/>
                </a:cubicBezTo>
                <a:cubicBezTo>
                  <a:pt x="288" y="477"/>
                  <a:pt x="286" y="476"/>
                  <a:pt x="286" y="475"/>
                </a:cubicBezTo>
                <a:cubicBezTo>
                  <a:pt x="284" y="473"/>
                  <a:pt x="283" y="471"/>
                  <a:pt x="283" y="468"/>
                </a:cubicBezTo>
                <a:cubicBezTo>
                  <a:pt x="282" y="458"/>
                  <a:pt x="281" y="447"/>
                  <a:pt x="279" y="437"/>
                </a:cubicBezTo>
                <a:cubicBezTo>
                  <a:pt x="279" y="434"/>
                  <a:pt x="279" y="432"/>
                  <a:pt x="278" y="429"/>
                </a:cubicBezTo>
                <a:cubicBezTo>
                  <a:pt x="278" y="427"/>
                  <a:pt x="275" y="425"/>
                  <a:pt x="273" y="426"/>
                </a:cubicBezTo>
                <a:cubicBezTo>
                  <a:pt x="268" y="426"/>
                  <a:pt x="263" y="427"/>
                  <a:pt x="258" y="428"/>
                </a:cubicBezTo>
                <a:cubicBezTo>
                  <a:pt x="257" y="428"/>
                  <a:pt x="256" y="426"/>
                  <a:pt x="255" y="425"/>
                </a:cubicBezTo>
                <a:cubicBezTo>
                  <a:pt x="255" y="424"/>
                  <a:pt x="256" y="423"/>
                  <a:pt x="257" y="422"/>
                </a:cubicBezTo>
                <a:cubicBezTo>
                  <a:pt x="257" y="422"/>
                  <a:pt x="258" y="421"/>
                  <a:pt x="259" y="421"/>
                </a:cubicBezTo>
                <a:cubicBezTo>
                  <a:pt x="272" y="418"/>
                  <a:pt x="286" y="415"/>
                  <a:pt x="299" y="411"/>
                </a:cubicBezTo>
                <a:cubicBezTo>
                  <a:pt x="300" y="411"/>
                  <a:pt x="301" y="411"/>
                  <a:pt x="303" y="411"/>
                </a:cubicBezTo>
                <a:close/>
                <a:moveTo>
                  <a:pt x="331" y="351"/>
                </a:moveTo>
                <a:cubicBezTo>
                  <a:pt x="342" y="337"/>
                  <a:pt x="346" y="337"/>
                  <a:pt x="355" y="348"/>
                </a:cubicBezTo>
                <a:cubicBezTo>
                  <a:pt x="361" y="354"/>
                  <a:pt x="364" y="361"/>
                  <a:pt x="365" y="368"/>
                </a:cubicBezTo>
                <a:cubicBezTo>
                  <a:pt x="365" y="369"/>
                  <a:pt x="364" y="371"/>
                  <a:pt x="363" y="372"/>
                </a:cubicBezTo>
                <a:cubicBezTo>
                  <a:pt x="362" y="372"/>
                  <a:pt x="360" y="371"/>
                  <a:pt x="359" y="370"/>
                </a:cubicBezTo>
                <a:cubicBezTo>
                  <a:pt x="357" y="367"/>
                  <a:pt x="356" y="363"/>
                  <a:pt x="354" y="359"/>
                </a:cubicBezTo>
                <a:cubicBezTo>
                  <a:pt x="353" y="357"/>
                  <a:pt x="350" y="354"/>
                  <a:pt x="348" y="352"/>
                </a:cubicBezTo>
                <a:cubicBezTo>
                  <a:pt x="345" y="349"/>
                  <a:pt x="342" y="349"/>
                  <a:pt x="340" y="354"/>
                </a:cubicBezTo>
                <a:cubicBezTo>
                  <a:pt x="338" y="359"/>
                  <a:pt x="336" y="365"/>
                  <a:pt x="334" y="371"/>
                </a:cubicBezTo>
                <a:cubicBezTo>
                  <a:pt x="334" y="373"/>
                  <a:pt x="333" y="376"/>
                  <a:pt x="331" y="378"/>
                </a:cubicBezTo>
                <a:cubicBezTo>
                  <a:pt x="330" y="379"/>
                  <a:pt x="327" y="379"/>
                  <a:pt x="326" y="377"/>
                </a:cubicBezTo>
                <a:cubicBezTo>
                  <a:pt x="326" y="376"/>
                  <a:pt x="325" y="375"/>
                  <a:pt x="325" y="374"/>
                </a:cubicBezTo>
                <a:cubicBezTo>
                  <a:pt x="324" y="362"/>
                  <a:pt x="323" y="349"/>
                  <a:pt x="322" y="337"/>
                </a:cubicBezTo>
                <a:cubicBezTo>
                  <a:pt x="322" y="335"/>
                  <a:pt x="323" y="333"/>
                  <a:pt x="323" y="331"/>
                </a:cubicBezTo>
                <a:cubicBezTo>
                  <a:pt x="323" y="330"/>
                  <a:pt x="325" y="329"/>
                  <a:pt x="326" y="330"/>
                </a:cubicBezTo>
                <a:cubicBezTo>
                  <a:pt x="326" y="330"/>
                  <a:pt x="328" y="330"/>
                  <a:pt x="328" y="331"/>
                </a:cubicBezTo>
                <a:cubicBezTo>
                  <a:pt x="328" y="334"/>
                  <a:pt x="328" y="336"/>
                  <a:pt x="329" y="339"/>
                </a:cubicBezTo>
                <a:cubicBezTo>
                  <a:pt x="329" y="342"/>
                  <a:pt x="330" y="345"/>
                  <a:pt x="331" y="351"/>
                </a:cubicBezTo>
                <a:close/>
                <a:moveTo>
                  <a:pt x="365" y="472"/>
                </a:moveTo>
                <a:cubicBezTo>
                  <a:pt x="365" y="462"/>
                  <a:pt x="364" y="452"/>
                  <a:pt x="363" y="442"/>
                </a:cubicBezTo>
                <a:cubicBezTo>
                  <a:pt x="363" y="439"/>
                  <a:pt x="363" y="437"/>
                  <a:pt x="363" y="434"/>
                </a:cubicBezTo>
                <a:cubicBezTo>
                  <a:pt x="364" y="433"/>
                  <a:pt x="365" y="432"/>
                  <a:pt x="366" y="431"/>
                </a:cubicBezTo>
                <a:cubicBezTo>
                  <a:pt x="367" y="431"/>
                  <a:pt x="368" y="431"/>
                  <a:pt x="369" y="432"/>
                </a:cubicBezTo>
                <a:cubicBezTo>
                  <a:pt x="371" y="437"/>
                  <a:pt x="376" y="438"/>
                  <a:pt x="380" y="439"/>
                </a:cubicBezTo>
                <a:cubicBezTo>
                  <a:pt x="383" y="440"/>
                  <a:pt x="386" y="442"/>
                  <a:pt x="390" y="443"/>
                </a:cubicBezTo>
                <a:cubicBezTo>
                  <a:pt x="393" y="445"/>
                  <a:pt x="396" y="448"/>
                  <a:pt x="396" y="453"/>
                </a:cubicBezTo>
                <a:cubicBezTo>
                  <a:pt x="396" y="458"/>
                  <a:pt x="393" y="462"/>
                  <a:pt x="388" y="465"/>
                </a:cubicBezTo>
                <a:cubicBezTo>
                  <a:pt x="386" y="466"/>
                  <a:pt x="383" y="466"/>
                  <a:pt x="381" y="466"/>
                </a:cubicBezTo>
                <a:cubicBezTo>
                  <a:pt x="372" y="467"/>
                  <a:pt x="371" y="467"/>
                  <a:pt x="371" y="475"/>
                </a:cubicBezTo>
                <a:cubicBezTo>
                  <a:pt x="371" y="480"/>
                  <a:pt x="371" y="484"/>
                  <a:pt x="372" y="489"/>
                </a:cubicBezTo>
                <a:cubicBezTo>
                  <a:pt x="373" y="492"/>
                  <a:pt x="372" y="496"/>
                  <a:pt x="370" y="499"/>
                </a:cubicBezTo>
                <a:cubicBezTo>
                  <a:pt x="369" y="499"/>
                  <a:pt x="368" y="499"/>
                  <a:pt x="367" y="499"/>
                </a:cubicBezTo>
                <a:cubicBezTo>
                  <a:pt x="366" y="499"/>
                  <a:pt x="365" y="498"/>
                  <a:pt x="365" y="498"/>
                </a:cubicBezTo>
                <a:cubicBezTo>
                  <a:pt x="364" y="495"/>
                  <a:pt x="364" y="493"/>
                  <a:pt x="364" y="490"/>
                </a:cubicBezTo>
                <a:cubicBezTo>
                  <a:pt x="364" y="484"/>
                  <a:pt x="364" y="478"/>
                  <a:pt x="364" y="472"/>
                </a:cubicBezTo>
                <a:cubicBezTo>
                  <a:pt x="365" y="472"/>
                  <a:pt x="365" y="472"/>
                  <a:pt x="365" y="472"/>
                </a:cubicBezTo>
                <a:close/>
                <a:moveTo>
                  <a:pt x="380" y="461"/>
                </a:moveTo>
                <a:cubicBezTo>
                  <a:pt x="381" y="460"/>
                  <a:pt x="384" y="459"/>
                  <a:pt x="386" y="458"/>
                </a:cubicBezTo>
                <a:cubicBezTo>
                  <a:pt x="389" y="456"/>
                  <a:pt x="389" y="452"/>
                  <a:pt x="387" y="450"/>
                </a:cubicBezTo>
                <a:cubicBezTo>
                  <a:pt x="384" y="449"/>
                  <a:pt x="381" y="448"/>
                  <a:pt x="378" y="447"/>
                </a:cubicBezTo>
                <a:cubicBezTo>
                  <a:pt x="375" y="446"/>
                  <a:pt x="372" y="449"/>
                  <a:pt x="371" y="453"/>
                </a:cubicBezTo>
                <a:cubicBezTo>
                  <a:pt x="371" y="458"/>
                  <a:pt x="374" y="461"/>
                  <a:pt x="380" y="461"/>
                </a:cubicBezTo>
                <a:close/>
                <a:moveTo>
                  <a:pt x="428" y="63"/>
                </a:moveTo>
                <a:cubicBezTo>
                  <a:pt x="426" y="65"/>
                  <a:pt x="425" y="66"/>
                  <a:pt x="424" y="68"/>
                </a:cubicBezTo>
                <a:cubicBezTo>
                  <a:pt x="411" y="101"/>
                  <a:pt x="396" y="134"/>
                  <a:pt x="387" y="169"/>
                </a:cubicBezTo>
                <a:cubicBezTo>
                  <a:pt x="385" y="179"/>
                  <a:pt x="381" y="188"/>
                  <a:pt x="387" y="198"/>
                </a:cubicBezTo>
                <a:cubicBezTo>
                  <a:pt x="387" y="199"/>
                  <a:pt x="386" y="199"/>
                  <a:pt x="386" y="200"/>
                </a:cubicBezTo>
                <a:cubicBezTo>
                  <a:pt x="387" y="201"/>
                  <a:pt x="384" y="204"/>
                  <a:pt x="382" y="203"/>
                </a:cubicBezTo>
                <a:cubicBezTo>
                  <a:pt x="379" y="201"/>
                  <a:pt x="376" y="199"/>
                  <a:pt x="374" y="197"/>
                </a:cubicBezTo>
                <a:cubicBezTo>
                  <a:pt x="368" y="193"/>
                  <a:pt x="362" y="190"/>
                  <a:pt x="355" y="192"/>
                </a:cubicBezTo>
                <a:cubicBezTo>
                  <a:pt x="353" y="193"/>
                  <a:pt x="351" y="193"/>
                  <a:pt x="349" y="191"/>
                </a:cubicBezTo>
                <a:cubicBezTo>
                  <a:pt x="346" y="189"/>
                  <a:pt x="345" y="192"/>
                  <a:pt x="345" y="194"/>
                </a:cubicBezTo>
                <a:cubicBezTo>
                  <a:pt x="345" y="196"/>
                  <a:pt x="346" y="199"/>
                  <a:pt x="347" y="200"/>
                </a:cubicBezTo>
                <a:cubicBezTo>
                  <a:pt x="358" y="210"/>
                  <a:pt x="370" y="217"/>
                  <a:pt x="383" y="223"/>
                </a:cubicBezTo>
                <a:cubicBezTo>
                  <a:pt x="386" y="225"/>
                  <a:pt x="389" y="224"/>
                  <a:pt x="389" y="220"/>
                </a:cubicBezTo>
                <a:cubicBezTo>
                  <a:pt x="392" y="208"/>
                  <a:pt x="395" y="197"/>
                  <a:pt x="398" y="185"/>
                </a:cubicBezTo>
                <a:cubicBezTo>
                  <a:pt x="408" y="146"/>
                  <a:pt x="415" y="107"/>
                  <a:pt x="428" y="69"/>
                </a:cubicBezTo>
                <a:cubicBezTo>
                  <a:pt x="428" y="67"/>
                  <a:pt x="428" y="66"/>
                  <a:pt x="428" y="63"/>
                </a:cubicBezTo>
                <a:close/>
                <a:moveTo>
                  <a:pt x="420" y="29"/>
                </a:moveTo>
                <a:cubicBezTo>
                  <a:pt x="431" y="27"/>
                  <a:pt x="431" y="27"/>
                  <a:pt x="435" y="37"/>
                </a:cubicBezTo>
                <a:cubicBezTo>
                  <a:pt x="435" y="38"/>
                  <a:pt x="436" y="38"/>
                  <a:pt x="437" y="39"/>
                </a:cubicBezTo>
                <a:cubicBezTo>
                  <a:pt x="441" y="26"/>
                  <a:pt x="442" y="24"/>
                  <a:pt x="441" y="14"/>
                </a:cubicBezTo>
                <a:cubicBezTo>
                  <a:pt x="433" y="19"/>
                  <a:pt x="427" y="24"/>
                  <a:pt x="420" y="29"/>
                </a:cubicBezTo>
                <a:close/>
                <a:moveTo>
                  <a:pt x="192" y="343"/>
                </a:moveTo>
                <a:cubicBezTo>
                  <a:pt x="187" y="349"/>
                  <a:pt x="183" y="353"/>
                  <a:pt x="184" y="361"/>
                </a:cubicBezTo>
                <a:cubicBezTo>
                  <a:pt x="188" y="355"/>
                  <a:pt x="192" y="351"/>
                  <a:pt x="192" y="343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5"/>
          <p:cNvSpPr>
            <a:spLocks noEditPoints="1"/>
          </p:cNvSpPr>
          <p:nvPr/>
        </p:nvSpPr>
        <p:spPr bwMode="auto">
          <a:xfrm>
            <a:off x="8721128" y="1745544"/>
            <a:ext cx="1531898" cy="2116139"/>
          </a:xfrm>
          <a:custGeom>
            <a:avLst/>
            <a:gdLst>
              <a:gd name="T0" fmla="*/ 97 w 452"/>
              <a:gd name="T1" fmla="*/ 413 h 625"/>
              <a:gd name="T2" fmla="*/ 6 w 452"/>
              <a:gd name="T3" fmla="*/ 538 h 625"/>
              <a:gd name="T4" fmla="*/ 210 w 452"/>
              <a:gd name="T5" fmla="*/ 247 h 625"/>
              <a:gd name="T6" fmla="*/ 232 w 452"/>
              <a:gd name="T7" fmla="*/ 142 h 625"/>
              <a:gd name="T8" fmla="*/ 424 w 452"/>
              <a:gd name="T9" fmla="*/ 16 h 625"/>
              <a:gd name="T10" fmla="*/ 432 w 452"/>
              <a:gd name="T11" fmla="*/ 79 h 625"/>
              <a:gd name="T12" fmla="*/ 389 w 452"/>
              <a:gd name="T13" fmla="*/ 235 h 625"/>
              <a:gd name="T14" fmla="*/ 173 w 452"/>
              <a:gd name="T15" fmla="*/ 481 h 625"/>
              <a:gd name="T16" fmla="*/ 90 w 452"/>
              <a:gd name="T17" fmla="*/ 605 h 625"/>
              <a:gd name="T18" fmla="*/ 253 w 452"/>
              <a:gd name="T19" fmla="*/ 340 h 625"/>
              <a:gd name="T20" fmla="*/ 143 w 452"/>
              <a:gd name="T21" fmla="*/ 498 h 625"/>
              <a:gd name="T22" fmla="*/ 56 w 452"/>
              <a:gd name="T23" fmla="*/ 624 h 625"/>
              <a:gd name="T24" fmla="*/ 135 w 452"/>
              <a:gd name="T25" fmla="*/ 495 h 625"/>
              <a:gd name="T26" fmla="*/ 164 w 452"/>
              <a:gd name="T27" fmla="*/ 417 h 625"/>
              <a:gd name="T28" fmla="*/ 159 w 452"/>
              <a:gd name="T29" fmla="*/ 373 h 625"/>
              <a:gd name="T30" fmla="*/ 19 w 452"/>
              <a:gd name="T31" fmla="*/ 560 h 625"/>
              <a:gd name="T32" fmla="*/ 48 w 452"/>
              <a:gd name="T33" fmla="*/ 504 h 625"/>
              <a:gd name="T34" fmla="*/ 211 w 452"/>
              <a:gd name="T35" fmla="*/ 273 h 625"/>
              <a:gd name="T36" fmla="*/ 267 w 452"/>
              <a:gd name="T37" fmla="*/ 136 h 625"/>
              <a:gd name="T38" fmla="*/ 382 w 452"/>
              <a:gd name="T39" fmla="*/ 57 h 625"/>
              <a:gd name="T40" fmla="*/ 249 w 452"/>
              <a:gd name="T41" fmla="*/ 145 h 625"/>
              <a:gd name="T42" fmla="*/ 439 w 452"/>
              <a:gd name="T43" fmla="*/ 469 h 625"/>
              <a:gd name="T44" fmla="*/ 450 w 452"/>
              <a:gd name="T45" fmla="*/ 439 h 625"/>
              <a:gd name="T46" fmla="*/ 447 w 452"/>
              <a:gd name="T47" fmla="*/ 386 h 625"/>
              <a:gd name="T48" fmla="*/ 376 w 452"/>
              <a:gd name="T49" fmla="*/ 303 h 625"/>
              <a:gd name="T50" fmla="*/ 395 w 452"/>
              <a:gd name="T51" fmla="*/ 368 h 625"/>
              <a:gd name="T52" fmla="*/ 376 w 452"/>
              <a:gd name="T53" fmla="*/ 303 h 625"/>
              <a:gd name="T54" fmla="*/ 323 w 452"/>
              <a:gd name="T55" fmla="*/ 469 h 625"/>
              <a:gd name="T56" fmla="*/ 331 w 452"/>
              <a:gd name="T57" fmla="*/ 453 h 625"/>
              <a:gd name="T58" fmla="*/ 336 w 452"/>
              <a:gd name="T59" fmla="*/ 453 h 625"/>
              <a:gd name="T60" fmla="*/ 403 w 452"/>
              <a:gd name="T61" fmla="*/ 337 h 625"/>
              <a:gd name="T62" fmla="*/ 438 w 452"/>
              <a:gd name="T63" fmla="*/ 335 h 625"/>
              <a:gd name="T64" fmla="*/ 413 w 452"/>
              <a:gd name="T65" fmla="*/ 385 h 625"/>
              <a:gd name="T66" fmla="*/ 316 w 452"/>
              <a:gd name="T67" fmla="*/ 364 h 625"/>
              <a:gd name="T68" fmla="*/ 299 w 452"/>
              <a:gd name="T69" fmla="*/ 350 h 625"/>
              <a:gd name="T70" fmla="*/ 301 w 452"/>
              <a:gd name="T71" fmla="*/ 350 h 625"/>
              <a:gd name="T72" fmla="*/ 305 w 452"/>
              <a:gd name="T73" fmla="*/ 418 h 625"/>
              <a:gd name="T74" fmla="*/ 289 w 452"/>
              <a:gd name="T75" fmla="*/ 476 h 625"/>
              <a:gd name="T76" fmla="*/ 273 w 452"/>
              <a:gd name="T77" fmla="*/ 426 h 625"/>
              <a:gd name="T78" fmla="*/ 299 w 452"/>
              <a:gd name="T79" fmla="*/ 411 h 625"/>
              <a:gd name="T80" fmla="*/ 363 w 452"/>
              <a:gd name="T81" fmla="*/ 372 h 625"/>
              <a:gd name="T82" fmla="*/ 334 w 452"/>
              <a:gd name="T83" fmla="*/ 371 h 625"/>
              <a:gd name="T84" fmla="*/ 323 w 452"/>
              <a:gd name="T85" fmla="*/ 331 h 625"/>
              <a:gd name="T86" fmla="*/ 365 w 452"/>
              <a:gd name="T87" fmla="*/ 472 h 625"/>
              <a:gd name="T88" fmla="*/ 380 w 452"/>
              <a:gd name="T89" fmla="*/ 439 h 625"/>
              <a:gd name="T90" fmla="*/ 371 w 452"/>
              <a:gd name="T91" fmla="*/ 475 h 625"/>
              <a:gd name="T92" fmla="*/ 364 w 452"/>
              <a:gd name="T93" fmla="*/ 490 h 625"/>
              <a:gd name="T94" fmla="*/ 387 w 452"/>
              <a:gd name="T95" fmla="*/ 450 h 625"/>
              <a:gd name="T96" fmla="*/ 424 w 452"/>
              <a:gd name="T97" fmla="*/ 68 h 625"/>
              <a:gd name="T98" fmla="*/ 374 w 452"/>
              <a:gd name="T99" fmla="*/ 197 h 625"/>
              <a:gd name="T100" fmla="*/ 383 w 452"/>
              <a:gd name="T101" fmla="*/ 223 h 625"/>
              <a:gd name="T102" fmla="*/ 420 w 452"/>
              <a:gd name="T103" fmla="*/ 29 h 625"/>
              <a:gd name="T104" fmla="*/ 192 w 452"/>
              <a:gd name="T105" fmla="*/ 343 h 6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2" h="625">
                <a:moveTo>
                  <a:pt x="284" y="174"/>
                </a:moveTo>
                <a:cubicBezTo>
                  <a:pt x="280" y="172"/>
                  <a:pt x="276" y="173"/>
                  <a:pt x="273" y="177"/>
                </a:cubicBezTo>
                <a:cubicBezTo>
                  <a:pt x="269" y="183"/>
                  <a:pt x="264" y="189"/>
                  <a:pt x="260" y="195"/>
                </a:cubicBezTo>
                <a:cubicBezTo>
                  <a:pt x="238" y="223"/>
                  <a:pt x="216" y="250"/>
                  <a:pt x="194" y="277"/>
                </a:cubicBezTo>
                <a:cubicBezTo>
                  <a:pt x="160" y="322"/>
                  <a:pt x="128" y="367"/>
                  <a:pt x="97" y="413"/>
                </a:cubicBezTo>
                <a:cubicBezTo>
                  <a:pt x="84" y="433"/>
                  <a:pt x="71" y="453"/>
                  <a:pt x="58" y="473"/>
                </a:cubicBezTo>
                <a:cubicBezTo>
                  <a:pt x="46" y="491"/>
                  <a:pt x="34" y="509"/>
                  <a:pt x="21" y="527"/>
                </a:cubicBezTo>
                <a:cubicBezTo>
                  <a:pt x="18" y="532"/>
                  <a:pt x="14" y="537"/>
                  <a:pt x="10" y="541"/>
                </a:cubicBezTo>
                <a:cubicBezTo>
                  <a:pt x="9" y="542"/>
                  <a:pt x="8" y="542"/>
                  <a:pt x="7" y="542"/>
                </a:cubicBezTo>
                <a:cubicBezTo>
                  <a:pt x="7" y="541"/>
                  <a:pt x="6" y="539"/>
                  <a:pt x="6" y="538"/>
                </a:cubicBezTo>
                <a:cubicBezTo>
                  <a:pt x="11" y="531"/>
                  <a:pt x="16" y="524"/>
                  <a:pt x="20" y="517"/>
                </a:cubicBezTo>
                <a:cubicBezTo>
                  <a:pt x="22" y="514"/>
                  <a:pt x="24" y="512"/>
                  <a:pt x="26" y="509"/>
                </a:cubicBezTo>
                <a:cubicBezTo>
                  <a:pt x="53" y="469"/>
                  <a:pt x="80" y="428"/>
                  <a:pt x="106" y="388"/>
                </a:cubicBezTo>
                <a:cubicBezTo>
                  <a:pt x="110" y="383"/>
                  <a:pt x="113" y="377"/>
                  <a:pt x="117" y="373"/>
                </a:cubicBezTo>
                <a:cubicBezTo>
                  <a:pt x="148" y="330"/>
                  <a:pt x="177" y="287"/>
                  <a:pt x="210" y="247"/>
                </a:cubicBezTo>
                <a:cubicBezTo>
                  <a:pt x="226" y="227"/>
                  <a:pt x="242" y="207"/>
                  <a:pt x="257" y="187"/>
                </a:cubicBezTo>
                <a:cubicBezTo>
                  <a:pt x="261" y="183"/>
                  <a:pt x="264" y="177"/>
                  <a:pt x="268" y="172"/>
                </a:cubicBezTo>
                <a:cubicBezTo>
                  <a:pt x="269" y="169"/>
                  <a:pt x="269" y="167"/>
                  <a:pt x="266" y="165"/>
                </a:cubicBezTo>
                <a:cubicBezTo>
                  <a:pt x="261" y="161"/>
                  <a:pt x="255" y="158"/>
                  <a:pt x="250" y="155"/>
                </a:cubicBezTo>
                <a:cubicBezTo>
                  <a:pt x="244" y="150"/>
                  <a:pt x="238" y="146"/>
                  <a:pt x="232" y="142"/>
                </a:cubicBezTo>
                <a:cubicBezTo>
                  <a:pt x="228" y="139"/>
                  <a:pt x="229" y="134"/>
                  <a:pt x="233" y="131"/>
                </a:cubicBezTo>
                <a:cubicBezTo>
                  <a:pt x="244" y="124"/>
                  <a:pt x="255" y="116"/>
                  <a:pt x="266" y="108"/>
                </a:cubicBezTo>
                <a:cubicBezTo>
                  <a:pt x="284" y="96"/>
                  <a:pt x="304" y="87"/>
                  <a:pt x="322" y="77"/>
                </a:cubicBezTo>
                <a:cubicBezTo>
                  <a:pt x="325" y="76"/>
                  <a:pt x="327" y="75"/>
                  <a:pt x="329" y="74"/>
                </a:cubicBezTo>
                <a:cubicBezTo>
                  <a:pt x="361" y="55"/>
                  <a:pt x="392" y="36"/>
                  <a:pt x="424" y="16"/>
                </a:cubicBezTo>
                <a:cubicBezTo>
                  <a:pt x="430" y="12"/>
                  <a:pt x="436" y="7"/>
                  <a:pt x="442" y="3"/>
                </a:cubicBezTo>
                <a:cubicBezTo>
                  <a:pt x="444" y="1"/>
                  <a:pt x="447" y="0"/>
                  <a:pt x="449" y="2"/>
                </a:cubicBezTo>
                <a:cubicBezTo>
                  <a:pt x="450" y="4"/>
                  <a:pt x="451" y="6"/>
                  <a:pt x="452" y="9"/>
                </a:cubicBezTo>
                <a:cubicBezTo>
                  <a:pt x="452" y="11"/>
                  <a:pt x="451" y="13"/>
                  <a:pt x="451" y="15"/>
                </a:cubicBezTo>
                <a:cubicBezTo>
                  <a:pt x="445" y="36"/>
                  <a:pt x="440" y="58"/>
                  <a:pt x="432" y="79"/>
                </a:cubicBezTo>
                <a:cubicBezTo>
                  <a:pt x="427" y="93"/>
                  <a:pt x="423" y="108"/>
                  <a:pt x="419" y="122"/>
                </a:cubicBezTo>
                <a:cubicBezTo>
                  <a:pt x="413" y="149"/>
                  <a:pt x="406" y="177"/>
                  <a:pt x="400" y="204"/>
                </a:cubicBezTo>
                <a:cubicBezTo>
                  <a:pt x="399" y="210"/>
                  <a:pt x="399" y="216"/>
                  <a:pt x="398" y="222"/>
                </a:cubicBezTo>
                <a:cubicBezTo>
                  <a:pt x="398" y="225"/>
                  <a:pt x="398" y="228"/>
                  <a:pt x="397" y="231"/>
                </a:cubicBezTo>
                <a:cubicBezTo>
                  <a:pt x="397" y="235"/>
                  <a:pt x="394" y="236"/>
                  <a:pt x="389" y="235"/>
                </a:cubicBezTo>
                <a:cubicBezTo>
                  <a:pt x="376" y="231"/>
                  <a:pt x="365" y="224"/>
                  <a:pt x="353" y="216"/>
                </a:cubicBezTo>
                <a:cubicBezTo>
                  <a:pt x="339" y="205"/>
                  <a:pt x="339" y="205"/>
                  <a:pt x="329" y="220"/>
                </a:cubicBezTo>
                <a:cubicBezTo>
                  <a:pt x="307" y="252"/>
                  <a:pt x="286" y="286"/>
                  <a:pt x="269" y="322"/>
                </a:cubicBezTo>
                <a:cubicBezTo>
                  <a:pt x="255" y="351"/>
                  <a:pt x="238" y="380"/>
                  <a:pt x="220" y="407"/>
                </a:cubicBezTo>
                <a:cubicBezTo>
                  <a:pt x="204" y="431"/>
                  <a:pt x="189" y="456"/>
                  <a:pt x="173" y="481"/>
                </a:cubicBezTo>
                <a:cubicBezTo>
                  <a:pt x="164" y="495"/>
                  <a:pt x="154" y="510"/>
                  <a:pt x="144" y="525"/>
                </a:cubicBezTo>
                <a:cubicBezTo>
                  <a:pt x="130" y="547"/>
                  <a:pt x="115" y="569"/>
                  <a:pt x="103" y="592"/>
                </a:cubicBezTo>
                <a:cubicBezTo>
                  <a:pt x="100" y="597"/>
                  <a:pt x="98" y="602"/>
                  <a:pt x="96" y="607"/>
                </a:cubicBezTo>
                <a:cubicBezTo>
                  <a:pt x="95" y="609"/>
                  <a:pt x="93" y="611"/>
                  <a:pt x="91" y="609"/>
                </a:cubicBezTo>
                <a:cubicBezTo>
                  <a:pt x="90" y="609"/>
                  <a:pt x="89" y="606"/>
                  <a:pt x="90" y="605"/>
                </a:cubicBezTo>
                <a:cubicBezTo>
                  <a:pt x="97" y="592"/>
                  <a:pt x="104" y="579"/>
                  <a:pt x="112" y="566"/>
                </a:cubicBezTo>
                <a:cubicBezTo>
                  <a:pt x="112" y="565"/>
                  <a:pt x="113" y="564"/>
                  <a:pt x="114" y="563"/>
                </a:cubicBezTo>
                <a:cubicBezTo>
                  <a:pt x="127" y="542"/>
                  <a:pt x="140" y="521"/>
                  <a:pt x="154" y="500"/>
                </a:cubicBezTo>
                <a:cubicBezTo>
                  <a:pt x="167" y="480"/>
                  <a:pt x="180" y="459"/>
                  <a:pt x="193" y="439"/>
                </a:cubicBezTo>
                <a:cubicBezTo>
                  <a:pt x="214" y="407"/>
                  <a:pt x="234" y="374"/>
                  <a:pt x="253" y="340"/>
                </a:cubicBezTo>
                <a:cubicBezTo>
                  <a:pt x="258" y="332"/>
                  <a:pt x="262" y="323"/>
                  <a:pt x="266" y="315"/>
                </a:cubicBezTo>
                <a:cubicBezTo>
                  <a:pt x="262" y="313"/>
                  <a:pt x="262" y="316"/>
                  <a:pt x="261" y="317"/>
                </a:cubicBezTo>
                <a:cubicBezTo>
                  <a:pt x="250" y="337"/>
                  <a:pt x="236" y="354"/>
                  <a:pt x="224" y="373"/>
                </a:cubicBezTo>
                <a:cubicBezTo>
                  <a:pt x="210" y="395"/>
                  <a:pt x="197" y="418"/>
                  <a:pt x="183" y="440"/>
                </a:cubicBezTo>
                <a:cubicBezTo>
                  <a:pt x="170" y="460"/>
                  <a:pt x="158" y="480"/>
                  <a:pt x="143" y="498"/>
                </a:cubicBezTo>
                <a:cubicBezTo>
                  <a:pt x="136" y="506"/>
                  <a:pt x="131" y="515"/>
                  <a:pt x="125" y="524"/>
                </a:cubicBezTo>
                <a:cubicBezTo>
                  <a:pt x="111" y="546"/>
                  <a:pt x="97" y="567"/>
                  <a:pt x="82" y="589"/>
                </a:cubicBezTo>
                <a:cubicBezTo>
                  <a:pt x="76" y="598"/>
                  <a:pt x="71" y="608"/>
                  <a:pt x="65" y="617"/>
                </a:cubicBezTo>
                <a:cubicBezTo>
                  <a:pt x="63" y="620"/>
                  <a:pt x="61" y="622"/>
                  <a:pt x="59" y="624"/>
                </a:cubicBezTo>
                <a:cubicBezTo>
                  <a:pt x="59" y="625"/>
                  <a:pt x="57" y="625"/>
                  <a:pt x="56" y="624"/>
                </a:cubicBezTo>
                <a:cubicBezTo>
                  <a:pt x="56" y="624"/>
                  <a:pt x="55" y="622"/>
                  <a:pt x="55" y="622"/>
                </a:cubicBezTo>
                <a:cubicBezTo>
                  <a:pt x="57" y="616"/>
                  <a:pt x="59" y="608"/>
                  <a:pt x="63" y="604"/>
                </a:cubicBezTo>
                <a:cubicBezTo>
                  <a:pt x="71" y="595"/>
                  <a:pt x="77" y="584"/>
                  <a:pt x="84" y="574"/>
                </a:cubicBezTo>
                <a:cubicBezTo>
                  <a:pt x="100" y="551"/>
                  <a:pt x="115" y="526"/>
                  <a:pt x="131" y="502"/>
                </a:cubicBezTo>
                <a:cubicBezTo>
                  <a:pt x="132" y="500"/>
                  <a:pt x="133" y="497"/>
                  <a:pt x="135" y="495"/>
                </a:cubicBezTo>
                <a:cubicBezTo>
                  <a:pt x="151" y="477"/>
                  <a:pt x="164" y="456"/>
                  <a:pt x="177" y="436"/>
                </a:cubicBezTo>
                <a:cubicBezTo>
                  <a:pt x="178" y="434"/>
                  <a:pt x="179" y="433"/>
                  <a:pt x="179" y="432"/>
                </a:cubicBezTo>
                <a:cubicBezTo>
                  <a:pt x="183" y="425"/>
                  <a:pt x="183" y="424"/>
                  <a:pt x="175" y="419"/>
                </a:cubicBezTo>
                <a:cubicBezTo>
                  <a:pt x="173" y="418"/>
                  <a:pt x="171" y="415"/>
                  <a:pt x="168" y="418"/>
                </a:cubicBezTo>
                <a:cubicBezTo>
                  <a:pt x="167" y="418"/>
                  <a:pt x="164" y="418"/>
                  <a:pt x="164" y="417"/>
                </a:cubicBezTo>
                <a:cubicBezTo>
                  <a:pt x="163" y="413"/>
                  <a:pt x="161" y="411"/>
                  <a:pt x="158" y="408"/>
                </a:cubicBezTo>
                <a:cubicBezTo>
                  <a:pt x="157" y="407"/>
                  <a:pt x="157" y="404"/>
                  <a:pt x="158" y="403"/>
                </a:cubicBezTo>
                <a:cubicBezTo>
                  <a:pt x="159" y="398"/>
                  <a:pt x="161" y="394"/>
                  <a:pt x="162" y="390"/>
                </a:cubicBezTo>
                <a:cubicBezTo>
                  <a:pt x="163" y="388"/>
                  <a:pt x="164" y="385"/>
                  <a:pt x="163" y="384"/>
                </a:cubicBezTo>
                <a:cubicBezTo>
                  <a:pt x="161" y="380"/>
                  <a:pt x="156" y="378"/>
                  <a:pt x="159" y="373"/>
                </a:cubicBezTo>
                <a:cubicBezTo>
                  <a:pt x="161" y="369"/>
                  <a:pt x="162" y="364"/>
                  <a:pt x="163" y="360"/>
                </a:cubicBezTo>
                <a:cubicBezTo>
                  <a:pt x="164" y="360"/>
                  <a:pt x="163" y="359"/>
                  <a:pt x="162" y="358"/>
                </a:cubicBezTo>
                <a:cubicBezTo>
                  <a:pt x="160" y="360"/>
                  <a:pt x="158" y="361"/>
                  <a:pt x="157" y="364"/>
                </a:cubicBezTo>
                <a:cubicBezTo>
                  <a:pt x="135" y="401"/>
                  <a:pt x="108" y="434"/>
                  <a:pt x="83" y="468"/>
                </a:cubicBezTo>
                <a:cubicBezTo>
                  <a:pt x="61" y="498"/>
                  <a:pt x="39" y="528"/>
                  <a:pt x="19" y="560"/>
                </a:cubicBezTo>
                <a:cubicBezTo>
                  <a:pt x="15" y="567"/>
                  <a:pt x="10" y="573"/>
                  <a:pt x="5" y="578"/>
                </a:cubicBezTo>
                <a:cubicBezTo>
                  <a:pt x="5" y="579"/>
                  <a:pt x="2" y="579"/>
                  <a:pt x="1" y="579"/>
                </a:cubicBezTo>
                <a:cubicBezTo>
                  <a:pt x="1" y="578"/>
                  <a:pt x="0" y="576"/>
                  <a:pt x="1" y="575"/>
                </a:cubicBezTo>
                <a:cubicBezTo>
                  <a:pt x="3" y="571"/>
                  <a:pt x="5" y="568"/>
                  <a:pt x="8" y="565"/>
                </a:cubicBezTo>
                <a:cubicBezTo>
                  <a:pt x="21" y="545"/>
                  <a:pt x="35" y="524"/>
                  <a:pt x="48" y="504"/>
                </a:cubicBezTo>
                <a:cubicBezTo>
                  <a:pt x="60" y="487"/>
                  <a:pt x="74" y="471"/>
                  <a:pt x="85" y="454"/>
                </a:cubicBezTo>
                <a:cubicBezTo>
                  <a:pt x="100" y="432"/>
                  <a:pt x="117" y="412"/>
                  <a:pt x="131" y="390"/>
                </a:cubicBezTo>
                <a:cubicBezTo>
                  <a:pt x="148" y="363"/>
                  <a:pt x="166" y="338"/>
                  <a:pt x="184" y="312"/>
                </a:cubicBezTo>
                <a:cubicBezTo>
                  <a:pt x="187" y="308"/>
                  <a:pt x="190" y="303"/>
                  <a:pt x="193" y="299"/>
                </a:cubicBezTo>
                <a:cubicBezTo>
                  <a:pt x="199" y="291"/>
                  <a:pt x="205" y="282"/>
                  <a:pt x="211" y="273"/>
                </a:cubicBezTo>
                <a:cubicBezTo>
                  <a:pt x="224" y="255"/>
                  <a:pt x="238" y="238"/>
                  <a:pt x="251" y="220"/>
                </a:cubicBezTo>
                <a:cubicBezTo>
                  <a:pt x="262" y="204"/>
                  <a:pt x="273" y="189"/>
                  <a:pt x="284" y="174"/>
                </a:cubicBezTo>
                <a:cubicBezTo>
                  <a:pt x="287" y="169"/>
                  <a:pt x="291" y="164"/>
                  <a:pt x="294" y="159"/>
                </a:cubicBezTo>
                <a:cubicBezTo>
                  <a:pt x="296" y="155"/>
                  <a:pt x="295" y="151"/>
                  <a:pt x="292" y="148"/>
                </a:cubicBezTo>
                <a:cubicBezTo>
                  <a:pt x="284" y="142"/>
                  <a:pt x="277" y="135"/>
                  <a:pt x="267" y="136"/>
                </a:cubicBezTo>
                <a:cubicBezTo>
                  <a:pt x="264" y="136"/>
                  <a:pt x="264" y="133"/>
                  <a:pt x="265" y="131"/>
                </a:cubicBezTo>
                <a:cubicBezTo>
                  <a:pt x="267" y="126"/>
                  <a:pt x="271" y="125"/>
                  <a:pt x="276" y="123"/>
                </a:cubicBezTo>
                <a:cubicBezTo>
                  <a:pt x="283" y="121"/>
                  <a:pt x="290" y="119"/>
                  <a:pt x="297" y="115"/>
                </a:cubicBezTo>
                <a:cubicBezTo>
                  <a:pt x="320" y="101"/>
                  <a:pt x="342" y="85"/>
                  <a:pt x="365" y="70"/>
                </a:cubicBezTo>
                <a:cubicBezTo>
                  <a:pt x="370" y="66"/>
                  <a:pt x="376" y="61"/>
                  <a:pt x="382" y="57"/>
                </a:cubicBezTo>
                <a:cubicBezTo>
                  <a:pt x="383" y="56"/>
                  <a:pt x="385" y="55"/>
                  <a:pt x="382" y="52"/>
                </a:cubicBezTo>
                <a:cubicBezTo>
                  <a:pt x="371" y="58"/>
                  <a:pt x="359" y="65"/>
                  <a:pt x="347" y="72"/>
                </a:cubicBezTo>
                <a:cubicBezTo>
                  <a:pt x="333" y="80"/>
                  <a:pt x="319" y="88"/>
                  <a:pt x="304" y="95"/>
                </a:cubicBezTo>
                <a:cubicBezTo>
                  <a:pt x="284" y="105"/>
                  <a:pt x="266" y="117"/>
                  <a:pt x="248" y="130"/>
                </a:cubicBezTo>
                <a:cubicBezTo>
                  <a:pt x="239" y="137"/>
                  <a:pt x="239" y="139"/>
                  <a:pt x="249" y="145"/>
                </a:cubicBezTo>
                <a:cubicBezTo>
                  <a:pt x="251" y="147"/>
                  <a:pt x="253" y="148"/>
                  <a:pt x="254" y="149"/>
                </a:cubicBezTo>
                <a:cubicBezTo>
                  <a:pt x="260" y="152"/>
                  <a:pt x="267" y="156"/>
                  <a:pt x="273" y="159"/>
                </a:cubicBezTo>
                <a:cubicBezTo>
                  <a:pt x="279" y="162"/>
                  <a:pt x="283" y="167"/>
                  <a:pt x="284" y="174"/>
                </a:cubicBezTo>
                <a:close/>
                <a:moveTo>
                  <a:pt x="446" y="475"/>
                </a:moveTo>
                <a:cubicBezTo>
                  <a:pt x="443" y="473"/>
                  <a:pt x="440" y="471"/>
                  <a:pt x="439" y="469"/>
                </a:cubicBezTo>
                <a:cubicBezTo>
                  <a:pt x="437" y="467"/>
                  <a:pt x="442" y="464"/>
                  <a:pt x="446" y="464"/>
                </a:cubicBezTo>
                <a:cubicBezTo>
                  <a:pt x="447" y="464"/>
                  <a:pt x="450" y="466"/>
                  <a:pt x="450" y="467"/>
                </a:cubicBezTo>
                <a:cubicBezTo>
                  <a:pt x="449" y="470"/>
                  <a:pt x="448" y="472"/>
                  <a:pt x="446" y="475"/>
                </a:cubicBezTo>
                <a:close/>
                <a:moveTo>
                  <a:pt x="450" y="413"/>
                </a:moveTo>
                <a:cubicBezTo>
                  <a:pt x="450" y="422"/>
                  <a:pt x="450" y="430"/>
                  <a:pt x="450" y="439"/>
                </a:cubicBezTo>
                <a:cubicBezTo>
                  <a:pt x="450" y="439"/>
                  <a:pt x="449" y="440"/>
                  <a:pt x="448" y="440"/>
                </a:cubicBezTo>
                <a:cubicBezTo>
                  <a:pt x="447" y="441"/>
                  <a:pt x="446" y="440"/>
                  <a:pt x="446" y="439"/>
                </a:cubicBezTo>
                <a:cubicBezTo>
                  <a:pt x="445" y="438"/>
                  <a:pt x="445" y="436"/>
                  <a:pt x="444" y="434"/>
                </a:cubicBezTo>
                <a:cubicBezTo>
                  <a:pt x="441" y="420"/>
                  <a:pt x="443" y="406"/>
                  <a:pt x="444" y="392"/>
                </a:cubicBezTo>
                <a:cubicBezTo>
                  <a:pt x="445" y="390"/>
                  <a:pt x="446" y="388"/>
                  <a:pt x="447" y="386"/>
                </a:cubicBezTo>
                <a:cubicBezTo>
                  <a:pt x="447" y="386"/>
                  <a:pt x="448" y="385"/>
                  <a:pt x="449" y="385"/>
                </a:cubicBezTo>
                <a:cubicBezTo>
                  <a:pt x="450" y="386"/>
                  <a:pt x="450" y="387"/>
                  <a:pt x="450" y="388"/>
                </a:cubicBezTo>
                <a:cubicBezTo>
                  <a:pt x="450" y="396"/>
                  <a:pt x="449" y="405"/>
                  <a:pt x="449" y="413"/>
                </a:cubicBezTo>
                <a:cubicBezTo>
                  <a:pt x="449" y="413"/>
                  <a:pt x="450" y="413"/>
                  <a:pt x="450" y="413"/>
                </a:cubicBezTo>
                <a:close/>
                <a:moveTo>
                  <a:pt x="376" y="303"/>
                </a:moveTo>
                <a:cubicBezTo>
                  <a:pt x="377" y="301"/>
                  <a:pt x="378" y="298"/>
                  <a:pt x="378" y="294"/>
                </a:cubicBezTo>
                <a:cubicBezTo>
                  <a:pt x="379" y="293"/>
                  <a:pt x="380" y="292"/>
                  <a:pt x="381" y="293"/>
                </a:cubicBezTo>
                <a:cubicBezTo>
                  <a:pt x="382" y="293"/>
                  <a:pt x="383" y="294"/>
                  <a:pt x="383" y="295"/>
                </a:cubicBezTo>
                <a:cubicBezTo>
                  <a:pt x="382" y="304"/>
                  <a:pt x="384" y="313"/>
                  <a:pt x="386" y="322"/>
                </a:cubicBezTo>
                <a:cubicBezTo>
                  <a:pt x="389" y="337"/>
                  <a:pt x="392" y="353"/>
                  <a:pt x="395" y="368"/>
                </a:cubicBezTo>
                <a:cubicBezTo>
                  <a:pt x="395" y="369"/>
                  <a:pt x="394" y="370"/>
                  <a:pt x="394" y="370"/>
                </a:cubicBezTo>
                <a:cubicBezTo>
                  <a:pt x="392" y="370"/>
                  <a:pt x="390" y="370"/>
                  <a:pt x="390" y="369"/>
                </a:cubicBezTo>
                <a:cubicBezTo>
                  <a:pt x="388" y="367"/>
                  <a:pt x="387" y="364"/>
                  <a:pt x="386" y="361"/>
                </a:cubicBezTo>
                <a:cubicBezTo>
                  <a:pt x="383" y="344"/>
                  <a:pt x="380" y="326"/>
                  <a:pt x="377" y="309"/>
                </a:cubicBezTo>
                <a:cubicBezTo>
                  <a:pt x="377" y="307"/>
                  <a:pt x="377" y="306"/>
                  <a:pt x="376" y="303"/>
                </a:cubicBezTo>
                <a:close/>
                <a:moveTo>
                  <a:pt x="333" y="446"/>
                </a:moveTo>
                <a:cubicBezTo>
                  <a:pt x="337" y="446"/>
                  <a:pt x="338" y="446"/>
                  <a:pt x="339" y="446"/>
                </a:cubicBezTo>
                <a:cubicBezTo>
                  <a:pt x="343" y="446"/>
                  <a:pt x="347" y="447"/>
                  <a:pt x="348" y="451"/>
                </a:cubicBezTo>
                <a:cubicBezTo>
                  <a:pt x="348" y="454"/>
                  <a:pt x="348" y="457"/>
                  <a:pt x="346" y="459"/>
                </a:cubicBezTo>
                <a:cubicBezTo>
                  <a:pt x="341" y="468"/>
                  <a:pt x="333" y="471"/>
                  <a:pt x="323" y="469"/>
                </a:cubicBezTo>
                <a:cubicBezTo>
                  <a:pt x="319" y="469"/>
                  <a:pt x="315" y="470"/>
                  <a:pt x="313" y="464"/>
                </a:cubicBezTo>
                <a:cubicBezTo>
                  <a:pt x="312" y="457"/>
                  <a:pt x="313" y="452"/>
                  <a:pt x="319" y="450"/>
                </a:cubicBezTo>
                <a:cubicBezTo>
                  <a:pt x="324" y="448"/>
                  <a:pt x="330" y="447"/>
                  <a:pt x="333" y="446"/>
                </a:cubicBezTo>
                <a:close/>
                <a:moveTo>
                  <a:pt x="336" y="453"/>
                </a:moveTo>
                <a:cubicBezTo>
                  <a:pt x="334" y="453"/>
                  <a:pt x="332" y="453"/>
                  <a:pt x="331" y="453"/>
                </a:cubicBezTo>
                <a:cubicBezTo>
                  <a:pt x="326" y="454"/>
                  <a:pt x="323" y="456"/>
                  <a:pt x="324" y="459"/>
                </a:cubicBezTo>
                <a:cubicBezTo>
                  <a:pt x="326" y="462"/>
                  <a:pt x="329" y="463"/>
                  <a:pt x="333" y="462"/>
                </a:cubicBezTo>
                <a:cubicBezTo>
                  <a:pt x="335" y="461"/>
                  <a:pt x="336" y="461"/>
                  <a:pt x="337" y="460"/>
                </a:cubicBezTo>
                <a:cubicBezTo>
                  <a:pt x="338" y="459"/>
                  <a:pt x="340" y="457"/>
                  <a:pt x="339" y="456"/>
                </a:cubicBezTo>
                <a:cubicBezTo>
                  <a:pt x="339" y="455"/>
                  <a:pt x="337" y="453"/>
                  <a:pt x="336" y="453"/>
                </a:cubicBezTo>
                <a:close/>
                <a:moveTo>
                  <a:pt x="420" y="361"/>
                </a:moveTo>
                <a:cubicBezTo>
                  <a:pt x="418" y="360"/>
                  <a:pt x="417" y="358"/>
                  <a:pt x="415" y="357"/>
                </a:cubicBezTo>
                <a:cubicBezTo>
                  <a:pt x="410" y="355"/>
                  <a:pt x="406" y="350"/>
                  <a:pt x="403" y="345"/>
                </a:cubicBezTo>
                <a:cubicBezTo>
                  <a:pt x="402" y="343"/>
                  <a:pt x="402" y="341"/>
                  <a:pt x="402" y="339"/>
                </a:cubicBezTo>
                <a:cubicBezTo>
                  <a:pt x="402" y="338"/>
                  <a:pt x="402" y="337"/>
                  <a:pt x="403" y="337"/>
                </a:cubicBezTo>
                <a:cubicBezTo>
                  <a:pt x="404" y="336"/>
                  <a:pt x="405" y="336"/>
                  <a:pt x="406" y="337"/>
                </a:cubicBezTo>
                <a:cubicBezTo>
                  <a:pt x="408" y="340"/>
                  <a:pt x="410" y="343"/>
                  <a:pt x="412" y="345"/>
                </a:cubicBezTo>
                <a:cubicBezTo>
                  <a:pt x="417" y="350"/>
                  <a:pt x="422" y="351"/>
                  <a:pt x="426" y="346"/>
                </a:cubicBezTo>
                <a:cubicBezTo>
                  <a:pt x="430" y="343"/>
                  <a:pt x="432" y="339"/>
                  <a:pt x="435" y="336"/>
                </a:cubicBezTo>
                <a:cubicBezTo>
                  <a:pt x="436" y="335"/>
                  <a:pt x="438" y="335"/>
                  <a:pt x="438" y="335"/>
                </a:cubicBezTo>
                <a:cubicBezTo>
                  <a:pt x="439" y="336"/>
                  <a:pt x="440" y="338"/>
                  <a:pt x="440" y="339"/>
                </a:cubicBezTo>
                <a:cubicBezTo>
                  <a:pt x="439" y="341"/>
                  <a:pt x="438" y="343"/>
                  <a:pt x="437" y="344"/>
                </a:cubicBezTo>
                <a:cubicBezTo>
                  <a:pt x="429" y="358"/>
                  <a:pt x="422" y="372"/>
                  <a:pt x="417" y="387"/>
                </a:cubicBezTo>
                <a:cubicBezTo>
                  <a:pt x="417" y="388"/>
                  <a:pt x="415" y="390"/>
                  <a:pt x="415" y="389"/>
                </a:cubicBezTo>
                <a:cubicBezTo>
                  <a:pt x="412" y="389"/>
                  <a:pt x="412" y="387"/>
                  <a:pt x="413" y="385"/>
                </a:cubicBezTo>
                <a:cubicBezTo>
                  <a:pt x="414" y="379"/>
                  <a:pt x="416" y="373"/>
                  <a:pt x="418" y="368"/>
                </a:cubicBezTo>
                <a:cubicBezTo>
                  <a:pt x="418" y="366"/>
                  <a:pt x="419" y="364"/>
                  <a:pt x="420" y="361"/>
                </a:cubicBezTo>
                <a:close/>
                <a:moveTo>
                  <a:pt x="297" y="343"/>
                </a:moveTo>
                <a:cubicBezTo>
                  <a:pt x="300" y="343"/>
                  <a:pt x="305" y="344"/>
                  <a:pt x="309" y="346"/>
                </a:cubicBezTo>
                <a:cubicBezTo>
                  <a:pt x="317" y="349"/>
                  <a:pt x="320" y="357"/>
                  <a:pt x="316" y="364"/>
                </a:cubicBezTo>
                <a:cubicBezTo>
                  <a:pt x="315" y="367"/>
                  <a:pt x="313" y="370"/>
                  <a:pt x="311" y="372"/>
                </a:cubicBezTo>
                <a:cubicBezTo>
                  <a:pt x="305" y="377"/>
                  <a:pt x="299" y="380"/>
                  <a:pt x="292" y="377"/>
                </a:cubicBezTo>
                <a:cubicBezTo>
                  <a:pt x="284" y="374"/>
                  <a:pt x="281" y="368"/>
                  <a:pt x="279" y="361"/>
                </a:cubicBezTo>
                <a:cubicBezTo>
                  <a:pt x="277" y="352"/>
                  <a:pt x="285" y="343"/>
                  <a:pt x="297" y="343"/>
                </a:cubicBezTo>
                <a:close/>
                <a:moveTo>
                  <a:pt x="299" y="350"/>
                </a:moveTo>
                <a:cubicBezTo>
                  <a:pt x="294" y="349"/>
                  <a:pt x="289" y="351"/>
                  <a:pt x="287" y="355"/>
                </a:cubicBezTo>
                <a:cubicBezTo>
                  <a:pt x="286" y="359"/>
                  <a:pt x="288" y="363"/>
                  <a:pt x="290" y="366"/>
                </a:cubicBezTo>
                <a:cubicBezTo>
                  <a:pt x="293" y="369"/>
                  <a:pt x="296" y="371"/>
                  <a:pt x="301" y="370"/>
                </a:cubicBezTo>
                <a:cubicBezTo>
                  <a:pt x="306" y="369"/>
                  <a:pt x="311" y="363"/>
                  <a:pt x="310" y="358"/>
                </a:cubicBezTo>
                <a:cubicBezTo>
                  <a:pt x="310" y="354"/>
                  <a:pt x="306" y="351"/>
                  <a:pt x="301" y="350"/>
                </a:cubicBezTo>
                <a:cubicBezTo>
                  <a:pt x="300" y="350"/>
                  <a:pt x="300" y="350"/>
                  <a:pt x="299" y="350"/>
                </a:cubicBezTo>
                <a:close/>
                <a:moveTo>
                  <a:pt x="303" y="411"/>
                </a:moveTo>
                <a:cubicBezTo>
                  <a:pt x="304" y="412"/>
                  <a:pt x="307" y="412"/>
                  <a:pt x="309" y="414"/>
                </a:cubicBezTo>
                <a:cubicBezTo>
                  <a:pt x="309" y="414"/>
                  <a:pt x="309" y="416"/>
                  <a:pt x="309" y="416"/>
                </a:cubicBezTo>
                <a:cubicBezTo>
                  <a:pt x="308" y="417"/>
                  <a:pt x="306" y="417"/>
                  <a:pt x="305" y="418"/>
                </a:cubicBezTo>
                <a:cubicBezTo>
                  <a:pt x="301" y="419"/>
                  <a:pt x="298" y="419"/>
                  <a:pt x="294" y="420"/>
                </a:cubicBezTo>
                <a:cubicBezTo>
                  <a:pt x="287" y="422"/>
                  <a:pt x="285" y="424"/>
                  <a:pt x="285" y="431"/>
                </a:cubicBezTo>
                <a:cubicBezTo>
                  <a:pt x="286" y="438"/>
                  <a:pt x="286" y="444"/>
                  <a:pt x="287" y="450"/>
                </a:cubicBezTo>
                <a:cubicBezTo>
                  <a:pt x="288" y="457"/>
                  <a:pt x="290" y="465"/>
                  <a:pt x="292" y="473"/>
                </a:cubicBezTo>
                <a:cubicBezTo>
                  <a:pt x="292" y="474"/>
                  <a:pt x="290" y="476"/>
                  <a:pt x="289" y="476"/>
                </a:cubicBezTo>
                <a:cubicBezTo>
                  <a:pt x="288" y="477"/>
                  <a:pt x="286" y="476"/>
                  <a:pt x="286" y="475"/>
                </a:cubicBezTo>
                <a:cubicBezTo>
                  <a:pt x="284" y="473"/>
                  <a:pt x="283" y="471"/>
                  <a:pt x="283" y="468"/>
                </a:cubicBezTo>
                <a:cubicBezTo>
                  <a:pt x="282" y="458"/>
                  <a:pt x="281" y="447"/>
                  <a:pt x="279" y="437"/>
                </a:cubicBezTo>
                <a:cubicBezTo>
                  <a:pt x="279" y="434"/>
                  <a:pt x="279" y="432"/>
                  <a:pt x="278" y="429"/>
                </a:cubicBezTo>
                <a:cubicBezTo>
                  <a:pt x="278" y="427"/>
                  <a:pt x="275" y="425"/>
                  <a:pt x="273" y="426"/>
                </a:cubicBezTo>
                <a:cubicBezTo>
                  <a:pt x="268" y="426"/>
                  <a:pt x="263" y="427"/>
                  <a:pt x="258" y="428"/>
                </a:cubicBezTo>
                <a:cubicBezTo>
                  <a:pt x="257" y="428"/>
                  <a:pt x="256" y="426"/>
                  <a:pt x="255" y="425"/>
                </a:cubicBezTo>
                <a:cubicBezTo>
                  <a:pt x="255" y="424"/>
                  <a:pt x="256" y="423"/>
                  <a:pt x="257" y="422"/>
                </a:cubicBezTo>
                <a:cubicBezTo>
                  <a:pt x="257" y="422"/>
                  <a:pt x="258" y="421"/>
                  <a:pt x="259" y="421"/>
                </a:cubicBezTo>
                <a:cubicBezTo>
                  <a:pt x="272" y="418"/>
                  <a:pt x="286" y="415"/>
                  <a:pt x="299" y="411"/>
                </a:cubicBezTo>
                <a:cubicBezTo>
                  <a:pt x="300" y="411"/>
                  <a:pt x="301" y="411"/>
                  <a:pt x="303" y="411"/>
                </a:cubicBezTo>
                <a:close/>
                <a:moveTo>
                  <a:pt x="331" y="351"/>
                </a:moveTo>
                <a:cubicBezTo>
                  <a:pt x="342" y="337"/>
                  <a:pt x="346" y="337"/>
                  <a:pt x="355" y="348"/>
                </a:cubicBezTo>
                <a:cubicBezTo>
                  <a:pt x="361" y="354"/>
                  <a:pt x="364" y="361"/>
                  <a:pt x="365" y="368"/>
                </a:cubicBezTo>
                <a:cubicBezTo>
                  <a:pt x="365" y="369"/>
                  <a:pt x="364" y="371"/>
                  <a:pt x="363" y="372"/>
                </a:cubicBezTo>
                <a:cubicBezTo>
                  <a:pt x="362" y="372"/>
                  <a:pt x="360" y="371"/>
                  <a:pt x="359" y="370"/>
                </a:cubicBezTo>
                <a:cubicBezTo>
                  <a:pt x="357" y="367"/>
                  <a:pt x="356" y="363"/>
                  <a:pt x="354" y="359"/>
                </a:cubicBezTo>
                <a:cubicBezTo>
                  <a:pt x="353" y="357"/>
                  <a:pt x="350" y="354"/>
                  <a:pt x="348" y="352"/>
                </a:cubicBezTo>
                <a:cubicBezTo>
                  <a:pt x="345" y="349"/>
                  <a:pt x="342" y="349"/>
                  <a:pt x="340" y="354"/>
                </a:cubicBezTo>
                <a:cubicBezTo>
                  <a:pt x="338" y="359"/>
                  <a:pt x="336" y="365"/>
                  <a:pt x="334" y="371"/>
                </a:cubicBezTo>
                <a:cubicBezTo>
                  <a:pt x="334" y="373"/>
                  <a:pt x="333" y="376"/>
                  <a:pt x="331" y="378"/>
                </a:cubicBezTo>
                <a:cubicBezTo>
                  <a:pt x="330" y="379"/>
                  <a:pt x="327" y="379"/>
                  <a:pt x="326" y="377"/>
                </a:cubicBezTo>
                <a:cubicBezTo>
                  <a:pt x="326" y="376"/>
                  <a:pt x="325" y="375"/>
                  <a:pt x="325" y="374"/>
                </a:cubicBezTo>
                <a:cubicBezTo>
                  <a:pt x="324" y="362"/>
                  <a:pt x="323" y="349"/>
                  <a:pt x="322" y="337"/>
                </a:cubicBezTo>
                <a:cubicBezTo>
                  <a:pt x="322" y="335"/>
                  <a:pt x="323" y="333"/>
                  <a:pt x="323" y="331"/>
                </a:cubicBezTo>
                <a:cubicBezTo>
                  <a:pt x="323" y="330"/>
                  <a:pt x="325" y="329"/>
                  <a:pt x="326" y="330"/>
                </a:cubicBezTo>
                <a:cubicBezTo>
                  <a:pt x="326" y="330"/>
                  <a:pt x="328" y="330"/>
                  <a:pt x="328" y="331"/>
                </a:cubicBezTo>
                <a:cubicBezTo>
                  <a:pt x="328" y="334"/>
                  <a:pt x="328" y="336"/>
                  <a:pt x="329" y="339"/>
                </a:cubicBezTo>
                <a:cubicBezTo>
                  <a:pt x="329" y="342"/>
                  <a:pt x="330" y="345"/>
                  <a:pt x="331" y="351"/>
                </a:cubicBezTo>
                <a:close/>
                <a:moveTo>
                  <a:pt x="365" y="472"/>
                </a:moveTo>
                <a:cubicBezTo>
                  <a:pt x="365" y="462"/>
                  <a:pt x="364" y="452"/>
                  <a:pt x="363" y="442"/>
                </a:cubicBezTo>
                <a:cubicBezTo>
                  <a:pt x="363" y="439"/>
                  <a:pt x="363" y="437"/>
                  <a:pt x="363" y="434"/>
                </a:cubicBezTo>
                <a:cubicBezTo>
                  <a:pt x="364" y="433"/>
                  <a:pt x="365" y="432"/>
                  <a:pt x="366" y="431"/>
                </a:cubicBezTo>
                <a:cubicBezTo>
                  <a:pt x="367" y="431"/>
                  <a:pt x="368" y="431"/>
                  <a:pt x="369" y="432"/>
                </a:cubicBezTo>
                <a:cubicBezTo>
                  <a:pt x="371" y="437"/>
                  <a:pt x="376" y="438"/>
                  <a:pt x="380" y="439"/>
                </a:cubicBezTo>
                <a:cubicBezTo>
                  <a:pt x="383" y="440"/>
                  <a:pt x="386" y="442"/>
                  <a:pt x="390" y="443"/>
                </a:cubicBezTo>
                <a:cubicBezTo>
                  <a:pt x="393" y="445"/>
                  <a:pt x="396" y="448"/>
                  <a:pt x="396" y="453"/>
                </a:cubicBezTo>
                <a:cubicBezTo>
                  <a:pt x="396" y="458"/>
                  <a:pt x="393" y="462"/>
                  <a:pt x="388" y="465"/>
                </a:cubicBezTo>
                <a:cubicBezTo>
                  <a:pt x="386" y="466"/>
                  <a:pt x="383" y="466"/>
                  <a:pt x="381" y="466"/>
                </a:cubicBezTo>
                <a:cubicBezTo>
                  <a:pt x="372" y="467"/>
                  <a:pt x="371" y="467"/>
                  <a:pt x="371" y="475"/>
                </a:cubicBezTo>
                <a:cubicBezTo>
                  <a:pt x="371" y="480"/>
                  <a:pt x="371" y="484"/>
                  <a:pt x="372" y="489"/>
                </a:cubicBezTo>
                <a:cubicBezTo>
                  <a:pt x="373" y="492"/>
                  <a:pt x="372" y="496"/>
                  <a:pt x="370" y="499"/>
                </a:cubicBezTo>
                <a:cubicBezTo>
                  <a:pt x="369" y="499"/>
                  <a:pt x="368" y="499"/>
                  <a:pt x="367" y="499"/>
                </a:cubicBezTo>
                <a:cubicBezTo>
                  <a:pt x="366" y="499"/>
                  <a:pt x="365" y="498"/>
                  <a:pt x="365" y="498"/>
                </a:cubicBezTo>
                <a:cubicBezTo>
                  <a:pt x="364" y="495"/>
                  <a:pt x="364" y="493"/>
                  <a:pt x="364" y="490"/>
                </a:cubicBezTo>
                <a:cubicBezTo>
                  <a:pt x="364" y="484"/>
                  <a:pt x="364" y="478"/>
                  <a:pt x="364" y="472"/>
                </a:cubicBezTo>
                <a:cubicBezTo>
                  <a:pt x="365" y="472"/>
                  <a:pt x="365" y="472"/>
                  <a:pt x="365" y="472"/>
                </a:cubicBezTo>
                <a:close/>
                <a:moveTo>
                  <a:pt x="380" y="461"/>
                </a:moveTo>
                <a:cubicBezTo>
                  <a:pt x="381" y="460"/>
                  <a:pt x="384" y="459"/>
                  <a:pt x="386" y="458"/>
                </a:cubicBezTo>
                <a:cubicBezTo>
                  <a:pt x="389" y="456"/>
                  <a:pt x="389" y="452"/>
                  <a:pt x="387" y="450"/>
                </a:cubicBezTo>
                <a:cubicBezTo>
                  <a:pt x="384" y="449"/>
                  <a:pt x="381" y="448"/>
                  <a:pt x="378" y="447"/>
                </a:cubicBezTo>
                <a:cubicBezTo>
                  <a:pt x="375" y="446"/>
                  <a:pt x="372" y="449"/>
                  <a:pt x="371" y="453"/>
                </a:cubicBezTo>
                <a:cubicBezTo>
                  <a:pt x="371" y="458"/>
                  <a:pt x="374" y="461"/>
                  <a:pt x="380" y="461"/>
                </a:cubicBezTo>
                <a:close/>
                <a:moveTo>
                  <a:pt x="428" y="63"/>
                </a:moveTo>
                <a:cubicBezTo>
                  <a:pt x="426" y="65"/>
                  <a:pt x="425" y="66"/>
                  <a:pt x="424" y="68"/>
                </a:cubicBezTo>
                <a:cubicBezTo>
                  <a:pt x="411" y="101"/>
                  <a:pt x="396" y="134"/>
                  <a:pt x="387" y="169"/>
                </a:cubicBezTo>
                <a:cubicBezTo>
                  <a:pt x="385" y="179"/>
                  <a:pt x="381" y="188"/>
                  <a:pt x="387" y="198"/>
                </a:cubicBezTo>
                <a:cubicBezTo>
                  <a:pt x="387" y="199"/>
                  <a:pt x="386" y="199"/>
                  <a:pt x="386" y="200"/>
                </a:cubicBezTo>
                <a:cubicBezTo>
                  <a:pt x="387" y="201"/>
                  <a:pt x="384" y="204"/>
                  <a:pt x="382" y="203"/>
                </a:cubicBezTo>
                <a:cubicBezTo>
                  <a:pt x="379" y="201"/>
                  <a:pt x="376" y="199"/>
                  <a:pt x="374" y="197"/>
                </a:cubicBezTo>
                <a:cubicBezTo>
                  <a:pt x="368" y="193"/>
                  <a:pt x="362" y="190"/>
                  <a:pt x="355" y="192"/>
                </a:cubicBezTo>
                <a:cubicBezTo>
                  <a:pt x="353" y="193"/>
                  <a:pt x="351" y="193"/>
                  <a:pt x="349" y="191"/>
                </a:cubicBezTo>
                <a:cubicBezTo>
                  <a:pt x="346" y="189"/>
                  <a:pt x="345" y="192"/>
                  <a:pt x="345" y="194"/>
                </a:cubicBezTo>
                <a:cubicBezTo>
                  <a:pt x="345" y="196"/>
                  <a:pt x="346" y="199"/>
                  <a:pt x="347" y="200"/>
                </a:cubicBezTo>
                <a:cubicBezTo>
                  <a:pt x="358" y="210"/>
                  <a:pt x="370" y="217"/>
                  <a:pt x="383" y="223"/>
                </a:cubicBezTo>
                <a:cubicBezTo>
                  <a:pt x="386" y="225"/>
                  <a:pt x="389" y="224"/>
                  <a:pt x="389" y="220"/>
                </a:cubicBezTo>
                <a:cubicBezTo>
                  <a:pt x="392" y="208"/>
                  <a:pt x="395" y="197"/>
                  <a:pt x="398" y="185"/>
                </a:cubicBezTo>
                <a:cubicBezTo>
                  <a:pt x="408" y="146"/>
                  <a:pt x="415" y="107"/>
                  <a:pt x="428" y="69"/>
                </a:cubicBezTo>
                <a:cubicBezTo>
                  <a:pt x="428" y="67"/>
                  <a:pt x="428" y="66"/>
                  <a:pt x="428" y="63"/>
                </a:cubicBezTo>
                <a:close/>
                <a:moveTo>
                  <a:pt x="420" y="29"/>
                </a:moveTo>
                <a:cubicBezTo>
                  <a:pt x="431" y="27"/>
                  <a:pt x="431" y="27"/>
                  <a:pt x="435" y="37"/>
                </a:cubicBezTo>
                <a:cubicBezTo>
                  <a:pt x="435" y="38"/>
                  <a:pt x="436" y="38"/>
                  <a:pt x="437" y="39"/>
                </a:cubicBezTo>
                <a:cubicBezTo>
                  <a:pt x="441" y="26"/>
                  <a:pt x="442" y="24"/>
                  <a:pt x="441" y="14"/>
                </a:cubicBezTo>
                <a:cubicBezTo>
                  <a:pt x="433" y="19"/>
                  <a:pt x="427" y="24"/>
                  <a:pt x="420" y="29"/>
                </a:cubicBezTo>
                <a:close/>
                <a:moveTo>
                  <a:pt x="192" y="343"/>
                </a:moveTo>
                <a:cubicBezTo>
                  <a:pt x="187" y="349"/>
                  <a:pt x="183" y="353"/>
                  <a:pt x="184" y="361"/>
                </a:cubicBezTo>
                <a:cubicBezTo>
                  <a:pt x="188" y="355"/>
                  <a:pt x="192" y="351"/>
                  <a:pt x="192" y="343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568140" y="4159857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8" name="TextBox 78"/>
          <p:cNvSpPr txBox="1"/>
          <p:nvPr/>
        </p:nvSpPr>
        <p:spPr>
          <a:xfrm>
            <a:off x="1117240" y="4561448"/>
            <a:ext cx="313831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067258" y="4159857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31" name="TextBox 78"/>
          <p:cNvSpPr txBox="1"/>
          <p:nvPr/>
        </p:nvSpPr>
        <p:spPr>
          <a:xfrm>
            <a:off x="4616358" y="4561448"/>
            <a:ext cx="313831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566377" y="4159857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34" name="TextBox 78"/>
          <p:cNvSpPr txBox="1"/>
          <p:nvPr/>
        </p:nvSpPr>
        <p:spPr>
          <a:xfrm>
            <a:off x="8115477" y="4561448"/>
            <a:ext cx="313831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任意多边形: 形状 33"/>
          <p:cNvSpPr/>
          <p:nvPr/>
        </p:nvSpPr>
        <p:spPr>
          <a:xfrm>
            <a:off x="3485031" y="4091146"/>
            <a:ext cx="1897264" cy="2763231"/>
          </a:xfrm>
          <a:custGeom>
            <a:avLst/>
            <a:gdLst>
              <a:gd name="connsiteX0" fmla="*/ 287655 w 2328228"/>
              <a:gd name="connsiteY0" fmla="*/ 11748 h 3390900"/>
              <a:gd name="connsiteX1" fmla="*/ 287655 w 2328228"/>
              <a:gd name="connsiteY1" fmla="*/ 300038 h 3390900"/>
              <a:gd name="connsiteX2" fmla="*/ 0 w 2328228"/>
              <a:gd name="connsiteY2" fmla="*/ 155893 h 3390900"/>
              <a:gd name="connsiteX3" fmla="*/ 350203 w 2328228"/>
              <a:gd name="connsiteY3" fmla="*/ 0 h 3390900"/>
              <a:gd name="connsiteX4" fmla="*/ 2174558 w 2328228"/>
              <a:gd name="connsiteY4" fmla="*/ 0 h 3390900"/>
              <a:gd name="connsiteX5" fmla="*/ 2182813 w 2328228"/>
              <a:gd name="connsiteY5" fmla="*/ 8255 h 3390900"/>
              <a:gd name="connsiteX6" fmla="*/ 2184083 w 2328228"/>
              <a:gd name="connsiteY6" fmla="*/ 8255 h 3390900"/>
              <a:gd name="connsiteX7" fmla="*/ 2328228 w 2328228"/>
              <a:gd name="connsiteY7" fmla="*/ 152400 h 3390900"/>
              <a:gd name="connsiteX8" fmla="*/ 2328228 w 2328228"/>
              <a:gd name="connsiteY8" fmla="*/ 3390900 h 3390900"/>
              <a:gd name="connsiteX9" fmla="*/ 2039938 w 2328228"/>
              <a:gd name="connsiteY9" fmla="*/ 3390900 h 3390900"/>
              <a:gd name="connsiteX10" fmla="*/ 2039938 w 2328228"/>
              <a:gd name="connsiteY10" fmla="*/ 288290 h 3390900"/>
              <a:gd name="connsiteX11" fmla="*/ 350203 w 2328228"/>
              <a:gd name="connsiteY11" fmla="*/ 288290 h 3390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28228" h="3390900">
                <a:moveTo>
                  <a:pt x="287655" y="11748"/>
                </a:moveTo>
                <a:lnTo>
                  <a:pt x="287655" y="300038"/>
                </a:lnTo>
                <a:lnTo>
                  <a:pt x="0" y="155893"/>
                </a:lnTo>
                <a:close/>
                <a:moveTo>
                  <a:pt x="350203" y="0"/>
                </a:moveTo>
                <a:lnTo>
                  <a:pt x="2174558" y="0"/>
                </a:lnTo>
                <a:lnTo>
                  <a:pt x="2182813" y="8255"/>
                </a:lnTo>
                <a:lnTo>
                  <a:pt x="2184083" y="8255"/>
                </a:lnTo>
                <a:lnTo>
                  <a:pt x="2328228" y="152400"/>
                </a:lnTo>
                <a:lnTo>
                  <a:pt x="2328228" y="3390900"/>
                </a:lnTo>
                <a:lnTo>
                  <a:pt x="2039938" y="3390900"/>
                </a:lnTo>
                <a:lnTo>
                  <a:pt x="2039938" y="288290"/>
                </a:lnTo>
                <a:lnTo>
                  <a:pt x="350203" y="288290"/>
                </a:lnTo>
                <a:close/>
              </a:path>
            </a:pathLst>
          </a:custGeom>
          <a:solidFill>
            <a:srgbClr val="7CDC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" name="任意多边形: 形状 42"/>
          <p:cNvSpPr/>
          <p:nvPr/>
        </p:nvSpPr>
        <p:spPr>
          <a:xfrm>
            <a:off x="4006112" y="2453648"/>
            <a:ext cx="1693902" cy="4404352"/>
          </a:xfrm>
          <a:custGeom>
            <a:avLst/>
            <a:gdLst>
              <a:gd name="connsiteX0" fmla="*/ 287655 w 2078673"/>
              <a:gd name="connsiteY0" fmla="*/ 10795 h 5404802"/>
              <a:gd name="connsiteX1" fmla="*/ 287655 w 2078673"/>
              <a:gd name="connsiteY1" fmla="*/ 299085 h 5404802"/>
              <a:gd name="connsiteX2" fmla="*/ 0 w 2078673"/>
              <a:gd name="connsiteY2" fmla="*/ 154940 h 5404802"/>
              <a:gd name="connsiteX3" fmla="*/ 372745 w 2078673"/>
              <a:gd name="connsiteY3" fmla="*/ 0 h 5404802"/>
              <a:gd name="connsiteX4" fmla="*/ 1914526 w 2078673"/>
              <a:gd name="connsiteY4" fmla="*/ 0 h 5404802"/>
              <a:gd name="connsiteX5" fmla="*/ 1921828 w 2078673"/>
              <a:gd name="connsiteY5" fmla="*/ 7302 h 5404802"/>
              <a:gd name="connsiteX6" fmla="*/ 1934528 w 2078673"/>
              <a:gd name="connsiteY6" fmla="*/ 7302 h 5404802"/>
              <a:gd name="connsiteX7" fmla="*/ 2078673 w 2078673"/>
              <a:gd name="connsiteY7" fmla="*/ 151447 h 5404802"/>
              <a:gd name="connsiteX8" fmla="*/ 2078673 w 2078673"/>
              <a:gd name="connsiteY8" fmla="*/ 5404802 h 5404802"/>
              <a:gd name="connsiteX9" fmla="*/ 1790383 w 2078673"/>
              <a:gd name="connsiteY9" fmla="*/ 5404802 h 5404802"/>
              <a:gd name="connsiteX10" fmla="*/ 1790383 w 2078673"/>
              <a:gd name="connsiteY10" fmla="*/ 288290 h 5404802"/>
              <a:gd name="connsiteX11" fmla="*/ 372745 w 2078673"/>
              <a:gd name="connsiteY11" fmla="*/ 288290 h 5404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78673" h="5404802">
                <a:moveTo>
                  <a:pt x="287655" y="10795"/>
                </a:moveTo>
                <a:lnTo>
                  <a:pt x="287655" y="299085"/>
                </a:lnTo>
                <a:lnTo>
                  <a:pt x="0" y="154940"/>
                </a:lnTo>
                <a:close/>
                <a:moveTo>
                  <a:pt x="372745" y="0"/>
                </a:moveTo>
                <a:lnTo>
                  <a:pt x="1914526" y="0"/>
                </a:lnTo>
                <a:lnTo>
                  <a:pt x="1921828" y="7302"/>
                </a:lnTo>
                <a:lnTo>
                  <a:pt x="1934528" y="7302"/>
                </a:lnTo>
                <a:lnTo>
                  <a:pt x="2078673" y="151447"/>
                </a:lnTo>
                <a:lnTo>
                  <a:pt x="2078673" y="5404802"/>
                </a:lnTo>
                <a:lnTo>
                  <a:pt x="1790383" y="5404802"/>
                </a:lnTo>
                <a:lnTo>
                  <a:pt x="1790383" y="288290"/>
                </a:lnTo>
                <a:lnTo>
                  <a:pt x="372745" y="28829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任意多边形: 形状 45"/>
          <p:cNvSpPr/>
          <p:nvPr/>
        </p:nvSpPr>
        <p:spPr>
          <a:xfrm flipH="1">
            <a:off x="6464819" y="5221277"/>
            <a:ext cx="1265446" cy="1648624"/>
          </a:xfrm>
          <a:custGeom>
            <a:avLst/>
            <a:gdLst>
              <a:gd name="connsiteX0" fmla="*/ 287655 w 1552893"/>
              <a:gd name="connsiteY0" fmla="*/ 14288 h 2023110"/>
              <a:gd name="connsiteX1" fmla="*/ 0 w 1552893"/>
              <a:gd name="connsiteY1" fmla="*/ 158433 h 2023110"/>
              <a:gd name="connsiteX2" fmla="*/ 287655 w 1552893"/>
              <a:gd name="connsiteY2" fmla="*/ 302578 h 2023110"/>
              <a:gd name="connsiteX3" fmla="*/ 1408748 w 1552893"/>
              <a:gd name="connsiteY3" fmla="*/ 0 h 2023110"/>
              <a:gd name="connsiteX4" fmla="*/ 1264603 w 1552893"/>
              <a:gd name="connsiteY4" fmla="*/ 0 h 2023110"/>
              <a:gd name="connsiteX5" fmla="*/ 1264603 w 1552893"/>
              <a:gd name="connsiteY5" fmla="*/ 2858 h 2023110"/>
              <a:gd name="connsiteX6" fmla="*/ 330835 w 1552893"/>
              <a:gd name="connsiteY6" fmla="*/ 2858 h 2023110"/>
              <a:gd name="connsiteX7" fmla="*/ 330835 w 1552893"/>
              <a:gd name="connsiteY7" fmla="*/ 291148 h 2023110"/>
              <a:gd name="connsiteX8" fmla="*/ 1264603 w 1552893"/>
              <a:gd name="connsiteY8" fmla="*/ 291148 h 2023110"/>
              <a:gd name="connsiteX9" fmla="*/ 1264603 w 1552893"/>
              <a:gd name="connsiteY9" fmla="*/ 2023110 h 2023110"/>
              <a:gd name="connsiteX10" fmla="*/ 1552893 w 1552893"/>
              <a:gd name="connsiteY10" fmla="*/ 2023110 h 2023110"/>
              <a:gd name="connsiteX11" fmla="*/ 1552893 w 1552893"/>
              <a:gd name="connsiteY11" fmla="*/ 144145 h 2023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2893" h="2023110">
                <a:moveTo>
                  <a:pt x="287655" y="14288"/>
                </a:moveTo>
                <a:lnTo>
                  <a:pt x="0" y="158433"/>
                </a:lnTo>
                <a:lnTo>
                  <a:pt x="287655" y="302578"/>
                </a:lnTo>
                <a:close/>
                <a:moveTo>
                  <a:pt x="1408748" y="0"/>
                </a:moveTo>
                <a:lnTo>
                  <a:pt x="1264603" y="0"/>
                </a:lnTo>
                <a:lnTo>
                  <a:pt x="1264603" y="2858"/>
                </a:lnTo>
                <a:lnTo>
                  <a:pt x="330835" y="2858"/>
                </a:lnTo>
                <a:lnTo>
                  <a:pt x="330835" y="291148"/>
                </a:lnTo>
                <a:lnTo>
                  <a:pt x="1264603" y="291148"/>
                </a:lnTo>
                <a:lnTo>
                  <a:pt x="1264603" y="2023110"/>
                </a:lnTo>
                <a:lnTo>
                  <a:pt x="1552893" y="2023110"/>
                </a:lnTo>
                <a:lnTo>
                  <a:pt x="1552893" y="144145"/>
                </a:lnTo>
                <a:close/>
              </a:path>
            </a:pathLst>
          </a:custGeom>
          <a:solidFill>
            <a:srgbClr val="7CDC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任意多边形: 形状 46"/>
          <p:cNvSpPr/>
          <p:nvPr/>
        </p:nvSpPr>
        <p:spPr>
          <a:xfrm flipH="1">
            <a:off x="5804542" y="1688067"/>
            <a:ext cx="1898816" cy="5169415"/>
          </a:xfrm>
          <a:custGeom>
            <a:avLst/>
            <a:gdLst>
              <a:gd name="connsiteX0" fmla="*/ 287655 w 2330133"/>
              <a:gd name="connsiteY0" fmla="*/ 11748 h 6343650"/>
              <a:gd name="connsiteX1" fmla="*/ 0 w 2330133"/>
              <a:gd name="connsiteY1" fmla="*/ 155893 h 6343650"/>
              <a:gd name="connsiteX2" fmla="*/ 287655 w 2330133"/>
              <a:gd name="connsiteY2" fmla="*/ 300038 h 6343650"/>
              <a:gd name="connsiteX3" fmla="*/ 2185353 w 2330133"/>
              <a:gd name="connsiteY3" fmla="*/ 0 h 6343650"/>
              <a:gd name="connsiteX4" fmla="*/ 360998 w 2330133"/>
              <a:gd name="connsiteY4" fmla="*/ 0 h 6343650"/>
              <a:gd name="connsiteX5" fmla="*/ 360998 w 2330133"/>
              <a:gd name="connsiteY5" fmla="*/ 288290 h 6343650"/>
              <a:gd name="connsiteX6" fmla="*/ 2041843 w 2330133"/>
              <a:gd name="connsiteY6" fmla="*/ 288290 h 6343650"/>
              <a:gd name="connsiteX7" fmla="*/ 2041843 w 2330133"/>
              <a:gd name="connsiteY7" fmla="*/ 6343650 h 6343650"/>
              <a:gd name="connsiteX8" fmla="*/ 2330133 w 2330133"/>
              <a:gd name="connsiteY8" fmla="*/ 6343650 h 6343650"/>
              <a:gd name="connsiteX9" fmla="*/ 2330133 w 2330133"/>
              <a:gd name="connsiteY9" fmla="*/ 163195 h 6343650"/>
              <a:gd name="connsiteX10" fmla="*/ 2329498 w 2330133"/>
              <a:gd name="connsiteY10" fmla="*/ 162560 h 6343650"/>
              <a:gd name="connsiteX11" fmla="*/ 2329498 w 2330133"/>
              <a:gd name="connsiteY11" fmla="*/ 144145 h 634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30133" h="6343650">
                <a:moveTo>
                  <a:pt x="287655" y="11748"/>
                </a:moveTo>
                <a:lnTo>
                  <a:pt x="0" y="155893"/>
                </a:lnTo>
                <a:lnTo>
                  <a:pt x="287655" y="300038"/>
                </a:lnTo>
                <a:close/>
                <a:moveTo>
                  <a:pt x="2185353" y="0"/>
                </a:moveTo>
                <a:lnTo>
                  <a:pt x="360998" y="0"/>
                </a:lnTo>
                <a:lnTo>
                  <a:pt x="360998" y="288290"/>
                </a:lnTo>
                <a:lnTo>
                  <a:pt x="2041843" y="288290"/>
                </a:lnTo>
                <a:lnTo>
                  <a:pt x="2041843" y="6343650"/>
                </a:lnTo>
                <a:lnTo>
                  <a:pt x="2330133" y="6343650"/>
                </a:lnTo>
                <a:lnTo>
                  <a:pt x="2330133" y="163195"/>
                </a:lnTo>
                <a:lnTo>
                  <a:pt x="2329498" y="162560"/>
                </a:lnTo>
                <a:lnTo>
                  <a:pt x="2329498" y="144145"/>
                </a:lnTo>
                <a:close/>
              </a:path>
            </a:pathLst>
          </a:custGeom>
          <a:solidFill>
            <a:srgbClr val="FF5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8" name="任意多边形: 形状 47"/>
          <p:cNvSpPr/>
          <p:nvPr/>
        </p:nvSpPr>
        <p:spPr>
          <a:xfrm flipH="1">
            <a:off x="6149687" y="3311336"/>
            <a:ext cx="1898815" cy="3547181"/>
          </a:xfrm>
          <a:custGeom>
            <a:avLst/>
            <a:gdLst>
              <a:gd name="connsiteX0" fmla="*/ 287654 w 2330132"/>
              <a:gd name="connsiteY0" fmla="*/ 11112 h 4352925"/>
              <a:gd name="connsiteX1" fmla="*/ 0 w 2330132"/>
              <a:gd name="connsiteY1" fmla="*/ 155258 h 4352925"/>
              <a:gd name="connsiteX2" fmla="*/ 287654 w 2330132"/>
              <a:gd name="connsiteY2" fmla="*/ 299403 h 4352925"/>
              <a:gd name="connsiteX3" fmla="*/ 2185987 w 2330132"/>
              <a:gd name="connsiteY3" fmla="*/ 0 h 4352925"/>
              <a:gd name="connsiteX4" fmla="*/ 361632 w 2330132"/>
              <a:gd name="connsiteY4" fmla="*/ 0 h 4352925"/>
              <a:gd name="connsiteX5" fmla="*/ 361632 w 2330132"/>
              <a:gd name="connsiteY5" fmla="*/ 288290 h 4352925"/>
              <a:gd name="connsiteX6" fmla="*/ 2041842 w 2330132"/>
              <a:gd name="connsiteY6" fmla="*/ 288290 h 4352925"/>
              <a:gd name="connsiteX7" fmla="*/ 2041842 w 2330132"/>
              <a:gd name="connsiteY7" fmla="*/ 4352925 h 4352925"/>
              <a:gd name="connsiteX8" fmla="*/ 2330132 w 2330132"/>
              <a:gd name="connsiteY8" fmla="*/ 4352925 h 4352925"/>
              <a:gd name="connsiteX9" fmla="*/ 2330132 w 2330132"/>
              <a:gd name="connsiteY9" fmla="*/ 288290 h 4352925"/>
              <a:gd name="connsiteX10" fmla="*/ 2330132 w 2330132"/>
              <a:gd name="connsiteY10" fmla="*/ 184150 h 4352925"/>
              <a:gd name="connsiteX11" fmla="*/ 2330132 w 2330132"/>
              <a:gd name="connsiteY11" fmla="*/ 144145 h 4352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30132" h="4352925">
                <a:moveTo>
                  <a:pt x="287654" y="11112"/>
                </a:moveTo>
                <a:lnTo>
                  <a:pt x="0" y="155258"/>
                </a:lnTo>
                <a:lnTo>
                  <a:pt x="287654" y="299403"/>
                </a:lnTo>
                <a:close/>
                <a:moveTo>
                  <a:pt x="2185987" y="0"/>
                </a:moveTo>
                <a:lnTo>
                  <a:pt x="361632" y="0"/>
                </a:lnTo>
                <a:lnTo>
                  <a:pt x="361632" y="288290"/>
                </a:lnTo>
                <a:lnTo>
                  <a:pt x="2041842" y="288290"/>
                </a:lnTo>
                <a:lnTo>
                  <a:pt x="2041842" y="4352925"/>
                </a:lnTo>
                <a:lnTo>
                  <a:pt x="2330132" y="4352925"/>
                </a:lnTo>
                <a:lnTo>
                  <a:pt x="2330132" y="288290"/>
                </a:lnTo>
                <a:lnTo>
                  <a:pt x="2330132" y="184150"/>
                </a:lnTo>
                <a:lnTo>
                  <a:pt x="2330132" y="144145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5" name="任意多边形: 形状 54"/>
          <p:cNvSpPr/>
          <p:nvPr/>
        </p:nvSpPr>
        <p:spPr>
          <a:xfrm rot="21300000">
            <a:off x="2807938" y="3299178"/>
            <a:ext cx="623378" cy="642404"/>
          </a:xfrm>
          <a:custGeom>
            <a:avLst/>
            <a:gdLst>
              <a:gd name="connsiteX0" fmla="*/ 439028 w 623378"/>
              <a:gd name="connsiteY0" fmla="*/ 515881 h 642404"/>
              <a:gd name="connsiteX1" fmla="*/ 479701 w 623378"/>
              <a:gd name="connsiteY1" fmla="*/ 534487 h 642404"/>
              <a:gd name="connsiteX2" fmla="*/ 479701 w 623378"/>
              <a:gd name="connsiteY2" fmla="*/ 623798 h 642404"/>
              <a:gd name="connsiteX3" fmla="*/ 394602 w 623378"/>
              <a:gd name="connsiteY3" fmla="*/ 623798 h 642404"/>
              <a:gd name="connsiteX4" fmla="*/ 394601 w 623378"/>
              <a:gd name="connsiteY4" fmla="*/ 534488 h 642404"/>
              <a:gd name="connsiteX5" fmla="*/ 439028 w 623378"/>
              <a:gd name="connsiteY5" fmla="*/ 515881 h 642404"/>
              <a:gd name="connsiteX6" fmla="*/ 154165 w 623378"/>
              <a:gd name="connsiteY6" fmla="*/ 401854 h 642404"/>
              <a:gd name="connsiteX7" fmla="*/ 209073 w 623378"/>
              <a:gd name="connsiteY7" fmla="*/ 461986 h 642404"/>
              <a:gd name="connsiteX8" fmla="*/ 54909 w 623378"/>
              <a:gd name="connsiteY8" fmla="*/ 613355 h 642404"/>
              <a:gd name="connsiteX9" fmla="*/ 0 w 623378"/>
              <a:gd name="connsiteY9" fmla="*/ 555296 h 642404"/>
              <a:gd name="connsiteX10" fmla="*/ 373796 w 623378"/>
              <a:gd name="connsiteY10" fmla="*/ 0 h 642404"/>
              <a:gd name="connsiteX11" fmla="*/ 548504 w 623378"/>
              <a:gd name="connsiteY11" fmla="*/ 69668 h 642404"/>
              <a:gd name="connsiteX12" fmla="*/ 548504 w 623378"/>
              <a:gd name="connsiteY12" fmla="*/ 416788 h 642404"/>
              <a:gd name="connsiteX13" fmla="*/ 199089 w 623378"/>
              <a:gd name="connsiteY13" fmla="*/ 416788 h 642404"/>
              <a:gd name="connsiteX14" fmla="*/ 199089 w 623378"/>
              <a:gd name="connsiteY14" fmla="*/ 69668 h 642404"/>
              <a:gd name="connsiteX15" fmla="*/ 373796 w 623378"/>
              <a:gd name="connsiteY15" fmla="*/ 0 h 642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23378" h="642404">
                <a:moveTo>
                  <a:pt x="439028" y="515881"/>
                </a:moveTo>
                <a:cubicBezTo>
                  <a:pt x="454672" y="515881"/>
                  <a:pt x="469689" y="522083"/>
                  <a:pt x="479701" y="534487"/>
                </a:cubicBezTo>
                <a:cubicBezTo>
                  <a:pt x="504730" y="559296"/>
                  <a:pt x="504730" y="598990"/>
                  <a:pt x="479701" y="623798"/>
                </a:cubicBezTo>
                <a:cubicBezTo>
                  <a:pt x="459677" y="648607"/>
                  <a:pt x="419631" y="648607"/>
                  <a:pt x="394602" y="623798"/>
                </a:cubicBezTo>
                <a:cubicBezTo>
                  <a:pt x="369572" y="598990"/>
                  <a:pt x="369572" y="559296"/>
                  <a:pt x="394601" y="534488"/>
                </a:cubicBezTo>
                <a:cubicBezTo>
                  <a:pt x="407116" y="522083"/>
                  <a:pt x="423385" y="515881"/>
                  <a:pt x="439028" y="515881"/>
                </a:cubicBezTo>
                <a:close/>
                <a:moveTo>
                  <a:pt x="154165" y="401854"/>
                </a:moveTo>
                <a:lnTo>
                  <a:pt x="209073" y="461986"/>
                </a:lnTo>
                <a:lnTo>
                  <a:pt x="54909" y="613355"/>
                </a:lnTo>
                <a:lnTo>
                  <a:pt x="0" y="555296"/>
                </a:lnTo>
                <a:close/>
                <a:moveTo>
                  <a:pt x="373796" y="0"/>
                </a:moveTo>
                <a:cubicBezTo>
                  <a:pt x="437440" y="0"/>
                  <a:pt x="501083" y="23223"/>
                  <a:pt x="548504" y="69668"/>
                </a:cubicBezTo>
                <a:cubicBezTo>
                  <a:pt x="648336" y="167448"/>
                  <a:pt x="648336" y="319008"/>
                  <a:pt x="548504" y="416788"/>
                </a:cubicBezTo>
                <a:cubicBezTo>
                  <a:pt x="453662" y="509679"/>
                  <a:pt x="293930" y="509679"/>
                  <a:pt x="199089" y="416788"/>
                </a:cubicBezTo>
                <a:cubicBezTo>
                  <a:pt x="99257" y="319008"/>
                  <a:pt x="99257" y="167448"/>
                  <a:pt x="199089" y="69668"/>
                </a:cubicBezTo>
                <a:cubicBezTo>
                  <a:pt x="246510" y="23223"/>
                  <a:pt x="310153" y="0"/>
                  <a:pt x="373796" y="0"/>
                </a:cubicBezTo>
                <a:close/>
              </a:path>
            </a:pathLst>
          </a:custGeom>
          <a:solidFill>
            <a:srgbClr val="7CDCD0"/>
          </a:solidFill>
          <a:ln w="9525">
            <a:noFill/>
          </a:ln>
        </p:spPr>
        <p:txBody>
          <a:bodyPr wrap="square">
            <a:noAutofit/>
          </a:bodyPr>
          <a:lstStyle/>
          <a:p>
            <a:pPr fontAlgn="base"/>
            <a:endParaRPr lang="zh-CN" altLang="en-US" strike="noStrike" noProof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6" name="Freeform 15"/>
          <p:cNvSpPr>
            <a:spLocks noEditPoints="1"/>
          </p:cNvSpPr>
          <p:nvPr/>
        </p:nvSpPr>
        <p:spPr>
          <a:xfrm>
            <a:off x="7738794" y="4359074"/>
            <a:ext cx="727075" cy="706120"/>
          </a:xfrm>
          <a:custGeom>
            <a:avLst/>
            <a:gdLst/>
            <a:ahLst/>
            <a:cxnLst>
              <a:cxn ang="0">
                <a:pos x="2" y="524"/>
              </a:cxn>
              <a:cxn ang="0">
                <a:pos x="98" y="749"/>
              </a:cxn>
              <a:cxn ang="0">
                <a:pos x="265" y="822"/>
              </a:cxn>
              <a:cxn ang="0">
                <a:pos x="498" y="747"/>
              </a:cxn>
              <a:cxn ang="0">
                <a:pos x="629" y="529"/>
              </a:cxn>
              <a:cxn ang="0">
                <a:pos x="642" y="349"/>
              </a:cxn>
              <a:cxn ang="0">
                <a:pos x="586" y="201"/>
              </a:cxn>
              <a:cxn ang="0">
                <a:pos x="488" y="116"/>
              </a:cxn>
              <a:cxn ang="0">
                <a:pos x="391" y="103"/>
              </a:cxn>
              <a:cxn ang="0">
                <a:pos x="340" y="152"/>
              </a:cxn>
              <a:cxn ang="0">
                <a:pos x="261" y="298"/>
              </a:cxn>
              <a:cxn ang="0">
                <a:pos x="199" y="285"/>
              </a:cxn>
              <a:cxn ang="0">
                <a:pos x="100" y="212"/>
              </a:cxn>
              <a:cxn ang="0">
                <a:pos x="25" y="328"/>
              </a:cxn>
              <a:cxn ang="0">
                <a:pos x="693" y="180"/>
              </a:cxn>
              <a:cxn ang="0">
                <a:pos x="723" y="64"/>
              </a:cxn>
              <a:cxn ang="0">
                <a:pos x="800" y="54"/>
              </a:cxn>
              <a:cxn ang="0">
                <a:pos x="847" y="180"/>
              </a:cxn>
              <a:cxn ang="0">
                <a:pos x="742" y="86"/>
              </a:cxn>
              <a:cxn ang="0">
                <a:pos x="749" y="261"/>
              </a:cxn>
              <a:cxn ang="0">
                <a:pos x="708" y="441"/>
              </a:cxn>
              <a:cxn ang="0">
                <a:pos x="766" y="441"/>
              </a:cxn>
              <a:cxn ang="0">
                <a:pos x="856" y="563"/>
              </a:cxn>
              <a:cxn ang="0">
                <a:pos x="809" y="824"/>
              </a:cxn>
              <a:cxn ang="0">
                <a:pos x="693" y="612"/>
              </a:cxn>
              <a:cxn ang="0">
                <a:pos x="509" y="328"/>
              </a:cxn>
              <a:cxn ang="0">
                <a:pos x="584" y="379"/>
              </a:cxn>
              <a:cxn ang="0">
                <a:pos x="567" y="467"/>
              </a:cxn>
              <a:cxn ang="0">
                <a:pos x="477" y="484"/>
              </a:cxn>
              <a:cxn ang="0">
                <a:pos x="428" y="409"/>
              </a:cxn>
              <a:cxn ang="0">
                <a:pos x="492" y="330"/>
              </a:cxn>
              <a:cxn ang="0">
                <a:pos x="280" y="666"/>
              </a:cxn>
              <a:cxn ang="0">
                <a:pos x="299" y="711"/>
              </a:cxn>
              <a:cxn ang="0">
                <a:pos x="254" y="747"/>
              </a:cxn>
              <a:cxn ang="0">
                <a:pos x="214" y="719"/>
              </a:cxn>
              <a:cxn ang="0">
                <a:pos x="224" y="672"/>
              </a:cxn>
              <a:cxn ang="0">
                <a:pos x="227" y="724"/>
              </a:cxn>
              <a:cxn ang="0">
                <a:pos x="289" y="698"/>
              </a:cxn>
              <a:cxn ang="0">
                <a:pos x="235" y="732"/>
              </a:cxn>
              <a:cxn ang="0">
                <a:pos x="464" y="552"/>
              </a:cxn>
              <a:cxn ang="0">
                <a:pos x="492" y="619"/>
              </a:cxn>
              <a:cxn ang="0">
                <a:pos x="430" y="668"/>
              </a:cxn>
              <a:cxn ang="0">
                <a:pos x="372" y="629"/>
              </a:cxn>
              <a:cxn ang="0">
                <a:pos x="385" y="561"/>
              </a:cxn>
              <a:cxn ang="0">
                <a:pos x="389" y="636"/>
              </a:cxn>
              <a:cxn ang="0">
                <a:pos x="477" y="584"/>
              </a:cxn>
              <a:cxn ang="0">
                <a:pos x="462" y="642"/>
              </a:cxn>
              <a:cxn ang="0">
                <a:pos x="408" y="651"/>
              </a:cxn>
              <a:cxn ang="0">
                <a:pos x="473" y="445"/>
              </a:cxn>
              <a:cxn ang="0">
                <a:pos x="569" y="383"/>
              </a:cxn>
              <a:cxn ang="0">
                <a:pos x="552" y="458"/>
              </a:cxn>
              <a:cxn ang="0">
                <a:pos x="481" y="469"/>
              </a:cxn>
              <a:cxn ang="0">
                <a:pos x="143" y="334"/>
              </a:cxn>
              <a:cxn ang="0">
                <a:pos x="182" y="407"/>
              </a:cxn>
              <a:cxn ang="0">
                <a:pos x="152" y="475"/>
              </a:cxn>
              <a:cxn ang="0">
                <a:pos x="100" y="458"/>
              </a:cxn>
              <a:cxn ang="0">
                <a:pos x="92" y="377"/>
              </a:cxn>
              <a:cxn ang="0">
                <a:pos x="134" y="332"/>
              </a:cxn>
            </a:cxnLst>
            <a:rect l="0" t="0" r="0" b="0"/>
            <a:pathLst>
              <a:path w="856" h="824">
                <a:moveTo>
                  <a:pt x="25" y="328"/>
                </a:moveTo>
                <a:lnTo>
                  <a:pt x="25" y="328"/>
                </a:lnTo>
                <a:lnTo>
                  <a:pt x="15" y="366"/>
                </a:lnTo>
                <a:lnTo>
                  <a:pt x="6" y="407"/>
                </a:lnTo>
                <a:lnTo>
                  <a:pt x="2" y="445"/>
                </a:lnTo>
                <a:lnTo>
                  <a:pt x="0" y="484"/>
                </a:lnTo>
                <a:lnTo>
                  <a:pt x="2" y="524"/>
                </a:lnTo>
                <a:lnTo>
                  <a:pt x="6" y="561"/>
                </a:lnTo>
                <a:lnTo>
                  <a:pt x="12" y="597"/>
                </a:lnTo>
                <a:lnTo>
                  <a:pt x="23" y="634"/>
                </a:lnTo>
                <a:lnTo>
                  <a:pt x="38" y="666"/>
                </a:lnTo>
                <a:lnTo>
                  <a:pt x="55" y="696"/>
                </a:lnTo>
                <a:lnTo>
                  <a:pt x="75" y="726"/>
                </a:lnTo>
                <a:lnTo>
                  <a:pt x="98" y="749"/>
                </a:lnTo>
                <a:lnTo>
                  <a:pt x="124" y="773"/>
                </a:lnTo>
                <a:lnTo>
                  <a:pt x="154" y="790"/>
                </a:lnTo>
                <a:lnTo>
                  <a:pt x="188" y="805"/>
                </a:lnTo>
                <a:lnTo>
                  <a:pt x="205" y="811"/>
                </a:lnTo>
                <a:lnTo>
                  <a:pt x="224" y="816"/>
                </a:lnTo>
                <a:lnTo>
                  <a:pt x="224" y="816"/>
                </a:lnTo>
                <a:lnTo>
                  <a:pt x="265" y="822"/>
                </a:lnTo>
                <a:lnTo>
                  <a:pt x="304" y="824"/>
                </a:lnTo>
                <a:lnTo>
                  <a:pt x="340" y="822"/>
                </a:lnTo>
                <a:lnTo>
                  <a:pt x="376" y="813"/>
                </a:lnTo>
                <a:lnTo>
                  <a:pt x="408" y="803"/>
                </a:lnTo>
                <a:lnTo>
                  <a:pt x="441" y="788"/>
                </a:lnTo>
                <a:lnTo>
                  <a:pt x="471" y="771"/>
                </a:lnTo>
                <a:lnTo>
                  <a:pt x="498" y="747"/>
                </a:lnTo>
                <a:lnTo>
                  <a:pt x="524" y="724"/>
                </a:lnTo>
                <a:lnTo>
                  <a:pt x="548" y="696"/>
                </a:lnTo>
                <a:lnTo>
                  <a:pt x="567" y="666"/>
                </a:lnTo>
                <a:lnTo>
                  <a:pt x="586" y="634"/>
                </a:lnTo>
                <a:lnTo>
                  <a:pt x="603" y="599"/>
                </a:lnTo>
                <a:lnTo>
                  <a:pt x="616" y="565"/>
                </a:lnTo>
                <a:lnTo>
                  <a:pt x="629" y="529"/>
                </a:lnTo>
                <a:lnTo>
                  <a:pt x="638" y="490"/>
                </a:lnTo>
                <a:lnTo>
                  <a:pt x="638" y="490"/>
                </a:lnTo>
                <a:lnTo>
                  <a:pt x="642" y="460"/>
                </a:lnTo>
                <a:lnTo>
                  <a:pt x="646" y="430"/>
                </a:lnTo>
                <a:lnTo>
                  <a:pt x="646" y="402"/>
                </a:lnTo>
                <a:lnTo>
                  <a:pt x="646" y="377"/>
                </a:lnTo>
                <a:lnTo>
                  <a:pt x="642" y="349"/>
                </a:lnTo>
                <a:lnTo>
                  <a:pt x="638" y="325"/>
                </a:lnTo>
                <a:lnTo>
                  <a:pt x="633" y="302"/>
                </a:lnTo>
                <a:lnTo>
                  <a:pt x="625" y="278"/>
                </a:lnTo>
                <a:lnTo>
                  <a:pt x="616" y="257"/>
                </a:lnTo>
                <a:lnTo>
                  <a:pt x="608" y="238"/>
                </a:lnTo>
                <a:lnTo>
                  <a:pt x="597" y="218"/>
                </a:lnTo>
                <a:lnTo>
                  <a:pt x="586" y="201"/>
                </a:lnTo>
                <a:lnTo>
                  <a:pt x="573" y="184"/>
                </a:lnTo>
                <a:lnTo>
                  <a:pt x="560" y="169"/>
                </a:lnTo>
                <a:lnTo>
                  <a:pt x="545" y="156"/>
                </a:lnTo>
                <a:lnTo>
                  <a:pt x="533" y="143"/>
                </a:lnTo>
                <a:lnTo>
                  <a:pt x="518" y="133"/>
                </a:lnTo>
                <a:lnTo>
                  <a:pt x="503" y="124"/>
                </a:lnTo>
                <a:lnTo>
                  <a:pt x="488" y="116"/>
                </a:lnTo>
                <a:lnTo>
                  <a:pt x="473" y="109"/>
                </a:lnTo>
                <a:lnTo>
                  <a:pt x="460" y="105"/>
                </a:lnTo>
                <a:lnTo>
                  <a:pt x="445" y="101"/>
                </a:lnTo>
                <a:lnTo>
                  <a:pt x="430" y="99"/>
                </a:lnTo>
                <a:lnTo>
                  <a:pt x="417" y="99"/>
                </a:lnTo>
                <a:lnTo>
                  <a:pt x="404" y="99"/>
                </a:lnTo>
                <a:lnTo>
                  <a:pt x="391" y="103"/>
                </a:lnTo>
                <a:lnTo>
                  <a:pt x="381" y="107"/>
                </a:lnTo>
                <a:lnTo>
                  <a:pt x="370" y="111"/>
                </a:lnTo>
                <a:lnTo>
                  <a:pt x="361" y="120"/>
                </a:lnTo>
                <a:lnTo>
                  <a:pt x="353" y="129"/>
                </a:lnTo>
                <a:lnTo>
                  <a:pt x="346" y="141"/>
                </a:lnTo>
                <a:lnTo>
                  <a:pt x="340" y="152"/>
                </a:lnTo>
                <a:lnTo>
                  <a:pt x="340" y="152"/>
                </a:lnTo>
                <a:lnTo>
                  <a:pt x="327" y="193"/>
                </a:lnTo>
                <a:lnTo>
                  <a:pt x="314" y="227"/>
                </a:lnTo>
                <a:lnTo>
                  <a:pt x="299" y="255"/>
                </a:lnTo>
                <a:lnTo>
                  <a:pt x="284" y="276"/>
                </a:lnTo>
                <a:lnTo>
                  <a:pt x="278" y="287"/>
                </a:lnTo>
                <a:lnTo>
                  <a:pt x="269" y="293"/>
                </a:lnTo>
                <a:lnTo>
                  <a:pt x="261" y="298"/>
                </a:lnTo>
                <a:lnTo>
                  <a:pt x="252" y="302"/>
                </a:lnTo>
                <a:lnTo>
                  <a:pt x="241" y="302"/>
                </a:lnTo>
                <a:lnTo>
                  <a:pt x="233" y="302"/>
                </a:lnTo>
                <a:lnTo>
                  <a:pt x="222" y="298"/>
                </a:lnTo>
                <a:lnTo>
                  <a:pt x="209" y="293"/>
                </a:lnTo>
                <a:lnTo>
                  <a:pt x="209" y="293"/>
                </a:lnTo>
                <a:lnTo>
                  <a:pt x="199" y="285"/>
                </a:lnTo>
                <a:lnTo>
                  <a:pt x="190" y="276"/>
                </a:lnTo>
                <a:lnTo>
                  <a:pt x="169" y="255"/>
                </a:lnTo>
                <a:lnTo>
                  <a:pt x="145" y="233"/>
                </a:lnTo>
                <a:lnTo>
                  <a:pt x="134" y="223"/>
                </a:lnTo>
                <a:lnTo>
                  <a:pt x="124" y="216"/>
                </a:lnTo>
                <a:lnTo>
                  <a:pt x="111" y="212"/>
                </a:lnTo>
                <a:lnTo>
                  <a:pt x="100" y="212"/>
                </a:lnTo>
                <a:lnTo>
                  <a:pt x="87" y="216"/>
                </a:lnTo>
                <a:lnTo>
                  <a:pt x="75" y="225"/>
                </a:lnTo>
                <a:lnTo>
                  <a:pt x="64" y="240"/>
                </a:lnTo>
                <a:lnTo>
                  <a:pt x="51" y="261"/>
                </a:lnTo>
                <a:lnTo>
                  <a:pt x="38" y="289"/>
                </a:lnTo>
                <a:lnTo>
                  <a:pt x="25" y="328"/>
                </a:lnTo>
                <a:lnTo>
                  <a:pt x="25" y="328"/>
                </a:lnTo>
                <a:close/>
                <a:moveTo>
                  <a:pt x="730" y="261"/>
                </a:moveTo>
                <a:lnTo>
                  <a:pt x="730" y="261"/>
                </a:lnTo>
                <a:lnTo>
                  <a:pt x="719" y="246"/>
                </a:lnTo>
                <a:lnTo>
                  <a:pt x="710" y="229"/>
                </a:lnTo>
                <a:lnTo>
                  <a:pt x="702" y="212"/>
                </a:lnTo>
                <a:lnTo>
                  <a:pt x="697" y="195"/>
                </a:lnTo>
                <a:lnTo>
                  <a:pt x="693" y="180"/>
                </a:lnTo>
                <a:lnTo>
                  <a:pt x="693" y="163"/>
                </a:lnTo>
                <a:lnTo>
                  <a:pt x="693" y="146"/>
                </a:lnTo>
                <a:lnTo>
                  <a:pt x="697" y="129"/>
                </a:lnTo>
                <a:lnTo>
                  <a:pt x="702" y="114"/>
                </a:lnTo>
                <a:lnTo>
                  <a:pt x="706" y="96"/>
                </a:lnTo>
                <a:lnTo>
                  <a:pt x="715" y="79"/>
                </a:lnTo>
                <a:lnTo>
                  <a:pt x="723" y="64"/>
                </a:lnTo>
                <a:lnTo>
                  <a:pt x="747" y="32"/>
                </a:lnTo>
                <a:lnTo>
                  <a:pt x="775" y="0"/>
                </a:lnTo>
                <a:lnTo>
                  <a:pt x="775" y="0"/>
                </a:lnTo>
                <a:lnTo>
                  <a:pt x="779" y="15"/>
                </a:lnTo>
                <a:lnTo>
                  <a:pt x="785" y="28"/>
                </a:lnTo>
                <a:lnTo>
                  <a:pt x="792" y="41"/>
                </a:lnTo>
                <a:lnTo>
                  <a:pt x="800" y="54"/>
                </a:lnTo>
                <a:lnTo>
                  <a:pt x="820" y="75"/>
                </a:lnTo>
                <a:lnTo>
                  <a:pt x="834" y="99"/>
                </a:lnTo>
                <a:lnTo>
                  <a:pt x="841" y="111"/>
                </a:lnTo>
                <a:lnTo>
                  <a:pt x="847" y="124"/>
                </a:lnTo>
                <a:lnTo>
                  <a:pt x="849" y="141"/>
                </a:lnTo>
                <a:lnTo>
                  <a:pt x="849" y="158"/>
                </a:lnTo>
                <a:lnTo>
                  <a:pt x="847" y="180"/>
                </a:lnTo>
                <a:lnTo>
                  <a:pt x="841" y="203"/>
                </a:lnTo>
                <a:lnTo>
                  <a:pt x="830" y="231"/>
                </a:lnTo>
                <a:lnTo>
                  <a:pt x="817" y="261"/>
                </a:lnTo>
                <a:lnTo>
                  <a:pt x="768" y="261"/>
                </a:lnTo>
                <a:lnTo>
                  <a:pt x="757" y="66"/>
                </a:lnTo>
                <a:lnTo>
                  <a:pt x="757" y="66"/>
                </a:lnTo>
                <a:lnTo>
                  <a:pt x="742" y="86"/>
                </a:lnTo>
                <a:lnTo>
                  <a:pt x="732" y="107"/>
                </a:lnTo>
                <a:lnTo>
                  <a:pt x="725" y="129"/>
                </a:lnTo>
                <a:lnTo>
                  <a:pt x="723" y="150"/>
                </a:lnTo>
                <a:lnTo>
                  <a:pt x="725" y="176"/>
                </a:lnTo>
                <a:lnTo>
                  <a:pt x="730" y="201"/>
                </a:lnTo>
                <a:lnTo>
                  <a:pt x="738" y="231"/>
                </a:lnTo>
                <a:lnTo>
                  <a:pt x="749" y="261"/>
                </a:lnTo>
                <a:lnTo>
                  <a:pt x="730" y="261"/>
                </a:lnTo>
                <a:lnTo>
                  <a:pt x="730" y="261"/>
                </a:lnTo>
                <a:close/>
                <a:moveTo>
                  <a:pt x="708" y="441"/>
                </a:moveTo>
                <a:lnTo>
                  <a:pt x="727" y="441"/>
                </a:lnTo>
                <a:lnTo>
                  <a:pt x="742" y="287"/>
                </a:lnTo>
                <a:lnTo>
                  <a:pt x="723" y="287"/>
                </a:lnTo>
                <a:lnTo>
                  <a:pt x="708" y="441"/>
                </a:lnTo>
                <a:lnTo>
                  <a:pt x="708" y="441"/>
                </a:lnTo>
                <a:close/>
                <a:moveTo>
                  <a:pt x="766" y="441"/>
                </a:moveTo>
                <a:lnTo>
                  <a:pt x="843" y="441"/>
                </a:lnTo>
                <a:lnTo>
                  <a:pt x="824" y="287"/>
                </a:lnTo>
                <a:lnTo>
                  <a:pt x="766" y="287"/>
                </a:lnTo>
                <a:lnTo>
                  <a:pt x="766" y="441"/>
                </a:lnTo>
                <a:lnTo>
                  <a:pt x="766" y="441"/>
                </a:lnTo>
                <a:close/>
                <a:moveTo>
                  <a:pt x="708" y="473"/>
                </a:moveTo>
                <a:lnTo>
                  <a:pt x="708" y="473"/>
                </a:lnTo>
                <a:lnTo>
                  <a:pt x="841" y="473"/>
                </a:lnTo>
                <a:lnTo>
                  <a:pt x="841" y="473"/>
                </a:lnTo>
                <a:lnTo>
                  <a:pt x="847" y="494"/>
                </a:lnTo>
                <a:lnTo>
                  <a:pt x="852" y="518"/>
                </a:lnTo>
                <a:lnTo>
                  <a:pt x="856" y="563"/>
                </a:lnTo>
                <a:lnTo>
                  <a:pt x="856" y="610"/>
                </a:lnTo>
                <a:lnTo>
                  <a:pt x="852" y="655"/>
                </a:lnTo>
                <a:lnTo>
                  <a:pt x="845" y="700"/>
                </a:lnTo>
                <a:lnTo>
                  <a:pt x="834" y="745"/>
                </a:lnTo>
                <a:lnTo>
                  <a:pt x="822" y="786"/>
                </a:lnTo>
                <a:lnTo>
                  <a:pt x="809" y="824"/>
                </a:lnTo>
                <a:lnTo>
                  <a:pt x="809" y="824"/>
                </a:lnTo>
                <a:lnTo>
                  <a:pt x="745" y="824"/>
                </a:lnTo>
                <a:lnTo>
                  <a:pt x="745" y="824"/>
                </a:lnTo>
                <a:lnTo>
                  <a:pt x="730" y="788"/>
                </a:lnTo>
                <a:lnTo>
                  <a:pt x="717" y="747"/>
                </a:lnTo>
                <a:lnTo>
                  <a:pt x="706" y="704"/>
                </a:lnTo>
                <a:lnTo>
                  <a:pt x="697" y="659"/>
                </a:lnTo>
                <a:lnTo>
                  <a:pt x="693" y="612"/>
                </a:lnTo>
                <a:lnTo>
                  <a:pt x="693" y="565"/>
                </a:lnTo>
                <a:lnTo>
                  <a:pt x="695" y="542"/>
                </a:lnTo>
                <a:lnTo>
                  <a:pt x="697" y="518"/>
                </a:lnTo>
                <a:lnTo>
                  <a:pt x="702" y="494"/>
                </a:lnTo>
                <a:lnTo>
                  <a:pt x="708" y="473"/>
                </a:lnTo>
                <a:lnTo>
                  <a:pt x="708" y="473"/>
                </a:lnTo>
                <a:close/>
                <a:moveTo>
                  <a:pt x="509" y="328"/>
                </a:moveTo>
                <a:lnTo>
                  <a:pt x="509" y="328"/>
                </a:lnTo>
                <a:lnTo>
                  <a:pt x="524" y="330"/>
                </a:lnTo>
                <a:lnTo>
                  <a:pt x="541" y="334"/>
                </a:lnTo>
                <a:lnTo>
                  <a:pt x="554" y="343"/>
                </a:lnTo>
                <a:lnTo>
                  <a:pt x="567" y="353"/>
                </a:lnTo>
                <a:lnTo>
                  <a:pt x="575" y="364"/>
                </a:lnTo>
                <a:lnTo>
                  <a:pt x="584" y="379"/>
                </a:lnTo>
                <a:lnTo>
                  <a:pt x="588" y="394"/>
                </a:lnTo>
                <a:lnTo>
                  <a:pt x="590" y="409"/>
                </a:lnTo>
                <a:lnTo>
                  <a:pt x="590" y="409"/>
                </a:lnTo>
                <a:lnTo>
                  <a:pt x="588" y="426"/>
                </a:lnTo>
                <a:lnTo>
                  <a:pt x="584" y="441"/>
                </a:lnTo>
                <a:lnTo>
                  <a:pt x="575" y="456"/>
                </a:lnTo>
                <a:lnTo>
                  <a:pt x="567" y="467"/>
                </a:lnTo>
                <a:lnTo>
                  <a:pt x="554" y="477"/>
                </a:lnTo>
                <a:lnTo>
                  <a:pt x="541" y="484"/>
                </a:lnTo>
                <a:lnTo>
                  <a:pt x="524" y="490"/>
                </a:lnTo>
                <a:lnTo>
                  <a:pt x="509" y="490"/>
                </a:lnTo>
                <a:lnTo>
                  <a:pt x="509" y="490"/>
                </a:lnTo>
                <a:lnTo>
                  <a:pt x="492" y="490"/>
                </a:lnTo>
                <a:lnTo>
                  <a:pt x="477" y="484"/>
                </a:lnTo>
                <a:lnTo>
                  <a:pt x="464" y="477"/>
                </a:lnTo>
                <a:lnTo>
                  <a:pt x="451" y="467"/>
                </a:lnTo>
                <a:lnTo>
                  <a:pt x="441" y="456"/>
                </a:lnTo>
                <a:lnTo>
                  <a:pt x="434" y="441"/>
                </a:lnTo>
                <a:lnTo>
                  <a:pt x="430" y="426"/>
                </a:lnTo>
                <a:lnTo>
                  <a:pt x="428" y="409"/>
                </a:lnTo>
                <a:lnTo>
                  <a:pt x="428" y="409"/>
                </a:lnTo>
                <a:lnTo>
                  <a:pt x="430" y="394"/>
                </a:lnTo>
                <a:lnTo>
                  <a:pt x="434" y="379"/>
                </a:lnTo>
                <a:lnTo>
                  <a:pt x="441" y="364"/>
                </a:lnTo>
                <a:lnTo>
                  <a:pt x="451" y="353"/>
                </a:lnTo>
                <a:lnTo>
                  <a:pt x="464" y="343"/>
                </a:lnTo>
                <a:lnTo>
                  <a:pt x="477" y="334"/>
                </a:lnTo>
                <a:lnTo>
                  <a:pt x="492" y="330"/>
                </a:lnTo>
                <a:lnTo>
                  <a:pt x="509" y="328"/>
                </a:lnTo>
                <a:lnTo>
                  <a:pt x="509" y="328"/>
                </a:lnTo>
                <a:close/>
                <a:moveTo>
                  <a:pt x="254" y="659"/>
                </a:moveTo>
                <a:lnTo>
                  <a:pt x="254" y="659"/>
                </a:lnTo>
                <a:lnTo>
                  <a:pt x="265" y="659"/>
                </a:lnTo>
                <a:lnTo>
                  <a:pt x="274" y="661"/>
                </a:lnTo>
                <a:lnTo>
                  <a:pt x="280" y="666"/>
                </a:lnTo>
                <a:lnTo>
                  <a:pt x="286" y="672"/>
                </a:lnTo>
                <a:lnTo>
                  <a:pt x="293" y="679"/>
                </a:lnTo>
                <a:lnTo>
                  <a:pt x="297" y="685"/>
                </a:lnTo>
                <a:lnTo>
                  <a:pt x="299" y="694"/>
                </a:lnTo>
                <a:lnTo>
                  <a:pt x="299" y="702"/>
                </a:lnTo>
                <a:lnTo>
                  <a:pt x="299" y="702"/>
                </a:lnTo>
                <a:lnTo>
                  <a:pt x="299" y="711"/>
                </a:lnTo>
                <a:lnTo>
                  <a:pt x="297" y="719"/>
                </a:lnTo>
                <a:lnTo>
                  <a:pt x="293" y="728"/>
                </a:lnTo>
                <a:lnTo>
                  <a:pt x="286" y="734"/>
                </a:lnTo>
                <a:lnTo>
                  <a:pt x="280" y="741"/>
                </a:lnTo>
                <a:lnTo>
                  <a:pt x="274" y="743"/>
                </a:lnTo>
                <a:lnTo>
                  <a:pt x="265" y="747"/>
                </a:lnTo>
                <a:lnTo>
                  <a:pt x="254" y="747"/>
                </a:lnTo>
                <a:lnTo>
                  <a:pt x="254" y="747"/>
                </a:lnTo>
                <a:lnTo>
                  <a:pt x="246" y="747"/>
                </a:lnTo>
                <a:lnTo>
                  <a:pt x="237" y="743"/>
                </a:lnTo>
                <a:lnTo>
                  <a:pt x="231" y="741"/>
                </a:lnTo>
                <a:lnTo>
                  <a:pt x="224" y="734"/>
                </a:lnTo>
                <a:lnTo>
                  <a:pt x="218" y="728"/>
                </a:lnTo>
                <a:lnTo>
                  <a:pt x="214" y="719"/>
                </a:lnTo>
                <a:lnTo>
                  <a:pt x="212" y="711"/>
                </a:lnTo>
                <a:lnTo>
                  <a:pt x="212" y="702"/>
                </a:lnTo>
                <a:lnTo>
                  <a:pt x="212" y="702"/>
                </a:lnTo>
                <a:lnTo>
                  <a:pt x="212" y="694"/>
                </a:lnTo>
                <a:lnTo>
                  <a:pt x="214" y="685"/>
                </a:lnTo>
                <a:lnTo>
                  <a:pt x="218" y="679"/>
                </a:lnTo>
                <a:lnTo>
                  <a:pt x="224" y="672"/>
                </a:lnTo>
                <a:lnTo>
                  <a:pt x="231" y="666"/>
                </a:lnTo>
                <a:lnTo>
                  <a:pt x="237" y="661"/>
                </a:lnTo>
                <a:lnTo>
                  <a:pt x="246" y="659"/>
                </a:lnTo>
                <a:lnTo>
                  <a:pt x="254" y="659"/>
                </a:lnTo>
                <a:lnTo>
                  <a:pt x="254" y="659"/>
                </a:lnTo>
                <a:close/>
                <a:moveTo>
                  <a:pt x="227" y="724"/>
                </a:moveTo>
                <a:lnTo>
                  <a:pt x="227" y="724"/>
                </a:lnTo>
                <a:lnTo>
                  <a:pt x="246" y="721"/>
                </a:lnTo>
                <a:lnTo>
                  <a:pt x="261" y="713"/>
                </a:lnTo>
                <a:lnTo>
                  <a:pt x="276" y="704"/>
                </a:lnTo>
                <a:lnTo>
                  <a:pt x="282" y="696"/>
                </a:lnTo>
                <a:lnTo>
                  <a:pt x="289" y="689"/>
                </a:lnTo>
                <a:lnTo>
                  <a:pt x="289" y="689"/>
                </a:lnTo>
                <a:lnTo>
                  <a:pt x="289" y="698"/>
                </a:lnTo>
                <a:lnTo>
                  <a:pt x="289" y="706"/>
                </a:lnTo>
                <a:lnTo>
                  <a:pt x="286" y="719"/>
                </a:lnTo>
                <a:lnTo>
                  <a:pt x="278" y="730"/>
                </a:lnTo>
                <a:lnTo>
                  <a:pt x="269" y="734"/>
                </a:lnTo>
                <a:lnTo>
                  <a:pt x="256" y="738"/>
                </a:lnTo>
                <a:lnTo>
                  <a:pt x="246" y="736"/>
                </a:lnTo>
                <a:lnTo>
                  <a:pt x="235" y="732"/>
                </a:lnTo>
                <a:lnTo>
                  <a:pt x="227" y="724"/>
                </a:lnTo>
                <a:lnTo>
                  <a:pt x="227" y="724"/>
                </a:lnTo>
                <a:close/>
                <a:moveTo>
                  <a:pt x="430" y="542"/>
                </a:moveTo>
                <a:lnTo>
                  <a:pt x="430" y="542"/>
                </a:lnTo>
                <a:lnTo>
                  <a:pt x="443" y="544"/>
                </a:lnTo>
                <a:lnTo>
                  <a:pt x="453" y="548"/>
                </a:lnTo>
                <a:lnTo>
                  <a:pt x="464" y="552"/>
                </a:lnTo>
                <a:lnTo>
                  <a:pt x="475" y="561"/>
                </a:lnTo>
                <a:lnTo>
                  <a:pt x="481" y="569"/>
                </a:lnTo>
                <a:lnTo>
                  <a:pt x="488" y="580"/>
                </a:lnTo>
                <a:lnTo>
                  <a:pt x="492" y="593"/>
                </a:lnTo>
                <a:lnTo>
                  <a:pt x="492" y="606"/>
                </a:lnTo>
                <a:lnTo>
                  <a:pt x="492" y="606"/>
                </a:lnTo>
                <a:lnTo>
                  <a:pt x="492" y="619"/>
                </a:lnTo>
                <a:lnTo>
                  <a:pt x="488" y="629"/>
                </a:lnTo>
                <a:lnTo>
                  <a:pt x="481" y="640"/>
                </a:lnTo>
                <a:lnTo>
                  <a:pt x="475" y="651"/>
                </a:lnTo>
                <a:lnTo>
                  <a:pt x="464" y="657"/>
                </a:lnTo>
                <a:lnTo>
                  <a:pt x="453" y="664"/>
                </a:lnTo>
                <a:lnTo>
                  <a:pt x="443" y="668"/>
                </a:lnTo>
                <a:lnTo>
                  <a:pt x="430" y="668"/>
                </a:lnTo>
                <a:lnTo>
                  <a:pt x="430" y="668"/>
                </a:lnTo>
                <a:lnTo>
                  <a:pt x="417" y="668"/>
                </a:lnTo>
                <a:lnTo>
                  <a:pt x="406" y="664"/>
                </a:lnTo>
                <a:lnTo>
                  <a:pt x="396" y="657"/>
                </a:lnTo>
                <a:lnTo>
                  <a:pt x="385" y="651"/>
                </a:lnTo>
                <a:lnTo>
                  <a:pt x="379" y="640"/>
                </a:lnTo>
                <a:lnTo>
                  <a:pt x="372" y="629"/>
                </a:lnTo>
                <a:lnTo>
                  <a:pt x="368" y="619"/>
                </a:lnTo>
                <a:lnTo>
                  <a:pt x="368" y="606"/>
                </a:lnTo>
                <a:lnTo>
                  <a:pt x="368" y="606"/>
                </a:lnTo>
                <a:lnTo>
                  <a:pt x="368" y="593"/>
                </a:lnTo>
                <a:lnTo>
                  <a:pt x="372" y="580"/>
                </a:lnTo>
                <a:lnTo>
                  <a:pt x="379" y="569"/>
                </a:lnTo>
                <a:lnTo>
                  <a:pt x="385" y="561"/>
                </a:lnTo>
                <a:lnTo>
                  <a:pt x="396" y="552"/>
                </a:lnTo>
                <a:lnTo>
                  <a:pt x="406" y="548"/>
                </a:lnTo>
                <a:lnTo>
                  <a:pt x="417" y="544"/>
                </a:lnTo>
                <a:lnTo>
                  <a:pt x="430" y="542"/>
                </a:lnTo>
                <a:lnTo>
                  <a:pt x="430" y="542"/>
                </a:lnTo>
                <a:close/>
                <a:moveTo>
                  <a:pt x="389" y="636"/>
                </a:moveTo>
                <a:lnTo>
                  <a:pt x="389" y="636"/>
                </a:lnTo>
                <a:lnTo>
                  <a:pt x="415" y="629"/>
                </a:lnTo>
                <a:lnTo>
                  <a:pt x="428" y="627"/>
                </a:lnTo>
                <a:lnTo>
                  <a:pt x="438" y="621"/>
                </a:lnTo>
                <a:lnTo>
                  <a:pt x="449" y="614"/>
                </a:lnTo>
                <a:lnTo>
                  <a:pt x="460" y="606"/>
                </a:lnTo>
                <a:lnTo>
                  <a:pt x="468" y="597"/>
                </a:lnTo>
                <a:lnTo>
                  <a:pt x="477" y="584"/>
                </a:lnTo>
                <a:lnTo>
                  <a:pt x="477" y="584"/>
                </a:lnTo>
                <a:lnTo>
                  <a:pt x="479" y="597"/>
                </a:lnTo>
                <a:lnTo>
                  <a:pt x="479" y="610"/>
                </a:lnTo>
                <a:lnTo>
                  <a:pt x="477" y="619"/>
                </a:lnTo>
                <a:lnTo>
                  <a:pt x="473" y="629"/>
                </a:lnTo>
                <a:lnTo>
                  <a:pt x="468" y="636"/>
                </a:lnTo>
                <a:lnTo>
                  <a:pt x="462" y="642"/>
                </a:lnTo>
                <a:lnTo>
                  <a:pt x="456" y="646"/>
                </a:lnTo>
                <a:lnTo>
                  <a:pt x="449" y="651"/>
                </a:lnTo>
                <a:lnTo>
                  <a:pt x="441" y="653"/>
                </a:lnTo>
                <a:lnTo>
                  <a:pt x="434" y="655"/>
                </a:lnTo>
                <a:lnTo>
                  <a:pt x="426" y="655"/>
                </a:lnTo>
                <a:lnTo>
                  <a:pt x="417" y="653"/>
                </a:lnTo>
                <a:lnTo>
                  <a:pt x="408" y="651"/>
                </a:lnTo>
                <a:lnTo>
                  <a:pt x="402" y="646"/>
                </a:lnTo>
                <a:lnTo>
                  <a:pt x="396" y="642"/>
                </a:lnTo>
                <a:lnTo>
                  <a:pt x="389" y="636"/>
                </a:lnTo>
                <a:lnTo>
                  <a:pt x="389" y="636"/>
                </a:lnTo>
                <a:close/>
                <a:moveTo>
                  <a:pt x="456" y="450"/>
                </a:moveTo>
                <a:lnTo>
                  <a:pt x="456" y="450"/>
                </a:lnTo>
                <a:lnTo>
                  <a:pt x="473" y="445"/>
                </a:lnTo>
                <a:lnTo>
                  <a:pt x="490" y="443"/>
                </a:lnTo>
                <a:lnTo>
                  <a:pt x="505" y="437"/>
                </a:lnTo>
                <a:lnTo>
                  <a:pt x="520" y="430"/>
                </a:lnTo>
                <a:lnTo>
                  <a:pt x="535" y="422"/>
                </a:lnTo>
                <a:lnTo>
                  <a:pt x="548" y="411"/>
                </a:lnTo>
                <a:lnTo>
                  <a:pt x="558" y="398"/>
                </a:lnTo>
                <a:lnTo>
                  <a:pt x="569" y="383"/>
                </a:lnTo>
                <a:lnTo>
                  <a:pt x="569" y="383"/>
                </a:lnTo>
                <a:lnTo>
                  <a:pt x="571" y="400"/>
                </a:lnTo>
                <a:lnTo>
                  <a:pt x="571" y="415"/>
                </a:lnTo>
                <a:lnTo>
                  <a:pt x="569" y="428"/>
                </a:lnTo>
                <a:lnTo>
                  <a:pt x="565" y="439"/>
                </a:lnTo>
                <a:lnTo>
                  <a:pt x="558" y="450"/>
                </a:lnTo>
                <a:lnTo>
                  <a:pt x="552" y="458"/>
                </a:lnTo>
                <a:lnTo>
                  <a:pt x="543" y="465"/>
                </a:lnTo>
                <a:lnTo>
                  <a:pt x="533" y="469"/>
                </a:lnTo>
                <a:lnTo>
                  <a:pt x="524" y="473"/>
                </a:lnTo>
                <a:lnTo>
                  <a:pt x="513" y="473"/>
                </a:lnTo>
                <a:lnTo>
                  <a:pt x="503" y="473"/>
                </a:lnTo>
                <a:lnTo>
                  <a:pt x="492" y="473"/>
                </a:lnTo>
                <a:lnTo>
                  <a:pt x="481" y="469"/>
                </a:lnTo>
                <a:lnTo>
                  <a:pt x="473" y="465"/>
                </a:lnTo>
                <a:lnTo>
                  <a:pt x="464" y="458"/>
                </a:lnTo>
                <a:lnTo>
                  <a:pt x="456" y="450"/>
                </a:lnTo>
                <a:lnTo>
                  <a:pt x="456" y="450"/>
                </a:lnTo>
                <a:close/>
                <a:moveTo>
                  <a:pt x="134" y="332"/>
                </a:moveTo>
                <a:lnTo>
                  <a:pt x="134" y="332"/>
                </a:lnTo>
                <a:lnTo>
                  <a:pt x="143" y="334"/>
                </a:lnTo>
                <a:lnTo>
                  <a:pt x="152" y="338"/>
                </a:lnTo>
                <a:lnTo>
                  <a:pt x="160" y="345"/>
                </a:lnTo>
                <a:lnTo>
                  <a:pt x="167" y="355"/>
                </a:lnTo>
                <a:lnTo>
                  <a:pt x="173" y="366"/>
                </a:lnTo>
                <a:lnTo>
                  <a:pt x="177" y="377"/>
                </a:lnTo>
                <a:lnTo>
                  <a:pt x="179" y="392"/>
                </a:lnTo>
                <a:lnTo>
                  <a:pt x="182" y="407"/>
                </a:lnTo>
                <a:lnTo>
                  <a:pt x="182" y="407"/>
                </a:lnTo>
                <a:lnTo>
                  <a:pt x="179" y="422"/>
                </a:lnTo>
                <a:lnTo>
                  <a:pt x="177" y="435"/>
                </a:lnTo>
                <a:lnTo>
                  <a:pt x="173" y="447"/>
                </a:lnTo>
                <a:lnTo>
                  <a:pt x="167" y="458"/>
                </a:lnTo>
                <a:lnTo>
                  <a:pt x="160" y="467"/>
                </a:lnTo>
                <a:lnTo>
                  <a:pt x="152" y="475"/>
                </a:lnTo>
                <a:lnTo>
                  <a:pt x="143" y="480"/>
                </a:lnTo>
                <a:lnTo>
                  <a:pt x="134" y="480"/>
                </a:lnTo>
                <a:lnTo>
                  <a:pt x="134" y="480"/>
                </a:lnTo>
                <a:lnTo>
                  <a:pt x="124" y="480"/>
                </a:lnTo>
                <a:lnTo>
                  <a:pt x="115" y="475"/>
                </a:lnTo>
                <a:lnTo>
                  <a:pt x="109" y="467"/>
                </a:lnTo>
                <a:lnTo>
                  <a:pt x="100" y="458"/>
                </a:lnTo>
                <a:lnTo>
                  <a:pt x="96" y="447"/>
                </a:lnTo>
                <a:lnTo>
                  <a:pt x="92" y="435"/>
                </a:lnTo>
                <a:lnTo>
                  <a:pt x="87" y="422"/>
                </a:lnTo>
                <a:lnTo>
                  <a:pt x="87" y="407"/>
                </a:lnTo>
                <a:lnTo>
                  <a:pt x="87" y="407"/>
                </a:lnTo>
                <a:lnTo>
                  <a:pt x="87" y="392"/>
                </a:lnTo>
                <a:lnTo>
                  <a:pt x="92" y="377"/>
                </a:lnTo>
                <a:lnTo>
                  <a:pt x="96" y="366"/>
                </a:lnTo>
                <a:lnTo>
                  <a:pt x="100" y="355"/>
                </a:lnTo>
                <a:lnTo>
                  <a:pt x="109" y="345"/>
                </a:lnTo>
                <a:lnTo>
                  <a:pt x="115" y="338"/>
                </a:lnTo>
                <a:lnTo>
                  <a:pt x="124" y="334"/>
                </a:lnTo>
                <a:lnTo>
                  <a:pt x="134" y="332"/>
                </a:lnTo>
                <a:lnTo>
                  <a:pt x="134" y="332"/>
                </a:lnTo>
                <a:close/>
              </a:path>
            </a:pathLst>
          </a:custGeom>
          <a:solidFill>
            <a:srgbClr val="7CDCD0"/>
          </a:solidFill>
          <a:ln w="9525">
            <a:noFill/>
          </a:ln>
        </p:spPr>
        <p:txBody>
          <a:bodyPr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麦克风 879"/>
          <p:cNvSpPr/>
          <p:nvPr/>
        </p:nvSpPr>
        <p:spPr>
          <a:xfrm>
            <a:off x="8147002" y="2555832"/>
            <a:ext cx="651192" cy="620395"/>
          </a:xfrm>
          <a:custGeom>
            <a:avLst/>
            <a:gdLst/>
            <a:ahLst/>
            <a:cxnLst>
              <a:cxn ang="0">
                <a:pos x="4372219" y="3941337"/>
              </a:cxn>
              <a:cxn ang="0">
                <a:pos x="5516880" y="4736671"/>
              </a:cxn>
              <a:cxn ang="0">
                <a:pos x="5289222" y="4869628"/>
              </a:cxn>
              <a:cxn ang="0">
                <a:pos x="3596954" y="4477979"/>
              </a:cxn>
              <a:cxn ang="0">
                <a:pos x="2465876" y="5191202"/>
              </a:cxn>
              <a:cxn ang="0">
                <a:pos x="1092660" y="5940492"/>
              </a:cxn>
              <a:cxn ang="0">
                <a:pos x="697991" y="5949768"/>
              </a:cxn>
              <a:cxn ang="0">
                <a:pos x="330027" y="5806511"/>
              </a:cxn>
              <a:cxn ang="0">
                <a:pos x="396157" y="4261549"/>
              </a:cxn>
              <a:cxn ang="0">
                <a:pos x="626070" y="4474896"/>
              </a:cxn>
              <a:cxn ang="0">
                <a:pos x="494785" y="5583888"/>
              </a:cxn>
              <a:cxn ang="0">
                <a:pos x="710212" y="5700356"/>
              </a:cxn>
              <a:cxn ang="0">
                <a:pos x="2332008" y="4958009"/>
              </a:cxn>
              <a:cxn ang="0">
                <a:pos x="3463893" y="4250206"/>
              </a:cxn>
              <a:cxn ang="0">
                <a:pos x="4372219" y="3941337"/>
              </a:cxn>
              <a:cxn ang="0">
                <a:pos x="3093114" y="1118220"/>
              </a:cxn>
              <a:cxn ang="0">
                <a:pos x="4217255" y="2458383"/>
              </a:cxn>
              <a:cxn ang="0">
                <a:pos x="1233958" y="4274089"/>
              </a:cxn>
              <a:cxn ang="0">
                <a:pos x="1072004" y="4135295"/>
              </a:cxn>
              <a:cxn ang="0">
                <a:pos x="756880" y="4356371"/>
              </a:cxn>
              <a:cxn ang="0">
                <a:pos x="575392" y="4135808"/>
              </a:cxn>
              <a:cxn ang="0">
                <a:pos x="851855" y="3855824"/>
              </a:cxn>
              <a:cxn ang="0">
                <a:pos x="831325" y="3814763"/>
              </a:cxn>
              <a:cxn ang="0">
                <a:pos x="758360" y="3668852"/>
              </a:cxn>
              <a:cxn ang="0">
                <a:pos x="3093114" y="1118220"/>
              </a:cxn>
              <a:cxn ang="0">
                <a:pos x="3568716" y="383287"/>
              </a:cxn>
              <a:cxn ang="0">
                <a:pos x="4995505" y="2155765"/>
              </a:cxn>
              <a:cxn ang="0">
                <a:pos x="4563148" y="2285457"/>
              </a:cxn>
              <a:cxn ang="0">
                <a:pos x="3309298" y="815601"/>
              </a:cxn>
              <a:cxn ang="0">
                <a:pos x="3568716" y="383287"/>
              </a:cxn>
              <a:cxn ang="0">
                <a:pos x="4573955" y="10421"/>
              </a:cxn>
              <a:cxn ang="0">
                <a:pos x="5341393" y="426521"/>
              </a:cxn>
              <a:cxn ang="0">
                <a:pos x="5211687" y="1982838"/>
              </a:cxn>
              <a:cxn ang="0">
                <a:pos x="3741655" y="210367"/>
              </a:cxn>
              <a:cxn ang="0">
                <a:pos x="4573955" y="10421"/>
              </a:cxn>
            </a:cxnLst>
            <a:rect l="0" t="0" r="0" b="0"/>
            <a:pathLst>
              <a:path w="1009137" h="1076333">
                <a:moveTo>
                  <a:pt x="787317" y="710884"/>
                </a:moveTo>
                <a:cubicBezTo>
                  <a:pt x="871766" y="704691"/>
                  <a:pt x="943625" y="744540"/>
                  <a:pt x="993439" y="854335"/>
                </a:cubicBezTo>
                <a:lnTo>
                  <a:pt x="952444" y="878316"/>
                </a:lnTo>
                <a:cubicBezTo>
                  <a:pt x="886676" y="736292"/>
                  <a:pt x="772004" y="744471"/>
                  <a:pt x="647713" y="807676"/>
                </a:cubicBezTo>
                <a:cubicBezTo>
                  <a:pt x="580555" y="835561"/>
                  <a:pt x="508587" y="890958"/>
                  <a:pt x="444037" y="936317"/>
                </a:cubicBezTo>
                <a:cubicBezTo>
                  <a:pt x="354628" y="994317"/>
                  <a:pt x="265220" y="1052317"/>
                  <a:pt x="196758" y="1071464"/>
                </a:cubicBezTo>
                <a:cubicBezTo>
                  <a:pt x="170596" y="1075368"/>
                  <a:pt x="144434" y="1079272"/>
                  <a:pt x="125689" y="1073137"/>
                </a:cubicBezTo>
                <a:cubicBezTo>
                  <a:pt x="98223" y="1068304"/>
                  <a:pt x="79478" y="1062170"/>
                  <a:pt x="59429" y="1047298"/>
                </a:cubicBezTo>
                <a:cubicBezTo>
                  <a:pt x="-80913" y="943197"/>
                  <a:pt x="71337" y="768639"/>
                  <a:pt x="71337" y="768639"/>
                </a:cubicBezTo>
                <a:lnTo>
                  <a:pt x="112738" y="807120"/>
                </a:lnTo>
                <a:cubicBezTo>
                  <a:pt x="112738" y="807120"/>
                  <a:pt x="-2427" y="931485"/>
                  <a:pt x="89097" y="1007144"/>
                </a:cubicBezTo>
                <a:cubicBezTo>
                  <a:pt x="99121" y="1014580"/>
                  <a:pt x="109145" y="1022016"/>
                  <a:pt x="127890" y="1028151"/>
                </a:cubicBezTo>
                <a:cubicBezTo>
                  <a:pt x="211329" y="1045655"/>
                  <a:pt x="358415" y="933168"/>
                  <a:pt x="419931" y="894257"/>
                </a:cubicBezTo>
                <a:cubicBezTo>
                  <a:pt x="481447" y="855345"/>
                  <a:pt x="469906" y="851133"/>
                  <a:pt x="623752" y="766593"/>
                </a:cubicBezTo>
                <a:cubicBezTo>
                  <a:pt x="681445" y="734891"/>
                  <a:pt x="736647" y="714600"/>
                  <a:pt x="787317" y="710884"/>
                </a:cubicBezTo>
                <a:close/>
                <a:moveTo>
                  <a:pt x="556985" y="201689"/>
                </a:moveTo>
                <a:cubicBezTo>
                  <a:pt x="759412" y="443409"/>
                  <a:pt x="759412" y="443409"/>
                  <a:pt x="759412" y="443409"/>
                </a:cubicBezTo>
                <a:cubicBezTo>
                  <a:pt x="222202" y="770901"/>
                  <a:pt x="222202" y="770901"/>
                  <a:pt x="222202" y="770901"/>
                </a:cubicBezTo>
                <a:lnTo>
                  <a:pt x="193039" y="745867"/>
                </a:lnTo>
                <a:lnTo>
                  <a:pt x="136293" y="785742"/>
                </a:lnTo>
                <a:lnTo>
                  <a:pt x="103612" y="745960"/>
                </a:lnTo>
                <a:lnTo>
                  <a:pt x="153396" y="695460"/>
                </a:lnTo>
                <a:lnTo>
                  <a:pt x="149699" y="688054"/>
                </a:lnTo>
                <a:cubicBezTo>
                  <a:pt x="136560" y="661737"/>
                  <a:pt x="136560" y="661737"/>
                  <a:pt x="136560" y="661737"/>
                </a:cubicBezTo>
                <a:cubicBezTo>
                  <a:pt x="556985" y="201689"/>
                  <a:pt x="556985" y="201689"/>
                  <a:pt x="556985" y="201689"/>
                </a:cubicBezTo>
                <a:close/>
                <a:moveTo>
                  <a:pt x="642628" y="69132"/>
                </a:moveTo>
                <a:cubicBezTo>
                  <a:pt x="642628" y="69132"/>
                  <a:pt x="642628" y="69132"/>
                  <a:pt x="899554" y="388827"/>
                </a:cubicBezTo>
                <a:cubicBezTo>
                  <a:pt x="876197" y="404422"/>
                  <a:pt x="845055" y="412219"/>
                  <a:pt x="821698" y="412219"/>
                </a:cubicBezTo>
                <a:cubicBezTo>
                  <a:pt x="821698" y="412219"/>
                  <a:pt x="821698" y="412219"/>
                  <a:pt x="595914" y="147107"/>
                </a:cubicBezTo>
                <a:cubicBezTo>
                  <a:pt x="603699" y="123714"/>
                  <a:pt x="619271" y="92525"/>
                  <a:pt x="642628" y="69132"/>
                </a:cubicBezTo>
                <a:close/>
                <a:moveTo>
                  <a:pt x="823644" y="1880"/>
                </a:moveTo>
                <a:cubicBezTo>
                  <a:pt x="876197" y="8702"/>
                  <a:pt x="926804" y="34044"/>
                  <a:pt x="961839" y="76930"/>
                </a:cubicBezTo>
                <a:cubicBezTo>
                  <a:pt x="1031910" y="154904"/>
                  <a:pt x="1024125" y="287460"/>
                  <a:pt x="938482" y="357637"/>
                </a:cubicBezTo>
                <a:cubicBezTo>
                  <a:pt x="938482" y="357637"/>
                  <a:pt x="938482" y="357637"/>
                  <a:pt x="673770" y="37943"/>
                </a:cubicBezTo>
                <a:cubicBezTo>
                  <a:pt x="716591" y="6753"/>
                  <a:pt x="771091" y="-4943"/>
                  <a:pt x="823644" y="1880"/>
                </a:cubicBezTo>
                <a:close/>
              </a:path>
            </a:pathLst>
          </a:custGeom>
          <a:solidFill>
            <a:srgbClr val="7CDCD0"/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照相机"/>
          <p:cNvSpPr/>
          <p:nvPr/>
        </p:nvSpPr>
        <p:spPr bwMode="auto">
          <a:xfrm>
            <a:off x="7775879" y="959301"/>
            <a:ext cx="795020" cy="557530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rgbClr val="7CDCD0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9" name="文本框 23"/>
          <p:cNvSpPr txBox="1"/>
          <p:nvPr/>
        </p:nvSpPr>
        <p:spPr>
          <a:xfrm>
            <a:off x="3315818" y="1549358"/>
            <a:ext cx="690294" cy="76944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r"/>
            <a:r>
              <a:rPr lang="zh-CN" altLang="en-US" sz="4400">
                <a:solidFill>
                  <a:srgbClr val="7CDCD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宋体" panose="02010600030101010101" pitchFamily="2" charset="-122"/>
              </a:rPr>
              <a:t>汉</a:t>
            </a:r>
          </a:p>
        </p:txBody>
      </p:sp>
      <p:sp>
        <p:nvSpPr>
          <p:cNvPr id="61" name="文本框 12"/>
          <p:cNvSpPr txBox="1"/>
          <p:nvPr/>
        </p:nvSpPr>
        <p:spPr>
          <a:xfrm>
            <a:off x="7738794" y="5117669"/>
            <a:ext cx="12496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宋体" panose="02010600030101010101" pitchFamily="2" charset="-122"/>
              </a:rPr>
              <a:t>彩绘</a:t>
            </a:r>
          </a:p>
        </p:txBody>
      </p:sp>
      <p:sp>
        <p:nvSpPr>
          <p:cNvPr id="62" name="文本框 55"/>
          <p:cNvSpPr txBox="1"/>
          <p:nvPr/>
        </p:nvSpPr>
        <p:spPr>
          <a:xfrm>
            <a:off x="2360845" y="3967978"/>
            <a:ext cx="10972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Arial" panose="020B0604020202020204" pitchFamily="34" charset="0"/>
              </a:rPr>
              <a:t>兵乓球</a:t>
            </a:r>
          </a:p>
        </p:txBody>
      </p:sp>
      <p:sp>
        <p:nvSpPr>
          <p:cNvPr id="63" name="文本框 20"/>
          <p:cNvSpPr txBox="1"/>
          <p:nvPr/>
        </p:nvSpPr>
        <p:spPr>
          <a:xfrm>
            <a:off x="8147002" y="3174785"/>
            <a:ext cx="14058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Arial" panose="020B0604020202020204" pitchFamily="34" charset="0"/>
              </a:rPr>
              <a:t>唱歌</a:t>
            </a:r>
          </a:p>
        </p:txBody>
      </p:sp>
      <p:sp>
        <p:nvSpPr>
          <p:cNvPr id="64" name="文本框 24"/>
          <p:cNvSpPr txBox="1"/>
          <p:nvPr/>
        </p:nvSpPr>
        <p:spPr>
          <a:xfrm>
            <a:off x="2002139" y="2305585"/>
            <a:ext cx="2003973" cy="45730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r"/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Arial" panose="020B0604020202020204" pitchFamily="34" charset="0"/>
              </a:rPr>
              <a:t>普通话甲级</a:t>
            </a:r>
          </a:p>
        </p:txBody>
      </p:sp>
      <p:sp>
        <p:nvSpPr>
          <p:cNvPr id="65" name="文本框 21"/>
          <p:cNvSpPr txBox="1"/>
          <p:nvPr/>
        </p:nvSpPr>
        <p:spPr>
          <a:xfrm>
            <a:off x="7775879" y="1531563"/>
            <a:ext cx="1533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Arial" panose="020B0604020202020204" pitchFamily="34" charset="0"/>
              </a:rPr>
              <a:t>摄影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bldLvl="0"/>
      <p:bldP spid="63" grpId="1" bldLvl="0"/>
      <p:bldP spid="64" grpId="0" bldLvl="0"/>
      <p:bldP spid="64" grpId="1" bldLvl="0"/>
      <p:bldP spid="65" grpId="0" bldLvl="0"/>
      <p:bldP spid="65" grpId="1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 noEditPoints="1"/>
          </p:cNvSpPr>
          <p:nvPr/>
        </p:nvSpPr>
        <p:spPr bwMode="auto">
          <a:xfrm>
            <a:off x="6423380" y="1193211"/>
            <a:ext cx="2370665" cy="2122899"/>
          </a:xfrm>
          <a:custGeom>
            <a:avLst/>
            <a:gdLst>
              <a:gd name="T0" fmla="*/ 344 w 1103"/>
              <a:gd name="T1" fmla="*/ 946 h 985"/>
              <a:gd name="T2" fmla="*/ 9 w 1103"/>
              <a:gd name="T3" fmla="*/ 766 h 985"/>
              <a:gd name="T4" fmla="*/ 66 w 1103"/>
              <a:gd name="T5" fmla="*/ 556 h 985"/>
              <a:gd name="T6" fmla="*/ 54 w 1103"/>
              <a:gd name="T7" fmla="*/ 391 h 985"/>
              <a:gd name="T8" fmla="*/ 435 w 1103"/>
              <a:gd name="T9" fmla="*/ 302 h 985"/>
              <a:gd name="T10" fmla="*/ 943 w 1103"/>
              <a:gd name="T11" fmla="*/ 367 h 985"/>
              <a:gd name="T12" fmla="*/ 1063 w 1103"/>
              <a:gd name="T13" fmla="*/ 527 h 985"/>
              <a:gd name="T14" fmla="*/ 1092 w 1103"/>
              <a:gd name="T15" fmla="*/ 731 h 985"/>
              <a:gd name="T16" fmla="*/ 748 w 1103"/>
              <a:gd name="T17" fmla="*/ 830 h 985"/>
              <a:gd name="T18" fmla="*/ 656 w 1103"/>
              <a:gd name="T19" fmla="*/ 747 h 985"/>
              <a:gd name="T20" fmla="*/ 434 w 1103"/>
              <a:gd name="T21" fmla="*/ 833 h 985"/>
              <a:gd name="T22" fmla="*/ 827 w 1103"/>
              <a:gd name="T23" fmla="*/ 537 h 985"/>
              <a:gd name="T24" fmla="*/ 791 w 1103"/>
              <a:gd name="T25" fmla="*/ 338 h 985"/>
              <a:gd name="T26" fmla="*/ 573 w 1103"/>
              <a:gd name="T27" fmla="*/ 390 h 985"/>
              <a:gd name="T28" fmla="*/ 644 w 1103"/>
              <a:gd name="T29" fmla="*/ 486 h 985"/>
              <a:gd name="T30" fmla="*/ 756 w 1103"/>
              <a:gd name="T31" fmla="*/ 521 h 985"/>
              <a:gd name="T32" fmla="*/ 710 w 1103"/>
              <a:gd name="T33" fmla="*/ 370 h 985"/>
              <a:gd name="T34" fmla="*/ 634 w 1103"/>
              <a:gd name="T35" fmla="*/ 341 h 985"/>
              <a:gd name="T36" fmla="*/ 699 w 1103"/>
              <a:gd name="T37" fmla="*/ 288 h 985"/>
              <a:gd name="T38" fmla="*/ 645 w 1103"/>
              <a:gd name="T39" fmla="*/ 562 h 985"/>
              <a:gd name="T40" fmla="*/ 645 w 1103"/>
              <a:gd name="T41" fmla="*/ 315 h 985"/>
              <a:gd name="T42" fmla="*/ 667 w 1103"/>
              <a:gd name="T43" fmla="*/ 478 h 985"/>
              <a:gd name="T44" fmla="*/ 708 w 1103"/>
              <a:gd name="T45" fmla="*/ 393 h 985"/>
              <a:gd name="T46" fmla="*/ 688 w 1103"/>
              <a:gd name="T47" fmla="*/ 521 h 985"/>
              <a:gd name="T48" fmla="*/ 409 w 1103"/>
              <a:gd name="T49" fmla="*/ 376 h 985"/>
              <a:gd name="T50" fmla="*/ 430 w 1103"/>
              <a:gd name="T51" fmla="*/ 555 h 985"/>
              <a:gd name="T52" fmla="*/ 476 w 1103"/>
              <a:gd name="T53" fmla="*/ 383 h 985"/>
              <a:gd name="T54" fmla="*/ 421 w 1103"/>
              <a:gd name="T55" fmla="*/ 325 h 985"/>
              <a:gd name="T56" fmla="*/ 520 w 1103"/>
              <a:gd name="T57" fmla="*/ 506 h 985"/>
              <a:gd name="T58" fmla="*/ 351 w 1103"/>
              <a:gd name="T59" fmla="*/ 549 h 985"/>
              <a:gd name="T60" fmla="*/ 404 w 1103"/>
              <a:gd name="T61" fmla="*/ 582 h 985"/>
              <a:gd name="T62" fmla="*/ 441 w 1103"/>
              <a:gd name="T63" fmla="*/ 460 h 985"/>
              <a:gd name="T64" fmla="*/ 329 w 1103"/>
              <a:gd name="T65" fmla="*/ 408 h 985"/>
              <a:gd name="T66" fmla="*/ 331 w 1103"/>
              <a:gd name="T67" fmla="*/ 372 h 985"/>
              <a:gd name="T68" fmla="*/ 397 w 1103"/>
              <a:gd name="T69" fmla="*/ 110 h 985"/>
              <a:gd name="T70" fmla="*/ 536 w 1103"/>
              <a:gd name="T71" fmla="*/ 17 h 985"/>
              <a:gd name="T72" fmla="*/ 606 w 1103"/>
              <a:gd name="T73" fmla="*/ 77 h 985"/>
              <a:gd name="T74" fmla="*/ 568 w 1103"/>
              <a:gd name="T75" fmla="*/ 221 h 985"/>
              <a:gd name="T76" fmla="*/ 565 w 1103"/>
              <a:gd name="T77" fmla="*/ 15 h 985"/>
              <a:gd name="T78" fmla="*/ 609 w 1103"/>
              <a:gd name="T79" fmla="*/ 170 h 985"/>
              <a:gd name="T80" fmla="*/ 622 w 1103"/>
              <a:gd name="T81" fmla="*/ 128 h 985"/>
              <a:gd name="T82" fmla="*/ 419 w 1103"/>
              <a:gd name="T83" fmla="*/ 50 h 985"/>
              <a:gd name="T84" fmla="*/ 448 w 1103"/>
              <a:gd name="T85" fmla="*/ 220 h 985"/>
              <a:gd name="T86" fmla="*/ 581 w 1103"/>
              <a:gd name="T87" fmla="*/ 87 h 985"/>
              <a:gd name="T88" fmla="*/ 558 w 1103"/>
              <a:gd name="T89" fmla="*/ 199 h 985"/>
              <a:gd name="T90" fmla="*/ 529 w 1103"/>
              <a:gd name="T91" fmla="*/ 127 h 985"/>
              <a:gd name="T92" fmla="*/ 518 w 1103"/>
              <a:gd name="T93" fmla="*/ 204 h 985"/>
              <a:gd name="T94" fmla="*/ 484 w 1103"/>
              <a:gd name="T95" fmla="*/ 124 h 985"/>
              <a:gd name="T96" fmla="*/ 253 w 1103"/>
              <a:gd name="T97" fmla="*/ 532 h 985"/>
              <a:gd name="T98" fmla="*/ 570 w 1103"/>
              <a:gd name="T99" fmla="*/ 656 h 985"/>
              <a:gd name="T100" fmla="*/ 880 w 1103"/>
              <a:gd name="T101" fmla="*/ 612 h 985"/>
              <a:gd name="T102" fmla="*/ 541 w 1103"/>
              <a:gd name="T103" fmla="*/ 594 h 985"/>
              <a:gd name="T104" fmla="*/ 786 w 1103"/>
              <a:gd name="T105" fmla="*/ 494 h 985"/>
              <a:gd name="T106" fmla="*/ 859 w 1103"/>
              <a:gd name="T107" fmla="*/ 341 h 985"/>
              <a:gd name="T108" fmla="*/ 788 w 1103"/>
              <a:gd name="T109" fmla="*/ 269 h 985"/>
              <a:gd name="T110" fmla="*/ 853 w 1103"/>
              <a:gd name="T111" fmla="*/ 583 h 985"/>
              <a:gd name="T112" fmla="*/ 294 w 1103"/>
              <a:gd name="T113" fmla="*/ 659 h 985"/>
              <a:gd name="T114" fmla="*/ 277 w 1103"/>
              <a:gd name="T115" fmla="*/ 431 h 985"/>
              <a:gd name="T116" fmla="*/ 587 w 1103"/>
              <a:gd name="T117" fmla="*/ 658 h 985"/>
              <a:gd name="T118" fmla="*/ 683 w 1103"/>
              <a:gd name="T119" fmla="*/ 592 h 985"/>
              <a:gd name="T120" fmla="*/ 297 w 1103"/>
              <a:gd name="T121" fmla="*/ 689 h 985"/>
              <a:gd name="T122" fmla="*/ 361 w 1103"/>
              <a:gd name="T123" fmla="*/ 637 h 9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03" h="985">
                <a:moveTo>
                  <a:pt x="402" y="907"/>
                </a:moveTo>
                <a:cubicBezTo>
                  <a:pt x="404" y="886"/>
                  <a:pt x="406" y="860"/>
                  <a:pt x="407" y="834"/>
                </a:cubicBezTo>
                <a:cubicBezTo>
                  <a:pt x="408" y="821"/>
                  <a:pt x="408" y="809"/>
                  <a:pt x="408" y="796"/>
                </a:cubicBezTo>
                <a:cubicBezTo>
                  <a:pt x="408" y="794"/>
                  <a:pt x="408" y="791"/>
                  <a:pt x="408" y="788"/>
                </a:cubicBezTo>
                <a:cubicBezTo>
                  <a:pt x="408" y="782"/>
                  <a:pt x="410" y="780"/>
                  <a:pt x="416" y="782"/>
                </a:cubicBezTo>
                <a:cubicBezTo>
                  <a:pt x="420" y="784"/>
                  <a:pt x="423" y="786"/>
                  <a:pt x="427" y="787"/>
                </a:cubicBezTo>
                <a:cubicBezTo>
                  <a:pt x="434" y="790"/>
                  <a:pt x="441" y="792"/>
                  <a:pt x="448" y="793"/>
                </a:cubicBezTo>
                <a:cubicBezTo>
                  <a:pt x="455" y="795"/>
                  <a:pt x="457" y="793"/>
                  <a:pt x="458" y="786"/>
                </a:cubicBezTo>
                <a:cubicBezTo>
                  <a:pt x="460" y="781"/>
                  <a:pt x="461" y="775"/>
                  <a:pt x="462" y="770"/>
                </a:cubicBezTo>
                <a:cubicBezTo>
                  <a:pt x="464" y="758"/>
                  <a:pt x="467" y="745"/>
                  <a:pt x="469" y="733"/>
                </a:cubicBezTo>
                <a:cubicBezTo>
                  <a:pt x="470" y="726"/>
                  <a:pt x="468" y="724"/>
                  <a:pt x="462" y="724"/>
                </a:cubicBezTo>
                <a:cubicBezTo>
                  <a:pt x="458" y="724"/>
                  <a:pt x="453" y="725"/>
                  <a:pt x="449" y="725"/>
                </a:cubicBezTo>
                <a:cubicBezTo>
                  <a:pt x="425" y="728"/>
                  <a:pt x="400" y="730"/>
                  <a:pt x="375" y="733"/>
                </a:cubicBezTo>
                <a:cubicBezTo>
                  <a:pt x="364" y="734"/>
                  <a:pt x="353" y="735"/>
                  <a:pt x="342" y="737"/>
                </a:cubicBezTo>
                <a:cubicBezTo>
                  <a:pt x="337" y="737"/>
                  <a:pt x="334" y="739"/>
                  <a:pt x="333" y="745"/>
                </a:cubicBezTo>
                <a:cubicBezTo>
                  <a:pt x="331" y="755"/>
                  <a:pt x="328" y="765"/>
                  <a:pt x="327" y="774"/>
                </a:cubicBezTo>
                <a:cubicBezTo>
                  <a:pt x="326" y="779"/>
                  <a:pt x="328" y="781"/>
                  <a:pt x="333" y="781"/>
                </a:cubicBezTo>
                <a:cubicBezTo>
                  <a:pt x="339" y="781"/>
                  <a:pt x="346" y="781"/>
                  <a:pt x="353" y="781"/>
                </a:cubicBezTo>
                <a:cubicBezTo>
                  <a:pt x="361" y="781"/>
                  <a:pt x="363" y="784"/>
                  <a:pt x="362" y="792"/>
                </a:cubicBezTo>
                <a:cubicBezTo>
                  <a:pt x="361" y="800"/>
                  <a:pt x="360" y="808"/>
                  <a:pt x="359" y="815"/>
                </a:cubicBezTo>
                <a:cubicBezTo>
                  <a:pt x="353" y="843"/>
                  <a:pt x="351" y="872"/>
                  <a:pt x="348" y="901"/>
                </a:cubicBezTo>
                <a:cubicBezTo>
                  <a:pt x="347" y="914"/>
                  <a:pt x="346" y="928"/>
                  <a:pt x="345" y="942"/>
                </a:cubicBezTo>
                <a:cubicBezTo>
                  <a:pt x="344" y="943"/>
                  <a:pt x="344" y="945"/>
                  <a:pt x="344" y="946"/>
                </a:cubicBezTo>
                <a:cubicBezTo>
                  <a:pt x="343" y="948"/>
                  <a:pt x="342" y="951"/>
                  <a:pt x="340" y="951"/>
                </a:cubicBezTo>
                <a:cubicBezTo>
                  <a:pt x="337" y="951"/>
                  <a:pt x="336" y="948"/>
                  <a:pt x="336" y="946"/>
                </a:cubicBezTo>
                <a:cubicBezTo>
                  <a:pt x="335" y="934"/>
                  <a:pt x="333" y="922"/>
                  <a:pt x="333" y="910"/>
                </a:cubicBezTo>
                <a:cubicBezTo>
                  <a:pt x="331" y="883"/>
                  <a:pt x="330" y="857"/>
                  <a:pt x="329" y="831"/>
                </a:cubicBezTo>
                <a:cubicBezTo>
                  <a:pt x="329" y="817"/>
                  <a:pt x="328" y="816"/>
                  <a:pt x="315" y="819"/>
                </a:cubicBezTo>
                <a:cubicBezTo>
                  <a:pt x="307" y="821"/>
                  <a:pt x="298" y="824"/>
                  <a:pt x="290" y="825"/>
                </a:cubicBezTo>
                <a:cubicBezTo>
                  <a:pt x="285" y="827"/>
                  <a:pt x="282" y="824"/>
                  <a:pt x="282" y="819"/>
                </a:cubicBezTo>
                <a:cubicBezTo>
                  <a:pt x="283" y="811"/>
                  <a:pt x="284" y="804"/>
                  <a:pt x="285" y="796"/>
                </a:cubicBezTo>
                <a:cubicBezTo>
                  <a:pt x="287" y="781"/>
                  <a:pt x="288" y="766"/>
                  <a:pt x="290" y="751"/>
                </a:cubicBezTo>
                <a:cubicBezTo>
                  <a:pt x="290" y="742"/>
                  <a:pt x="289" y="740"/>
                  <a:pt x="280" y="739"/>
                </a:cubicBezTo>
                <a:cubicBezTo>
                  <a:pt x="269" y="738"/>
                  <a:pt x="257" y="737"/>
                  <a:pt x="247" y="730"/>
                </a:cubicBezTo>
                <a:cubicBezTo>
                  <a:pt x="245" y="729"/>
                  <a:pt x="241" y="730"/>
                  <a:pt x="239" y="731"/>
                </a:cubicBezTo>
                <a:cubicBezTo>
                  <a:pt x="220" y="741"/>
                  <a:pt x="201" y="752"/>
                  <a:pt x="183" y="762"/>
                </a:cubicBezTo>
                <a:cubicBezTo>
                  <a:pt x="180" y="763"/>
                  <a:pt x="178" y="764"/>
                  <a:pt x="176" y="766"/>
                </a:cubicBezTo>
                <a:cubicBezTo>
                  <a:pt x="168" y="771"/>
                  <a:pt x="166" y="770"/>
                  <a:pt x="164" y="761"/>
                </a:cubicBezTo>
                <a:cubicBezTo>
                  <a:pt x="162" y="753"/>
                  <a:pt x="160" y="745"/>
                  <a:pt x="159" y="737"/>
                </a:cubicBezTo>
                <a:cubicBezTo>
                  <a:pt x="158" y="733"/>
                  <a:pt x="157" y="729"/>
                  <a:pt x="156" y="725"/>
                </a:cubicBezTo>
                <a:cubicBezTo>
                  <a:pt x="155" y="722"/>
                  <a:pt x="153" y="720"/>
                  <a:pt x="149" y="721"/>
                </a:cubicBezTo>
                <a:cubicBezTo>
                  <a:pt x="139" y="725"/>
                  <a:pt x="129" y="728"/>
                  <a:pt x="119" y="732"/>
                </a:cubicBezTo>
                <a:cubicBezTo>
                  <a:pt x="85" y="746"/>
                  <a:pt x="50" y="761"/>
                  <a:pt x="15" y="775"/>
                </a:cubicBezTo>
                <a:cubicBezTo>
                  <a:pt x="11" y="777"/>
                  <a:pt x="7" y="778"/>
                  <a:pt x="2" y="775"/>
                </a:cubicBezTo>
                <a:cubicBezTo>
                  <a:pt x="0" y="774"/>
                  <a:pt x="0" y="772"/>
                  <a:pt x="1" y="770"/>
                </a:cubicBezTo>
                <a:cubicBezTo>
                  <a:pt x="4" y="769"/>
                  <a:pt x="7" y="767"/>
                  <a:pt x="9" y="766"/>
                </a:cubicBezTo>
                <a:cubicBezTo>
                  <a:pt x="15" y="764"/>
                  <a:pt x="22" y="761"/>
                  <a:pt x="28" y="759"/>
                </a:cubicBezTo>
                <a:cubicBezTo>
                  <a:pt x="71" y="744"/>
                  <a:pt x="111" y="722"/>
                  <a:pt x="149" y="696"/>
                </a:cubicBezTo>
                <a:cubicBezTo>
                  <a:pt x="153" y="694"/>
                  <a:pt x="158" y="691"/>
                  <a:pt x="162" y="689"/>
                </a:cubicBezTo>
                <a:cubicBezTo>
                  <a:pt x="167" y="686"/>
                  <a:pt x="173" y="688"/>
                  <a:pt x="174" y="694"/>
                </a:cubicBezTo>
                <a:cubicBezTo>
                  <a:pt x="176" y="699"/>
                  <a:pt x="176" y="705"/>
                  <a:pt x="177" y="710"/>
                </a:cubicBezTo>
                <a:cubicBezTo>
                  <a:pt x="178" y="716"/>
                  <a:pt x="179" y="723"/>
                  <a:pt x="181" y="729"/>
                </a:cubicBezTo>
                <a:cubicBezTo>
                  <a:pt x="181" y="732"/>
                  <a:pt x="185" y="733"/>
                  <a:pt x="187" y="731"/>
                </a:cubicBezTo>
                <a:cubicBezTo>
                  <a:pt x="201" y="721"/>
                  <a:pt x="214" y="711"/>
                  <a:pt x="227" y="701"/>
                </a:cubicBezTo>
                <a:cubicBezTo>
                  <a:pt x="231" y="698"/>
                  <a:pt x="232" y="694"/>
                  <a:pt x="231" y="689"/>
                </a:cubicBezTo>
                <a:cubicBezTo>
                  <a:pt x="229" y="681"/>
                  <a:pt x="227" y="672"/>
                  <a:pt x="225" y="664"/>
                </a:cubicBezTo>
                <a:cubicBezTo>
                  <a:pt x="224" y="660"/>
                  <a:pt x="223" y="656"/>
                  <a:pt x="223" y="652"/>
                </a:cubicBezTo>
                <a:cubicBezTo>
                  <a:pt x="223" y="638"/>
                  <a:pt x="219" y="625"/>
                  <a:pt x="217" y="612"/>
                </a:cubicBezTo>
                <a:cubicBezTo>
                  <a:pt x="216" y="608"/>
                  <a:pt x="215" y="605"/>
                  <a:pt x="211" y="603"/>
                </a:cubicBezTo>
                <a:cubicBezTo>
                  <a:pt x="200" y="597"/>
                  <a:pt x="189" y="591"/>
                  <a:pt x="177" y="586"/>
                </a:cubicBezTo>
                <a:cubicBezTo>
                  <a:pt x="173" y="584"/>
                  <a:pt x="170" y="585"/>
                  <a:pt x="168" y="590"/>
                </a:cubicBezTo>
                <a:cubicBezTo>
                  <a:pt x="165" y="595"/>
                  <a:pt x="164" y="600"/>
                  <a:pt x="162" y="605"/>
                </a:cubicBezTo>
                <a:cubicBezTo>
                  <a:pt x="160" y="609"/>
                  <a:pt x="158" y="611"/>
                  <a:pt x="153" y="609"/>
                </a:cubicBezTo>
                <a:cubicBezTo>
                  <a:pt x="153" y="609"/>
                  <a:pt x="153" y="609"/>
                  <a:pt x="152" y="608"/>
                </a:cubicBezTo>
                <a:cubicBezTo>
                  <a:pt x="119" y="593"/>
                  <a:pt x="86" y="577"/>
                  <a:pt x="53" y="562"/>
                </a:cubicBezTo>
                <a:cubicBezTo>
                  <a:pt x="51" y="561"/>
                  <a:pt x="49" y="560"/>
                  <a:pt x="48" y="559"/>
                </a:cubicBezTo>
                <a:cubicBezTo>
                  <a:pt x="47" y="558"/>
                  <a:pt x="46" y="556"/>
                  <a:pt x="45" y="554"/>
                </a:cubicBezTo>
                <a:cubicBezTo>
                  <a:pt x="47" y="553"/>
                  <a:pt x="48" y="552"/>
                  <a:pt x="49" y="553"/>
                </a:cubicBezTo>
                <a:cubicBezTo>
                  <a:pt x="55" y="554"/>
                  <a:pt x="60" y="555"/>
                  <a:pt x="66" y="556"/>
                </a:cubicBezTo>
                <a:cubicBezTo>
                  <a:pt x="79" y="560"/>
                  <a:pt x="93" y="565"/>
                  <a:pt x="106" y="569"/>
                </a:cubicBezTo>
                <a:cubicBezTo>
                  <a:pt x="117" y="572"/>
                  <a:pt x="127" y="576"/>
                  <a:pt x="138" y="578"/>
                </a:cubicBezTo>
                <a:cubicBezTo>
                  <a:pt x="144" y="580"/>
                  <a:pt x="147" y="578"/>
                  <a:pt x="149" y="573"/>
                </a:cubicBezTo>
                <a:cubicBezTo>
                  <a:pt x="151" y="568"/>
                  <a:pt x="152" y="563"/>
                  <a:pt x="154" y="558"/>
                </a:cubicBezTo>
                <a:cubicBezTo>
                  <a:pt x="156" y="553"/>
                  <a:pt x="159" y="552"/>
                  <a:pt x="165" y="554"/>
                </a:cubicBezTo>
                <a:cubicBezTo>
                  <a:pt x="176" y="558"/>
                  <a:pt x="187" y="563"/>
                  <a:pt x="199" y="567"/>
                </a:cubicBezTo>
                <a:cubicBezTo>
                  <a:pt x="201" y="568"/>
                  <a:pt x="202" y="569"/>
                  <a:pt x="204" y="569"/>
                </a:cubicBezTo>
                <a:cubicBezTo>
                  <a:pt x="208" y="571"/>
                  <a:pt x="210" y="570"/>
                  <a:pt x="211" y="566"/>
                </a:cubicBezTo>
                <a:cubicBezTo>
                  <a:pt x="211" y="564"/>
                  <a:pt x="211" y="563"/>
                  <a:pt x="211" y="561"/>
                </a:cubicBezTo>
                <a:cubicBezTo>
                  <a:pt x="210" y="546"/>
                  <a:pt x="209" y="530"/>
                  <a:pt x="208" y="514"/>
                </a:cubicBezTo>
                <a:cubicBezTo>
                  <a:pt x="208" y="510"/>
                  <a:pt x="207" y="506"/>
                  <a:pt x="203" y="502"/>
                </a:cubicBezTo>
                <a:cubicBezTo>
                  <a:pt x="197" y="497"/>
                  <a:pt x="192" y="489"/>
                  <a:pt x="186" y="483"/>
                </a:cubicBezTo>
                <a:cubicBezTo>
                  <a:pt x="182" y="478"/>
                  <a:pt x="177" y="473"/>
                  <a:pt x="173" y="469"/>
                </a:cubicBezTo>
                <a:cubicBezTo>
                  <a:pt x="171" y="467"/>
                  <a:pt x="169" y="467"/>
                  <a:pt x="167" y="467"/>
                </a:cubicBezTo>
                <a:cubicBezTo>
                  <a:pt x="167" y="467"/>
                  <a:pt x="166" y="469"/>
                  <a:pt x="165" y="471"/>
                </a:cubicBezTo>
                <a:cubicBezTo>
                  <a:pt x="165" y="474"/>
                  <a:pt x="165" y="478"/>
                  <a:pt x="164" y="481"/>
                </a:cubicBezTo>
                <a:cubicBezTo>
                  <a:pt x="163" y="483"/>
                  <a:pt x="162" y="486"/>
                  <a:pt x="160" y="487"/>
                </a:cubicBezTo>
                <a:cubicBezTo>
                  <a:pt x="159" y="488"/>
                  <a:pt x="156" y="486"/>
                  <a:pt x="154" y="485"/>
                </a:cubicBezTo>
                <a:cubicBezTo>
                  <a:pt x="151" y="482"/>
                  <a:pt x="149" y="480"/>
                  <a:pt x="147" y="477"/>
                </a:cubicBezTo>
                <a:cubicBezTo>
                  <a:pt x="132" y="459"/>
                  <a:pt x="113" y="444"/>
                  <a:pt x="96" y="429"/>
                </a:cubicBezTo>
                <a:cubicBezTo>
                  <a:pt x="85" y="420"/>
                  <a:pt x="74" y="411"/>
                  <a:pt x="63" y="402"/>
                </a:cubicBezTo>
                <a:cubicBezTo>
                  <a:pt x="60" y="399"/>
                  <a:pt x="57" y="396"/>
                  <a:pt x="54" y="393"/>
                </a:cubicBezTo>
                <a:cubicBezTo>
                  <a:pt x="54" y="393"/>
                  <a:pt x="54" y="391"/>
                  <a:pt x="54" y="391"/>
                </a:cubicBezTo>
                <a:cubicBezTo>
                  <a:pt x="56" y="390"/>
                  <a:pt x="57" y="389"/>
                  <a:pt x="58" y="390"/>
                </a:cubicBezTo>
                <a:cubicBezTo>
                  <a:pt x="69" y="397"/>
                  <a:pt x="79" y="404"/>
                  <a:pt x="89" y="412"/>
                </a:cubicBezTo>
                <a:cubicBezTo>
                  <a:pt x="102" y="420"/>
                  <a:pt x="114" y="429"/>
                  <a:pt x="127" y="437"/>
                </a:cubicBezTo>
                <a:cubicBezTo>
                  <a:pt x="130" y="440"/>
                  <a:pt x="133" y="441"/>
                  <a:pt x="136" y="443"/>
                </a:cubicBezTo>
                <a:cubicBezTo>
                  <a:pt x="144" y="448"/>
                  <a:pt x="146" y="447"/>
                  <a:pt x="149" y="438"/>
                </a:cubicBezTo>
                <a:cubicBezTo>
                  <a:pt x="150" y="432"/>
                  <a:pt x="151" y="426"/>
                  <a:pt x="152" y="420"/>
                </a:cubicBezTo>
                <a:cubicBezTo>
                  <a:pt x="153" y="416"/>
                  <a:pt x="157" y="415"/>
                  <a:pt x="160" y="418"/>
                </a:cubicBezTo>
                <a:cubicBezTo>
                  <a:pt x="163" y="421"/>
                  <a:pt x="165" y="424"/>
                  <a:pt x="168" y="427"/>
                </a:cubicBezTo>
                <a:cubicBezTo>
                  <a:pt x="178" y="437"/>
                  <a:pt x="187" y="446"/>
                  <a:pt x="196" y="455"/>
                </a:cubicBezTo>
                <a:cubicBezTo>
                  <a:pt x="197" y="456"/>
                  <a:pt x="199" y="456"/>
                  <a:pt x="200" y="456"/>
                </a:cubicBezTo>
                <a:cubicBezTo>
                  <a:pt x="201" y="456"/>
                  <a:pt x="202" y="454"/>
                  <a:pt x="201" y="453"/>
                </a:cubicBezTo>
                <a:cubicBezTo>
                  <a:pt x="201" y="445"/>
                  <a:pt x="201" y="437"/>
                  <a:pt x="201" y="429"/>
                </a:cubicBezTo>
                <a:cubicBezTo>
                  <a:pt x="200" y="407"/>
                  <a:pt x="199" y="385"/>
                  <a:pt x="199" y="363"/>
                </a:cubicBezTo>
                <a:cubicBezTo>
                  <a:pt x="199" y="347"/>
                  <a:pt x="201" y="331"/>
                  <a:pt x="202" y="315"/>
                </a:cubicBezTo>
                <a:cubicBezTo>
                  <a:pt x="203" y="312"/>
                  <a:pt x="203" y="309"/>
                  <a:pt x="204" y="306"/>
                </a:cubicBezTo>
                <a:cubicBezTo>
                  <a:pt x="208" y="297"/>
                  <a:pt x="212" y="294"/>
                  <a:pt x="221" y="294"/>
                </a:cubicBezTo>
                <a:cubicBezTo>
                  <a:pt x="229" y="294"/>
                  <a:pt x="236" y="296"/>
                  <a:pt x="242" y="297"/>
                </a:cubicBezTo>
                <a:cubicBezTo>
                  <a:pt x="247" y="298"/>
                  <a:pt x="250" y="297"/>
                  <a:pt x="253" y="293"/>
                </a:cubicBezTo>
                <a:cubicBezTo>
                  <a:pt x="256" y="289"/>
                  <a:pt x="259" y="285"/>
                  <a:pt x="261" y="280"/>
                </a:cubicBezTo>
                <a:cubicBezTo>
                  <a:pt x="267" y="271"/>
                  <a:pt x="273" y="262"/>
                  <a:pt x="281" y="253"/>
                </a:cubicBezTo>
                <a:cubicBezTo>
                  <a:pt x="285" y="248"/>
                  <a:pt x="289" y="246"/>
                  <a:pt x="296" y="249"/>
                </a:cubicBezTo>
                <a:cubicBezTo>
                  <a:pt x="304" y="252"/>
                  <a:pt x="313" y="252"/>
                  <a:pt x="322" y="254"/>
                </a:cubicBezTo>
                <a:cubicBezTo>
                  <a:pt x="362" y="264"/>
                  <a:pt x="400" y="280"/>
                  <a:pt x="435" y="302"/>
                </a:cubicBezTo>
                <a:cubicBezTo>
                  <a:pt x="462" y="318"/>
                  <a:pt x="486" y="337"/>
                  <a:pt x="509" y="360"/>
                </a:cubicBezTo>
                <a:cubicBezTo>
                  <a:pt x="512" y="363"/>
                  <a:pt x="516" y="367"/>
                  <a:pt x="520" y="370"/>
                </a:cubicBezTo>
                <a:cubicBezTo>
                  <a:pt x="523" y="373"/>
                  <a:pt x="524" y="373"/>
                  <a:pt x="527" y="369"/>
                </a:cubicBezTo>
                <a:cubicBezTo>
                  <a:pt x="543" y="348"/>
                  <a:pt x="561" y="330"/>
                  <a:pt x="582" y="315"/>
                </a:cubicBezTo>
                <a:cubicBezTo>
                  <a:pt x="597" y="303"/>
                  <a:pt x="613" y="291"/>
                  <a:pt x="630" y="280"/>
                </a:cubicBezTo>
                <a:cubicBezTo>
                  <a:pt x="642" y="272"/>
                  <a:pt x="656" y="267"/>
                  <a:pt x="669" y="261"/>
                </a:cubicBezTo>
                <a:cubicBezTo>
                  <a:pt x="681" y="256"/>
                  <a:pt x="693" y="252"/>
                  <a:pt x="705" y="248"/>
                </a:cubicBezTo>
                <a:cubicBezTo>
                  <a:pt x="710" y="246"/>
                  <a:pt x="716" y="246"/>
                  <a:pt x="721" y="245"/>
                </a:cubicBezTo>
                <a:cubicBezTo>
                  <a:pt x="731" y="244"/>
                  <a:pt x="741" y="246"/>
                  <a:pt x="750" y="243"/>
                </a:cubicBezTo>
                <a:cubicBezTo>
                  <a:pt x="760" y="239"/>
                  <a:pt x="766" y="243"/>
                  <a:pt x="773" y="248"/>
                </a:cubicBezTo>
                <a:cubicBezTo>
                  <a:pt x="796" y="266"/>
                  <a:pt x="817" y="285"/>
                  <a:pt x="838" y="306"/>
                </a:cubicBezTo>
                <a:cubicBezTo>
                  <a:pt x="839" y="307"/>
                  <a:pt x="841" y="309"/>
                  <a:pt x="842" y="310"/>
                </a:cubicBezTo>
                <a:cubicBezTo>
                  <a:pt x="846" y="314"/>
                  <a:pt x="850" y="316"/>
                  <a:pt x="856" y="314"/>
                </a:cubicBezTo>
                <a:cubicBezTo>
                  <a:pt x="862" y="312"/>
                  <a:pt x="868" y="311"/>
                  <a:pt x="875" y="310"/>
                </a:cubicBezTo>
                <a:cubicBezTo>
                  <a:pt x="881" y="309"/>
                  <a:pt x="887" y="309"/>
                  <a:pt x="893" y="313"/>
                </a:cubicBezTo>
                <a:cubicBezTo>
                  <a:pt x="901" y="317"/>
                  <a:pt x="905" y="324"/>
                  <a:pt x="906" y="333"/>
                </a:cubicBezTo>
                <a:cubicBezTo>
                  <a:pt x="907" y="347"/>
                  <a:pt x="909" y="362"/>
                  <a:pt x="910" y="376"/>
                </a:cubicBezTo>
                <a:cubicBezTo>
                  <a:pt x="910" y="378"/>
                  <a:pt x="911" y="380"/>
                  <a:pt x="912" y="382"/>
                </a:cubicBezTo>
                <a:cubicBezTo>
                  <a:pt x="912" y="382"/>
                  <a:pt x="914" y="382"/>
                  <a:pt x="914" y="382"/>
                </a:cubicBezTo>
                <a:cubicBezTo>
                  <a:pt x="915" y="381"/>
                  <a:pt x="916" y="379"/>
                  <a:pt x="916" y="378"/>
                </a:cubicBezTo>
                <a:cubicBezTo>
                  <a:pt x="919" y="372"/>
                  <a:pt x="921" y="367"/>
                  <a:pt x="923" y="361"/>
                </a:cubicBezTo>
                <a:cubicBezTo>
                  <a:pt x="927" y="353"/>
                  <a:pt x="931" y="352"/>
                  <a:pt x="936" y="358"/>
                </a:cubicBezTo>
                <a:cubicBezTo>
                  <a:pt x="939" y="361"/>
                  <a:pt x="941" y="364"/>
                  <a:pt x="943" y="367"/>
                </a:cubicBezTo>
                <a:cubicBezTo>
                  <a:pt x="947" y="371"/>
                  <a:pt x="950" y="371"/>
                  <a:pt x="953" y="366"/>
                </a:cubicBezTo>
                <a:cubicBezTo>
                  <a:pt x="962" y="347"/>
                  <a:pt x="972" y="329"/>
                  <a:pt x="982" y="311"/>
                </a:cubicBezTo>
                <a:cubicBezTo>
                  <a:pt x="989" y="296"/>
                  <a:pt x="997" y="282"/>
                  <a:pt x="1004" y="268"/>
                </a:cubicBezTo>
                <a:cubicBezTo>
                  <a:pt x="1005" y="265"/>
                  <a:pt x="1007" y="262"/>
                  <a:pt x="1011" y="262"/>
                </a:cubicBezTo>
                <a:cubicBezTo>
                  <a:pt x="1013" y="262"/>
                  <a:pt x="1014" y="266"/>
                  <a:pt x="1012" y="271"/>
                </a:cubicBezTo>
                <a:cubicBezTo>
                  <a:pt x="1010" y="275"/>
                  <a:pt x="1009" y="280"/>
                  <a:pt x="1007" y="284"/>
                </a:cubicBezTo>
                <a:cubicBezTo>
                  <a:pt x="985" y="324"/>
                  <a:pt x="971" y="368"/>
                  <a:pt x="959" y="412"/>
                </a:cubicBezTo>
                <a:cubicBezTo>
                  <a:pt x="957" y="417"/>
                  <a:pt x="956" y="422"/>
                  <a:pt x="954" y="428"/>
                </a:cubicBezTo>
                <a:cubicBezTo>
                  <a:pt x="953" y="431"/>
                  <a:pt x="949" y="431"/>
                  <a:pt x="947" y="429"/>
                </a:cubicBezTo>
                <a:cubicBezTo>
                  <a:pt x="945" y="426"/>
                  <a:pt x="943" y="423"/>
                  <a:pt x="941" y="420"/>
                </a:cubicBezTo>
                <a:cubicBezTo>
                  <a:pt x="940" y="417"/>
                  <a:pt x="938" y="413"/>
                  <a:pt x="937" y="410"/>
                </a:cubicBezTo>
                <a:cubicBezTo>
                  <a:pt x="936" y="409"/>
                  <a:pt x="934" y="407"/>
                  <a:pt x="932" y="407"/>
                </a:cubicBezTo>
                <a:cubicBezTo>
                  <a:pt x="931" y="407"/>
                  <a:pt x="929" y="409"/>
                  <a:pt x="928" y="411"/>
                </a:cubicBezTo>
                <a:cubicBezTo>
                  <a:pt x="924" y="423"/>
                  <a:pt x="920" y="436"/>
                  <a:pt x="917" y="449"/>
                </a:cubicBezTo>
                <a:cubicBezTo>
                  <a:pt x="916" y="453"/>
                  <a:pt x="916" y="459"/>
                  <a:pt x="917" y="464"/>
                </a:cubicBezTo>
                <a:cubicBezTo>
                  <a:pt x="918" y="482"/>
                  <a:pt x="920" y="501"/>
                  <a:pt x="922" y="520"/>
                </a:cubicBezTo>
                <a:cubicBezTo>
                  <a:pt x="923" y="525"/>
                  <a:pt x="925" y="526"/>
                  <a:pt x="929" y="525"/>
                </a:cubicBezTo>
                <a:cubicBezTo>
                  <a:pt x="947" y="520"/>
                  <a:pt x="965" y="515"/>
                  <a:pt x="982" y="511"/>
                </a:cubicBezTo>
                <a:cubicBezTo>
                  <a:pt x="985" y="510"/>
                  <a:pt x="987" y="509"/>
                  <a:pt x="990" y="509"/>
                </a:cubicBezTo>
                <a:cubicBezTo>
                  <a:pt x="994" y="507"/>
                  <a:pt x="997" y="509"/>
                  <a:pt x="996" y="514"/>
                </a:cubicBezTo>
                <a:cubicBezTo>
                  <a:pt x="995" y="519"/>
                  <a:pt x="993" y="525"/>
                  <a:pt x="992" y="530"/>
                </a:cubicBezTo>
                <a:cubicBezTo>
                  <a:pt x="991" y="537"/>
                  <a:pt x="992" y="539"/>
                  <a:pt x="999" y="538"/>
                </a:cubicBezTo>
                <a:cubicBezTo>
                  <a:pt x="1020" y="534"/>
                  <a:pt x="1042" y="531"/>
                  <a:pt x="1063" y="527"/>
                </a:cubicBezTo>
                <a:cubicBezTo>
                  <a:pt x="1072" y="526"/>
                  <a:pt x="1080" y="524"/>
                  <a:pt x="1089" y="523"/>
                </a:cubicBezTo>
                <a:cubicBezTo>
                  <a:pt x="1090" y="523"/>
                  <a:pt x="1092" y="523"/>
                  <a:pt x="1093" y="523"/>
                </a:cubicBezTo>
                <a:cubicBezTo>
                  <a:pt x="1094" y="524"/>
                  <a:pt x="1094" y="526"/>
                  <a:pt x="1094" y="526"/>
                </a:cubicBezTo>
                <a:cubicBezTo>
                  <a:pt x="1090" y="528"/>
                  <a:pt x="1087" y="530"/>
                  <a:pt x="1083" y="531"/>
                </a:cubicBezTo>
                <a:cubicBezTo>
                  <a:pt x="1049" y="541"/>
                  <a:pt x="1015" y="551"/>
                  <a:pt x="981" y="561"/>
                </a:cubicBezTo>
                <a:cubicBezTo>
                  <a:pt x="979" y="562"/>
                  <a:pt x="977" y="562"/>
                  <a:pt x="975" y="562"/>
                </a:cubicBezTo>
                <a:cubicBezTo>
                  <a:pt x="973" y="563"/>
                  <a:pt x="970" y="560"/>
                  <a:pt x="970" y="558"/>
                </a:cubicBezTo>
                <a:cubicBezTo>
                  <a:pt x="970" y="553"/>
                  <a:pt x="971" y="548"/>
                  <a:pt x="971" y="543"/>
                </a:cubicBezTo>
                <a:cubicBezTo>
                  <a:pt x="971" y="538"/>
                  <a:pt x="969" y="536"/>
                  <a:pt x="965" y="537"/>
                </a:cubicBezTo>
                <a:cubicBezTo>
                  <a:pt x="953" y="542"/>
                  <a:pt x="941" y="548"/>
                  <a:pt x="929" y="553"/>
                </a:cubicBezTo>
                <a:cubicBezTo>
                  <a:pt x="927" y="554"/>
                  <a:pt x="926" y="556"/>
                  <a:pt x="926" y="558"/>
                </a:cubicBezTo>
                <a:cubicBezTo>
                  <a:pt x="925" y="561"/>
                  <a:pt x="926" y="565"/>
                  <a:pt x="926" y="568"/>
                </a:cubicBezTo>
                <a:cubicBezTo>
                  <a:pt x="928" y="587"/>
                  <a:pt x="926" y="606"/>
                  <a:pt x="923" y="624"/>
                </a:cubicBezTo>
                <a:cubicBezTo>
                  <a:pt x="922" y="628"/>
                  <a:pt x="920" y="632"/>
                  <a:pt x="918" y="635"/>
                </a:cubicBezTo>
                <a:cubicBezTo>
                  <a:pt x="917" y="639"/>
                  <a:pt x="918" y="641"/>
                  <a:pt x="920" y="644"/>
                </a:cubicBezTo>
                <a:cubicBezTo>
                  <a:pt x="929" y="651"/>
                  <a:pt x="937" y="658"/>
                  <a:pt x="946" y="665"/>
                </a:cubicBezTo>
                <a:cubicBezTo>
                  <a:pt x="949" y="668"/>
                  <a:pt x="951" y="667"/>
                  <a:pt x="953" y="664"/>
                </a:cubicBezTo>
                <a:cubicBezTo>
                  <a:pt x="955" y="659"/>
                  <a:pt x="957" y="654"/>
                  <a:pt x="959" y="650"/>
                </a:cubicBezTo>
                <a:cubicBezTo>
                  <a:pt x="960" y="646"/>
                  <a:pt x="961" y="643"/>
                  <a:pt x="963" y="640"/>
                </a:cubicBezTo>
                <a:cubicBezTo>
                  <a:pt x="965" y="635"/>
                  <a:pt x="970" y="634"/>
                  <a:pt x="974" y="637"/>
                </a:cubicBezTo>
                <a:cubicBezTo>
                  <a:pt x="977" y="639"/>
                  <a:pt x="979" y="641"/>
                  <a:pt x="981" y="643"/>
                </a:cubicBezTo>
                <a:cubicBezTo>
                  <a:pt x="1000" y="658"/>
                  <a:pt x="1018" y="675"/>
                  <a:pt x="1037" y="690"/>
                </a:cubicBezTo>
                <a:cubicBezTo>
                  <a:pt x="1055" y="704"/>
                  <a:pt x="1073" y="717"/>
                  <a:pt x="1092" y="731"/>
                </a:cubicBezTo>
                <a:cubicBezTo>
                  <a:pt x="1095" y="733"/>
                  <a:pt x="1099" y="736"/>
                  <a:pt x="1102" y="739"/>
                </a:cubicBezTo>
                <a:cubicBezTo>
                  <a:pt x="1103" y="740"/>
                  <a:pt x="1103" y="742"/>
                  <a:pt x="1103" y="743"/>
                </a:cubicBezTo>
                <a:cubicBezTo>
                  <a:pt x="1102" y="743"/>
                  <a:pt x="1100" y="744"/>
                  <a:pt x="1099" y="744"/>
                </a:cubicBezTo>
                <a:cubicBezTo>
                  <a:pt x="1096" y="742"/>
                  <a:pt x="1092" y="741"/>
                  <a:pt x="1090" y="739"/>
                </a:cubicBezTo>
                <a:cubicBezTo>
                  <a:pt x="1071" y="727"/>
                  <a:pt x="1052" y="715"/>
                  <a:pt x="1033" y="703"/>
                </a:cubicBezTo>
                <a:cubicBezTo>
                  <a:pt x="1020" y="694"/>
                  <a:pt x="1007" y="686"/>
                  <a:pt x="993" y="677"/>
                </a:cubicBezTo>
                <a:cubicBezTo>
                  <a:pt x="992" y="677"/>
                  <a:pt x="991" y="676"/>
                  <a:pt x="989" y="675"/>
                </a:cubicBezTo>
                <a:cubicBezTo>
                  <a:pt x="985" y="673"/>
                  <a:pt x="982" y="674"/>
                  <a:pt x="981" y="678"/>
                </a:cubicBezTo>
                <a:cubicBezTo>
                  <a:pt x="978" y="686"/>
                  <a:pt x="976" y="694"/>
                  <a:pt x="974" y="702"/>
                </a:cubicBezTo>
                <a:cubicBezTo>
                  <a:pt x="973" y="704"/>
                  <a:pt x="973" y="707"/>
                  <a:pt x="971" y="709"/>
                </a:cubicBezTo>
                <a:cubicBezTo>
                  <a:pt x="970" y="711"/>
                  <a:pt x="968" y="712"/>
                  <a:pt x="965" y="711"/>
                </a:cubicBezTo>
                <a:cubicBezTo>
                  <a:pt x="964" y="710"/>
                  <a:pt x="963" y="710"/>
                  <a:pt x="962" y="709"/>
                </a:cubicBezTo>
                <a:cubicBezTo>
                  <a:pt x="943" y="695"/>
                  <a:pt x="923" y="682"/>
                  <a:pt x="904" y="668"/>
                </a:cubicBezTo>
                <a:cubicBezTo>
                  <a:pt x="899" y="664"/>
                  <a:pt x="894" y="663"/>
                  <a:pt x="887" y="664"/>
                </a:cubicBezTo>
                <a:cubicBezTo>
                  <a:pt x="874" y="666"/>
                  <a:pt x="860" y="668"/>
                  <a:pt x="847" y="670"/>
                </a:cubicBezTo>
                <a:cubicBezTo>
                  <a:pt x="842" y="670"/>
                  <a:pt x="839" y="673"/>
                  <a:pt x="838" y="677"/>
                </a:cubicBezTo>
                <a:cubicBezTo>
                  <a:pt x="834" y="688"/>
                  <a:pt x="829" y="700"/>
                  <a:pt x="826" y="711"/>
                </a:cubicBezTo>
                <a:cubicBezTo>
                  <a:pt x="821" y="727"/>
                  <a:pt x="814" y="742"/>
                  <a:pt x="811" y="759"/>
                </a:cubicBezTo>
                <a:cubicBezTo>
                  <a:pt x="811" y="763"/>
                  <a:pt x="808" y="764"/>
                  <a:pt x="805" y="764"/>
                </a:cubicBezTo>
                <a:cubicBezTo>
                  <a:pt x="798" y="762"/>
                  <a:pt x="791" y="760"/>
                  <a:pt x="784" y="759"/>
                </a:cubicBezTo>
                <a:cubicBezTo>
                  <a:pt x="782" y="758"/>
                  <a:pt x="779" y="760"/>
                  <a:pt x="778" y="761"/>
                </a:cubicBezTo>
                <a:cubicBezTo>
                  <a:pt x="775" y="765"/>
                  <a:pt x="772" y="770"/>
                  <a:pt x="770" y="775"/>
                </a:cubicBezTo>
                <a:cubicBezTo>
                  <a:pt x="763" y="793"/>
                  <a:pt x="756" y="811"/>
                  <a:pt x="748" y="830"/>
                </a:cubicBezTo>
                <a:cubicBezTo>
                  <a:pt x="744" y="839"/>
                  <a:pt x="740" y="849"/>
                  <a:pt x="735" y="859"/>
                </a:cubicBezTo>
                <a:cubicBezTo>
                  <a:pt x="735" y="859"/>
                  <a:pt x="733" y="860"/>
                  <a:pt x="733" y="860"/>
                </a:cubicBezTo>
                <a:cubicBezTo>
                  <a:pt x="732" y="859"/>
                  <a:pt x="730" y="858"/>
                  <a:pt x="730" y="857"/>
                </a:cubicBezTo>
                <a:cubicBezTo>
                  <a:pt x="730" y="852"/>
                  <a:pt x="730" y="847"/>
                  <a:pt x="732" y="842"/>
                </a:cubicBezTo>
                <a:cubicBezTo>
                  <a:pt x="734" y="833"/>
                  <a:pt x="737" y="824"/>
                  <a:pt x="739" y="814"/>
                </a:cubicBezTo>
                <a:cubicBezTo>
                  <a:pt x="748" y="788"/>
                  <a:pt x="755" y="761"/>
                  <a:pt x="760" y="733"/>
                </a:cubicBezTo>
                <a:cubicBezTo>
                  <a:pt x="762" y="724"/>
                  <a:pt x="765" y="721"/>
                  <a:pt x="776" y="726"/>
                </a:cubicBezTo>
                <a:cubicBezTo>
                  <a:pt x="779" y="727"/>
                  <a:pt x="782" y="729"/>
                  <a:pt x="784" y="730"/>
                </a:cubicBezTo>
                <a:cubicBezTo>
                  <a:pt x="792" y="734"/>
                  <a:pt x="794" y="734"/>
                  <a:pt x="796" y="726"/>
                </a:cubicBezTo>
                <a:cubicBezTo>
                  <a:pt x="800" y="711"/>
                  <a:pt x="803" y="696"/>
                  <a:pt x="807" y="681"/>
                </a:cubicBezTo>
                <a:cubicBezTo>
                  <a:pt x="808" y="677"/>
                  <a:pt x="805" y="675"/>
                  <a:pt x="801" y="675"/>
                </a:cubicBezTo>
                <a:cubicBezTo>
                  <a:pt x="795" y="675"/>
                  <a:pt x="789" y="676"/>
                  <a:pt x="782" y="676"/>
                </a:cubicBezTo>
                <a:cubicBezTo>
                  <a:pt x="768" y="678"/>
                  <a:pt x="753" y="679"/>
                  <a:pt x="739" y="681"/>
                </a:cubicBezTo>
                <a:cubicBezTo>
                  <a:pt x="726" y="682"/>
                  <a:pt x="713" y="683"/>
                  <a:pt x="701" y="685"/>
                </a:cubicBezTo>
                <a:cubicBezTo>
                  <a:pt x="671" y="689"/>
                  <a:pt x="642" y="694"/>
                  <a:pt x="612" y="699"/>
                </a:cubicBezTo>
                <a:cubicBezTo>
                  <a:pt x="606" y="700"/>
                  <a:pt x="600" y="703"/>
                  <a:pt x="594" y="706"/>
                </a:cubicBezTo>
                <a:cubicBezTo>
                  <a:pt x="591" y="708"/>
                  <a:pt x="589" y="711"/>
                  <a:pt x="591" y="715"/>
                </a:cubicBezTo>
                <a:cubicBezTo>
                  <a:pt x="595" y="729"/>
                  <a:pt x="598" y="742"/>
                  <a:pt x="602" y="756"/>
                </a:cubicBezTo>
                <a:cubicBezTo>
                  <a:pt x="604" y="760"/>
                  <a:pt x="607" y="761"/>
                  <a:pt x="611" y="759"/>
                </a:cubicBezTo>
                <a:cubicBezTo>
                  <a:pt x="614" y="758"/>
                  <a:pt x="617" y="756"/>
                  <a:pt x="620" y="754"/>
                </a:cubicBezTo>
                <a:cubicBezTo>
                  <a:pt x="627" y="748"/>
                  <a:pt x="635" y="742"/>
                  <a:pt x="643" y="737"/>
                </a:cubicBezTo>
                <a:cubicBezTo>
                  <a:pt x="645" y="734"/>
                  <a:pt x="649" y="735"/>
                  <a:pt x="651" y="738"/>
                </a:cubicBezTo>
                <a:cubicBezTo>
                  <a:pt x="653" y="740"/>
                  <a:pt x="655" y="743"/>
                  <a:pt x="656" y="747"/>
                </a:cubicBezTo>
                <a:cubicBezTo>
                  <a:pt x="661" y="761"/>
                  <a:pt x="666" y="775"/>
                  <a:pt x="670" y="788"/>
                </a:cubicBezTo>
                <a:cubicBezTo>
                  <a:pt x="675" y="801"/>
                  <a:pt x="678" y="815"/>
                  <a:pt x="683" y="827"/>
                </a:cubicBezTo>
                <a:cubicBezTo>
                  <a:pt x="693" y="855"/>
                  <a:pt x="703" y="883"/>
                  <a:pt x="714" y="910"/>
                </a:cubicBezTo>
                <a:cubicBezTo>
                  <a:pt x="714" y="912"/>
                  <a:pt x="715" y="914"/>
                  <a:pt x="715" y="916"/>
                </a:cubicBezTo>
                <a:cubicBezTo>
                  <a:pt x="715" y="917"/>
                  <a:pt x="713" y="917"/>
                  <a:pt x="713" y="918"/>
                </a:cubicBezTo>
                <a:cubicBezTo>
                  <a:pt x="712" y="918"/>
                  <a:pt x="712" y="918"/>
                  <a:pt x="711" y="918"/>
                </a:cubicBezTo>
                <a:cubicBezTo>
                  <a:pt x="710" y="916"/>
                  <a:pt x="707" y="914"/>
                  <a:pt x="706" y="912"/>
                </a:cubicBezTo>
                <a:cubicBezTo>
                  <a:pt x="698" y="898"/>
                  <a:pt x="690" y="884"/>
                  <a:pt x="682" y="870"/>
                </a:cubicBezTo>
                <a:cubicBezTo>
                  <a:pt x="672" y="849"/>
                  <a:pt x="662" y="827"/>
                  <a:pt x="652" y="805"/>
                </a:cubicBezTo>
                <a:cubicBezTo>
                  <a:pt x="651" y="804"/>
                  <a:pt x="651" y="803"/>
                  <a:pt x="651" y="803"/>
                </a:cubicBezTo>
                <a:cubicBezTo>
                  <a:pt x="640" y="781"/>
                  <a:pt x="641" y="781"/>
                  <a:pt x="623" y="797"/>
                </a:cubicBezTo>
                <a:cubicBezTo>
                  <a:pt x="616" y="802"/>
                  <a:pt x="610" y="808"/>
                  <a:pt x="603" y="813"/>
                </a:cubicBezTo>
                <a:cubicBezTo>
                  <a:pt x="601" y="815"/>
                  <a:pt x="598" y="815"/>
                  <a:pt x="595" y="812"/>
                </a:cubicBezTo>
                <a:cubicBezTo>
                  <a:pt x="594" y="809"/>
                  <a:pt x="592" y="807"/>
                  <a:pt x="591" y="804"/>
                </a:cubicBezTo>
                <a:cubicBezTo>
                  <a:pt x="578" y="779"/>
                  <a:pt x="564" y="755"/>
                  <a:pt x="551" y="730"/>
                </a:cubicBezTo>
                <a:cubicBezTo>
                  <a:pt x="542" y="713"/>
                  <a:pt x="542" y="713"/>
                  <a:pt x="523" y="718"/>
                </a:cubicBezTo>
                <a:cubicBezTo>
                  <a:pt x="517" y="719"/>
                  <a:pt x="510" y="719"/>
                  <a:pt x="506" y="723"/>
                </a:cubicBezTo>
                <a:cubicBezTo>
                  <a:pt x="502" y="727"/>
                  <a:pt x="501" y="734"/>
                  <a:pt x="500" y="740"/>
                </a:cubicBezTo>
                <a:cubicBezTo>
                  <a:pt x="492" y="764"/>
                  <a:pt x="485" y="788"/>
                  <a:pt x="477" y="812"/>
                </a:cubicBezTo>
                <a:cubicBezTo>
                  <a:pt x="476" y="818"/>
                  <a:pt x="474" y="823"/>
                  <a:pt x="472" y="828"/>
                </a:cubicBezTo>
                <a:cubicBezTo>
                  <a:pt x="467" y="838"/>
                  <a:pt x="466" y="839"/>
                  <a:pt x="456" y="834"/>
                </a:cubicBezTo>
                <a:cubicBezTo>
                  <a:pt x="451" y="832"/>
                  <a:pt x="447" y="830"/>
                  <a:pt x="442" y="828"/>
                </a:cubicBezTo>
                <a:cubicBezTo>
                  <a:pt x="437" y="826"/>
                  <a:pt x="435" y="827"/>
                  <a:pt x="434" y="833"/>
                </a:cubicBezTo>
                <a:cubicBezTo>
                  <a:pt x="429" y="855"/>
                  <a:pt x="425" y="877"/>
                  <a:pt x="421" y="900"/>
                </a:cubicBezTo>
                <a:cubicBezTo>
                  <a:pt x="417" y="925"/>
                  <a:pt x="411" y="949"/>
                  <a:pt x="409" y="975"/>
                </a:cubicBezTo>
                <a:cubicBezTo>
                  <a:pt x="409" y="978"/>
                  <a:pt x="407" y="981"/>
                  <a:pt x="406" y="983"/>
                </a:cubicBezTo>
                <a:cubicBezTo>
                  <a:pt x="406" y="984"/>
                  <a:pt x="405" y="985"/>
                  <a:pt x="404" y="985"/>
                </a:cubicBezTo>
                <a:cubicBezTo>
                  <a:pt x="403" y="984"/>
                  <a:pt x="402" y="983"/>
                  <a:pt x="402" y="983"/>
                </a:cubicBezTo>
                <a:cubicBezTo>
                  <a:pt x="401" y="980"/>
                  <a:pt x="401" y="978"/>
                  <a:pt x="401" y="975"/>
                </a:cubicBezTo>
                <a:cubicBezTo>
                  <a:pt x="401" y="954"/>
                  <a:pt x="402" y="933"/>
                  <a:pt x="402" y="907"/>
                </a:cubicBezTo>
                <a:close/>
                <a:moveTo>
                  <a:pt x="603" y="651"/>
                </a:moveTo>
                <a:cubicBezTo>
                  <a:pt x="604" y="647"/>
                  <a:pt x="607" y="647"/>
                  <a:pt x="609" y="646"/>
                </a:cubicBezTo>
                <a:cubicBezTo>
                  <a:pt x="633" y="638"/>
                  <a:pt x="657" y="630"/>
                  <a:pt x="681" y="622"/>
                </a:cubicBezTo>
                <a:cubicBezTo>
                  <a:pt x="689" y="620"/>
                  <a:pt x="697" y="617"/>
                  <a:pt x="704" y="616"/>
                </a:cubicBezTo>
                <a:cubicBezTo>
                  <a:pt x="714" y="613"/>
                  <a:pt x="724" y="611"/>
                  <a:pt x="734" y="609"/>
                </a:cubicBezTo>
                <a:cubicBezTo>
                  <a:pt x="749" y="607"/>
                  <a:pt x="764" y="606"/>
                  <a:pt x="779" y="605"/>
                </a:cubicBezTo>
                <a:cubicBezTo>
                  <a:pt x="781" y="605"/>
                  <a:pt x="782" y="607"/>
                  <a:pt x="784" y="608"/>
                </a:cubicBezTo>
                <a:cubicBezTo>
                  <a:pt x="782" y="609"/>
                  <a:pt x="781" y="611"/>
                  <a:pt x="780" y="611"/>
                </a:cubicBezTo>
                <a:cubicBezTo>
                  <a:pt x="771" y="612"/>
                  <a:pt x="763" y="613"/>
                  <a:pt x="754" y="614"/>
                </a:cubicBezTo>
                <a:cubicBezTo>
                  <a:pt x="734" y="615"/>
                  <a:pt x="715" y="618"/>
                  <a:pt x="696" y="624"/>
                </a:cubicBezTo>
                <a:cubicBezTo>
                  <a:pt x="677" y="631"/>
                  <a:pt x="658" y="636"/>
                  <a:pt x="639" y="641"/>
                </a:cubicBezTo>
                <a:cubicBezTo>
                  <a:pt x="631" y="644"/>
                  <a:pt x="623" y="647"/>
                  <a:pt x="615" y="649"/>
                </a:cubicBezTo>
                <a:cubicBezTo>
                  <a:pt x="611" y="650"/>
                  <a:pt x="607" y="652"/>
                  <a:pt x="603" y="651"/>
                </a:cubicBezTo>
                <a:close/>
                <a:moveTo>
                  <a:pt x="832" y="537"/>
                </a:moveTo>
                <a:cubicBezTo>
                  <a:pt x="830" y="538"/>
                  <a:pt x="830" y="539"/>
                  <a:pt x="829" y="540"/>
                </a:cubicBezTo>
                <a:cubicBezTo>
                  <a:pt x="828" y="539"/>
                  <a:pt x="827" y="538"/>
                  <a:pt x="827" y="537"/>
                </a:cubicBezTo>
                <a:cubicBezTo>
                  <a:pt x="825" y="531"/>
                  <a:pt x="824" y="525"/>
                  <a:pt x="823" y="520"/>
                </a:cubicBezTo>
                <a:cubicBezTo>
                  <a:pt x="823" y="518"/>
                  <a:pt x="824" y="517"/>
                  <a:pt x="825" y="516"/>
                </a:cubicBezTo>
                <a:cubicBezTo>
                  <a:pt x="826" y="517"/>
                  <a:pt x="828" y="517"/>
                  <a:pt x="828" y="518"/>
                </a:cubicBezTo>
                <a:cubicBezTo>
                  <a:pt x="830" y="524"/>
                  <a:pt x="831" y="531"/>
                  <a:pt x="832" y="537"/>
                </a:cubicBezTo>
                <a:close/>
                <a:moveTo>
                  <a:pt x="823" y="406"/>
                </a:moveTo>
                <a:cubicBezTo>
                  <a:pt x="824" y="405"/>
                  <a:pt x="824" y="403"/>
                  <a:pt x="824" y="402"/>
                </a:cubicBezTo>
                <a:cubicBezTo>
                  <a:pt x="824" y="401"/>
                  <a:pt x="826" y="401"/>
                  <a:pt x="826" y="401"/>
                </a:cubicBezTo>
                <a:cubicBezTo>
                  <a:pt x="827" y="401"/>
                  <a:pt x="828" y="401"/>
                  <a:pt x="828" y="402"/>
                </a:cubicBezTo>
                <a:cubicBezTo>
                  <a:pt x="829" y="403"/>
                  <a:pt x="829" y="404"/>
                  <a:pt x="829" y="405"/>
                </a:cubicBezTo>
                <a:cubicBezTo>
                  <a:pt x="830" y="416"/>
                  <a:pt x="830" y="426"/>
                  <a:pt x="831" y="437"/>
                </a:cubicBezTo>
                <a:cubicBezTo>
                  <a:pt x="832" y="447"/>
                  <a:pt x="833" y="457"/>
                  <a:pt x="834" y="467"/>
                </a:cubicBezTo>
                <a:cubicBezTo>
                  <a:pt x="834" y="468"/>
                  <a:pt x="834" y="470"/>
                  <a:pt x="833" y="471"/>
                </a:cubicBezTo>
                <a:cubicBezTo>
                  <a:pt x="833" y="472"/>
                  <a:pt x="832" y="473"/>
                  <a:pt x="832" y="473"/>
                </a:cubicBezTo>
                <a:cubicBezTo>
                  <a:pt x="831" y="474"/>
                  <a:pt x="829" y="473"/>
                  <a:pt x="829" y="472"/>
                </a:cubicBezTo>
                <a:cubicBezTo>
                  <a:pt x="829" y="471"/>
                  <a:pt x="828" y="469"/>
                  <a:pt x="828" y="467"/>
                </a:cubicBezTo>
                <a:cubicBezTo>
                  <a:pt x="826" y="446"/>
                  <a:pt x="825" y="426"/>
                  <a:pt x="823" y="406"/>
                </a:cubicBezTo>
                <a:close/>
                <a:moveTo>
                  <a:pt x="809" y="522"/>
                </a:moveTo>
                <a:cubicBezTo>
                  <a:pt x="805" y="521"/>
                  <a:pt x="805" y="517"/>
                  <a:pt x="805" y="514"/>
                </a:cubicBezTo>
                <a:cubicBezTo>
                  <a:pt x="803" y="498"/>
                  <a:pt x="802" y="481"/>
                  <a:pt x="801" y="464"/>
                </a:cubicBezTo>
                <a:cubicBezTo>
                  <a:pt x="799" y="448"/>
                  <a:pt x="797" y="432"/>
                  <a:pt x="795" y="416"/>
                </a:cubicBezTo>
                <a:cubicBezTo>
                  <a:pt x="793" y="392"/>
                  <a:pt x="791" y="368"/>
                  <a:pt x="788" y="344"/>
                </a:cubicBezTo>
                <a:cubicBezTo>
                  <a:pt x="788" y="342"/>
                  <a:pt x="788" y="341"/>
                  <a:pt x="788" y="339"/>
                </a:cubicBezTo>
                <a:cubicBezTo>
                  <a:pt x="789" y="339"/>
                  <a:pt x="790" y="338"/>
                  <a:pt x="791" y="338"/>
                </a:cubicBezTo>
                <a:cubicBezTo>
                  <a:pt x="791" y="338"/>
                  <a:pt x="792" y="339"/>
                  <a:pt x="793" y="339"/>
                </a:cubicBezTo>
                <a:cubicBezTo>
                  <a:pt x="793" y="341"/>
                  <a:pt x="794" y="342"/>
                  <a:pt x="794" y="344"/>
                </a:cubicBezTo>
                <a:cubicBezTo>
                  <a:pt x="795" y="358"/>
                  <a:pt x="796" y="372"/>
                  <a:pt x="798" y="386"/>
                </a:cubicBezTo>
                <a:cubicBezTo>
                  <a:pt x="799" y="401"/>
                  <a:pt x="801" y="415"/>
                  <a:pt x="803" y="430"/>
                </a:cubicBezTo>
                <a:cubicBezTo>
                  <a:pt x="806" y="457"/>
                  <a:pt x="810" y="484"/>
                  <a:pt x="810" y="511"/>
                </a:cubicBezTo>
                <a:cubicBezTo>
                  <a:pt x="810" y="515"/>
                  <a:pt x="810" y="518"/>
                  <a:pt x="809" y="522"/>
                </a:cubicBezTo>
                <a:close/>
                <a:moveTo>
                  <a:pt x="613" y="534"/>
                </a:moveTo>
                <a:cubicBezTo>
                  <a:pt x="613" y="534"/>
                  <a:pt x="612" y="533"/>
                  <a:pt x="611" y="533"/>
                </a:cubicBezTo>
                <a:cubicBezTo>
                  <a:pt x="611" y="530"/>
                  <a:pt x="614" y="527"/>
                  <a:pt x="617" y="528"/>
                </a:cubicBezTo>
                <a:cubicBezTo>
                  <a:pt x="618" y="528"/>
                  <a:pt x="619" y="528"/>
                  <a:pt x="619" y="529"/>
                </a:cubicBezTo>
                <a:cubicBezTo>
                  <a:pt x="620" y="532"/>
                  <a:pt x="617" y="534"/>
                  <a:pt x="613" y="534"/>
                </a:cubicBezTo>
                <a:close/>
                <a:moveTo>
                  <a:pt x="662" y="299"/>
                </a:moveTo>
                <a:cubicBezTo>
                  <a:pt x="664" y="298"/>
                  <a:pt x="666" y="297"/>
                  <a:pt x="669" y="296"/>
                </a:cubicBezTo>
                <a:cubicBezTo>
                  <a:pt x="669" y="296"/>
                  <a:pt x="670" y="297"/>
                  <a:pt x="671" y="297"/>
                </a:cubicBezTo>
                <a:cubicBezTo>
                  <a:pt x="671" y="298"/>
                  <a:pt x="671" y="299"/>
                  <a:pt x="671" y="299"/>
                </a:cubicBezTo>
                <a:cubicBezTo>
                  <a:pt x="668" y="300"/>
                  <a:pt x="666" y="301"/>
                  <a:pt x="663" y="303"/>
                </a:cubicBezTo>
                <a:cubicBezTo>
                  <a:pt x="663" y="302"/>
                  <a:pt x="662" y="301"/>
                  <a:pt x="662" y="299"/>
                </a:cubicBezTo>
                <a:close/>
                <a:moveTo>
                  <a:pt x="575" y="393"/>
                </a:moveTo>
                <a:cubicBezTo>
                  <a:pt x="571" y="396"/>
                  <a:pt x="567" y="400"/>
                  <a:pt x="563" y="403"/>
                </a:cubicBezTo>
                <a:cubicBezTo>
                  <a:pt x="562" y="404"/>
                  <a:pt x="561" y="403"/>
                  <a:pt x="560" y="403"/>
                </a:cubicBezTo>
                <a:cubicBezTo>
                  <a:pt x="560" y="402"/>
                  <a:pt x="559" y="400"/>
                  <a:pt x="560" y="400"/>
                </a:cubicBezTo>
                <a:cubicBezTo>
                  <a:pt x="564" y="397"/>
                  <a:pt x="567" y="393"/>
                  <a:pt x="571" y="390"/>
                </a:cubicBezTo>
                <a:cubicBezTo>
                  <a:pt x="571" y="390"/>
                  <a:pt x="572" y="390"/>
                  <a:pt x="573" y="390"/>
                </a:cubicBezTo>
                <a:cubicBezTo>
                  <a:pt x="573" y="390"/>
                  <a:pt x="573" y="390"/>
                  <a:pt x="574" y="391"/>
                </a:cubicBezTo>
                <a:cubicBezTo>
                  <a:pt x="574" y="391"/>
                  <a:pt x="574" y="391"/>
                  <a:pt x="575" y="393"/>
                </a:cubicBezTo>
                <a:close/>
                <a:moveTo>
                  <a:pt x="748" y="357"/>
                </a:moveTo>
                <a:cubicBezTo>
                  <a:pt x="747" y="358"/>
                  <a:pt x="747" y="359"/>
                  <a:pt x="746" y="359"/>
                </a:cubicBezTo>
                <a:cubicBezTo>
                  <a:pt x="743" y="361"/>
                  <a:pt x="739" y="362"/>
                  <a:pt x="735" y="363"/>
                </a:cubicBezTo>
                <a:cubicBezTo>
                  <a:pt x="735" y="363"/>
                  <a:pt x="734" y="362"/>
                  <a:pt x="733" y="361"/>
                </a:cubicBezTo>
                <a:cubicBezTo>
                  <a:pt x="733" y="361"/>
                  <a:pt x="733" y="360"/>
                  <a:pt x="733" y="360"/>
                </a:cubicBezTo>
                <a:cubicBezTo>
                  <a:pt x="737" y="357"/>
                  <a:pt x="741" y="354"/>
                  <a:pt x="746" y="355"/>
                </a:cubicBezTo>
                <a:cubicBezTo>
                  <a:pt x="747" y="355"/>
                  <a:pt x="747" y="356"/>
                  <a:pt x="748" y="357"/>
                </a:cubicBezTo>
                <a:close/>
                <a:moveTo>
                  <a:pt x="588" y="545"/>
                </a:moveTo>
                <a:cubicBezTo>
                  <a:pt x="588" y="546"/>
                  <a:pt x="588" y="546"/>
                  <a:pt x="588" y="547"/>
                </a:cubicBezTo>
                <a:cubicBezTo>
                  <a:pt x="587" y="548"/>
                  <a:pt x="586" y="550"/>
                  <a:pt x="585" y="550"/>
                </a:cubicBezTo>
                <a:cubicBezTo>
                  <a:pt x="580" y="552"/>
                  <a:pt x="577" y="559"/>
                  <a:pt x="570" y="556"/>
                </a:cubicBezTo>
                <a:cubicBezTo>
                  <a:pt x="572" y="550"/>
                  <a:pt x="578" y="548"/>
                  <a:pt x="583" y="545"/>
                </a:cubicBezTo>
                <a:cubicBezTo>
                  <a:pt x="584" y="544"/>
                  <a:pt x="585" y="544"/>
                  <a:pt x="587" y="544"/>
                </a:cubicBezTo>
                <a:cubicBezTo>
                  <a:pt x="587" y="544"/>
                  <a:pt x="588" y="545"/>
                  <a:pt x="588" y="545"/>
                </a:cubicBezTo>
                <a:close/>
                <a:moveTo>
                  <a:pt x="644" y="486"/>
                </a:moveTo>
                <a:cubicBezTo>
                  <a:pt x="644" y="487"/>
                  <a:pt x="644" y="488"/>
                  <a:pt x="643" y="489"/>
                </a:cubicBezTo>
                <a:cubicBezTo>
                  <a:pt x="640" y="491"/>
                  <a:pt x="637" y="492"/>
                  <a:pt x="634" y="494"/>
                </a:cubicBezTo>
                <a:cubicBezTo>
                  <a:pt x="631" y="495"/>
                  <a:pt x="629" y="499"/>
                  <a:pt x="626" y="495"/>
                </a:cubicBezTo>
                <a:cubicBezTo>
                  <a:pt x="628" y="493"/>
                  <a:pt x="629" y="490"/>
                  <a:pt x="632" y="489"/>
                </a:cubicBezTo>
                <a:cubicBezTo>
                  <a:pt x="635" y="487"/>
                  <a:pt x="639" y="486"/>
                  <a:pt x="643" y="484"/>
                </a:cubicBezTo>
                <a:cubicBezTo>
                  <a:pt x="643" y="484"/>
                  <a:pt x="644" y="486"/>
                  <a:pt x="644" y="486"/>
                </a:cubicBezTo>
                <a:close/>
                <a:moveTo>
                  <a:pt x="585" y="523"/>
                </a:moveTo>
                <a:cubicBezTo>
                  <a:pt x="585" y="523"/>
                  <a:pt x="585" y="524"/>
                  <a:pt x="585" y="524"/>
                </a:cubicBezTo>
                <a:cubicBezTo>
                  <a:pt x="580" y="528"/>
                  <a:pt x="574" y="532"/>
                  <a:pt x="569" y="535"/>
                </a:cubicBezTo>
                <a:cubicBezTo>
                  <a:pt x="569" y="536"/>
                  <a:pt x="567" y="536"/>
                  <a:pt x="567" y="535"/>
                </a:cubicBezTo>
                <a:cubicBezTo>
                  <a:pt x="566" y="534"/>
                  <a:pt x="566" y="533"/>
                  <a:pt x="566" y="532"/>
                </a:cubicBezTo>
                <a:cubicBezTo>
                  <a:pt x="571" y="527"/>
                  <a:pt x="577" y="523"/>
                  <a:pt x="584" y="521"/>
                </a:cubicBezTo>
                <a:cubicBezTo>
                  <a:pt x="584" y="521"/>
                  <a:pt x="584" y="521"/>
                  <a:pt x="585" y="521"/>
                </a:cubicBezTo>
                <a:cubicBezTo>
                  <a:pt x="585" y="522"/>
                  <a:pt x="585" y="522"/>
                  <a:pt x="585" y="523"/>
                </a:cubicBezTo>
                <a:close/>
                <a:moveTo>
                  <a:pt x="623" y="391"/>
                </a:moveTo>
                <a:cubicBezTo>
                  <a:pt x="623" y="392"/>
                  <a:pt x="623" y="393"/>
                  <a:pt x="622" y="394"/>
                </a:cubicBezTo>
                <a:cubicBezTo>
                  <a:pt x="619" y="396"/>
                  <a:pt x="617" y="398"/>
                  <a:pt x="614" y="400"/>
                </a:cubicBezTo>
                <a:cubicBezTo>
                  <a:pt x="610" y="401"/>
                  <a:pt x="608" y="406"/>
                  <a:pt x="604" y="403"/>
                </a:cubicBezTo>
                <a:cubicBezTo>
                  <a:pt x="606" y="400"/>
                  <a:pt x="608" y="397"/>
                  <a:pt x="611" y="394"/>
                </a:cubicBezTo>
                <a:cubicBezTo>
                  <a:pt x="614" y="392"/>
                  <a:pt x="617" y="391"/>
                  <a:pt x="620" y="390"/>
                </a:cubicBezTo>
                <a:cubicBezTo>
                  <a:pt x="621" y="390"/>
                  <a:pt x="622" y="391"/>
                  <a:pt x="623" y="391"/>
                </a:cubicBezTo>
                <a:close/>
                <a:moveTo>
                  <a:pt x="756" y="521"/>
                </a:moveTo>
                <a:cubicBezTo>
                  <a:pt x="758" y="521"/>
                  <a:pt x="760" y="521"/>
                  <a:pt x="761" y="522"/>
                </a:cubicBezTo>
                <a:cubicBezTo>
                  <a:pt x="762" y="522"/>
                  <a:pt x="762" y="523"/>
                  <a:pt x="762" y="524"/>
                </a:cubicBezTo>
                <a:cubicBezTo>
                  <a:pt x="762" y="525"/>
                  <a:pt x="762" y="526"/>
                  <a:pt x="761" y="526"/>
                </a:cubicBezTo>
                <a:cubicBezTo>
                  <a:pt x="754" y="527"/>
                  <a:pt x="748" y="528"/>
                  <a:pt x="741" y="529"/>
                </a:cubicBezTo>
                <a:cubicBezTo>
                  <a:pt x="740" y="529"/>
                  <a:pt x="739" y="528"/>
                  <a:pt x="739" y="527"/>
                </a:cubicBezTo>
                <a:cubicBezTo>
                  <a:pt x="739" y="526"/>
                  <a:pt x="740" y="525"/>
                  <a:pt x="741" y="525"/>
                </a:cubicBezTo>
                <a:cubicBezTo>
                  <a:pt x="746" y="523"/>
                  <a:pt x="751" y="522"/>
                  <a:pt x="756" y="521"/>
                </a:cubicBezTo>
                <a:close/>
                <a:moveTo>
                  <a:pt x="578" y="471"/>
                </a:moveTo>
                <a:cubicBezTo>
                  <a:pt x="578" y="471"/>
                  <a:pt x="578" y="473"/>
                  <a:pt x="577" y="473"/>
                </a:cubicBezTo>
                <a:cubicBezTo>
                  <a:pt x="575" y="475"/>
                  <a:pt x="572" y="477"/>
                  <a:pt x="569" y="479"/>
                </a:cubicBezTo>
                <a:cubicBezTo>
                  <a:pt x="564" y="481"/>
                  <a:pt x="562" y="488"/>
                  <a:pt x="555" y="486"/>
                </a:cubicBezTo>
                <a:cubicBezTo>
                  <a:pt x="557" y="480"/>
                  <a:pt x="562" y="477"/>
                  <a:pt x="566" y="474"/>
                </a:cubicBezTo>
                <a:cubicBezTo>
                  <a:pt x="569" y="472"/>
                  <a:pt x="572" y="471"/>
                  <a:pt x="575" y="469"/>
                </a:cubicBezTo>
                <a:cubicBezTo>
                  <a:pt x="576" y="469"/>
                  <a:pt x="577" y="470"/>
                  <a:pt x="578" y="471"/>
                </a:cubicBezTo>
                <a:close/>
                <a:moveTo>
                  <a:pt x="711" y="429"/>
                </a:moveTo>
                <a:cubicBezTo>
                  <a:pt x="702" y="434"/>
                  <a:pt x="694" y="439"/>
                  <a:pt x="681" y="441"/>
                </a:cubicBezTo>
                <a:cubicBezTo>
                  <a:pt x="692" y="432"/>
                  <a:pt x="700" y="428"/>
                  <a:pt x="711" y="429"/>
                </a:cubicBezTo>
                <a:close/>
                <a:moveTo>
                  <a:pt x="752" y="382"/>
                </a:moveTo>
                <a:cubicBezTo>
                  <a:pt x="753" y="382"/>
                  <a:pt x="755" y="383"/>
                  <a:pt x="756" y="384"/>
                </a:cubicBezTo>
                <a:cubicBezTo>
                  <a:pt x="756" y="384"/>
                  <a:pt x="756" y="386"/>
                  <a:pt x="756" y="386"/>
                </a:cubicBezTo>
                <a:cubicBezTo>
                  <a:pt x="755" y="387"/>
                  <a:pt x="753" y="388"/>
                  <a:pt x="752" y="388"/>
                </a:cubicBezTo>
                <a:cubicBezTo>
                  <a:pt x="748" y="389"/>
                  <a:pt x="744" y="389"/>
                  <a:pt x="740" y="389"/>
                </a:cubicBezTo>
                <a:cubicBezTo>
                  <a:pt x="737" y="389"/>
                  <a:pt x="734" y="390"/>
                  <a:pt x="732" y="389"/>
                </a:cubicBezTo>
                <a:cubicBezTo>
                  <a:pt x="730" y="389"/>
                  <a:pt x="734" y="385"/>
                  <a:pt x="739" y="384"/>
                </a:cubicBezTo>
                <a:cubicBezTo>
                  <a:pt x="743" y="383"/>
                  <a:pt x="748" y="382"/>
                  <a:pt x="752" y="382"/>
                </a:cubicBezTo>
                <a:close/>
                <a:moveTo>
                  <a:pt x="691" y="382"/>
                </a:moveTo>
                <a:cubicBezTo>
                  <a:pt x="689" y="381"/>
                  <a:pt x="688" y="381"/>
                  <a:pt x="688" y="381"/>
                </a:cubicBezTo>
                <a:cubicBezTo>
                  <a:pt x="688" y="380"/>
                  <a:pt x="688" y="378"/>
                  <a:pt x="688" y="378"/>
                </a:cubicBezTo>
                <a:cubicBezTo>
                  <a:pt x="694" y="373"/>
                  <a:pt x="700" y="370"/>
                  <a:pt x="708" y="369"/>
                </a:cubicBezTo>
                <a:cubicBezTo>
                  <a:pt x="709" y="368"/>
                  <a:pt x="710" y="369"/>
                  <a:pt x="710" y="370"/>
                </a:cubicBezTo>
                <a:cubicBezTo>
                  <a:pt x="711" y="371"/>
                  <a:pt x="710" y="372"/>
                  <a:pt x="710" y="373"/>
                </a:cubicBezTo>
                <a:cubicBezTo>
                  <a:pt x="703" y="376"/>
                  <a:pt x="697" y="379"/>
                  <a:pt x="691" y="382"/>
                </a:cubicBezTo>
                <a:close/>
                <a:moveTo>
                  <a:pt x="739" y="426"/>
                </a:moveTo>
                <a:cubicBezTo>
                  <a:pt x="736" y="426"/>
                  <a:pt x="735" y="426"/>
                  <a:pt x="734" y="426"/>
                </a:cubicBezTo>
                <a:cubicBezTo>
                  <a:pt x="733" y="425"/>
                  <a:pt x="732" y="425"/>
                  <a:pt x="732" y="424"/>
                </a:cubicBezTo>
                <a:cubicBezTo>
                  <a:pt x="732" y="423"/>
                  <a:pt x="732" y="422"/>
                  <a:pt x="733" y="422"/>
                </a:cubicBezTo>
                <a:cubicBezTo>
                  <a:pt x="742" y="420"/>
                  <a:pt x="750" y="419"/>
                  <a:pt x="759" y="417"/>
                </a:cubicBezTo>
                <a:cubicBezTo>
                  <a:pt x="760" y="417"/>
                  <a:pt x="761" y="419"/>
                  <a:pt x="761" y="419"/>
                </a:cubicBezTo>
                <a:cubicBezTo>
                  <a:pt x="761" y="420"/>
                  <a:pt x="761" y="422"/>
                  <a:pt x="760" y="422"/>
                </a:cubicBezTo>
                <a:cubicBezTo>
                  <a:pt x="752" y="423"/>
                  <a:pt x="745" y="425"/>
                  <a:pt x="739" y="426"/>
                </a:cubicBezTo>
                <a:close/>
                <a:moveTo>
                  <a:pt x="587" y="417"/>
                </a:moveTo>
                <a:cubicBezTo>
                  <a:pt x="587" y="418"/>
                  <a:pt x="587" y="418"/>
                  <a:pt x="587" y="418"/>
                </a:cubicBezTo>
                <a:cubicBezTo>
                  <a:pt x="577" y="425"/>
                  <a:pt x="568" y="432"/>
                  <a:pt x="559" y="439"/>
                </a:cubicBezTo>
                <a:cubicBezTo>
                  <a:pt x="559" y="440"/>
                  <a:pt x="558" y="439"/>
                  <a:pt x="558" y="439"/>
                </a:cubicBezTo>
                <a:cubicBezTo>
                  <a:pt x="557" y="438"/>
                  <a:pt x="557" y="437"/>
                  <a:pt x="557" y="437"/>
                </a:cubicBezTo>
                <a:cubicBezTo>
                  <a:pt x="564" y="427"/>
                  <a:pt x="573" y="419"/>
                  <a:pt x="584" y="415"/>
                </a:cubicBezTo>
                <a:cubicBezTo>
                  <a:pt x="585" y="415"/>
                  <a:pt x="586" y="415"/>
                  <a:pt x="587" y="416"/>
                </a:cubicBezTo>
                <a:cubicBezTo>
                  <a:pt x="587" y="416"/>
                  <a:pt x="587" y="417"/>
                  <a:pt x="587" y="417"/>
                </a:cubicBezTo>
                <a:close/>
                <a:moveTo>
                  <a:pt x="603" y="366"/>
                </a:moveTo>
                <a:cubicBezTo>
                  <a:pt x="602" y="366"/>
                  <a:pt x="602" y="366"/>
                  <a:pt x="602" y="365"/>
                </a:cubicBezTo>
                <a:cubicBezTo>
                  <a:pt x="602" y="364"/>
                  <a:pt x="601" y="363"/>
                  <a:pt x="602" y="363"/>
                </a:cubicBezTo>
                <a:cubicBezTo>
                  <a:pt x="610" y="353"/>
                  <a:pt x="619" y="346"/>
                  <a:pt x="630" y="340"/>
                </a:cubicBezTo>
                <a:cubicBezTo>
                  <a:pt x="631" y="340"/>
                  <a:pt x="633" y="340"/>
                  <a:pt x="634" y="341"/>
                </a:cubicBezTo>
                <a:cubicBezTo>
                  <a:pt x="634" y="342"/>
                  <a:pt x="634" y="344"/>
                  <a:pt x="633" y="345"/>
                </a:cubicBezTo>
                <a:cubicBezTo>
                  <a:pt x="624" y="352"/>
                  <a:pt x="615" y="359"/>
                  <a:pt x="605" y="366"/>
                </a:cubicBezTo>
                <a:cubicBezTo>
                  <a:pt x="605" y="366"/>
                  <a:pt x="604" y="366"/>
                  <a:pt x="603" y="366"/>
                </a:cubicBezTo>
                <a:close/>
                <a:moveTo>
                  <a:pt x="644" y="517"/>
                </a:moveTo>
                <a:cubicBezTo>
                  <a:pt x="643" y="517"/>
                  <a:pt x="643" y="516"/>
                  <a:pt x="642" y="516"/>
                </a:cubicBezTo>
                <a:cubicBezTo>
                  <a:pt x="642" y="515"/>
                  <a:pt x="642" y="514"/>
                  <a:pt x="642" y="514"/>
                </a:cubicBezTo>
                <a:cubicBezTo>
                  <a:pt x="643" y="513"/>
                  <a:pt x="644" y="512"/>
                  <a:pt x="646" y="511"/>
                </a:cubicBezTo>
                <a:cubicBezTo>
                  <a:pt x="655" y="507"/>
                  <a:pt x="665" y="503"/>
                  <a:pt x="675" y="499"/>
                </a:cubicBezTo>
                <a:cubicBezTo>
                  <a:pt x="677" y="498"/>
                  <a:pt x="680" y="497"/>
                  <a:pt x="681" y="500"/>
                </a:cubicBezTo>
                <a:cubicBezTo>
                  <a:pt x="681" y="501"/>
                  <a:pt x="679" y="504"/>
                  <a:pt x="678" y="504"/>
                </a:cubicBezTo>
                <a:cubicBezTo>
                  <a:pt x="668" y="509"/>
                  <a:pt x="657" y="513"/>
                  <a:pt x="647" y="517"/>
                </a:cubicBezTo>
                <a:cubicBezTo>
                  <a:pt x="646" y="517"/>
                  <a:pt x="645" y="517"/>
                  <a:pt x="644" y="517"/>
                </a:cubicBezTo>
                <a:close/>
                <a:moveTo>
                  <a:pt x="768" y="476"/>
                </a:moveTo>
                <a:cubicBezTo>
                  <a:pt x="767" y="478"/>
                  <a:pt x="766" y="479"/>
                  <a:pt x="766" y="479"/>
                </a:cubicBezTo>
                <a:cubicBezTo>
                  <a:pt x="751" y="483"/>
                  <a:pt x="736" y="487"/>
                  <a:pt x="721" y="490"/>
                </a:cubicBezTo>
                <a:cubicBezTo>
                  <a:pt x="720" y="491"/>
                  <a:pt x="718" y="489"/>
                  <a:pt x="717" y="488"/>
                </a:cubicBezTo>
                <a:cubicBezTo>
                  <a:pt x="718" y="488"/>
                  <a:pt x="718" y="487"/>
                  <a:pt x="719" y="486"/>
                </a:cubicBezTo>
                <a:cubicBezTo>
                  <a:pt x="734" y="480"/>
                  <a:pt x="749" y="476"/>
                  <a:pt x="765" y="474"/>
                </a:cubicBezTo>
                <a:cubicBezTo>
                  <a:pt x="766" y="474"/>
                  <a:pt x="767" y="475"/>
                  <a:pt x="768" y="476"/>
                </a:cubicBezTo>
                <a:close/>
                <a:moveTo>
                  <a:pt x="751" y="269"/>
                </a:moveTo>
                <a:cubicBezTo>
                  <a:pt x="750" y="270"/>
                  <a:pt x="750" y="271"/>
                  <a:pt x="749" y="272"/>
                </a:cubicBezTo>
                <a:cubicBezTo>
                  <a:pt x="748" y="272"/>
                  <a:pt x="747" y="273"/>
                  <a:pt x="747" y="273"/>
                </a:cubicBezTo>
                <a:cubicBezTo>
                  <a:pt x="730" y="276"/>
                  <a:pt x="714" y="282"/>
                  <a:pt x="699" y="288"/>
                </a:cubicBezTo>
                <a:cubicBezTo>
                  <a:pt x="698" y="288"/>
                  <a:pt x="698" y="288"/>
                  <a:pt x="697" y="288"/>
                </a:cubicBezTo>
                <a:cubicBezTo>
                  <a:pt x="696" y="288"/>
                  <a:pt x="695" y="287"/>
                  <a:pt x="695" y="287"/>
                </a:cubicBezTo>
                <a:cubicBezTo>
                  <a:pt x="695" y="286"/>
                  <a:pt x="695" y="284"/>
                  <a:pt x="696" y="284"/>
                </a:cubicBezTo>
                <a:cubicBezTo>
                  <a:pt x="705" y="280"/>
                  <a:pt x="714" y="275"/>
                  <a:pt x="723" y="272"/>
                </a:cubicBezTo>
                <a:cubicBezTo>
                  <a:pt x="731" y="269"/>
                  <a:pt x="740" y="268"/>
                  <a:pt x="748" y="266"/>
                </a:cubicBezTo>
                <a:cubicBezTo>
                  <a:pt x="749" y="266"/>
                  <a:pt x="750" y="268"/>
                  <a:pt x="751" y="269"/>
                </a:cubicBezTo>
                <a:close/>
                <a:moveTo>
                  <a:pt x="711" y="518"/>
                </a:moveTo>
                <a:cubicBezTo>
                  <a:pt x="713" y="515"/>
                  <a:pt x="714" y="514"/>
                  <a:pt x="716" y="513"/>
                </a:cubicBezTo>
                <a:cubicBezTo>
                  <a:pt x="735" y="505"/>
                  <a:pt x="755" y="503"/>
                  <a:pt x="775" y="502"/>
                </a:cubicBezTo>
                <a:cubicBezTo>
                  <a:pt x="775" y="502"/>
                  <a:pt x="777" y="503"/>
                  <a:pt x="777" y="504"/>
                </a:cubicBezTo>
                <a:cubicBezTo>
                  <a:pt x="777" y="505"/>
                  <a:pt x="776" y="507"/>
                  <a:pt x="775" y="508"/>
                </a:cubicBezTo>
                <a:cubicBezTo>
                  <a:pt x="774" y="509"/>
                  <a:pt x="772" y="509"/>
                  <a:pt x="770" y="509"/>
                </a:cubicBezTo>
                <a:cubicBezTo>
                  <a:pt x="751" y="508"/>
                  <a:pt x="734" y="514"/>
                  <a:pt x="717" y="518"/>
                </a:cubicBezTo>
                <a:cubicBezTo>
                  <a:pt x="715" y="518"/>
                  <a:pt x="714" y="518"/>
                  <a:pt x="711" y="518"/>
                </a:cubicBezTo>
                <a:close/>
                <a:moveTo>
                  <a:pt x="638" y="560"/>
                </a:moveTo>
                <a:cubicBezTo>
                  <a:pt x="639" y="560"/>
                  <a:pt x="640" y="559"/>
                  <a:pt x="642" y="559"/>
                </a:cubicBezTo>
                <a:cubicBezTo>
                  <a:pt x="662" y="548"/>
                  <a:pt x="684" y="540"/>
                  <a:pt x="706" y="533"/>
                </a:cubicBezTo>
                <a:cubicBezTo>
                  <a:pt x="708" y="532"/>
                  <a:pt x="711" y="531"/>
                  <a:pt x="713" y="531"/>
                </a:cubicBezTo>
                <a:cubicBezTo>
                  <a:pt x="715" y="531"/>
                  <a:pt x="716" y="532"/>
                  <a:pt x="717" y="532"/>
                </a:cubicBezTo>
                <a:cubicBezTo>
                  <a:pt x="717" y="534"/>
                  <a:pt x="716" y="535"/>
                  <a:pt x="715" y="536"/>
                </a:cubicBezTo>
                <a:cubicBezTo>
                  <a:pt x="712" y="537"/>
                  <a:pt x="709" y="539"/>
                  <a:pt x="706" y="540"/>
                </a:cubicBezTo>
                <a:cubicBezTo>
                  <a:pt x="690" y="543"/>
                  <a:pt x="676" y="550"/>
                  <a:pt x="662" y="555"/>
                </a:cubicBezTo>
                <a:cubicBezTo>
                  <a:pt x="656" y="557"/>
                  <a:pt x="650" y="560"/>
                  <a:pt x="645" y="562"/>
                </a:cubicBezTo>
                <a:cubicBezTo>
                  <a:pt x="643" y="562"/>
                  <a:pt x="641" y="562"/>
                  <a:pt x="639" y="563"/>
                </a:cubicBezTo>
                <a:cubicBezTo>
                  <a:pt x="639" y="562"/>
                  <a:pt x="638" y="561"/>
                  <a:pt x="638" y="560"/>
                </a:cubicBezTo>
                <a:close/>
                <a:moveTo>
                  <a:pt x="751" y="286"/>
                </a:moveTo>
                <a:cubicBezTo>
                  <a:pt x="750" y="287"/>
                  <a:pt x="748" y="289"/>
                  <a:pt x="747" y="289"/>
                </a:cubicBezTo>
                <a:cubicBezTo>
                  <a:pt x="733" y="295"/>
                  <a:pt x="720" y="300"/>
                  <a:pt x="706" y="306"/>
                </a:cubicBezTo>
                <a:cubicBezTo>
                  <a:pt x="692" y="312"/>
                  <a:pt x="679" y="319"/>
                  <a:pt x="665" y="325"/>
                </a:cubicBezTo>
                <a:cubicBezTo>
                  <a:pt x="663" y="326"/>
                  <a:pt x="660" y="327"/>
                  <a:pt x="658" y="328"/>
                </a:cubicBezTo>
                <a:cubicBezTo>
                  <a:pt x="657" y="328"/>
                  <a:pt x="656" y="327"/>
                  <a:pt x="656" y="326"/>
                </a:cubicBezTo>
                <a:cubicBezTo>
                  <a:pt x="656" y="326"/>
                  <a:pt x="656" y="325"/>
                  <a:pt x="656" y="325"/>
                </a:cubicBezTo>
                <a:cubicBezTo>
                  <a:pt x="657" y="324"/>
                  <a:pt x="658" y="323"/>
                  <a:pt x="660" y="322"/>
                </a:cubicBezTo>
                <a:cubicBezTo>
                  <a:pt x="686" y="307"/>
                  <a:pt x="714" y="295"/>
                  <a:pt x="742" y="284"/>
                </a:cubicBezTo>
                <a:cubicBezTo>
                  <a:pt x="744" y="283"/>
                  <a:pt x="747" y="283"/>
                  <a:pt x="749" y="283"/>
                </a:cubicBezTo>
                <a:cubicBezTo>
                  <a:pt x="750" y="283"/>
                  <a:pt x="750" y="285"/>
                  <a:pt x="751" y="286"/>
                </a:cubicBezTo>
                <a:close/>
                <a:moveTo>
                  <a:pt x="561" y="512"/>
                </a:moveTo>
                <a:cubicBezTo>
                  <a:pt x="562" y="504"/>
                  <a:pt x="567" y="499"/>
                  <a:pt x="573" y="494"/>
                </a:cubicBezTo>
                <a:cubicBezTo>
                  <a:pt x="591" y="480"/>
                  <a:pt x="612" y="467"/>
                  <a:pt x="634" y="457"/>
                </a:cubicBezTo>
                <a:cubicBezTo>
                  <a:pt x="640" y="454"/>
                  <a:pt x="647" y="451"/>
                  <a:pt x="654" y="448"/>
                </a:cubicBezTo>
                <a:cubicBezTo>
                  <a:pt x="655" y="448"/>
                  <a:pt x="657" y="449"/>
                  <a:pt x="658" y="449"/>
                </a:cubicBezTo>
                <a:cubicBezTo>
                  <a:pt x="658" y="450"/>
                  <a:pt x="658" y="452"/>
                  <a:pt x="657" y="453"/>
                </a:cubicBezTo>
                <a:cubicBezTo>
                  <a:pt x="652" y="456"/>
                  <a:pt x="647" y="458"/>
                  <a:pt x="642" y="460"/>
                </a:cubicBezTo>
                <a:cubicBezTo>
                  <a:pt x="618" y="470"/>
                  <a:pt x="596" y="484"/>
                  <a:pt x="576" y="499"/>
                </a:cubicBezTo>
                <a:cubicBezTo>
                  <a:pt x="570" y="503"/>
                  <a:pt x="566" y="508"/>
                  <a:pt x="561" y="512"/>
                </a:cubicBezTo>
                <a:close/>
                <a:moveTo>
                  <a:pt x="645" y="315"/>
                </a:moveTo>
                <a:cubicBezTo>
                  <a:pt x="644" y="316"/>
                  <a:pt x="644" y="317"/>
                  <a:pt x="644" y="318"/>
                </a:cubicBezTo>
                <a:cubicBezTo>
                  <a:pt x="643" y="319"/>
                  <a:pt x="642" y="320"/>
                  <a:pt x="640" y="320"/>
                </a:cubicBezTo>
                <a:cubicBezTo>
                  <a:pt x="610" y="337"/>
                  <a:pt x="583" y="358"/>
                  <a:pt x="558" y="383"/>
                </a:cubicBezTo>
                <a:cubicBezTo>
                  <a:pt x="557" y="384"/>
                  <a:pt x="555" y="385"/>
                  <a:pt x="553" y="386"/>
                </a:cubicBezTo>
                <a:cubicBezTo>
                  <a:pt x="553" y="386"/>
                  <a:pt x="553" y="386"/>
                  <a:pt x="552" y="385"/>
                </a:cubicBezTo>
                <a:cubicBezTo>
                  <a:pt x="552" y="385"/>
                  <a:pt x="552" y="384"/>
                  <a:pt x="552" y="384"/>
                </a:cubicBezTo>
                <a:cubicBezTo>
                  <a:pt x="553" y="382"/>
                  <a:pt x="553" y="380"/>
                  <a:pt x="555" y="379"/>
                </a:cubicBezTo>
                <a:cubicBezTo>
                  <a:pt x="579" y="353"/>
                  <a:pt x="606" y="332"/>
                  <a:pt x="637" y="315"/>
                </a:cubicBezTo>
                <a:cubicBezTo>
                  <a:pt x="639" y="314"/>
                  <a:pt x="641" y="313"/>
                  <a:pt x="643" y="313"/>
                </a:cubicBezTo>
                <a:cubicBezTo>
                  <a:pt x="643" y="313"/>
                  <a:pt x="644" y="314"/>
                  <a:pt x="645" y="315"/>
                </a:cubicBezTo>
                <a:close/>
                <a:moveTo>
                  <a:pt x="643" y="376"/>
                </a:moveTo>
                <a:cubicBezTo>
                  <a:pt x="643" y="375"/>
                  <a:pt x="642" y="375"/>
                  <a:pt x="642" y="375"/>
                </a:cubicBezTo>
                <a:cubicBezTo>
                  <a:pt x="642" y="374"/>
                  <a:pt x="642" y="374"/>
                  <a:pt x="642" y="373"/>
                </a:cubicBezTo>
                <a:cubicBezTo>
                  <a:pt x="645" y="371"/>
                  <a:pt x="647" y="369"/>
                  <a:pt x="649" y="368"/>
                </a:cubicBezTo>
                <a:cubicBezTo>
                  <a:pt x="674" y="354"/>
                  <a:pt x="699" y="341"/>
                  <a:pt x="724" y="327"/>
                </a:cubicBezTo>
                <a:cubicBezTo>
                  <a:pt x="730" y="324"/>
                  <a:pt x="737" y="322"/>
                  <a:pt x="743" y="320"/>
                </a:cubicBezTo>
                <a:cubicBezTo>
                  <a:pt x="744" y="319"/>
                  <a:pt x="746" y="321"/>
                  <a:pt x="747" y="322"/>
                </a:cubicBezTo>
                <a:cubicBezTo>
                  <a:pt x="747" y="322"/>
                  <a:pt x="746" y="325"/>
                  <a:pt x="745" y="325"/>
                </a:cubicBezTo>
                <a:cubicBezTo>
                  <a:pt x="743" y="327"/>
                  <a:pt x="741" y="327"/>
                  <a:pt x="739" y="328"/>
                </a:cubicBezTo>
                <a:cubicBezTo>
                  <a:pt x="725" y="335"/>
                  <a:pt x="710" y="341"/>
                  <a:pt x="696" y="348"/>
                </a:cubicBezTo>
                <a:cubicBezTo>
                  <a:pt x="680" y="357"/>
                  <a:pt x="664" y="366"/>
                  <a:pt x="647" y="375"/>
                </a:cubicBezTo>
                <a:cubicBezTo>
                  <a:pt x="646" y="376"/>
                  <a:pt x="645" y="376"/>
                  <a:pt x="643" y="376"/>
                </a:cubicBezTo>
                <a:close/>
                <a:moveTo>
                  <a:pt x="667" y="478"/>
                </a:moveTo>
                <a:cubicBezTo>
                  <a:pt x="665" y="477"/>
                  <a:pt x="665" y="477"/>
                  <a:pt x="664" y="476"/>
                </a:cubicBezTo>
                <a:cubicBezTo>
                  <a:pt x="664" y="476"/>
                  <a:pt x="664" y="475"/>
                  <a:pt x="664" y="475"/>
                </a:cubicBezTo>
                <a:cubicBezTo>
                  <a:pt x="668" y="473"/>
                  <a:pt x="671" y="470"/>
                  <a:pt x="674" y="468"/>
                </a:cubicBezTo>
                <a:cubicBezTo>
                  <a:pt x="697" y="460"/>
                  <a:pt x="720" y="451"/>
                  <a:pt x="744" y="442"/>
                </a:cubicBezTo>
                <a:cubicBezTo>
                  <a:pt x="752" y="439"/>
                  <a:pt x="761" y="438"/>
                  <a:pt x="770" y="436"/>
                </a:cubicBezTo>
                <a:cubicBezTo>
                  <a:pt x="771" y="435"/>
                  <a:pt x="772" y="435"/>
                  <a:pt x="773" y="436"/>
                </a:cubicBezTo>
                <a:cubicBezTo>
                  <a:pt x="774" y="436"/>
                  <a:pt x="775" y="437"/>
                  <a:pt x="775" y="438"/>
                </a:cubicBezTo>
                <a:cubicBezTo>
                  <a:pt x="775" y="438"/>
                  <a:pt x="775" y="440"/>
                  <a:pt x="774" y="440"/>
                </a:cubicBezTo>
                <a:cubicBezTo>
                  <a:pt x="773" y="441"/>
                  <a:pt x="772" y="442"/>
                  <a:pt x="770" y="442"/>
                </a:cubicBezTo>
                <a:cubicBezTo>
                  <a:pt x="753" y="445"/>
                  <a:pt x="737" y="452"/>
                  <a:pt x="720" y="458"/>
                </a:cubicBezTo>
                <a:cubicBezTo>
                  <a:pt x="704" y="464"/>
                  <a:pt x="688" y="470"/>
                  <a:pt x="672" y="476"/>
                </a:cubicBezTo>
                <a:cubicBezTo>
                  <a:pt x="670" y="477"/>
                  <a:pt x="668" y="477"/>
                  <a:pt x="667" y="478"/>
                </a:cubicBezTo>
                <a:close/>
                <a:moveTo>
                  <a:pt x="710" y="395"/>
                </a:moveTo>
                <a:cubicBezTo>
                  <a:pt x="710" y="396"/>
                  <a:pt x="709" y="397"/>
                  <a:pt x="709" y="398"/>
                </a:cubicBezTo>
                <a:cubicBezTo>
                  <a:pt x="706" y="399"/>
                  <a:pt x="704" y="400"/>
                  <a:pt x="702" y="401"/>
                </a:cubicBezTo>
                <a:cubicBezTo>
                  <a:pt x="682" y="408"/>
                  <a:pt x="663" y="418"/>
                  <a:pt x="645" y="429"/>
                </a:cubicBezTo>
                <a:cubicBezTo>
                  <a:pt x="631" y="437"/>
                  <a:pt x="617" y="445"/>
                  <a:pt x="603" y="453"/>
                </a:cubicBezTo>
                <a:cubicBezTo>
                  <a:pt x="601" y="454"/>
                  <a:pt x="599" y="455"/>
                  <a:pt x="597" y="455"/>
                </a:cubicBezTo>
                <a:cubicBezTo>
                  <a:pt x="597" y="455"/>
                  <a:pt x="596" y="455"/>
                  <a:pt x="596" y="454"/>
                </a:cubicBezTo>
                <a:cubicBezTo>
                  <a:pt x="596" y="454"/>
                  <a:pt x="595" y="452"/>
                  <a:pt x="596" y="452"/>
                </a:cubicBezTo>
                <a:cubicBezTo>
                  <a:pt x="597" y="451"/>
                  <a:pt x="598" y="449"/>
                  <a:pt x="599" y="449"/>
                </a:cubicBezTo>
                <a:cubicBezTo>
                  <a:pt x="632" y="431"/>
                  <a:pt x="663" y="408"/>
                  <a:pt x="699" y="395"/>
                </a:cubicBezTo>
                <a:cubicBezTo>
                  <a:pt x="702" y="394"/>
                  <a:pt x="705" y="393"/>
                  <a:pt x="708" y="393"/>
                </a:cubicBezTo>
                <a:cubicBezTo>
                  <a:pt x="708" y="393"/>
                  <a:pt x="709" y="393"/>
                  <a:pt x="710" y="394"/>
                </a:cubicBezTo>
                <a:cubicBezTo>
                  <a:pt x="710" y="394"/>
                  <a:pt x="710" y="395"/>
                  <a:pt x="710" y="395"/>
                </a:cubicBezTo>
                <a:close/>
                <a:moveTo>
                  <a:pt x="667" y="392"/>
                </a:moveTo>
                <a:cubicBezTo>
                  <a:pt x="666" y="392"/>
                  <a:pt x="665" y="394"/>
                  <a:pt x="664" y="394"/>
                </a:cubicBezTo>
                <a:cubicBezTo>
                  <a:pt x="627" y="411"/>
                  <a:pt x="594" y="434"/>
                  <a:pt x="564" y="461"/>
                </a:cubicBezTo>
                <a:cubicBezTo>
                  <a:pt x="562" y="463"/>
                  <a:pt x="559" y="465"/>
                  <a:pt x="557" y="466"/>
                </a:cubicBezTo>
                <a:cubicBezTo>
                  <a:pt x="556" y="467"/>
                  <a:pt x="555" y="466"/>
                  <a:pt x="554" y="466"/>
                </a:cubicBezTo>
                <a:cubicBezTo>
                  <a:pt x="554" y="466"/>
                  <a:pt x="554" y="465"/>
                  <a:pt x="554" y="465"/>
                </a:cubicBezTo>
                <a:cubicBezTo>
                  <a:pt x="555" y="463"/>
                  <a:pt x="556" y="461"/>
                  <a:pt x="558" y="460"/>
                </a:cubicBezTo>
                <a:cubicBezTo>
                  <a:pt x="568" y="451"/>
                  <a:pt x="578" y="441"/>
                  <a:pt x="589" y="433"/>
                </a:cubicBezTo>
                <a:cubicBezTo>
                  <a:pt x="608" y="418"/>
                  <a:pt x="629" y="404"/>
                  <a:pt x="651" y="393"/>
                </a:cubicBezTo>
                <a:cubicBezTo>
                  <a:pt x="655" y="391"/>
                  <a:pt x="660" y="389"/>
                  <a:pt x="664" y="388"/>
                </a:cubicBezTo>
                <a:cubicBezTo>
                  <a:pt x="665" y="388"/>
                  <a:pt x="666" y="389"/>
                  <a:pt x="666" y="390"/>
                </a:cubicBezTo>
                <a:cubicBezTo>
                  <a:pt x="667" y="390"/>
                  <a:pt x="666" y="391"/>
                  <a:pt x="667" y="392"/>
                </a:cubicBezTo>
                <a:close/>
                <a:moveTo>
                  <a:pt x="693" y="523"/>
                </a:moveTo>
                <a:cubicBezTo>
                  <a:pt x="693" y="524"/>
                  <a:pt x="693" y="525"/>
                  <a:pt x="692" y="525"/>
                </a:cubicBezTo>
                <a:cubicBezTo>
                  <a:pt x="691" y="526"/>
                  <a:pt x="689" y="527"/>
                  <a:pt x="688" y="527"/>
                </a:cubicBezTo>
                <a:cubicBezTo>
                  <a:pt x="653" y="538"/>
                  <a:pt x="621" y="556"/>
                  <a:pt x="590" y="575"/>
                </a:cubicBezTo>
                <a:cubicBezTo>
                  <a:pt x="583" y="579"/>
                  <a:pt x="577" y="584"/>
                  <a:pt x="570" y="588"/>
                </a:cubicBezTo>
                <a:cubicBezTo>
                  <a:pt x="569" y="589"/>
                  <a:pt x="568" y="588"/>
                  <a:pt x="567" y="588"/>
                </a:cubicBezTo>
                <a:cubicBezTo>
                  <a:pt x="567" y="587"/>
                  <a:pt x="567" y="586"/>
                  <a:pt x="567" y="585"/>
                </a:cubicBezTo>
                <a:cubicBezTo>
                  <a:pt x="570" y="582"/>
                  <a:pt x="573" y="579"/>
                  <a:pt x="576" y="577"/>
                </a:cubicBezTo>
                <a:cubicBezTo>
                  <a:pt x="611" y="554"/>
                  <a:pt x="648" y="534"/>
                  <a:pt x="688" y="521"/>
                </a:cubicBezTo>
                <a:cubicBezTo>
                  <a:pt x="689" y="521"/>
                  <a:pt x="690" y="520"/>
                  <a:pt x="691" y="521"/>
                </a:cubicBezTo>
                <a:cubicBezTo>
                  <a:pt x="692" y="521"/>
                  <a:pt x="692" y="522"/>
                  <a:pt x="693" y="523"/>
                </a:cubicBezTo>
                <a:close/>
                <a:moveTo>
                  <a:pt x="502" y="449"/>
                </a:moveTo>
                <a:cubicBezTo>
                  <a:pt x="501" y="448"/>
                  <a:pt x="499" y="447"/>
                  <a:pt x="497" y="446"/>
                </a:cubicBezTo>
                <a:cubicBezTo>
                  <a:pt x="497" y="446"/>
                  <a:pt x="497" y="444"/>
                  <a:pt x="497" y="443"/>
                </a:cubicBezTo>
                <a:cubicBezTo>
                  <a:pt x="497" y="443"/>
                  <a:pt x="498" y="442"/>
                  <a:pt x="498" y="442"/>
                </a:cubicBezTo>
                <a:cubicBezTo>
                  <a:pt x="500" y="443"/>
                  <a:pt x="502" y="444"/>
                  <a:pt x="504" y="445"/>
                </a:cubicBezTo>
                <a:cubicBezTo>
                  <a:pt x="505" y="446"/>
                  <a:pt x="505" y="447"/>
                  <a:pt x="505" y="447"/>
                </a:cubicBezTo>
                <a:cubicBezTo>
                  <a:pt x="504" y="447"/>
                  <a:pt x="503" y="448"/>
                  <a:pt x="502" y="449"/>
                </a:cubicBezTo>
                <a:close/>
                <a:moveTo>
                  <a:pt x="350" y="292"/>
                </a:moveTo>
                <a:cubicBezTo>
                  <a:pt x="348" y="291"/>
                  <a:pt x="346" y="290"/>
                  <a:pt x="344" y="289"/>
                </a:cubicBezTo>
                <a:cubicBezTo>
                  <a:pt x="343" y="289"/>
                  <a:pt x="343" y="287"/>
                  <a:pt x="343" y="287"/>
                </a:cubicBezTo>
                <a:cubicBezTo>
                  <a:pt x="343" y="286"/>
                  <a:pt x="345" y="285"/>
                  <a:pt x="345" y="285"/>
                </a:cubicBezTo>
                <a:cubicBezTo>
                  <a:pt x="348" y="286"/>
                  <a:pt x="351" y="287"/>
                  <a:pt x="354" y="288"/>
                </a:cubicBezTo>
                <a:cubicBezTo>
                  <a:pt x="354" y="289"/>
                  <a:pt x="355" y="290"/>
                  <a:pt x="355" y="291"/>
                </a:cubicBezTo>
                <a:cubicBezTo>
                  <a:pt x="354" y="291"/>
                  <a:pt x="353" y="292"/>
                  <a:pt x="352" y="292"/>
                </a:cubicBezTo>
                <a:cubicBezTo>
                  <a:pt x="352" y="292"/>
                  <a:pt x="351" y="292"/>
                  <a:pt x="350" y="292"/>
                </a:cubicBezTo>
                <a:close/>
                <a:moveTo>
                  <a:pt x="409" y="376"/>
                </a:moveTo>
                <a:cubicBezTo>
                  <a:pt x="406" y="374"/>
                  <a:pt x="403" y="373"/>
                  <a:pt x="399" y="371"/>
                </a:cubicBezTo>
                <a:cubicBezTo>
                  <a:pt x="399" y="370"/>
                  <a:pt x="399" y="369"/>
                  <a:pt x="399" y="368"/>
                </a:cubicBezTo>
                <a:cubicBezTo>
                  <a:pt x="399" y="368"/>
                  <a:pt x="399" y="367"/>
                  <a:pt x="400" y="367"/>
                </a:cubicBezTo>
                <a:cubicBezTo>
                  <a:pt x="404" y="366"/>
                  <a:pt x="410" y="369"/>
                  <a:pt x="411" y="373"/>
                </a:cubicBezTo>
                <a:cubicBezTo>
                  <a:pt x="411" y="374"/>
                  <a:pt x="410" y="375"/>
                  <a:pt x="409" y="376"/>
                </a:cubicBezTo>
                <a:close/>
                <a:moveTo>
                  <a:pt x="508" y="435"/>
                </a:moveTo>
                <a:cubicBezTo>
                  <a:pt x="500" y="432"/>
                  <a:pt x="494" y="428"/>
                  <a:pt x="488" y="423"/>
                </a:cubicBezTo>
                <a:cubicBezTo>
                  <a:pt x="487" y="423"/>
                  <a:pt x="487" y="421"/>
                  <a:pt x="487" y="421"/>
                </a:cubicBezTo>
                <a:cubicBezTo>
                  <a:pt x="487" y="420"/>
                  <a:pt x="489" y="420"/>
                  <a:pt x="489" y="420"/>
                </a:cubicBezTo>
                <a:cubicBezTo>
                  <a:pt x="498" y="422"/>
                  <a:pt x="502" y="426"/>
                  <a:pt x="508" y="435"/>
                </a:cubicBezTo>
                <a:close/>
                <a:moveTo>
                  <a:pt x="432" y="518"/>
                </a:moveTo>
                <a:cubicBezTo>
                  <a:pt x="437" y="520"/>
                  <a:pt x="442" y="521"/>
                  <a:pt x="447" y="523"/>
                </a:cubicBezTo>
                <a:cubicBezTo>
                  <a:pt x="448" y="524"/>
                  <a:pt x="448" y="525"/>
                  <a:pt x="448" y="526"/>
                </a:cubicBezTo>
                <a:cubicBezTo>
                  <a:pt x="448" y="527"/>
                  <a:pt x="447" y="528"/>
                  <a:pt x="446" y="527"/>
                </a:cubicBezTo>
                <a:cubicBezTo>
                  <a:pt x="441" y="526"/>
                  <a:pt x="436" y="525"/>
                  <a:pt x="430" y="523"/>
                </a:cubicBezTo>
                <a:cubicBezTo>
                  <a:pt x="428" y="523"/>
                  <a:pt x="426" y="522"/>
                  <a:pt x="427" y="520"/>
                </a:cubicBezTo>
                <a:cubicBezTo>
                  <a:pt x="428" y="519"/>
                  <a:pt x="430" y="519"/>
                  <a:pt x="432" y="518"/>
                </a:cubicBezTo>
                <a:close/>
                <a:moveTo>
                  <a:pt x="488" y="467"/>
                </a:moveTo>
                <a:cubicBezTo>
                  <a:pt x="488" y="467"/>
                  <a:pt x="488" y="466"/>
                  <a:pt x="488" y="466"/>
                </a:cubicBezTo>
                <a:cubicBezTo>
                  <a:pt x="489" y="465"/>
                  <a:pt x="489" y="465"/>
                  <a:pt x="490" y="465"/>
                </a:cubicBezTo>
                <a:cubicBezTo>
                  <a:pt x="494" y="467"/>
                  <a:pt x="499" y="469"/>
                  <a:pt x="503" y="471"/>
                </a:cubicBezTo>
                <a:cubicBezTo>
                  <a:pt x="505" y="473"/>
                  <a:pt x="506" y="475"/>
                  <a:pt x="507" y="477"/>
                </a:cubicBezTo>
                <a:cubicBezTo>
                  <a:pt x="508" y="479"/>
                  <a:pt x="504" y="478"/>
                  <a:pt x="500" y="476"/>
                </a:cubicBezTo>
                <a:cubicBezTo>
                  <a:pt x="496" y="474"/>
                  <a:pt x="493" y="472"/>
                  <a:pt x="490" y="469"/>
                </a:cubicBezTo>
                <a:cubicBezTo>
                  <a:pt x="489" y="469"/>
                  <a:pt x="489" y="468"/>
                  <a:pt x="488" y="467"/>
                </a:cubicBezTo>
                <a:close/>
                <a:moveTo>
                  <a:pt x="456" y="561"/>
                </a:moveTo>
                <a:cubicBezTo>
                  <a:pt x="448" y="560"/>
                  <a:pt x="440" y="559"/>
                  <a:pt x="432" y="557"/>
                </a:cubicBezTo>
                <a:cubicBezTo>
                  <a:pt x="431" y="557"/>
                  <a:pt x="431" y="556"/>
                  <a:pt x="430" y="555"/>
                </a:cubicBezTo>
                <a:cubicBezTo>
                  <a:pt x="431" y="554"/>
                  <a:pt x="432" y="553"/>
                  <a:pt x="433" y="553"/>
                </a:cubicBezTo>
                <a:cubicBezTo>
                  <a:pt x="442" y="552"/>
                  <a:pt x="449" y="555"/>
                  <a:pt x="456" y="561"/>
                </a:cubicBezTo>
                <a:close/>
                <a:moveTo>
                  <a:pt x="458" y="404"/>
                </a:moveTo>
                <a:cubicBezTo>
                  <a:pt x="451" y="400"/>
                  <a:pt x="444" y="396"/>
                  <a:pt x="437" y="391"/>
                </a:cubicBezTo>
                <a:cubicBezTo>
                  <a:pt x="436" y="391"/>
                  <a:pt x="436" y="389"/>
                  <a:pt x="437" y="388"/>
                </a:cubicBezTo>
                <a:cubicBezTo>
                  <a:pt x="438" y="388"/>
                  <a:pt x="440" y="387"/>
                  <a:pt x="440" y="387"/>
                </a:cubicBezTo>
                <a:cubicBezTo>
                  <a:pt x="447" y="392"/>
                  <a:pt x="453" y="396"/>
                  <a:pt x="460" y="401"/>
                </a:cubicBezTo>
                <a:cubicBezTo>
                  <a:pt x="460" y="401"/>
                  <a:pt x="460" y="403"/>
                  <a:pt x="460" y="403"/>
                </a:cubicBezTo>
                <a:cubicBezTo>
                  <a:pt x="460" y="404"/>
                  <a:pt x="459" y="404"/>
                  <a:pt x="458" y="404"/>
                </a:cubicBezTo>
                <a:close/>
                <a:moveTo>
                  <a:pt x="350" y="512"/>
                </a:moveTo>
                <a:cubicBezTo>
                  <a:pt x="342" y="511"/>
                  <a:pt x="334" y="511"/>
                  <a:pt x="327" y="510"/>
                </a:cubicBezTo>
                <a:cubicBezTo>
                  <a:pt x="326" y="509"/>
                  <a:pt x="325" y="507"/>
                  <a:pt x="324" y="506"/>
                </a:cubicBezTo>
                <a:cubicBezTo>
                  <a:pt x="325" y="506"/>
                  <a:pt x="327" y="504"/>
                  <a:pt x="327" y="504"/>
                </a:cubicBezTo>
                <a:cubicBezTo>
                  <a:pt x="335" y="505"/>
                  <a:pt x="343" y="507"/>
                  <a:pt x="351" y="508"/>
                </a:cubicBezTo>
                <a:cubicBezTo>
                  <a:pt x="352" y="508"/>
                  <a:pt x="353" y="510"/>
                  <a:pt x="353" y="511"/>
                </a:cubicBezTo>
                <a:cubicBezTo>
                  <a:pt x="353" y="511"/>
                  <a:pt x="352" y="512"/>
                  <a:pt x="351" y="512"/>
                </a:cubicBezTo>
                <a:cubicBezTo>
                  <a:pt x="350" y="513"/>
                  <a:pt x="350" y="512"/>
                  <a:pt x="350" y="512"/>
                </a:cubicBezTo>
                <a:close/>
                <a:moveTo>
                  <a:pt x="503" y="406"/>
                </a:moveTo>
                <a:cubicBezTo>
                  <a:pt x="502" y="406"/>
                  <a:pt x="501" y="407"/>
                  <a:pt x="501" y="406"/>
                </a:cubicBezTo>
                <a:cubicBezTo>
                  <a:pt x="491" y="400"/>
                  <a:pt x="481" y="393"/>
                  <a:pt x="472" y="386"/>
                </a:cubicBezTo>
                <a:cubicBezTo>
                  <a:pt x="472" y="386"/>
                  <a:pt x="472" y="384"/>
                  <a:pt x="472" y="384"/>
                </a:cubicBezTo>
                <a:cubicBezTo>
                  <a:pt x="473" y="383"/>
                  <a:pt x="474" y="383"/>
                  <a:pt x="475" y="383"/>
                </a:cubicBezTo>
                <a:cubicBezTo>
                  <a:pt x="475" y="383"/>
                  <a:pt x="476" y="383"/>
                  <a:pt x="476" y="383"/>
                </a:cubicBezTo>
                <a:cubicBezTo>
                  <a:pt x="485" y="390"/>
                  <a:pt x="495" y="397"/>
                  <a:pt x="504" y="404"/>
                </a:cubicBezTo>
                <a:cubicBezTo>
                  <a:pt x="504" y="404"/>
                  <a:pt x="503" y="406"/>
                  <a:pt x="503" y="406"/>
                </a:cubicBezTo>
                <a:close/>
                <a:moveTo>
                  <a:pt x="518" y="579"/>
                </a:moveTo>
                <a:cubicBezTo>
                  <a:pt x="515" y="578"/>
                  <a:pt x="514" y="578"/>
                  <a:pt x="513" y="578"/>
                </a:cubicBezTo>
                <a:cubicBezTo>
                  <a:pt x="502" y="574"/>
                  <a:pt x="490" y="569"/>
                  <a:pt x="479" y="565"/>
                </a:cubicBezTo>
                <a:cubicBezTo>
                  <a:pt x="479" y="565"/>
                  <a:pt x="479" y="564"/>
                  <a:pt x="478" y="563"/>
                </a:cubicBezTo>
                <a:cubicBezTo>
                  <a:pt x="490" y="562"/>
                  <a:pt x="499" y="567"/>
                  <a:pt x="509" y="571"/>
                </a:cubicBezTo>
                <a:cubicBezTo>
                  <a:pt x="512" y="572"/>
                  <a:pt x="516" y="574"/>
                  <a:pt x="518" y="579"/>
                </a:cubicBezTo>
                <a:close/>
                <a:moveTo>
                  <a:pt x="411" y="517"/>
                </a:moveTo>
                <a:cubicBezTo>
                  <a:pt x="399" y="519"/>
                  <a:pt x="387" y="516"/>
                  <a:pt x="376" y="513"/>
                </a:cubicBezTo>
                <a:cubicBezTo>
                  <a:pt x="376" y="513"/>
                  <a:pt x="375" y="512"/>
                  <a:pt x="375" y="511"/>
                </a:cubicBezTo>
                <a:cubicBezTo>
                  <a:pt x="376" y="510"/>
                  <a:pt x="377" y="509"/>
                  <a:pt x="378" y="509"/>
                </a:cubicBezTo>
                <a:cubicBezTo>
                  <a:pt x="387" y="510"/>
                  <a:pt x="396" y="512"/>
                  <a:pt x="406" y="514"/>
                </a:cubicBezTo>
                <a:cubicBezTo>
                  <a:pt x="407" y="514"/>
                  <a:pt x="409" y="516"/>
                  <a:pt x="411" y="517"/>
                </a:cubicBezTo>
                <a:close/>
                <a:moveTo>
                  <a:pt x="421" y="325"/>
                </a:moveTo>
                <a:cubicBezTo>
                  <a:pt x="420" y="325"/>
                  <a:pt x="419" y="325"/>
                  <a:pt x="418" y="325"/>
                </a:cubicBezTo>
                <a:cubicBezTo>
                  <a:pt x="407" y="319"/>
                  <a:pt x="396" y="313"/>
                  <a:pt x="385" y="307"/>
                </a:cubicBezTo>
                <a:cubicBezTo>
                  <a:pt x="384" y="307"/>
                  <a:pt x="384" y="305"/>
                  <a:pt x="384" y="305"/>
                </a:cubicBezTo>
                <a:cubicBezTo>
                  <a:pt x="385" y="304"/>
                  <a:pt x="386" y="304"/>
                  <a:pt x="387" y="303"/>
                </a:cubicBezTo>
                <a:cubicBezTo>
                  <a:pt x="388" y="303"/>
                  <a:pt x="389" y="303"/>
                  <a:pt x="390" y="304"/>
                </a:cubicBezTo>
                <a:cubicBezTo>
                  <a:pt x="400" y="310"/>
                  <a:pt x="411" y="315"/>
                  <a:pt x="421" y="321"/>
                </a:cubicBezTo>
                <a:cubicBezTo>
                  <a:pt x="422" y="322"/>
                  <a:pt x="422" y="323"/>
                  <a:pt x="422" y="324"/>
                </a:cubicBezTo>
                <a:cubicBezTo>
                  <a:pt x="422" y="324"/>
                  <a:pt x="422" y="325"/>
                  <a:pt x="421" y="325"/>
                </a:cubicBezTo>
                <a:close/>
                <a:moveTo>
                  <a:pt x="479" y="533"/>
                </a:moveTo>
                <a:cubicBezTo>
                  <a:pt x="479" y="533"/>
                  <a:pt x="479" y="532"/>
                  <a:pt x="480" y="532"/>
                </a:cubicBezTo>
                <a:cubicBezTo>
                  <a:pt x="481" y="532"/>
                  <a:pt x="483" y="532"/>
                  <a:pt x="484" y="533"/>
                </a:cubicBezTo>
                <a:cubicBezTo>
                  <a:pt x="495" y="538"/>
                  <a:pt x="505" y="543"/>
                  <a:pt x="515" y="548"/>
                </a:cubicBezTo>
                <a:cubicBezTo>
                  <a:pt x="516" y="548"/>
                  <a:pt x="516" y="550"/>
                  <a:pt x="517" y="552"/>
                </a:cubicBezTo>
                <a:cubicBezTo>
                  <a:pt x="516" y="552"/>
                  <a:pt x="515" y="552"/>
                  <a:pt x="514" y="552"/>
                </a:cubicBezTo>
                <a:cubicBezTo>
                  <a:pt x="502" y="547"/>
                  <a:pt x="491" y="541"/>
                  <a:pt x="480" y="536"/>
                </a:cubicBezTo>
                <a:cubicBezTo>
                  <a:pt x="479" y="536"/>
                  <a:pt x="479" y="534"/>
                  <a:pt x="479" y="533"/>
                </a:cubicBezTo>
                <a:close/>
                <a:moveTo>
                  <a:pt x="360" y="484"/>
                </a:moveTo>
                <a:cubicBezTo>
                  <a:pt x="352" y="483"/>
                  <a:pt x="344" y="482"/>
                  <a:pt x="336" y="480"/>
                </a:cubicBezTo>
                <a:cubicBezTo>
                  <a:pt x="335" y="480"/>
                  <a:pt x="334" y="479"/>
                  <a:pt x="334" y="478"/>
                </a:cubicBezTo>
                <a:cubicBezTo>
                  <a:pt x="335" y="477"/>
                  <a:pt x="336" y="475"/>
                  <a:pt x="337" y="475"/>
                </a:cubicBezTo>
                <a:cubicBezTo>
                  <a:pt x="348" y="476"/>
                  <a:pt x="359" y="477"/>
                  <a:pt x="370" y="479"/>
                </a:cubicBezTo>
                <a:cubicBezTo>
                  <a:pt x="371" y="479"/>
                  <a:pt x="372" y="479"/>
                  <a:pt x="373" y="480"/>
                </a:cubicBezTo>
                <a:cubicBezTo>
                  <a:pt x="374" y="480"/>
                  <a:pt x="374" y="481"/>
                  <a:pt x="375" y="481"/>
                </a:cubicBezTo>
                <a:cubicBezTo>
                  <a:pt x="374" y="482"/>
                  <a:pt x="373" y="484"/>
                  <a:pt x="372" y="484"/>
                </a:cubicBezTo>
                <a:cubicBezTo>
                  <a:pt x="368" y="484"/>
                  <a:pt x="364" y="483"/>
                  <a:pt x="360" y="483"/>
                </a:cubicBezTo>
                <a:cubicBezTo>
                  <a:pt x="360" y="483"/>
                  <a:pt x="360" y="483"/>
                  <a:pt x="360" y="484"/>
                </a:cubicBezTo>
                <a:close/>
                <a:moveTo>
                  <a:pt x="466" y="477"/>
                </a:moveTo>
                <a:cubicBezTo>
                  <a:pt x="467" y="476"/>
                  <a:pt x="469" y="475"/>
                  <a:pt x="469" y="475"/>
                </a:cubicBezTo>
                <a:cubicBezTo>
                  <a:pt x="476" y="478"/>
                  <a:pt x="482" y="481"/>
                  <a:pt x="488" y="485"/>
                </a:cubicBezTo>
                <a:cubicBezTo>
                  <a:pt x="498" y="490"/>
                  <a:pt x="508" y="496"/>
                  <a:pt x="519" y="502"/>
                </a:cubicBezTo>
                <a:cubicBezTo>
                  <a:pt x="520" y="503"/>
                  <a:pt x="520" y="505"/>
                  <a:pt x="520" y="506"/>
                </a:cubicBezTo>
                <a:cubicBezTo>
                  <a:pt x="520" y="508"/>
                  <a:pt x="517" y="508"/>
                  <a:pt x="515" y="507"/>
                </a:cubicBezTo>
                <a:cubicBezTo>
                  <a:pt x="514" y="507"/>
                  <a:pt x="513" y="506"/>
                  <a:pt x="511" y="505"/>
                </a:cubicBezTo>
                <a:cubicBezTo>
                  <a:pt x="509" y="504"/>
                  <a:pt x="506" y="502"/>
                  <a:pt x="503" y="501"/>
                </a:cubicBezTo>
                <a:cubicBezTo>
                  <a:pt x="492" y="494"/>
                  <a:pt x="480" y="487"/>
                  <a:pt x="468" y="480"/>
                </a:cubicBezTo>
                <a:cubicBezTo>
                  <a:pt x="467" y="479"/>
                  <a:pt x="467" y="478"/>
                  <a:pt x="466" y="477"/>
                </a:cubicBezTo>
                <a:close/>
                <a:moveTo>
                  <a:pt x="322" y="337"/>
                </a:moveTo>
                <a:cubicBezTo>
                  <a:pt x="341" y="340"/>
                  <a:pt x="357" y="346"/>
                  <a:pt x="373" y="354"/>
                </a:cubicBezTo>
                <a:cubicBezTo>
                  <a:pt x="374" y="354"/>
                  <a:pt x="374" y="356"/>
                  <a:pt x="375" y="357"/>
                </a:cubicBezTo>
                <a:cubicBezTo>
                  <a:pt x="374" y="357"/>
                  <a:pt x="372" y="358"/>
                  <a:pt x="371" y="358"/>
                </a:cubicBezTo>
                <a:cubicBezTo>
                  <a:pt x="367" y="357"/>
                  <a:pt x="362" y="355"/>
                  <a:pt x="357" y="353"/>
                </a:cubicBezTo>
                <a:cubicBezTo>
                  <a:pt x="348" y="349"/>
                  <a:pt x="339" y="346"/>
                  <a:pt x="328" y="345"/>
                </a:cubicBezTo>
                <a:cubicBezTo>
                  <a:pt x="325" y="345"/>
                  <a:pt x="323" y="343"/>
                  <a:pt x="320" y="342"/>
                </a:cubicBezTo>
                <a:cubicBezTo>
                  <a:pt x="319" y="342"/>
                  <a:pt x="318" y="341"/>
                  <a:pt x="319" y="340"/>
                </a:cubicBezTo>
                <a:cubicBezTo>
                  <a:pt x="319" y="339"/>
                  <a:pt x="320" y="338"/>
                  <a:pt x="321" y="338"/>
                </a:cubicBezTo>
                <a:cubicBezTo>
                  <a:pt x="322" y="337"/>
                  <a:pt x="322" y="337"/>
                  <a:pt x="322" y="337"/>
                </a:cubicBezTo>
                <a:close/>
                <a:moveTo>
                  <a:pt x="368" y="543"/>
                </a:moveTo>
                <a:cubicBezTo>
                  <a:pt x="380" y="545"/>
                  <a:pt x="394" y="547"/>
                  <a:pt x="407" y="550"/>
                </a:cubicBezTo>
                <a:cubicBezTo>
                  <a:pt x="409" y="550"/>
                  <a:pt x="411" y="551"/>
                  <a:pt x="413" y="552"/>
                </a:cubicBezTo>
                <a:cubicBezTo>
                  <a:pt x="413" y="552"/>
                  <a:pt x="414" y="553"/>
                  <a:pt x="414" y="553"/>
                </a:cubicBezTo>
                <a:cubicBezTo>
                  <a:pt x="413" y="554"/>
                  <a:pt x="413" y="555"/>
                  <a:pt x="412" y="555"/>
                </a:cubicBezTo>
                <a:cubicBezTo>
                  <a:pt x="406" y="554"/>
                  <a:pt x="400" y="553"/>
                  <a:pt x="394" y="553"/>
                </a:cubicBezTo>
                <a:cubicBezTo>
                  <a:pt x="381" y="552"/>
                  <a:pt x="368" y="551"/>
                  <a:pt x="355" y="550"/>
                </a:cubicBezTo>
                <a:cubicBezTo>
                  <a:pt x="354" y="550"/>
                  <a:pt x="352" y="550"/>
                  <a:pt x="351" y="549"/>
                </a:cubicBezTo>
                <a:cubicBezTo>
                  <a:pt x="350" y="549"/>
                  <a:pt x="348" y="547"/>
                  <a:pt x="348" y="546"/>
                </a:cubicBezTo>
                <a:cubicBezTo>
                  <a:pt x="348" y="545"/>
                  <a:pt x="350" y="543"/>
                  <a:pt x="351" y="543"/>
                </a:cubicBezTo>
                <a:cubicBezTo>
                  <a:pt x="356" y="543"/>
                  <a:pt x="361" y="543"/>
                  <a:pt x="368" y="543"/>
                </a:cubicBezTo>
                <a:close/>
                <a:moveTo>
                  <a:pt x="525" y="602"/>
                </a:moveTo>
                <a:cubicBezTo>
                  <a:pt x="521" y="605"/>
                  <a:pt x="519" y="602"/>
                  <a:pt x="516" y="602"/>
                </a:cubicBezTo>
                <a:cubicBezTo>
                  <a:pt x="504" y="598"/>
                  <a:pt x="492" y="594"/>
                  <a:pt x="480" y="591"/>
                </a:cubicBezTo>
                <a:cubicBezTo>
                  <a:pt x="473" y="589"/>
                  <a:pt x="466" y="589"/>
                  <a:pt x="459" y="589"/>
                </a:cubicBezTo>
                <a:cubicBezTo>
                  <a:pt x="458" y="589"/>
                  <a:pt x="457" y="587"/>
                  <a:pt x="457" y="587"/>
                </a:cubicBezTo>
                <a:cubicBezTo>
                  <a:pt x="457" y="586"/>
                  <a:pt x="458" y="584"/>
                  <a:pt x="459" y="584"/>
                </a:cubicBezTo>
                <a:cubicBezTo>
                  <a:pt x="465" y="584"/>
                  <a:pt x="471" y="583"/>
                  <a:pt x="477" y="584"/>
                </a:cubicBezTo>
                <a:cubicBezTo>
                  <a:pt x="491" y="588"/>
                  <a:pt x="505" y="593"/>
                  <a:pt x="520" y="598"/>
                </a:cubicBezTo>
                <a:cubicBezTo>
                  <a:pt x="522" y="598"/>
                  <a:pt x="523" y="601"/>
                  <a:pt x="525" y="602"/>
                </a:cubicBezTo>
                <a:close/>
                <a:moveTo>
                  <a:pt x="506" y="387"/>
                </a:moveTo>
                <a:cubicBezTo>
                  <a:pt x="492" y="376"/>
                  <a:pt x="478" y="365"/>
                  <a:pt x="465" y="354"/>
                </a:cubicBezTo>
                <a:cubicBezTo>
                  <a:pt x="456" y="348"/>
                  <a:pt x="447" y="341"/>
                  <a:pt x="438" y="334"/>
                </a:cubicBezTo>
                <a:cubicBezTo>
                  <a:pt x="438" y="334"/>
                  <a:pt x="437" y="332"/>
                  <a:pt x="438" y="332"/>
                </a:cubicBezTo>
                <a:cubicBezTo>
                  <a:pt x="438" y="331"/>
                  <a:pt x="440" y="331"/>
                  <a:pt x="440" y="331"/>
                </a:cubicBezTo>
                <a:cubicBezTo>
                  <a:pt x="442" y="331"/>
                  <a:pt x="443" y="332"/>
                  <a:pt x="444" y="333"/>
                </a:cubicBezTo>
                <a:cubicBezTo>
                  <a:pt x="464" y="348"/>
                  <a:pt x="483" y="363"/>
                  <a:pt x="503" y="378"/>
                </a:cubicBezTo>
                <a:cubicBezTo>
                  <a:pt x="505" y="380"/>
                  <a:pt x="506" y="383"/>
                  <a:pt x="508" y="385"/>
                </a:cubicBezTo>
                <a:cubicBezTo>
                  <a:pt x="507" y="386"/>
                  <a:pt x="507" y="386"/>
                  <a:pt x="506" y="387"/>
                </a:cubicBezTo>
                <a:close/>
                <a:moveTo>
                  <a:pt x="416" y="582"/>
                </a:moveTo>
                <a:cubicBezTo>
                  <a:pt x="410" y="582"/>
                  <a:pt x="407" y="583"/>
                  <a:pt x="404" y="582"/>
                </a:cubicBezTo>
                <a:cubicBezTo>
                  <a:pt x="387" y="579"/>
                  <a:pt x="369" y="580"/>
                  <a:pt x="352" y="582"/>
                </a:cubicBezTo>
                <a:cubicBezTo>
                  <a:pt x="346" y="583"/>
                  <a:pt x="339" y="583"/>
                  <a:pt x="333" y="582"/>
                </a:cubicBezTo>
                <a:cubicBezTo>
                  <a:pt x="332" y="582"/>
                  <a:pt x="331" y="580"/>
                  <a:pt x="331" y="579"/>
                </a:cubicBezTo>
                <a:cubicBezTo>
                  <a:pt x="331" y="579"/>
                  <a:pt x="332" y="577"/>
                  <a:pt x="332" y="577"/>
                </a:cubicBezTo>
                <a:cubicBezTo>
                  <a:pt x="334" y="576"/>
                  <a:pt x="335" y="575"/>
                  <a:pt x="337" y="575"/>
                </a:cubicBezTo>
                <a:cubicBezTo>
                  <a:pt x="356" y="575"/>
                  <a:pt x="375" y="572"/>
                  <a:pt x="394" y="575"/>
                </a:cubicBezTo>
                <a:cubicBezTo>
                  <a:pt x="399" y="576"/>
                  <a:pt x="404" y="577"/>
                  <a:pt x="409" y="578"/>
                </a:cubicBezTo>
                <a:cubicBezTo>
                  <a:pt x="411" y="578"/>
                  <a:pt x="412" y="580"/>
                  <a:pt x="416" y="582"/>
                </a:cubicBezTo>
                <a:close/>
                <a:moveTo>
                  <a:pt x="516" y="530"/>
                </a:moveTo>
                <a:cubicBezTo>
                  <a:pt x="514" y="530"/>
                  <a:pt x="513" y="530"/>
                  <a:pt x="512" y="530"/>
                </a:cubicBezTo>
                <a:cubicBezTo>
                  <a:pt x="479" y="514"/>
                  <a:pt x="445" y="500"/>
                  <a:pt x="409" y="491"/>
                </a:cubicBezTo>
                <a:cubicBezTo>
                  <a:pt x="408" y="490"/>
                  <a:pt x="407" y="490"/>
                  <a:pt x="407" y="489"/>
                </a:cubicBezTo>
                <a:cubicBezTo>
                  <a:pt x="406" y="488"/>
                  <a:pt x="406" y="487"/>
                  <a:pt x="406" y="486"/>
                </a:cubicBezTo>
                <a:cubicBezTo>
                  <a:pt x="407" y="486"/>
                  <a:pt x="408" y="485"/>
                  <a:pt x="408" y="485"/>
                </a:cubicBezTo>
                <a:cubicBezTo>
                  <a:pt x="410" y="485"/>
                  <a:pt x="412" y="485"/>
                  <a:pt x="414" y="486"/>
                </a:cubicBezTo>
                <a:cubicBezTo>
                  <a:pt x="424" y="489"/>
                  <a:pt x="435" y="492"/>
                  <a:pt x="445" y="496"/>
                </a:cubicBezTo>
                <a:cubicBezTo>
                  <a:pt x="464" y="504"/>
                  <a:pt x="484" y="512"/>
                  <a:pt x="503" y="520"/>
                </a:cubicBezTo>
                <a:cubicBezTo>
                  <a:pt x="508" y="522"/>
                  <a:pt x="513" y="524"/>
                  <a:pt x="516" y="530"/>
                </a:cubicBezTo>
                <a:close/>
                <a:moveTo>
                  <a:pt x="327" y="426"/>
                </a:moveTo>
                <a:cubicBezTo>
                  <a:pt x="332" y="427"/>
                  <a:pt x="338" y="427"/>
                  <a:pt x="344" y="429"/>
                </a:cubicBezTo>
                <a:cubicBezTo>
                  <a:pt x="363" y="433"/>
                  <a:pt x="383" y="438"/>
                  <a:pt x="402" y="444"/>
                </a:cubicBezTo>
                <a:cubicBezTo>
                  <a:pt x="415" y="448"/>
                  <a:pt x="427" y="453"/>
                  <a:pt x="439" y="458"/>
                </a:cubicBezTo>
                <a:cubicBezTo>
                  <a:pt x="440" y="459"/>
                  <a:pt x="441" y="459"/>
                  <a:pt x="441" y="460"/>
                </a:cubicBezTo>
                <a:cubicBezTo>
                  <a:pt x="442" y="461"/>
                  <a:pt x="442" y="462"/>
                  <a:pt x="442" y="463"/>
                </a:cubicBezTo>
                <a:cubicBezTo>
                  <a:pt x="441" y="463"/>
                  <a:pt x="440" y="464"/>
                  <a:pt x="439" y="464"/>
                </a:cubicBezTo>
                <a:cubicBezTo>
                  <a:pt x="432" y="461"/>
                  <a:pt x="424" y="459"/>
                  <a:pt x="417" y="456"/>
                </a:cubicBezTo>
                <a:cubicBezTo>
                  <a:pt x="404" y="449"/>
                  <a:pt x="390" y="445"/>
                  <a:pt x="377" y="442"/>
                </a:cubicBezTo>
                <a:cubicBezTo>
                  <a:pt x="364" y="439"/>
                  <a:pt x="352" y="436"/>
                  <a:pt x="340" y="433"/>
                </a:cubicBezTo>
                <a:cubicBezTo>
                  <a:pt x="334" y="432"/>
                  <a:pt x="329" y="432"/>
                  <a:pt x="323" y="431"/>
                </a:cubicBezTo>
                <a:cubicBezTo>
                  <a:pt x="323" y="431"/>
                  <a:pt x="322" y="430"/>
                  <a:pt x="321" y="429"/>
                </a:cubicBezTo>
                <a:cubicBezTo>
                  <a:pt x="322" y="428"/>
                  <a:pt x="323" y="427"/>
                  <a:pt x="324" y="427"/>
                </a:cubicBezTo>
                <a:cubicBezTo>
                  <a:pt x="324" y="426"/>
                  <a:pt x="325" y="426"/>
                  <a:pt x="327" y="426"/>
                </a:cubicBezTo>
                <a:close/>
                <a:moveTo>
                  <a:pt x="317" y="309"/>
                </a:moveTo>
                <a:cubicBezTo>
                  <a:pt x="318" y="308"/>
                  <a:pt x="318" y="307"/>
                  <a:pt x="319" y="307"/>
                </a:cubicBezTo>
                <a:cubicBezTo>
                  <a:pt x="320" y="307"/>
                  <a:pt x="322" y="307"/>
                  <a:pt x="323" y="307"/>
                </a:cubicBezTo>
                <a:cubicBezTo>
                  <a:pt x="338" y="312"/>
                  <a:pt x="353" y="316"/>
                  <a:pt x="368" y="322"/>
                </a:cubicBezTo>
                <a:cubicBezTo>
                  <a:pt x="396" y="333"/>
                  <a:pt x="422" y="348"/>
                  <a:pt x="447" y="364"/>
                </a:cubicBezTo>
                <a:cubicBezTo>
                  <a:pt x="449" y="366"/>
                  <a:pt x="451" y="368"/>
                  <a:pt x="453" y="370"/>
                </a:cubicBezTo>
                <a:cubicBezTo>
                  <a:pt x="454" y="370"/>
                  <a:pt x="454" y="371"/>
                  <a:pt x="453" y="371"/>
                </a:cubicBezTo>
                <a:cubicBezTo>
                  <a:pt x="453" y="372"/>
                  <a:pt x="453" y="372"/>
                  <a:pt x="452" y="372"/>
                </a:cubicBezTo>
                <a:cubicBezTo>
                  <a:pt x="451" y="372"/>
                  <a:pt x="450" y="372"/>
                  <a:pt x="450" y="372"/>
                </a:cubicBezTo>
                <a:cubicBezTo>
                  <a:pt x="443" y="368"/>
                  <a:pt x="436" y="364"/>
                  <a:pt x="430" y="360"/>
                </a:cubicBezTo>
                <a:cubicBezTo>
                  <a:pt x="397" y="340"/>
                  <a:pt x="363" y="323"/>
                  <a:pt x="325" y="314"/>
                </a:cubicBezTo>
                <a:cubicBezTo>
                  <a:pt x="322" y="314"/>
                  <a:pt x="320" y="313"/>
                  <a:pt x="318" y="311"/>
                </a:cubicBezTo>
                <a:cubicBezTo>
                  <a:pt x="317" y="311"/>
                  <a:pt x="317" y="310"/>
                  <a:pt x="317" y="309"/>
                </a:cubicBezTo>
                <a:close/>
                <a:moveTo>
                  <a:pt x="329" y="408"/>
                </a:moveTo>
                <a:cubicBezTo>
                  <a:pt x="330" y="407"/>
                  <a:pt x="330" y="406"/>
                  <a:pt x="331" y="405"/>
                </a:cubicBezTo>
                <a:cubicBezTo>
                  <a:pt x="332" y="405"/>
                  <a:pt x="334" y="405"/>
                  <a:pt x="335" y="405"/>
                </a:cubicBezTo>
                <a:cubicBezTo>
                  <a:pt x="373" y="415"/>
                  <a:pt x="410" y="425"/>
                  <a:pt x="446" y="443"/>
                </a:cubicBezTo>
                <a:cubicBezTo>
                  <a:pt x="449" y="444"/>
                  <a:pt x="452" y="446"/>
                  <a:pt x="455" y="448"/>
                </a:cubicBezTo>
                <a:cubicBezTo>
                  <a:pt x="456" y="449"/>
                  <a:pt x="457" y="451"/>
                  <a:pt x="457" y="451"/>
                </a:cubicBezTo>
                <a:cubicBezTo>
                  <a:pt x="456" y="454"/>
                  <a:pt x="454" y="453"/>
                  <a:pt x="452" y="452"/>
                </a:cubicBezTo>
                <a:cubicBezTo>
                  <a:pt x="450" y="451"/>
                  <a:pt x="448" y="450"/>
                  <a:pt x="445" y="449"/>
                </a:cubicBezTo>
                <a:cubicBezTo>
                  <a:pt x="411" y="432"/>
                  <a:pt x="374" y="421"/>
                  <a:pt x="336" y="412"/>
                </a:cubicBezTo>
                <a:cubicBezTo>
                  <a:pt x="334" y="412"/>
                  <a:pt x="332" y="411"/>
                  <a:pt x="331" y="410"/>
                </a:cubicBezTo>
                <a:cubicBezTo>
                  <a:pt x="330" y="410"/>
                  <a:pt x="330" y="409"/>
                  <a:pt x="329" y="408"/>
                </a:cubicBezTo>
                <a:close/>
                <a:moveTo>
                  <a:pt x="331" y="372"/>
                </a:moveTo>
                <a:cubicBezTo>
                  <a:pt x="338" y="374"/>
                  <a:pt x="344" y="375"/>
                  <a:pt x="350" y="377"/>
                </a:cubicBezTo>
                <a:cubicBezTo>
                  <a:pt x="373" y="384"/>
                  <a:pt x="396" y="392"/>
                  <a:pt x="419" y="401"/>
                </a:cubicBezTo>
                <a:cubicBezTo>
                  <a:pt x="434" y="407"/>
                  <a:pt x="447" y="416"/>
                  <a:pt x="462" y="423"/>
                </a:cubicBezTo>
                <a:cubicBezTo>
                  <a:pt x="462" y="423"/>
                  <a:pt x="463" y="424"/>
                  <a:pt x="463" y="424"/>
                </a:cubicBezTo>
                <a:cubicBezTo>
                  <a:pt x="464" y="426"/>
                  <a:pt x="465" y="427"/>
                  <a:pt x="466" y="429"/>
                </a:cubicBezTo>
                <a:cubicBezTo>
                  <a:pt x="464" y="429"/>
                  <a:pt x="462" y="429"/>
                  <a:pt x="461" y="429"/>
                </a:cubicBezTo>
                <a:cubicBezTo>
                  <a:pt x="452" y="424"/>
                  <a:pt x="444" y="419"/>
                  <a:pt x="435" y="415"/>
                </a:cubicBezTo>
                <a:cubicBezTo>
                  <a:pt x="425" y="410"/>
                  <a:pt x="413" y="405"/>
                  <a:pt x="402" y="401"/>
                </a:cubicBezTo>
                <a:cubicBezTo>
                  <a:pt x="379" y="392"/>
                  <a:pt x="357" y="384"/>
                  <a:pt x="333" y="379"/>
                </a:cubicBezTo>
                <a:cubicBezTo>
                  <a:pt x="332" y="379"/>
                  <a:pt x="331" y="379"/>
                  <a:pt x="331" y="379"/>
                </a:cubicBezTo>
                <a:cubicBezTo>
                  <a:pt x="330" y="378"/>
                  <a:pt x="329" y="376"/>
                  <a:pt x="327" y="375"/>
                </a:cubicBezTo>
                <a:cubicBezTo>
                  <a:pt x="329" y="374"/>
                  <a:pt x="330" y="373"/>
                  <a:pt x="331" y="372"/>
                </a:cubicBezTo>
                <a:close/>
                <a:moveTo>
                  <a:pt x="460" y="236"/>
                </a:moveTo>
                <a:cubicBezTo>
                  <a:pt x="460" y="239"/>
                  <a:pt x="459" y="241"/>
                  <a:pt x="458" y="242"/>
                </a:cubicBezTo>
                <a:cubicBezTo>
                  <a:pt x="458" y="243"/>
                  <a:pt x="457" y="243"/>
                  <a:pt x="456" y="243"/>
                </a:cubicBezTo>
                <a:cubicBezTo>
                  <a:pt x="456" y="243"/>
                  <a:pt x="455" y="242"/>
                  <a:pt x="455" y="242"/>
                </a:cubicBezTo>
                <a:cubicBezTo>
                  <a:pt x="455" y="240"/>
                  <a:pt x="454" y="238"/>
                  <a:pt x="455" y="236"/>
                </a:cubicBezTo>
                <a:cubicBezTo>
                  <a:pt x="455" y="235"/>
                  <a:pt x="457" y="234"/>
                  <a:pt x="458" y="233"/>
                </a:cubicBezTo>
                <a:cubicBezTo>
                  <a:pt x="458" y="234"/>
                  <a:pt x="459" y="235"/>
                  <a:pt x="460" y="236"/>
                </a:cubicBezTo>
                <a:close/>
                <a:moveTo>
                  <a:pt x="418" y="161"/>
                </a:moveTo>
                <a:cubicBezTo>
                  <a:pt x="418" y="162"/>
                  <a:pt x="417" y="163"/>
                  <a:pt x="417" y="163"/>
                </a:cubicBezTo>
                <a:cubicBezTo>
                  <a:pt x="413" y="165"/>
                  <a:pt x="409" y="166"/>
                  <a:pt x="406" y="167"/>
                </a:cubicBezTo>
                <a:cubicBezTo>
                  <a:pt x="404" y="167"/>
                  <a:pt x="402" y="166"/>
                  <a:pt x="400" y="165"/>
                </a:cubicBezTo>
                <a:cubicBezTo>
                  <a:pt x="399" y="164"/>
                  <a:pt x="402" y="161"/>
                  <a:pt x="405" y="160"/>
                </a:cubicBezTo>
                <a:cubicBezTo>
                  <a:pt x="409" y="160"/>
                  <a:pt x="413" y="159"/>
                  <a:pt x="417" y="159"/>
                </a:cubicBezTo>
                <a:cubicBezTo>
                  <a:pt x="417" y="159"/>
                  <a:pt x="418" y="160"/>
                  <a:pt x="418" y="161"/>
                </a:cubicBezTo>
                <a:close/>
                <a:moveTo>
                  <a:pt x="489" y="19"/>
                </a:moveTo>
                <a:cubicBezTo>
                  <a:pt x="489" y="15"/>
                  <a:pt x="490" y="11"/>
                  <a:pt x="491" y="7"/>
                </a:cubicBezTo>
                <a:cubicBezTo>
                  <a:pt x="492" y="6"/>
                  <a:pt x="493" y="5"/>
                  <a:pt x="495" y="4"/>
                </a:cubicBezTo>
                <a:cubicBezTo>
                  <a:pt x="495" y="5"/>
                  <a:pt x="497" y="6"/>
                  <a:pt x="496" y="7"/>
                </a:cubicBezTo>
                <a:cubicBezTo>
                  <a:pt x="496" y="12"/>
                  <a:pt x="495" y="18"/>
                  <a:pt x="494" y="23"/>
                </a:cubicBezTo>
                <a:cubicBezTo>
                  <a:pt x="493" y="24"/>
                  <a:pt x="492" y="25"/>
                  <a:pt x="491" y="24"/>
                </a:cubicBezTo>
                <a:cubicBezTo>
                  <a:pt x="491" y="24"/>
                  <a:pt x="490" y="24"/>
                  <a:pt x="489" y="23"/>
                </a:cubicBezTo>
                <a:cubicBezTo>
                  <a:pt x="489" y="22"/>
                  <a:pt x="489" y="21"/>
                  <a:pt x="489" y="19"/>
                </a:cubicBezTo>
                <a:close/>
                <a:moveTo>
                  <a:pt x="397" y="110"/>
                </a:moveTo>
                <a:cubicBezTo>
                  <a:pt x="398" y="110"/>
                  <a:pt x="399" y="109"/>
                  <a:pt x="400" y="109"/>
                </a:cubicBezTo>
                <a:cubicBezTo>
                  <a:pt x="404" y="112"/>
                  <a:pt x="408" y="114"/>
                  <a:pt x="412" y="117"/>
                </a:cubicBezTo>
                <a:cubicBezTo>
                  <a:pt x="412" y="117"/>
                  <a:pt x="412" y="119"/>
                  <a:pt x="412" y="119"/>
                </a:cubicBezTo>
                <a:cubicBezTo>
                  <a:pt x="411" y="120"/>
                  <a:pt x="411" y="120"/>
                  <a:pt x="410" y="120"/>
                </a:cubicBezTo>
                <a:cubicBezTo>
                  <a:pt x="405" y="120"/>
                  <a:pt x="401" y="116"/>
                  <a:pt x="398" y="112"/>
                </a:cubicBezTo>
                <a:cubicBezTo>
                  <a:pt x="397" y="111"/>
                  <a:pt x="397" y="111"/>
                  <a:pt x="397" y="110"/>
                </a:cubicBezTo>
                <a:close/>
                <a:moveTo>
                  <a:pt x="594" y="206"/>
                </a:moveTo>
                <a:cubicBezTo>
                  <a:pt x="595" y="206"/>
                  <a:pt x="597" y="205"/>
                  <a:pt x="597" y="205"/>
                </a:cubicBezTo>
                <a:cubicBezTo>
                  <a:pt x="601" y="208"/>
                  <a:pt x="605" y="211"/>
                  <a:pt x="609" y="215"/>
                </a:cubicBezTo>
                <a:cubicBezTo>
                  <a:pt x="609" y="215"/>
                  <a:pt x="610" y="217"/>
                  <a:pt x="609" y="217"/>
                </a:cubicBezTo>
                <a:cubicBezTo>
                  <a:pt x="609" y="218"/>
                  <a:pt x="608" y="219"/>
                  <a:pt x="607" y="219"/>
                </a:cubicBezTo>
                <a:cubicBezTo>
                  <a:pt x="601" y="218"/>
                  <a:pt x="596" y="216"/>
                  <a:pt x="594" y="210"/>
                </a:cubicBezTo>
                <a:cubicBezTo>
                  <a:pt x="594" y="209"/>
                  <a:pt x="594" y="208"/>
                  <a:pt x="594" y="206"/>
                </a:cubicBezTo>
                <a:close/>
                <a:moveTo>
                  <a:pt x="583" y="51"/>
                </a:moveTo>
                <a:cubicBezTo>
                  <a:pt x="582" y="51"/>
                  <a:pt x="581" y="50"/>
                  <a:pt x="581" y="50"/>
                </a:cubicBezTo>
                <a:cubicBezTo>
                  <a:pt x="581" y="49"/>
                  <a:pt x="580" y="48"/>
                  <a:pt x="581" y="47"/>
                </a:cubicBezTo>
                <a:cubicBezTo>
                  <a:pt x="583" y="44"/>
                  <a:pt x="586" y="42"/>
                  <a:pt x="589" y="39"/>
                </a:cubicBezTo>
                <a:cubicBezTo>
                  <a:pt x="591" y="37"/>
                  <a:pt x="596" y="37"/>
                  <a:pt x="596" y="39"/>
                </a:cubicBezTo>
                <a:cubicBezTo>
                  <a:pt x="595" y="41"/>
                  <a:pt x="595" y="43"/>
                  <a:pt x="593" y="44"/>
                </a:cubicBezTo>
                <a:cubicBezTo>
                  <a:pt x="591" y="46"/>
                  <a:pt x="589" y="48"/>
                  <a:pt x="587" y="50"/>
                </a:cubicBezTo>
                <a:cubicBezTo>
                  <a:pt x="585" y="51"/>
                  <a:pt x="584" y="51"/>
                  <a:pt x="583" y="51"/>
                </a:cubicBezTo>
                <a:close/>
                <a:moveTo>
                  <a:pt x="538" y="19"/>
                </a:moveTo>
                <a:cubicBezTo>
                  <a:pt x="537" y="18"/>
                  <a:pt x="536" y="17"/>
                  <a:pt x="536" y="17"/>
                </a:cubicBezTo>
                <a:cubicBezTo>
                  <a:pt x="536" y="10"/>
                  <a:pt x="539" y="4"/>
                  <a:pt x="544" y="0"/>
                </a:cubicBezTo>
                <a:cubicBezTo>
                  <a:pt x="545" y="0"/>
                  <a:pt x="546" y="0"/>
                  <a:pt x="547" y="1"/>
                </a:cubicBezTo>
                <a:cubicBezTo>
                  <a:pt x="548" y="1"/>
                  <a:pt x="548" y="3"/>
                  <a:pt x="548" y="3"/>
                </a:cubicBezTo>
                <a:cubicBezTo>
                  <a:pt x="546" y="8"/>
                  <a:pt x="543" y="13"/>
                  <a:pt x="541" y="17"/>
                </a:cubicBezTo>
                <a:cubicBezTo>
                  <a:pt x="540" y="18"/>
                  <a:pt x="539" y="18"/>
                  <a:pt x="538" y="19"/>
                </a:cubicBezTo>
                <a:close/>
                <a:moveTo>
                  <a:pt x="623" y="111"/>
                </a:moveTo>
                <a:cubicBezTo>
                  <a:pt x="626" y="113"/>
                  <a:pt x="630" y="114"/>
                  <a:pt x="634" y="116"/>
                </a:cubicBezTo>
                <a:cubicBezTo>
                  <a:pt x="634" y="116"/>
                  <a:pt x="634" y="117"/>
                  <a:pt x="633" y="118"/>
                </a:cubicBezTo>
                <a:cubicBezTo>
                  <a:pt x="629" y="122"/>
                  <a:pt x="624" y="119"/>
                  <a:pt x="620" y="118"/>
                </a:cubicBezTo>
                <a:cubicBezTo>
                  <a:pt x="619" y="118"/>
                  <a:pt x="618" y="118"/>
                  <a:pt x="617" y="117"/>
                </a:cubicBezTo>
                <a:cubicBezTo>
                  <a:pt x="617" y="116"/>
                  <a:pt x="617" y="115"/>
                  <a:pt x="617" y="114"/>
                </a:cubicBezTo>
                <a:cubicBezTo>
                  <a:pt x="617" y="114"/>
                  <a:pt x="617" y="113"/>
                  <a:pt x="617" y="113"/>
                </a:cubicBezTo>
                <a:cubicBezTo>
                  <a:pt x="619" y="113"/>
                  <a:pt x="620" y="112"/>
                  <a:pt x="623" y="111"/>
                </a:cubicBezTo>
                <a:close/>
                <a:moveTo>
                  <a:pt x="615" y="100"/>
                </a:moveTo>
                <a:cubicBezTo>
                  <a:pt x="614" y="100"/>
                  <a:pt x="613" y="101"/>
                  <a:pt x="612" y="100"/>
                </a:cubicBezTo>
                <a:cubicBezTo>
                  <a:pt x="611" y="100"/>
                  <a:pt x="610" y="99"/>
                  <a:pt x="610" y="98"/>
                </a:cubicBezTo>
                <a:cubicBezTo>
                  <a:pt x="610" y="97"/>
                  <a:pt x="611" y="95"/>
                  <a:pt x="612" y="94"/>
                </a:cubicBezTo>
                <a:cubicBezTo>
                  <a:pt x="616" y="93"/>
                  <a:pt x="621" y="92"/>
                  <a:pt x="625" y="94"/>
                </a:cubicBezTo>
                <a:cubicBezTo>
                  <a:pt x="626" y="94"/>
                  <a:pt x="628" y="95"/>
                  <a:pt x="628" y="96"/>
                </a:cubicBezTo>
                <a:cubicBezTo>
                  <a:pt x="629" y="99"/>
                  <a:pt x="626" y="99"/>
                  <a:pt x="624" y="99"/>
                </a:cubicBezTo>
                <a:cubicBezTo>
                  <a:pt x="621" y="100"/>
                  <a:pt x="618" y="100"/>
                  <a:pt x="615" y="100"/>
                </a:cubicBezTo>
                <a:close/>
                <a:moveTo>
                  <a:pt x="608" y="79"/>
                </a:moveTo>
                <a:cubicBezTo>
                  <a:pt x="607" y="79"/>
                  <a:pt x="606" y="78"/>
                  <a:pt x="606" y="77"/>
                </a:cubicBezTo>
                <a:cubicBezTo>
                  <a:pt x="605" y="77"/>
                  <a:pt x="606" y="75"/>
                  <a:pt x="606" y="75"/>
                </a:cubicBezTo>
                <a:cubicBezTo>
                  <a:pt x="611" y="71"/>
                  <a:pt x="616" y="69"/>
                  <a:pt x="622" y="69"/>
                </a:cubicBezTo>
                <a:cubicBezTo>
                  <a:pt x="623" y="69"/>
                  <a:pt x="624" y="70"/>
                  <a:pt x="625" y="71"/>
                </a:cubicBezTo>
                <a:cubicBezTo>
                  <a:pt x="625" y="71"/>
                  <a:pt x="625" y="73"/>
                  <a:pt x="624" y="73"/>
                </a:cubicBezTo>
                <a:cubicBezTo>
                  <a:pt x="621" y="76"/>
                  <a:pt x="611" y="79"/>
                  <a:pt x="608" y="79"/>
                </a:cubicBezTo>
                <a:close/>
                <a:moveTo>
                  <a:pt x="513" y="17"/>
                </a:moveTo>
                <a:cubicBezTo>
                  <a:pt x="514" y="13"/>
                  <a:pt x="516" y="9"/>
                  <a:pt x="518" y="4"/>
                </a:cubicBezTo>
                <a:cubicBezTo>
                  <a:pt x="518" y="3"/>
                  <a:pt x="520" y="2"/>
                  <a:pt x="521" y="2"/>
                </a:cubicBezTo>
                <a:cubicBezTo>
                  <a:pt x="524" y="2"/>
                  <a:pt x="523" y="4"/>
                  <a:pt x="523" y="6"/>
                </a:cubicBezTo>
                <a:cubicBezTo>
                  <a:pt x="521" y="11"/>
                  <a:pt x="520" y="15"/>
                  <a:pt x="518" y="19"/>
                </a:cubicBezTo>
                <a:cubicBezTo>
                  <a:pt x="518" y="20"/>
                  <a:pt x="516" y="21"/>
                  <a:pt x="515" y="21"/>
                </a:cubicBezTo>
                <a:cubicBezTo>
                  <a:pt x="515" y="21"/>
                  <a:pt x="514" y="19"/>
                  <a:pt x="513" y="17"/>
                </a:cubicBezTo>
                <a:close/>
                <a:moveTo>
                  <a:pt x="610" y="56"/>
                </a:moveTo>
                <a:cubicBezTo>
                  <a:pt x="610" y="57"/>
                  <a:pt x="612" y="58"/>
                  <a:pt x="612" y="59"/>
                </a:cubicBezTo>
                <a:cubicBezTo>
                  <a:pt x="612" y="60"/>
                  <a:pt x="611" y="62"/>
                  <a:pt x="610" y="62"/>
                </a:cubicBezTo>
                <a:cubicBezTo>
                  <a:pt x="605" y="63"/>
                  <a:pt x="601" y="65"/>
                  <a:pt x="596" y="66"/>
                </a:cubicBezTo>
                <a:cubicBezTo>
                  <a:pt x="595" y="66"/>
                  <a:pt x="594" y="65"/>
                  <a:pt x="594" y="64"/>
                </a:cubicBezTo>
                <a:cubicBezTo>
                  <a:pt x="593" y="63"/>
                  <a:pt x="594" y="62"/>
                  <a:pt x="594" y="61"/>
                </a:cubicBezTo>
                <a:cubicBezTo>
                  <a:pt x="598" y="57"/>
                  <a:pt x="604" y="56"/>
                  <a:pt x="610" y="56"/>
                </a:cubicBezTo>
                <a:close/>
                <a:moveTo>
                  <a:pt x="574" y="233"/>
                </a:moveTo>
                <a:cubicBezTo>
                  <a:pt x="569" y="234"/>
                  <a:pt x="564" y="231"/>
                  <a:pt x="562" y="225"/>
                </a:cubicBezTo>
                <a:cubicBezTo>
                  <a:pt x="562" y="224"/>
                  <a:pt x="562" y="222"/>
                  <a:pt x="563" y="221"/>
                </a:cubicBezTo>
                <a:cubicBezTo>
                  <a:pt x="564" y="219"/>
                  <a:pt x="566" y="219"/>
                  <a:pt x="568" y="221"/>
                </a:cubicBezTo>
                <a:cubicBezTo>
                  <a:pt x="570" y="224"/>
                  <a:pt x="573" y="227"/>
                  <a:pt x="576" y="230"/>
                </a:cubicBezTo>
                <a:cubicBezTo>
                  <a:pt x="576" y="231"/>
                  <a:pt x="576" y="232"/>
                  <a:pt x="576" y="233"/>
                </a:cubicBezTo>
                <a:cubicBezTo>
                  <a:pt x="576" y="233"/>
                  <a:pt x="575" y="233"/>
                  <a:pt x="574" y="233"/>
                </a:cubicBezTo>
                <a:close/>
                <a:moveTo>
                  <a:pt x="435" y="215"/>
                </a:moveTo>
                <a:cubicBezTo>
                  <a:pt x="431" y="219"/>
                  <a:pt x="427" y="224"/>
                  <a:pt x="423" y="229"/>
                </a:cubicBezTo>
                <a:cubicBezTo>
                  <a:pt x="423" y="229"/>
                  <a:pt x="421" y="229"/>
                  <a:pt x="421" y="228"/>
                </a:cubicBezTo>
                <a:cubicBezTo>
                  <a:pt x="419" y="222"/>
                  <a:pt x="426" y="212"/>
                  <a:pt x="433" y="212"/>
                </a:cubicBezTo>
                <a:cubicBezTo>
                  <a:pt x="433" y="212"/>
                  <a:pt x="434" y="213"/>
                  <a:pt x="435" y="215"/>
                </a:cubicBezTo>
                <a:close/>
                <a:moveTo>
                  <a:pt x="429" y="197"/>
                </a:moveTo>
                <a:cubicBezTo>
                  <a:pt x="428" y="198"/>
                  <a:pt x="429" y="199"/>
                  <a:pt x="428" y="200"/>
                </a:cubicBezTo>
                <a:cubicBezTo>
                  <a:pt x="426" y="203"/>
                  <a:pt x="423" y="206"/>
                  <a:pt x="420" y="209"/>
                </a:cubicBezTo>
                <a:cubicBezTo>
                  <a:pt x="419" y="211"/>
                  <a:pt x="418" y="213"/>
                  <a:pt x="414" y="212"/>
                </a:cubicBezTo>
                <a:cubicBezTo>
                  <a:pt x="412" y="212"/>
                  <a:pt x="412" y="207"/>
                  <a:pt x="415" y="205"/>
                </a:cubicBezTo>
                <a:cubicBezTo>
                  <a:pt x="418" y="201"/>
                  <a:pt x="422" y="199"/>
                  <a:pt x="426" y="196"/>
                </a:cubicBezTo>
                <a:cubicBezTo>
                  <a:pt x="427" y="196"/>
                  <a:pt x="428" y="197"/>
                  <a:pt x="429" y="197"/>
                </a:cubicBezTo>
                <a:close/>
                <a:moveTo>
                  <a:pt x="399" y="86"/>
                </a:moveTo>
                <a:cubicBezTo>
                  <a:pt x="400" y="86"/>
                  <a:pt x="402" y="85"/>
                  <a:pt x="403" y="86"/>
                </a:cubicBezTo>
                <a:cubicBezTo>
                  <a:pt x="407" y="88"/>
                  <a:pt x="412" y="91"/>
                  <a:pt x="416" y="93"/>
                </a:cubicBezTo>
                <a:cubicBezTo>
                  <a:pt x="416" y="94"/>
                  <a:pt x="417" y="95"/>
                  <a:pt x="416" y="96"/>
                </a:cubicBezTo>
                <a:cubicBezTo>
                  <a:pt x="416" y="97"/>
                  <a:pt x="415" y="98"/>
                  <a:pt x="414" y="98"/>
                </a:cubicBezTo>
                <a:cubicBezTo>
                  <a:pt x="408" y="98"/>
                  <a:pt x="403" y="95"/>
                  <a:pt x="399" y="89"/>
                </a:cubicBezTo>
                <a:cubicBezTo>
                  <a:pt x="399" y="89"/>
                  <a:pt x="399" y="88"/>
                  <a:pt x="399" y="86"/>
                </a:cubicBezTo>
                <a:close/>
                <a:moveTo>
                  <a:pt x="565" y="15"/>
                </a:moveTo>
                <a:cubicBezTo>
                  <a:pt x="565" y="16"/>
                  <a:pt x="565" y="17"/>
                  <a:pt x="565" y="17"/>
                </a:cubicBezTo>
                <a:cubicBezTo>
                  <a:pt x="561" y="21"/>
                  <a:pt x="557" y="26"/>
                  <a:pt x="553" y="30"/>
                </a:cubicBezTo>
                <a:cubicBezTo>
                  <a:pt x="553" y="30"/>
                  <a:pt x="551" y="30"/>
                  <a:pt x="551" y="30"/>
                </a:cubicBezTo>
                <a:cubicBezTo>
                  <a:pt x="550" y="29"/>
                  <a:pt x="549" y="28"/>
                  <a:pt x="549" y="27"/>
                </a:cubicBezTo>
                <a:cubicBezTo>
                  <a:pt x="552" y="21"/>
                  <a:pt x="555" y="17"/>
                  <a:pt x="561" y="14"/>
                </a:cubicBezTo>
                <a:cubicBezTo>
                  <a:pt x="562" y="14"/>
                  <a:pt x="564" y="15"/>
                  <a:pt x="565" y="15"/>
                </a:cubicBezTo>
                <a:close/>
                <a:moveTo>
                  <a:pt x="414" y="141"/>
                </a:moveTo>
                <a:cubicBezTo>
                  <a:pt x="412" y="143"/>
                  <a:pt x="410" y="144"/>
                  <a:pt x="409" y="144"/>
                </a:cubicBezTo>
                <a:cubicBezTo>
                  <a:pt x="405" y="144"/>
                  <a:pt x="401" y="144"/>
                  <a:pt x="397" y="143"/>
                </a:cubicBezTo>
                <a:cubicBezTo>
                  <a:pt x="394" y="143"/>
                  <a:pt x="392" y="139"/>
                  <a:pt x="393" y="138"/>
                </a:cubicBezTo>
                <a:cubicBezTo>
                  <a:pt x="395" y="137"/>
                  <a:pt x="397" y="137"/>
                  <a:pt x="399" y="137"/>
                </a:cubicBezTo>
                <a:cubicBezTo>
                  <a:pt x="403" y="138"/>
                  <a:pt x="408" y="139"/>
                  <a:pt x="414" y="141"/>
                </a:cubicBezTo>
                <a:close/>
                <a:moveTo>
                  <a:pt x="598" y="230"/>
                </a:moveTo>
                <a:cubicBezTo>
                  <a:pt x="598" y="231"/>
                  <a:pt x="598" y="231"/>
                  <a:pt x="597" y="231"/>
                </a:cubicBezTo>
                <a:cubicBezTo>
                  <a:pt x="597" y="232"/>
                  <a:pt x="595" y="233"/>
                  <a:pt x="595" y="233"/>
                </a:cubicBezTo>
                <a:cubicBezTo>
                  <a:pt x="591" y="229"/>
                  <a:pt x="587" y="226"/>
                  <a:pt x="583" y="223"/>
                </a:cubicBezTo>
                <a:cubicBezTo>
                  <a:pt x="582" y="221"/>
                  <a:pt x="582" y="216"/>
                  <a:pt x="584" y="216"/>
                </a:cubicBezTo>
                <a:cubicBezTo>
                  <a:pt x="585" y="217"/>
                  <a:pt x="587" y="217"/>
                  <a:pt x="589" y="219"/>
                </a:cubicBezTo>
                <a:cubicBezTo>
                  <a:pt x="591" y="221"/>
                  <a:pt x="594" y="224"/>
                  <a:pt x="596" y="226"/>
                </a:cubicBezTo>
                <a:cubicBezTo>
                  <a:pt x="597" y="227"/>
                  <a:pt x="597" y="229"/>
                  <a:pt x="598" y="230"/>
                </a:cubicBezTo>
                <a:close/>
                <a:moveTo>
                  <a:pt x="622" y="183"/>
                </a:moveTo>
                <a:cubicBezTo>
                  <a:pt x="616" y="182"/>
                  <a:pt x="612" y="180"/>
                  <a:pt x="608" y="175"/>
                </a:cubicBezTo>
                <a:cubicBezTo>
                  <a:pt x="608" y="174"/>
                  <a:pt x="608" y="172"/>
                  <a:pt x="609" y="170"/>
                </a:cubicBezTo>
                <a:cubicBezTo>
                  <a:pt x="609" y="169"/>
                  <a:pt x="612" y="169"/>
                  <a:pt x="613" y="170"/>
                </a:cubicBezTo>
                <a:cubicBezTo>
                  <a:pt x="617" y="172"/>
                  <a:pt x="621" y="175"/>
                  <a:pt x="625" y="179"/>
                </a:cubicBezTo>
                <a:cubicBezTo>
                  <a:pt x="625" y="179"/>
                  <a:pt x="625" y="181"/>
                  <a:pt x="625" y="181"/>
                </a:cubicBezTo>
                <a:cubicBezTo>
                  <a:pt x="624" y="182"/>
                  <a:pt x="623" y="182"/>
                  <a:pt x="622" y="183"/>
                </a:cubicBezTo>
                <a:close/>
                <a:moveTo>
                  <a:pt x="617" y="203"/>
                </a:moveTo>
                <a:cubicBezTo>
                  <a:pt x="609" y="203"/>
                  <a:pt x="603" y="198"/>
                  <a:pt x="602" y="191"/>
                </a:cubicBezTo>
                <a:cubicBezTo>
                  <a:pt x="602" y="190"/>
                  <a:pt x="602" y="189"/>
                  <a:pt x="603" y="188"/>
                </a:cubicBezTo>
                <a:cubicBezTo>
                  <a:pt x="604" y="188"/>
                  <a:pt x="605" y="187"/>
                  <a:pt x="606" y="188"/>
                </a:cubicBezTo>
                <a:cubicBezTo>
                  <a:pt x="610" y="192"/>
                  <a:pt x="614" y="196"/>
                  <a:pt x="619" y="200"/>
                </a:cubicBezTo>
                <a:cubicBezTo>
                  <a:pt x="619" y="200"/>
                  <a:pt x="619" y="201"/>
                  <a:pt x="619" y="201"/>
                </a:cubicBezTo>
                <a:cubicBezTo>
                  <a:pt x="618" y="202"/>
                  <a:pt x="617" y="203"/>
                  <a:pt x="617" y="203"/>
                </a:cubicBezTo>
                <a:close/>
                <a:moveTo>
                  <a:pt x="469" y="12"/>
                </a:moveTo>
                <a:cubicBezTo>
                  <a:pt x="470" y="10"/>
                  <a:pt x="470" y="9"/>
                  <a:pt x="470" y="7"/>
                </a:cubicBezTo>
                <a:cubicBezTo>
                  <a:pt x="470" y="7"/>
                  <a:pt x="471" y="7"/>
                  <a:pt x="471" y="7"/>
                </a:cubicBezTo>
                <a:cubicBezTo>
                  <a:pt x="472" y="7"/>
                  <a:pt x="474" y="7"/>
                  <a:pt x="474" y="7"/>
                </a:cubicBezTo>
                <a:cubicBezTo>
                  <a:pt x="475" y="12"/>
                  <a:pt x="477" y="18"/>
                  <a:pt x="478" y="23"/>
                </a:cubicBezTo>
                <a:cubicBezTo>
                  <a:pt x="478" y="27"/>
                  <a:pt x="475" y="31"/>
                  <a:pt x="474" y="30"/>
                </a:cubicBezTo>
                <a:cubicBezTo>
                  <a:pt x="473" y="28"/>
                  <a:pt x="471" y="26"/>
                  <a:pt x="471" y="24"/>
                </a:cubicBezTo>
                <a:cubicBezTo>
                  <a:pt x="470" y="20"/>
                  <a:pt x="470" y="16"/>
                  <a:pt x="469" y="12"/>
                </a:cubicBezTo>
                <a:close/>
                <a:moveTo>
                  <a:pt x="640" y="139"/>
                </a:moveTo>
                <a:cubicBezTo>
                  <a:pt x="639" y="139"/>
                  <a:pt x="638" y="139"/>
                  <a:pt x="637" y="139"/>
                </a:cubicBezTo>
                <a:cubicBezTo>
                  <a:pt x="634" y="138"/>
                  <a:pt x="631" y="136"/>
                  <a:pt x="627" y="135"/>
                </a:cubicBezTo>
                <a:cubicBezTo>
                  <a:pt x="622" y="132"/>
                  <a:pt x="620" y="129"/>
                  <a:pt x="622" y="128"/>
                </a:cubicBezTo>
                <a:cubicBezTo>
                  <a:pt x="625" y="125"/>
                  <a:pt x="628" y="126"/>
                  <a:pt x="631" y="128"/>
                </a:cubicBezTo>
                <a:cubicBezTo>
                  <a:pt x="635" y="130"/>
                  <a:pt x="638" y="133"/>
                  <a:pt x="641" y="135"/>
                </a:cubicBezTo>
                <a:cubicBezTo>
                  <a:pt x="641" y="136"/>
                  <a:pt x="641" y="137"/>
                  <a:pt x="641" y="138"/>
                </a:cubicBezTo>
                <a:cubicBezTo>
                  <a:pt x="641" y="138"/>
                  <a:pt x="640" y="139"/>
                  <a:pt x="640" y="139"/>
                </a:cubicBezTo>
                <a:close/>
                <a:moveTo>
                  <a:pt x="403" y="194"/>
                </a:moveTo>
                <a:cubicBezTo>
                  <a:pt x="403" y="193"/>
                  <a:pt x="402" y="192"/>
                  <a:pt x="402" y="191"/>
                </a:cubicBezTo>
                <a:cubicBezTo>
                  <a:pt x="403" y="189"/>
                  <a:pt x="404" y="188"/>
                  <a:pt x="405" y="187"/>
                </a:cubicBezTo>
                <a:cubicBezTo>
                  <a:pt x="410" y="185"/>
                  <a:pt x="414" y="183"/>
                  <a:pt x="419" y="181"/>
                </a:cubicBezTo>
                <a:cubicBezTo>
                  <a:pt x="420" y="181"/>
                  <a:pt x="421" y="182"/>
                  <a:pt x="423" y="183"/>
                </a:cubicBezTo>
                <a:cubicBezTo>
                  <a:pt x="422" y="184"/>
                  <a:pt x="422" y="186"/>
                  <a:pt x="421" y="186"/>
                </a:cubicBezTo>
                <a:cubicBezTo>
                  <a:pt x="416" y="189"/>
                  <a:pt x="410" y="192"/>
                  <a:pt x="405" y="195"/>
                </a:cubicBezTo>
                <a:cubicBezTo>
                  <a:pt x="405" y="195"/>
                  <a:pt x="404" y="195"/>
                  <a:pt x="403" y="194"/>
                </a:cubicBezTo>
                <a:close/>
                <a:moveTo>
                  <a:pt x="409" y="68"/>
                </a:moveTo>
                <a:cubicBezTo>
                  <a:pt x="411" y="68"/>
                  <a:pt x="413" y="67"/>
                  <a:pt x="413" y="68"/>
                </a:cubicBezTo>
                <a:cubicBezTo>
                  <a:pt x="417" y="72"/>
                  <a:pt x="421" y="76"/>
                  <a:pt x="425" y="79"/>
                </a:cubicBezTo>
                <a:cubicBezTo>
                  <a:pt x="426" y="81"/>
                  <a:pt x="427" y="83"/>
                  <a:pt x="425" y="84"/>
                </a:cubicBezTo>
                <a:cubicBezTo>
                  <a:pt x="424" y="85"/>
                  <a:pt x="422" y="85"/>
                  <a:pt x="421" y="85"/>
                </a:cubicBezTo>
                <a:cubicBezTo>
                  <a:pt x="415" y="82"/>
                  <a:pt x="412" y="77"/>
                  <a:pt x="409" y="72"/>
                </a:cubicBezTo>
                <a:cubicBezTo>
                  <a:pt x="409" y="71"/>
                  <a:pt x="409" y="70"/>
                  <a:pt x="409" y="68"/>
                </a:cubicBezTo>
                <a:close/>
                <a:moveTo>
                  <a:pt x="433" y="69"/>
                </a:moveTo>
                <a:cubicBezTo>
                  <a:pt x="433" y="69"/>
                  <a:pt x="432" y="69"/>
                  <a:pt x="432" y="69"/>
                </a:cubicBezTo>
                <a:cubicBezTo>
                  <a:pt x="425" y="65"/>
                  <a:pt x="420" y="60"/>
                  <a:pt x="418" y="52"/>
                </a:cubicBezTo>
                <a:cubicBezTo>
                  <a:pt x="418" y="51"/>
                  <a:pt x="418" y="50"/>
                  <a:pt x="419" y="50"/>
                </a:cubicBezTo>
                <a:cubicBezTo>
                  <a:pt x="420" y="49"/>
                  <a:pt x="422" y="49"/>
                  <a:pt x="423" y="49"/>
                </a:cubicBezTo>
                <a:cubicBezTo>
                  <a:pt x="428" y="54"/>
                  <a:pt x="432" y="60"/>
                  <a:pt x="437" y="65"/>
                </a:cubicBezTo>
                <a:cubicBezTo>
                  <a:pt x="437" y="65"/>
                  <a:pt x="437" y="67"/>
                  <a:pt x="436" y="68"/>
                </a:cubicBezTo>
                <a:cubicBezTo>
                  <a:pt x="435" y="68"/>
                  <a:pt x="434" y="69"/>
                  <a:pt x="433" y="69"/>
                </a:cubicBezTo>
                <a:close/>
                <a:moveTo>
                  <a:pt x="568" y="43"/>
                </a:moveTo>
                <a:cubicBezTo>
                  <a:pt x="567" y="41"/>
                  <a:pt x="566" y="39"/>
                  <a:pt x="566" y="39"/>
                </a:cubicBezTo>
                <a:cubicBezTo>
                  <a:pt x="569" y="34"/>
                  <a:pt x="573" y="29"/>
                  <a:pt x="577" y="25"/>
                </a:cubicBezTo>
                <a:cubicBezTo>
                  <a:pt x="579" y="21"/>
                  <a:pt x="584" y="21"/>
                  <a:pt x="584" y="23"/>
                </a:cubicBezTo>
                <a:cubicBezTo>
                  <a:pt x="584" y="25"/>
                  <a:pt x="583" y="27"/>
                  <a:pt x="582" y="29"/>
                </a:cubicBezTo>
                <a:cubicBezTo>
                  <a:pt x="579" y="33"/>
                  <a:pt x="575" y="37"/>
                  <a:pt x="572" y="41"/>
                </a:cubicBezTo>
                <a:cubicBezTo>
                  <a:pt x="571" y="42"/>
                  <a:pt x="569" y="42"/>
                  <a:pt x="568" y="43"/>
                </a:cubicBezTo>
                <a:close/>
                <a:moveTo>
                  <a:pt x="616" y="147"/>
                </a:moveTo>
                <a:cubicBezTo>
                  <a:pt x="618" y="146"/>
                  <a:pt x="620" y="143"/>
                  <a:pt x="620" y="144"/>
                </a:cubicBezTo>
                <a:cubicBezTo>
                  <a:pt x="626" y="147"/>
                  <a:pt x="632" y="152"/>
                  <a:pt x="637" y="156"/>
                </a:cubicBezTo>
                <a:cubicBezTo>
                  <a:pt x="637" y="156"/>
                  <a:pt x="637" y="158"/>
                  <a:pt x="636" y="158"/>
                </a:cubicBezTo>
                <a:cubicBezTo>
                  <a:pt x="635" y="159"/>
                  <a:pt x="634" y="159"/>
                  <a:pt x="633" y="159"/>
                </a:cubicBezTo>
                <a:cubicBezTo>
                  <a:pt x="628" y="158"/>
                  <a:pt x="623" y="156"/>
                  <a:pt x="619" y="152"/>
                </a:cubicBezTo>
                <a:cubicBezTo>
                  <a:pt x="618" y="151"/>
                  <a:pt x="617" y="149"/>
                  <a:pt x="616" y="147"/>
                </a:cubicBezTo>
                <a:close/>
                <a:moveTo>
                  <a:pt x="436" y="241"/>
                </a:moveTo>
                <a:cubicBezTo>
                  <a:pt x="436" y="241"/>
                  <a:pt x="435" y="240"/>
                  <a:pt x="434" y="239"/>
                </a:cubicBezTo>
                <a:cubicBezTo>
                  <a:pt x="434" y="238"/>
                  <a:pt x="434" y="236"/>
                  <a:pt x="434" y="235"/>
                </a:cubicBezTo>
                <a:cubicBezTo>
                  <a:pt x="438" y="230"/>
                  <a:pt x="442" y="225"/>
                  <a:pt x="446" y="220"/>
                </a:cubicBezTo>
                <a:cubicBezTo>
                  <a:pt x="446" y="219"/>
                  <a:pt x="448" y="219"/>
                  <a:pt x="448" y="220"/>
                </a:cubicBezTo>
                <a:cubicBezTo>
                  <a:pt x="449" y="220"/>
                  <a:pt x="450" y="222"/>
                  <a:pt x="449" y="222"/>
                </a:cubicBezTo>
                <a:cubicBezTo>
                  <a:pt x="446" y="228"/>
                  <a:pt x="443" y="234"/>
                  <a:pt x="439" y="240"/>
                </a:cubicBezTo>
                <a:cubicBezTo>
                  <a:pt x="439" y="241"/>
                  <a:pt x="437" y="241"/>
                  <a:pt x="436" y="241"/>
                </a:cubicBezTo>
                <a:close/>
                <a:moveTo>
                  <a:pt x="445" y="25"/>
                </a:moveTo>
                <a:cubicBezTo>
                  <a:pt x="446" y="24"/>
                  <a:pt x="446" y="23"/>
                  <a:pt x="447" y="23"/>
                </a:cubicBezTo>
                <a:cubicBezTo>
                  <a:pt x="448" y="22"/>
                  <a:pt x="449" y="22"/>
                  <a:pt x="450" y="23"/>
                </a:cubicBezTo>
                <a:cubicBezTo>
                  <a:pt x="452" y="26"/>
                  <a:pt x="454" y="30"/>
                  <a:pt x="456" y="33"/>
                </a:cubicBezTo>
                <a:cubicBezTo>
                  <a:pt x="457" y="37"/>
                  <a:pt x="464" y="40"/>
                  <a:pt x="459" y="46"/>
                </a:cubicBezTo>
                <a:cubicBezTo>
                  <a:pt x="453" y="45"/>
                  <a:pt x="452" y="40"/>
                  <a:pt x="450" y="36"/>
                </a:cubicBezTo>
                <a:cubicBezTo>
                  <a:pt x="448" y="32"/>
                  <a:pt x="446" y="29"/>
                  <a:pt x="445" y="25"/>
                </a:cubicBezTo>
                <a:close/>
                <a:moveTo>
                  <a:pt x="447" y="57"/>
                </a:moveTo>
                <a:cubicBezTo>
                  <a:pt x="446" y="57"/>
                  <a:pt x="444" y="57"/>
                  <a:pt x="444" y="56"/>
                </a:cubicBezTo>
                <a:cubicBezTo>
                  <a:pt x="437" y="50"/>
                  <a:pt x="434" y="42"/>
                  <a:pt x="434" y="32"/>
                </a:cubicBezTo>
                <a:cubicBezTo>
                  <a:pt x="434" y="31"/>
                  <a:pt x="435" y="30"/>
                  <a:pt x="436" y="29"/>
                </a:cubicBezTo>
                <a:cubicBezTo>
                  <a:pt x="437" y="29"/>
                  <a:pt x="438" y="30"/>
                  <a:pt x="439" y="30"/>
                </a:cubicBezTo>
                <a:cubicBezTo>
                  <a:pt x="442" y="38"/>
                  <a:pt x="446" y="46"/>
                  <a:pt x="449" y="54"/>
                </a:cubicBezTo>
                <a:cubicBezTo>
                  <a:pt x="449" y="54"/>
                  <a:pt x="448" y="56"/>
                  <a:pt x="447" y="57"/>
                </a:cubicBezTo>
                <a:close/>
                <a:moveTo>
                  <a:pt x="434" y="135"/>
                </a:moveTo>
                <a:cubicBezTo>
                  <a:pt x="435" y="128"/>
                  <a:pt x="436" y="119"/>
                  <a:pt x="438" y="109"/>
                </a:cubicBezTo>
                <a:cubicBezTo>
                  <a:pt x="443" y="90"/>
                  <a:pt x="455" y="76"/>
                  <a:pt x="472" y="66"/>
                </a:cubicBezTo>
                <a:cubicBezTo>
                  <a:pt x="477" y="63"/>
                  <a:pt x="482" y="60"/>
                  <a:pt x="488" y="57"/>
                </a:cubicBezTo>
                <a:cubicBezTo>
                  <a:pt x="517" y="43"/>
                  <a:pt x="551" y="53"/>
                  <a:pt x="573" y="75"/>
                </a:cubicBezTo>
                <a:cubicBezTo>
                  <a:pt x="576" y="79"/>
                  <a:pt x="579" y="83"/>
                  <a:pt x="581" y="87"/>
                </a:cubicBezTo>
                <a:cubicBezTo>
                  <a:pt x="596" y="118"/>
                  <a:pt x="598" y="150"/>
                  <a:pt x="584" y="182"/>
                </a:cubicBezTo>
                <a:cubicBezTo>
                  <a:pt x="579" y="192"/>
                  <a:pt x="572" y="199"/>
                  <a:pt x="563" y="205"/>
                </a:cubicBezTo>
                <a:cubicBezTo>
                  <a:pt x="560" y="206"/>
                  <a:pt x="558" y="207"/>
                  <a:pt x="556" y="208"/>
                </a:cubicBezTo>
                <a:cubicBezTo>
                  <a:pt x="553" y="210"/>
                  <a:pt x="552" y="213"/>
                  <a:pt x="552" y="216"/>
                </a:cubicBezTo>
                <a:cubicBezTo>
                  <a:pt x="552" y="228"/>
                  <a:pt x="552" y="240"/>
                  <a:pt x="553" y="252"/>
                </a:cubicBezTo>
                <a:cubicBezTo>
                  <a:pt x="555" y="265"/>
                  <a:pt x="551" y="275"/>
                  <a:pt x="540" y="282"/>
                </a:cubicBezTo>
                <a:cubicBezTo>
                  <a:pt x="534" y="286"/>
                  <a:pt x="530" y="292"/>
                  <a:pt x="531" y="300"/>
                </a:cubicBezTo>
                <a:cubicBezTo>
                  <a:pt x="531" y="305"/>
                  <a:pt x="529" y="311"/>
                  <a:pt x="525" y="315"/>
                </a:cubicBezTo>
                <a:cubicBezTo>
                  <a:pt x="522" y="320"/>
                  <a:pt x="517" y="322"/>
                  <a:pt x="511" y="321"/>
                </a:cubicBezTo>
                <a:cubicBezTo>
                  <a:pt x="505" y="320"/>
                  <a:pt x="502" y="317"/>
                  <a:pt x="500" y="311"/>
                </a:cubicBezTo>
                <a:cubicBezTo>
                  <a:pt x="499" y="307"/>
                  <a:pt x="499" y="302"/>
                  <a:pt x="499" y="298"/>
                </a:cubicBezTo>
                <a:cubicBezTo>
                  <a:pt x="499" y="294"/>
                  <a:pt x="497" y="291"/>
                  <a:pt x="494" y="290"/>
                </a:cubicBezTo>
                <a:cubicBezTo>
                  <a:pt x="478" y="285"/>
                  <a:pt x="474" y="273"/>
                  <a:pt x="474" y="258"/>
                </a:cubicBezTo>
                <a:cubicBezTo>
                  <a:pt x="474" y="244"/>
                  <a:pt x="473" y="230"/>
                  <a:pt x="472" y="215"/>
                </a:cubicBezTo>
                <a:cubicBezTo>
                  <a:pt x="472" y="211"/>
                  <a:pt x="470" y="208"/>
                  <a:pt x="467" y="205"/>
                </a:cubicBezTo>
                <a:cubicBezTo>
                  <a:pt x="460" y="198"/>
                  <a:pt x="453" y="190"/>
                  <a:pt x="447" y="182"/>
                </a:cubicBezTo>
                <a:cubicBezTo>
                  <a:pt x="438" y="169"/>
                  <a:pt x="435" y="154"/>
                  <a:pt x="434" y="135"/>
                </a:cubicBezTo>
                <a:close/>
                <a:moveTo>
                  <a:pt x="524" y="189"/>
                </a:moveTo>
                <a:cubicBezTo>
                  <a:pt x="524" y="194"/>
                  <a:pt x="524" y="199"/>
                  <a:pt x="525" y="204"/>
                </a:cubicBezTo>
                <a:cubicBezTo>
                  <a:pt x="525" y="207"/>
                  <a:pt x="527" y="208"/>
                  <a:pt x="530" y="208"/>
                </a:cubicBezTo>
                <a:cubicBezTo>
                  <a:pt x="533" y="208"/>
                  <a:pt x="536" y="207"/>
                  <a:pt x="539" y="206"/>
                </a:cubicBezTo>
                <a:cubicBezTo>
                  <a:pt x="543" y="204"/>
                  <a:pt x="547" y="201"/>
                  <a:pt x="553" y="202"/>
                </a:cubicBezTo>
                <a:cubicBezTo>
                  <a:pt x="555" y="202"/>
                  <a:pt x="557" y="200"/>
                  <a:pt x="558" y="199"/>
                </a:cubicBezTo>
                <a:cubicBezTo>
                  <a:pt x="570" y="194"/>
                  <a:pt x="577" y="184"/>
                  <a:pt x="581" y="172"/>
                </a:cubicBezTo>
                <a:cubicBezTo>
                  <a:pt x="591" y="144"/>
                  <a:pt x="588" y="116"/>
                  <a:pt x="574" y="90"/>
                </a:cubicBezTo>
                <a:cubicBezTo>
                  <a:pt x="572" y="87"/>
                  <a:pt x="570" y="84"/>
                  <a:pt x="568" y="82"/>
                </a:cubicBezTo>
                <a:cubicBezTo>
                  <a:pt x="547" y="60"/>
                  <a:pt x="513" y="52"/>
                  <a:pt x="484" y="67"/>
                </a:cubicBezTo>
                <a:cubicBezTo>
                  <a:pt x="469" y="75"/>
                  <a:pt x="455" y="85"/>
                  <a:pt x="448" y="102"/>
                </a:cubicBezTo>
                <a:cubicBezTo>
                  <a:pt x="433" y="137"/>
                  <a:pt x="438" y="169"/>
                  <a:pt x="466" y="195"/>
                </a:cubicBezTo>
                <a:cubicBezTo>
                  <a:pt x="471" y="200"/>
                  <a:pt x="479" y="204"/>
                  <a:pt x="486" y="208"/>
                </a:cubicBezTo>
                <a:cubicBezTo>
                  <a:pt x="489" y="209"/>
                  <a:pt x="492" y="207"/>
                  <a:pt x="492" y="204"/>
                </a:cubicBezTo>
                <a:cubicBezTo>
                  <a:pt x="492" y="184"/>
                  <a:pt x="492" y="165"/>
                  <a:pt x="492" y="146"/>
                </a:cubicBezTo>
                <a:cubicBezTo>
                  <a:pt x="492" y="137"/>
                  <a:pt x="489" y="131"/>
                  <a:pt x="479" y="130"/>
                </a:cubicBezTo>
                <a:cubicBezTo>
                  <a:pt x="478" y="130"/>
                  <a:pt x="477" y="130"/>
                  <a:pt x="476" y="129"/>
                </a:cubicBezTo>
                <a:cubicBezTo>
                  <a:pt x="472" y="127"/>
                  <a:pt x="469" y="121"/>
                  <a:pt x="470" y="115"/>
                </a:cubicBezTo>
                <a:cubicBezTo>
                  <a:pt x="471" y="110"/>
                  <a:pt x="475" y="107"/>
                  <a:pt x="481" y="106"/>
                </a:cubicBezTo>
                <a:cubicBezTo>
                  <a:pt x="486" y="106"/>
                  <a:pt x="490" y="108"/>
                  <a:pt x="492" y="113"/>
                </a:cubicBezTo>
                <a:cubicBezTo>
                  <a:pt x="493" y="116"/>
                  <a:pt x="494" y="119"/>
                  <a:pt x="495" y="122"/>
                </a:cubicBezTo>
                <a:cubicBezTo>
                  <a:pt x="496" y="125"/>
                  <a:pt x="498" y="127"/>
                  <a:pt x="501" y="126"/>
                </a:cubicBezTo>
                <a:cubicBezTo>
                  <a:pt x="508" y="126"/>
                  <a:pt x="510" y="124"/>
                  <a:pt x="510" y="117"/>
                </a:cubicBezTo>
                <a:cubicBezTo>
                  <a:pt x="510" y="113"/>
                  <a:pt x="510" y="108"/>
                  <a:pt x="511" y="104"/>
                </a:cubicBezTo>
                <a:cubicBezTo>
                  <a:pt x="512" y="101"/>
                  <a:pt x="514" y="97"/>
                  <a:pt x="516" y="95"/>
                </a:cubicBezTo>
                <a:cubicBezTo>
                  <a:pt x="520" y="91"/>
                  <a:pt x="525" y="88"/>
                  <a:pt x="530" y="91"/>
                </a:cubicBezTo>
                <a:cubicBezTo>
                  <a:pt x="535" y="94"/>
                  <a:pt x="534" y="99"/>
                  <a:pt x="534" y="103"/>
                </a:cubicBezTo>
                <a:cubicBezTo>
                  <a:pt x="533" y="108"/>
                  <a:pt x="531" y="113"/>
                  <a:pt x="529" y="118"/>
                </a:cubicBezTo>
                <a:cubicBezTo>
                  <a:pt x="528" y="121"/>
                  <a:pt x="524" y="124"/>
                  <a:pt x="529" y="127"/>
                </a:cubicBezTo>
                <a:cubicBezTo>
                  <a:pt x="533" y="129"/>
                  <a:pt x="535" y="124"/>
                  <a:pt x="537" y="122"/>
                </a:cubicBezTo>
                <a:cubicBezTo>
                  <a:pt x="540" y="119"/>
                  <a:pt x="542" y="116"/>
                  <a:pt x="545" y="113"/>
                </a:cubicBezTo>
                <a:cubicBezTo>
                  <a:pt x="551" y="109"/>
                  <a:pt x="556" y="108"/>
                  <a:pt x="559" y="111"/>
                </a:cubicBezTo>
                <a:cubicBezTo>
                  <a:pt x="562" y="114"/>
                  <a:pt x="562" y="120"/>
                  <a:pt x="559" y="125"/>
                </a:cubicBezTo>
                <a:cubicBezTo>
                  <a:pt x="557" y="128"/>
                  <a:pt x="555" y="131"/>
                  <a:pt x="552" y="133"/>
                </a:cubicBezTo>
                <a:cubicBezTo>
                  <a:pt x="549" y="135"/>
                  <a:pt x="545" y="136"/>
                  <a:pt x="542" y="136"/>
                </a:cubicBezTo>
                <a:cubicBezTo>
                  <a:pt x="536" y="137"/>
                  <a:pt x="533" y="141"/>
                  <a:pt x="531" y="146"/>
                </a:cubicBezTo>
                <a:cubicBezTo>
                  <a:pt x="527" y="160"/>
                  <a:pt x="523" y="174"/>
                  <a:pt x="524" y="189"/>
                </a:cubicBezTo>
                <a:close/>
                <a:moveTo>
                  <a:pt x="479" y="229"/>
                </a:moveTo>
                <a:cubicBezTo>
                  <a:pt x="479" y="233"/>
                  <a:pt x="479" y="237"/>
                  <a:pt x="480" y="242"/>
                </a:cubicBezTo>
                <a:cubicBezTo>
                  <a:pt x="481" y="252"/>
                  <a:pt x="483" y="253"/>
                  <a:pt x="493" y="254"/>
                </a:cubicBezTo>
                <a:cubicBezTo>
                  <a:pt x="504" y="255"/>
                  <a:pt x="514" y="253"/>
                  <a:pt x="524" y="250"/>
                </a:cubicBezTo>
                <a:cubicBezTo>
                  <a:pt x="547" y="243"/>
                  <a:pt x="546" y="246"/>
                  <a:pt x="545" y="219"/>
                </a:cubicBezTo>
                <a:cubicBezTo>
                  <a:pt x="545" y="214"/>
                  <a:pt x="543" y="213"/>
                  <a:pt x="537" y="214"/>
                </a:cubicBezTo>
                <a:cubicBezTo>
                  <a:pt x="530" y="215"/>
                  <a:pt x="523" y="218"/>
                  <a:pt x="516" y="218"/>
                </a:cubicBezTo>
                <a:cubicBezTo>
                  <a:pt x="507" y="218"/>
                  <a:pt x="498" y="217"/>
                  <a:pt x="489" y="216"/>
                </a:cubicBezTo>
                <a:cubicBezTo>
                  <a:pt x="480" y="215"/>
                  <a:pt x="479" y="216"/>
                  <a:pt x="479" y="225"/>
                </a:cubicBezTo>
                <a:cubicBezTo>
                  <a:pt x="479" y="226"/>
                  <a:pt x="479" y="227"/>
                  <a:pt x="479" y="229"/>
                </a:cubicBezTo>
                <a:close/>
                <a:moveTo>
                  <a:pt x="498" y="179"/>
                </a:moveTo>
                <a:cubicBezTo>
                  <a:pt x="498" y="179"/>
                  <a:pt x="498" y="179"/>
                  <a:pt x="498" y="179"/>
                </a:cubicBezTo>
                <a:cubicBezTo>
                  <a:pt x="498" y="188"/>
                  <a:pt x="498" y="197"/>
                  <a:pt x="498" y="205"/>
                </a:cubicBezTo>
                <a:cubicBezTo>
                  <a:pt x="498" y="207"/>
                  <a:pt x="500" y="210"/>
                  <a:pt x="502" y="211"/>
                </a:cubicBezTo>
                <a:cubicBezTo>
                  <a:pt x="508" y="216"/>
                  <a:pt x="516" y="212"/>
                  <a:pt x="518" y="204"/>
                </a:cubicBezTo>
                <a:cubicBezTo>
                  <a:pt x="518" y="201"/>
                  <a:pt x="518" y="199"/>
                  <a:pt x="518" y="196"/>
                </a:cubicBezTo>
                <a:cubicBezTo>
                  <a:pt x="519" y="188"/>
                  <a:pt x="519" y="179"/>
                  <a:pt x="520" y="171"/>
                </a:cubicBezTo>
                <a:cubicBezTo>
                  <a:pt x="522" y="161"/>
                  <a:pt x="524" y="152"/>
                  <a:pt x="526" y="143"/>
                </a:cubicBezTo>
                <a:cubicBezTo>
                  <a:pt x="528" y="136"/>
                  <a:pt x="525" y="133"/>
                  <a:pt x="519" y="132"/>
                </a:cubicBezTo>
                <a:cubicBezTo>
                  <a:pt x="513" y="132"/>
                  <a:pt x="507" y="134"/>
                  <a:pt x="501" y="135"/>
                </a:cubicBezTo>
                <a:cubicBezTo>
                  <a:pt x="498" y="135"/>
                  <a:pt x="497" y="137"/>
                  <a:pt x="497" y="140"/>
                </a:cubicBezTo>
                <a:cubicBezTo>
                  <a:pt x="497" y="145"/>
                  <a:pt x="498" y="149"/>
                  <a:pt x="498" y="154"/>
                </a:cubicBezTo>
                <a:cubicBezTo>
                  <a:pt x="498" y="162"/>
                  <a:pt x="498" y="171"/>
                  <a:pt x="498" y="179"/>
                </a:cubicBezTo>
                <a:close/>
                <a:moveTo>
                  <a:pt x="506" y="302"/>
                </a:moveTo>
                <a:cubicBezTo>
                  <a:pt x="506" y="303"/>
                  <a:pt x="506" y="305"/>
                  <a:pt x="507" y="307"/>
                </a:cubicBezTo>
                <a:cubicBezTo>
                  <a:pt x="508" y="310"/>
                  <a:pt x="510" y="312"/>
                  <a:pt x="513" y="313"/>
                </a:cubicBezTo>
                <a:cubicBezTo>
                  <a:pt x="516" y="313"/>
                  <a:pt x="519" y="312"/>
                  <a:pt x="520" y="309"/>
                </a:cubicBezTo>
                <a:cubicBezTo>
                  <a:pt x="522" y="306"/>
                  <a:pt x="523" y="303"/>
                  <a:pt x="524" y="299"/>
                </a:cubicBezTo>
                <a:cubicBezTo>
                  <a:pt x="525" y="293"/>
                  <a:pt x="522" y="291"/>
                  <a:pt x="516" y="292"/>
                </a:cubicBezTo>
                <a:cubicBezTo>
                  <a:pt x="508" y="293"/>
                  <a:pt x="506" y="295"/>
                  <a:pt x="506" y="302"/>
                </a:cubicBezTo>
                <a:close/>
                <a:moveTo>
                  <a:pt x="516" y="111"/>
                </a:moveTo>
                <a:cubicBezTo>
                  <a:pt x="517" y="113"/>
                  <a:pt x="519" y="115"/>
                  <a:pt x="520" y="117"/>
                </a:cubicBezTo>
                <a:cubicBezTo>
                  <a:pt x="521" y="115"/>
                  <a:pt x="523" y="114"/>
                  <a:pt x="524" y="112"/>
                </a:cubicBezTo>
                <a:cubicBezTo>
                  <a:pt x="525" y="112"/>
                  <a:pt x="525" y="111"/>
                  <a:pt x="525" y="110"/>
                </a:cubicBezTo>
                <a:cubicBezTo>
                  <a:pt x="526" y="106"/>
                  <a:pt x="529" y="102"/>
                  <a:pt x="525" y="98"/>
                </a:cubicBezTo>
                <a:cubicBezTo>
                  <a:pt x="523" y="96"/>
                  <a:pt x="518" y="101"/>
                  <a:pt x="517" y="107"/>
                </a:cubicBezTo>
                <a:cubicBezTo>
                  <a:pt x="517" y="108"/>
                  <a:pt x="517" y="109"/>
                  <a:pt x="516" y="111"/>
                </a:cubicBezTo>
                <a:close/>
                <a:moveTo>
                  <a:pt x="484" y="124"/>
                </a:moveTo>
                <a:cubicBezTo>
                  <a:pt x="485" y="123"/>
                  <a:pt x="487" y="123"/>
                  <a:pt x="487" y="122"/>
                </a:cubicBezTo>
                <a:cubicBezTo>
                  <a:pt x="489" y="119"/>
                  <a:pt x="487" y="115"/>
                  <a:pt x="484" y="113"/>
                </a:cubicBezTo>
                <a:cubicBezTo>
                  <a:pt x="481" y="112"/>
                  <a:pt x="479" y="112"/>
                  <a:pt x="477" y="115"/>
                </a:cubicBezTo>
                <a:cubicBezTo>
                  <a:pt x="475" y="117"/>
                  <a:pt x="477" y="121"/>
                  <a:pt x="481" y="123"/>
                </a:cubicBezTo>
                <a:cubicBezTo>
                  <a:pt x="482" y="124"/>
                  <a:pt x="483" y="124"/>
                  <a:pt x="484" y="124"/>
                </a:cubicBezTo>
                <a:close/>
                <a:moveTo>
                  <a:pt x="545" y="128"/>
                </a:moveTo>
                <a:cubicBezTo>
                  <a:pt x="549" y="129"/>
                  <a:pt x="554" y="123"/>
                  <a:pt x="553" y="120"/>
                </a:cubicBezTo>
                <a:cubicBezTo>
                  <a:pt x="553" y="119"/>
                  <a:pt x="552" y="119"/>
                  <a:pt x="552" y="119"/>
                </a:cubicBezTo>
                <a:cubicBezTo>
                  <a:pt x="548" y="118"/>
                  <a:pt x="542" y="124"/>
                  <a:pt x="544" y="127"/>
                </a:cubicBezTo>
                <a:cubicBezTo>
                  <a:pt x="544" y="128"/>
                  <a:pt x="544" y="128"/>
                  <a:pt x="545" y="128"/>
                </a:cubicBezTo>
                <a:close/>
                <a:moveTo>
                  <a:pt x="582" y="671"/>
                </a:moveTo>
                <a:cubicBezTo>
                  <a:pt x="580" y="662"/>
                  <a:pt x="576" y="655"/>
                  <a:pt x="570" y="648"/>
                </a:cubicBezTo>
                <a:cubicBezTo>
                  <a:pt x="566" y="645"/>
                  <a:pt x="562" y="643"/>
                  <a:pt x="556" y="644"/>
                </a:cubicBezTo>
                <a:cubicBezTo>
                  <a:pt x="547" y="645"/>
                  <a:pt x="540" y="650"/>
                  <a:pt x="537" y="659"/>
                </a:cubicBezTo>
                <a:cubicBezTo>
                  <a:pt x="533" y="666"/>
                  <a:pt x="530" y="673"/>
                  <a:pt x="527" y="681"/>
                </a:cubicBezTo>
                <a:cubicBezTo>
                  <a:pt x="525" y="686"/>
                  <a:pt x="521" y="687"/>
                  <a:pt x="516" y="687"/>
                </a:cubicBezTo>
                <a:cubicBezTo>
                  <a:pt x="493" y="685"/>
                  <a:pt x="469" y="684"/>
                  <a:pt x="446" y="688"/>
                </a:cubicBezTo>
                <a:cubicBezTo>
                  <a:pt x="445" y="689"/>
                  <a:pt x="443" y="689"/>
                  <a:pt x="442" y="689"/>
                </a:cubicBezTo>
                <a:cubicBezTo>
                  <a:pt x="418" y="690"/>
                  <a:pt x="395" y="691"/>
                  <a:pt x="372" y="693"/>
                </a:cubicBezTo>
                <a:cubicBezTo>
                  <a:pt x="343" y="694"/>
                  <a:pt x="314" y="696"/>
                  <a:pt x="286" y="699"/>
                </a:cubicBezTo>
                <a:cubicBezTo>
                  <a:pt x="279" y="700"/>
                  <a:pt x="276" y="697"/>
                  <a:pt x="275" y="691"/>
                </a:cubicBezTo>
                <a:cubicBezTo>
                  <a:pt x="271" y="661"/>
                  <a:pt x="266" y="631"/>
                  <a:pt x="262" y="601"/>
                </a:cubicBezTo>
                <a:cubicBezTo>
                  <a:pt x="259" y="578"/>
                  <a:pt x="256" y="555"/>
                  <a:pt x="253" y="532"/>
                </a:cubicBezTo>
                <a:cubicBezTo>
                  <a:pt x="252" y="521"/>
                  <a:pt x="251" y="510"/>
                  <a:pt x="250" y="498"/>
                </a:cubicBezTo>
                <a:cubicBezTo>
                  <a:pt x="248" y="476"/>
                  <a:pt x="247" y="453"/>
                  <a:pt x="245" y="430"/>
                </a:cubicBezTo>
                <a:cubicBezTo>
                  <a:pt x="244" y="407"/>
                  <a:pt x="242" y="385"/>
                  <a:pt x="241" y="362"/>
                </a:cubicBezTo>
                <a:cubicBezTo>
                  <a:pt x="241" y="350"/>
                  <a:pt x="241" y="338"/>
                  <a:pt x="242" y="325"/>
                </a:cubicBezTo>
                <a:cubicBezTo>
                  <a:pt x="242" y="319"/>
                  <a:pt x="242" y="313"/>
                  <a:pt x="242" y="307"/>
                </a:cubicBezTo>
                <a:cubicBezTo>
                  <a:pt x="242" y="306"/>
                  <a:pt x="241" y="303"/>
                  <a:pt x="240" y="303"/>
                </a:cubicBezTo>
                <a:cubicBezTo>
                  <a:pt x="235" y="302"/>
                  <a:pt x="231" y="301"/>
                  <a:pt x="226" y="301"/>
                </a:cubicBezTo>
                <a:cubicBezTo>
                  <a:pt x="217" y="300"/>
                  <a:pt x="212" y="304"/>
                  <a:pt x="211" y="313"/>
                </a:cubicBezTo>
                <a:cubicBezTo>
                  <a:pt x="208" y="339"/>
                  <a:pt x="204" y="364"/>
                  <a:pt x="205" y="389"/>
                </a:cubicBezTo>
                <a:cubicBezTo>
                  <a:pt x="206" y="403"/>
                  <a:pt x="207" y="417"/>
                  <a:pt x="207" y="432"/>
                </a:cubicBezTo>
                <a:cubicBezTo>
                  <a:pt x="208" y="440"/>
                  <a:pt x="208" y="448"/>
                  <a:pt x="209" y="456"/>
                </a:cubicBezTo>
                <a:cubicBezTo>
                  <a:pt x="214" y="485"/>
                  <a:pt x="215" y="514"/>
                  <a:pt x="217" y="544"/>
                </a:cubicBezTo>
                <a:cubicBezTo>
                  <a:pt x="218" y="560"/>
                  <a:pt x="220" y="577"/>
                  <a:pt x="222" y="593"/>
                </a:cubicBezTo>
                <a:cubicBezTo>
                  <a:pt x="224" y="609"/>
                  <a:pt x="228" y="625"/>
                  <a:pt x="229" y="641"/>
                </a:cubicBezTo>
                <a:cubicBezTo>
                  <a:pt x="231" y="663"/>
                  <a:pt x="237" y="683"/>
                  <a:pt x="244" y="703"/>
                </a:cubicBezTo>
                <a:cubicBezTo>
                  <a:pt x="245" y="709"/>
                  <a:pt x="249" y="713"/>
                  <a:pt x="255" y="715"/>
                </a:cubicBezTo>
                <a:cubicBezTo>
                  <a:pt x="264" y="719"/>
                  <a:pt x="274" y="721"/>
                  <a:pt x="284" y="721"/>
                </a:cubicBezTo>
                <a:cubicBezTo>
                  <a:pt x="297" y="721"/>
                  <a:pt x="310" y="720"/>
                  <a:pt x="322" y="719"/>
                </a:cubicBezTo>
                <a:cubicBezTo>
                  <a:pt x="356" y="716"/>
                  <a:pt x="390" y="711"/>
                  <a:pt x="423" y="709"/>
                </a:cubicBezTo>
                <a:cubicBezTo>
                  <a:pt x="455" y="706"/>
                  <a:pt x="487" y="701"/>
                  <a:pt x="518" y="695"/>
                </a:cubicBezTo>
                <a:cubicBezTo>
                  <a:pt x="538" y="691"/>
                  <a:pt x="536" y="696"/>
                  <a:pt x="538" y="673"/>
                </a:cubicBezTo>
                <a:cubicBezTo>
                  <a:pt x="539" y="665"/>
                  <a:pt x="543" y="659"/>
                  <a:pt x="549" y="654"/>
                </a:cubicBezTo>
                <a:cubicBezTo>
                  <a:pt x="556" y="649"/>
                  <a:pt x="563" y="649"/>
                  <a:pt x="570" y="656"/>
                </a:cubicBezTo>
                <a:cubicBezTo>
                  <a:pt x="574" y="660"/>
                  <a:pt x="578" y="665"/>
                  <a:pt x="583" y="670"/>
                </a:cubicBezTo>
                <a:cubicBezTo>
                  <a:pt x="583" y="688"/>
                  <a:pt x="583" y="689"/>
                  <a:pt x="601" y="684"/>
                </a:cubicBezTo>
                <a:cubicBezTo>
                  <a:pt x="628" y="676"/>
                  <a:pt x="656" y="670"/>
                  <a:pt x="684" y="665"/>
                </a:cubicBezTo>
                <a:cubicBezTo>
                  <a:pt x="718" y="659"/>
                  <a:pt x="752" y="658"/>
                  <a:pt x="786" y="657"/>
                </a:cubicBezTo>
                <a:cubicBezTo>
                  <a:pt x="805" y="656"/>
                  <a:pt x="824" y="654"/>
                  <a:pt x="843" y="653"/>
                </a:cubicBezTo>
                <a:cubicBezTo>
                  <a:pt x="844" y="653"/>
                  <a:pt x="846" y="653"/>
                  <a:pt x="847" y="652"/>
                </a:cubicBezTo>
                <a:cubicBezTo>
                  <a:pt x="858" y="650"/>
                  <a:pt x="870" y="647"/>
                  <a:pt x="881" y="644"/>
                </a:cubicBezTo>
                <a:cubicBezTo>
                  <a:pt x="886" y="643"/>
                  <a:pt x="891" y="641"/>
                  <a:pt x="895" y="639"/>
                </a:cubicBezTo>
                <a:cubicBezTo>
                  <a:pt x="910" y="633"/>
                  <a:pt x="918" y="622"/>
                  <a:pt x="919" y="607"/>
                </a:cubicBezTo>
                <a:cubicBezTo>
                  <a:pt x="920" y="596"/>
                  <a:pt x="921" y="585"/>
                  <a:pt x="920" y="574"/>
                </a:cubicBezTo>
                <a:cubicBezTo>
                  <a:pt x="919" y="553"/>
                  <a:pt x="918" y="533"/>
                  <a:pt x="916" y="513"/>
                </a:cubicBezTo>
                <a:cubicBezTo>
                  <a:pt x="911" y="475"/>
                  <a:pt x="910" y="437"/>
                  <a:pt x="907" y="399"/>
                </a:cubicBezTo>
                <a:cubicBezTo>
                  <a:pt x="905" y="378"/>
                  <a:pt x="903" y="357"/>
                  <a:pt x="900" y="336"/>
                </a:cubicBezTo>
                <a:cubicBezTo>
                  <a:pt x="898" y="322"/>
                  <a:pt x="887" y="315"/>
                  <a:pt x="874" y="317"/>
                </a:cubicBezTo>
                <a:cubicBezTo>
                  <a:pt x="869" y="318"/>
                  <a:pt x="864" y="317"/>
                  <a:pt x="862" y="322"/>
                </a:cubicBezTo>
                <a:cubicBezTo>
                  <a:pt x="860" y="324"/>
                  <a:pt x="863" y="328"/>
                  <a:pt x="864" y="332"/>
                </a:cubicBezTo>
                <a:cubicBezTo>
                  <a:pt x="864" y="335"/>
                  <a:pt x="864" y="338"/>
                  <a:pt x="864" y="341"/>
                </a:cubicBezTo>
                <a:cubicBezTo>
                  <a:pt x="865" y="349"/>
                  <a:pt x="865" y="357"/>
                  <a:pt x="865" y="365"/>
                </a:cubicBezTo>
                <a:cubicBezTo>
                  <a:pt x="867" y="392"/>
                  <a:pt x="868" y="420"/>
                  <a:pt x="870" y="447"/>
                </a:cubicBezTo>
                <a:cubicBezTo>
                  <a:pt x="870" y="451"/>
                  <a:pt x="870" y="455"/>
                  <a:pt x="870" y="459"/>
                </a:cubicBezTo>
                <a:cubicBezTo>
                  <a:pt x="870" y="465"/>
                  <a:pt x="870" y="471"/>
                  <a:pt x="870" y="477"/>
                </a:cubicBezTo>
                <a:cubicBezTo>
                  <a:pt x="872" y="499"/>
                  <a:pt x="873" y="521"/>
                  <a:pt x="875" y="542"/>
                </a:cubicBezTo>
                <a:cubicBezTo>
                  <a:pt x="877" y="565"/>
                  <a:pt x="879" y="589"/>
                  <a:pt x="880" y="612"/>
                </a:cubicBezTo>
                <a:cubicBezTo>
                  <a:pt x="881" y="622"/>
                  <a:pt x="878" y="624"/>
                  <a:pt x="868" y="623"/>
                </a:cubicBezTo>
                <a:cubicBezTo>
                  <a:pt x="855" y="621"/>
                  <a:pt x="842" y="622"/>
                  <a:pt x="829" y="623"/>
                </a:cubicBezTo>
                <a:cubicBezTo>
                  <a:pt x="811" y="624"/>
                  <a:pt x="794" y="626"/>
                  <a:pt x="776" y="629"/>
                </a:cubicBezTo>
                <a:cubicBezTo>
                  <a:pt x="754" y="632"/>
                  <a:pt x="732" y="634"/>
                  <a:pt x="710" y="637"/>
                </a:cubicBezTo>
                <a:cubicBezTo>
                  <a:pt x="701" y="639"/>
                  <a:pt x="691" y="641"/>
                  <a:pt x="682" y="644"/>
                </a:cubicBezTo>
                <a:cubicBezTo>
                  <a:pt x="672" y="646"/>
                  <a:pt x="661" y="649"/>
                  <a:pt x="651" y="652"/>
                </a:cubicBezTo>
                <a:cubicBezTo>
                  <a:pt x="630" y="658"/>
                  <a:pt x="609" y="661"/>
                  <a:pt x="590" y="674"/>
                </a:cubicBezTo>
                <a:cubicBezTo>
                  <a:pt x="587" y="676"/>
                  <a:pt x="584" y="674"/>
                  <a:pt x="582" y="671"/>
                </a:cubicBezTo>
                <a:close/>
                <a:moveTo>
                  <a:pt x="293" y="286"/>
                </a:moveTo>
                <a:cubicBezTo>
                  <a:pt x="294" y="300"/>
                  <a:pt x="295" y="314"/>
                  <a:pt x="296" y="329"/>
                </a:cubicBezTo>
                <a:cubicBezTo>
                  <a:pt x="297" y="344"/>
                  <a:pt x="298" y="358"/>
                  <a:pt x="299" y="373"/>
                </a:cubicBezTo>
                <a:cubicBezTo>
                  <a:pt x="299" y="379"/>
                  <a:pt x="300" y="385"/>
                  <a:pt x="300" y="391"/>
                </a:cubicBezTo>
                <a:cubicBezTo>
                  <a:pt x="302" y="426"/>
                  <a:pt x="303" y="462"/>
                  <a:pt x="304" y="497"/>
                </a:cubicBezTo>
                <a:cubicBezTo>
                  <a:pt x="306" y="534"/>
                  <a:pt x="309" y="570"/>
                  <a:pt x="315" y="606"/>
                </a:cubicBezTo>
                <a:cubicBezTo>
                  <a:pt x="315" y="609"/>
                  <a:pt x="316" y="612"/>
                  <a:pt x="317" y="615"/>
                </a:cubicBezTo>
                <a:cubicBezTo>
                  <a:pt x="319" y="620"/>
                  <a:pt x="322" y="624"/>
                  <a:pt x="328" y="623"/>
                </a:cubicBezTo>
                <a:cubicBezTo>
                  <a:pt x="331" y="623"/>
                  <a:pt x="333" y="623"/>
                  <a:pt x="336" y="623"/>
                </a:cubicBezTo>
                <a:cubicBezTo>
                  <a:pt x="364" y="622"/>
                  <a:pt x="392" y="622"/>
                  <a:pt x="421" y="625"/>
                </a:cubicBezTo>
                <a:cubicBezTo>
                  <a:pt x="425" y="626"/>
                  <a:pt x="430" y="626"/>
                  <a:pt x="434" y="626"/>
                </a:cubicBezTo>
                <a:cubicBezTo>
                  <a:pt x="465" y="625"/>
                  <a:pt x="495" y="626"/>
                  <a:pt x="525" y="632"/>
                </a:cubicBezTo>
                <a:cubicBezTo>
                  <a:pt x="529" y="632"/>
                  <a:pt x="532" y="633"/>
                  <a:pt x="536" y="633"/>
                </a:cubicBezTo>
                <a:cubicBezTo>
                  <a:pt x="545" y="634"/>
                  <a:pt x="546" y="632"/>
                  <a:pt x="545" y="623"/>
                </a:cubicBezTo>
                <a:cubicBezTo>
                  <a:pt x="543" y="613"/>
                  <a:pt x="542" y="604"/>
                  <a:pt x="541" y="594"/>
                </a:cubicBezTo>
                <a:cubicBezTo>
                  <a:pt x="533" y="547"/>
                  <a:pt x="531" y="499"/>
                  <a:pt x="527" y="451"/>
                </a:cubicBezTo>
                <a:cubicBezTo>
                  <a:pt x="526" y="433"/>
                  <a:pt x="525" y="415"/>
                  <a:pt x="524" y="398"/>
                </a:cubicBezTo>
                <a:cubicBezTo>
                  <a:pt x="523" y="388"/>
                  <a:pt x="519" y="380"/>
                  <a:pt x="513" y="373"/>
                </a:cubicBezTo>
                <a:cubicBezTo>
                  <a:pt x="487" y="347"/>
                  <a:pt x="458" y="324"/>
                  <a:pt x="426" y="305"/>
                </a:cubicBezTo>
                <a:cubicBezTo>
                  <a:pt x="391" y="283"/>
                  <a:pt x="352" y="269"/>
                  <a:pt x="312" y="260"/>
                </a:cubicBezTo>
                <a:cubicBezTo>
                  <a:pt x="308" y="259"/>
                  <a:pt x="304" y="258"/>
                  <a:pt x="300" y="258"/>
                </a:cubicBezTo>
                <a:cubicBezTo>
                  <a:pt x="296" y="257"/>
                  <a:pt x="293" y="259"/>
                  <a:pt x="293" y="264"/>
                </a:cubicBezTo>
                <a:cubicBezTo>
                  <a:pt x="293" y="271"/>
                  <a:pt x="293" y="278"/>
                  <a:pt x="293" y="286"/>
                </a:cubicBezTo>
                <a:close/>
                <a:moveTo>
                  <a:pt x="532" y="418"/>
                </a:moveTo>
                <a:cubicBezTo>
                  <a:pt x="532" y="418"/>
                  <a:pt x="532" y="418"/>
                  <a:pt x="532" y="418"/>
                </a:cubicBezTo>
                <a:cubicBezTo>
                  <a:pt x="533" y="444"/>
                  <a:pt x="535" y="471"/>
                  <a:pt x="537" y="498"/>
                </a:cubicBezTo>
                <a:cubicBezTo>
                  <a:pt x="537" y="500"/>
                  <a:pt x="537" y="502"/>
                  <a:pt x="537" y="504"/>
                </a:cubicBezTo>
                <a:cubicBezTo>
                  <a:pt x="541" y="538"/>
                  <a:pt x="545" y="571"/>
                  <a:pt x="549" y="605"/>
                </a:cubicBezTo>
                <a:cubicBezTo>
                  <a:pt x="549" y="613"/>
                  <a:pt x="551" y="620"/>
                  <a:pt x="553" y="628"/>
                </a:cubicBezTo>
                <a:cubicBezTo>
                  <a:pt x="553" y="631"/>
                  <a:pt x="556" y="633"/>
                  <a:pt x="559" y="631"/>
                </a:cubicBezTo>
                <a:cubicBezTo>
                  <a:pt x="560" y="630"/>
                  <a:pt x="561" y="630"/>
                  <a:pt x="562" y="629"/>
                </a:cubicBezTo>
                <a:cubicBezTo>
                  <a:pt x="579" y="617"/>
                  <a:pt x="595" y="605"/>
                  <a:pt x="615" y="596"/>
                </a:cubicBezTo>
                <a:cubicBezTo>
                  <a:pt x="624" y="592"/>
                  <a:pt x="634" y="587"/>
                  <a:pt x="644" y="584"/>
                </a:cubicBezTo>
                <a:cubicBezTo>
                  <a:pt x="656" y="579"/>
                  <a:pt x="669" y="576"/>
                  <a:pt x="682" y="572"/>
                </a:cubicBezTo>
                <a:cubicBezTo>
                  <a:pt x="699" y="566"/>
                  <a:pt x="717" y="564"/>
                  <a:pt x="735" y="562"/>
                </a:cubicBezTo>
                <a:cubicBezTo>
                  <a:pt x="750" y="561"/>
                  <a:pt x="765" y="558"/>
                  <a:pt x="781" y="557"/>
                </a:cubicBezTo>
                <a:cubicBezTo>
                  <a:pt x="797" y="555"/>
                  <a:pt x="795" y="550"/>
                  <a:pt x="793" y="539"/>
                </a:cubicBezTo>
                <a:cubicBezTo>
                  <a:pt x="791" y="524"/>
                  <a:pt x="788" y="509"/>
                  <a:pt x="786" y="494"/>
                </a:cubicBezTo>
                <a:cubicBezTo>
                  <a:pt x="783" y="464"/>
                  <a:pt x="780" y="434"/>
                  <a:pt x="778" y="404"/>
                </a:cubicBezTo>
                <a:cubicBezTo>
                  <a:pt x="777" y="399"/>
                  <a:pt x="777" y="394"/>
                  <a:pt x="777" y="389"/>
                </a:cubicBezTo>
                <a:cubicBezTo>
                  <a:pt x="776" y="383"/>
                  <a:pt x="776" y="377"/>
                  <a:pt x="775" y="371"/>
                </a:cubicBezTo>
                <a:cubicBezTo>
                  <a:pt x="771" y="350"/>
                  <a:pt x="770" y="328"/>
                  <a:pt x="767" y="306"/>
                </a:cubicBezTo>
                <a:cubicBezTo>
                  <a:pt x="765" y="290"/>
                  <a:pt x="763" y="274"/>
                  <a:pt x="761" y="258"/>
                </a:cubicBezTo>
                <a:cubicBezTo>
                  <a:pt x="760" y="252"/>
                  <a:pt x="758" y="250"/>
                  <a:pt x="751" y="251"/>
                </a:cubicBezTo>
                <a:cubicBezTo>
                  <a:pt x="744" y="251"/>
                  <a:pt x="737" y="251"/>
                  <a:pt x="730" y="252"/>
                </a:cubicBezTo>
                <a:cubicBezTo>
                  <a:pt x="721" y="253"/>
                  <a:pt x="712" y="254"/>
                  <a:pt x="703" y="256"/>
                </a:cubicBezTo>
                <a:cubicBezTo>
                  <a:pt x="673" y="266"/>
                  <a:pt x="644" y="276"/>
                  <a:pt x="619" y="296"/>
                </a:cubicBezTo>
                <a:cubicBezTo>
                  <a:pt x="604" y="308"/>
                  <a:pt x="588" y="318"/>
                  <a:pt x="574" y="330"/>
                </a:cubicBezTo>
                <a:cubicBezTo>
                  <a:pt x="559" y="342"/>
                  <a:pt x="545" y="356"/>
                  <a:pt x="534" y="372"/>
                </a:cubicBezTo>
                <a:cubicBezTo>
                  <a:pt x="531" y="377"/>
                  <a:pt x="529" y="381"/>
                  <a:pt x="530" y="387"/>
                </a:cubicBezTo>
                <a:cubicBezTo>
                  <a:pt x="531" y="397"/>
                  <a:pt x="531" y="407"/>
                  <a:pt x="532" y="418"/>
                </a:cubicBezTo>
                <a:close/>
                <a:moveTo>
                  <a:pt x="845" y="472"/>
                </a:moveTo>
                <a:cubicBezTo>
                  <a:pt x="850" y="473"/>
                  <a:pt x="849" y="477"/>
                  <a:pt x="849" y="481"/>
                </a:cubicBezTo>
                <a:cubicBezTo>
                  <a:pt x="853" y="512"/>
                  <a:pt x="856" y="543"/>
                  <a:pt x="859" y="574"/>
                </a:cubicBezTo>
                <a:cubicBezTo>
                  <a:pt x="859" y="579"/>
                  <a:pt x="860" y="583"/>
                  <a:pt x="861" y="588"/>
                </a:cubicBezTo>
                <a:cubicBezTo>
                  <a:pt x="862" y="593"/>
                  <a:pt x="865" y="596"/>
                  <a:pt x="869" y="598"/>
                </a:cubicBezTo>
                <a:cubicBezTo>
                  <a:pt x="871" y="600"/>
                  <a:pt x="873" y="598"/>
                  <a:pt x="873" y="596"/>
                </a:cubicBezTo>
                <a:cubicBezTo>
                  <a:pt x="873" y="590"/>
                  <a:pt x="873" y="583"/>
                  <a:pt x="872" y="577"/>
                </a:cubicBezTo>
                <a:cubicBezTo>
                  <a:pt x="870" y="547"/>
                  <a:pt x="867" y="517"/>
                  <a:pt x="865" y="487"/>
                </a:cubicBezTo>
                <a:cubicBezTo>
                  <a:pt x="863" y="464"/>
                  <a:pt x="864" y="442"/>
                  <a:pt x="862" y="419"/>
                </a:cubicBezTo>
                <a:cubicBezTo>
                  <a:pt x="860" y="393"/>
                  <a:pt x="860" y="367"/>
                  <a:pt x="859" y="341"/>
                </a:cubicBezTo>
                <a:cubicBezTo>
                  <a:pt x="859" y="337"/>
                  <a:pt x="857" y="333"/>
                  <a:pt x="854" y="329"/>
                </a:cubicBezTo>
                <a:cubicBezTo>
                  <a:pt x="850" y="327"/>
                  <a:pt x="847" y="324"/>
                  <a:pt x="844" y="322"/>
                </a:cubicBezTo>
                <a:cubicBezTo>
                  <a:pt x="842" y="321"/>
                  <a:pt x="840" y="322"/>
                  <a:pt x="840" y="324"/>
                </a:cubicBezTo>
                <a:cubicBezTo>
                  <a:pt x="839" y="327"/>
                  <a:pt x="839" y="329"/>
                  <a:pt x="840" y="332"/>
                </a:cubicBezTo>
                <a:cubicBezTo>
                  <a:pt x="841" y="352"/>
                  <a:pt x="843" y="372"/>
                  <a:pt x="845" y="392"/>
                </a:cubicBezTo>
                <a:cubicBezTo>
                  <a:pt x="846" y="401"/>
                  <a:pt x="847" y="410"/>
                  <a:pt x="847" y="420"/>
                </a:cubicBezTo>
                <a:cubicBezTo>
                  <a:pt x="847" y="420"/>
                  <a:pt x="846" y="422"/>
                  <a:pt x="845" y="423"/>
                </a:cubicBezTo>
                <a:cubicBezTo>
                  <a:pt x="845" y="422"/>
                  <a:pt x="844" y="421"/>
                  <a:pt x="844" y="420"/>
                </a:cubicBezTo>
                <a:cubicBezTo>
                  <a:pt x="842" y="413"/>
                  <a:pt x="841" y="405"/>
                  <a:pt x="841" y="398"/>
                </a:cubicBezTo>
                <a:cubicBezTo>
                  <a:pt x="838" y="371"/>
                  <a:pt x="835" y="344"/>
                  <a:pt x="832" y="318"/>
                </a:cubicBezTo>
                <a:cubicBezTo>
                  <a:pt x="831" y="313"/>
                  <a:pt x="830" y="308"/>
                  <a:pt x="827" y="304"/>
                </a:cubicBezTo>
                <a:cubicBezTo>
                  <a:pt x="823" y="300"/>
                  <a:pt x="819" y="296"/>
                  <a:pt x="815" y="292"/>
                </a:cubicBezTo>
                <a:cubicBezTo>
                  <a:pt x="814" y="291"/>
                  <a:pt x="813" y="291"/>
                  <a:pt x="812" y="292"/>
                </a:cubicBezTo>
                <a:cubicBezTo>
                  <a:pt x="811" y="292"/>
                  <a:pt x="810" y="293"/>
                  <a:pt x="810" y="294"/>
                </a:cubicBezTo>
                <a:cubicBezTo>
                  <a:pt x="810" y="300"/>
                  <a:pt x="810" y="307"/>
                  <a:pt x="810" y="313"/>
                </a:cubicBezTo>
                <a:cubicBezTo>
                  <a:pt x="811" y="340"/>
                  <a:pt x="813" y="366"/>
                  <a:pt x="815" y="392"/>
                </a:cubicBezTo>
                <a:cubicBezTo>
                  <a:pt x="815" y="396"/>
                  <a:pt x="815" y="399"/>
                  <a:pt x="815" y="403"/>
                </a:cubicBezTo>
                <a:cubicBezTo>
                  <a:pt x="815" y="405"/>
                  <a:pt x="816" y="409"/>
                  <a:pt x="812" y="409"/>
                </a:cubicBezTo>
                <a:cubicBezTo>
                  <a:pt x="811" y="409"/>
                  <a:pt x="810" y="406"/>
                  <a:pt x="810" y="404"/>
                </a:cubicBezTo>
                <a:cubicBezTo>
                  <a:pt x="809" y="388"/>
                  <a:pt x="808" y="372"/>
                  <a:pt x="807" y="355"/>
                </a:cubicBezTo>
                <a:cubicBezTo>
                  <a:pt x="806" y="335"/>
                  <a:pt x="805" y="314"/>
                  <a:pt x="804" y="293"/>
                </a:cubicBezTo>
                <a:cubicBezTo>
                  <a:pt x="803" y="292"/>
                  <a:pt x="803" y="290"/>
                  <a:pt x="803" y="289"/>
                </a:cubicBezTo>
                <a:cubicBezTo>
                  <a:pt x="802" y="279"/>
                  <a:pt x="796" y="273"/>
                  <a:pt x="788" y="269"/>
                </a:cubicBezTo>
                <a:cubicBezTo>
                  <a:pt x="787" y="268"/>
                  <a:pt x="784" y="269"/>
                  <a:pt x="784" y="272"/>
                </a:cubicBezTo>
                <a:cubicBezTo>
                  <a:pt x="785" y="278"/>
                  <a:pt x="785" y="284"/>
                  <a:pt x="786" y="290"/>
                </a:cubicBezTo>
                <a:cubicBezTo>
                  <a:pt x="787" y="296"/>
                  <a:pt x="788" y="302"/>
                  <a:pt x="788" y="308"/>
                </a:cubicBezTo>
                <a:cubicBezTo>
                  <a:pt x="788" y="308"/>
                  <a:pt x="787" y="310"/>
                  <a:pt x="787" y="309"/>
                </a:cubicBezTo>
                <a:cubicBezTo>
                  <a:pt x="786" y="309"/>
                  <a:pt x="785" y="309"/>
                  <a:pt x="784" y="308"/>
                </a:cubicBezTo>
                <a:cubicBezTo>
                  <a:pt x="784" y="306"/>
                  <a:pt x="783" y="303"/>
                  <a:pt x="782" y="301"/>
                </a:cubicBezTo>
                <a:cubicBezTo>
                  <a:pt x="780" y="289"/>
                  <a:pt x="778" y="277"/>
                  <a:pt x="776" y="265"/>
                </a:cubicBezTo>
                <a:cubicBezTo>
                  <a:pt x="776" y="262"/>
                  <a:pt x="774" y="260"/>
                  <a:pt x="773" y="258"/>
                </a:cubicBezTo>
                <a:cubicBezTo>
                  <a:pt x="773" y="257"/>
                  <a:pt x="771" y="257"/>
                  <a:pt x="771" y="257"/>
                </a:cubicBezTo>
                <a:cubicBezTo>
                  <a:pt x="770" y="257"/>
                  <a:pt x="768" y="258"/>
                  <a:pt x="768" y="259"/>
                </a:cubicBezTo>
                <a:cubicBezTo>
                  <a:pt x="768" y="262"/>
                  <a:pt x="768" y="265"/>
                  <a:pt x="769" y="268"/>
                </a:cubicBezTo>
                <a:cubicBezTo>
                  <a:pt x="773" y="301"/>
                  <a:pt x="777" y="335"/>
                  <a:pt x="781" y="369"/>
                </a:cubicBezTo>
                <a:cubicBezTo>
                  <a:pt x="782" y="371"/>
                  <a:pt x="782" y="373"/>
                  <a:pt x="782" y="375"/>
                </a:cubicBezTo>
                <a:cubicBezTo>
                  <a:pt x="785" y="412"/>
                  <a:pt x="788" y="450"/>
                  <a:pt x="792" y="487"/>
                </a:cubicBezTo>
                <a:cubicBezTo>
                  <a:pt x="794" y="506"/>
                  <a:pt x="798" y="526"/>
                  <a:pt x="802" y="545"/>
                </a:cubicBezTo>
                <a:cubicBezTo>
                  <a:pt x="802" y="549"/>
                  <a:pt x="805" y="552"/>
                  <a:pt x="807" y="554"/>
                </a:cubicBezTo>
                <a:cubicBezTo>
                  <a:pt x="807" y="555"/>
                  <a:pt x="809" y="556"/>
                  <a:pt x="811" y="556"/>
                </a:cubicBezTo>
                <a:cubicBezTo>
                  <a:pt x="811" y="556"/>
                  <a:pt x="812" y="554"/>
                  <a:pt x="813" y="553"/>
                </a:cubicBezTo>
                <a:cubicBezTo>
                  <a:pt x="813" y="550"/>
                  <a:pt x="814" y="548"/>
                  <a:pt x="814" y="546"/>
                </a:cubicBezTo>
                <a:cubicBezTo>
                  <a:pt x="817" y="548"/>
                  <a:pt x="818" y="551"/>
                  <a:pt x="818" y="554"/>
                </a:cubicBezTo>
                <a:cubicBezTo>
                  <a:pt x="818" y="561"/>
                  <a:pt x="822" y="565"/>
                  <a:pt x="828" y="568"/>
                </a:cubicBezTo>
                <a:cubicBezTo>
                  <a:pt x="830" y="569"/>
                  <a:pt x="832" y="571"/>
                  <a:pt x="834" y="572"/>
                </a:cubicBezTo>
                <a:cubicBezTo>
                  <a:pt x="841" y="576"/>
                  <a:pt x="845" y="583"/>
                  <a:pt x="853" y="583"/>
                </a:cubicBezTo>
                <a:cubicBezTo>
                  <a:pt x="853" y="576"/>
                  <a:pt x="853" y="569"/>
                  <a:pt x="852" y="562"/>
                </a:cubicBezTo>
                <a:cubicBezTo>
                  <a:pt x="852" y="558"/>
                  <a:pt x="852" y="554"/>
                  <a:pt x="851" y="550"/>
                </a:cubicBezTo>
                <a:cubicBezTo>
                  <a:pt x="847" y="530"/>
                  <a:pt x="846" y="509"/>
                  <a:pt x="844" y="488"/>
                </a:cubicBezTo>
                <a:cubicBezTo>
                  <a:pt x="843" y="483"/>
                  <a:pt x="842" y="477"/>
                  <a:pt x="845" y="472"/>
                </a:cubicBezTo>
                <a:close/>
                <a:moveTo>
                  <a:pt x="262" y="363"/>
                </a:moveTo>
                <a:cubicBezTo>
                  <a:pt x="262" y="363"/>
                  <a:pt x="261" y="363"/>
                  <a:pt x="260" y="363"/>
                </a:cubicBezTo>
                <a:cubicBezTo>
                  <a:pt x="260" y="362"/>
                  <a:pt x="259" y="360"/>
                  <a:pt x="259" y="358"/>
                </a:cubicBezTo>
                <a:cubicBezTo>
                  <a:pt x="257" y="345"/>
                  <a:pt x="256" y="332"/>
                  <a:pt x="254" y="319"/>
                </a:cubicBezTo>
                <a:cubicBezTo>
                  <a:pt x="254" y="316"/>
                  <a:pt x="255" y="312"/>
                  <a:pt x="250" y="309"/>
                </a:cubicBezTo>
                <a:cubicBezTo>
                  <a:pt x="249" y="315"/>
                  <a:pt x="248" y="319"/>
                  <a:pt x="248" y="324"/>
                </a:cubicBezTo>
                <a:cubicBezTo>
                  <a:pt x="246" y="364"/>
                  <a:pt x="249" y="404"/>
                  <a:pt x="252" y="443"/>
                </a:cubicBezTo>
                <a:cubicBezTo>
                  <a:pt x="253" y="452"/>
                  <a:pt x="254" y="460"/>
                  <a:pt x="254" y="468"/>
                </a:cubicBezTo>
                <a:cubicBezTo>
                  <a:pt x="254" y="488"/>
                  <a:pt x="256" y="508"/>
                  <a:pt x="259" y="528"/>
                </a:cubicBezTo>
                <a:cubicBezTo>
                  <a:pt x="261" y="543"/>
                  <a:pt x="263" y="557"/>
                  <a:pt x="265" y="572"/>
                </a:cubicBezTo>
                <a:cubicBezTo>
                  <a:pt x="268" y="591"/>
                  <a:pt x="269" y="610"/>
                  <a:pt x="272" y="629"/>
                </a:cubicBezTo>
                <a:cubicBezTo>
                  <a:pt x="274" y="647"/>
                  <a:pt x="277" y="664"/>
                  <a:pt x="281" y="681"/>
                </a:cubicBezTo>
                <a:cubicBezTo>
                  <a:pt x="281" y="683"/>
                  <a:pt x="281" y="686"/>
                  <a:pt x="284" y="685"/>
                </a:cubicBezTo>
                <a:cubicBezTo>
                  <a:pt x="285" y="685"/>
                  <a:pt x="287" y="682"/>
                  <a:pt x="287" y="681"/>
                </a:cubicBezTo>
                <a:cubicBezTo>
                  <a:pt x="287" y="678"/>
                  <a:pt x="287" y="676"/>
                  <a:pt x="287" y="673"/>
                </a:cubicBezTo>
                <a:cubicBezTo>
                  <a:pt x="284" y="649"/>
                  <a:pt x="281" y="626"/>
                  <a:pt x="279" y="602"/>
                </a:cubicBezTo>
                <a:cubicBezTo>
                  <a:pt x="278" y="600"/>
                  <a:pt x="279" y="597"/>
                  <a:pt x="279" y="594"/>
                </a:cubicBezTo>
                <a:cubicBezTo>
                  <a:pt x="284" y="605"/>
                  <a:pt x="285" y="616"/>
                  <a:pt x="288" y="626"/>
                </a:cubicBezTo>
                <a:cubicBezTo>
                  <a:pt x="290" y="637"/>
                  <a:pt x="288" y="648"/>
                  <a:pt x="294" y="659"/>
                </a:cubicBezTo>
                <a:cubicBezTo>
                  <a:pt x="298" y="653"/>
                  <a:pt x="300" y="647"/>
                  <a:pt x="299" y="641"/>
                </a:cubicBezTo>
                <a:cubicBezTo>
                  <a:pt x="298" y="636"/>
                  <a:pt x="298" y="630"/>
                  <a:pt x="297" y="625"/>
                </a:cubicBezTo>
                <a:cubicBezTo>
                  <a:pt x="293" y="595"/>
                  <a:pt x="289" y="565"/>
                  <a:pt x="284" y="535"/>
                </a:cubicBezTo>
                <a:cubicBezTo>
                  <a:pt x="284" y="534"/>
                  <a:pt x="285" y="532"/>
                  <a:pt x="285" y="530"/>
                </a:cubicBezTo>
                <a:cubicBezTo>
                  <a:pt x="292" y="538"/>
                  <a:pt x="289" y="546"/>
                  <a:pt x="291" y="554"/>
                </a:cubicBezTo>
                <a:cubicBezTo>
                  <a:pt x="292" y="562"/>
                  <a:pt x="294" y="571"/>
                  <a:pt x="295" y="579"/>
                </a:cubicBezTo>
                <a:cubicBezTo>
                  <a:pt x="297" y="587"/>
                  <a:pt x="298" y="595"/>
                  <a:pt x="299" y="603"/>
                </a:cubicBezTo>
                <a:cubicBezTo>
                  <a:pt x="301" y="612"/>
                  <a:pt x="301" y="620"/>
                  <a:pt x="305" y="629"/>
                </a:cubicBezTo>
                <a:cubicBezTo>
                  <a:pt x="310" y="626"/>
                  <a:pt x="311" y="622"/>
                  <a:pt x="311" y="618"/>
                </a:cubicBezTo>
                <a:cubicBezTo>
                  <a:pt x="310" y="614"/>
                  <a:pt x="309" y="610"/>
                  <a:pt x="308" y="606"/>
                </a:cubicBezTo>
                <a:cubicBezTo>
                  <a:pt x="301" y="561"/>
                  <a:pt x="298" y="516"/>
                  <a:pt x="297" y="471"/>
                </a:cubicBezTo>
                <a:cubicBezTo>
                  <a:pt x="296" y="422"/>
                  <a:pt x="293" y="372"/>
                  <a:pt x="290" y="323"/>
                </a:cubicBezTo>
                <a:cubicBezTo>
                  <a:pt x="289" y="305"/>
                  <a:pt x="287" y="286"/>
                  <a:pt x="286" y="268"/>
                </a:cubicBezTo>
                <a:cubicBezTo>
                  <a:pt x="286" y="266"/>
                  <a:pt x="285" y="264"/>
                  <a:pt x="284" y="263"/>
                </a:cubicBezTo>
                <a:cubicBezTo>
                  <a:pt x="282" y="263"/>
                  <a:pt x="280" y="265"/>
                  <a:pt x="278" y="266"/>
                </a:cubicBezTo>
                <a:cubicBezTo>
                  <a:pt x="273" y="270"/>
                  <a:pt x="271" y="275"/>
                  <a:pt x="273" y="282"/>
                </a:cubicBezTo>
                <a:cubicBezTo>
                  <a:pt x="275" y="287"/>
                  <a:pt x="274" y="293"/>
                  <a:pt x="274" y="298"/>
                </a:cubicBezTo>
                <a:cubicBezTo>
                  <a:pt x="275" y="311"/>
                  <a:pt x="275" y="324"/>
                  <a:pt x="275" y="336"/>
                </a:cubicBezTo>
                <a:cubicBezTo>
                  <a:pt x="277" y="359"/>
                  <a:pt x="279" y="382"/>
                  <a:pt x="281" y="404"/>
                </a:cubicBezTo>
                <a:cubicBezTo>
                  <a:pt x="282" y="425"/>
                  <a:pt x="283" y="445"/>
                  <a:pt x="284" y="465"/>
                </a:cubicBezTo>
                <a:cubicBezTo>
                  <a:pt x="284" y="469"/>
                  <a:pt x="286" y="473"/>
                  <a:pt x="283" y="476"/>
                </a:cubicBezTo>
                <a:cubicBezTo>
                  <a:pt x="282" y="475"/>
                  <a:pt x="281" y="474"/>
                  <a:pt x="281" y="474"/>
                </a:cubicBezTo>
                <a:cubicBezTo>
                  <a:pt x="279" y="460"/>
                  <a:pt x="278" y="445"/>
                  <a:pt x="277" y="431"/>
                </a:cubicBezTo>
                <a:cubicBezTo>
                  <a:pt x="276" y="414"/>
                  <a:pt x="275" y="397"/>
                  <a:pt x="273" y="380"/>
                </a:cubicBezTo>
                <a:cubicBezTo>
                  <a:pt x="271" y="355"/>
                  <a:pt x="268" y="329"/>
                  <a:pt x="268" y="304"/>
                </a:cubicBezTo>
                <a:cubicBezTo>
                  <a:pt x="268" y="300"/>
                  <a:pt x="268" y="296"/>
                  <a:pt x="267" y="292"/>
                </a:cubicBezTo>
                <a:cubicBezTo>
                  <a:pt x="267" y="291"/>
                  <a:pt x="265" y="288"/>
                  <a:pt x="265" y="288"/>
                </a:cubicBezTo>
                <a:cubicBezTo>
                  <a:pt x="263" y="289"/>
                  <a:pt x="261" y="290"/>
                  <a:pt x="260" y="291"/>
                </a:cubicBezTo>
                <a:cubicBezTo>
                  <a:pt x="259" y="294"/>
                  <a:pt x="259" y="296"/>
                  <a:pt x="259" y="299"/>
                </a:cubicBezTo>
                <a:cubicBezTo>
                  <a:pt x="260" y="316"/>
                  <a:pt x="262" y="334"/>
                  <a:pt x="263" y="352"/>
                </a:cubicBezTo>
                <a:cubicBezTo>
                  <a:pt x="263" y="355"/>
                  <a:pt x="262" y="359"/>
                  <a:pt x="262" y="363"/>
                </a:cubicBezTo>
                <a:close/>
                <a:moveTo>
                  <a:pt x="683" y="592"/>
                </a:moveTo>
                <a:cubicBezTo>
                  <a:pt x="683" y="592"/>
                  <a:pt x="683" y="591"/>
                  <a:pt x="682" y="590"/>
                </a:cubicBezTo>
                <a:cubicBezTo>
                  <a:pt x="685" y="589"/>
                  <a:pt x="688" y="587"/>
                  <a:pt x="691" y="586"/>
                </a:cubicBezTo>
                <a:cubicBezTo>
                  <a:pt x="705" y="583"/>
                  <a:pt x="719" y="580"/>
                  <a:pt x="733" y="577"/>
                </a:cubicBezTo>
                <a:cubicBezTo>
                  <a:pt x="754" y="574"/>
                  <a:pt x="775" y="571"/>
                  <a:pt x="796" y="568"/>
                </a:cubicBezTo>
                <a:cubicBezTo>
                  <a:pt x="798" y="568"/>
                  <a:pt x="800" y="567"/>
                  <a:pt x="802" y="567"/>
                </a:cubicBezTo>
                <a:cubicBezTo>
                  <a:pt x="803" y="567"/>
                  <a:pt x="803" y="565"/>
                  <a:pt x="803" y="565"/>
                </a:cubicBezTo>
                <a:cubicBezTo>
                  <a:pt x="803" y="564"/>
                  <a:pt x="802" y="563"/>
                  <a:pt x="802" y="563"/>
                </a:cubicBezTo>
                <a:cubicBezTo>
                  <a:pt x="798" y="562"/>
                  <a:pt x="795" y="562"/>
                  <a:pt x="791" y="563"/>
                </a:cubicBezTo>
                <a:cubicBezTo>
                  <a:pt x="780" y="564"/>
                  <a:pt x="768" y="567"/>
                  <a:pt x="757" y="567"/>
                </a:cubicBezTo>
                <a:cubicBezTo>
                  <a:pt x="729" y="568"/>
                  <a:pt x="701" y="572"/>
                  <a:pt x="675" y="581"/>
                </a:cubicBezTo>
                <a:cubicBezTo>
                  <a:pt x="657" y="586"/>
                  <a:pt x="639" y="590"/>
                  <a:pt x="623" y="599"/>
                </a:cubicBezTo>
                <a:cubicBezTo>
                  <a:pt x="608" y="607"/>
                  <a:pt x="593" y="615"/>
                  <a:pt x="579" y="626"/>
                </a:cubicBezTo>
                <a:cubicBezTo>
                  <a:pt x="568" y="634"/>
                  <a:pt x="568" y="634"/>
                  <a:pt x="577" y="645"/>
                </a:cubicBezTo>
                <a:cubicBezTo>
                  <a:pt x="581" y="649"/>
                  <a:pt x="584" y="654"/>
                  <a:pt x="587" y="658"/>
                </a:cubicBezTo>
                <a:cubicBezTo>
                  <a:pt x="589" y="662"/>
                  <a:pt x="592" y="663"/>
                  <a:pt x="596" y="661"/>
                </a:cubicBezTo>
                <a:cubicBezTo>
                  <a:pt x="610" y="657"/>
                  <a:pt x="624" y="652"/>
                  <a:pt x="638" y="648"/>
                </a:cubicBezTo>
                <a:cubicBezTo>
                  <a:pt x="643" y="646"/>
                  <a:pt x="648" y="645"/>
                  <a:pt x="654" y="644"/>
                </a:cubicBezTo>
                <a:cubicBezTo>
                  <a:pt x="662" y="642"/>
                  <a:pt x="670" y="640"/>
                  <a:pt x="677" y="638"/>
                </a:cubicBezTo>
                <a:cubicBezTo>
                  <a:pt x="693" y="633"/>
                  <a:pt x="708" y="629"/>
                  <a:pt x="725" y="629"/>
                </a:cubicBezTo>
                <a:cubicBezTo>
                  <a:pt x="728" y="628"/>
                  <a:pt x="732" y="628"/>
                  <a:pt x="735" y="627"/>
                </a:cubicBezTo>
                <a:cubicBezTo>
                  <a:pt x="760" y="624"/>
                  <a:pt x="785" y="620"/>
                  <a:pt x="811" y="617"/>
                </a:cubicBezTo>
                <a:cubicBezTo>
                  <a:pt x="813" y="617"/>
                  <a:pt x="815" y="617"/>
                  <a:pt x="817" y="617"/>
                </a:cubicBezTo>
                <a:cubicBezTo>
                  <a:pt x="833" y="616"/>
                  <a:pt x="849" y="615"/>
                  <a:pt x="865" y="614"/>
                </a:cubicBezTo>
                <a:cubicBezTo>
                  <a:pt x="866" y="614"/>
                  <a:pt x="867" y="613"/>
                  <a:pt x="867" y="612"/>
                </a:cubicBezTo>
                <a:cubicBezTo>
                  <a:pt x="867" y="611"/>
                  <a:pt x="867" y="610"/>
                  <a:pt x="867" y="609"/>
                </a:cubicBezTo>
                <a:cubicBezTo>
                  <a:pt x="860" y="603"/>
                  <a:pt x="852" y="596"/>
                  <a:pt x="845" y="590"/>
                </a:cubicBezTo>
                <a:cubicBezTo>
                  <a:pt x="843" y="589"/>
                  <a:pt x="840" y="588"/>
                  <a:pt x="838" y="588"/>
                </a:cubicBezTo>
                <a:cubicBezTo>
                  <a:pt x="821" y="589"/>
                  <a:pt x="804" y="590"/>
                  <a:pt x="787" y="592"/>
                </a:cubicBezTo>
                <a:cubicBezTo>
                  <a:pt x="779" y="592"/>
                  <a:pt x="771" y="593"/>
                  <a:pt x="762" y="592"/>
                </a:cubicBezTo>
                <a:cubicBezTo>
                  <a:pt x="764" y="587"/>
                  <a:pt x="768" y="587"/>
                  <a:pt x="771" y="587"/>
                </a:cubicBezTo>
                <a:cubicBezTo>
                  <a:pt x="786" y="585"/>
                  <a:pt x="800" y="584"/>
                  <a:pt x="815" y="582"/>
                </a:cubicBezTo>
                <a:cubicBezTo>
                  <a:pt x="819" y="582"/>
                  <a:pt x="823" y="581"/>
                  <a:pt x="827" y="580"/>
                </a:cubicBezTo>
                <a:cubicBezTo>
                  <a:pt x="827" y="580"/>
                  <a:pt x="828" y="577"/>
                  <a:pt x="827" y="577"/>
                </a:cubicBezTo>
                <a:cubicBezTo>
                  <a:pt x="825" y="575"/>
                  <a:pt x="822" y="573"/>
                  <a:pt x="819" y="573"/>
                </a:cubicBezTo>
                <a:cubicBezTo>
                  <a:pt x="797" y="575"/>
                  <a:pt x="775" y="575"/>
                  <a:pt x="753" y="579"/>
                </a:cubicBezTo>
                <a:cubicBezTo>
                  <a:pt x="733" y="583"/>
                  <a:pt x="713" y="587"/>
                  <a:pt x="693" y="591"/>
                </a:cubicBezTo>
                <a:cubicBezTo>
                  <a:pt x="690" y="592"/>
                  <a:pt x="686" y="592"/>
                  <a:pt x="683" y="592"/>
                </a:cubicBezTo>
                <a:close/>
                <a:moveTo>
                  <a:pt x="535" y="641"/>
                </a:moveTo>
                <a:cubicBezTo>
                  <a:pt x="533" y="640"/>
                  <a:pt x="531" y="639"/>
                  <a:pt x="529" y="639"/>
                </a:cubicBezTo>
                <a:cubicBezTo>
                  <a:pt x="504" y="635"/>
                  <a:pt x="479" y="631"/>
                  <a:pt x="454" y="632"/>
                </a:cubicBezTo>
                <a:cubicBezTo>
                  <a:pt x="439" y="632"/>
                  <a:pt x="424" y="633"/>
                  <a:pt x="410" y="631"/>
                </a:cubicBezTo>
                <a:cubicBezTo>
                  <a:pt x="386" y="628"/>
                  <a:pt x="361" y="628"/>
                  <a:pt x="337" y="629"/>
                </a:cubicBezTo>
                <a:cubicBezTo>
                  <a:pt x="330" y="629"/>
                  <a:pt x="324" y="631"/>
                  <a:pt x="318" y="632"/>
                </a:cubicBezTo>
                <a:cubicBezTo>
                  <a:pt x="316" y="632"/>
                  <a:pt x="314" y="633"/>
                  <a:pt x="313" y="635"/>
                </a:cubicBezTo>
                <a:cubicBezTo>
                  <a:pt x="310" y="639"/>
                  <a:pt x="307" y="643"/>
                  <a:pt x="308" y="650"/>
                </a:cubicBezTo>
                <a:cubicBezTo>
                  <a:pt x="312" y="650"/>
                  <a:pt x="316" y="650"/>
                  <a:pt x="320" y="650"/>
                </a:cubicBezTo>
                <a:cubicBezTo>
                  <a:pt x="330" y="650"/>
                  <a:pt x="341" y="650"/>
                  <a:pt x="352" y="651"/>
                </a:cubicBezTo>
                <a:cubicBezTo>
                  <a:pt x="353" y="651"/>
                  <a:pt x="353" y="652"/>
                  <a:pt x="354" y="653"/>
                </a:cubicBezTo>
                <a:cubicBezTo>
                  <a:pt x="354" y="654"/>
                  <a:pt x="353" y="655"/>
                  <a:pt x="352" y="655"/>
                </a:cubicBezTo>
                <a:cubicBezTo>
                  <a:pt x="341" y="656"/>
                  <a:pt x="331" y="656"/>
                  <a:pt x="320" y="656"/>
                </a:cubicBezTo>
                <a:cubicBezTo>
                  <a:pt x="315" y="657"/>
                  <a:pt x="310" y="657"/>
                  <a:pt x="305" y="658"/>
                </a:cubicBezTo>
                <a:cubicBezTo>
                  <a:pt x="304" y="658"/>
                  <a:pt x="303" y="660"/>
                  <a:pt x="302" y="662"/>
                </a:cubicBezTo>
                <a:cubicBezTo>
                  <a:pt x="302" y="663"/>
                  <a:pt x="304" y="665"/>
                  <a:pt x="305" y="665"/>
                </a:cubicBezTo>
                <a:cubicBezTo>
                  <a:pt x="311" y="665"/>
                  <a:pt x="316" y="664"/>
                  <a:pt x="322" y="664"/>
                </a:cubicBezTo>
                <a:cubicBezTo>
                  <a:pt x="323" y="664"/>
                  <a:pt x="324" y="666"/>
                  <a:pt x="324" y="667"/>
                </a:cubicBezTo>
                <a:cubicBezTo>
                  <a:pt x="325" y="667"/>
                  <a:pt x="323" y="669"/>
                  <a:pt x="323" y="669"/>
                </a:cubicBezTo>
                <a:cubicBezTo>
                  <a:pt x="316" y="670"/>
                  <a:pt x="309" y="671"/>
                  <a:pt x="301" y="672"/>
                </a:cubicBezTo>
                <a:cubicBezTo>
                  <a:pt x="299" y="672"/>
                  <a:pt x="297" y="673"/>
                  <a:pt x="296" y="676"/>
                </a:cubicBezTo>
                <a:cubicBezTo>
                  <a:pt x="295" y="678"/>
                  <a:pt x="294" y="681"/>
                  <a:pt x="293" y="683"/>
                </a:cubicBezTo>
                <a:cubicBezTo>
                  <a:pt x="292" y="687"/>
                  <a:pt x="293" y="689"/>
                  <a:pt x="297" y="689"/>
                </a:cubicBezTo>
                <a:cubicBezTo>
                  <a:pt x="305" y="690"/>
                  <a:pt x="312" y="690"/>
                  <a:pt x="320" y="689"/>
                </a:cubicBezTo>
                <a:cubicBezTo>
                  <a:pt x="333" y="689"/>
                  <a:pt x="345" y="687"/>
                  <a:pt x="358" y="687"/>
                </a:cubicBezTo>
                <a:cubicBezTo>
                  <a:pt x="382" y="685"/>
                  <a:pt x="405" y="684"/>
                  <a:pt x="429" y="682"/>
                </a:cubicBezTo>
                <a:cubicBezTo>
                  <a:pt x="457" y="680"/>
                  <a:pt x="484" y="676"/>
                  <a:pt x="512" y="678"/>
                </a:cubicBezTo>
                <a:cubicBezTo>
                  <a:pt x="515" y="678"/>
                  <a:pt x="517" y="678"/>
                  <a:pt x="519" y="677"/>
                </a:cubicBezTo>
                <a:cubicBezTo>
                  <a:pt x="520" y="676"/>
                  <a:pt x="521" y="674"/>
                  <a:pt x="521" y="673"/>
                </a:cubicBezTo>
                <a:cubicBezTo>
                  <a:pt x="521" y="672"/>
                  <a:pt x="520" y="671"/>
                  <a:pt x="520" y="670"/>
                </a:cubicBezTo>
                <a:cubicBezTo>
                  <a:pt x="518" y="670"/>
                  <a:pt x="517" y="669"/>
                  <a:pt x="515" y="669"/>
                </a:cubicBezTo>
                <a:cubicBezTo>
                  <a:pt x="497" y="668"/>
                  <a:pt x="478" y="667"/>
                  <a:pt x="459" y="667"/>
                </a:cubicBezTo>
                <a:cubicBezTo>
                  <a:pt x="440" y="667"/>
                  <a:pt x="421" y="669"/>
                  <a:pt x="402" y="669"/>
                </a:cubicBezTo>
                <a:cubicBezTo>
                  <a:pt x="399" y="669"/>
                  <a:pt x="396" y="670"/>
                  <a:pt x="394" y="665"/>
                </a:cubicBezTo>
                <a:cubicBezTo>
                  <a:pt x="404" y="665"/>
                  <a:pt x="412" y="664"/>
                  <a:pt x="421" y="663"/>
                </a:cubicBezTo>
                <a:cubicBezTo>
                  <a:pt x="442" y="663"/>
                  <a:pt x="463" y="662"/>
                  <a:pt x="484" y="661"/>
                </a:cubicBezTo>
                <a:cubicBezTo>
                  <a:pt x="494" y="661"/>
                  <a:pt x="503" y="662"/>
                  <a:pt x="513" y="662"/>
                </a:cubicBezTo>
                <a:cubicBezTo>
                  <a:pt x="517" y="662"/>
                  <a:pt x="521" y="662"/>
                  <a:pt x="525" y="661"/>
                </a:cubicBezTo>
                <a:cubicBezTo>
                  <a:pt x="528" y="661"/>
                  <a:pt x="530" y="656"/>
                  <a:pt x="529" y="654"/>
                </a:cubicBezTo>
                <a:cubicBezTo>
                  <a:pt x="529" y="652"/>
                  <a:pt x="527" y="651"/>
                  <a:pt x="525" y="650"/>
                </a:cubicBezTo>
                <a:cubicBezTo>
                  <a:pt x="523" y="649"/>
                  <a:pt x="520" y="649"/>
                  <a:pt x="518" y="649"/>
                </a:cubicBezTo>
                <a:cubicBezTo>
                  <a:pt x="494" y="645"/>
                  <a:pt x="470" y="643"/>
                  <a:pt x="447" y="642"/>
                </a:cubicBezTo>
                <a:cubicBezTo>
                  <a:pt x="420" y="641"/>
                  <a:pt x="393" y="639"/>
                  <a:pt x="366" y="641"/>
                </a:cubicBezTo>
                <a:cubicBezTo>
                  <a:pt x="365" y="641"/>
                  <a:pt x="363" y="641"/>
                  <a:pt x="362" y="640"/>
                </a:cubicBezTo>
                <a:cubicBezTo>
                  <a:pt x="361" y="640"/>
                  <a:pt x="360" y="639"/>
                  <a:pt x="360" y="639"/>
                </a:cubicBezTo>
                <a:cubicBezTo>
                  <a:pt x="360" y="638"/>
                  <a:pt x="361" y="637"/>
                  <a:pt x="361" y="637"/>
                </a:cubicBezTo>
                <a:cubicBezTo>
                  <a:pt x="365" y="636"/>
                  <a:pt x="368" y="635"/>
                  <a:pt x="372" y="635"/>
                </a:cubicBezTo>
                <a:cubicBezTo>
                  <a:pt x="392" y="635"/>
                  <a:pt x="413" y="634"/>
                  <a:pt x="434" y="635"/>
                </a:cubicBezTo>
                <a:cubicBezTo>
                  <a:pt x="459" y="636"/>
                  <a:pt x="483" y="637"/>
                  <a:pt x="508" y="641"/>
                </a:cubicBezTo>
                <a:cubicBezTo>
                  <a:pt x="517" y="642"/>
                  <a:pt x="526" y="644"/>
                  <a:pt x="535" y="64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675466" y="1889478"/>
            <a:ext cx="292608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第二节</a:t>
            </a:r>
          </a:p>
        </p:txBody>
      </p:sp>
      <p:sp>
        <p:nvSpPr>
          <p:cNvPr id="3" name="Freeform 9"/>
          <p:cNvSpPr>
            <a:spLocks noEditPoints="1"/>
          </p:cNvSpPr>
          <p:nvPr/>
        </p:nvSpPr>
        <p:spPr bwMode="auto">
          <a:xfrm>
            <a:off x="567267" y="4192482"/>
            <a:ext cx="2525889" cy="1271517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0" y="3412850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0" y="3525387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749055" y="4265692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: 圆角 31"/>
          <p:cNvSpPr/>
          <p:nvPr/>
        </p:nvSpPr>
        <p:spPr>
          <a:xfrm>
            <a:off x="5361103" y="2200349"/>
            <a:ext cx="2178455" cy="2910425"/>
          </a:xfrm>
          <a:custGeom>
            <a:avLst/>
            <a:gdLst>
              <a:gd name="connsiteX0" fmla="*/ 0 w 2900874"/>
              <a:gd name="connsiteY0" fmla="*/ 311844 h 3268862"/>
              <a:gd name="connsiteX1" fmla="*/ 311844 w 2900874"/>
              <a:gd name="connsiteY1" fmla="*/ 0 h 3268862"/>
              <a:gd name="connsiteX2" fmla="*/ 2589030 w 2900874"/>
              <a:gd name="connsiteY2" fmla="*/ 0 h 3268862"/>
              <a:gd name="connsiteX3" fmla="*/ 2900874 w 2900874"/>
              <a:gd name="connsiteY3" fmla="*/ 311844 h 3268862"/>
              <a:gd name="connsiteX4" fmla="*/ 2900874 w 2900874"/>
              <a:gd name="connsiteY4" fmla="*/ 2957018 h 3268862"/>
              <a:gd name="connsiteX5" fmla="*/ 2589030 w 2900874"/>
              <a:gd name="connsiteY5" fmla="*/ 3268862 h 3268862"/>
              <a:gd name="connsiteX6" fmla="*/ 311844 w 2900874"/>
              <a:gd name="connsiteY6" fmla="*/ 3268862 h 3268862"/>
              <a:gd name="connsiteX7" fmla="*/ 0 w 2900874"/>
              <a:gd name="connsiteY7" fmla="*/ 2957018 h 3268862"/>
              <a:gd name="connsiteX8" fmla="*/ 0 w 2900874"/>
              <a:gd name="connsiteY8" fmla="*/ 311844 h 3268862"/>
              <a:gd name="connsiteX0-1" fmla="*/ 34 w 2900908"/>
              <a:gd name="connsiteY0-2" fmla="*/ 311844 h 3268862"/>
              <a:gd name="connsiteX1-3" fmla="*/ 311878 w 2900908"/>
              <a:gd name="connsiteY1-4" fmla="*/ 0 h 3268862"/>
              <a:gd name="connsiteX2-5" fmla="*/ 2589064 w 2900908"/>
              <a:gd name="connsiteY2-6" fmla="*/ 0 h 3268862"/>
              <a:gd name="connsiteX3-7" fmla="*/ 2900908 w 2900908"/>
              <a:gd name="connsiteY3-8" fmla="*/ 311844 h 3268862"/>
              <a:gd name="connsiteX4-9" fmla="*/ 2900908 w 2900908"/>
              <a:gd name="connsiteY4-10" fmla="*/ 2957018 h 3268862"/>
              <a:gd name="connsiteX5-11" fmla="*/ 2589064 w 2900908"/>
              <a:gd name="connsiteY5-12" fmla="*/ 3268862 h 3268862"/>
              <a:gd name="connsiteX6-13" fmla="*/ 311878 w 2900908"/>
              <a:gd name="connsiteY6-14" fmla="*/ 3268862 h 3268862"/>
              <a:gd name="connsiteX7-15" fmla="*/ 34 w 2900908"/>
              <a:gd name="connsiteY7-16" fmla="*/ 2957018 h 3268862"/>
              <a:gd name="connsiteX8-17" fmla="*/ 81173 w 2900908"/>
              <a:gd name="connsiteY8-18" fmla="*/ 1161047 h 3268862"/>
              <a:gd name="connsiteX9" fmla="*/ 34 w 2900908"/>
              <a:gd name="connsiteY9" fmla="*/ 311844 h 3268862"/>
              <a:gd name="connsiteX0-19" fmla="*/ 34 w 2900908"/>
              <a:gd name="connsiteY0-20" fmla="*/ 311844 h 3268862"/>
              <a:gd name="connsiteX1-21" fmla="*/ 311878 w 2900908"/>
              <a:gd name="connsiteY1-22" fmla="*/ 0 h 3268862"/>
              <a:gd name="connsiteX2-23" fmla="*/ 2589064 w 2900908"/>
              <a:gd name="connsiteY2-24" fmla="*/ 0 h 3268862"/>
              <a:gd name="connsiteX3-25" fmla="*/ 2900908 w 2900908"/>
              <a:gd name="connsiteY3-26" fmla="*/ 311844 h 3268862"/>
              <a:gd name="connsiteX4-27" fmla="*/ 2900908 w 2900908"/>
              <a:gd name="connsiteY4-28" fmla="*/ 2957018 h 3268862"/>
              <a:gd name="connsiteX5-29" fmla="*/ 2589064 w 2900908"/>
              <a:gd name="connsiteY5-30" fmla="*/ 3268862 h 3268862"/>
              <a:gd name="connsiteX6-31" fmla="*/ 311878 w 2900908"/>
              <a:gd name="connsiteY6-32" fmla="*/ 3268862 h 3268862"/>
              <a:gd name="connsiteX7-33" fmla="*/ 34 w 2900908"/>
              <a:gd name="connsiteY7-34" fmla="*/ 2957018 h 3268862"/>
              <a:gd name="connsiteX8-35" fmla="*/ 81173 w 2900908"/>
              <a:gd name="connsiteY8-36" fmla="*/ 1161047 h 3268862"/>
              <a:gd name="connsiteX9-37" fmla="*/ 34 w 2900908"/>
              <a:gd name="connsiteY9-38" fmla="*/ 311844 h 3268862"/>
              <a:gd name="connsiteX0-39" fmla="*/ 69687 w 2970561"/>
              <a:gd name="connsiteY0-40" fmla="*/ 311844 h 3268862"/>
              <a:gd name="connsiteX1-41" fmla="*/ 381531 w 2970561"/>
              <a:gd name="connsiteY1-42" fmla="*/ 0 h 3268862"/>
              <a:gd name="connsiteX2-43" fmla="*/ 2658717 w 2970561"/>
              <a:gd name="connsiteY2-44" fmla="*/ 0 h 3268862"/>
              <a:gd name="connsiteX3-45" fmla="*/ 2970561 w 2970561"/>
              <a:gd name="connsiteY3-46" fmla="*/ 311844 h 3268862"/>
              <a:gd name="connsiteX4-47" fmla="*/ 2970561 w 2970561"/>
              <a:gd name="connsiteY4-48" fmla="*/ 2957018 h 3268862"/>
              <a:gd name="connsiteX5-49" fmla="*/ 2658717 w 2970561"/>
              <a:gd name="connsiteY5-50" fmla="*/ 3268862 h 3268862"/>
              <a:gd name="connsiteX6-51" fmla="*/ 381531 w 2970561"/>
              <a:gd name="connsiteY6-52" fmla="*/ 3268862 h 3268862"/>
              <a:gd name="connsiteX7-53" fmla="*/ 18 w 2970561"/>
              <a:gd name="connsiteY7-54" fmla="*/ 2957018 h 3268862"/>
              <a:gd name="connsiteX8-55" fmla="*/ 150826 w 2970561"/>
              <a:gd name="connsiteY8-56" fmla="*/ 1161047 h 3268862"/>
              <a:gd name="connsiteX9-57" fmla="*/ 69687 w 2970561"/>
              <a:gd name="connsiteY9-58" fmla="*/ 311844 h 3268862"/>
              <a:gd name="connsiteX0-59" fmla="*/ 69687 w 3136024"/>
              <a:gd name="connsiteY0-60" fmla="*/ 311844 h 3268862"/>
              <a:gd name="connsiteX1-61" fmla="*/ 381531 w 3136024"/>
              <a:gd name="connsiteY1-62" fmla="*/ 0 h 3268862"/>
              <a:gd name="connsiteX2-63" fmla="*/ 2658717 w 3136024"/>
              <a:gd name="connsiteY2-64" fmla="*/ 0 h 3268862"/>
              <a:gd name="connsiteX3-65" fmla="*/ 3136024 w 3136024"/>
              <a:gd name="connsiteY3-66" fmla="*/ 503433 h 3268862"/>
              <a:gd name="connsiteX4-67" fmla="*/ 2970561 w 3136024"/>
              <a:gd name="connsiteY4-68" fmla="*/ 2957018 h 3268862"/>
              <a:gd name="connsiteX5-69" fmla="*/ 2658717 w 3136024"/>
              <a:gd name="connsiteY5-70" fmla="*/ 3268862 h 3268862"/>
              <a:gd name="connsiteX6-71" fmla="*/ 381531 w 3136024"/>
              <a:gd name="connsiteY6-72" fmla="*/ 3268862 h 3268862"/>
              <a:gd name="connsiteX7-73" fmla="*/ 18 w 3136024"/>
              <a:gd name="connsiteY7-74" fmla="*/ 2957018 h 3268862"/>
              <a:gd name="connsiteX8-75" fmla="*/ 150826 w 3136024"/>
              <a:gd name="connsiteY8-76" fmla="*/ 1161047 h 3268862"/>
              <a:gd name="connsiteX9-77" fmla="*/ 69687 w 3136024"/>
              <a:gd name="connsiteY9-78" fmla="*/ 311844 h 3268862"/>
              <a:gd name="connsiteX0-79" fmla="*/ 69687 w 3136024"/>
              <a:gd name="connsiteY0-80" fmla="*/ 311844 h 3268862"/>
              <a:gd name="connsiteX1-81" fmla="*/ 381531 w 3136024"/>
              <a:gd name="connsiteY1-82" fmla="*/ 0 h 3268862"/>
              <a:gd name="connsiteX2-83" fmla="*/ 2658717 w 3136024"/>
              <a:gd name="connsiteY2-84" fmla="*/ 0 h 3268862"/>
              <a:gd name="connsiteX3-85" fmla="*/ 3136024 w 3136024"/>
              <a:gd name="connsiteY3-86" fmla="*/ 503433 h 3268862"/>
              <a:gd name="connsiteX4-87" fmla="*/ 2970561 w 3136024"/>
              <a:gd name="connsiteY4-88" fmla="*/ 2957018 h 3268862"/>
              <a:gd name="connsiteX5-89" fmla="*/ 2658717 w 3136024"/>
              <a:gd name="connsiteY5-90" fmla="*/ 3268862 h 3268862"/>
              <a:gd name="connsiteX6-91" fmla="*/ 381531 w 3136024"/>
              <a:gd name="connsiteY6-92" fmla="*/ 3268862 h 3268862"/>
              <a:gd name="connsiteX7-93" fmla="*/ 18 w 3136024"/>
              <a:gd name="connsiteY7-94" fmla="*/ 2957018 h 3268862"/>
              <a:gd name="connsiteX8-95" fmla="*/ 150826 w 3136024"/>
              <a:gd name="connsiteY8-96" fmla="*/ 1161047 h 3268862"/>
              <a:gd name="connsiteX9-97" fmla="*/ 69687 w 3136024"/>
              <a:gd name="connsiteY9-98" fmla="*/ 311844 h 3268862"/>
              <a:gd name="connsiteX0-99" fmla="*/ 69687 w 3136024"/>
              <a:gd name="connsiteY0-100" fmla="*/ 311844 h 3268862"/>
              <a:gd name="connsiteX1-101" fmla="*/ 381531 w 3136024"/>
              <a:gd name="connsiteY1-102" fmla="*/ 0 h 3268862"/>
              <a:gd name="connsiteX2-103" fmla="*/ 2658717 w 3136024"/>
              <a:gd name="connsiteY2-104" fmla="*/ 0 h 3268862"/>
              <a:gd name="connsiteX3-105" fmla="*/ 3136024 w 3136024"/>
              <a:gd name="connsiteY3-106" fmla="*/ 503433 h 3268862"/>
              <a:gd name="connsiteX4-107" fmla="*/ 2970561 w 3136024"/>
              <a:gd name="connsiteY4-108" fmla="*/ 2957018 h 3268862"/>
              <a:gd name="connsiteX5-109" fmla="*/ 2658717 w 3136024"/>
              <a:gd name="connsiteY5-110" fmla="*/ 3268862 h 3268862"/>
              <a:gd name="connsiteX6-111" fmla="*/ 381531 w 3136024"/>
              <a:gd name="connsiteY6-112" fmla="*/ 3268862 h 3268862"/>
              <a:gd name="connsiteX7-113" fmla="*/ 18 w 3136024"/>
              <a:gd name="connsiteY7-114" fmla="*/ 2957018 h 3268862"/>
              <a:gd name="connsiteX8-115" fmla="*/ 150826 w 3136024"/>
              <a:gd name="connsiteY8-116" fmla="*/ 1161047 h 3268862"/>
              <a:gd name="connsiteX9-117" fmla="*/ 69687 w 3136024"/>
              <a:gd name="connsiteY9-118" fmla="*/ 311844 h 3268862"/>
              <a:gd name="connsiteX0-119" fmla="*/ 69687 w 2996687"/>
              <a:gd name="connsiteY0-120" fmla="*/ 311844 h 3268862"/>
              <a:gd name="connsiteX1-121" fmla="*/ 381531 w 2996687"/>
              <a:gd name="connsiteY1-122" fmla="*/ 0 h 3268862"/>
              <a:gd name="connsiteX2-123" fmla="*/ 2658717 w 2996687"/>
              <a:gd name="connsiteY2-124" fmla="*/ 0 h 3268862"/>
              <a:gd name="connsiteX3-125" fmla="*/ 2996687 w 2996687"/>
              <a:gd name="connsiteY3-126" fmla="*/ 503433 h 3268862"/>
              <a:gd name="connsiteX4-127" fmla="*/ 2970561 w 2996687"/>
              <a:gd name="connsiteY4-128" fmla="*/ 2957018 h 3268862"/>
              <a:gd name="connsiteX5-129" fmla="*/ 2658717 w 2996687"/>
              <a:gd name="connsiteY5-130" fmla="*/ 3268862 h 3268862"/>
              <a:gd name="connsiteX6-131" fmla="*/ 381531 w 2996687"/>
              <a:gd name="connsiteY6-132" fmla="*/ 3268862 h 3268862"/>
              <a:gd name="connsiteX7-133" fmla="*/ 18 w 2996687"/>
              <a:gd name="connsiteY7-134" fmla="*/ 2957018 h 3268862"/>
              <a:gd name="connsiteX8-135" fmla="*/ 150826 w 2996687"/>
              <a:gd name="connsiteY8-136" fmla="*/ 1161047 h 3268862"/>
              <a:gd name="connsiteX9-137" fmla="*/ 69687 w 2996687"/>
              <a:gd name="connsiteY9-138" fmla="*/ 311844 h 3268862"/>
              <a:gd name="connsiteX0-139" fmla="*/ 69687 w 3009233"/>
              <a:gd name="connsiteY0-140" fmla="*/ 311844 h 3268862"/>
              <a:gd name="connsiteX1-141" fmla="*/ 381531 w 3009233"/>
              <a:gd name="connsiteY1-142" fmla="*/ 0 h 3268862"/>
              <a:gd name="connsiteX2-143" fmla="*/ 2658717 w 3009233"/>
              <a:gd name="connsiteY2-144" fmla="*/ 0 h 3268862"/>
              <a:gd name="connsiteX3-145" fmla="*/ 2996687 w 3009233"/>
              <a:gd name="connsiteY3-146" fmla="*/ 503433 h 3268862"/>
              <a:gd name="connsiteX4-147" fmla="*/ 2970561 w 3009233"/>
              <a:gd name="connsiteY4-148" fmla="*/ 2957018 h 3268862"/>
              <a:gd name="connsiteX5-149" fmla="*/ 2658717 w 3009233"/>
              <a:gd name="connsiteY5-150" fmla="*/ 3268862 h 3268862"/>
              <a:gd name="connsiteX6-151" fmla="*/ 381531 w 3009233"/>
              <a:gd name="connsiteY6-152" fmla="*/ 3268862 h 3268862"/>
              <a:gd name="connsiteX7-153" fmla="*/ 18 w 3009233"/>
              <a:gd name="connsiteY7-154" fmla="*/ 2957018 h 3268862"/>
              <a:gd name="connsiteX8-155" fmla="*/ 150826 w 3009233"/>
              <a:gd name="connsiteY8-156" fmla="*/ 1161047 h 3268862"/>
              <a:gd name="connsiteX9-157" fmla="*/ 69687 w 3009233"/>
              <a:gd name="connsiteY9-158" fmla="*/ 311844 h 3268862"/>
              <a:gd name="connsiteX0-159" fmla="*/ 69687 w 3017587"/>
              <a:gd name="connsiteY0-160" fmla="*/ 311844 h 3268862"/>
              <a:gd name="connsiteX1-161" fmla="*/ 381531 w 3017587"/>
              <a:gd name="connsiteY1-162" fmla="*/ 0 h 3268862"/>
              <a:gd name="connsiteX2-163" fmla="*/ 2658717 w 3017587"/>
              <a:gd name="connsiteY2-164" fmla="*/ 0 h 3268862"/>
              <a:gd name="connsiteX3-165" fmla="*/ 3005396 w 3017587"/>
              <a:gd name="connsiteY3-166" fmla="*/ 512142 h 3268862"/>
              <a:gd name="connsiteX4-167" fmla="*/ 2970561 w 3017587"/>
              <a:gd name="connsiteY4-168" fmla="*/ 2957018 h 3268862"/>
              <a:gd name="connsiteX5-169" fmla="*/ 2658717 w 3017587"/>
              <a:gd name="connsiteY5-170" fmla="*/ 3268862 h 3268862"/>
              <a:gd name="connsiteX6-171" fmla="*/ 381531 w 3017587"/>
              <a:gd name="connsiteY6-172" fmla="*/ 3268862 h 3268862"/>
              <a:gd name="connsiteX7-173" fmla="*/ 18 w 3017587"/>
              <a:gd name="connsiteY7-174" fmla="*/ 2957018 h 3268862"/>
              <a:gd name="connsiteX8-175" fmla="*/ 150826 w 3017587"/>
              <a:gd name="connsiteY8-176" fmla="*/ 1161047 h 3268862"/>
              <a:gd name="connsiteX9-177" fmla="*/ 69687 w 3017587"/>
              <a:gd name="connsiteY9-178" fmla="*/ 311844 h 3268862"/>
              <a:gd name="connsiteX0-179" fmla="*/ 69687 w 3017587"/>
              <a:gd name="connsiteY0-180" fmla="*/ 311844 h 3268862"/>
              <a:gd name="connsiteX1-181" fmla="*/ 381531 w 3017587"/>
              <a:gd name="connsiteY1-182" fmla="*/ 0 h 3268862"/>
              <a:gd name="connsiteX2-183" fmla="*/ 2658717 w 3017587"/>
              <a:gd name="connsiteY2-184" fmla="*/ 0 h 3268862"/>
              <a:gd name="connsiteX3-185" fmla="*/ 3005396 w 3017587"/>
              <a:gd name="connsiteY3-186" fmla="*/ 512142 h 3268862"/>
              <a:gd name="connsiteX4-187" fmla="*/ 3005395 w 3017587"/>
              <a:gd name="connsiteY4-188" fmla="*/ 2948309 h 3268862"/>
              <a:gd name="connsiteX5-189" fmla="*/ 2658717 w 3017587"/>
              <a:gd name="connsiteY5-190" fmla="*/ 3268862 h 3268862"/>
              <a:gd name="connsiteX6-191" fmla="*/ 381531 w 3017587"/>
              <a:gd name="connsiteY6-192" fmla="*/ 3268862 h 3268862"/>
              <a:gd name="connsiteX7-193" fmla="*/ 18 w 3017587"/>
              <a:gd name="connsiteY7-194" fmla="*/ 2957018 h 3268862"/>
              <a:gd name="connsiteX8-195" fmla="*/ 150826 w 3017587"/>
              <a:gd name="connsiteY8-196" fmla="*/ 1161047 h 3268862"/>
              <a:gd name="connsiteX9-197" fmla="*/ 69687 w 3017587"/>
              <a:gd name="connsiteY9-198" fmla="*/ 311844 h 3268862"/>
              <a:gd name="connsiteX0-199" fmla="*/ 69687 w 3024552"/>
              <a:gd name="connsiteY0-200" fmla="*/ 311844 h 3268862"/>
              <a:gd name="connsiteX1-201" fmla="*/ 381531 w 3024552"/>
              <a:gd name="connsiteY1-202" fmla="*/ 0 h 3268862"/>
              <a:gd name="connsiteX2-203" fmla="*/ 2658717 w 3024552"/>
              <a:gd name="connsiteY2-204" fmla="*/ 0 h 3268862"/>
              <a:gd name="connsiteX3-205" fmla="*/ 3005396 w 3024552"/>
              <a:gd name="connsiteY3-206" fmla="*/ 512142 h 3268862"/>
              <a:gd name="connsiteX4-207" fmla="*/ 2989821 w 3024552"/>
              <a:gd name="connsiteY4-208" fmla="*/ 1326510 h 3268862"/>
              <a:gd name="connsiteX5-209" fmla="*/ 3005395 w 3024552"/>
              <a:gd name="connsiteY5-210" fmla="*/ 2948309 h 3268862"/>
              <a:gd name="connsiteX6-211" fmla="*/ 2658717 w 3024552"/>
              <a:gd name="connsiteY6-212" fmla="*/ 3268862 h 3268862"/>
              <a:gd name="connsiteX7-213" fmla="*/ 381531 w 3024552"/>
              <a:gd name="connsiteY7-214" fmla="*/ 3268862 h 3268862"/>
              <a:gd name="connsiteX8-215" fmla="*/ 18 w 3024552"/>
              <a:gd name="connsiteY8-216" fmla="*/ 2957018 h 3268862"/>
              <a:gd name="connsiteX9-217" fmla="*/ 150826 w 3024552"/>
              <a:gd name="connsiteY9-218" fmla="*/ 1161047 h 3268862"/>
              <a:gd name="connsiteX10" fmla="*/ 69687 w 3024552"/>
              <a:gd name="connsiteY10" fmla="*/ 311844 h 3268862"/>
              <a:gd name="connsiteX0-219" fmla="*/ 69687 w 3024552"/>
              <a:gd name="connsiteY0-220" fmla="*/ 361288 h 3318306"/>
              <a:gd name="connsiteX1-221" fmla="*/ 381531 w 3024552"/>
              <a:gd name="connsiteY1-222" fmla="*/ 49444 h 3318306"/>
              <a:gd name="connsiteX2-223" fmla="*/ 1657409 w 3024552"/>
              <a:gd name="connsiteY2-224" fmla="*/ 0 h 3318306"/>
              <a:gd name="connsiteX3-225" fmla="*/ 2658717 w 3024552"/>
              <a:gd name="connsiteY3-226" fmla="*/ 49444 h 3318306"/>
              <a:gd name="connsiteX4-227" fmla="*/ 3005396 w 3024552"/>
              <a:gd name="connsiteY4-228" fmla="*/ 561586 h 3318306"/>
              <a:gd name="connsiteX5-229" fmla="*/ 2989821 w 3024552"/>
              <a:gd name="connsiteY5-230" fmla="*/ 1375954 h 3318306"/>
              <a:gd name="connsiteX6-231" fmla="*/ 3005395 w 3024552"/>
              <a:gd name="connsiteY6-232" fmla="*/ 2997753 h 3318306"/>
              <a:gd name="connsiteX7-233" fmla="*/ 2658717 w 3024552"/>
              <a:gd name="connsiteY7-234" fmla="*/ 3318306 h 3318306"/>
              <a:gd name="connsiteX8-235" fmla="*/ 381531 w 3024552"/>
              <a:gd name="connsiteY8-236" fmla="*/ 3318306 h 3318306"/>
              <a:gd name="connsiteX9-237" fmla="*/ 18 w 3024552"/>
              <a:gd name="connsiteY9-238" fmla="*/ 3006462 h 3318306"/>
              <a:gd name="connsiteX10-239" fmla="*/ 150826 w 3024552"/>
              <a:gd name="connsiteY10-240" fmla="*/ 1210491 h 3318306"/>
              <a:gd name="connsiteX11" fmla="*/ 69687 w 3024552"/>
              <a:gd name="connsiteY11" fmla="*/ 361288 h 3318306"/>
              <a:gd name="connsiteX0-241" fmla="*/ 69687 w 3024552"/>
              <a:gd name="connsiteY0-242" fmla="*/ 361288 h 3318306"/>
              <a:gd name="connsiteX1-243" fmla="*/ 381531 w 3024552"/>
              <a:gd name="connsiteY1-244" fmla="*/ 49444 h 3318306"/>
              <a:gd name="connsiteX2-245" fmla="*/ 1657409 w 3024552"/>
              <a:gd name="connsiteY2-246" fmla="*/ 0 h 3318306"/>
              <a:gd name="connsiteX3-247" fmla="*/ 2658717 w 3024552"/>
              <a:gd name="connsiteY3-248" fmla="*/ 49444 h 3318306"/>
              <a:gd name="connsiteX4-249" fmla="*/ 3005396 w 3024552"/>
              <a:gd name="connsiteY4-250" fmla="*/ 561586 h 3318306"/>
              <a:gd name="connsiteX5-251" fmla="*/ 2989821 w 3024552"/>
              <a:gd name="connsiteY5-252" fmla="*/ 1375954 h 3318306"/>
              <a:gd name="connsiteX6-253" fmla="*/ 3005395 w 3024552"/>
              <a:gd name="connsiteY6-254" fmla="*/ 2997753 h 3318306"/>
              <a:gd name="connsiteX7-255" fmla="*/ 2658717 w 3024552"/>
              <a:gd name="connsiteY7-256" fmla="*/ 3318306 h 3318306"/>
              <a:gd name="connsiteX8-257" fmla="*/ 1814163 w 3024552"/>
              <a:gd name="connsiteY8-258" fmla="*/ 3204754 h 3318306"/>
              <a:gd name="connsiteX9-259" fmla="*/ 381531 w 3024552"/>
              <a:gd name="connsiteY9-260" fmla="*/ 3318306 h 3318306"/>
              <a:gd name="connsiteX10-261" fmla="*/ 18 w 3024552"/>
              <a:gd name="connsiteY10-262" fmla="*/ 3006462 h 3318306"/>
              <a:gd name="connsiteX11-263" fmla="*/ 150826 w 3024552"/>
              <a:gd name="connsiteY11-264" fmla="*/ 1210491 h 3318306"/>
              <a:gd name="connsiteX12" fmla="*/ 69687 w 3024552"/>
              <a:gd name="connsiteY12" fmla="*/ 361288 h 3318306"/>
              <a:gd name="connsiteX0-265" fmla="*/ 69687 w 3024552"/>
              <a:gd name="connsiteY0-266" fmla="*/ 361288 h 3318306"/>
              <a:gd name="connsiteX1-267" fmla="*/ 381531 w 3024552"/>
              <a:gd name="connsiteY1-268" fmla="*/ 49444 h 3318306"/>
              <a:gd name="connsiteX2-269" fmla="*/ 1657409 w 3024552"/>
              <a:gd name="connsiteY2-270" fmla="*/ 0 h 3318306"/>
              <a:gd name="connsiteX3-271" fmla="*/ 2658717 w 3024552"/>
              <a:gd name="connsiteY3-272" fmla="*/ 49444 h 3318306"/>
              <a:gd name="connsiteX4-273" fmla="*/ 3005396 w 3024552"/>
              <a:gd name="connsiteY4-274" fmla="*/ 561586 h 3318306"/>
              <a:gd name="connsiteX5-275" fmla="*/ 2989821 w 3024552"/>
              <a:gd name="connsiteY5-276" fmla="*/ 1375954 h 3318306"/>
              <a:gd name="connsiteX6-277" fmla="*/ 3005395 w 3024552"/>
              <a:gd name="connsiteY6-278" fmla="*/ 2997753 h 3318306"/>
              <a:gd name="connsiteX7-279" fmla="*/ 2658717 w 3024552"/>
              <a:gd name="connsiteY7-280" fmla="*/ 3318306 h 3318306"/>
              <a:gd name="connsiteX8-281" fmla="*/ 1814163 w 3024552"/>
              <a:gd name="connsiteY8-282" fmla="*/ 3265714 h 3318306"/>
              <a:gd name="connsiteX9-283" fmla="*/ 381531 w 3024552"/>
              <a:gd name="connsiteY9-284" fmla="*/ 3318306 h 3318306"/>
              <a:gd name="connsiteX10-285" fmla="*/ 18 w 3024552"/>
              <a:gd name="connsiteY10-286" fmla="*/ 3006462 h 3318306"/>
              <a:gd name="connsiteX11-287" fmla="*/ 150826 w 3024552"/>
              <a:gd name="connsiteY11-288" fmla="*/ 1210491 h 3318306"/>
              <a:gd name="connsiteX12-289" fmla="*/ 69687 w 3024552"/>
              <a:gd name="connsiteY12-290" fmla="*/ 361288 h 331830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37" y="connsiteY9-38"/>
              </a:cxn>
              <a:cxn ang="0">
                <a:pos x="connsiteX10-239" y="connsiteY10-240"/>
              </a:cxn>
              <a:cxn ang="0">
                <a:pos x="connsiteX11-263" y="connsiteY11-264"/>
              </a:cxn>
              <a:cxn ang="0">
                <a:pos x="connsiteX12-289" y="connsiteY12-290"/>
              </a:cxn>
            </a:cxnLst>
            <a:rect l="l" t="t" r="r" b="b"/>
            <a:pathLst>
              <a:path w="3024552" h="3318306">
                <a:moveTo>
                  <a:pt x="69687" y="361288"/>
                </a:moveTo>
                <a:cubicBezTo>
                  <a:pt x="69687" y="189061"/>
                  <a:pt x="209304" y="49444"/>
                  <a:pt x="381531" y="49444"/>
                </a:cubicBezTo>
                <a:cubicBezTo>
                  <a:pt x="806824" y="47477"/>
                  <a:pt x="1232116" y="1967"/>
                  <a:pt x="1657409" y="0"/>
                </a:cubicBezTo>
                <a:lnTo>
                  <a:pt x="2658717" y="49444"/>
                </a:lnTo>
                <a:cubicBezTo>
                  <a:pt x="2830944" y="49444"/>
                  <a:pt x="3075066" y="258730"/>
                  <a:pt x="3005396" y="561586"/>
                </a:cubicBezTo>
                <a:cubicBezTo>
                  <a:pt x="3056226" y="781220"/>
                  <a:pt x="2989821" y="969926"/>
                  <a:pt x="2989821" y="1375954"/>
                </a:cubicBezTo>
                <a:cubicBezTo>
                  <a:pt x="2989821" y="1781982"/>
                  <a:pt x="3056225" y="2672576"/>
                  <a:pt x="3005395" y="2997753"/>
                </a:cubicBezTo>
                <a:cubicBezTo>
                  <a:pt x="3005395" y="3169980"/>
                  <a:pt x="2830944" y="3318306"/>
                  <a:pt x="2658717" y="3318306"/>
                </a:cubicBezTo>
                <a:cubicBezTo>
                  <a:pt x="2374296" y="3315290"/>
                  <a:pt x="2098584" y="3268730"/>
                  <a:pt x="1814163" y="3265714"/>
                </a:cubicBezTo>
                <a:lnTo>
                  <a:pt x="381531" y="3318306"/>
                </a:lnTo>
                <a:cubicBezTo>
                  <a:pt x="209304" y="3318306"/>
                  <a:pt x="18" y="3178689"/>
                  <a:pt x="18" y="3006462"/>
                </a:cubicBezTo>
                <a:cubicBezTo>
                  <a:pt x="-1964" y="2404902"/>
                  <a:pt x="152808" y="1812051"/>
                  <a:pt x="150826" y="1210491"/>
                </a:cubicBezTo>
                <a:cubicBezTo>
                  <a:pt x="178934" y="921617"/>
                  <a:pt x="67705" y="641453"/>
                  <a:pt x="69687" y="361288"/>
                </a:cubicBezTo>
                <a:close/>
              </a:path>
            </a:pathLst>
          </a:custGeom>
          <a:noFill/>
          <a:ln w="28575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5647798" y="3344995"/>
            <a:ext cx="1698727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单击此处编辑您要的内容，建议您在展示时采用合适的字体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单击此处编辑您要的内容，建议您在展示时采用合适的字体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sp>
        <p:nvSpPr>
          <p:cNvPr id="8" name="文本框 9"/>
          <p:cNvSpPr txBox="1"/>
          <p:nvPr/>
        </p:nvSpPr>
        <p:spPr>
          <a:xfrm>
            <a:off x="5462868" y="2598613"/>
            <a:ext cx="207669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0" name="矩形: 圆角 31"/>
          <p:cNvSpPr/>
          <p:nvPr/>
        </p:nvSpPr>
        <p:spPr>
          <a:xfrm>
            <a:off x="8624823" y="2200348"/>
            <a:ext cx="2178455" cy="2910425"/>
          </a:xfrm>
          <a:custGeom>
            <a:avLst/>
            <a:gdLst>
              <a:gd name="connsiteX0" fmla="*/ 0 w 2900874"/>
              <a:gd name="connsiteY0" fmla="*/ 311844 h 3268862"/>
              <a:gd name="connsiteX1" fmla="*/ 311844 w 2900874"/>
              <a:gd name="connsiteY1" fmla="*/ 0 h 3268862"/>
              <a:gd name="connsiteX2" fmla="*/ 2589030 w 2900874"/>
              <a:gd name="connsiteY2" fmla="*/ 0 h 3268862"/>
              <a:gd name="connsiteX3" fmla="*/ 2900874 w 2900874"/>
              <a:gd name="connsiteY3" fmla="*/ 311844 h 3268862"/>
              <a:gd name="connsiteX4" fmla="*/ 2900874 w 2900874"/>
              <a:gd name="connsiteY4" fmla="*/ 2957018 h 3268862"/>
              <a:gd name="connsiteX5" fmla="*/ 2589030 w 2900874"/>
              <a:gd name="connsiteY5" fmla="*/ 3268862 h 3268862"/>
              <a:gd name="connsiteX6" fmla="*/ 311844 w 2900874"/>
              <a:gd name="connsiteY6" fmla="*/ 3268862 h 3268862"/>
              <a:gd name="connsiteX7" fmla="*/ 0 w 2900874"/>
              <a:gd name="connsiteY7" fmla="*/ 2957018 h 3268862"/>
              <a:gd name="connsiteX8" fmla="*/ 0 w 2900874"/>
              <a:gd name="connsiteY8" fmla="*/ 311844 h 3268862"/>
              <a:gd name="connsiteX0-1" fmla="*/ 34 w 2900908"/>
              <a:gd name="connsiteY0-2" fmla="*/ 311844 h 3268862"/>
              <a:gd name="connsiteX1-3" fmla="*/ 311878 w 2900908"/>
              <a:gd name="connsiteY1-4" fmla="*/ 0 h 3268862"/>
              <a:gd name="connsiteX2-5" fmla="*/ 2589064 w 2900908"/>
              <a:gd name="connsiteY2-6" fmla="*/ 0 h 3268862"/>
              <a:gd name="connsiteX3-7" fmla="*/ 2900908 w 2900908"/>
              <a:gd name="connsiteY3-8" fmla="*/ 311844 h 3268862"/>
              <a:gd name="connsiteX4-9" fmla="*/ 2900908 w 2900908"/>
              <a:gd name="connsiteY4-10" fmla="*/ 2957018 h 3268862"/>
              <a:gd name="connsiteX5-11" fmla="*/ 2589064 w 2900908"/>
              <a:gd name="connsiteY5-12" fmla="*/ 3268862 h 3268862"/>
              <a:gd name="connsiteX6-13" fmla="*/ 311878 w 2900908"/>
              <a:gd name="connsiteY6-14" fmla="*/ 3268862 h 3268862"/>
              <a:gd name="connsiteX7-15" fmla="*/ 34 w 2900908"/>
              <a:gd name="connsiteY7-16" fmla="*/ 2957018 h 3268862"/>
              <a:gd name="connsiteX8-17" fmla="*/ 81173 w 2900908"/>
              <a:gd name="connsiteY8-18" fmla="*/ 1161047 h 3268862"/>
              <a:gd name="connsiteX9" fmla="*/ 34 w 2900908"/>
              <a:gd name="connsiteY9" fmla="*/ 311844 h 3268862"/>
              <a:gd name="connsiteX0-19" fmla="*/ 34 w 2900908"/>
              <a:gd name="connsiteY0-20" fmla="*/ 311844 h 3268862"/>
              <a:gd name="connsiteX1-21" fmla="*/ 311878 w 2900908"/>
              <a:gd name="connsiteY1-22" fmla="*/ 0 h 3268862"/>
              <a:gd name="connsiteX2-23" fmla="*/ 2589064 w 2900908"/>
              <a:gd name="connsiteY2-24" fmla="*/ 0 h 3268862"/>
              <a:gd name="connsiteX3-25" fmla="*/ 2900908 w 2900908"/>
              <a:gd name="connsiteY3-26" fmla="*/ 311844 h 3268862"/>
              <a:gd name="connsiteX4-27" fmla="*/ 2900908 w 2900908"/>
              <a:gd name="connsiteY4-28" fmla="*/ 2957018 h 3268862"/>
              <a:gd name="connsiteX5-29" fmla="*/ 2589064 w 2900908"/>
              <a:gd name="connsiteY5-30" fmla="*/ 3268862 h 3268862"/>
              <a:gd name="connsiteX6-31" fmla="*/ 311878 w 2900908"/>
              <a:gd name="connsiteY6-32" fmla="*/ 3268862 h 3268862"/>
              <a:gd name="connsiteX7-33" fmla="*/ 34 w 2900908"/>
              <a:gd name="connsiteY7-34" fmla="*/ 2957018 h 3268862"/>
              <a:gd name="connsiteX8-35" fmla="*/ 81173 w 2900908"/>
              <a:gd name="connsiteY8-36" fmla="*/ 1161047 h 3268862"/>
              <a:gd name="connsiteX9-37" fmla="*/ 34 w 2900908"/>
              <a:gd name="connsiteY9-38" fmla="*/ 311844 h 3268862"/>
              <a:gd name="connsiteX0-39" fmla="*/ 69687 w 2970561"/>
              <a:gd name="connsiteY0-40" fmla="*/ 311844 h 3268862"/>
              <a:gd name="connsiteX1-41" fmla="*/ 381531 w 2970561"/>
              <a:gd name="connsiteY1-42" fmla="*/ 0 h 3268862"/>
              <a:gd name="connsiteX2-43" fmla="*/ 2658717 w 2970561"/>
              <a:gd name="connsiteY2-44" fmla="*/ 0 h 3268862"/>
              <a:gd name="connsiteX3-45" fmla="*/ 2970561 w 2970561"/>
              <a:gd name="connsiteY3-46" fmla="*/ 311844 h 3268862"/>
              <a:gd name="connsiteX4-47" fmla="*/ 2970561 w 2970561"/>
              <a:gd name="connsiteY4-48" fmla="*/ 2957018 h 3268862"/>
              <a:gd name="connsiteX5-49" fmla="*/ 2658717 w 2970561"/>
              <a:gd name="connsiteY5-50" fmla="*/ 3268862 h 3268862"/>
              <a:gd name="connsiteX6-51" fmla="*/ 381531 w 2970561"/>
              <a:gd name="connsiteY6-52" fmla="*/ 3268862 h 3268862"/>
              <a:gd name="connsiteX7-53" fmla="*/ 18 w 2970561"/>
              <a:gd name="connsiteY7-54" fmla="*/ 2957018 h 3268862"/>
              <a:gd name="connsiteX8-55" fmla="*/ 150826 w 2970561"/>
              <a:gd name="connsiteY8-56" fmla="*/ 1161047 h 3268862"/>
              <a:gd name="connsiteX9-57" fmla="*/ 69687 w 2970561"/>
              <a:gd name="connsiteY9-58" fmla="*/ 311844 h 3268862"/>
              <a:gd name="connsiteX0-59" fmla="*/ 69687 w 3136024"/>
              <a:gd name="connsiteY0-60" fmla="*/ 311844 h 3268862"/>
              <a:gd name="connsiteX1-61" fmla="*/ 381531 w 3136024"/>
              <a:gd name="connsiteY1-62" fmla="*/ 0 h 3268862"/>
              <a:gd name="connsiteX2-63" fmla="*/ 2658717 w 3136024"/>
              <a:gd name="connsiteY2-64" fmla="*/ 0 h 3268862"/>
              <a:gd name="connsiteX3-65" fmla="*/ 3136024 w 3136024"/>
              <a:gd name="connsiteY3-66" fmla="*/ 503433 h 3268862"/>
              <a:gd name="connsiteX4-67" fmla="*/ 2970561 w 3136024"/>
              <a:gd name="connsiteY4-68" fmla="*/ 2957018 h 3268862"/>
              <a:gd name="connsiteX5-69" fmla="*/ 2658717 w 3136024"/>
              <a:gd name="connsiteY5-70" fmla="*/ 3268862 h 3268862"/>
              <a:gd name="connsiteX6-71" fmla="*/ 381531 w 3136024"/>
              <a:gd name="connsiteY6-72" fmla="*/ 3268862 h 3268862"/>
              <a:gd name="connsiteX7-73" fmla="*/ 18 w 3136024"/>
              <a:gd name="connsiteY7-74" fmla="*/ 2957018 h 3268862"/>
              <a:gd name="connsiteX8-75" fmla="*/ 150826 w 3136024"/>
              <a:gd name="connsiteY8-76" fmla="*/ 1161047 h 3268862"/>
              <a:gd name="connsiteX9-77" fmla="*/ 69687 w 3136024"/>
              <a:gd name="connsiteY9-78" fmla="*/ 311844 h 3268862"/>
              <a:gd name="connsiteX0-79" fmla="*/ 69687 w 3136024"/>
              <a:gd name="connsiteY0-80" fmla="*/ 311844 h 3268862"/>
              <a:gd name="connsiteX1-81" fmla="*/ 381531 w 3136024"/>
              <a:gd name="connsiteY1-82" fmla="*/ 0 h 3268862"/>
              <a:gd name="connsiteX2-83" fmla="*/ 2658717 w 3136024"/>
              <a:gd name="connsiteY2-84" fmla="*/ 0 h 3268862"/>
              <a:gd name="connsiteX3-85" fmla="*/ 3136024 w 3136024"/>
              <a:gd name="connsiteY3-86" fmla="*/ 503433 h 3268862"/>
              <a:gd name="connsiteX4-87" fmla="*/ 2970561 w 3136024"/>
              <a:gd name="connsiteY4-88" fmla="*/ 2957018 h 3268862"/>
              <a:gd name="connsiteX5-89" fmla="*/ 2658717 w 3136024"/>
              <a:gd name="connsiteY5-90" fmla="*/ 3268862 h 3268862"/>
              <a:gd name="connsiteX6-91" fmla="*/ 381531 w 3136024"/>
              <a:gd name="connsiteY6-92" fmla="*/ 3268862 h 3268862"/>
              <a:gd name="connsiteX7-93" fmla="*/ 18 w 3136024"/>
              <a:gd name="connsiteY7-94" fmla="*/ 2957018 h 3268862"/>
              <a:gd name="connsiteX8-95" fmla="*/ 150826 w 3136024"/>
              <a:gd name="connsiteY8-96" fmla="*/ 1161047 h 3268862"/>
              <a:gd name="connsiteX9-97" fmla="*/ 69687 w 3136024"/>
              <a:gd name="connsiteY9-98" fmla="*/ 311844 h 3268862"/>
              <a:gd name="connsiteX0-99" fmla="*/ 69687 w 3136024"/>
              <a:gd name="connsiteY0-100" fmla="*/ 311844 h 3268862"/>
              <a:gd name="connsiteX1-101" fmla="*/ 381531 w 3136024"/>
              <a:gd name="connsiteY1-102" fmla="*/ 0 h 3268862"/>
              <a:gd name="connsiteX2-103" fmla="*/ 2658717 w 3136024"/>
              <a:gd name="connsiteY2-104" fmla="*/ 0 h 3268862"/>
              <a:gd name="connsiteX3-105" fmla="*/ 3136024 w 3136024"/>
              <a:gd name="connsiteY3-106" fmla="*/ 503433 h 3268862"/>
              <a:gd name="connsiteX4-107" fmla="*/ 2970561 w 3136024"/>
              <a:gd name="connsiteY4-108" fmla="*/ 2957018 h 3268862"/>
              <a:gd name="connsiteX5-109" fmla="*/ 2658717 w 3136024"/>
              <a:gd name="connsiteY5-110" fmla="*/ 3268862 h 3268862"/>
              <a:gd name="connsiteX6-111" fmla="*/ 381531 w 3136024"/>
              <a:gd name="connsiteY6-112" fmla="*/ 3268862 h 3268862"/>
              <a:gd name="connsiteX7-113" fmla="*/ 18 w 3136024"/>
              <a:gd name="connsiteY7-114" fmla="*/ 2957018 h 3268862"/>
              <a:gd name="connsiteX8-115" fmla="*/ 150826 w 3136024"/>
              <a:gd name="connsiteY8-116" fmla="*/ 1161047 h 3268862"/>
              <a:gd name="connsiteX9-117" fmla="*/ 69687 w 3136024"/>
              <a:gd name="connsiteY9-118" fmla="*/ 311844 h 3268862"/>
              <a:gd name="connsiteX0-119" fmla="*/ 69687 w 2996687"/>
              <a:gd name="connsiteY0-120" fmla="*/ 311844 h 3268862"/>
              <a:gd name="connsiteX1-121" fmla="*/ 381531 w 2996687"/>
              <a:gd name="connsiteY1-122" fmla="*/ 0 h 3268862"/>
              <a:gd name="connsiteX2-123" fmla="*/ 2658717 w 2996687"/>
              <a:gd name="connsiteY2-124" fmla="*/ 0 h 3268862"/>
              <a:gd name="connsiteX3-125" fmla="*/ 2996687 w 2996687"/>
              <a:gd name="connsiteY3-126" fmla="*/ 503433 h 3268862"/>
              <a:gd name="connsiteX4-127" fmla="*/ 2970561 w 2996687"/>
              <a:gd name="connsiteY4-128" fmla="*/ 2957018 h 3268862"/>
              <a:gd name="connsiteX5-129" fmla="*/ 2658717 w 2996687"/>
              <a:gd name="connsiteY5-130" fmla="*/ 3268862 h 3268862"/>
              <a:gd name="connsiteX6-131" fmla="*/ 381531 w 2996687"/>
              <a:gd name="connsiteY6-132" fmla="*/ 3268862 h 3268862"/>
              <a:gd name="connsiteX7-133" fmla="*/ 18 w 2996687"/>
              <a:gd name="connsiteY7-134" fmla="*/ 2957018 h 3268862"/>
              <a:gd name="connsiteX8-135" fmla="*/ 150826 w 2996687"/>
              <a:gd name="connsiteY8-136" fmla="*/ 1161047 h 3268862"/>
              <a:gd name="connsiteX9-137" fmla="*/ 69687 w 2996687"/>
              <a:gd name="connsiteY9-138" fmla="*/ 311844 h 3268862"/>
              <a:gd name="connsiteX0-139" fmla="*/ 69687 w 3009233"/>
              <a:gd name="connsiteY0-140" fmla="*/ 311844 h 3268862"/>
              <a:gd name="connsiteX1-141" fmla="*/ 381531 w 3009233"/>
              <a:gd name="connsiteY1-142" fmla="*/ 0 h 3268862"/>
              <a:gd name="connsiteX2-143" fmla="*/ 2658717 w 3009233"/>
              <a:gd name="connsiteY2-144" fmla="*/ 0 h 3268862"/>
              <a:gd name="connsiteX3-145" fmla="*/ 2996687 w 3009233"/>
              <a:gd name="connsiteY3-146" fmla="*/ 503433 h 3268862"/>
              <a:gd name="connsiteX4-147" fmla="*/ 2970561 w 3009233"/>
              <a:gd name="connsiteY4-148" fmla="*/ 2957018 h 3268862"/>
              <a:gd name="connsiteX5-149" fmla="*/ 2658717 w 3009233"/>
              <a:gd name="connsiteY5-150" fmla="*/ 3268862 h 3268862"/>
              <a:gd name="connsiteX6-151" fmla="*/ 381531 w 3009233"/>
              <a:gd name="connsiteY6-152" fmla="*/ 3268862 h 3268862"/>
              <a:gd name="connsiteX7-153" fmla="*/ 18 w 3009233"/>
              <a:gd name="connsiteY7-154" fmla="*/ 2957018 h 3268862"/>
              <a:gd name="connsiteX8-155" fmla="*/ 150826 w 3009233"/>
              <a:gd name="connsiteY8-156" fmla="*/ 1161047 h 3268862"/>
              <a:gd name="connsiteX9-157" fmla="*/ 69687 w 3009233"/>
              <a:gd name="connsiteY9-158" fmla="*/ 311844 h 3268862"/>
              <a:gd name="connsiteX0-159" fmla="*/ 69687 w 3017587"/>
              <a:gd name="connsiteY0-160" fmla="*/ 311844 h 3268862"/>
              <a:gd name="connsiteX1-161" fmla="*/ 381531 w 3017587"/>
              <a:gd name="connsiteY1-162" fmla="*/ 0 h 3268862"/>
              <a:gd name="connsiteX2-163" fmla="*/ 2658717 w 3017587"/>
              <a:gd name="connsiteY2-164" fmla="*/ 0 h 3268862"/>
              <a:gd name="connsiteX3-165" fmla="*/ 3005396 w 3017587"/>
              <a:gd name="connsiteY3-166" fmla="*/ 512142 h 3268862"/>
              <a:gd name="connsiteX4-167" fmla="*/ 2970561 w 3017587"/>
              <a:gd name="connsiteY4-168" fmla="*/ 2957018 h 3268862"/>
              <a:gd name="connsiteX5-169" fmla="*/ 2658717 w 3017587"/>
              <a:gd name="connsiteY5-170" fmla="*/ 3268862 h 3268862"/>
              <a:gd name="connsiteX6-171" fmla="*/ 381531 w 3017587"/>
              <a:gd name="connsiteY6-172" fmla="*/ 3268862 h 3268862"/>
              <a:gd name="connsiteX7-173" fmla="*/ 18 w 3017587"/>
              <a:gd name="connsiteY7-174" fmla="*/ 2957018 h 3268862"/>
              <a:gd name="connsiteX8-175" fmla="*/ 150826 w 3017587"/>
              <a:gd name="connsiteY8-176" fmla="*/ 1161047 h 3268862"/>
              <a:gd name="connsiteX9-177" fmla="*/ 69687 w 3017587"/>
              <a:gd name="connsiteY9-178" fmla="*/ 311844 h 3268862"/>
              <a:gd name="connsiteX0-179" fmla="*/ 69687 w 3017587"/>
              <a:gd name="connsiteY0-180" fmla="*/ 311844 h 3268862"/>
              <a:gd name="connsiteX1-181" fmla="*/ 381531 w 3017587"/>
              <a:gd name="connsiteY1-182" fmla="*/ 0 h 3268862"/>
              <a:gd name="connsiteX2-183" fmla="*/ 2658717 w 3017587"/>
              <a:gd name="connsiteY2-184" fmla="*/ 0 h 3268862"/>
              <a:gd name="connsiteX3-185" fmla="*/ 3005396 w 3017587"/>
              <a:gd name="connsiteY3-186" fmla="*/ 512142 h 3268862"/>
              <a:gd name="connsiteX4-187" fmla="*/ 3005395 w 3017587"/>
              <a:gd name="connsiteY4-188" fmla="*/ 2948309 h 3268862"/>
              <a:gd name="connsiteX5-189" fmla="*/ 2658717 w 3017587"/>
              <a:gd name="connsiteY5-190" fmla="*/ 3268862 h 3268862"/>
              <a:gd name="connsiteX6-191" fmla="*/ 381531 w 3017587"/>
              <a:gd name="connsiteY6-192" fmla="*/ 3268862 h 3268862"/>
              <a:gd name="connsiteX7-193" fmla="*/ 18 w 3017587"/>
              <a:gd name="connsiteY7-194" fmla="*/ 2957018 h 3268862"/>
              <a:gd name="connsiteX8-195" fmla="*/ 150826 w 3017587"/>
              <a:gd name="connsiteY8-196" fmla="*/ 1161047 h 3268862"/>
              <a:gd name="connsiteX9-197" fmla="*/ 69687 w 3017587"/>
              <a:gd name="connsiteY9-198" fmla="*/ 311844 h 3268862"/>
              <a:gd name="connsiteX0-199" fmla="*/ 69687 w 3024552"/>
              <a:gd name="connsiteY0-200" fmla="*/ 311844 h 3268862"/>
              <a:gd name="connsiteX1-201" fmla="*/ 381531 w 3024552"/>
              <a:gd name="connsiteY1-202" fmla="*/ 0 h 3268862"/>
              <a:gd name="connsiteX2-203" fmla="*/ 2658717 w 3024552"/>
              <a:gd name="connsiteY2-204" fmla="*/ 0 h 3268862"/>
              <a:gd name="connsiteX3-205" fmla="*/ 3005396 w 3024552"/>
              <a:gd name="connsiteY3-206" fmla="*/ 512142 h 3268862"/>
              <a:gd name="connsiteX4-207" fmla="*/ 2989821 w 3024552"/>
              <a:gd name="connsiteY4-208" fmla="*/ 1326510 h 3268862"/>
              <a:gd name="connsiteX5-209" fmla="*/ 3005395 w 3024552"/>
              <a:gd name="connsiteY5-210" fmla="*/ 2948309 h 3268862"/>
              <a:gd name="connsiteX6-211" fmla="*/ 2658717 w 3024552"/>
              <a:gd name="connsiteY6-212" fmla="*/ 3268862 h 3268862"/>
              <a:gd name="connsiteX7-213" fmla="*/ 381531 w 3024552"/>
              <a:gd name="connsiteY7-214" fmla="*/ 3268862 h 3268862"/>
              <a:gd name="connsiteX8-215" fmla="*/ 18 w 3024552"/>
              <a:gd name="connsiteY8-216" fmla="*/ 2957018 h 3268862"/>
              <a:gd name="connsiteX9-217" fmla="*/ 150826 w 3024552"/>
              <a:gd name="connsiteY9-218" fmla="*/ 1161047 h 3268862"/>
              <a:gd name="connsiteX10" fmla="*/ 69687 w 3024552"/>
              <a:gd name="connsiteY10" fmla="*/ 311844 h 3268862"/>
              <a:gd name="connsiteX0-219" fmla="*/ 69687 w 3024552"/>
              <a:gd name="connsiteY0-220" fmla="*/ 361288 h 3318306"/>
              <a:gd name="connsiteX1-221" fmla="*/ 381531 w 3024552"/>
              <a:gd name="connsiteY1-222" fmla="*/ 49444 h 3318306"/>
              <a:gd name="connsiteX2-223" fmla="*/ 1657409 w 3024552"/>
              <a:gd name="connsiteY2-224" fmla="*/ 0 h 3318306"/>
              <a:gd name="connsiteX3-225" fmla="*/ 2658717 w 3024552"/>
              <a:gd name="connsiteY3-226" fmla="*/ 49444 h 3318306"/>
              <a:gd name="connsiteX4-227" fmla="*/ 3005396 w 3024552"/>
              <a:gd name="connsiteY4-228" fmla="*/ 561586 h 3318306"/>
              <a:gd name="connsiteX5-229" fmla="*/ 2989821 w 3024552"/>
              <a:gd name="connsiteY5-230" fmla="*/ 1375954 h 3318306"/>
              <a:gd name="connsiteX6-231" fmla="*/ 3005395 w 3024552"/>
              <a:gd name="connsiteY6-232" fmla="*/ 2997753 h 3318306"/>
              <a:gd name="connsiteX7-233" fmla="*/ 2658717 w 3024552"/>
              <a:gd name="connsiteY7-234" fmla="*/ 3318306 h 3318306"/>
              <a:gd name="connsiteX8-235" fmla="*/ 381531 w 3024552"/>
              <a:gd name="connsiteY8-236" fmla="*/ 3318306 h 3318306"/>
              <a:gd name="connsiteX9-237" fmla="*/ 18 w 3024552"/>
              <a:gd name="connsiteY9-238" fmla="*/ 3006462 h 3318306"/>
              <a:gd name="connsiteX10-239" fmla="*/ 150826 w 3024552"/>
              <a:gd name="connsiteY10-240" fmla="*/ 1210491 h 3318306"/>
              <a:gd name="connsiteX11" fmla="*/ 69687 w 3024552"/>
              <a:gd name="connsiteY11" fmla="*/ 361288 h 3318306"/>
              <a:gd name="connsiteX0-241" fmla="*/ 69687 w 3024552"/>
              <a:gd name="connsiteY0-242" fmla="*/ 361288 h 3318306"/>
              <a:gd name="connsiteX1-243" fmla="*/ 381531 w 3024552"/>
              <a:gd name="connsiteY1-244" fmla="*/ 49444 h 3318306"/>
              <a:gd name="connsiteX2-245" fmla="*/ 1657409 w 3024552"/>
              <a:gd name="connsiteY2-246" fmla="*/ 0 h 3318306"/>
              <a:gd name="connsiteX3-247" fmla="*/ 2658717 w 3024552"/>
              <a:gd name="connsiteY3-248" fmla="*/ 49444 h 3318306"/>
              <a:gd name="connsiteX4-249" fmla="*/ 3005396 w 3024552"/>
              <a:gd name="connsiteY4-250" fmla="*/ 561586 h 3318306"/>
              <a:gd name="connsiteX5-251" fmla="*/ 2989821 w 3024552"/>
              <a:gd name="connsiteY5-252" fmla="*/ 1375954 h 3318306"/>
              <a:gd name="connsiteX6-253" fmla="*/ 3005395 w 3024552"/>
              <a:gd name="connsiteY6-254" fmla="*/ 2997753 h 3318306"/>
              <a:gd name="connsiteX7-255" fmla="*/ 2658717 w 3024552"/>
              <a:gd name="connsiteY7-256" fmla="*/ 3318306 h 3318306"/>
              <a:gd name="connsiteX8-257" fmla="*/ 1814163 w 3024552"/>
              <a:gd name="connsiteY8-258" fmla="*/ 3204754 h 3318306"/>
              <a:gd name="connsiteX9-259" fmla="*/ 381531 w 3024552"/>
              <a:gd name="connsiteY9-260" fmla="*/ 3318306 h 3318306"/>
              <a:gd name="connsiteX10-261" fmla="*/ 18 w 3024552"/>
              <a:gd name="connsiteY10-262" fmla="*/ 3006462 h 3318306"/>
              <a:gd name="connsiteX11-263" fmla="*/ 150826 w 3024552"/>
              <a:gd name="connsiteY11-264" fmla="*/ 1210491 h 3318306"/>
              <a:gd name="connsiteX12" fmla="*/ 69687 w 3024552"/>
              <a:gd name="connsiteY12" fmla="*/ 361288 h 3318306"/>
              <a:gd name="connsiteX0-265" fmla="*/ 69687 w 3024552"/>
              <a:gd name="connsiteY0-266" fmla="*/ 361288 h 3318306"/>
              <a:gd name="connsiteX1-267" fmla="*/ 381531 w 3024552"/>
              <a:gd name="connsiteY1-268" fmla="*/ 49444 h 3318306"/>
              <a:gd name="connsiteX2-269" fmla="*/ 1657409 w 3024552"/>
              <a:gd name="connsiteY2-270" fmla="*/ 0 h 3318306"/>
              <a:gd name="connsiteX3-271" fmla="*/ 2658717 w 3024552"/>
              <a:gd name="connsiteY3-272" fmla="*/ 49444 h 3318306"/>
              <a:gd name="connsiteX4-273" fmla="*/ 3005396 w 3024552"/>
              <a:gd name="connsiteY4-274" fmla="*/ 561586 h 3318306"/>
              <a:gd name="connsiteX5-275" fmla="*/ 2989821 w 3024552"/>
              <a:gd name="connsiteY5-276" fmla="*/ 1375954 h 3318306"/>
              <a:gd name="connsiteX6-277" fmla="*/ 3005395 w 3024552"/>
              <a:gd name="connsiteY6-278" fmla="*/ 2997753 h 3318306"/>
              <a:gd name="connsiteX7-279" fmla="*/ 2658717 w 3024552"/>
              <a:gd name="connsiteY7-280" fmla="*/ 3318306 h 3318306"/>
              <a:gd name="connsiteX8-281" fmla="*/ 1814163 w 3024552"/>
              <a:gd name="connsiteY8-282" fmla="*/ 3265714 h 3318306"/>
              <a:gd name="connsiteX9-283" fmla="*/ 381531 w 3024552"/>
              <a:gd name="connsiteY9-284" fmla="*/ 3318306 h 3318306"/>
              <a:gd name="connsiteX10-285" fmla="*/ 18 w 3024552"/>
              <a:gd name="connsiteY10-286" fmla="*/ 3006462 h 3318306"/>
              <a:gd name="connsiteX11-287" fmla="*/ 150826 w 3024552"/>
              <a:gd name="connsiteY11-288" fmla="*/ 1210491 h 3318306"/>
              <a:gd name="connsiteX12-289" fmla="*/ 69687 w 3024552"/>
              <a:gd name="connsiteY12-290" fmla="*/ 361288 h 331830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37" y="connsiteY9-38"/>
              </a:cxn>
              <a:cxn ang="0">
                <a:pos x="connsiteX10-239" y="connsiteY10-240"/>
              </a:cxn>
              <a:cxn ang="0">
                <a:pos x="connsiteX11-263" y="connsiteY11-264"/>
              </a:cxn>
              <a:cxn ang="0">
                <a:pos x="connsiteX12-289" y="connsiteY12-290"/>
              </a:cxn>
            </a:cxnLst>
            <a:rect l="l" t="t" r="r" b="b"/>
            <a:pathLst>
              <a:path w="3024552" h="3318306">
                <a:moveTo>
                  <a:pt x="69687" y="361288"/>
                </a:moveTo>
                <a:cubicBezTo>
                  <a:pt x="69687" y="189061"/>
                  <a:pt x="209304" y="49444"/>
                  <a:pt x="381531" y="49444"/>
                </a:cubicBezTo>
                <a:cubicBezTo>
                  <a:pt x="806824" y="47477"/>
                  <a:pt x="1232116" y="1967"/>
                  <a:pt x="1657409" y="0"/>
                </a:cubicBezTo>
                <a:lnTo>
                  <a:pt x="2658717" y="49444"/>
                </a:lnTo>
                <a:cubicBezTo>
                  <a:pt x="2830944" y="49444"/>
                  <a:pt x="3075066" y="258730"/>
                  <a:pt x="3005396" y="561586"/>
                </a:cubicBezTo>
                <a:cubicBezTo>
                  <a:pt x="3056226" y="781220"/>
                  <a:pt x="2989821" y="969926"/>
                  <a:pt x="2989821" y="1375954"/>
                </a:cubicBezTo>
                <a:cubicBezTo>
                  <a:pt x="2989821" y="1781982"/>
                  <a:pt x="3056225" y="2672576"/>
                  <a:pt x="3005395" y="2997753"/>
                </a:cubicBezTo>
                <a:cubicBezTo>
                  <a:pt x="3005395" y="3169980"/>
                  <a:pt x="2830944" y="3318306"/>
                  <a:pt x="2658717" y="3318306"/>
                </a:cubicBezTo>
                <a:cubicBezTo>
                  <a:pt x="2374296" y="3315290"/>
                  <a:pt x="2098584" y="3268730"/>
                  <a:pt x="1814163" y="3265714"/>
                </a:cubicBezTo>
                <a:lnTo>
                  <a:pt x="381531" y="3318306"/>
                </a:lnTo>
                <a:cubicBezTo>
                  <a:pt x="209304" y="3318306"/>
                  <a:pt x="18" y="3178689"/>
                  <a:pt x="18" y="3006462"/>
                </a:cubicBezTo>
                <a:cubicBezTo>
                  <a:pt x="-1964" y="2404902"/>
                  <a:pt x="152808" y="1812051"/>
                  <a:pt x="150826" y="1210491"/>
                </a:cubicBezTo>
                <a:cubicBezTo>
                  <a:pt x="178934" y="921617"/>
                  <a:pt x="67705" y="641453"/>
                  <a:pt x="69687" y="361288"/>
                </a:cubicBezTo>
                <a:close/>
              </a:path>
            </a:pathLst>
          </a:custGeom>
          <a:noFill/>
          <a:ln w="28575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8911518" y="3344994"/>
            <a:ext cx="1698727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单击此处编辑您要的内容，建议您在展示时采用合适的字体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单击此处编辑您要的内容，建议您在展示时采用合适的字体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sp>
        <p:nvSpPr>
          <p:cNvPr id="12" name="文本框 13"/>
          <p:cNvSpPr txBox="1"/>
          <p:nvPr/>
        </p:nvSpPr>
        <p:spPr>
          <a:xfrm>
            <a:off x="8726588" y="2598612"/>
            <a:ext cx="207669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3" name="矩形: 圆角 31"/>
          <p:cNvSpPr/>
          <p:nvPr/>
        </p:nvSpPr>
        <p:spPr>
          <a:xfrm>
            <a:off x="2097383" y="2200347"/>
            <a:ext cx="2178455" cy="2910425"/>
          </a:xfrm>
          <a:custGeom>
            <a:avLst/>
            <a:gdLst>
              <a:gd name="connsiteX0" fmla="*/ 0 w 2900874"/>
              <a:gd name="connsiteY0" fmla="*/ 311844 h 3268862"/>
              <a:gd name="connsiteX1" fmla="*/ 311844 w 2900874"/>
              <a:gd name="connsiteY1" fmla="*/ 0 h 3268862"/>
              <a:gd name="connsiteX2" fmla="*/ 2589030 w 2900874"/>
              <a:gd name="connsiteY2" fmla="*/ 0 h 3268862"/>
              <a:gd name="connsiteX3" fmla="*/ 2900874 w 2900874"/>
              <a:gd name="connsiteY3" fmla="*/ 311844 h 3268862"/>
              <a:gd name="connsiteX4" fmla="*/ 2900874 w 2900874"/>
              <a:gd name="connsiteY4" fmla="*/ 2957018 h 3268862"/>
              <a:gd name="connsiteX5" fmla="*/ 2589030 w 2900874"/>
              <a:gd name="connsiteY5" fmla="*/ 3268862 h 3268862"/>
              <a:gd name="connsiteX6" fmla="*/ 311844 w 2900874"/>
              <a:gd name="connsiteY6" fmla="*/ 3268862 h 3268862"/>
              <a:gd name="connsiteX7" fmla="*/ 0 w 2900874"/>
              <a:gd name="connsiteY7" fmla="*/ 2957018 h 3268862"/>
              <a:gd name="connsiteX8" fmla="*/ 0 w 2900874"/>
              <a:gd name="connsiteY8" fmla="*/ 311844 h 3268862"/>
              <a:gd name="connsiteX0-1" fmla="*/ 34 w 2900908"/>
              <a:gd name="connsiteY0-2" fmla="*/ 311844 h 3268862"/>
              <a:gd name="connsiteX1-3" fmla="*/ 311878 w 2900908"/>
              <a:gd name="connsiteY1-4" fmla="*/ 0 h 3268862"/>
              <a:gd name="connsiteX2-5" fmla="*/ 2589064 w 2900908"/>
              <a:gd name="connsiteY2-6" fmla="*/ 0 h 3268862"/>
              <a:gd name="connsiteX3-7" fmla="*/ 2900908 w 2900908"/>
              <a:gd name="connsiteY3-8" fmla="*/ 311844 h 3268862"/>
              <a:gd name="connsiteX4-9" fmla="*/ 2900908 w 2900908"/>
              <a:gd name="connsiteY4-10" fmla="*/ 2957018 h 3268862"/>
              <a:gd name="connsiteX5-11" fmla="*/ 2589064 w 2900908"/>
              <a:gd name="connsiteY5-12" fmla="*/ 3268862 h 3268862"/>
              <a:gd name="connsiteX6-13" fmla="*/ 311878 w 2900908"/>
              <a:gd name="connsiteY6-14" fmla="*/ 3268862 h 3268862"/>
              <a:gd name="connsiteX7-15" fmla="*/ 34 w 2900908"/>
              <a:gd name="connsiteY7-16" fmla="*/ 2957018 h 3268862"/>
              <a:gd name="connsiteX8-17" fmla="*/ 81173 w 2900908"/>
              <a:gd name="connsiteY8-18" fmla="*/ 1161047 h 3268862"/>
              <a:gd name="connsiteX9" fmla="*/ 34 w 2900908"/>
              <a:gd name="connsiteY9" fmla="*/ 311844 h 3268862"/>
              <a:gd name="connsiteX0-19" fmla="*/ 34 w 2900908"/>
              <a:gd name="connsiteY0-20" fmla="*/ 311844 h 3268862"/>
              <a:gd name="connsiteX1-21" fmla="*/ 311878 w 2900908"/>
              <a:gd name="connsiteY1-22" fmla="*/ 0 h 3268862"/>
              <a:gd name="connsiteX2-23" fmla="*/ 2589064 w 2900908"/>
              <a:gd name="connsiteY2-24" fmla="*/ 0 h 3268862"/>
              <a:gd name="connsiteX3-25" fmla="*/ 2900908 w 2900908"/>
              <a:gd name="connsiteY3-26" fmla="*/ 311844 h 3268862"/>
              <a:gd name="connsiteX4-27" fmla="*/ 2900908 w 2900908"/>
              <a:gd name="connsiteY4-28" fmla="*/ 2957018 h 3268862"/>
              <a:gd name="connsiteX5-29" fmla="*/ 2589064 w 2900908"/>
              <a:gd name="connsiteY5-30" fmla="*/ 3268862 h 3268862"/>
              <a:gd name="connsiteX6-31" fmla="*/ 311878 w 2900908"/>
              <a:gd name="connsiteY6-32" fmla="*/ 3268862 h 3268862"/>
              <a:gd name="connsiteX7-33" fmla="*/ 34 w 2900908"/>
              <a:gd name="connsiteY7-34" fmla="*/ 2957018 h 3268862"/>
              <a:gd name="connsiteX8-35" fmla="*/ 81173 w 2900908"/>
              <a:gd name="connsiteY8-36" fmla="*/ 1161047 h 3268862"/>
              <a:gd name="connsiteX9-37" fmla="*/ 34 w 2900908"/>
              <a:gd name="connsiteY9-38" fmla="*/ 311844 h 3268862"/>
              <a:gd name="connsiteX0-39" fmla="*/ 69687 w 2970561"/>
              <a:gd name="connsiteY0-40" fmla="*/ 311844 h 3268862"/>
              <a:gd name="connsiteX1-41" fmla="*/ 381531 w 2970561"/>
              <a:gd name="connsiteY1-42" fmla="*/ 0 h 3268862"/>
              <a:gd name="connsiteX2-43" fmla="*/ 2658717 w 2970561"/>
              <a:gd name="connsiteY2-44" fmla="*/ 0 h 3268862"/>
              <a:gd name="connsiteX3-45" fmla="*/ 2970561 w 2970561"/>
              <a:gd name="connsiteY3-46" fmla="*/ 311844 h 3268862"/>
              <a:gd name="connsiteX4-47" fmla="*/ 2970561 w 2970561"/>
              <a:gd name="connsiteY4-48" fmla="*/ 2957018 h 3268862"/>
              <a:gd name="connsiteX5-49" fmla="*/ 2658717 w 2970561"/>
              <a:gd name="connsiteY5-50" fmla="*/ 3268862 h 3268862"/>
              <a:gd name="connsiteX6-51" fmla="*/ 381531 w 2970561"/>
              <a:gd name="connsiteY6-52" fmla="*/ 3268862 h 3268862"/>
              <a:gd name="connsiteX7-53" fmla="*/ 18 w 2970561"/>
              <a:gd name="connsiteY7-54" fmla="*/ 2957018 h 3268862"/>
              <a:gd name="connsiteX8-55" fmla="*/ 150826 w 2970561"/>
              <a:gd name="connsiteY8-56" fmla="*/ 1161047 h 3268862"/>
              <a:gd name="connsiteX9-57" fmla="*/ 69687 w 2970561"/>
              <a:gd name="connsiteY9-58" fmla="*/ 311844 h 3268862"/>
              <a:gd name="connsiteX0-59" fmla="*/ 69687 w 3136024"/>
              <a:gd name="connsiteY0-60" fmla="*/ 311844 h 3268862"/>
              <a:gd name="connsiteX1-61" fmla="*/ 381531 w 3136024"/>
              <a:gd name="connsiteY1-62" fmla="*/ 0 h 3268862"/>
              <a:gd name="connsiteX2-63" fmla="*/ 2658717 w 3136024"/>
              <a:gd name="connsiteY2-64" fmla="*/ 0 h 3268862"/>
              <a:gd name="connsiteX3-65" fmla="*/ 3136024 w 3136024"/>
              <a:gd name="connsiteY3-66" fmla="*/ 503433 h 3268862"/>
              <a:gd name="connsiteX4-67" fmla="*/ 2970561 w 3136024"/>
              <a:gd name="connsiteY4-68" fmla="*/ 2957018 h 3268862"/>
              <a:gd name="connsiteX5-69" fmla="*/ 2658717 w 3136024"/>
              <a:gd name="connsiteY5-70" fmla="*/ 3268862 h 3268862"/>
              <a:gd name="connsiteX6-71" fmla="*/ 381531 w 3136024"/>
              <a:gd name="connsiteY6-72" fmla="*/ 3268862 h 3268862"/>
              <a:gd name="connsiteX7-73" fmla="*/ 18 w 3136024"/>
              <a:gd name="connsiteY7-74" fmla="*/ 2957018 h 3268862"/>
              <a:gd name="connsiteX8-75" fmla="*/ 150826 w 3136024"/>
              <a:gd name="connsiteY8-76" fmla="*/ 1161047 h 3268862"/>
              <a:gd name="connsiteX9-77" fmla="*/ 69687 w 3136024"/>
              <a:gd name="connsiteY9-78" fmla="*/ 311844 h 3268862"/>
              <a:gd name="connsiteX0-79" fmla="*/ 69687 w 3136024"/>
              <a:gd name="connsiteY0-80" fmla="*/ 311844 h 3268862"/>
              <a:gd name="connsiteX1-81" fmla="*/ 381531 w 3136024"/>
              <a:gd name="connsiteY1-82" fmla="*/ 0 h 3268862"/>
              <a:gd name="connsiteX2-83" fmla="*/ 2658717 w 3136024"/>
              <a:gd name="connsiteY2-84" fmla="*/ 0 h 3268862"/>
              <a:gd name="connsiteX3-85" fmla="*/ 3136024 w 3136024"/>
              <a:gd name="connsiteY3-86" fmla="*/ 503433 h 3268862"/>
              <a:gd name="connsiteX4-87" fmla="*/ 2970561 w 3136024"/>
              <a:gd name="connsiteY4-88" fmla="*/ 2957018 h 3268862"/>
              <a:gd name="connsiteX5-89" fmla="*/ 2658717 w 3136024"/>
              <a:gd name="connsiteY5-90" fmla="*/ 3268862 h 3268862"/>
              <a:gd name="connsiteX6-91" fmla="*/ 381531 w 3136024"/>
              <a:gd name="connsiteY6-92" fmla="*/ 3268862 h 3268862"/>
              <a:gd name="connsiteX7-93" fmla="*/ 18 w 3136024"/>
              <a:gd name="connsiteY7-94" fmla="*/ 2957018 h 3268862"/>
              <a:gd name="connsiteX8-95" fmla="*/ 150826 w 3136024"/>
              <a:gd name="connsiteY8-96" fmla="*/ 1161047 h 3268862"/>
              <a:gd name="connsiteX9-97" fmla="*/ 69687 w 3136024"/>
              <a:gd name="connsiteY9-98" fmla="*/ 311844 h 3268862"/>
              <a:gd name="connsiteX0-99" fmla="*/ 69687 w 3136024"/>
              <a:gd name="connsiteY0-100" fmla="*/ 311844 h 3268862"/>
              <a:gd name="connsiteX1-101" fmla="*/ 381531 w 3136024"/>
              <a:gd name="connsiteY1-102" fmla="*/ 0 h 3268862"/>
              <a:gd name="connsiteX2-103" fmla="*/ 2658717 w 3136024"/>
              <a:gd name="connsiteY2-104" fmla="*/ 0 h 3268862"/>
              <a:gd name="connsiteX3-105" fmla="*/ 3136024 w 3136024"/>
              <a:gd name="connsiteY3-106" fmla="*/ 503433 h 3268862"/>
              <a:gd name="connsiteX4-107" fmla="*/ 2970561 w 3136024"/>
              <a:gd name="connsiteY4-108" fmla="*/ 2957018 h 3268862"/>
              <a:gd name="connsiteX5-109" fmla="*/ 2658717 w 3136024"/>
              <a:gd name="connsiteY5-110" fmla="*/ 3268862 h 3268862"/>
              <a:gd name="connsiteX6-111" fmla="*/ 381531 w 3136024"/>
              <a:gd name="connsiteY6-112" fmla="*/ 3268862 h 3268862"/>
              <a:gd name="connsiteX7-113" fmla="*/ 18 w 3136024"/>
              <a:gd name="connsiteY7-114" fmla="*/ 2957018 h 3268862"/>
              <a:gd name="connsiteX8-115" fmla="*/ 150826 w 3136024"/>
              <a:gd name="connsiteY8-116" fmla="*/ 1161047 h 3268862"/>
              <a:gd name="connsiteX9-117" fmla="*/ 69687 w 3136024"/>
              <a:gd name="connsiteY9-118" fmla="*/ 311844 h 3268862"/>
              <a:gd name="connsiteX0-119" fmla="*/ 69687 w 2996687"/>
              <a:gd name="connsiteY0-120" fmla="*/ 311844 h 3268862"/>
              <a:gd name="connsiteX1-121" fmla="*/ 381531 w 2996687"/>
              <a:gd name="connsiteY1-122" fmla="*/ 0 h 3268862"/>
              <a:gd name="connsiteX2-123" fmla="*/ 2658717 w 2996687"/>
              <a:gd name="connsiteY2-124" fmla="*/ 0 h 3268862"/>
              <a:gd name="connsiteX3-125" fmla="*/ 2996687 w 2996687"/>
              <a:gd name="connsiteY3-126" fmla="*/ 503433 h 3268862"/>
              <a:gd name="connsiteX4-127" fmla="*/ 2970561 w 2996687"/>
              <a:gd name="connsiteY4-128" fmla="*/ 2957018 h 3268862"/>
              <a:gd name="connsiteX5-129" fmla="*/ 2658717 w 2996687"/>
              <a:gd name="connsiteY5-130" fmla="*/ 3268862 h 3268862"/>
              <a:gd name="connsiteX6-131" fmla="*/ 381531 w 2996687"/>
              <a:gd name="connsiteY6-132" fmla="*/ 3268862 h 3268862"/>
              <a:gd name="connsiteX7-133" fmla="*/ 18 w 2996687"/>
              <a:gd name="connsiteY7-134" fmla="*/ 2957018 h 3268862"/>
              <a:gd name="connsiteX8-135" fmla="*/ 150826 w 2996687"/>
              <a:gd name="connsiteY8-136" fmla="*/ 1161047 h 3268862"/>
              <a:gd name="connsiteX9-137" fmla="*/ 69687 w 2996687"/>
              <a:gd name="connsiteY9-138" fmla="*/ 311844 h 3268862"/>
              <a:gd name="connsiteX0-139" fmla="*/ 69687 w 3009233"/>
              <a:gd name="connsiteY0-140" fmla="*/ 311844 h 3268862"/>
              <a:gd name="connsiteX1-141" fmla="*/ 381531 w 3009233"/>
              <a:gd name="connsiteY1-142" fmla="*/ 0 h 3268862"/>
              <a:gd name="connsiteX2-143" fmla="*/ 2658717 w 3009233"/>
              <a:gd name="connsiteY2-144" fmla="*/ 0 h 3268862"/>
              <a:gd name="connsiteX3-145" fmla="*/ 2996687 w 3009233"/>
              <a:gd name="connsiteY3-146" fmla="*/ 503433 h 3268862"/>
              <a:gd name="connsiteX4-147" fmla="*/ 2970561 w 3009233"/>
              <a:gd name="connsiteY4-148" fmla="*/ 2957018 h 3268862"/>
              <a:gd name="connsiteX5-149" fmla="*/ 2658717 w 3009233"/>
              <a:gd name="connsiteY5-150" fmla="*/ 3268862 h 3268862"/>
              <a:gd name="connsiteX6-151" fmla="*/ 381531 w 3009233"/>
              <a:gd name="connsiteY6-152" fmla="*/ 3268862 h 3268862"/>
              <a:gd name="connsiteX7-153" fmla="*/ 18 w 3009233"/>
              <a:gd name="connsiteY7-154" fmla="*/ 2957018 h 3268862"/>
              <a:gd name="connsiteX8-155" fmla="*/ 150826 w 3009233"/>
              <a:gd name="connsiteY8-156" fmla="*/ 1161047 h 3268862"/>
              <a:gd name="connsiteX9-157" fmla="*/ 69687 w 3009233"/>
              <a:gd name="connsiteY9-158" fmla="*/ 311844 h 3268862"/>
              <a:gd name="connsiteX0-159" fmla="*/ 69687 w 3017587"/>
              <a:gd name="connsiteY0-160" fmla="*/ 311844 h 3268862"/>
              <a:gd name="connsiteX1-161" fmla="*/ 381531 w 3017587"/>
              <a:gd name="connsiteY1-162" fmla="*/ 0 h 3268862"/>
              <a:gd name="connsiteX2-163" fmla="*/ 2658717 w 3017587"/>
              <a:gd name="connsiteY2-164" fmla="*/ 0 h 3268862"/>
              <a:gd name="connsiteX3-165" fmla="*/ 3005396 w 3017587"/>
              <a:gd name="connsiteY3-166" fmla="*/ 512142 h 3268862"/>
              <a:gd name="connsiteX4-167" fmla="*/ 2970561 w 3017587"/>
              <a:gd name="connsiteY4-168" fmla="*/ 2957018 h 3268862"/>
              <a:gd name="connsiteX5-169" fmla="*/ 2658717 w 3017587"/>
              <a:gd name="connsiteY5-170" fmla="*/ 3268862 h 3268862"/>
              <a:gd name="connsiteX6-171" fmla="*/ 381531 w 3017587"/>
              <a:gd name="connsiteY6-172" fmla="*/ 3268862 h 3268862"/>
              <a:gd name="connsiteX7-173" fmla="*/ 18 w 3017587"/>
              <a:gd name="connsiteY7-174" fmla="*/ 2957018 h 3268862"/>
              <a:gd name="connsiteX8-175" fmla="*/ 150826 w 3017587"/>
              <a:gd name="connsiteY8-176" fmla="*/ 1161047 h 3268862"/>
              <a:gd name="connsiteX9-177" fmla="*/ 69687 w 3017587"/>
              <a:gd name="connsiteY9-178" fmla="*/ 311844 h 3268862"/>
              <a:gd name="connsiteX0-179" fmla="*/ 69687 w 3017587"/>
              <a:gd name="connsiteY0-180" fmla="*/ 311844 h 3268862"/>
              <a:gd name="connsiteX1-181" fmla="*/ 381531 w 3017587"/>
              <a:gd name="connsiteY1-182" fmla="*/ 0 h 3268862"/>
              <a:gd name="connsiteX2-183" fmla="*/ 2658717 w 3017587"/>
              <a:gd name="connsiteY2-184" fmla="*/ 0 h 3268862"/>
              <a:gd name="connsiteX3-185" fmla="*/ 3005396 w 3017587"/>
              <a:gd name="connsiteY3-186" fmla="*/ 512142 h 3268862"/>
              <a:gd name="connsiteX4-187" fmla="*/ 3005395 w 3017587"/>
              <a:gd name="connsiteY4-188" fmla="*/ 2948309 h 3268862"/>
              <a:gd name="connsiteX5-189" fmla="*/ 2658717 w 3017587"/>
              <a:gd name="connsiteY5-190" fmla="*/ 3268862 h 3268862"/>
              <a:gd name="connsiteX6-191" fmla="*/ 381531 w 3017587"/>
              <a:gd name="connsiteY6-192" fmla="*/ 3268862 h 3268862"/>
              <a:gd name="connsiteX7-193" fmla="*/ 18 w 3017587"/>
              <a:gd name="connsiteY7-194" fmla="*/ 2957018 h 3268862"/>
              <a:gd name="connsiteX8-195" fmla="*/ 150826 w 3017587"/>
              <a:gd name="connsiteY8-196" fmla="*/ 1161047 h 3268862"/>
              <a:gd name="connsiteX9-197" fmla="*/ 69687 w 3017587"/>
              <a:gd name="connsiteY9-198" fmla="*/ 311844 h 3268862"/>
              <a:gd name="connsiteX0-199" fmla="*/ 69687 w 3024552"/>
              <a:gd name="connsiteY0-200" fmla="*/ 311844 h 3268862"/>
              <a:gd name="connsiteX1-201" fmla="*/ 381531 w 3024552"/>
              <a:gd name="connsiteY1-202" fmla="*/ 0 h 3268862"/>
              <a:gd name="connsiteX2-203" fmla="*/ 2658717 w 3024552"/>
              <a:gd name="connsiteY2-204" fmla="*/ 0 h 3268862"/>
              <a:gd name="connsiteX3-205" fmla="*/ 3005396 w 3024552"/>
              <a:gd name="connsiteY3-206" fmla="*/ 512142 h 3268862"/>
              <a:gd name="connsiteX4-207" fmla="*/ 2989821 w 3024552"/>
              <a:gd name="connsiteY4-208" fmla="*/ 1326510 h 3268862"/>
              <a:gd name="connsiteX5-209" fmla="*/ 3005395 w 3024552"/>
              <a:gd name="connsiteY5-210" fmla="*/ 2948309 h 3268862"/>
              <a:gd name="connsiteX6-211" fmla="*/ 2658717 w 3024552"/>
              <a:gd name="connsiteY6-212" fmla="*/ 3268862 h 3268862"/>
              <a:gd name="connsiteX7-213" fmla="*/ 381531 w 3024552"/>
              <a:gd name="connsiteY7-214" fmla="*/ 3268862 h 3268862"/>
              <a:gd name="connsiteX8-215" fmla="*/ 18 w 3024552"/>
              <a:gd name="connsiteY8-216" fmla="*/ 2957018 h 3268862"/>
              <a:gd name="connsiteX9-217" fmla="*/ 150826 w 3024552"/>
              <a:gd name="connsiteY9-218" fmla="*/ 1161047 h 3268862"/>
              <a:gd name="connsiteX10" fmla="*/ 69687 w 3024552"/>
              <a:gd name="connsiteY10" fmla="*/ 311844 h 3268862"/>
              <a:gd name="connsiteX0-219" fmla="*/ 69687 w 3024552"/>
              <a:gd name="connsiteY0-220" fmla="*/ 361288 h 3318306"/>
              <a:gd name="connsiteX1-221" fmla="*/ 381531 w 3024552"/>
              <a:gd name="connsiteY1-222" fmla="*/ 49444 h 3318306"/>
              <a:gd name="connsiteX2-223" fmla="*/ 1657409 w 3024552"/>
              <a:gd name="connsiteY2-224" fmla="*/ 0 h 3318306"/>
              <a:gd name="connsiteX3-225" fmla="*/ 2658717 w 3024552"/>
              <a:gd name="connsiteY3-226" fmla="*/ 49444 h 3318306"/>
              <a:gd name="connsiteX4-227" fmla="*/ 3005396 w 3024552"/>
              <a:gd name="connsiteY4-228" fmla="*/ 561586 h 3318306"/>
              <a:gd name="connsiteX5-229" fmla="*/ 2989821 w 3024552"/>
              <a:gd name="connsiteY5-230" fmla="*/ 1375954 h 3318306"/>
              <a:gd name="connsiteX6-231" fmla="*/ 3005395 w 3024552"/>
              <a:gd name="connsiteY6-232" fmla="*/ 2997753 h 3318306"/>
              <a:gd name="connsiteX7-233" fmla="*/ 2658717 w 3024552"/>
              <a:gd name="connsiteY7-234" fmla="*/ 3318306 h 3318306"/>
              <a:gd name="connsiteX8-235" fmla="*/ 381531 w 3024552"/>
              <a:gd name="connsiteY8-236" fmla="*/ 3318306 h 3318306"/>
              <a:gd name="connsiteX9-237" fmla="*/ 18 w 3024552"/>
              <a:gd name="connsiteY9-238" fmla="*/ 3006462 h 3318306"/>
              <a:gd name="connsiteX10-239" fmla="*/ 150826 w 3024552"/>
              <a:gd name="connsiteY10-240" fmla="*/ 1210491 h 3318306"/>
              <a:gd name="connsiteX11" fmla="*/ 69687 w 3024552"/>
              <a:gd name="connsiteY11" fmla="*/ 361288 h 3318306"/>
              <a:gd name="connsiteX0-241" fmla="*/ 69687 w 3024552"/>
              <a:gd name="connsiteY0-242" fmla="*/ 361288 h 3318306"/>
              <a:gd name="connsiteX1-243" fmla="*/ 381531 w 3024552"/>
              <a:gd name="connsiteY1-244" fmla="*/ 49444 h 3318306"/>
              <a:gd name="connsiteX2-245" fmla="*/ 1657409 w 3024552"/>
              <a:gd name="connsiteY2-246" fmla="*/ 0 h 3318306"/>
              <a:gd name="connsiteX3-247" fmla="*/ 2658717 w 3024552"/>
              <a:gd name="connsiteY3-248" fmla="*/ 49444 h 3318306"/>
              <a:gd name="connsiteX4-249" fmla="*/ 3005396 w 3024552"/>
              <a:gd name="connsiteY4-250" fmla="*/ 561586 h 3318306"/>
              <a:gd name="connsiteX5-251" fmla="*/ 2989821 w 3024552"/>
              <a:gd name="connsiteY5-252" fmla="*/ 1375954 h 3318306"/>
              <a:gd name="connsiteX6-253" fmla="*/ 3005395 w 3024552"/>
              <a:gd name="connsiteY6-254" fmla="*/ 2997753 h 3318306"/>
              <a:gd name="connsiteX7-255" fmla="*/ 2658717 w 3024552"/>
              <a:gd name="connsiteY7-256" fmla="*/ 3318306 h 3318306"/>
              <a:gd name="connsiteX8-257" fmla="*/ 1814163 w 3024552"/>
              <a:gd name="connsiteY8-258" fmla="*/ 3204754 h 3318306"/>
              <a:gd name="connsiteX9-259" fmla="*/ 381531 w 3024552"/>
              <a:gd name="connsiteY9-260" fmla="*/ 3318306 h 3318306"/>
              <a:gd name="connsiteX10-261" fmla="*/ 18 w 3024552"/>
              <a:gd name="connsiteY10-262" fmla="*/ 3006462 h 3318306"/>
              <a:gd name="connsiteX11-263" fmla="*/ 150826 w 3024552"/>
              <a:gd name="connsiteY11-264" fmla="*/ 1210491 h 3318306"/>
              <a:gd name="connsiteX12" fmla="*/ 69687 w 3024552"/>
              <a:gd name="connsiteY12" fmla="*/ 361288 h 3318306"/>
              <a:gd name="connsiteX0-265" fmla="*/ 69687 w 3024552"/>
              <a:gd name="connsiteY0-266" fmla="*/ 361288 h 3318306"/>
              <a:gd name="connsiteX1-267" fmla="*/ 381531 w 3024552"/>
              <a:gd name="connsiteY1-268" fmla="*/ 49444 h 3318306"/>
              <a:gd name="connsiteX2-269" fmla="*/ 1657409 w 3024552"/>
              <a:gd name="connsiteY2-270" fmla="*/ 0 h 3318306"/>
              <a:gd name="connsiteX3-271" fmla="*/ 2658717 w 3024552"/>
              <a:gd name="connsiteY3-272" fmla="*/ 49444 h 3318306"/>
              <a:gd name="connsiteX4-273" fmla="*/ 3005396 w 3024552"/>
              <a:gd name="connsiteY4-274" fmla="*/ 561586 h 3318306"/>
              <a:gd name="connsiteX5-275" fmla="*/ 2989821 w 3024552"/>
              <a:gd name="connsiteY5-276" fmla="*/ 1375954 h 3318306"/>
              <a:gd name="connsiteX6-277" fmla="*/ 3005395 w 3024552"/>
              <a:gd name="connsiteY6-278" fmla="*/ 2997753 h 3318306"/>
              <a:gd name="connsiteX7-279" fmla="*/ 2658717 w 3024552"/>
              <a:gd name="connsiteY7-280" fmla="*/ 3318306 h 3318306"/>
              <a:gd name="connsiteX8-281" fmla="*/ 1814163 w 3024552"/>
              <a:gd name="connsiteY8-282" fmla="*/ 3265714 h 3318306"/>
              <a:gd name="connsiteX9-283" fmla="*/ 381531 w 3024552"/>
              <a:gd name="connsiteY9-284" fmla="*/ 3318306 h 3318306"/>
              <a:gd name="connsiteX10-285" fmla="*/ 18 w 3024552"/>
              <a:gd name="connsiteY10-286" fmla="*/ 3006462 h 3318306"/>
              <a:gd name="connsiteX11-287" fmla="*/ 150826 w 3024552"/>
              <a:gd name="connsiteY11-288" fmla="*/ 1210491 h 3318306"/>
              <a:gd name="connsiteX12-289" fmla="*/ 69687 w 3024552"/>
              <a:gd name="connsiteY12-290" fmla="*/ 361288 h 331830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37" y="connsiteY9-38"/>
              </a:cxn>
              <a:cxn ang="0">
                <a:pos x="connsiteX10-239" y="connsiteY10-240"/>
              </a:cxn>
              <a:cxn ang="0">
                <a:pos x="connsiteX11-263" y="connsiteY11-264"/>
              </a:cxn>
              <a:cxn ang="0">
                <a:pos x="connsiteX12-289" y="connsiteY12-290"/>
              </a:cxn>
            </a:cxnLst>
            <a:rect l="l" t="t" r="r" b="b"/>
            <a:pathLst>
              <a:path w="3024552" h="3318306">
                <a:moveTo>
                  <a:pt x="69687" y="361288"/>
                </a:moveTo>
                <a:cubicBezTo>
                  <a:pt x="69687" y="189061"/>
                  <a:pt x="209304" y="49444"/>
                  <a:pt x="381531" y="49444"/>
                </a:cubicBezTo>
                <a:cubicBezTo>
                  <a:pt x="806824" y="47477"/>
                  <a:pt x="1232116" y="1967"/>
                  <a:pt x="1657409" y="0"/>
                </a:cubicBezTo>
                <a:lnTo>
                  <a:pt x="2658717" y="49444"/>
                </a:lnTo>
                <a:cubicBezTo>
                  <a:pt x="2830944" y="49444"/>
                  <a:pt x="3075066" y="258730"/>
                  <a:pt x="3005396" y="561586"/>
                </a:cubicBezTo>
                <a:cubicBezTo>
                  <a:pt x="3056226" y="781220"/>
                  <a:pt x="2989821" y="969926"/>
                  <a:pt x="2989821" y="1375954"/>
                </a:cubicBezTo>
                <a:cubicBezTo>
                  <a:pt x="2989821" y="1781982"/>
                  <a:pt x="3056225" y="2672576"/>
                  <a:pt x="3005395" y="2997753"/>
                </a:cubicBezTo>
                <a:cubicBezTo>
                  <a:pt x="3005395" y="3169980"/>
                  <a:pt x="2830944" y="3318306"/>
                  <a:pt x="2658717" y="3318306"/>
                </a:cubicBezTo>
                <a:cubicBezTo>
                  <a:pt x="2374296" y="3315290"/>
                  <a:pt x="2098584" y="3268730"/>
                  <a:pt x="1814163" y="3265714"/>
                </a:cubicBezTo>
                <a:lnTo>
                  <a:pt x="381531" y="3318306"/>
                </a:lnTo>
                <a:cubicBezTo>
                  <a:pt x="209304" y="3318306"/>
                  <a:pt x="18" y="3178689"/>
                  <a:pt x="18" y="3006462"/>
                </a:cubicBezTo>
                <a:cubicBezTo>
                  <a:pt x="-1964" y="2404902"/>
                  <a:pt x="152808" y="1812051"/>
                  <a:pt x="150826" y="1210491"/>
                </a:cubicBezTo>
                <a:cubicBezTo>
                  <a:pt x="178934" y="921617"/>
                  <a:pt x="67705" y="641453"/>
                  <a:pt x="69687" y="361288"/>
                </a:cubicBezTo>
                <a:close/>
              </a:path>
            </a:pathLst>
          </a:custGeom>
          <a:noFill/>
          <a:ln w="28575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文本框 16"/>
          <p:cNvSpPr txBox="1"/>
          <p:nvPr/>
        </p:nvSpPr>
        <p:spPr>
          <a:xfrm>
            <a:off x="2384078" y="3344993"/>
            <a:ext cx="1698727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单击此处编辑您要的内容，建议您在展示时采用合适的字体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单击此处编辑您要的内容，建议您在展示时采用合适的字体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sp>
        <p:nvSpPr>
          <p:cNvPr id="16" name="文本框 17"/>
          <p:cNvSpPr txBox="1"/>
          <p:nvPr/>
        </p:nvSpPr>
        <p:spPr>
          <a:xfrm>
            <a:off x="2199148" y="2598611"/>
            <a:ext cx="207669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4713959" y="1996336"/>
            <a:ext cx="3037768" cy="3386702"/>
          </a:xfrm>
          <a:custGeom>
            <a:avLst/>
            <a:gdLst>
              <a:gd name="T0" fmla="*/ 461 w 497"/>
              <a:gd name="T1" fmla="*/ 318 h 553"/>
              <a:gd name="T2" fmla="*/ 432 w 497"/>
              <a:gd name="T3" fmla="*/ 318 h 553"/>
              <a:gd name="T4" fmla="*/ 429 w 497"/>
              <a:gd name="T5" fmla="*/ 306 h 553"/>
              <a:gd name="T6" fmla="*/ 423 w 497"/>
              <a:gd name="T7" fmla="*/ 232 h 553"/>
              <a:gd name="T8" fmla="*/ 443 w 497"/>
              <a:gd name="T9" fmla="*/ 117 h 553"/>
              <a:gd name="T10" fmla="*/ 481 w 497"/>
              <a:gd name="T11" fmla="*/ 187 h 553"/>
              <a:gd name="T12" fmla="*/ 452 w 497"/>
              <a:gd name="T13" fmla="*/ 190 h 553"/>
              <a:gd name="T14" fmla="*/ 359 w 497"/>
              <a:gd name="T15" fmla="*/ 418 h 553"/>
              <a:gd name="T16" fmla="*/ 310 w 497"/>
              <a:gd name="T17" fmla="*/ 479 h 553"/>
              <a:gd name="T18" fmla="*/ 346 w 497"/>
              <a:gd name="T19" fmla="*/ 407 h 553"/>
              <a:gd name="T20" fmla="*/ 402 w 497"/>
              <a:gd name="T21" fmla="*/ 357 h 553"/>
              <a:gd name="T22" fmla="*/ 323 w 497"/>
              <a:gd name="T23" fmla="*/ 104 h 553"/>
              <a:gd name="T24" fmla="*/ 337 w 497"/>
              <a:gd name="T25" fmla="*/ 99 h 553"/>
              <a:gd name="T26" fmla="*/ 314 w 497"/>
              <a:gd name="T27" fmla="*/ 113 h 553"/>
              <a:gd name="T28" fmla="*/ 80 w 497"/>
              <a:gd name="T29" fmla="*/ 371 h 553"/>
              <a:gd name="T30" fmla="*/ 161 w 497"/>
              <a:gd name="T31" fmla="*/ 418 h 553"/>
              <a:gd name="T32" fmla="*/ 200 w 497"/>
              <a:gd name="T33" fmla="*/ 463 h 553"/>
              <a:gd name="T34" fmla="*/ 139 w 497"/>
              <a:gd name="T35" fmla="*/ 428 h 553"/>
              <a:gd name="T36" fmla="*/ 132 w 497"/>
              <a:gd name="T37" fmla="*/ 435 h 553"/>
              <a:gd name="T38" fmla="*/ 104 w 497"/>
              <a:gd name="T39" fmla="*/ 239 h 553"/>
              <a:gd name="T40" fmla="*/ 122 w 497"/>
              <a:gd name="T41" fmla="*/ 198 h 553"/>
              <a:gd name="T42" fmla="*/ 178 w 497"/>
              <a:gd name="T43" fmla="*/ 124 h 553"/>
              <a:gd name="T44" fmla="*/ 144 w 497"/>
              <a:gd name="T45" fmla="*/ 207 h 553"/>
              <a:gd name="T46" fmla="*/ 244 w 497"/>
              <a:gd name="T47" fmla="*/ 524 h 553"/>
              <a:gd name="T48" fmla="*/ 239 w 497"/>
              <a:gd name="T49" fmla="*/ 498 h 553"/>
              <a:gd name="T50" fmla="*/ 222 w 497"/>
              <a:gd name="T51" fmla="*/ 413 h 553"/>
              <a:gd name="T52" fmla="*/ 306 w 497"/>
              <a:gd name="T53" fmla="*/ 415 h 553"/>
              <a:gd name="T54" fmla="*/ 271 w 497"/>
              <a:gd name="T55" fmla="*/ 497 h 553"/>
              <a:gd name="T56" fmla="*/ 257 w 497"/>
              <a:gd name="T57" fmla="*/ 543 h 553"/>
              <a:gd name="T58" fmla="*/ 91 w 497"/>
              <a:gd name="T59" fmla="*/ 272 h 553"/>
              <a:gd name="T60" fmla="*/ 32 w 497"/>
              <a:gd name="T61" fmla="*/ 349 h 553"/>
              <a:gd name="T62" fmla="*/ 24 w 497"/>
              <a:gd name="T63" fmla="*/ 388 h 553"/>
              <a:gd name="T64" fmla="*/ 10 w 497"/>
              <a:gd name="T65" fmla="*/ 364 h 553"/>
              <a:gd name="T66" fmla="*/ 9 w 497"/>
              <a:gd name="T67" fmla="*/ 340 h 553"/>
              <a:gd name="T68" fmla="*/ 37 w 497"/>
              <a:gd name="T69" fmla="*/ 259 h 553"/>
              <a:gd name="T70" fmla="*/ 87 w 497"/>
              <a:gd name="T71" fmla="*/ 295 h 553"/>
              <a:gd name="T72" fmla="*/ 243 w 497"/>
              <a:gd name="T73" fmla="*/ 20 h 553"/>
              <a:gd name="T74" fmla="*/ 218 w 497"/>
              <a:gd name="T75" fmla="*/ 54 h 553"/>
              <a:gd name="T76" fmla="*/ 229 w 497"/>
              <a:gd name="T77" fmla="*/ 94 h 553"/>
              <a:gd name="T78" fmla="*/ 263 w 497"/>
              <a:gd name="T79" fmla="*/ 120 h 553"/>
              <a:gd name="T80" fmla="*/ 172 w 497"/>
              <a:gd name="T81" fmla="*/ 92 h 553"/>
              <a:gd name="T82" fmla="*/ 187 w 497"/>
              <a:gd name="T83" fmla="*/ 54 h 553"/>
              <a:gd name="T84" fmla="*/ 221 w 497"/>
              <a:gd name="T85" fmla="*/ 10 h 553"/>
              <a:gd name="T86" fmla="*/ 199 w 497"/>
              <a:gd name="T87" fmla="*/ 268 h 553"/>
              <a:gd name="T88" fmla="*/ 232 w 497"/>
              <a:gd name="T89" fmla="*/ 243 h 553"/>
              <a:gd name="T90" fmla="*/ 249 w 497"/>
              <a:gd name="T91" fmla="*/ 172 h 553"/>
              <a:gd name="T92" fmla="*/ 252 w 497"/>
              <a:gd name="T93" fmla="*/ 229 h 553"/>
              <a:gd name="T94" fmla="*/ 300 w 497"/>
              <a:gd name="T95" fmla="*/ 249 h 553"/>
              <a:gd name="T96" fmla="*/ 381 w 497"/>
              <a:gd name="T97" fmla="*/ 240 h 553"/>
              <a:gd name="T98" fmla="*/ 310 w 497"/>
              <a:gd name="T99" fmla="*/ 271 h 553"/>
              <a:gd name="T100" fmla="*/ 257 w 497"/>
              <a:gd name="T101" fmla="*/ 269 h 553"/>
              <a:gd name="T102" fmla="*/ 263 w 497"/>
              <a:gd name="T103" fmla="*/ 311 h 553"/>
              <a:gd name="T104" fmla="*/ 246 w 497"/>
              <a:gd name="T105" fmla="*/ 386 h 553"/>
              <a:gd name="T106" fmla="*/ 234 w 497"/>
              <a:gd name="T107" fmla="*/ 272 h 553"/>
              <a:gd name="T108" fmla="*/ 201 w 497"/>
              <a:gd name="T109" fmla="*/ 290 h 553"/>
              <a:gd name="T110" fmla="*/ 125 w 497"/>
              <a:gd name="T111" fmla="*/ 275 h 553"/>
              <a:gd name="T112" fmla="*/ 453 w 497"/>
              <a:gd name="T113" fmla="*/ 270 h 553"/>
              <a:gd name="T114" fmla="*/ 453 w 497"/>
              <a:gd name="T115" fmla="*/ 248 h 553"/>
              <a:gd name="T116" fmla="*/ 413 w 497"/>
              <a:gd name="T117" fmla="*/ 194 h 5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97" h="553">
                <a:moveTo>
                  <a:pt x="451" y="190"/>
                </a:moveTo>
                <a:cubicBezTo>
                  <a:pt x="451" y="200"/>
                  <a:pt x="451" y="210"/>
                  <a:pt x="451" y="220"/>
                </a:cubicBezTo>
                <a:cubicBezTo>
                  <a:pt x="451" y="225"/>
                  <a:pt x="454" y="227"/>
                  <a:pt x="458" y="229"/>
                </a:cubicBezTo>
                <a:cubicBezTo>
                  <a:pt x="465" y="233"/>
                  <a:pt x="471" y="236"/>
                  <a:pt x="478" y="240"/>
                </a:cubicBezTo>
                <a:cubicBezTo>
                  <a:pt x="490" y="247"/>
                  <a:pt x="493" y="259"/>
                  <a:pt x="492" y="271"/>
                </a:cubicBezTo>
                <a:cubicBezTo>
                  <a:pt x="491" y="292"/>
                  <a:pt x="482" y="309"/>
                  <a:pt x="461" y="318"/>
                </a:cubicBezTo>
                <a:cubicBezTo>
                  <a:pt x="457" y="319"/>
                  <a:pt x="455" y="322"/>
                  <a:pt x="455" y="327"/>
                </a:cubicBezTo>
                <a:cubicBezTo>
                  <a:pt x="454" y="332"/>
                  <a:pt x="454" y="337"/>
                  <a:pt x="454" y="342"/>
                </a:cubicBezTo>
                <a:cubicBezTo>
                  <a:pt x="453" y="345"/>
                  <a:pt x="451" y="347"/>
                  <a:pt x="448" y="347"/>
                </a:cubicBezTo>
                <a:cubicBezTo>
                  <a:pt x="443" y="347"/>
                  <a:pt x="440" y="346"/>
                  <a:pt x="440" y="342"/>
                </a:cubicBezTo>
                <a:cubicBezTo>
                  <a:pt x="439" y="337"/>
                  <a:pt x="438" y="331"/>
                  <a:pt x="438" y="326"/>
                </a:cubicBezTo>
                <a:cubicBezTo>
                  <a:pt x="438" y="322"/>
                  <a:pt x="436" y="319"/>
                  <a:pt x="432" y="318"/>
                </a:cubicBezTo>
                <a:cubicBezTo>
                  <a:pt x="425" y="318"/>
                  <a:pt x="420" y="314"/>
                  <a:pt x="414" y="310"/>
                </a:cubicBezTo>
                <a:cubicBezTo>
                  <a:pt x="410" y="307"/>
                  <a:pt x="409" y="302"/>
                  <a:pt x="411" y="297"/>
                </a:cubicBezTo>
                <a:cubicBezTo>
                  <a:pt x="412" y="295"/>
                  <a:pt x="414" y="293"/>
                  <a:pt x="416" y="292"/>
                </a:cubicBezTo>
                <a:cubicBezTo>
                  <a:pt x="419" y="291"/>
                  <a:pt x="422" y="292"/>
                  <a:pt x="424" y="295"/>
                </a:cubicBezTo>
                <a:cubicBezTo>
                  <a:pt x="425" y="297"/>
                  <a:pt x="426" y="299"/>
                  <a:pt x="426" y="301"/>
                </a:cubicBezTo>
                <a:cubicBezTo>
                  <a:pt x="427" y="302"/>
                  <a:pt x="428" y="305"/>
                  <a:pt x="429" y="306"/>
                </a:cubicBezTo>
                <a:cubicBezTo>
                  <a:pt x="430" y="307"/>
                  <a:pt x="432" y="308"/>
                  <a:pt x="434" y="308"/>
                </a:cubicBezTo>
                <a:cubicBezTo>
                  <a:pt x="436" y="308"/>
                  <a:pt x="438" y="306"/>
                  <a:pt x="438" y="304"/>
                </a:cubicBezTo>
                <a:cubicBezTo>
                  <a:pt x="439" y="295"/>
                  <a:pt x="440" y="286"/>
                  <a:pt x="440" y="277"/>
                </a:cubicBezTo>
                <a:cubicBezTo>
                  <a:pt x="440" y="266"/>
                  <a:pt x="439" y="256"/>
                  <a:pt x="439" y="245"/>
                </a:cubicBezTo>
                <a:cubicBezTo>
                  <a:pt x="438" y="241"/>
                  <a:pt x="436" y="239"/>
                  <a:pt x="433" y="237"/>
                </a:cubicBezTo>
                <a:cubicBezTo>
                  <a:pt x="429" y="236"/>
                  <a:pt x="426" y="234"/>
                  <a:pt x="423" y="232"/>
                </a:cubicBezTo>
                <a:cubicBezTo>
                  <a:pt x="409" y="223"/>
                  <a:pt x="402" y="210"/>
                  <a:pt x="404" y="194"/>
                </a:cubicBezTo>
                <a:cubicBezTo>
                  <a:pt x="405" y="177"/>
                  <a:pt x="412" y="163"/>
                  <a:pt x="426" y="152"/>
                </a:cubicBezTo>
                <a:cubicBezTo>
                  <a:pt x="428" y="150"/>
                  <a:pt x="430" y="149"/>
                  <a:pt x="432" y="148"/>
                </a:cubicBezTo>
                <a:cubicBezTo>
                  <a:pt x="436" y="145"/>
                  <a:pt x="438" y="142"/>
                  <a:pt x="438" y="138"/>
                </a:cubicBezTo>
                <a:cubicBezTo>
                  <a:pt x="438" y="133"/>
                  <a:pt x="438" y="129"/>
                  <a:pt x="438" y="124"/>
                </a:cubicBezTo>
                <a:cubicBezTo>
                  <a:pt x="439" y="121"/>
                  <a:pt x="440" y="118"/>
                  <a:pt x="443" y="117"/>
                </a:cubicBezTo>
                <a:cubicBezTo>
                  <a:pt x="446" y="116"/>
                  <a:pt x="452" y="119"/>
                  <a:pt x="453" y="123"/>
                </a:cubicBezTo>
                <a:cubicBezTo>
                  <a:pt x="453" y="127"/>
                  <a:pt x="453" y="131"/>
                  <a:pt x="454" y="135"/>
                </a:cubicBezTo>
                <a:cubicBezTo>
                  <a:pt x="454" y="139"/>
                  <a:pt x="456" y="141"/>
                  <a:pt x="460" y="142"/>
                </a:cubicBezTo>
                <a:cubicBezTo>
                  <a:pt x="466" y="143"/>
                  <a:pt x="471" y="145"/>
                  <a:pt x="476" y="147"/>
                </a:cubicBezTo>
                <a:cubicBezTo>
                  <a:pt x="492" y="152"/>
                  <a:pt x="497" y="170"/>
                  <a:pt x="488" y="184"/>
                </a:cubicBezTo>
                <a:cubicBezTo>
                  <a:pt x="487" y="187"/>
                  <a:pt x="483" y="188"/>
                  <a:pt x="481" y="187"/>
                </a:cubicBezTo>
                <a:cubicBezTo>
                  <a:pt x="479" y="186"/>
                  <a:pt x="476" y="184"/>
                  <a:pt x="476" y="181"/>
                </a:cubicBezTo>
                <a:cubicBezTo>
                  <a:pt x="476" y="178"/>
                  <a:pt x="477" y="175"/>
                  <a:pt x="477" y="171"/>
                </a:cubicBezTo>
                <a:cubicBezTo>
                  <a:pt x="478" y="162"/>
                  <a:pt x="475" y="158"/>
                  <a:pt x="467" y="155"/>
                </a:cubicBezTo>
                <a:cubicBezTo>
                  <a:pt x="465" y="154"/>
                  <a:pt x="463" y="154"/>
                  <a:pt x="461" y="153"/>
                </a:cubicBezTo>
                <a:cubicBezTo>
                  <a:pt x="455" y="152"/>
                  <a:pt x="453" y="154"/>
                  <a:pt x="453" y="160"/>
                </a:cubicBezTo>
                <a:cubicBezTo>
                  <a:pt x="452" y="170"/>
                  <a:pt x="452" y="180"/>
                  <a:pt x="452" y="190"/>
                </a:cubicBezTo>
                <a:cubicBezTo>
                  <a:pt x="452" y="190"/>
                  <a:pt x="451" y="190"/>
                  <a:pt x="451" y="190"/>
                </a:cubicBezTo>
                <a:close/>
                <a:moveTo>
                  <a:pt x="402" y="357"/>
                </a:moveTo>
                <a:cubicBezTo>
                  <a:pt x="401" y="359"/>
                  <a:pt x="400" y="361"/>
                  <a:pt x="398" y="363"/>
                </a:cubicBezTo>
                <a:cubicBezTo>
                  <a:pt x="389" y="375"/>
                  <a:pt x="379" y="387"/>
                  <a:pt x="370" y="399"/>
                </a:cubicBezTo>
                <a:cubicBezTo>
                  <a:pt x="366" y="403"/>
                  <a:pt x="362" y="408"/>
                  <a:pt x="359" y="413"/>
                </a:cubicBezTo>
                <a:cubicBezTo>
                  <a:pt x="358" y="414"/>
                  <a:pt x="359" y="417"/>
                  <a:pt x="359" y="418"/>
                </a:cubicBezTo>
                <a:cubicBezTo>
                  <a:pt x="361" y="418"/>
                  <a:pt x="363" y="419"/>
                  <a:pt x="365" y="418"/>
                </a:cubicBezTo>
                <a:cubicBezTo>
                  <a:pt x="368" y="416"/>
                  <a:pt x="370" y="413"/>
                  <a:pt x="373" y="411"/>
                </a:cubicBezTo>
                <a:cubicBezTo>
                  <a:pt x="374" y="410"/>
                  <a:pt x="376" y="411"/>
                  <a:pt x="377" y="412"/>
                </a:cubicBezTo>
                <a:cubicBezTo>
                  <a:pt x="377" y="412"/>
                  <a:pt x="377" y="414"/>
                  <a:pt x="377" y="415"/>
                </a:cubicBezTo>
                <a:cubicBezTo>
                  <a:pt x="375" y="417"/>
                  <a:pt x="373" y="419"/>
                  <a:pt x="371" y="422"/>
                </a:cubicBezTo>
                <a:cubicBezTo>
                  <a:pt x="351" y="441"/>
                  <a:pt x="331" y="460"/>
                  <a:pt x="310" y="479"/>
                </a:cubicBezTo>
                <a:cubicBezTo>
                  <a:pt x="310" y="479"/>
                  <a:pt x="309" y="480"/>
                  <a:pt x="308" y="481"/>
                </a:cubicBezTo>
                <a:cubicBezTo>
                  <a:pt x="306" y="481"/>
                  <a:pt x="304" y="482"/>
                  <a:pt x="302" y="481"/>
                </a:cubicBezTo>
                <a:cubicBezTo>
                  <a:pt x="301" y="481"/>
                  <a:pt x="301" y="477"/>
                  <a:pt x="303" y="475"/>
                </a:cubicBezTo>
                <a:cubicBezTo>
                  <a:pt x="304" y="472"/>
                  <a:pt x="306" y="470"/>
                  <a:pt x="308" y="468"/>
                </a:cubicBezTo>
                <a:cubicBezTo>
                  <a:pt x="318" y="457"/>
                  <a:pt x="326" y="444"/>
                  <a:pt x="332" y="431"/>
                </a:cubicBezTo>
                <a:cubicBezTo>
                  <a:pt x="336" y="423"/>
                  <a:pt x="341" y="415"/>
                  <a:pt x="346" y="407"/>
                </a:cubicBezTo>
                <a:cubicBezTo>
                  <a:pt x="347" y="406"/>
                  <a:pt x="350" y="404"/>
                  <a:pt x="351" y="404"/>
                </a:cubicBezTo>
                <a:cubicBezTo>
                  <a:pt x="358" y="408"/>
                  <a:pt x="361" y="402"/>
                  <a:pt x="364" y="398"/>
                </a:cubicBezTo>
                <a:cubicBezTo>
                  <a:pt x="375" y="384"/>
                  <a:pt x="386" y="371"/>
                  <a:pt x="397" y="358"/>
                </a:cubicBezTo>
                <a:cubicBezTo>
                  <a:pt x="398" y="357"/>
                  <a:pt x="399" y="356"/>
                  <a:pt x="400" y="355"/>
                </a:cubicBezTo>
                <a:cubicBezTo>
                  <a:pt x="400" y="355"/>
                  <a:pt x="401" y="355"/>
                  <a:pt x="401" y="355"/>
                </a:cubicBezTo>
                <a:cubicBezTo>
                  <a:pt x="401" y="355"/>
                  <a:pt x="401" y="356"/>
                  <a:pt x="402" y="357"/>
                </a:cubicBezTo>
                <a:close/>
                <a:moveTo>
                  <a:pt x="273" y="73"/>
                </a:moveTo>
                <a:cubicBezTo>
                  <a:pt x="273" y="72"/>
                  <a:pt x="273" y="72"/>
                  <a:pt x="273" y="72"/>
                </a:cubicBezTo>
                <a:cubicBezTo>
                  <a:pt x="274" y="71"/>
                  <a:pt x="274" y="71"/>
                  <a:pt x="275" y="71"/>
                </a:cubicBezTo>
                <a:cubicBezTo>
                  <a:pt x="277" y="72"/>
                  <a:pt x="279" y="73"/>
                  <a:pt x="281" y="74"/>
                </a:cubicBezTo>
                <a:cubicBezTo>
                  <a:pt x="294" y="84"/>
                  <a:pt x="307" y="93"/>
                  <a:pt x="319" y="102"/>
                </a:cubicBezTo>
                <a:cubicBezTo>
                  <a:pt x="320" y="103"/>
                  <a:pt x="322" y="104"/>
                  <a:pt x="323" y="104"/>
                </a:cubicBezTo>
                <a:cubicBezTo>
                  <a:pt x="325" y="104"/>
                  <a:pt x="326" y="104"/>
                  <a:pt x="327" y="103"/>
                </a:cubicBezTo>
                <a:cubicBezTo>
                  <a:pt x="328" y="102"/>
                  <a:pt x="328" y="101"/>
                  <a:pt x="327" y="100"/>
                </a:cubicBezTo>
                <a:cubicBezTo>
                  <a:pt x="327" y="99"/>
                  <a:pt x="326" y="98"/>
                  <a:pt x="326" y="98"/>
                </a:cubicBezTo>
                <a:cubicBezTo>
                  <a:pt x="324" y="96"/>
                  <a:pt x="322" y="93"/>
                  <a:pt x="325" y="91"/>
                </a:cubicBezTo>
                <a:cubicBezTo>
                  <a:pt x="326" y="91"/>
                  <a:pt x="329" y="92"/>
                  <a:pt x="330" y="93"/>
                </a:cubicBezTo>
                <a:cubicBezTo>
                  <a:pt x="333" y="94"/>
                  <a:pt x="335" y="97"/>
                  <a:pt x="337" y="99"/>
                </a:cubicBezTo>
                <a:cubicBezTo>
                  <a:pt x="353" y="114"/>
                  <a:pt x="369" y="129"/>
                  <a:pt x="386" y="145"/>
                </a:cubicBezTo>
                <a:cubicBezTo>
                  <a:pt x="389" y="148"/>
                  <a:pt x="395" y="151"/>
                  <a:pt x="394" y="158"/>
                </a:cubicBezTo>
                <a:cubicBezTo>
                  <a:pt x="394" y="161"/>
                  <a:pt x="387" y="160"/>
                  <a:pt x="379" y="153"/>
                </a:cubicBezTo>
                <a:cubicBezTo>
                  <a:pt x="362" y="139"/>
                  <a:pt x="341" y="132"/>
                  <a:pt x="322" y="122"/>
                </a:cubicBezTo>
                <a:cubicBezTo>
                  <a:pt x="319" y="121"/>
                  <a:pt x="317" y="120"/>
                  <a:pt x="315" y="119"/>
                </a:cubicBezTo>
                <a:cubicBezTo>
                  <a:pt x="313" y="117"/>
                  <a:pt x="312" y="115"/>
                  <a:pt x="314" y="113"/>
                </a:cubicBezTo>
                <a:cubicBezTo>
                  <a:pt x="317" y="109"/>
                  <a:pt x="316" y="106"/>
                  <a:pt x="312" y="103"/>
                </a:cubicBezTo>
                <a:cubicBezTo>
                  <a:pt x="306" y="100"/>
                  <a:pt x="301" y="96"/>
                  <a:pt x="296" y="92"/>
                </a:cubicBezTo>
                <a:cubicBezTo>
                  <a:pt x="289" y="87"/>
                  <a:pt x="282" y="82"/>
                  <a:pt x="275" y="77"/>
                </a:cubicBezTo>
                <a:cubicBezTo>
                  <a:pt x="274" y="76"/>
                  <a:pt x="273" y="74"/>
                  <a:pt x="273" y="73"/>
                </a:cubicBezTo>
                <a:close/>
                <a:moveTo>
                  <a:pt x="77" y="373"/>
                </a:moveTo>
                <a:cubicBezTo>
                  <a:pt x="78" y="372"/>
                  <a:pt x="79" y="371"/>
                  <a:pt x="80" y="371"/>
                </a:cubicBezTo>
                <a:cubicBezTo>
                  <a:pt x="81" y="370"/>
                  <a:pt x="83" y="370"/>
                  <a:pt x="84" y="371"/>
                </a:cubicBezTo>
                <a:cubicBezTo>
                  <a:pt x="87" y="372"/>
                  <a:pt x="90" y="374"/>
                  <a:pt x="92" y="376"/>
                </a:cubicBezTo>
                <a:cubicBezTo>
                  <a:pt x="112" y="390"/>
                  <a:pt x="133" y="402"/>
                  <a:pt x="156" y="410"/>
                </a:cubicBezTo>
                <a:cubicBezTo>
                  <a:pt x="158" y="411"/>
                  <a:pt x="161" y="413"/>
                  <a:pt x="163" y="414"/>
                </a:cubicBezTo>
                <a:cubicBezTo>
                  <a:pt x="163" y="415"/>
                  <a:pt x="164" y="416"/>
                  <a:pt x="163" y="417"/>
                </a:cubicBezTo>
                <a:cubicBezTo>
                  <a:pt x="163" y="418"/>
                  <a:pt x="162" y="418"/>
                  <a:pt x="161" y="418"/>
                </a:cubicBezTo>
                <a:cubicBezTo>
                  <a:pt x="158" y="418"/>
                  <a:pt x="154" y="417"/>
                  <a:pt x="151" y="417"/>
                </a:cubicBezTo>
                <a:cubicBezTo>
                  <a:pt x="150" y="417"/>
                  <a:pt x="148" y="418"/>
                  <a:pt x="148" y="419"/>
                </a:cubicBezTo>
                <a:cubicBezTo>
                  <a:pt x="147" y="420"/>
                  <a:pt x="148" y="421"/>
                  <a:pt x="148" y="422"/>
                </a:cubicBezTo>
                <a:cubicBezTo>
                  <a:pt x="148" y="423"/>
                  <a:pt x="149" y="423"/>
                  <a:pt x="150" y="424"/>
                </a:cubicBezTo>
                <a:cubicBezTo>
                  <a:pt x="159" y="431"/>
                  <a:pt x="168" y="439"/>
                  <a:pt x="177" y="446"/>
                </a:cubicBezTo>
                <a:cubicBezTo>
                  <a:pt x="185" y="452"/>
                  <a:pt x="193" y="458"/>
                  <a:pt x="200" y="463"/>
                </a:cubicBezTo>
                <a:cubicBezTo>
                  <a:pt x="202" y="464"/>
                  <a:pt x="203" y="465"/>
                  <a:pt x="204" y="467"/>
                </a:cubicBezTo>
                <a:cubicBezTo>
                  <a:pt x="204" y="467"/>
                  <a:pt x="204" y="469"/>
                  <a:pt x="204" y="469"/>
                </a:cubicBezTo>
                <a:cubicBezTo>
                  <a:pt x="204" y="470"/>
                  <a:pt x="202" y="470"/>
                  <a:pt x="202" y="470"/>
                </a:cubicBezTo>
                <a:cubicBezTo>
                  <a:pt x="192" y="463"/>
                  <a:pt x="182" y="456"/>
                  <a:pt x="172" y="449"/>
                </a:cubicBezTo>
                <a:cubicBezTo>
                  <a:pt x="162" y="442"/>
                  <a:pt x="152" y="434"/>
                  <a:pt x="143" y="427"/>
                </a:cubicBezTo>
                <a:cubicBezTo>
                  <a:pt x="142" y="427"/>
                  <a:pt x="140" y="428"/>
                  <a:pt x="139" y="428"/>
                </a:cubicBezTo>
                <a:cubicBezTo>
                  <a:pt x="138" y="429"/>
                  <a:pt x="138" y="430"/>
                  <a:pt x="138" y="431"/>
                </a:cubicBezTo>
                <a:cubicBezTo>
                  <a:pt x="139" y="433"/>
                  <a:pt x="140" y="434"/>
                  <a:pt x="141" y="435"/>
                </a:cubicBezTo>
                <a:cubicBezTo>
                  <a:pt x="141" y="437"/>
                  <a:pt x="142" y="438"/>
                  <a:pt x="142" y="439"/>
                </a:cubicBezTo>
                <a:cubicBezTo>
                  <a:pt x="142" y="440"/>
                  <a:pt x="142" y="441"/>
                  <a:pt x="141" y="442"/>
                </a:cubicBezTo>
                <a:cubicBezTo>
                  <a:pt x="140" y="442"/>
                  <a:pt x="139" y="442"/>
                  <a:pt x="138" y="442"/>
                </a:cubicBezTo>
                <a:cubicBezTo>
                  <a:pt x="136" y="440"/>
                  <a:pt x="134" y="438"/>
                  <a:pt x="132" y="435"/>
                </a:cubicBezTo>
                <a:cubicBezTo>
                  <a:pt x="122" y="418"/>
                  <a:pt x="108" y="403"/>
                  <a:pt x="92" y="390"/>
                </a:cubicBezTo>
                <a:cubicBezTo>
                  <a:pt x="87" y="386"/>
                  <a:pt x="83" y="382"/>
                  <a:pt x="79" y="378"/>
                </a:cubicBezTo>
                <a:cubicBezTo>
                  <a:pt x="78" y="377"/>
                  <a:pt x="78" y="375"/>
                  <a:pt x="77" y="373"/>
                </a:cubicBezTo>
                <a:close/>
                <a:moveTo>
                  <a:pt x="105" y="241"/>
                </a:moveTo>
                <a:cubicBezTo>
                  <a:pt x="105" y="241"/>
                  <a:pt x="104" y="241"/>
                  <a:pt x="104" y="240"/>
                </a:cubicBezTo>
                <a:cubicBezTo>
                  <a:pt x="104" y="240"/>
                  <a:pt x="103" y="239"/>
                  <a:pt x="104" y="239"/>
                </a:cubicBezTo>
                <a:cubicBezTo>
                  <a:pt x="105" y="237"/>
                  <a:pt x="105" y="234"/>
                  <a:pt x="107" y="232"/>
                </a:cubicBezTo>
                <a:cubicBezTo>
                  <a:pt x="113" y="224"/>
                  <a:pt x="119" y="215"/>
                  <a:pt x="125" y="206"/>
                </a:cubicBezTo>
                <a:cubicBezTo>
                  <a:pt x="127" y="204"/>
                  <a:pt x="128" y="202"/>
                  <a:pt x="130" y="200"/>
                </a:cubicBezTo>
                <a:cubicBezTo>
                  <a:pt x="130" y="198"/>
                  <a:pt x="130" y="196"/>
                  <a:pt x="131" y="195"/>
                </a:cubicBezTo>
                <a:cubicBezTo>
                  <a:pt x="129" y="195"/>
                  <a:pt x="127" y="195"/>
                  <a:pt x="125" y="196"/>
                </a:cubicBezTo>
                <a:cubicBezTo>
                  <a:pt x="124" y="196"/>
                  <a:pt x="123" y="198"/>
                  <a:pt x="122" y="198"/>
                </a:cubicBezTo>
                <a:cubicBezTo>
                  <a:pt x="121" y="199"/>
                  <a:pt x="120" y="198"/>
                  <a:pt x="119" y="198"/>
                </a:cubicBezTo>
                <a:cubicBezTo>
                  <a:pt x="119" y="197"/>
                  <a:pt x="118" y="196"/>
                  <a:pt x="119" y="195"/>
                </a:cubicBezTo>
                <a:cubicBezTo>
                  <a:pt x="120" y="192"/>
                  <a:pt x="121" y="190"/>
                  <a:pt x="123" y="187"/>
                </a:cubicBezTo>
                <a:cubicBezTo>
                  <a:pt x="132" y="176"/>
                  <a:pt x="141" y="166"/>
                  <a:pt x="150" y="155"/>
                </a:cubicBezTo>
                <a:cubicBezTo>
                  <a:pt x="157" y="146"/>
                  <a:pt x="164" y="137"/>
                  <a:pt x="171" y="129"/>
                </a:cubicBezTo>
                <a:cubicBezTo>
                  <a:pt x="173" y="127"/>
                  <a:pt x="176" y="125"/>
                  <a:pt x="178" y="124"/>
                </a:cubicBezTo>
                <a:cubicBezTo>
                  <a:pt x="180" y="124"/>
                  <a:pt x="181" y="129"/>
                  <a:pt x="179" y="134"/>
                </a:cubicBezTo>
                <a:cubicBezTo>
                  <a:pt x="166" y="158"/>
                  <a:pt x="158" y="185"/>
                  <a:pt x="149" y="211"/>
                </a:cubicBezTo>
                <a:cubicBezTo>
                  <a:pt x="148" y="214"/>
                  <a:pt x="148" y="216"/>
                  <a:pt x="147" y="219"/>
                </a:cubicBezTo>
                <a:cubicBezTo>
                  <a:pt x="146" y="220"/>
                  <a:pt x="144" y="221"/>
                  <a:pt x="143" y="222"/>
                </a:cubicBezTo>
                <a:cubicBezTo>
                  <a:pt x="142" y="221"/>
                  <a:pt x="141" y="219"/>
                  <a:pt x="141" y="217"/>
                </a:cubicBezTo>
                <a:cubicBezTo>
                  <a:pt x="142" y="214"/>
                  <a:pt x="144" y="210"/>
                  <a:pt x="144" y="207"/>
                </a:cubicBezTo>
                <a:cubicBezTo>
                  <a:pt x="145" y="206"/>
                  <a:pt x="144" y="203"/>
                  <a:pt x="143" y="202"/>
                </a:cubicBezTo>
                <a:cubicBezTo>
                  <a:pt x="141" y="200"/>
                  <a:pt x="138" y="200"/>
                  <a:pt x="136" y="202"/>
                </a:cubicBezTo>
                <a:cubicBezTo>
                  <a:pt x="132" y="206"/>
                  <a:pt x="129" y="210"/>
                  <a:pt x="126" y="214"/>
                </a:cubicBezTo>
                <a:cubicBezTo>
                  <a:pt x="120" y="222"/>
                  <a:pt x="115" y="230"/>
                  <a:pt x="109" y="238"/>
                </a:cubicBezTo>
                <a:cubicBezTo>
                  <a:pt x="108" y="240"/>
                  <a:pt x="106" y="240"/>
                  <a:pt x="105" y="241"/>
                </a:cubicBezTo>
                <a:close/>
                <a:moveTo>
                  <a:pt x="244" y="524"/>
                </a:moveTo>
                <a:cubicBezTo>
                  <a:pt x="244" y="522"/>
                  <a:pt x="244" y="521"/>
                  <a:pt x="244" y="520"/>
                </a:cubicBezTo>
                <a:cubicBezTo>
                  <a:pt x="244" y="512"/>
                  <a:pt x="243" y="511"/>
                  <a:pt x="235" y="513"/>
                </a:cubicBezTo>
                <a:cubicBezTo>
                  <a:pt x="233" y="513"/>
                  <a:pt x="231" y="514"/>
                  <a:pt x="229" y="514"/>
                </a:cubicBezTo>
                <a:cubicBezTo>
                  <a:pt x="225" y="514"/>
                  <a:pt x="223" y="512"/>
                  <a:pt x="221" y="508"/>
                </a:cubicBezTo>
                <a:cubicBezTo>
                  <a:pt x="220" y="505"/>
                  <a:pt x="222" y="501"/>
                  <a:pt x="225" y="500"/>
                </a:cubicBezTo>
                <a:cubicBezTo>
                  <a:pt x="230" y="499"/>
                  <a:pt x="234" y="499"/>
                  <a:pt x="239" y="498"/>
                </a:cubicBezTo>
                <a:cubicBezTo>
                  <a:pt x="242" y="498"/>
                  <a:pt x="244" y="495"/>
                  <a:pt x="244" y="492"/>
                </a:cubicBezTo>
                <a:cubicBezTo>
                  <a:pt x="246" y="480"/>
                  <a:pt x="241" y="469"/>
                  <a:pt x="236" y="459"/>
                </a:cubicBezTo>
                <a:cubicBezTo>
                  <a:pt x="229" y="447"/>
                  <a:pt x="223" y="435"/>
                  <a:pt x="216" y="423"/>
                </a:cubicBezTo>
                <a:cubicBezTo>
                  <a:pt x="215" y="421"/>
                  <a:pt x="214" y="419"/>
                  <a:pt x="214" y="416"/>
                </a:cubicBezTo>
                <a:cubicBezTo>
                  <a:pt x="213" y="414"/>
                  <a:pt x="214" y="411"/>
                  <a:pt x="215" y="409"/>
                </a:cubicBezTo>
                <a:cubicBezTo>
                  <a:pt x="216" y="407"/>
                  <a:pt x="220" y="409"/>
                  <a:pt x="222" y="413"/>
                </a:cubicBezTo>
                <a:cubicBezTo>
                  <a:pt x="231" y="429"/>
                  <a:pt x="243" y="443"/>
                  <a:pt x="250" y="460"/>
                </a:cubicBezTo>
                <a:cubicBezTo>
                  <a:pt x="251" y="461"/>
                  <a:pt x="252" y="463"/>
                  <a:pt x="254" y="464"/>
                </a:cubicBezTo>
                <a:cubicBezTo>
                  <a:pt x="255" y="465"/>
                  <a:pt x="258" y="466"/>
                  <a:pt x="259" y="465"/>
                </a:cubicBezTo>
                <a:cubicBezTo>
                  <a:pt x="274" y="452"/>
                  <a:pt x="289" y="440"/>
                  <a:pt x="297" y="421"/>
                </a:cubicBezTo>
                <a:cubicBezTo>
                  <a:pt x="297" y="420"/>
                  <a:pt x="298" y="420"/>
                  <a:pt x="298" y="420"/>
                </a:cubicBezTo>
                <a:cubicBezTo>
                  <a:pt x="300" y="415"/>
                  <a:pt x="304" y="413"/>
                  <a:pt x="306" y="415"/>
                </a:cubicBezTo>
                <a:cubicBezTo>
                  <a:pt x="309" y="418"/>
                  <a:pt x="308" y="422"/>
                  <a:pt x="307" y="425"/>
                </a:cubicBezTo>
                <a:cubicBezTo>
                  <a:pt x="305" y="428"/>
                  <a:pt x="302" y="432"/>
                  <a:pt x="300" y="435"/>
                </a:cubicBezTo>
                <a:cubicBezTo>
                  <a:pt x="289" y="450"/>
                  <a:pt x="277" y="464"/>
                  <a:pt x="263" y="477"/>
                </a:cubicBezTo>
                <a:cubicBezTo>
                  <a:pt x="260" y="481"/>
                  <a:pt x="257" y="484"/>
                  <a:pt x="256" y="488"/>
                </a:cubicBezTo>
                <a:cubicBezTo>
                  <a:pt x="255" y="495"/>
                  <a:pt x="257" y="498"/>
                  <a:pt x="263" y="498"/>
                </a:cubicBezTo>
                <a:cubicBezTo>
                  <a:pt x="266" y="498"/>
                  <a:pt x="268" y="498"/>
                  <a:pt x="271" y="497"/>
                </a:cubicBezTo>
                <a:cubicBezTo>
                  <a:pt x="273" y="497"/>
                  <a:pt x="276" y="497"/>
                  <a:pt x="277" y="500"/>
                </a:cubicBezTo>
                <a:cubicBezTo>
                  <a:pt x="279" y="504"/>
                  <a:pt x="278" y="510"/>
                  <a:pt x="276" y="511"/>
                </a:cubicBezTo>
                <a:cubicBezTo>
                  <a:pt x="275" y="512"/>
                  <a:pt x="273" y="513"/>
                  <a:pt x="272" y="512"/>
                </a:cubicBezTo>
                <a:cubicBezTo>
                  <a:pt x="269" y="512"/>
                  <a:pt x="266" y="511"/>
                  <a:pt x="263" y="510"/>
                </a:cubicBezTo>
                <a:cubicBezTo>
                  <a:pt x="258" y="510"/>
                  <a:pt x="255" y="512"/>
                  <a:pt x="255" y="517"/>
                </a:cubicBezTo>
                <a:cubicBezTo>
                  <a:pt x="255" y="526"/>
                  <a:pt x="256" y="534"/>
                  <a:pt x="257" y="543"/>
                </a:cubicBezTo>
                <a:cubicBezTo>
                  <a:pt x="257" y="546"/>
                  <a:pt x="257" y="549"/>
                  <a:pt x="254" y="551"/>
                </a:cubicBezTo>
                <a:cubicBezTo>
                  <a:pt x="251" y="553"/>
                  <a:pt x="248" y="553"/>
                  <a:pt x="245" y="551"/>
                </a:cubicBezTo>
                <a:cubicBezTo>
                  <a:pt x="244" y="549"/>
                  <a:pt x="242" y="547"/>
                  <a:pt x="242" y="544"/>
                </a:cubicBezTo>
                <a:cubicBezTo>
                  <a:pt x="243" y="537"/>
                  <a:pt x="244" y="530"/>
                  <a:pt x="244" y="524"/>
                </a:cubicBezTo>
                <a:close/>
                <a:moveTo>
                  <a:pt x="56" y="257"/>
                </a:moveTo>
                <a:cubicBezTo>
                  <a:pt x="68" y="258"/>
                  <a:pt x="82" y="260"/>
                  <a:pt x="91" y="272"/>
                </a:cubicBezTo>
                <a:cubicBezTo>
                  <a:pt x="95" y="276"/>
                  <a:pt x="97" y="281"/>
                  <a:pt x="97" y="287"/>
                </a:cubicBezTo>
                <a:cubicBezTo>
                  <a:pt x="96" y="303"/>
                  <a:pt x="89" y="316"/>
                  <a:pt x="78" y="327"/>
                </a:cubicBezTo>
                <a:cubicBezTo>
                  <a:pt x="74" y="330"/>
                  <a:pt x="68" y="332"/>
                  <a:pt x="62" y="333"/>
                </a:cubicBezTo>
                <a:cubicBezTo>
                  <a:pt x="54" y="335"/>
                  <a:pt x="44" y="336"/>
                  <a:pt x="35" y="338"/>
                </a:cubicBezTo>
                <a:cubicBezTo>
                  <a:pt x="32" y="338"/>
                  <a:pt x="30" y="340"/>
                  <a:pt x="29" y="343"/>
                </a:cubicBezTo>
                <a:cubicBezTo>
                  <a:pt x="28" y="346"/>
                  <a:pt x="30" y="349"/>
                  <a:pt x="32" y="349"/>
                </a:cubicBezTo>
                <a:cubicBezTo>
                  <a:pt x="37" y="349"/>
                  <a:pt x="41" y="349"/>
                  <a:pt x="46" y="349"/>
                </a:cubicBezTo>
                <a:cubicBezTo>
                  <a:pt x="47" y="350"/>
                  <a:pt x="49" y="352"/>
                  <a:pt x="49" y="353"/>
                </a:cubicBezTo>
                <a:cubicBezTo>
                  <a:pt x="50" y="356"/>
                  <a:pt x="49" y="359"/>
                  <a:pt x="46" y="360"/>
                </a:cubicBezTo>
                <a:cubicBezTo>
                  <a:pt x="43" y="360"/>
                  <a:pt x="39" y="360"/>
                  <a:pt x="36" y="361"/>
                </a:cubicBezTo>
                <a:cubicBezTo>
                  <a:pt x="28" y="362"/>
                  <a:pt x="27" y="363"/>
                  <a:pt x="26" y="370"/>
                </a:cubicBezTo>
                <a:cubicBezTo>
                  <a:pt x="25" y="376"/>
                  <a:pt x="24" y="382"/>
                  <a:pt x="24" y="388"/>
                </a:cubicBezTo>
                <a:cubicBezTo>
                  <a:pt x="23" y="392"/>
                  <a:pt x="22" y="396"/>
                  <a:pt x="21" y="400"/>
                </a:cubicBezTo>
                <a:cubicBezTo>
                  <a:pt x="21" y="403"/>
                  <a:pt x="18" y="405"/>
                  <a:pt x="16" y="404"/>
                </a:cubicBezTo>
                <a:cubicBezTo>
                  <a:pt x="15" y="403"/>
                  <a:pt x="14" y="401"/>
                  <a:pt x="13" y="399"/>
                </a:cubicBezTo>
                <a:cubicBezTo>
                  <a:pt x="13" y="397"/>
                  <a:pt x="13" y="396"/>
                  <a:pt x="14" y="394"/>
                </a:cubicBezTo>
                <a:cubicBezTo>
                  <a:pt x="15" y="387"/>
                  <a:pt x="16" y="380"/>
                  <a:pt x="17" y="373"/>
                </a:cubicBezTo>
                <a:cubicBezTo>
                  <a:pt x="18" y="366"/>
                  <a:pt x="18" y="365"/>
                  <a:pt x="10" y="364"/>
                </a:cubicBezTo>
                <a:cubicBezTo>
                  <a:pt x="6" y="363"/>
                  <a:pt x="2" y="363"/>
                  <a:pt x="1" y="358"/>
                </a:cubicBezTo>
                <a:cubicBezTo>
                  <a:pt x="0" y="355"/>
                  <a:pt x="3" y="351"/>
                  <a:pt x="9" y="349"/>
                </a:cubicBezTo>
                <a:cubicBezTo>
                  <a:pt x="11" y="349"/>
                  <a:pt x="14" y="349"/>
                  <a:pt x="15" y="348"/>
                </a:cubicBezTo>
                <a:cubicBezTo>
                  <a:pt x="17" y="347"/>
                  <a:pt x="18" y="345"/>
                  <a:pt x="18" y="344"/>
                </a:cubicBezTo>
                <a:cubicBezTo>
                  <a:pt x="18" y="342"/>
                  <a:pt x="16" y="340"/>
                  <a:pt x="15" y="340"/>
                </a:cubicBezTo>
                <a:cubicBezTo>
                  <a:pt x="13" y="339"/>
                  <a:pt x="11" y="340"/>
                  <a:pt x="9" y="340"/>
                </a:cubicBezTo>
                <a:cubicBezTo>
                  <a:pt x="6" y="340"/>
                  <a:pt x="3" y="340"/>
                  <a:pt x="2" y="336"/>
                </a:cubicBezTo>
                <a:cubicBezTo>
                  <a:pt x="0" y="331"/>
                  <a:pt x="2" y="327"/>
                  <a:pt x="7" y="325"/>
                </a:cubicBezTo>
                <a:cubicBezTo>
                  <a:pt x="9" y="324"/>
                  <a:pt x="11" y="324"/>
                  <a:pt x="14" y="323"/>
                </a:cubicBezTo>
                <a:cubicBezTo>
                  <a:pt x="20" y="321"/>
                  <a:pt x="20" y="321"/>
                  <a:pt x="21" y="315"/>
                </a:cubicBezTo>
                <a:cubicBezTo>
                  <a:pt x="22" y="300"/>
                  <a:pt x="23" y="286"/>
                  <a:pt x="25" y="271"/>
                </a:cubicBezTo>
                <a:cubicBezTo>
                  <a:pt x="26" y="262"/>
                  <a:pt x="27" y="260"/>
                  <a:pt x="37" y="259"/>
                </a:cubicBezTo>
                <a:cubicBezTo>
                  <a:pt x="43" y="258"/>
                  <a:pt x="49" y="257"/>
                  <a:pt x="56" y="257"/>
                </a:cubicBezTo>
                <a:close/>
                <a:moveTo>
                  <a:pt x="30" y="309"/>
                </a:moveTo>
                <a:cubicBezTo>
                  <a:pt x="29" y="323"/>
                  <a:pt x="28" y="322"/>
                  <a:pt x="42" y="323"/>
                </a:cubicBezTo>
                <a:cubicBezTo>
                  <a:pt x="46" y="324"/>
                  <a:pt x="51" y="324"/>
                  <a:pt x="55" y="324"/>
                </a:cubicBezTo>
                <a:cubicBezTo>
                  <a:pt x="67" y="325"/>
                  <a:pt x="75" y="318"/>
                  <a:pt x="81" y="309"/>
                </a:cubicBezTo>
                <a:cubicBezTo>
                  <a:pt x="84" y="305"/>
                  <a:pt x="86" y="300"/>
                  <a:pt x="87" y="295"/>
                </a:cubicBezTo>
                <a:cubicBezTo>
                  <a:pt x="91" y="285"/>
                  <a:pt x="86" y="276"/>
                  <a:pt x="75" y="273"/>
                </a:cubicBezTo>
                <a:cubicBezTo>
                  <a:pt x="67" y="271"/>
                  <a:pt x="59" y="271"/>
                  <a:pt x="51" y="270"/>
                </a:cubicBezTo>
                <a:cubicBezTo>
                  <a:pt x="41" y="270"/>
                  <a:pt x="37" y="272"/>
                  <a:pt x="35" y="282"/>
                </a:cubicBezTo>
                <a:cubicBezTo>
                  <a:pt x="32" y="291"/>
                  <a:pt x="31" y="300"/>
                  <a:pt x="30" y="309"/>
                </a:cubicBezTo>
                <a:close/>
                <a:moveTo>
                  <a:pt x="252" y="20"/>
                </a:moveTo>
                <a:cubicBezTo>
                  <a:pt x="249" y="20"/>
                  <a:pt x="246" y="20"/>
                  <a:pt x="243" y="20"/>
                </a:cubicBezTo>
                <a:cubicBezTo>
                  <a:pt x="231" y="20"/>
                  <a:pt x="223" y="27"/>
                  <a:pt x="218" y="37"/>
                </a:cubicBezTo>
                <a:cubicBezTo>
                  <a:pt x="217" y="40"/>
                  <a:pt x="218" y="41"/>
                  <a:pt x="220" y="42"/>
                </a:cubicBezTo>
                <a:cubicBezTo>
                  <a:pt x="225" y="43"/>
                  <a:pt x="229" y="43"/>
                  <a:pt x="234" y="44"/>
                </a:cubicBezTo>
                <a:cubicBezTo>
                  <a:pt x="238" y="45"/>
                  <a:pt x="240" y="48"/>
                  <a:pt x="239" y="52"/>
                </a:cubicBezTo>
                <a:cubicBezTo>
                  <a:pt x="237" y="55"/>
                  <a:pt x="235" y="57"/>
                  <a:pt x="232" y="56"/>
                </a:cubicBezTo>
                <a:cubicBezTo>
                  <a:pt x="227" y="56"/>
                  <a:pt x="223" y="55"/>
                  <a:pt x="218" y="54"/>
                </a:cubicBezTo>
                <a:cubicBezTo>
                  <a:pt x="210" y="54"/>
                  <a:pt x="208" y="56"/>
                  <a:pt x="207" y="63"/>
                </a:cubicBezTo>
                <a:cubicBezTo>
                  <a:pt x="207" y="66"/>
                  <a:pt x="207" y="68"/>
                  <a:pt x="207" y="71"/>
                </a:cubicBezTo>
                <a:cubicBezTo>
                  <a:pt x="208" y="76"/>
                  <a:pt x="209" y="77"/>
                  <a:pt x="214" y="78"/>
                </a:cubicBezTo>
                <a:cubicBezTo>
                  <a:pt x="218" y="79"/>
                  <a:pt x="224" y="79"/>
                  <a:pt x="229" y="80"/>
                </a:cubicBezTo>
                <a:cubicBezTo>
                  <a:pt x="232" y="81"/>
                  <a:pt x="234" y="83"/>
                  <a:pt x="234" y="86"/>
                </a:cubicBezTo>
                <a:cubicBezTo>
                  <a:pt x="235" y="90"/>
                  <a:pt x="233" y="93"/>
                  <a:pt x="229" y="94"/>
                </a:cubicBezTo>
                <a:cubicBezTo>
                  <a:pt x="227" y="94"/>
                  <a:pt x="225" y="94"/>
                  <a:pt x="223" y="94"/>
                </a:cubicBezTo>
                <a:cubicBezTo>
                  <a:pt x="221" y="94"/>
                  <a:pt x="217" y="93"/>
                  <a:pt x="217" y="96"/>
                </a:cubicBezTo>
                <a:cubicBezTo>
                  <a:pt x="216" y="98"/>
                  <a:pt x="218" y="101"/>
                  <a:pt x="219" y="103"/>
                </a:cubicBezTo>
                <a:cubicBezTo>
                  <a:pt x="223" y="111"/>
                  <a:pt x="230" y="114"/>
                  <a:pt x="239" y="114"/>
                </a:cubicBezTo>
                <a:cubicBezTo>
                  <a:pt x="245" y="115"/>
                  <a:pt x="252" y="114"/>
                  <a:pt x="258" y="115"/>
                </a:cubicBezTo>
                <a:cubicBezTo>
                  <a:pt x="260" y="115"/>
                  <a:pt x="263" y="118"/>
                  <a:pt x="263" y="120"/>
                </a:cubicBezTo>
                <a:cubicBezTo>
                  <a:pt x="265" y="123"/>
                  <a:pt x="263" y="127"/>
                  <a:pt x="260" y="128"/>
                </a:cubicBezTo>
                <a:cubicBezTo>
                  <a:pt x="257" y="129"/>
                  <a:pt x="253" y="130"/>
                  <a:pt x="250" y="130"/>
                </a:cubicBezTo>
                <a:cubicBezTo>
                  <a:pt x="242" y="128"/>
                  <a:pt x="234" y="126"/>
                  <a:pt x="227" y="124"/>
                </a:cubicBezTo>
                <a:cubicBezTo>
                  <a:pt x="218" y="122"/>
                  <a:pt x="212" y="116"/>
                  <a:pt x="209" y="108"/>
                </a:cubicBezTo>
                <a:cubicBezTo>
                  <a:pt x="204" y="94"/>
                  <a:pt x="194" y="92"/>
                  <a:pt x="182" y="93"/>
                </a:cubicBezTo>
                <a:cubicBezTo>
                  <a:pt x="178" y="94"/>
                  <a:pt x="175" y="93"/>
                  <a:pt x="172" y="92"/>
                </a:cubicBezTo>
                <a:cubicBezTo>
                  <a:pt x="169" y="91"/>
                  <a:pt x="167" y="87"/>
                  <a:pt x="168" y="84"/>
                </a:cubicBezTo>
                <a:cubicBezTo>
                  <a:pt x="169" y="82"/>
                  <a:pt x="171" y="80"/>
                  <a:pt x="173" y="80"/>
                </a:cubicBezTo>
                <a:cubicBezTo>
                  <a:pt x="179" y="79"/>
                  <a:pt x="184" y="79"/>
                  <a:pt x="190" y="79"/>
                </a:cubicBezTo>
                <a:cubicBezTo>
                  <a:pt x="193" y="78"/>
                  <a:pt x="195" y="76"/>
                  <a:pt x="196" y="73"/>
                </a:cubicBezTo>
                <a:cubicBezTo>
                  <a:pt x="196" y="69"/>
                  <a:pt x="195" y="65"/>
                  <a:pt x="195" y="61"/>
                </a:cubicBezTo>
                <a:cubicBezTo>
                  <a:pt x="195" y="55"/>
                  <a:pt x="193" y="54"/>
                  <a:pt x="187" y="54"/>
                </a:cubicBezTo>
                <a:cubicBezTo>
                  <a:pt x="185" y="54"/>
                  <a:pt x="183" y="55"/>
                  <a:pt x="181" y="55"/>
                </a:cubicBezTo>
                <a:cubicBezTo>
                  <a:pt x="177" y="55"/>
                  <a:pt x="174" y="52"/>
                  <a:pt x="174" y="48"/>
                </a:cubicBezTo>
                <a:cubicBezTo>
                  <a:pt x="174" y="45"/>
                  <a:pt x="177" y="43"/>
                  <a:pt x="180" y="42"/>
                </a:cubicBezTo>
                <a:cubicBezTo>
                  <a:pt x="183" y="42"/>
                  <a:pt x="187" y="42"/>
                  <a:pt x="191" y="42"/>
                </a:cubicBezTo>
                <a:cubicBezTo>
                  <a:pt x="196" y="42"/>
                  <a:pt x="199" y="40"/>
                  <a:pt x="201" y="35"/>
                </a:cubicBezTo>
                <a:cubicBezTo>
                  <a:pt x="205" y="25"/>
                  <a:pt x="212" y="17"/>
                  <a:pt x="221" y="10"/>
                </a:cubicBezTo>
                <a:cubicBezTo>
                  <a:pt x="231" y="2"/>
                  <a:pt x="243" y="0"/>
                  <a:pt x="257" y="2"/>
                </a:cubicBezTo>
                <a:cubicBezTo>
                  <a:pt x="262" y="3"/>
                  <a:pt x="266" y="5"/>
                  <a:pt x="269" y="9"/>
                </a:cubicBezTo>
                <a:cubicBezTo>
                  <a:pt x="272" y="14"/>
                  <a:pt x="270" y="20"/>
                  <a:pt x="264" y="21"/>
                </a:cubicBezTo>
                <a:cubicBezTo>
                  <a:pt x="260" y="21"/>
                  <a:pt x="256" y="21"/>
                  <a:pt x="252" y="21"/>
                </a:cubicBezTo>
                <a:cubicBezTo>
                  <a:pt x="252" y="21"/>
                  <a:pt x="252" y="20"/>
                  <a:pt x="252" y="20"/>
                </a:cubicBezTo>
                <a:close/>
                <a:moveTo>
                  <a:pt x="199" y="268"/>
                </a:moveTo>
                <a:cubicBezTo>
                  <a:pt x="200" y="269"/>
                  <a:pt x="200" y="269"/>
                  <a:pt x="201" y="269"/>
                </a:cubicBezTo>
                <a:cubicBezTo>
                  <a:pt x="213" y="268"/>
                  <a:pt x="226" y="266"/>
                  <a:pt x="238" y="264"/>
                </a:cubicBezTo>
                <a:cubicBezTo>
                  <a:pt x="241" y="264"/>
                  <a:pt x="243" y="263"/>
                  <a:pt x="243" y="260"/>
                </a:cubicBezTo>
                <a:cubicBezTo>
                  <a:pt x="243" y="250"/>
                  <a:pt x="245" y="240"/>
                  <a:pt x="241" y="230"/>
                </a:cubicBezTo>
                <a:cubicBezTo>
                  <a:pt x="236" y="232"/>
                  <a:pt x="237" y="236"/>
                  <a:pt x="236" y="239"/>
                </a:cubicBezTo>
                <a:cubicBezTo>
                  <a:pt x="235" y="241"/>
                  <a:pt x="235" y="244"/>
                  <a:pt x="232" y="243"/>
                </a:cubicBezTo>
                <a:cubicBezTo>
                  <a:pt x="231" y="242"/>
                  <a:pt x="230" y="239"/>
                  <a:pt x="230" y="238"/>
                </a:cubicBezTo>
                <a:cubicBezTo>
                  <a:pt x="233" y="215"/>
                  <a:pt x="236" y="192"/>
                  <a:pt x="239" y="170"/>
                </a:cubicBezTo>
                <a:cubicBezTo>
                  <a:pt x="239" y="167"/>
                  <a:pt x="240" y="165"/>
                  <a:pt x="241" y="163"/>
                </a:cubicBezTo>
                <a:cubicBezTo>
                  <a:pt x="241" y="162"/>
                  <a:pt x="243" y="161"/>
                  <a:pt x="243" y="161"/>
                </a:cubicBezTo>
                <a:cubicBezTo>
                  <a:pt x="244" y="161"/>
                  <a:pt x="246" y="162"/>
                  <a:pt x="246" y="162"/>
                </a:cubicBezTo>
                <a:cubicBezTo>
                  <a:pt x="247" y="166"/>
                  <a:pt x="249" y="169"/>
                  <a:pt x="249" y="172"/>
                </a:cubicBezTo>
                <a:cubicBezTo>
                  <a:pt x="250" y="193"/>
                  <a:pt x="255" y="212"/>
                  <a:pt x="262" y="231"/>
                </a:cubicBezTo>
                <a:cubicBezTo>
                  <a:pt x="263" y="233"/>
                  <a:pt x="264" y="234"/>
                  <a:pt x="263" y="236"/>
                </a:cubicBezTo>
                <a:cubicBezTo>
                  <a:pt x="263" y="237"/>
                  <a:pt x="262" y="238"/>
                  <a:pt x="261" y="239"/>
                </a:cubicBezTo>
                <a:cubicBezTo>
                  <a:pt x="261" y="239"/>
                  <a:pt x="259" y="239"/>
                  <a:pt x="258" y="238"/>
                </a:cubicBezTo>
                <a:cubicBezTo>
                  <a:pt x="257" y="236"/>
                  <a:pt x="256" y="233"/>
                  <a:pt x="254" y="230"/>
                </a:cubicBezTo>
                <a:cubicBezTo>
                  <a:pt x="254" y="230"/>
                  <a:pt x="252" y="229"/>
                  <a:pt x="252" y="229"/>
                </a:cubicBezTo>
                <a:cubicBezTo>
                  <a:pt x="250" y="230"/>
                  <a:pt x="248" y="231"/>
                  <a:pt x="249" y="232"/>
                </a:cubicBezTo>
                <a:cubicBezTo>
                  <a:pt x="249" y="241"/>
                  <a:pt x="250" y="250"/>
                  <a:pt x="251" y="259"/>
                </a:cubicBezTo>
                <a:cubicBezTo>
                  <a:pt x="251" y="260"/>
                  <a:pt x="253" y="262"/>
                  <a:pt x="255" y="262"/>
                </a:cubicBezTo>
                <a:cubicBezTo>
                  <a:pt x="271" y="262"/>
                  <a:pt x="286" y="260"/>
                  <a:pt x="301" y="255"/>
                </a:cubicBezTo>
                <a:cubicBezTo>
                  <a:pt x="302" y="255"/>
                  <a:pt x="304" y="253"/>
                  <a:pt x="303" y="252"/>
                </a:cubicBezTo>
                <a:cubicBezTo>
                  <a:pt x="303" y="251"/>
                  <a:pt x="302" y="250"/>
                  <a:pt x="300" y="249"/>
                </a:cubicBezTo>
                <a:cubicBezTo>
                  <a:pt x="298" y="249"/>
                  <a:pt x="295" y="248"/>
                  <a:pt x="293" y="247"/>
                </a:cubicBezTo>
                <a:cubicBezTo>
                  <a:pt x="292" y="247"/>
                  <a:pt x="291" y="245"/>
                  <a:pt x="291" y="244"/>
                </a:cubicBezTo>
                <a:cubicBezTo>
                  <a:pt x="292" y="243"/>
                  <a:pt x="293" y="242"/>
                  <a:pt x="294" y="241"/>
                </a:cubicBezTo>
                <a:cubicBezTo>
                  <a:pt x="297" y="241"/>
                  <a:pt x="299" y="241"/>
                  <a:pt x="302" y="241"/>
                </a:cubicBezTo>
                <a:cubicBezTo>
                  <a:pt x="316" y="241"/>
                  <a:pt x="329" y="241"/>
                  <a:pt x="343" y="241"/>
                </a:cubicBezTo>
                <a:cubicBezTo>
                  <a:pt x="356" y="241"/>
                  <a:pt x="368" y="240"/>
                  <a:pt x="381" y="240"/>
                </a:cubicBezTo>
                <a:cubicBezTo>
                  <a:pt x="382" y="240"/>
                  <a:pt x="383" y="240"/>
                  <a:pt x="384" y="241"/>
                </a:cubicBezTo>
                <a:cubicBezTo>
                  <a:pt x="385" y="241"/>
                  <a:pt x="385" y="242"/>
                  <a:pt x="385" y="243"/>
                </a:cubicBezTo>
                <a:cubicBezTo>
                  <a:pt x="386" y="244"/>
                  <a:pt x="385" y="245"/>
                  <a:pt x="385" y="246"/>
                </a:cubicBezTo>
                <a:cubicBezTo>
                  <a:pt x="383" y="247"/>
                  <a:pt x="380" y="249"/>
                  <a:pt x="378" y="250"/>
                </a:cubicBezTo>
                <a:cubicBezTo>
                  <a:pt x="372" y="252"/>
                  <a:pt x="366" y="254"/>
                  <a:pt x="359" y="255"/>
                </a:cubicBezTo>
                <a:cubicBezTo>
                  <a:pt x="342" y="258"/>
                  <a:pt x="326" y="263"/>
                  <a:pt x="310" y="271"/>
                </a:cubicBezTo>
                <a:cubicBezTo>
                  <a:pt x="308" y="271"/>
                  <a:pt x="306" y="272"/>
                  <a:pt x="304" y="273"/>
                </a:cubicBezTo>
                <a:cubicBezTo>
                  <a:pt x="302" y="274"/>
                  <a:pt x="299" y="274"/>
                  <a:pt x="298" y="271"/>
                </a:cubicBezTo>
                <a:cubicBezTo>
                  <a:pt x="297" y="268"/>
                  <a:pt x="299" y="267"/>
                  <a:pt x="301" y="266"/>
                </a:cubicBezTo>
                <a:cubicBezTo>
                  <a:pt x="302" y="266"/>
                  <a:pt x="302" y="265"/>
                  <a:pt x="303" y="264"/>
                </a:cubicBezTo>
                <a:cubicBezTo>
                  <a:pt x="302" y="263"/>
                  <a:pt x="300" y="262"/>
                  <a:pt x="299" y="262"/>
                </a:cubicBezTo>
                <a:cubicBezTo>
                  <a:pt x="285" y="264"/>
                  <a:pt x="271" y="267"/>
                  <a:pt x="257" y="269"/>
                </a:cubicBezTo>
                <a:cubicBezTo>
                  <a:pt x="252" y="270"/>
                  <a:pt x="250" y="272"/>
                  <a:pt x="250" y="277"/>
                </a:cubicBezTo>
                <a:cubicBezTo>
                  <a:pt x="251" y="290"/>
                  <a:pt x="252" y="304"/>
                  <a:pt x="253" y="317"/>
                </a:cubicBezTo>
                <a:cubicBezTo>
                  <a:pt x="253" y="317"/>
                  <a:pt x="255" y="318"/>
                  <a:pt x="255" y="318"/>
                </a:cubicBezTo>
                <a:cubicBezTo>
                  <a:pt x="256" y="318"/>
                  <a:pt x="257" y="317"/>
                  <a:pt x="257" y="317"/>
                </a:cubicBezTo>
                <a:cubicBezTo>
                  <a:pt x="258" y="315"/>
                  <a:pt x="258" y="313"/>
                  <a:pt x="259" y="312"/>
                </a:cubicBezTo>
                <a:cubicBezTo>
                  <a:pt x="260" y="312"/>
                  <a:pt x="262" y="311"/>
                  <a:pt x="263" y="311"/>
                </a:cubicBezTo>
                <a:cubicBezTo>
                  <a:pt x="264" y="311"/>
                  <a:pt x="265" y="312"/>
                  <a:pt x="265" y="313"/>
                </a:cubicBezTo>
                <a:cubicBezTo>
                  <a:pt x="265" y="315"/>
                  <a:pt x="265" y="316"/>
                  <a:pt x="265" y="318"/>
                </a:cubicBezTo>
                <a:cubicBezTo>
                  <a:pt x="262" y="338"/>
                  <a:pt x="259" y="359"/>
                  <a:pt x="256" y="379"/>
                </a:cubicBezTo>
                <a:cubicBezTo>
                  <a:pt x="256" y="381"/>
                  <a:pt x="256" y="383"/>
                  <a:pt x="255" y="385"/>
                </a:cubicBezTo>
                <a:cubicBezTo>
                  <a:pt x="255" y="388"/>
                  <a:pt x="254" y="392"/>
                  <a:pt x="251" y="392"/>
                </a:cubicBezTo>
                <a:cubicBezTo>
                  <a:pt x="247" y="393"/>
                  <a:pt x="247" y="389"/>
                  <a:pt x="246" y="386"/>
                </a:cubicBezTo>
                <a:cubicBezTo>
                  <a:pt x="245" y="372"/>
                  <a:pt x="243" y="359"/>
                  <a:pt x="241" y="345"/>
                </a:cubicBezTo>
                <a:cubicBezTo>
                  <a:pt x="240" y="337"/>
                  <a:pt x="239" y="329"/>
                  <a:pt x="238" y="321"/>
                </a:cubicBezTo>
                <a:cubicBezTo>
                  <a:pt x="238" y="319"/>
                  <a:pt x="239" y="316"/>
                  <a:pt x="240" y="316"/>
                </a:cubicBezTo>
                <a:cubicBezTo>
                  <a:pt x="249" y="315"/>
                  <a:pt x="247" y="309"/>
                  <a:pt x="247" y="304"/>
                </a:cubicBezTo>
                <a:cubicBezTo>
                  <a:pt x="246" y="297"/>
                  <a:pt x="246" y="290"/>
                  <a:pt x="246" y="283"/>
                </a:cubicBezTo>
                <a:cubicBezTo>
                  <a:pt x="245" y="272"/>
                  <a:pt x="244" y="271"/>
                  <a:pt x="234" y="272"/>
                </a:cubicBezTo>
                <a:cubicBezTo>
                  <a:pt x="222" y="273"/>
                  <a:pt x="210" y="275"/>
                  <a:pt x="199" y="276"/>
                </a:cubicBezTo>
                <a:cubicBezTo>
                  <a:pt x="198" y="276"/>
                  <a:pt x="196" y="277"/>
                  <a:pt x="195" y="278"/>
                </a:cubicBezTo>
                <a:cubicBezTo>
                  <a:pt x="194" y="281"/>
                  <a:pt x="197" y="281"/>
                  <a:pt x="199" y="282"/>
                </a:cubicBezTo>
                <a:cubicBezTo>
                  <a:pt x="200" y="282"/>
                  <a:pt x="202" y="282"/>
                  <a:pt x="203" y="283"/>
                </a:cubicBezTo>
                <a:cubicBezTo>
                  <a:pt x="206" y="283"/>
                  <a:pt x="209" y="284"/>
                  <a:pt x="208" y="287"/>
                </a:cubicBezTo>
                <a:cubicBezTo>
                  <a:pt x="207" y="289"/>
                  <a:pt x="203" y="290"/>
                  <a:pt x="201" y="290"/>
                </a:cubicBezTo>
                <a:cubicBezTo>
                  <a:pt x="190" y="289"/>
                  <a:pt x="178" y="286"/>
                  <a:pt x="167" y="285"/>
                </a:cubicBezTo>
                <a:cubicBezTo>
                  <a:pt x="156" y="284"/>
                  <a:pt x="146" y="284"/>
                  <a:pt x="135" y="283"/>
                </a:cubicBezTo>
                <a:cubicBezTo>
                  <a:pt x="131" y="283"/>
                  <a:pt x="127" y="283"/>
                  <a:pt x="123" y="283"/>
                </a:cubicBezTo>
                <a:cubicBezTo>
                  <a:pt x="121" y="283"/>
                  <a:pt x="119" y="281"/>
                  <a:pt x="119" y="279"/>
                </a:cubicBezTo>
                <a:cubicBezTo>
                  <a:pt x="120" y="277"/>
                  <a:pt x="122" y="276"/>
                  <a:pt x="123" y="275"/>
                </a:cubicBezTo>
                <a:cubicBezTo>
                  <a:pt x="124" y="275"/>
                  <a:pt x="124" y="275"/>
                  <a:pt x="125" y="275"/>
                </a:cubicBezTo>
                <a:cubicBezTo>
                  <a:pt x="143" y="273"/>
                  <a:pt x="161" y="267"/>
                  <a:pt x="179" y="262"/>
                </a:cubicBezTo>
                <a:cubicBezTo>
                  <a:pt x="189" y="260"/>
                  <a:pt x="198" y="258"/>
                  <a:pt x="208" y="256"/>
                </a:cubicBezTo>
                <a:cubicBezTo>
                  <a:pt x="209" y="256"/>
                  <a:pt x="211" y="257"/>
                  <a:pt x="211" y="258"/>
                </a:cubicBezTo>
                <a:cubicBezTo>
                  <a:pt x="211" y="259"/>
                  <a:pt x="210" y="261"/>
                  <a:pt x="209" y="262"/>
                </a:cubicBezTo>
                <a:cubicBezTo>
                  <a:pt x="206" y="264"/>
                  <a:pt x="203" y="266"/>
                  <a:pt x="199" y="268"/>
                </a:cubicBezTo>
                <a:close/>
                <a:moveTo>
                  <a:pt x="453" y="270"/>
                </a:moveTo>
                <a:cubicBezTo>
                  <a:pt x="454" y="279"/>
                  <a:pt x="455" y="291"/>
                  <a:pt x="456" y="303"/>
                </a:cubicBezTo>
                <a:cubicBezTo>
                  <a:pt x="457" y="307"/>
                  <a:pt x="459" y="308"/>
                  <a:pt x="464" y="307"/>
                </a:cubicBezTo>
                <a:cubicBezTo>
                  <a:pt x="465" y="306"/>
                  <a:pt x="467" y="305"/>
                  <a:pt x="469" y="304"/>
                </a:cubicBezTo>
                <a:cubicBezTo>
                  <a:pt x="481" y="294"/>
                  <a:pt x="486" y="280"/>
                  <a:pt x="484" y="265"/>
                </a:cubicBezTo>
                <a:cubicBezTo>
                  <a:pt x="482" y="252"/>
                  <a:pt x="473" y="244"/>
                  <a:pt x="461" y="242"/>
                </a:cubicBezTo>
                <a:cubicBezTo>
                  <a:pt x="455" y="241"/>
                  <a:pt x="453" y="243"/>
                  <a:pt x="453" y="248"/>
                </a:cubicBezTo>
                <a:cubicBezTo>
                  <a:pt x="453" y="255"/>
                  <a:pt x="453" y="261"/>
                  <a:pt x="453" y="270"/>
                </a:cubicBezTo>
                <a:close/>
                <a:moveTo>
                  <a:pt x="438" y="195"/>
                </a:moveTo>
                <a:cubicBezTo>
                  <a:pt x="438" y="187"/>
                  <a:pt x="438" y="180"/>
                  <a:pt x="437" y="173"/>
                </a:cubicBezTo>
                <a:cubicBezTo>
                  <a:pt x="437" y="169"/>
                  <a:pt x="439" y="165"/>
                  <a:pt x="434" y="162"/>
                </a:cubicBezTo>
                <a:cubicBezTo>
                  <a:pt x="431" y="165"/>
                  <a:pt x="429" y="167"/>
                  <a:pt x="426" y="169"/>
                </a:cubicBezTo>
                <a:cubicBezTo>
                  <a:pt x="420" y="177"/>
                  <a:pt x="416" y="185"/>
                  <a:pt x="413" y="194"/>
                </a:cubicBezTo>
                <a:cubicBezTo>
                  <a:pt x="412" y="201"/>
                  <a:pt x="413" y="207"/>
                  <a:pt x="417" y="211"/>
                </a:cubicBezTo>
                <a:cubicBezTo>
                  <a:pt x="421" y="215"/>
                  <a:pt x="426" y="219"/>
                  <a:pt x="431" y="222"/>
                </a:cubicBezTo>
                <a:cubicBezTo>
                  <a:pt x="435" y="225"/>
                  <a:pt x="438" y="222"/>
                  <a:pt x="438" y="218"/>
                </a:cubicBezTo>
                <a:cubicBezTo>
                  <a:pt x="438" y="210"/>
                  <a:pt x="438" y="202"/>
                  <a:pt x="438" y="195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106789" y="1900316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3" name="TextBox 78"/>
          <p:cNvSpPr txBox="1"/>
          <p:nvPr/>
        </p:nvSpPr>
        <p:spPr>
          <a:xfrm>
            <a:off x="1110333" y="2301907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06789" y="4045204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5" name="TextBox 78"/>
          <p:cNvSpPr txBox="1"/>
          <p:nvPr/>
        </p:nvSpPr>
        <p:spPr>
          <a:xfrm>
            <a:off x="1110333" y="4446795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62345" y="1900316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7" name="TextBox 78"/>
          <p:cNvSpPr txBox="1"/>
          <p:nvPr/>
        </p:nvSpPr>
        <p:spPr>
          <a:xfrm>
            <a:off x="8165889" y="2301907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162345" y="4045204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9" name="TextBox 78"/>
          <p:cNvSpPr txBox="1"/>
          <p:nvPr/>
        </p:nvSpPr>
        <p:spPr>
          <a:xfrm>
            <a:off x="8165889" y="4446795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5"/>
          <p:cNvSpPr>
            <a:spLocks noEditPoints="1"/>
          </p:cNvSpPr>
          <p:nvPr/>
        </p:nvSpPr>
        <p:spPr bwMode="auto">
          <a:xfrm rot="10800000">
            <a:off x="895527" y="3392488"/>
            <a:ext cx="293495" cy="1287110"/>
          </a:xfrm>
          <a:custGeom>
            <a:avLst/>
            <a:gdLst>
              <a:gd name="T0" fmla="*/ 199 w 203"/>
              <a:gd name="T1" fmla="*/ 588 h 900"/>
              <a:gd name="T2" fmla="*/ 110 w 203"/>
              <a:gd name="T3" fmla="*/ 869 h 900"/>
              <a:gd name="T4" fmla="*/ 7 w 203"/>
              <a:gd name="T5" fmla="*/ 531 h 900"/>
              <a:gd name="T6" fmla="*/ 33 w 203"/>
              <a:gd name="T7" fmla="*/ 29 h 900"/>
              <a:gd name="T8" fmla="*/ 53 w 203"/>
              <a:gd name="T9" fmla="*/ 686 h 900"/>
              <a:gd name="T10" fmla="*/ 44 w 203"/>
              <a:gd name="T11" fmla="*/ 639 h 900"/>
              <a:gd name="T12" fmla="*/ 163 w 203"/>
              <a:gd name="T13" fmla="*/ 625 h 900"/>
              <a:gd name="T14" fmla="*/ 160 w 203"/>
              <a:gd name="T15" fmla="*/ 45 h 900"/>
              <a:gd name="T16" fmla="*/ 70 w 203"/>
              <a:gd name="T17" fmla="*/ 589 h 900"/>
              <a:gd name="T18" fmla="*/ 73 w 203"/>
              <a:gd name="T19" fmla="*/ 567 h 900"/>
              <a:gd name="T20" fmla="*/ 68 w 203"/>
              <a:gd name="T21" fmla="*/ 495 h 900"/>
              <a:gd name="T22" fmla="*/ 10 w 203"/>
              <a:gd name="T23" fmla="*/ 375 h 900"/>
              <a:gd name="T24" fmla="*/ 11 w 203"/>
              <a:gd name="T25" fmla="*/ 382 h 900"/>
              <a:gd name="T26" fmla="*/ 100 w 203"/>
              <a:gd name="T27" fmla="*/ 521 h 900"/>
              <a:gd name="T28" fmla="*/ 100 w 203"/>
              <a:gd name="T29" fmla="*/ 512 h 900"/>
              <a:gd name="T30" fmla="*/ 10 w 203"/>
              <a:gd name="T31" fmla="*/ 345 h 900"/>
              <a:gd name="T32" fmla="*/ 12 w 203"/>
              <a:gd name="T33" fmla="*/ 353 h 900"/>
              <a:gd name="T34" fmla="*/ 138 w 203"/>
              <a:gd name="T35" fmla="*/ 480 h 900"/>
              <a:gd name="T36" fmla="*/ 147 w 203"/>
              <a:gd name="T37" fmla="*/ 267 h 900"/>
              <a:gd name="T38" fmla="*/ 102 w 203"/>
              <a:gd name="T39" fmla="*/ 163 h 900"/>
              <a:gd name="T40" fmla="*/ 54 w 203"/>
              <a:gd name="T41" fmla="*/ 206 h 900"/>
              <a:gd name="T42" fmla="*/ 120 w 203"/>
              <a:gd name="T43" fmla="*/ 331 h 900"/>
              <a:gd name="T44" fmla="*/ 157 w 203"/>
              <a:gd name="T45" fmla="*/ 515 h 900"/>
              <a:gd name="T46" fmla="*/ 25 w 203"/>
              <a:gd name="T47" fmla="*/ 187 h 900"/>
              <a:gd name="T48" fmla="*/ 7 w 203"/>
              <a:gd name="T49" fmla="*/ 118 h 900"/>
              <a:gd name="T50" fmla="*/ 8 w 203"/>
              <a:gd name="T51" fmla="*/ 112 h 900"/>
              <a:gd name="T52" fmla="*/ 76 w 203"/>
              <a:gd name="T53" fmla="*/ 140 h 900"/>
              <a:gd name="T54" fmla="*/ 162 w 203"/>
              <a:gd name="T55" fmla="*/ 158 h 900"/>
              <a:gd name="T56" fmla="*/ 130 w 203"/>
              <a:gd name="T57" fmla="*/ 29 h 900"/>
              <a:gd name="T58" fmla="*/ 139 w 203"/>
              <a:gd name="T59" fmla="*/ 86 h 900"/>
              <a:gd name="T60" fmla="*/ 154 w 203"/>
              <a:gd name="T61" fmla="*/ 16 h 900"/>
              <a:gd name="T62" fmla="*/ 101 w 203"/>
              <a:gd name="T63" fmla="*/ 23 h 900"/>
              <a:gd name="T64" fmla="*/ 161 w 203"/>
              <a:gd name="T65" fmla="*/ 133 h 900"/>
              <a:gd name="T66" fmla="*/ 184 w 203"/>
              <a:gd name="T67" fmla="*/ 311 h 900"/>
              <a:gd name="T68" fmla="*/ 96 w 203"/>
              <a:gd name="T69" fmla="*/ 575 h 900"/>
              <a:gd name="T70" fmla="*/ 37 w 203"/>
              <a:gd name="T71" fmla="*/ 535 h 900"/>
              <a:gd name="T72" fmla="*/ 36 w 203"/>
              <a:gd name="T73" fmla="*/ 518 h 900"/>
              <a:gd name="T74" fmla="*/ 20 w 203"/>
              <a:gd name="T75" fmla="*/ 204 h 900"/>
              <a:gd name="T76" fmla="*/ 79 w 203"/>
              <a:gd name="T77" fmla="*/ 68 h 900"/>
              <a:gd name="T78" fmla="*/ 151 w 203"/>
              <a:gd name="T79" fmla="*/ 157 h 900"/>
              <a:gd name="T80" fmla="*/ 136 w 203"/>
              <a:gd name="T81" fmla="*/ 160 h 900"/>
              <a:gd name="T82" fmla="*/ 12 w 203"/>
              <a:gd name="T83" fmla="*/ 240 h 900"/>
              <a:gd name="T84" fmla="*/ 9 w 203"/>
              <a:gd name="T85" fmla="*/ 172 h 900"/>
              <a:gd name="T86" fmla="*/ 48 w 203"/>
              <a:gd name="T87" fmla="*/ 38 h 900"/>
              <a:gd name="T88" fmla="*/ 35 w 203"/>
              <a:gd name="T89" fmla="*/ 48 h 900"/>
              <a:gd name="T90" fmla="*/ 121 w 203"/>
              <a:gd name="T91" fmla="*/ 775 h 900"/>
              <a:gd name="T92" fmla="*/ 134 w 203"/>
              <a:gd name="T93" fmla="*/ 744 h 900"/>
              <a:gd name="T94" fmla="*/ 141 w 203"/>
              <a:gd name="T95" fmla="*/ 697 h 900"/>
              <a:gd name="T96" fmla="*/ 170 w 203"/>
              <a:gd name="T97" fmla="*/ 669 h 900"/>
              <a:gd name="T98" fmla="*/ 180 w 203"/>
              <a:gd name="T99" fmla="*/ 642 h 900"/>
              <a:gd name="T100" fmla="*/ 127 w 203"/>
              <a:gd name="T101" fmla="*/ 612 h 900"/>
              <a:gd name="T102" fmla="*/ 34 w 203"/>
              <a:gd name="T103" fmla="*/ 593 h 900"/>
              <a:gd name="T104" fmla="*/ 66 w 203"/>
              <a:gd name="T105" fmla="*/ 851 h 900"/>
              <a:gd name="T106" fmla="*/ 27 w 203"/>
              <a:gd name="T107" fmla="*/ 495 h 900"/>
              <a:gd name="T108" fmla="*/ 70 w 203"/>
              <a:gd name="T109" fmla="*/ 20 h 900"/>
              <a:gd name="T110" fmla="*/ 185 w 203"/>
              <a:gd name="T111" fmla="*/ 23 h 900"/>
              <a:gd name="T112" fmla="*/ 108 w 203"/>
              <a:gd name="T113" fmla="*/ 586 h 900"/>
              <a:gd name="T114" fmla="*/ 86 w 203"/>
              <a:gd name="T115" fmla="*/ 884 h 900"/>
              <a:gd name="T116" fmla="*/ 162 w 203"/>
              <a:gd name="T117" fmla="*/ 17 h 900"/>
              <a:gd name="T118" fmla="*/ 126 w 203"/>
              <a:gd name="T119" fmla="*/ 259 h 900"/>
              <a:gd name="T120" fmla="*/ 165 w 203"/>
              <a:gd name="T121" fmla="*/ 210 h 900"/>
              <a:gd name="T122" fmla="*/ 43 w 203"/>
              <a:gd name="T123" fmla="*/ 463 h 9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3" h="900">
                <a:moveTo>
                  <a:pt x="191" y="8"/>
                </a:moveTo>
                <a:cubicBezTo>
                  <a:pt x="190" y="27"/>
                  <a:pt x="189" y="44"/>
                  <a:pt x="189" y="61"/>
                </a:cubicBezTo>
                <a:cubicBezTo>
                  <a:pt x="188" y="75"/>
                  <a:pt x="188" y="90"/>
                  <a:pt x="188" y="104"/>
                </a:cubicBezTo>
                <a:cubicBezTo>
                  <a:pt x="188" y="149"/>
                  <a:pt x="190" y="195"/>
                  <a:pt x="192" y="240"/>
                </a:cubicBezTo>
                <a:cubicBezTo>
                  <a:pt x="193" y="277"/>
                  <a:pt x="194" y="314"/>
                  <a:pt x="192" y="351"/>
                </a:cubicBezTo>
                <a:cubicBezTo>
                  <a:pt x="191" y="380"/>
                  <a:pt x="191" y="408"/>
                  <a:pt x="192" y="436"/>
                </a:cubicBezTo>
                <a:cubicBezTo>
                  <a:pt x="193" y="487"/>
                  <a:pt x="194" y="538"/>
                  <a:pt x="199" y="588"/>
                </a:cubicBezTo>
                <a:cubicBezTo>
                  <a:pt x="200" y="598"/>
                  <a:pt x="202" y="608"/>
                  <a:pt x="203" y="618"/>
                </a:cubicBezTo>
                <a:cubicBezTo>
                  <a:pt x="195" y="629"/>
                  <a:pt x="190" y="642"/>
                  <a:pt x="184" y="654"/>
                </a:cubicBezTo>
                <a:cubicBezTo>
                  <a:pt x="173" y="679"/>
                  <a:pt x="162" y="704"/>
                  <a:pt x="150" y="729"/>
                </a:cubicBezTo>
                <a:cubicBezTo>
                  <a:pt x="148" y="734"/>
                  <a:pt x="146" y="739"/>
                  <a:pt x="144" y="743"/>
                </a:cubicBezTo>
                <a:cubicBezTo>
                  <a:pt x="137" y="758"/>
                  <a:pt x="131" y="773"/>
                  <a:pt x="124" y="787"/>
                </a:cubicBezTo>
                <a:cubicBezTo>
                  <a:pt x="118" y="799"/>
                  <a:pt x="114" y="811"/>
                  <a:pt x="114" y="825"/>
                </a:cubicBezTo>
                <a:cubicBezTo>
                  <a:pt x="114" y="839"/>
                  <a:pt x="113" y="854"/>
                  <a:pt x="110" y="869"/>
                </a:cubicBezTo>
                <a:cubicBezTo>
                  <a:pt x="109" y="880"/>
                  <a:pt x="105" y="892"/>
                  <a:pt x="94" y="898"/>
                </a:cubicBezTo>
                <a:cubicBezTo>
                  <a:pt x="83" y="900"/>
                  <a:pt x="77" y="894"/>
                  <a:pt x="72" y="886"/>
                </a:cubicBezTo>
                <a:cubicBezTo>
                  <a:pt x="64" y="871"/>
                  <a:pt x="59" y="856"/>
                  <a:pt x="60" y="839"/>
                </a:cubicBezTo>
                <a:cubicBezTo>
                  <a:pt x="61" y="824"/>
                  <a:pt x="59" y="810"/>
                  <a:pt x="55" y="796"/>
                </a:cubicBezTo>
                <a:cubicBezTo>
                  <a:pt x="46" y="765"/>
                  <a:pt x="38" y="734"/>
                  <a:pt x="30" y="703"/>
                </a:cubicBezTo>
                <a:cubicBezTo>
                  <a:pt x="23" y="677"/>
                  <a:pt x="17" y="650"/>
                  <a:pt x="13" y="623"/>
                </a:cubicBezTo>
                <a:cubicBezTo>
                  <a:pt x="9" y="592"/>
                  <a:pt x="8" y="562"/>
                  <a:pt x="7" y="531"/>
                </a:cubicBezTo>
                <a:cubicBezTo>
                  <a:pt x="7" y="495"/>
                  <a:pt x="6" y="460"/>
                  <a:pt x="5" y="425"/>
                </a:cubicBezTo>
                <a:cubicBezTo>
                  <a:pt x="4" y="387"/>
                  <a:pt x="4" y="349"/>
                  <a:pt x="3" y="311"/>
                </a:cubicBezTo>
                <a:cubicBezTo>
                  <a:pt x="3" y="285"/>
                  <a:pt x="2" y="259"/>
                  <a:pt x="2" y="233"/>
                </a:cubicBezTo>
                <a:cubicBezTo>
                  <a:pt x="1" y="182"/>
                  <a:pt x="0" y="131"/>
                  <a:pt x="4" y="80"/>
                </a:cubicBezTo>
                <a:cubicBezTo>
                  <a:pt x="4" y="71"/>
                  <a:pt x="5" y="62"/>
                  <a:pt x="5" y="54"/>
                </a:cubicBezTo>
                <a:cubicBezTo>
                  <a:pt x="11" y="44"/>
                  <a:pt x="18" y="37"/>
                  <a:pt x="27" y="33"/>
                </a:cubicBezTo>
                <a:cubicBezTo>
                  <a:pt x="29" y="32"/>
                  <a:pt x="31" y="30"/>
                  <a:pt x="33" y="29"/>
                </a:cubicBezTo>
                <a:cubicBezTo>
                  <a:pt x="59" y="9"/>
                  <a:pt x="88" y="2"/>
                  <a:pt x="120" y="0"/>
                </a:cubicBezTo>
                <a:cubicBezTo>
                  <a:pt x="130" y="0"/>
                  <a:pt x="140" y="0"/>
                  <a:pt x="150" y="2"/>
                </a:cubicBezTo>
                <a:cubicBezTo>
                  <a:pt x="159" y="4"/>
                  <a:pt x="169" y="4"/>
                  <a:pt x="179" y="5"/>
                </a:cubicBezTo>
                <a:cubicBezTo>
                  <a:pt x="182" y="6"/>
                  <a:pt x="186" y="7"/>
                  <a:pt x="191" y="8"/>
                </a:cubicBezTo>
                <a:close/>
                <a:moveTo>
                  <a:pt x="53" y="686"/>
                </a:moveTo>
                <a:cubicBezTo>
                  <a:pt x="48" y="680"/>
                  <a:pt x="52" y="677"/>
                  <a:pt x="54" y="673"/>
                </a:cubicBezTo>
                <a:cubicBezTo>
                  <a:pt x="59" y="678"/>
                  <a:pt x="57" y="682"/>
                  <a:pt x="53" y="686"/>
                </a:cubicBezTo>
                <a:close/>
                <a:moveTo>
                  <a:pt x="50" y="649"/>
                </a:moveTo>
                <a:cubicBezTo>
                  <a:pt x="54" y="656"/>
                  <a:pt x="50" y="658"/>
                  <a:pt x="46" y="661"/>
                </a:cubicBezTo>
                <a:cubicBezTo>
                  <a:pt x="43" y="656"/>
                  <a:pt x="43" y="656"/>
                  <a:pt x="50" y="649"/>
                </a:cubicBezTo>
                <a:close/>
                <a:moveTo>
                  <a:pt x="147" y="655"/>
                </a:moveTo>
                <a:cubicBezTo>
                  <a:pt x="140" y="654"/>
                  <a:pt x="137" y="650"/>
                  <a:pt x="138" y="644"/>
                </a:cubicBezTo>
                <a:cubicBezTo>
                  <a:pt x="144" y="645"/>
                  <a:pt x="147" y="648"/>
                  <a:pt x="147" y="655"/>
                </a:cubicBezTo>
                <a:close/>
                <a:moveTo>
                  <a:pt x="44" y="639"/>
                </a:moveTo>
                <a:cubicBezTo>
                  <a:pt x="42" y="644"/>
                  <a:pt x="40" y="649"/>
                  <a:pt x="38" y="653"/>
                </a:cubicBezTo>
                <a:cubicBezTo>
                  <a:pt x="35" y="653"/>
                  <a:pt x="34" y="651"/>
                  <a:pt x="34" y="649"/>
                </a:cubicBezTo>
                <a:cubicBezTo>
                  <a:pt x="34" y="644"/>
                  <a:pt x="36" y="640"/>
                  <a:pt x="40" y="637"/>
                </a:cubicBezTo>
                <a:cubicBezTo>
                  <a:pt x="41" y="638"/>
                  <a:pt x="42" y="638"/>
                  <a:pt x="44" y="639"/>
                </a:cubicBezTo>
                <a:close/>
                <a:moveTo>
                  <a:pt x="163" y="625"/>
                </a:moveTo>
                <a:cubicBezTo>
                  <a:pt x="153" y="621"/>
                  <a:pt x="152" y="618"/>
                  <a:pt x="152" y="610"/>
                </a:cubicBezTo>
                <a:cubicBezTo>
                  <a:pt x="160" y="615"/>
                  <a:pt x="160" y="615"/>
                  <a:pt x="163" y="625"/>
                </a:cubicBezTo>
                <a:close/>
                <a:moveTo>
                  <a:pt x="157" y="648"/>
                </a:moveTo>
                <a:cubicBezTo>
                  <a:pt x="146" y="638"/>
                  <a:pt x="146" y="638"/>
                  <a:pt x="146" y="629"/>
                </a:cubicBezTo>
                <a:cubicBezTo>
                  <a:pt x="152" y="631"/>
                  <a:pt x="154" y="637"/>
                  <a:pt x="160" y="640"/>
                </a:cubicBezTo>
                <a:cubicBezTo>
                  <a:pt x="159" y="642"/>
                  <a:pt x="158" y="644"/>
                  <a:pt x="157" y="648"/>
                </a:cubicBezTo>
                <a:close/>
                <a:moveTo>
                  <a:pt x="160" y="45"/>
                </a:moveTo>
                <a:cubicBezTo>
                  <a:pt x="160" y="46"/>
                  <a:pt x="161" y="46"/>
                  <a:pt x="161" y="46"/>
                </a:cubicBezTo>
                <a:cubicBezTo>
                  <a:pt x="161" y="46"/>
                  <a:pt x="160" y="45"/>
                  <a:pt x="160" y="45"/>
                </a:cubicBezTo>
                <a:cubicBezTo>
                  <a:pt x="160" y="45"/>
                  <a:pt x="160" y="45"/>
                  <a:pt x="160" y="45"/>
                </a:cubicBezTo>
                <a:close/>
                <a:moveTo>
                  <a:pt x="67" y="516"/>
                </a:moveTo>
                <a:cubicBezTo>
                  <a:pt x="68" y="518"/>
                  <a:pt x="68" y="521"/>
                  <a:pt x="68" y="523"/>
                </a:cubicBezTo>
                <a:cubicBezTo>
                  <a:pt x="67" y="527"/>
                  <a:pt x="68" y="530"/>
                  <a:pt x="71" y="533"/>
                </a:cubicBezTo>
                <a:cubicBezTo>
                  <a:pt x="66" y="539"/>
                  <a:pt x="66" y="544"/>
                  <a:pt x="71" y="549"/>
                </a:cubicBezTo>
                <a:cubicBezTo>
                  <a:pt x="66" y="556"/>
                  <a:pt x="68" y="563"/>
                  <a:pt x="69" y="570"/>
                </a:cubicBezTo>
                <a:cubicBezTo>
                  <a:pt x="69" y="576"/>
                  <a:pt x="70" y="583"/>
                  <a:pt x="70" y="589"/>
                </a:cubicBezTo>
                <a:cubicBezTo>
                  <a:pt x="70" y="591"/>
                  <a:pt x="68" y="593"/>
                  <a:pt x="68" y="596"/>
                </a:cubicBezTo>
                <a:cubicBezTo>
                  <a:pt x="61" y="594"/>
                  <a:pt x="64" y="588"/>
                  <a:pt x="61" y="586"/>
                </a:cubicBezTo>
                <a:cubicBezTo>
                  <a:pt x="60" y="585"/>
                  <a:pt x="59" y="585"/>
                  <a:pt x="57" y="584"/>
                </a:cubicBezTo>
                <a:cubicBezTo>
                  <a:pt x="57" y="587"/>
                  <a:pt x="57" y="589"/>
                  <a:pt x="57" y="591"/>
                </a:cubicBezTo>
                <a:cubicBezTo>
                  <a:pt x="60" y="595"/>
                  <a:pt x="63" y="600"/>
                  <a:pt x="67" y="605"/>
                </a:cubicBezTo>
                <a:cubicBezTo>
                  <a:pt x="71" y="602"/>
                  <a:pt x="75" y="599"/>
                  <a:pt x="78" y="598"/>
                </a:cubicBezTo>
                <a:cubicBezTo>
                  <a:pt x="76" y="587"/>
                  <a:pt x="74" y="577"/>
                  <a:pt x="73" y="567"/>
                </a:cubicBezTo>
                <a:cubicBezTo>
                  <a:pt x="72" y="561"/>
                  <a:pt x="71" y="555"/>
                  <a:pt x="70" y="549"/>
                </a:cubicBezTo>
                <a:cubicBezTo>
                  <a:pt x="70" y="544"/>
                  <a:pt x="70" y="539"/>
                  <a:pt x="70" y="533"/>
                </a:cubicBezTo>
                <a:cubicBezTo>
                  <a:pt x="69" y="530"/>
                  <a:pt x="69" y="526"/>
                  <a:pt x="68" y="523"/>
                </a:cubicBezTo>
                <a:cubicBezTo>
                  <a:pt x="70" y="520"/>
                  <a:pt x="69" y="518"/>
                  <a:pt x="67" y="515"/>
                </a:cubicBezTo>
                <a:cubicBezTo>
                  <a:pt x="69" y="513"/>
                  <a:pt x="69" y="511"/>
                  <a:pt x="68" y="509"/>
                </a:cubicBezTo>
                <a:cubicBezTo>
                  <a:pt x="68" y="506"/>
                  <a:pt x="68" y="504"/>
                  <a:pt x="67" y="502"/>
                </a:cubicBezTo>
                <a:cubicBezTo>
                  <a:pt x="68" y="499"/>
                  <a:pt x="68" y="497"/>
                  <a:pt x="68" y="495"/>
                </a:cubicBezTo>
                <a:cubicBezTo>
                  <a:pt x="68" y="495"/>
                  <a:pt x="68" y="494"/>
                  <a:pt x="68" y="494"/>
                </a:cubicBezTo>
                <a:cubicBezTo>
                  <a:pt x="68" y="494"/>
                  <a:pt x="68" y="494"/>
                  <a:pt x="68" y="494"/>
                </a:cubicBezTo>
                <a:cubicBezTo>
                  <a:pt x="68" y="495"/>
                  <a:pt x="68" y="495"/>
                  <a:pt x="68" y="495"/>
                </a:cubicBezTo>
                <a:cubicBezTo>
                  <a:pt x="68" y="497"/>
                  <a:pt x="68" y="500"/>
                  <a:pt x="68" y="502"/>
                </a:cubicBezTo>
                <a:cubicBezTo>
                  <a:pt x="68" y="504"/>
                  <a:pt x="68" y="507"/>
                  <a:pt x="68" y="509"/>
                </a:cubicBezTo>
                <a:cubicBezTo>
                  <a:pt x="68" y="511"/>
                  <a:pt x="67" y="513"/>
                  <a:pt x="67" y="516"/>
                </a:cubicBezTo>
                <a:close/>
                <a:moveTo>
                  <a:pt x="10" y="375"/>
                </a:moveTo>
                <a:cubicBezTo>
                  <a:pt x="11" y="377"/>
                  <a:pt x="11" y="380"/>
                  <a:pt x="11" y="382"/>
                </a:cubicBezTo>
                <a:cubicBezTo>
                  <a:pt x="10" y="386"/>
                  <a:pt x="10" y="390"/>
                  <a:pt x="9" y="394"/>
                </a:cubicBezTo>
                <a:cubicBezTo>
                  <a:pt x="9" y="399"/>
                  <a:pt x="9" y="405"/>
                  <a:pt x="9" y="411"/>
                </a:cubicBezTo>
                <a:cubicBezTo>
                  <a:pt x="9" y="412"/>
                  <a:pt x="10" y="412"/>
                  <a:pt x="10" y="413"/>
                </a:cubicBezTo>
                <a:cubicBezTo>
                  <a:pt x="10" y="412"/>
                  <a:pt x="9" y="411"/>
                  <a:pt x="9" y="411"/>
                </a:cubicBezTo>
                <a:cubicBezTo>
                  <a:pt x="15" y="406"/>
                  <a:pt x="12" y="399"/>
                  <a:pt x="16" y="393"/>
                </a:cubicBezTo>
                <a:cubicBezTo>
                  <a:pt x="14" y="389"/>
                  <a:pt x="12" y="386"/>
                  <a:pt x="11" y="382"/>
                </a:cubicBezTo>
                <a:cubicBezTo>
                  <a:pt x="10" y="380"/>
                  <a:pt x="10" y="377"/>
                  <a:pt x="10" y="375"/>
                </a:cubicBezTo>
                <a:cubicBezTo>
                  <a:pt x="10" y="374"/>
                  <a:pt x="10" y="374"/>
                  <a:pt x="10" y="373"/>
                </a:cubicBezTo>
                <a:cubicBezTo>
                  <a:pt x="10" y="374"/>
                  <a:pt x="10" y="374"/>
                  <a:pt x="10" y="375"/>
                </a:cubicBezTo>
                <a:close/>
                <a:moveTo>
                  <a:pt x="100" y="528"/>
                </a:moveTo>
                <a:cubicBezTo>
                  <a:pt x="100" y="529"/>
                  <a:pt x="100" y="529"/>
                  <a:pt x="100" y="530"/>
                </a:cubicBezTo>
                <a:cubicBezTo>
                  <a:pt x="100" y="529"/>
                  <a:pt x="100" y="528"/>
                  <a:pt x="99" y="528"/>
                </a:cubicBezTo>
                <a:cubicBezTo>
                  <a:pt x="100" y="525"/>
                  <a:pt x="100" y="523"/>
                  <a:pt x="100" y="521"/>
                </a:cubicBezTo>
                <a:cubicBezTo>
                  <a:pt x="100" y="518"/>
                  <a:pt x="100" y="515"/>
                  <a:pt x="100" y="512"/>
                </a:cubicBezTo>
                <a:cubicBezTo>
                  <a:pt x="100" y="510"/>
                  <a:pt x="99" y="507"/>
                  <a:pt x="99" y="505"/>
                </a:cubicBezTo>
                <a:cubicBezTo>
                  <a:pt x="101" y="502"/>
                  <a:pt x="101" y="500"/>
                  <a:pt x="99" y="498"/>
                </a:cubicBezTo>
                <a:cubicBezTo>
                  <a:pt x="100" y="497"/>
                  <a:pt x="100" y="496"/>
                  <a:pt x="100" y="497"/>
                </a:cubicBezTo>
                <a:cubicBezTo>
                  <a:pt x="100" y="496"/>
                  <a:pt x="100" y="497"/>
                  <a:pt x="100" y="498"/>
                </a:cubicBezTo>
                <a:cubicBezTo>
                  <a:pt x="100" y="500"/>
                  <a:pt x="100" y="502"/>
                  <a:pt x="99" y="505"/>
                </a:cubicBezTo>
                <a:cubicBezTo>
                  <a:pt x="100" y="507"/>
                  <a:pt x="100" y="510"/>
                  <a:pt x="100" y="512"/>
                </a:cubicBezTo>
                <a:cubicBezTo>
                  <a:pt x="98" y="515"/>
                  <a:pt x="100" y="518"/>
                  <a:pt x="100" y="521"/>
                </a:cubicBezTo>
                <a:cubicBezTo>
                  <a:pt x="100" y="523"/>
                  <a:pt x="100" y="526"/>
                  <a:pt x="100" y="528"/>
                </a:cubicBezTo>
                <a:close/>
                <a:moveTo>
                  <a:pt x="9" y="358"/>
                </a:moveTo>
                <a:cubicBezTo>
                  <a:pt x="9" y="359"/>
                  <a:pt x="9" y="359"/>
                  <a:pt x="9" y="358"/>
                </a:cubicBezTo>
                <a:cubicBezTo>
                  <a:pt x="9" y="359"/>
                  <a:pt x="9" y="358"/>
                  <a:pt x="8" y="358"/>
                </a:cubicBezTo>
                <a:cubicBezTo>
                  <a:pt x="9" y="356"/>
                  <a:pt x="10" y="354"/>
                  <a:pt x="11" y="352"/>
                </a:cubicBezTo>
                <a:cubicBezTo>
                  <a:pt x="11" y="350"/>
                  <a:pt x="10" y="347"/>
                  <a:pt x="10" y="345"/>
                </a:cubicBezTo>
                <a:cubicBezTo>
                  <a:pt x="13" y="335"/>
                  <a:pt x="13" y="325"/>
                  <a:pt x="10" y="315"/>
                </a:cubicBezTo>
                <a:cubicBezTo>
                  <a:pt x="10" y="313"/>
                  <a:pt x="10" y="310"/>
                  <a:pt x="10" y="308"/>
                </a:cubicBezTo>
                <a:cubicBezTo>
                  <a:pt x="10" y="307"/>
                  <a:pt x="10" y="306"/>
                  <a:pt x="10" y="307"/>
                </a:cubicBezTo>
                <a:cubicBezTo>
                  <a:pt x="10" y="306"/>
                  <a:pt x="10" y="307"/>
                  <a:pt x="10" y="308"/>
                </a:cubicBezTo>
                <a:cubicBezTo>
                  <a:pt x="9" y="311"/>
                  <a:pt x="9" y="313"/>
                  <a:pt x="11" y="315"/>
                </a:cubicBezTo>
                <a:cubicBezTo>
                  <a:pt x="7" y="325"/>
                  <a:pt x="9" y="335"/>
                  <a:pt x="10" y="345"/>
                </a:cubicBezTo>
                <a:cubicBezTo>
                  <a:pt x="11" y="347"/>
                  <a:pt x="11" y="350"/>
                  <a:pt x="12" y="353"/>
                </a:cubicBezTo>
                <a:cubicBezTo>
                  <a:pt x="11" y="354"/>
                  <a:pt x="9" y="356"/>
                  <a:pt x="9" y="358"/>
                </a:cubicBezTo>
                <a:close/>
                <a:moveTo>
                  <a:pt x="158" y="561"/>
                </a:moveTo>
                <a:cubicBezTo>
                  <a:pt x="158" y="562"/>
                  <a:pt x="158" y="563"/>
                  <a:pt x="159" y="563"/>
                </a:cubicBezTo>
                <a:cubicBezTo>
                  <a:pt x="158" y="563"/>
                  <a:pt x="158" y="562"/>
                  <a:pt x="158" y="561"/>
                </a:cubicBezTo>
                <a:cubicBezTo>
                  <a:pt x="158" y="561"/>
                  <a:pt x="158" y="560"/>
                  <a:pt x="158" y="560"/>
                </a:cubicBezTo>
                <a:cubicBezTo>
                  <a:pt x="158" y="560"/>
                  <a:pt x="158" y="561"/>
                  <a:pt x="158" y="561"/>
                </a:cubicBezTo>
                <a:close/>
                <a:moveTo>
                  <a:pt x="138" y="480"/>
                </a:moveTo>
                <a:cubicBezTo>
                  <a:pt x="138" y="481"/>
                  <a:pt x="138" y="482"/>
                  <a:pt x="138" y="482"/>
                </a:cubicBezTo>
                <a:cubicBezTo>
                  <a:pt x="138" y="481"/>
                  <a:pt x="138" y="481"/>
                  <a:pt x="138" y="480"/>
                </a:cubicBezTo>
                <a:cubicBezTo>
                  <a:pt x="138" y="478"/>
                  <a:pt x="138" y="475"/>
                  <a:pt x="138" y="473"/>
                </a:cubicBezTo>
                <a:cubicBezTo>
                  <a:pt x="139" y="470"/>
                  <a:pt x="140" y="466"/>
                  <a:pt x="140" y="463"/>
                </a:cubicBezTo>
                <a:cubicBezTo>
                  <a:pt x="141" y="433"/>
                  <a:pt x="142" y="404"/>
                  <a:pt x="143" y="375"/>
                </a:cubicBezTo>
                <a:cubicBezTo>
                  <a:pt x="143" y="355"/>
                  <a:pt x="143" y="336"/>
                  <a:pt x="143" y="316"/>
                </a:cubicBezTo>
                <a:cubicBezTo>
                  <a:pt x="148" y="305"/>
                  <a:pt x="150" y="280"/>
                  <a:pt x="147" y="267"/>
                </a:cubicBezTo>
                <a:cubicBezTo>
                  <a:pt x="143" y="266"/>
                  <a:pt x="141" y="269"/>
                  <a:pt x="138" y="271"/>
                </a:cubicBezTo>
                <a:cubicBezTo>
                  <a:pt x="130" y="280"/>
                  <a:pt x="122" y="289"/>
                  <a:pt x="113" y="298"/>
                </a:cubicBezTo>
                <a:cubicBezTo>
                  <a:pt x="110" y="301"/>
                  <a:pt x="108" y="304"/>
                  <a:pt x="104" y="306"/>
                </a:cubicBezTo>
                <a:cubicBezTo>
                  <a:pt x="100" y="307"/>
                  <a:pt x="100" y="314"/>
                  <a:pt x="93" y="313"/>
                </a:cubicBezTo>
                <a:cubicBezTo>
                  <a:pt x="91" y="306"/>
                  <a:pt x="90" y="299"/>
                  <a:pt x="91" y="291"/>
                </a:cubicBezTo>
                <a:cubicBezTo>
                  <a:pt x="92" y="278"/>
                  <a:pt x="93" y="265"/>
                  <a:pt x="94" y="252"/>
                </a:cubicBezTo>
                <a:cubicBezTo>
                  <a:pt x="98" y="222"/>
                  <a:pt x="101" y="192"/>
                  <a:pt x="102" y="163"/>
                </a:cubicBezTo>
                <a:cubicBezTo>
                  <a:pt x="102" y="159"/>
                  <a:pt x="104" y="155"/>
                  <a:pt x="100" y="150"/>
                </a:cubicBezTo>
                <a:cubicBezTo>
                  <a:pt x="98" y="155"/>
                  <a:pt x="96" y="159"/>
                  <a:pt x="94" y="163"/>
                </a:cubicBezTo>
                <a:cubicBezTo>
                  <a:pt x="93" y="164"/>
                  <a:pt x="91" y="164"/>
                  <a:pt x="90" y="164"/>
                </a:cubicBezTo>
                <a:cubicBezTo>
                  <a:pt x="88" y="162"/>
                  <a:pt x="85" y="159"/>
                  <a:pt x="83" y="157"/>
                </a:cubicBezTo>
                <a:cubicBezTo>
                  <a:pt x="77" y="158"/>
                  <a:pt x="72" y="160"/>
                  <a:pt x="69" y="165"/>
                </a:cubicBezTo>
                <a:cubicBezTo>
                  <a:pt x="68" y="167"/>
                  <a:pt x="65" y="169"/>
                  <a:pt x="61" y="171"/>
                </a:cubicBezTo>
                <a:cubicBezTo>
                  <a:pt x="55" y="181"/>
                  <a:pt x="53" y="193"/>
                  <a:pt x="54" y="206"/>
                </a:cubicBezTo>
                <a:cubicBezTo>
                  <a:pt x="55" y="220"/>
                  <a:pt x="56" y="233"/>
                  <a:pt x="56" y="247"/>
                </a:cubicBezTo>
                <a:cubicBezTo>
                  <a:pt x="56" y="279"/>
                  <a:pt x="56" y="311"/>
                  <a:pt x="56" y="343"/>
                </a:cubicBezTo>
                <a:cubicBezTo>
                  <a:pt x="56" y="355"/>
                  <a:pt x="57" y="367"/>
                  <a:pt x="58" y="379"/>
                </a:cubicBezTo>
                <a:cubicBezTo>
                  <a:pt x="58" y="382"/>
                  <a:pt x="58" y="384"/>
                  <a:pt x="63" y="385"/>
                </a:cubicBezTo>
                <a:cubicBezTo>
                  <a:pt x="70" y="378"/>
                  <a:pt x="80" y="372"/>
                  <a:pt x="85" y="362"/>
                </a:cubicBezTo>
                <a:cubicBezTo>
                  <a:pt x="90" y="352"/>
                  <a:pt x="100" y="347"/>
                  <a:pt x="103" y="338"/>
                </a:cubicBezTo>
                <a:cubicBezTo>
                  <a:pt x="110" y="335"/>
                  <a:pt x="114" y="334"/>
                  <a:pt x="120" y="331"/>
                </a:cubicBezTo>
                <a:cubicBezTo>
                  <a:pt x="121" y="334"/>
                  <a:pt x="123" y="337"/>
                  <a:pt x="124" y="341"/>
                </a:cubicBezTo>
                <a:cubicBezTo>
                  <a:pt x="125" y="347"/>
                  <a:pt x="125" y="354"/>
                  <a:pt x="126" y="360"/>
                </a:cubicBezTo>
                <a:cubicBezTo>
                  <a:pt x="127" y="374"/>
                  <a:pt x="127" y="388"/>
                  <a:pt x="128" y="401"/>
                </a:cubicBezTo>
                <a:cubicBezTo>
                  <a:pt x="131" y="425"/>
                  <a:pt x="132" y="450"/>
                  <a:pt x="139" y="473"/>
                </a:cubicBezTo>
                <a:cubicBezTo>
                  <a:pt x="138" y="476"/>
                  <a:pt x="138" y="478"/>
                  <a:pt x="138" y="480"/>
                </a:cubicBezTo>
                <a:close/>
                <a:moveTo>
                  <a:pt x="157" y="515"/>
                </a:moveTo>
                <a:cubicBezTo>
                  <a:pt x="157" y="515"/>
                  <a:pt x="157" y="515"/>
                  <a:pt x="157" y="515"/>
                </a:cubicBezTo>
                <a:cubicBezTo>
                  <a:pt x="157" y="515"/>
                  <a:pt x="157" y="515"/>
                  <a:pt x="157" y="514"/>
                </a:cubicBezTo>
                <a:cubicBezTo>
                  <a:pt x="157" y="514"/>
                  <a:pt x="156" y="514"/>
                  <a:pt x="157" y="515"/>
                </a:cubicBezTo>
                <a:close/>
                <a:moveTo>
                  <a:pt x="25" y="164"/>
                </a:moveTo>
                <a:cubicBezTo>
                  <a:pt x="24" y="167"/>
                  <a:pt x="24" y="169"/>
                  <a:pt x="26" y="172"/>
                </a:cubicBezTo>
                <a:cubicBezTo>
                  <a:pt x="22" y="177"/>
                  <a:pt x="24" y="182"/>
                  <a:pt x="25" y="187"/>
                </a:cubicBezTo>
                <a:cubicBezTo>
                  <a:pt x="25" y="188"/>
                  <a:pt x="25" y="189"/>
                  <a:pt x="25" y="188"/>
                </a:cubicBezTo>
                <a:cubicBezTo>
                  <a:pt x="25" y="189"/>
                  <a:pt x="25" y="188"/>
                  <a:pt x="25" y="187"/>
                </a:cubicBezTo>
                <a:cubicBezTo>
                  <a:pt x="28" y="182"/>
                  <a:pt x="28" y="177"/>
                  <a:pt x="25" y="172"/>
                </a:cubicBezTo>
                <a:cubicBezTo>
                  <a:pt x="27" y="169"/>
                  <a:pt x="26" y="167"/>
                  <a:pt x="25" y="164"/>
                </a:cubicBezTo>
                <a:cubicBezTo>
                  <a:pt x="25" y="164"/>
                  <a:pt x="25" y="163"/>
                  <a:pt x="25" y="163"/>
                </a:cubicBezTo>
                <a:cubicBezTo>
                  <a:pt x="25" y="163"/>
                  <a:pt x="25" y="164"/>
                  <a:pt x="25" y="164"/>
                </a:cubicBezTo>
                <a:close/>
                <a:moveTo>
                  <a:pt x="7" y="118"/>
                </a:moveTo>
                <a:cubicBezTo>
                  <a:pt x="7" y="119"/>
                  <a:pt x="7" y="119"/>
                  <a:pt x="7" y="119"/>
                </a:cubicBezTo>
                <a:cubicBezTo>
                  <a:pt x="7" y="119"/>
                  <a:pt x="7" y="119"/>
                  <a:pt x="7" y="118"/>
                </a:cubicBezTo>
                <a:cubicBezTo>
                  <a:pt x="7" y="116"/>
                  <a:pt x="7" y="114"/>
                  <a:pt x="7" y="112"/>
                </a:cubicBezTo>
                <a:cubicBezTo>
                  <a:pt x="7" y="109"/>
                  <a:pt x="7" y="107"/>
                  <a:pt x="7" y="105"/>
                </a:cubicBezTo>
                <a:cubicBezTo>
                  <a:pt x="10" y="102"/>
                  <a:pt x="9" y="100"/>
                  <a:pt x="7" y="98"/>
                </a:cubicBezTo>
                <a:cubicBezTo>
                  <a:pt x="8" y="97"/>
                  <a:pt x="8" y="97"/>
                  <a:pt x="9" y="97"/>
                </a:cubicBezTo>
                <a:cubicBezTo>
                  <a:pt x="9" y="97"/>
                  <a:pt x="8" y="98"/>
                  <a:pt x="8" y="98"/>
                </a:cubicBezTo>
                <a:cubicBezTo>
                  <a:pt x="8" y="100"/>
                  <a:pt x="8" y="103"/>
                  <a:pt x="8" y="105"/>
                </a:cubicBezTo>
                <a:cubicBezTo>
                  <a:pt x="8" y="107"/>
                  <a:pt x="8" y="110"/>
                  <a:pt x="8" y="112"/>
                </a:cubicBezTo>
                <a:cubicBezTo>
                  <a:pt x="7" y="114"/>
                  <a:pt x="7" y="116"/>
                  <a:pt x="7" y="118"/>
                </a:cubicBezTo>
                <a:close/>
                <a:moveTo>
                  <a:pt x="76" y="140"/>
                </a:moveTo>
                <a:cubicBezTo>
                  <a:pt x="77" y="141"/>
                  <a:pt x="77" y="141"/>
                  <a:pt x="78" y="142"/>
                </a:cubicBezTo>
                <a:cubicBezTo>
                  <a:pt x="77" y="141"/>
                  <a:pt x="77" y="140"/>
                  <a:pt x="76" y="140"/>
                </a:cubicBezTo>
                <a:cubicBezTo>
                  <a:pt x="76" y="139"/>
                  <a:pt x="76" y="139"/>
                  <a:pt x="76" y="138"/>
                </a:cubicBezTo>
                <a:cubicBezTo>
                  <a:pt x="77" y="139"/>
                  <a:pt x="77" y="139"/>
                  <a:pt x="77" y="139"/>
                </a:cubicBezTo>
                <a:cubicBezTo>
                  <a:pt x="77" y="139"/>
                  <a:pt x="77" y="139"/>
                  <a:pt x="76" y="140"/>
                </a:cubicBezTo>
                <a:close/>
                <a:moveTo>
                  <a:pt x="163" y="166"/>
                </a:moveTo>
                <a:cubicBezTo>
                  <a:pt x="163" y="166"/>
                  <a:pt x="162" y="167"/>
                  <a:pt x="163" y="166"/>
                </a:cubicBezTo>
                <a:cubicBezTo>
                  <a:pt x="163" y="167"/>
                  <a:pt x="163" y="166"/>
                  <a:pt x="162" y="165"/>
                </a:cubicBezTo>
                <a:cubicBezTo>
                  <a:pt x="162" y="163"/>
                  <a:pt x="162" y="160"/>
                  <a:pt x="162" y="158"/>
                </a:cubicBezTo>
                <a:cubicBezTo>
                  <a:pt x="162" y="158"/>
                  <a:pt x="162" y="157"/>
                  <a:pt x="162" y="157"/>
                </a:cubicBezTo>
                <a:cubicBezTo>
                  <a:pt x="162" y="157"/>
                  <a:pt x="162" y="157"/>
                  <a:pt x="163" y="157"/>
                </a:cubicBezTo>
                <a:cubicBezTo>
                  <a:pt x="163" y="158"/>
                  <a:pt x="162" y="158"/>
                  <a:pt x="162" y="158"/>
                </a:cubicBezTo>
                <a:cubicBezTo>
                  <a:pt x="162" y="161"/>
                  <a:pt x="163" y="163"/>
                  <a:pt x="163" y="166"/>
                </a:cubicBezTo>
                <a:close/>
                <a:moveTo>
                  <a:pt x="110" y="38"/>
                </a:moveTo>
                <a:cubicBezTo>
                  <a:pt x="111" y="38"/>
                  <a:pt x="111" y="39"/>
                  <a:pt x="111" y="39"/>
                </a:cubicBezTo>
                <a:cubicBezTo>
                  <a:pt x="111" y="39"/>
                  <a:pt x="111" y="38"/>
                  <a:pt x="110" y="37"/>
                </a:cubicBezTo>
                <a:cubicBezTo>
                  <a:pt x="111" y="35"/>
                  <a:pt x="111" y="33"/>
                  <a:pt x="111" y="31"/>
                </a:cubicBezTo>
                <a:cubicBezTo>
                  <a:pt x="113" y="27"/>
                  <a:pt x="116" y="23"/>
                  <a:pt x="118" y="19"/>
                </a:cubicBezTo>
                <a:cubicBezTo>
                  <a:pt x="124" y="20"/>
                  <a:pt x="127" y="24"/>
                  <a:pt x="130" y="29"/>
                </a:cubicBezTo>
                <a:cubicBezTo>
                  <a:pt x="134" y="28"/>
                  <a:pt x="132" y="21"/>
                  <a:pt x="137" y="23"/>
                </a:cubicBezTo>
                <a:cubicBezTo>
                  <a:pt x="138" y="24"/>
                  <a:pt x="139" y="25"/>
                  <a:pt x="139" y="26"/>
                </a:cubicBezTo>
                <a:cubicBezTo>
                  <a:pt x="139" y="30"/>
                  <a:pt x="139" y="35"/>
                  <a:pt x="139" y="39"/>
                </a:cubicBezTo>
                <a:cubicBezTo>
                  <a:pt x="139" y="50"/>
                  <a:pt x="140" y="61"/>
                  <a:pt x="140" y="72"/>
                </a:cubicBezTo>
                <a:cubicBezTo>
                  <a:pt x="140" y="74"/>
                  <a:pt x="140" y="77"/>
                  <a:pt x="140" y="79"/>
                </a:cubicBezTo>
                <a:cubicBezTo>
                  <a:pt x="139" y="81"/>
                  <a:pt x="139" y="83"/>
                  <a:pt x="139" y="85"/>
                </a:cubicBezTo>
                <a:cubicBezTo>
                  <a:pt x="139" y="86"/>
                  <a:pt x="139" y="86"/>
                  <a:pt x="139" y="86"/>
                </a:cubicBezTo>
                <a:cubicBezTo>
                  <a:pt x="139" y="86"/>
                  <a:pt x="139" y="85"/>
                  <a:pt x="138" y="85"/>
                </a:cubicBezTo>
                <a:cubicBezTo>
                  <a:pt x="140" y="83"/>
                  <a:pt x="141" y="81"/>
                  <a:pt x="139" y="79"/>
                </a:cubicBezTo>
                <a:cubicBezTo>
                  <a:pt x="142" y="77"/>
                  <a:pt x="141" y="74"/>
                  <a:pt x="140" y="72"/>
                </a:cubicBezTo>
                <a:cubicBezTo>
                  <a:pt x="141" y="69"/>
                  <a:pt x="142" y="67"/>
                  <a:pt x="143" y="64"/>
                </a:cubicBezTo>
                <a:cubicBezTo>
                  <a:pt x="144" y="56"/>
                  <a:pt x="144" y="48"/>
                  <a:pt x="144" y="40"/>
                </a:cubicBezTo>
                <a:cubicBezTo>
                  <a:pt x="145" y="33"/>
                  <a:pt x="145" y="26"/>
                  <a:pt x="146" y="19"/>
                </a:cubicBezTo>
                <a:cubicBezTo>
                  <a:pt x="149" y="18"/>
                  <a:pt x="151" y="17"/>
                  <a:pt x="154" y="16"/>
                </a:cubicBezTo>
                <a:cubicBezTo>
                  <a:pt x="154" y="15"/>
                  <a:pt x="154" y="13"/>
                  <a:pt x="154" y="10"/>
                </a:cubicBezTo>
                <a:cubicBezTo>
                  <a:pt x="127" y="4"/>
                  <a:pt x="102" y="7"/>
                  <a:pt x="76" y="15"/>
                </a:cubicBezTo>
                <a:cubicBezTo>
                  <a:pt x="76" y="19"/>
                  <a:pt x="77" y="23"/>
                  <a:pt x="77" y="27"/>
                </a:cubicBezTo>
                <a:cubicBezTo>
                  <a:pt x="80" y="23"/>
                  <a:pt x="83" y="21"/>
                  <a:pt x="86" y="17"/>
                </a:cubicBezTo>
                <a:cubicBezTo>
                  <a:pt x="88" y="23"/>
                  <a:pt x="89" y="27"/>
                  <a:pt x="91" y="32"/>
                </a:cubicBezTo>
                <a:cubicBezTo>
                  <a:pt x="93" y="29"/>
                  <a:pt x="94" y="26"/>
                  <a:pt x="96" y="24"/>
                </a:cubicBezTo>
                <a:cubicBezTo>
                  <a:pt x="98" y="23"/>
                  <a:pt x="100" y="23"/>
                  <a:pt x="101" y="23"/>
                </a:cubicBezTo>
                <a:cubicBezTo>
                  <a:pt x="104" y="21"/>
                  <a:pt x="103" y="16"/>
                  <a:pt x="109" y="19"/>
                </a:cubicBezTo>
                <a:cubicBezTo>
                  <a:pt x="109" y="23"/>
                  <a:pt x="110" y="27"/>
                  <a:pt x="112" y="31"/>
                </a:cubicBezTo>
                <a:cubicBezTo>
                  <a:pt x="111" y="33"/>
                  <a:pt x="111" y="36"/>
                  <a:pt x="110" y="38"/>
                </a:cubicBezTo>
                <a:close/>
                <a:moveTo>
                  <a:pt x="161" y="126"/>
                </a:moveTo>
                <a:cubicBezTo>
                  <a:pt x="160" y="128"/>
                  <a:pt x="160" y="131"/>
                  <a:pt x="162" y="133"/>
                </a:cubicBezTo>
                <a:cubicBezTo>
                  <a:pt x="158" y="137"/>
                  <a:pt x="159" y="140"/>
                  <a:pt x="162" y="146"/>
                </a:cubicBezTo>
                <a:cubicBezTo>
                  <a:pt x="164" y="140"/>
                  <a:pt x="163" y="137"/>
                  <a:pt x="161" y="133"/>
                </a:cubicBezTo>
                <a:cubicBezTo>
                  <a:pt x="163" y="131"/>
                  <a:pt x="162" y="128"/>
                  <a:pt x="161" y="126"/>
                </a:cubicBezTo>
                <a:cubicBezTo>
                  <a:pt x="161" y="125"/>
                  <a:pt x="161" y="124"/>
                  <a:pt x="161" y="123"/>
                </a:cubicBezTo>
                <a:cubicBezTo>
                  <a:pt x="161" y="124"/>
                  <a:pt x="161" y="125"/>
                  <a:pt x="161" y="126"/>
                </a:cubicBezTo>
                <a:close/>
                <a:moveTo>
                  <a:pt x="184" y="311"/>
                </a:moveTo>
                <a:cubicBezTo>
                  <a:pt x="185" y="312"/>
                  <a:pt x="185" y="312"/>
                  <a:pt x="185" y="312"/>
                </a:cubicBezTo>
                <a:cubicBezTo>
                  <a:pt x="185" y="312"/>
                  <a:pt x="185" y="312"/>
                  <a:pt x="184" y="311"/>
                </a:cubicBezTo>
                <a:cubicBezTo>
                  <a:pt x="184" y="311"/>
                  <a:pt x="184" y="311"/>
                  <a:pt x="184" y="311"/>
                </a:cubicBezTo>
                <a:close/>
                <a:moveTo>
                  <a:pt x="96" y="575"/>
                </a:moveTo>
                <a:cubicBezTo>
                  <a:pt x="95" y="574"/>
                  <a:pt x="95" y="573"/>
                  <a:pt x="94" y="572"/>
                </a:cubicBezTo>
                <a:cubicBezTo>
                  <a:pt x="95" y="574"/>
                  <a:pt x="96" y="574"/>
                  <a:pt x="96" y="575"/>
                </a:cubicBezTo>
                <a:cubicBezTo>
                  <a:pt x="93" y="578"/>
                  <a:pt x="94" y="581"/>
                  <a:pt x="96" y="584"/>
                </a:cubicBezTo>
                <a:cubicBezTo>
                  <a:pt x="95" y="589"/>
                  <a:pt x="95" y="589"/>
                  <a:pt x="100" y="594"/>
                </a:cubicBezTo>
                <a:cubicBezTo>
                  <a:pt x="98" y="589"/>
                  <a:pt x="97" y="587"/>
                  <a:pt x="96" y="584"/>
                </a:cubicBezTo>
                <a:cubicBezTo>
                  <a:pt x="96" y="581"/>
                  <a:pt x="96" y="578"/>
                  <a:pt x="96" y="575"/>
                </a:cubicBezTo>
                <a:close/>
                <a:moveTo>
                  <a:pt x="142" y="576"/>
                </a:moveTo>
                <a:cubicBezTo>
                  <a:pt x="143" y="575"/>
                  <a:pt x="143" y="574"/>
                  <a:pt x="143" y="575"/>
                </a:cubicBezTo>
                <a:cubicBezTo>
                  <a:pt x="142" y="575"/>
                  <a:pt x="143" y="576"/>
                  <a:pt x="143" y="576"/>
                </a:cubicBezTo>
                <a:cubicBezTo>
                  <a:pt x="141" y="579"/>
                  <a:pt x="139" y="581"/>
                  <a:pt x="144" y="584"/>
                </a:cubicBezTo>
                <a:cubicBezTo>
                  <a:pt x="144" y="581"/>
                  <a:pt x="143" y="578"/>
                  <a:pt x="142" y="576"/>
                </a:cubicBezTo>
                <a:close/>
                <a:moveTo>
                  <a:pt x="35" y="526"/>
                </a:moveTo>
                <a:cubicBezTo>
                  <a:pt x="36" y="529"/>
                  <a:pt x="36" y="532"/>
                  <a:pt x="37" y="535"/>
                </a:cubicBezTo>
                <a:cubicBezTo>
                  <a:pt x="36" y="540"/>
                  <a:pt x="36" y="545"/>
                  <a:pt x="36" y="550"/>
                </a:cubicBezTo>
                <a:cubicBezTo>
                  <a:pt x="36" y="550"/>
                  <a:pt x="36" y="551"/>
                  <a:pt x="36" y="550"/>
                </a:cubicBezTo>
                <a:cubicBezTo>
                  <a:pt x="36" y="551"/>
                  <a:pt x="36" y="550"/>
                  <a:pt x="35" y="549"/>
                </a:cubicBezTo>
                <a:cubicBezTo>
                  <a:pt x="39" y="545"/>
                  <a:pt x="37" y="539"/>
                  <a:pt x="36" y="534"/>
                </a:cubicBezTo>
                <a:cubicBezTo>
                  <a:pt x="36" y="532"/>
                  <a:pt x="35" y="529"/>
                  <a:pt x="35" y="526"/>
                </a:cubicBezTo>
                <a:cubicBezTo>
                  <a:pt x="36" y="524"/>
                  <a:pt x="36" y="521"/>
                  <a:pt x="37" y="519"/>
                </a:cubicBezTo>
                <a:cubicBezTo>
                  <a:pt x="37" y="519"/>
                  <a:pt x="36" y="518"/>
                  <a:pt x="36" y="518"/>
                </a:cubicBezTo>
                <a:cubicBezTo>
                  <a:pt x="35" y="521"/>
                  <a:pt x="35" y="524"/>
                  <a:pt x="35" y="526"/>
                </a:cubicBezTo>
                <a:close/>
                <a:moveTo>
                  <a:pt x="131" y="581"/>
                </a:moveTo>
                <a:cubicBezTo>
                  <a:pt x="131" y="580"/>
                  <a:pt x="131" y="580"/>
                  <a:pt x="131" y="579"/>
                </a:cubicBezTo>
                <a:cubicBezTo>
                  <a:pt x="131" y="580"/>
                  <a:pt x="131" y="581"/>
                  <a:pt x="132" y="581"/>
                </a:cubicBezTo>
                <a:cubicBezTo>
                  <a:pt x="129" y="584"/>
                  <a:pt x="129" y="587"/>
                  <a:pt x="131" y="591"/>
                </a:cubicBezTo>
                <a:cubicBezTo>
                  <a:pt x="135" y="587"/>
                  <a:pt x="132" y="584"/>
                  <a:pt x="131" y="581"/>
                </a:cubicBezTo>
                <a:close/>
                <a:moveTo>
                  <a:pt x="20" y="204"/>
                </a:moveTo>
                <a:cubicBezTo>
                  <a:pt x="20" y="203"/>
                  <a:pt x="20" y="203"/>
                  <a:pt x="20" y="203"/>
                </a:cubicBezTo>
                <a:cubicBezTo>
                  <a:pt x="20" y="203"/>
                  <a:pt x="20" y="204"/>
                  <a:pt x="21" y="204"/>
                </a:cubicBezTo>
                <a:cubicBezTo>
                  <a:pt x="18" y="210"/>
                  <a:pt x="18" y="215"/>
                  <a:pt x="21" y="220"/>
                </a:cubicBezTo>
                <a:cubicBezTo>
                  <a:pt x="18" y="227"/>
                  <a:pt x="19" y="233"/>
                  <a:pt x="21" y="239"/>
                </a:cubicBezTo>
                <a:cubicBezTo>
                  <a:pt x="24" y="233"/>
                  <a:pt x="24" y="226"/>
                  <a:pt x="21" y="220"/>
                </a:cubicBezTo>
                <a:cubicBezTo>
                  <a:pt x="23" y="215"/>
                  <a:pt x="21" y="210"/>
                  <a:pt x="20" y="204"/>
                </a:cubicBezTo>
                <a:close/>
                <a:moveTo>
                  <a:pt x="79" y="68"/>
                </a:moveTo>
                <a:cubicBezTo>
                  <a:pt x="79" y="67"/>
                  <a:pt x="79" y="66"/>
                  <a:pt x="79" y="67"/>
                </a:cubicBezTo>
                <a:cubicBezTo>
                  <a:pt x="78" y="66"/>
                  <a:pt x="79" y="67"/>
                  <a:pt x="79" y="68"/>
                </a:cubicBezTo>
                <a:cubicBezTo>
                  <a:pt x="75" y="73"/>
                  <a:pt x="75" y="73"/>
                  <a:pt x="77" y="79"/>
                </a:cubicBezTo>
                <a:cubicBezTo>
                  <a:pt x="78" y="74"/>
                  <a:pt x="78" y="71"/>
                  <a:pt x="79" y="68"/>
                </a:cubicBezTo>
                <a:close/>
                <a:moveTo>
                  <a:pt x="152" y="157"/>
                </a:moveTo>
                <a:cubicBezTo>
                  <a:pt x="152" y="158"/>
                  <a:pt x="152" y="159"/>
                  <a:pt x="152" y="158"/>
                </a:cubicBezTo>
                <a:cubicBezTo>
                  <a:pt x="152" y="158"/>
                  <a:pt x="151" y="157"/>
                  <a:pt x="151" y="157"/>
                </a:cubicBezTo>
                <a:cubicBezTo>
                  <a:pt x="155" y="152"/>
                  <a:pt x="155" y="152"/>
                  <a:pt x="151" y="147"/>
                </a:cubicBezTo>
                <a:cubicBezTo>
                  <a:pt x="151" y="151"/>
                  <a:pt x="151" y="154"/>
                  <a:pt x="152" y="157"/>
                </a:cubicBezTo>
                <a:close/>
                <a:moveTo>
                  <a:pt x="136" y="160"/>
                </a:moveTo>
                <a:cubicBezTo>
                  <a:pt x="136" y="161"/>
                  <a:pt x="136" y="162"/>
                  <a:pt x="136" y="161"/>
                </a:cubicBezTo>
                <a:cubicBezTo>
                  <a:pt x="137" y="162"/>
                  <a:pt x="136" y="161"/>
                  <a:pt x="136" y="160"/>
                </a:cubicBezTo>
                <a:cubicBezTo>
                  <a:pt x="141" y="154"/>
                  <a:pt x="141" y="154"/>
                  <a:pt x="139" y="146"/>
                </a:cubicBezTo>
                <a:cubicBezTo>
                  <a:pt x="135" y="151"/>
                  <a:pt x="136" y="155"/>
                  <a:pt x="136" y="160"/>
                </a:cubicBezTo>
                <a:close/>
                <a:moveTo>
                  <a:pt x="143" y="202"/>
                </a:moveTo>
                <a:cubicBezTo>
                  <a:pt x="143" y="201"/>
                  <a:pt x="143" y="200"/>
                  <a:pt x="143" y="201"/>
                </a:cubicBezTo>
                <a:cubicBezTo>
                  <a:pt x="143" y="200"/>
                  <a:pt x="143" y="201"/>
                  <a:pt x="144" y="202"/>
                </a:cubicBezTo>
                <a:cubicBezTo>
                  <a:pt x="140" y="208"/>
                  <a:pt x="140" y="208"/>
                  <a:pt x="143" y="216"/>
                </a:cubicBezTo>
                <a:cubicBezTo>
                  <a:pt x="143" y="211"/>
                  <a:pt x="143" y="207"/>
                  <a:pt x="143" y="202"/>
                </a:cubicBezTo>
                <a:close/>
                <a:moveTo>
                  <a:pt x="12" y="245"/>
                </a:moveTo>
                <a:cubicBezTo>
                  <a:pt x="12" y="243"/>
                  <a:pt x="12" y="242"/>
                  <a:pt x="12" y="240"/>
                </a:cubicBezTo>
                <a:cubicBezTo>
                  <a:pt x="11" y="240"/>
                  <a:pt x="11" y="241"/>
                  <a:pt x="10" y="241"/>
                </a:cubicBezTo>
                <a:cubicBezTo>
                  <a:pt x="11" y="242"/>
                  <a:pt x="12" y="244"/>
                  <a:pt x="13" y="245"/>
                </a:cubicBezTo>
                <a:cubicBezTo>
                  <a:pt x="10" y="254"/>
                  <a:pt x="10" y="254"/>
                  <a:pt x="13" y="263"/>
                </a:cubicBezTo>
                <a:cubicBezTo>
                  <a:pt x="15" y="256"/>
                  <a:pt x="13" y="251"/>
                  <a:pt x="12" y="245"/>
                </a:cubicBezTo>
                <a:close/>
                <a:moveTo>
                  <a:pt x="9" y="172"/>
                </a:moveTo>
                <a:cubicBezTo>
                  <a:pt x="11" y="169"/>
                  <a:pt x="10" y="165"/>
                  <a:pt x="9" y="161"/>
                </a:cubicBezTo>
                <a:cubicBezTo>
                  <a:pt x="6" y="165"/>
                  <a:pt x="7" y="169"/>
                  <a:pt x="9" y="172"/>
                </a:cubicBezTo>
                <a:cubicBezTo>
                  <a:pt x="5" y="186"/>
                  <a:pt x="5" y="205"/>
                  <a:pt x="9" y="212"/>
                </a:cubicBezTo>
                <a:cubicBezTo>
                  <a:pt x="12" y="203"/>
                  <a:pt x="11" y="184"/>
                  <a:pt x="9" y="172"/>
                </a:cubicBezTo>
                <a:close/>
                <a:moveTo>
                  <a:pt x="35" y="48"/>
                </a:moveTo>
                <a:cubicBezTo>
                  <a:pt x="35" y="49"/>
                  <a:pt x="35" y="49"/>
                  <a:pt x="35" y="50"/>
                </a:cubicBezTo>
                <a:cubicBezTo>
                  <a:pt x="35" y="49"/>
                  <a:pt x="35" y="49"/>
                  <a:pt x="35" y="48"/>
                </a:cubicBezTo>
                <a:cubicBezTo>
                  <a:pt x="37" y="46"/>
                  <a:pt x="38" y="44"/>
                  <a:pt x="41" y="42"/>
                </a:cubicBezTo>
                <a:cubicBezTo>
                  <a:pt x="43" y="40"/>
                  <a:pt x="46" y="39"/>
                  <a:pt x="48" y="38"/>
                </a:cubicBezTo>
                <a:cubicBezTo>
                  <a:pt x="49" y="34"/>
                  <a:pt x="51" y="32"/>
                  <a:pt x="47" y="28"/>
                </a:cubicBezTo>
                <a:cubicBezTo>
                  <a:pt x="34" y="35"/>
                  <a:pt x="21" y="43"/>
                  <a:pt x="12" y="56"/>
                </a:cubicBezTo>
                <a:cubicBezTo>
                  <a:pt x="9" y="70"/>
                  <a:pt x="8" y="75"/>
                  <a:pt x="11" y="83"/>
                </a:cubicBezTo>
                <a:cubicBezTo>
                  <a:pt x="15" y="74"/>
                  <a:pt x="12" y="63"/>
                  <a:pt x="20" y="55"/>
                </a:cubicBezTo>
                <a:cubicBezTo>
                  <a:pt x="22" y="55"/>
                  <a:pt x="24" y="56"/>
                  <a:pt x="26" y="57"/>
                </a:cubicBezTo>
                <a:cubicBezTo>
                  <a:pt x="27" y="53"/>
                  <a:pt x="29" y="49"/>
                  <a:pt x="32" y="44"/>
                </a:cubicBezTo>
                <a:cubicBezTo>
                  <a:pt x="33" y="46"/>
                  <a:pt x="34" y="47"/>
                  <a:pt x="35" y="48"/>
                </a:cubicBezTo>
                <a:close/>
                <a:moveTo>
                  <a:pt x="64" y="803"/>
                </a:moveTo>
                <a:cubicBezTo>
                  <a:pt x="69" y="793"/>
                  <a:pt x="73" y="788"/>
                  <a:pt x="80" y="785"/>
                </a:cubicBezTo>
                <a:cubicBezTo>
                  <a:pt x="83" y="785"/>
                  <a:pt x="85" y="785"/>
                  <a:pt x="87" y="785"/>
                </a:cubicBezTo>
                <a:cubicBezTo>
                  <a:pt x="92" y="780"/>
                  <a:pt x="96" y="773"/>
                  <a:pt x="105" y="775"/>
                </a:cubicBezTo>
                <a:cubicBezTo>
                  <a:pt x="107" y="778"/>
                  <a:pt x="109" y="780"/>
                  <a:pt x="111" y="783"/>
                </a:cubicBezTo>
                <a:cubicBezTo>
                  <a:pt x="112" y="784"/>
                  <a:pt x="114" y="785"/>
                  <a:pt x="115" y="786"/>
                </a:cubicBezTo>
                <a:cubicBezTo>
                  <a:pt x="118" y="781"/>
                  <a:pt x="120" y="778"/>
                  <a:pt x="121" y="775"/>
                </a:cubicBezTo>
                <a:cubicBezTo>
                  <a:pt x="121" y="768"/>
                  <a:pt x="113" y="763"/>
                  <a:pt x="117" y="755"/>
                </a:cubicBezTo>
                <a:cubicBezTo>
                  <a:pt x="120" y="758"/>
                  <a:pt x="123" y="760"/>
                  <a:pt x="126" y="763"/>
                </a:cubicBezTo>
                <a:cubicBezTo>
                  <a:pt x="127" y="761"/>
                  <a:pt x="128" y="760"/>
                  <a:pt x="129" y="758"/>
                </a:cubicBezTo>
                <a:cubicBezTo>
                  <a:pt x="127" y="752"/>
                  <a:pt x="124" y="746"/>
                  <a:pt x="121" y="740"/>
                </a:cubicBezTo>
                <a:cubicBezTo>
                  <a:pt x="120" y="738"/>
                  <a:pt x="119" y="735"/>
                  <a:pt x="123" y="733"/>
                </a:cubicBezTo>
                <a:cubicBezTo>
                  <a:pt x="125" y="737"/>
                  <a:pt x="127" y="740"/>
                  <a:pt x="129" y="743"/>
                </a:cubicBezTo>
                <a:cubicBezTo>
                  <a:pt x="131" y="745"/>
                  <a:pt x="132" y="746"/>
                  <a:pt x="134" y="744"/>
                </a:cubicBezTo>
                <a:cubicBezTo>
                  <a:pt x="135" y="736"/>
                  <a:pt x="126" y="730"/>
                  <a:pt x="129" y="720"/>
                </a:cubicBezTo>
                <a:cubicBezTo>
                  <a:pt x="132" y="723"/>
                  <a:pt x="134" y="726"/>
                  <a:pt x="136" y="729"/>
                </a:cubicBezTo>
                <a:cubicBezTo>
                  <a:pt x="137" y="730"/>
                  <a:pt x="139" y="731"/>
                  <a:pt x="141" y="729"/>
                </a:cubicBezTo>
                <a:cubicBezTo>
                  <a:pt x="141" y="722"/>
                  <a:pt x="132" y="717"/>
                  <a:pt x="134" y="708"/>
                </a:cubicBezTo>
                <a:cubicBezTo>
                  <a:pt x="140" y="709"/>
                  <a:pt x="140" y="717"/>
                  <a:pt x="146" y="717"/>
                </a:cubicBezTo>
                <a:cubicBezTo>
                  <a:pt x="150" y="715"/>
                  <a:pt x="149" y="712"/>
                  <a:pt x="148" y="709"/>
                </a:cubicBezTo>
                <a:cubicBezTo>
                  <a:pt x="145" y="705"/>
                  <a:pt x="143" y="701"/>
                  <a:pt x="141" y="697"/>
                </a:cubicBezTo>
                <a:cubicBezTo>
                  <a:pt x="140" y="696"/>
                  <a:pt x="138" y="694"/>
                  <a:pt x="142" y="692"/>
                </a:cubicBezTo>
                <a:cubicBezTo>
                  <a:pt x="146" y="695"/>
                  <a:pt x="149" y="698"/>
                  <a:pt x="153" y="702"/>
                </a:cubicBezTo>
                <a:cubicBezTo>
                  <a:pt x="155" y="699"/>
                  <a:pt x="157" y="696"/>
                  <a:pt x="159" y="693"/>
                </a:cubicBezTo>
                <a:cubicBezTo>
                  <a:pt x="156" y="688"/>
                  <a:pt x="152" y="684"/>
                  <a:pt x="150" y="679"/>
                </a:cubicBezTo>
                <a:cubicBezTo>
                  <a:pt x="148" y="677"/>
                  <a:pt x="149" y="675"/>
                  <a:pt x="151" y="674"/>
                </a:cubicBezTo>
                <a:cubicBezTo>
                  <a:pt x="156" y="676"/>
                  <a:pt x="158" y="682"/>
                  <a:pt x="164" y="682"/>
                </a:cubicBezTo>
                <a:cubicBezTo>
                  <a:pt x="166" y="678"/>
                  <a:pt x="168" y="674"/>
                  <a:pt x="170" y="669"/>
                </a:cubicBezTo>
                <a:cubicBezTo>
                  <a:pt x="166" y="666"/>
                  <a:pt x="164" y="663"/>
                  <a:pt x="161" y="660"/>
                </a:cubicBezTo>
                <a:cubicBezTo>
                  <a:pt x="162" y="658"/>
                  <a:pt x="162" y="657"/>
                  <a:pt x="162" y="655"/>
                </a:cubicBezTo>
                <a:cubicBezTo>
                  <a:pt x="166" y="656"/>
                  <a:pt x="170" y="657"/>
                  <a:pt x="175" y="658"/>
                </a:cubicBezTo>
                <a:cubicBezTo>
                  <a:pt x="175" y="655"/>
                  <a:pt x="175" y="653"/>
                  <a:pt x="175" y="651"/>
                </a:cubicBezTo>
                <a:cubicBezTo>
                  <a:pt x="174" y="649"/>
                  <a:pt x="173" y="647"/>
                  <a:pt x="172" y="644"/>
                </a:cubicBezTo>
                <a:cubicBezTo>
                  <a:pt x="171" y="643"/>
                  <a:pt x="172" y="641"/>
                  <a:pt x="173" y="640"/>
                </a:cubicBezTo>
                <a:cubicBezTo>
                  <a:pt x="175" y="641"/>
                  <a:pt x="178" y="641"/>
                  <a:pt x="180" y="642"/>
                </a:cubicBezTo>
                <a:cubicBezTo>
                  <a:pt x="183" y="636"/>
                  <a:pt x="178" y="633"/>
                  <a:pt x="177" y="629"/>
                </a:cubicBezTo>
                <a:cubicBezTo>
                  <a:pt x="175" y="627"/>
                  <a:pt x="175" y="624"/>
                  <a:pt x="178" y="622"/>
                </a:cubicBezTo>
                <a:cubicBezTo>
                  <a:pt x="181" y="624"/>
                  <a:pt x="184" y="626"/>
                  <a:pt x="188" y="628"/>
                </a:cubicBezTo>
                <a:cubicBezTo>
                  <a:pt x="189" y="622"/>
                  <a:pt x="191" y="618"/>
                  <a:pt x="192" y="614"/>
                </a:cubicBezTo>
                <a:cubicBezTo>
                  <a:pt x="189" y="604"/>
                  <a:pt x="184" y="598"/>
                  <a:pt x="176" y="594"/>
                </a:cubicBezTo>
                <a:cubicBezTo>
                  <a:pt x="173" y="594"/>
                  <a:pt x="169" y="594"/>
                  <a:pt x="166" y="593"/>
                </a:cubicBezTo>
                <a:cubicBezTo>
                  <a:pt x="149" y="590"/>
                  <a:pt x="134" y="597"/>
                  <a:pt x="127" y="612"/>
                </a:cubicBezTo>
                <a:cubicBezTo>
                  <a:pt x="125" y="615"/>
                  <a:pt x="124" y="619"/>
                  <a:pt x="123" y="623"/>
                </a:cubicBezTo>
                <a:cubicBezTo>
                  <a:pt x="122" y="626"/>
                  <a:pt x="120" y="627"/>
                  <a:pt x="116" y="626"/>
                </a:cubicBezTo>
                <a:cubicBezTo>
                  <a:pt x="112" y="616"/>
                  <a:pt x="107" y="606"/>
                  <a:pt x="95" y="602"/>
                </a:cubicBezTo>
                <a:cubicBezTo>
                  <a:pt x="86" y="603"/>
                  <a:pt x="78" y="606"/>
                  <a:pt x="72" y="614"/>
                </a:cubicBezTo>
                <a:cubicBezTo>
                  <a:pt x="70" y="616"/>
                  <a:pt x="68" y="617"/>
                  <a:pt x="65" y="619"/>
                </a:cubicBezTo>
                <a:cubicBezTo>
                  <a:pt x="60" y="610"/>
                  <a:pt x="57" y="600"/>
                  <a:pt x="46" y="595"/>
                </a:cubicBezTo>
                <a:cubicBezTo>
                  <a:pt x="43" y="594"/>
                  <a:pt x="38" y="594"/>
                  <a:pt x="34" y="593"/>
                </a:cubicBezTo>
                <a:cubicBezTo>
                  <a:pt x="30" y="596"/>
                  <a:pt x="27" y="599"/>
                  <a:pt x="24" y="600"/>
                </a:cubicBezTo>
                <a:cubicBezTo>
                  <a:pt x="22" y="605"/>
                  <a:pt x="20" y="610"/>
                  <a:pt x="18" y="613"/>
                </a:cubicBezTo>
                <a:cubicBezTo>
                  <a:pt x="20" y="643"/>
                  <a:pt x="27" y="672"/>
                  <a:pt x="35" y="700"/>
                </a:cubicBezTo>
                <a:cubicBezTo>
                  <a:pt x="42" y="729"/>
                  <a:pt x="51" y="758"/>
                  <a:pt x="59" y="787"/>
                </a:cubicBezTo>
                <a:cubicBezTo>
                  <a:pt x="60" y="791"/>
                  <a:pt x="61" y="795"/>
                  <a:pt x="64" y="803"/>
                </a:cubicBezTo>
                <a:close/>
                <a:moveTo>
                  <a:pt x="74" y="802"/>
                </a:moveTo>
                <a:cubicBezTo>
                  <a:pt x="67" y="819"/>
                  <a:pt x="65" y="834"/>
                  <a:pt x="66" y="851"/>
                </a:cubicBezTo>
                <a:cubicBezTo>
                  <a:pt x="67" y="858"/>
                  <a:pt x="68" y="865"/>
                  <a:pt x="73" y="870"/>
                </a:cubicBezTo>
                <a:cubicBezTo>
                  <a:pt x="73" y="870"/>
                  <a:pt x="74" y="870"/>
                  <a:pt x="74" y="869"/>
                </a:cubicBezTo>
                <a:cubicBezTo>
                  <a:pt x="75" y="848"/>
                  <a:pt x="76" y="827"/>
                  <a:pt x="76" y="806"/>
                </a:cubicBezTo>
                <a:cubicBezTo>
                  <a:pt x="76" y="805"/>
                  <a:pt x="75" y="804"/>
                  <a:pt x="74" y="802"/>
                </a:cubicBezTo>
                <a:close/>
                <a:moveTo>
                  <a:pt x="31" y="582"/>
                </a:moveTo>
                <a:cubicBezTo>
                  <a:pt x="31" y="581"/>
                  <a:pt x="32" y="579"/>
                  <a:pt x="31" y="577"/>
                </a:cubicBezTo>
                <a:cubicBezTo>
                  <a:pt x="30" y="549"/>
                  <a:pt x="29" y="522"/>
                  <a:pt x="27" y="495"/>
                </a:cubicBezTo>
                <a:cubicBezTo>
                  <a:pt x="27" y="494"/>
                  <a:pt x="26" y="493"/>
                  <a:pt x="24" y="491"/>
                </a:cubicBezTo>
                <a:cubicBezTo>
                  <a:pt x="20" y="504"/>
                  <a:pt x="24" y="515"/>
                  <a:pt x="24" y="527"/>
                </a:cubicBezTo>
                <a:cubicBezTo>
                  <a:pt x="25" y="545"/>
                  <a:pt x="24" y="564"/>
                  <a:pt x="31" y="582"/>
                </a:cubicBezTo>
                <a:close/>
                <a:moveTo>
                  <a:pt x="70" y="20"/>
                </a:moveTo>
                <a:cubicBezTo>
                  <a:pt x="65" y="18"/>
                  <a:pt x="65" y="18"/>
                  <a:pt x="59" y="22"/>
                </a:cubicBezTo>
                <a:cubicBezTo>
                  <a:pt x="59" y="25"/>
                  <a:pt x="59" y="28"/>
                  <a:pt x="60" y="31"/>
                </a:cubicBezTo>
                <a:cubicBezTo>
                  <a:pt x="64" y="27"/>
                  <a:pt x="67" y="23"/>
                  <a:pt x="70" y="20"/>
                </a:cubicBezTo>
                <a:close/>
                <a:moveTo>
                  <a:pt x="21" y="593"/>
                </a:moveTo>
                <a:cubicBezTo>
                  <a:pt x="20" y="585"/>
                  <a:pt x="20" y="580"/>
                  <a:pt x="16" y="575"/>
                </a:cubicBezTo>
                <a:cubicBezTo>
                  <a:pt x="15" y="587"/>
                  <a:pt x="15" y="587"/>
                  <a:pt x="21" y="593"/>
                </a:cubicBezTo>
                <a:close/>
                <a:moveTo>
                  <a:pt x="185" y="23"/>
                </a:moveTo>
                <a:cubicBezTo>
                  <a:pt x="184" y="19"/>
                  <a:pt x="184" y="17"/>
                  <a:pt x="184" y="16"/>
                </a:cubicBezTo>
                <a:cubicBezTo>
                  <a:pt x="180" y="14"/>
                  <a:pt x="176" y="12"/>
                  <a:pt x="172" y="16"/>
                </a:cubicBezTo>
                <a:cubicBezTo>
                  <a:pt x="176" y="18"/>
                  <a:pt x="180" y="20"/>
                  <a:pt x="185" y="23"/>
                </a:cubicBezTo>
                <a:close/>
                <a:moveTo>
                  <a:pt x="120" y="234"/>
                </a:moveTo>
                <a:cubicBezTo>
                  <a:pt x="119" y="240"/>
                  <a:pt x="119" y="244"/>
                  <a:pt x="118" y="247"/>
                </a:cubicBezTo>
                <a:cubicBezTo>
                  <a:pt x="118" y="248"/>
                  <a:pt x="119" y="248"/>
                  <a:pt x="121" y="250"/>
                </a:cubicBezTo>
                <a:cubicBezTo>
                  <a:pt x="122" y="246"/>
                  <a:pt x="124" y="243"/>
                  <a:pt x="126" y="239"/>
                </a:cubicBezTo>
                <a:cubicBezTo>
                  <a:pt x="124" y="238"/>
                  <a:pt x="123" y="237"/>
                  <a:pt x="120" y="234"/>
                </a:cubicBezTo>
                <a:close/>
                <a:moveTo>
                  <a:pt x="110" y="599"/>
                </a:moveTo>
                <a:cubicBezTo>
                  <a:pt x="111" y="594"/>
                  <a:pt x="111" y="591"/>
                  <a:pt x="108" y="586"/>
                </a:cubicBezTo>
                <a:cubicBezTo>
                  <a:pt x="107" y="591"/>
                  <a:pt x="106" y="595"/>
                  <a:pt x="105" y="598"/>
                </a:cubicBezTo>
                <a:cubicBezTo>
                  <a:pt x="107" y="599"/>
                  <a:pt x="108" y="599"/>
                  <a:pt x="110" y="599"/>
                </a:cubicBezTo>
                <a:close/>
                <a:moveTo>
                  <a:pt x="98" y="875"/>
                </a:moveTo>
                <a:cubicBezTo>
                  <a:pt x="95" y="882"/>
                  <a:pt x="95" y="882"/>
                  <a:pt x="96" y="887"/>
                </a:cubicBezTo>
                <a:cubicBezTo>
                  <a:pt x="97" y="885"/>
                  <a:pt x="98" y="884"/>
                  <a:pt x="99" y="882"/>
                </a:cubicBezTo>
                <a:cubicBezTo>
                  <a:pt x="99" y="881"/>
                  <a:pt x="99" y="879"/>
                  <a:pt x="98" y="875"/>
                </a:cubicBezTo>
                <a:close/>
                <a:moveTo>
                  <a:pt x="86" y="884"/>
                </a:moveTo>
                <a:cubicBezTo>
                  <a:pt x="82" y="881"/>
                  <a:pt x="80" y="880"/>
                  <a:pt x="78" y="879"/>
                </a:cubicBezTo>
                <a:cubicBezTo>
                  <a:pt x="78" y="883"/>
                  <a:pt x="79" y="886"/>
                  <a:pt x="86" y="884"/>
                </a:cubicBezTo>
                <a:close/>
                <a:moveTo>
                  <a:pt x="160" y="575"/>
                </a:moveTo>
                <a:cubicBezTo>
                  <a:pt x="160" y="576"/>
                  <a:pt x="159" y="577"/>
                  <a:pt x="159" y="578"/>
                </a:cubicBezTo>
                <a:cubicBezTo>
                  <a:pt x="160" y="579"/>
                  <a:pt x="160" y="580"/>
                  <a:pt x="161" y="581"/>
                </a:cubicBezTo>
                <a:cubicBezTo>
                  <a:pt x="163" y="578"/>
                  <a:pt x="162" y="577"/>
                  <a:pt x="160" y="575"/>
                </a:cubicBezTo>
                <a:close/>
                <a:moveTo>
                  <a:pt x="162" y="17"/>
                </a:moveTo>
                <a:cubicBezTo>
                  <a:pt x="166" y="17"/>
                  <a:pt x="168" y="15"/>
                  <a:pt x="163" y="13"/>
                </a:cubicBezTo>
                <a:cubicBezTo>
                  <a:pt x="163" y="14"/>
                  <a:pt x="162" y="16"/>
                  <a:pt x="162" y="17"/>
                </a:cubicBezTo>
                <a:close/>
                <a:moveTo>
                  <a:pt x="120" y="604"/>
                </a:moveTo>
                <a:cubicBezTo>
                  <a:pt x="122" y="602"/>
                  <a:pt x="124" y="601"/>
                  <a:pt x="120" y="599"/>
                </a:cubicBezTo>
                <a:cubicBezTo>
                  <a:pt x="120" y="601"/>
                  <a:pt x="120" y="602"/>
                  <a:pt x="120" y="604"/>
                </a:cubicBezTo>
                <a:close/>
                <a:moveTo>
                  <a:pt x="127" y="261"/>
                </a:moveTo>
                <a:cubicBezTo>
                  <a:pt x="126" y="259"/>
                  <a:pt x="126" y="259"/>
                  <a:pt x="126" y="259"/>
                </a:cubicBezTo>
                <a:cubicBezTo>
                  <a:pt x="126" y="260"/>
                  <a:pt x="126" y="260"/>
                  <a:pt x="126" y="260"/>
                </a:cubicBezTo>
                <a:lnTo>
                  <a:pt x="127" y="261"/>
                </a:lnTo>
                <a:close/>
                <a:moveTo>
                  <a:pt x="177" y="140"/>
                </a:moveTo>
                <a:cubicBezTo>
                  <a:pt x="176" y="140"/>
                  <a:pt x="176" y="140"/>
                  <a:pt x="176" y="140"/>
                </a:cubicBezTo>
                <a:cubicBezTo>
                  <a:pt x="176" y="141"/>
                  <a:pt x="176" y="141"/>
                  <a:pt x="176" y="141"/>
                </a:cubicBezTo>
                <a:lnTo>
                  <a:pt x="177" y="140"/>
                </a:lnTo>
                <a:close/>
                <a:moveTo>
                  <a:pt x="165" y="210"/>
                </a:moveTo>
                <a:cubicBezTo>
                  <a:pt x="165" y="209"/>
                  <a:pt x="165" y="209"/>
                  <a:pt x="165" y="209"/>
                </a:cubicBezTo>
                <a:cubicBezTo>
                  <a:pt x="164" y="209"/>
                  <a:pt x="164" y="209"/>
                  <a:pt x="164" y="209"/>
                </a:cubicBezTo>
                <a:lnTo>
                  <a:pt x="165" y="210"/>
                </a:lnTo>
                <a:close/>
                <a:moveTo>
                  <a:pt x="43" y="463"/>
                </a:moveTo>
                <a:cubicBezTo>
                  <a:pt x="42" y="464"/>
                  <a:pt x="42" y="464"/>
                  <a:pt x="42" y="464"/>
                </a:cubicBezTo>
                <a:cubicBezTo>
                  <a:pt x="43" y="464"/>
                  <a:pt x="43" y="464"/>
                  <a:pt x="43" y="464"/>
                </a:cubicBezTo>
                <a:lnTo>
                  <a:pt x="43" y="463"/>
                </a:ln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26" name="直接箭头连接符 25"/>
          <p:cNvCxnSpPr/>
          <p:nvPr/>
        </p:nvCxnSpPr>
        <p:spPr>
          <a:xfrm>
            <a:off x="1049867" y="3392488"/>
            <a:ext cx="9381066" cy="0"/>
          </a:xfrm>
          <a:prstGeom prst="straightConnector1">
            <a:avLst/>
          </a:prstGeom>
          <a:ln w="38100">
            <a:solidFill>
              <a:srgbClr val="5B9BD5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9"/>
          <p:cNvSpPr>
            <a:spLocks noEditPoints="1"/>
          </p:cNvSpPr>
          <p:nvPr/>
        </p:nvSpPr>
        <p:spPr bwMode="auto">
          <a:xfrm>
            <a:off x="10295113" y="2624332"/>
            <a:ext cx="1388887" cy="824601"/>
          </a:xfrm>
          <a:custGeom>
            <a:avLst/>
            <a:gdLst>
              <a:gd name="T0" fmla="*/ 93 w 642"/>
              <a:gd name="T1" fmla="*/ 344 h 379"/>
              <a:gd name="T2" fmla="*/ 77 w 642"/>
              <a:gd name="T3" fmla="*/ 375 h 379"/>
              <a:gd name="T4" fmla="*/ 20 w 642"/>
              <a:gd name="T5" fmla="*/ 345 h 379"/>
              <a:gd name="T6" fmla="*/ 49 w 642"/>
              <a:gd name="T7" fmla="*/ 76 h 379"/>
              <a:gd name="T8" fmla="*/ 56 w 642"/>
              <a:gd name="T9" fmla="*/ 28 h 379"/>
              <a:gd name="T10" fmla="*/ 253 w 642"/>
              <a:gd name="T11" fmla="*/ 47 h 379"/>
              <a:gd name="T12" fmla="*/ 606 w 642"/>
              <a:gd name="T13" fmla="*/ 30 h 379"/>
              <a:gd name="T14" fmla="*/ 603 w 642"/>
              <a:gd name="T15" fmla="*/ 123 h 379"/>
              <a:gd name="T16" fmla="*/ 540 w 642"/>
              <a:gd name="T17" fmla="*/ 169 h 379"/>
              <a:gd name="T18" fmla="*/ 177 w 642"/>
              <a:gd name="T19" fmla="*/ 203 h 379"/>
              <a:gd name="T20" fmla="*/ 285 w 642"/>
              <a:gd name="T21" fmla="*/ 148 h 379"/>
              <a:gd name="T22" fmla="*/ 304 w 642"/>
              <a:gd name="T23" fmla="*/ 169 h 379"/>
              <a:gd name="T24" fmla="*/ 321 w 642"/>
              <a:gd name="T25" fmla="*/ 90 h 379"/>
              <a:gd name="T26" fmla="*/ 234 w 642"/>
              <a:gd name="T27" fmla="*/ 88 h 379"/>
              <a:gd name="T28" fmla="*/ 234 w 642"/>
              <a:gd name="T29" fmla="*/ 96 h 379"/>
              <a:gd name="T30" fmla="*/ 264 w 642"/>
              <a:gd name="T31" fmla="*/ 160 h 379"/>
              <a:gd name="T32" fmla="*/ 203 w 642"/>
              <a:gd name="T33" fmla="*/ 123 h 379"/>
              <a:gd name="T34" fmla="*/ 152 w 642"/>
              <a:gd name="T35" fmla="*/ 92 h 379"/>
              <a:gd name="T36" fmla="*/ 181 w 642"/>
              <a:gd name="T37" fmla="*/ 164 h 379"/>
              <a:gd name="T38" fmla="*/ 201 w 642"/>
              <a:gd name="T39" fmla="*/ 104 h 379"/>
              <a:gd name="T40" fmla="*/ 456 w 642"/>
              <a:gd name="T41" fmla="*/ 141 h 379"/>
              <a:gd name="T42" fmla="*/ 419 w 642"/>
              <a:gd name="T43" fmla="*/ 150 h 379"/>
              <a:gd name="T44" fmla="*/ 425 w 642"/>
              <a:gd name="T45" fmla="*/ 114 h 379"/>
              <a:gd name="T46" fmla="*/ 438 w 642"/>
              <a:gd name="T47" fmla="*/ 68 h 379"/>
              <a:gd name="T48" fmla="*/ 512 w 642"/>
              <a:gd name="T49" fmla="*/ 117 h 379"/>
              <a:gd name="T50" fmla="*/ 517 w 642"/>
              <a:gd name="T51" fmla="*/ 70 h 379"/>
              <a:gd name="T52" fmla="*/ 495 w 642"/>
              <a:gd name="T53" fmla="*/ 104 h 379"/>
              <a:gd name="T54" fmla="*/ 477 w 642"/>
              <a:gd name="T55" fmla="*/ 136 h 379"/>
              <a:gd name="T56" fmla="*/ 344 w 642"/>
              <a:gd name="T57" fmla="*/ 120 h 379"/>
              <a:gd name="T58" fmla="*/ 379 w 642"/>
              <a:gd name="T59" fmla="*/ 76 h 379"/>
              <a:gd name="T60" fmla="*/ 383 w 642"/>
              <a:gd name="T61" fmla="*/ 108 h 379"/>
              <a:gd name="T62" fmla="*/ 386 w 642"/>
              <a:gd name="T63" fmla="*/ 137 h 379"/>
              <a:gd name="T64" fmla="*/ 344 w 642"/>
              <a:gd name="T65" fmla="*/ 120 h 379"/>
              <a:gd name="T66" fmla="*/ 89 w 642"/>
              <a:gd name="T67" fmla="*/ 153 h 379"/>
              <a:gd name="T68" fmla="*/ 111 w 642"/>
              <a:gd name="T69" fmla="*/ 142 h 379"/>
              <a:gd name="T70" fmla="*/ 132 w 642"/>
              <a:gd name="T71" fmla="*/ 105 h 379"/>
              <a:gd name="T72" fmla="*/ 112 w 642"/>
              <a:gd name="T73" fmla="*/ 134 h 379"/>
              <a:gd name="T74" fmla="*/ 600 w 642"/>
              <a:gd name="T75" fmla="*/ 130 h 379"/>
              <a:gd name="T76" fmla="*/ 587 w 642"/>
              <a:gd name="T77" fmla="*/ 39 h 379"/>
              <a:gd name="T78" fmla="*/ 573 w 642"/>
              <a:gd name="T79" fmla="*/ 38 h 379"/>
              <a:gd name="T80" fmla="*/ 558 w 642"/>
              <a:gd name="T81" fmla="*/ 39 h 379"/>
              <a:gd name="T82" fmla="*/ 546 w 642"/>
              <a:gd name="T83" fmla="*/ 38 h 379"/>
              <a:gd name="T84" fmla="*/ 481 w 642"/>
              <a:gd name="T85" fmla="*/ 38 h 379"/>
              <a:gd name="T86" fmla="*/ 88 w 642"/>
              <a:gd name="T87" fmla="*/ 71 h 379"/>
              <a:gd name="T88" fmla="*/ 71 w 642"/>
              <a:gd name="T89" fmla="*/ 83 h 379"/>
              <a:gd name="T90" fmla="*/ 59 w 642"/>
              <a:gd name="T91" fmla="*/ 106 h 379"/>
              <a:gd name="T92" fmla="*/ 57 w 642"/>
              <a:gd name="T93" fmla="*/ 120 h 379"/>
              <a:gd name="T94" fmla="*/ 64 w 642"/>
              <a:gd name="T95" fmla="*/ 138 h 379"/>
              <a:gd name="T96" fmla="*/ 58 w 642"/>
              <a:gd name="T97" fmla="*/ 168 h 379"/>
              <a:gd name="T98" fmla="*/ 245 w 642"/>
              <a:gd name="T99" fmla="*/ 190 h 379"/>
              <a:gd name="T100" fmla="*/ 544 w 642"/>
              <a:gd name="T101" fmla="*/ 157 h 379"/>
              <a:gd name="T102" fmla="*/ 557 w 642"/>
              <a:gd name="T103" fmla="*/ 158 h 379"/>
              <a:gd name="T104" fmla="*/ 569 w 642"/>
              <a:gd name="T105" fmla="*/ 159 h 379"/>
              <a:gd name="T106" fmla="*/ 584 w 642"/>
              <a:gd name="T107" fmla="*/ 157 h 379"/>
              <a:gd name="T108" fmla="*/ 601 w 642"/>
              <a:gd name="T109" fmla="*/ 148 h 379"/>
              <a:gd name="T110" fmla="*/ 628 w 642"/>
              <a:gd name="T111" fmla="*/ 155 h 379"/>
              <a:gd name="T112" fmla="*/ 105 w 642"/>
              <a:gd name="T113" fmla="*/ 366 h 379"/>
              <a:gd name="T114" fmla="*/ 12 w 642"/>
              <a:gd name="T115" fmla="*/ 364 h 379"/>
              <a:gd name="T116" fmla="*/ 44 w 642"/>
              <a:gd name="T117" fmla="*/ 325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42" h="379">
                <a:moveTo>
                  <a:pt x="56" y="254"/>
                </a:moveTo>
                <a:cubicBezTo>
                  <a:pt x="56" y="264"/>
                  <a:pt x="55" y="274"/>
                  <a:pt x="56" y="284"/>
                </a:cubicBezTo>
                <a:cubicBezTo>
                  <a:pt x="56" y="288"/>
                  <a:pt x="57" y="292"/>
                  <a:pt x="57" y="296"/>
                </a:cubicBezTo>
                <a:cubicBezTo>
                  <a:pt x="58" y="303"/>
                  <a:pt x="60" y="307"/>
                  <a:pt x="68" y="310"/>
                </a:cubicBezTo>
                <a:cubicBezTo>
                  <a:pt x="82" y="314"/>
                  <a:pt x="90" y="324"/>
                  <a:pt x="92" y="338"/>
                </a:cubicBezTo>
                <a:cubicBezTo>
                  <a:pt x="93" y="340"/>
                  <a:pt x="93" y="342"/>
                  <a:pt x="93" y="344"/>
                </a:cubicBezTo>
                <a:cubicBezTo>
                  <a:pt x="94" y="350"/>
                  <a:pt x="97" y="352"/>
                  <a:pt x="102" y="353"/>
                </a:cubicBezTo>
                <a:cubicBezTo>
                  <a:pt x="106" y="353"/>
                  <a:pt x="109" y="353"/>
                  <a:pt x="113" y="354"/>
                </a:cubicBezTo>
                <a:cubicBezTo>
                  <a:pt x="116" y="355"/>
                  <a:pt x="119" y="358"/>
                  <a:pt x="119" y="362"/>
                </a:cubicBezTo>
                <a:cubicBezTo>
                  <a:pt x="119" y="365"/>
                  <a:pt x="117" y="368"/>
                  <a:pt x="114" y="369"/>
                </a:cubicBezTo>
                <a:cubicBezTo>
                  <a:pt x="110" y="370"/>
                  <a:pt x="106" y="371"/>
                  <a:pt x="102" y="372"/>
                </a:cubicBezTo>
                <a:cubicBezTo>
                  <a:pt x="94" y="373"/>
                  <a:pt x="85" y="374"/>
                  <a:pt x="77" y="375"/>
                </a:cubicBezTo>
                <a:cubicBezTo>
                  <a:pt x="57" y="376"/>
                  <a:pt x="37" y="377"/>
                  <a:pt x="18" y="378"/>
                </a:cubicBezTo>
                <a:cubicBezTo>
                  <a:pt x="16" y="378"/>
                  <a:pt x="14" y="379"/>
                  <a:pt x="12" y="378"/>
                </a:cubicBezTo>
                <a:cubicBezTo>
                  <a:pt x="4" y="378"/>
                  <a:pt x="1" y="375"/>
                  <a:pt x="1" y="367"/>
                </a:cubicBezTo>
                <a:cubicBezTo>
                  <a:pt x="0" y="363"/>
                  <a:pt x="2" y="360"/>
                  <a:pt x="6" y="359"/>
                </a:cubicBezTo>
                <a:cubicBezTo>
                  <a:pt x="7" y="359"/>
                  <a:pt x="8" y="358"/>
                  <a:pt x="9" y="358"/>
                </a:cubicBezTo>
                <a:cubicBezTo>
                  <a:pt x="16" y="357"/>
                  <a:pt x="19" y="352"/>
                  <a:pt x="20" y="345"/>
                </a:cubicBezTo>
                <a:cubicBezTo>
                  <a:pt x="20" y="335"/>
                  <a:pt x="24" y="327"/>
                  <a:pt x="32" y="320"/>
                </a:cubicBezTo>
                <a:cubicBezTo>
                  <a:pt x="36" y="317"/>
                  <a:pt x="40" y="314"/>
                  <a:pt x="45" y="313"/>
                </a:cubicBezTo>
                <a:cubicBezTo>
                  <a:pt x="50" y="311"/>
                  <a:pt x="52" y="307"/>
                  <a:pt x="52" y="302"/>
                </a:cubicBezTo>
                <a:cubicBezTo>
                  <a:pt x="52" y="299"/>
                  <a:pt x="52" y="296"/>
                  <a:pt x="52" y="293"/>
                </a:cubicBezTo>
                <a:cubicBezTo>
                  <a:pt x="52" y="259"/>
                  <a:pt x="52" y="225"/>
                  <a:pt x="52" y="191"/>
                </a:cubicBezTo>
                <a:cubicBezTo>
                  <a:pt x="51" y="153"/>
                  <a:pt x="50" y="114"/>
                  <a:pt x="49" y="76"/>
                </a:cubicBezTo>
                <a:cubicBezTo>
                  <a:pt x="49" y="64"/>
                  <a:pt x="48" y="52"/>
                  <a:pt x="47" y="40"/>
                </a:cubicBezTo>
                <a:cubicBezTo>
                  <a:pt x="46" y="34"/>
                  <a:pt x="45" y="30"/>
                  <a:pt x="40" y="27"/>
                </a:cubicBezTo>
                <a:cubicBezTo>
                  <a:pt x="33" y="20"/>
                  <a:pt x="33" y="16"/>
                  <a:pt x="37" y="8"/>
                </a:cubicBezTo>
                <a:cubicBezTo>
                  <a:pt x="41" y="2"/>
                  <a:pt x="45" y="0"/>
                  <a:pt x="51" y="2"/>
                </a:cubicBezTo>
                <a:cubicBezTo>
                  <a:pt x="58" y="5"/>
                  <a:pt x="62" y="10"/>
                  <a:pt x="62" y="17"/>
                </a:cubicBezTo>
                <a:cubicBezTo>
                  <a:pt x="61" y="21"/>
                  <a:pt x="60" y="25"/>
                  <a:pt x="56" y="28"/>
                </a:cubicBezTo>
                <a:cubicBezTo>
                  <a:pt x="52" y="30"/>
                  <a:pt x="52" y="34"/>
                  <a:pt x="52" y="38"/>
                </a:cubicBezTo>
                <a:cubicBezTo>
                  <a:pt x="52" y="47"/>
                  <a:pt x="52" y="55"/>
                  <a:pt x="53" y="64"/>
                </a:cubicBezTo>
                <a:cubicBezTo>
                  <a:pt x="54" y="69"/>
                  <a:pt x="57" y="71"/>
                  <a:pt x="62" y="70"/>
                </a:cubicBezTo>
                <a:cubicBezTo>
                  <a:pt x="76" y="68"/>
                  <a:pt x="90" y="67"/>
                  <a:pt x="104" y="64"/>
                </a:cubicBezTo>
                <a:cubicBezTo>
                  <a:pt x="129" y="59"/>
                  <a:pt x="155" y="57"/>
                  <a:pt x="180" y="54"/>
                </a:cubicBezTo>
                <a:cubicBezTo>
                  <a:pt x="205" y="51"/>
                  <a:pt x="229" y="48"/>
                  <a:pt x="253" y="47"/>
                </a:cubicBezTo>
                <a:cubicBezTo>
                  <a:pt x="278" y="46"/>
                  <a:pt x="303" y="44"/>
                  <a:pt x="327" y="42"/>
                </a:cubicBezTo>
                <a:cubicBezTo>
                  <a:pt x="334" y="42"/>
                  <a:pt x="340" y="41"/>
                  <a:pt x="347" y="41"/>
                </a:cubicBezTo>
                <a:cubicBezTo>
                  <a:pt x="375" y="39"/>
                  <a:pt x="404" y="37"/>
                  <a:pt x="432" y="36"/>
                </a:cubicBezTo>
                <a:cubicBezTo>
                  <a:pt x="467" y="34"/>
                  <a:pt x="503" y="33"/>
                  <a:pt x="538" y="32"/>
                </a:cubicBezTo>
                <a:cubicBezTo>
                  <a:pt x="554" y="31"/>
                  <a:pt x="571" y="32"/>
                  <a:pt x="587" y="32"/>
                </a:cubicBezTo>
                <a:cubicBezTo>
                  <a:pt x="593" y="32"/>
                  <a:pt x="600" y="30"/>
                  <a:pt x="606" y="30"/>
                </a:cubicBezTo>
                <a:cubicBezTo>
                  <a:pt x="608" y="30"/>
                  <a:pt x="610" y="30"/>
                  <a:pt x="612" y="32"/>
                </a:cubicBezTo>
                <a:cubicBezTo>
                  <a:pt x="614" y="34"/>
                  <a:pt x="613" y="36"/>
                  <a:pt x="611" y="38"/>
                </a:cubicBezTo>
                <a:cubicBezTo>
                  <a:pt x="609" y="41"/>
                  <a:pt x="607" y="44"/>
                  <a:pt x="605" y="47"/>
                </a:cubicBezTo>
                <a:cubicBezTo>
                  <a:pt x="594" y="58"/>
                  <a:pt x="583" y="70"/>
                  <a:pt x="572" y="81"/>
                </a:cubicBezTo>
                <a:cubicBezTo>
                  <a:pt x="566" y="88"/>
                  <a:pt x="566" y="89"/>
                  <a:pt x="572" y="97"/>
                </a:cubicBezTo>
                <a:cubicBezTo>
                  <a:pt x="580" y="108"/>
                  <a:pt x="591" y="116"/>
                  <a:pt x="603" y="123"/>
                </a:cubicBezTo>
                <a:cubicBezTo>
                  <a:pt x="615" y="131"/>
                  <a:pt x="625" y="140"/>
                  <a:pt x="636" y="150"/>
                </a:cubicBezTo>
                <a:cubicBezTo>
                  <a:pt x="637" y="151"/>
                  <a:pt x="638" y="152"/>
                  <a:pt x="639" y="153"/>
                </a:cubicBezTo>
                <a:cubicBezTo>
                  <a:pt x="642" y="157"/>
                  <a:pt x="640" y="162"/>
                  <a:pt x="636" y="163"/>
                </a:cubicBezTo>
                <a:cubicBezTo>
                  <a:pt x="632" y="163"/>
                  <a:pt x="628" y="164"/>
                  <a:pt x="624" y="164"/>
                </a:cubicBezTo>
                <a:cubicBezTo>
                  <a:pt x="614" y="162"/>
                  <a:pt x="605" y="163"/>
                  <a:pt x="595" y="164"/>
                </a:cubicBezTo>
                <a:cubicBezTo>
                  <a:pt x="577" y="166"/>
                  <a:pt x="559" y="167"/>
                  <a:pt x="540" y="169"/>
                </a:cubicBezTo>
                <a:cubicBezTo>
                  <a:pt x="526" y="170"/>
                  <a:pt x="512" y="171"/>
                  <a:pt x="498" y="172"/>
                </a:cubicBezTo>
                <a:cubicBezTo>
                  <a:pt x="486" y="173"/>
                  <a:pt x="475" y="174"/>
                  <a:pt x="463" y="175"/>
                </a:cubicBezTo>
                <a:cubicBezTo>
                  <a:pt x="452" y="175"/>
                  <a:pt x="441" y="176"/>
                  <a:pt x="430" y="178"/>
                </a:cubicBezTo>
                <a:cubicBezTo>
                  <a:pt x="375" y="183"/>
                  <a:pt x="320" y="191"/>
                  <a:pt x="265" y="194"/>
                </a:cubicBezTo>
                <a:cubicBezTo>
                  <a:pt x="251" y="195"/>
                  <a:pt x="237" y="197"/>
                  <a:pt x="223" y="198"/>
                </a:cubicBezTo>
                <a:cubicBezTo>
                  <a:pt x="208" y="200"/>
                  <a:pt x="193" y="201"/>
                  <a:pt x="177" y="203"/>
                </a:cubicBezTo>
                <a:cubicBezTo>
                  <a:pt x="148" y="205"/>
                  <a:pt x="119" y="207"/>
                  <a:pt x="90" y="209"/>
                </a:cubicBezTo>
                <a:cubicBezTo>
                  <a:pt x="81" y="210"/>
                  <a:pt x="71" y="211"/>
                  <a:pt x="62" y="212"/>
                </a:cubicBezTo>
                <a:cubicBezTo>
                  <a:pt x="57" y="213"/>
                  <a:pt x="56" y="215"/>
                  <a:pt x="55" y="220"/>
                </a:cubicBezTo>
                <a:cubicBezTo>
                  <a:pt x="55" y="231"/>
                  <a:pt x="55" y="243"/>
                  <a:pt x="56" y="254"/>
                </a:cubicBezTo>
                <a:close/>
                <a:moveTo>
                  <a:pt x="282" y="131"/>
                </a:moveTo>
                <a:cubicBezTo>
                  <a:pt x="283" y="137"/>
                  <a:pt x="283" y="142"/>
                  <a:pt x="285" y="148"/>
                </a:cubicBezTo>
                <a:cubicBezTo>
                  <a:pt x="288" y="164"/>
                  <a:pt x="309" y="166"/>
                  <a:pt x="318" y="155"/>
                </a:cubicBezTo>
                <a:cubicBezTo>
                  <a:pt x="321" y="153"/>
                  <a:pt x="322" y="150"/>
                  <a:pt x="324" y="147"/>
                </a:cubicBezTo>
                <a:cubicBezTo>
                  <a:pt x="325" y="146"/>
                  <a:pt x="326" y="146"/>
                  <a:pt x="327" y="146"/>
                </a:cubicBezTo>
                <a:cubicBezTo>
                  <a:pt x="328" y="146"/>
                  <a:pt x="328" y="148"/>
                  <a:pt x="328" y="149"/>
                </a:cubicBezTo>
                <a:cubicBezTo>
                  <a:pt x="329" y="149"/>
                  <a:pt x="329" y="151"/>
                  <a:pt x="328" y="151"/>
                </a:cubicBezTo>
                <a:cubicBezTo>
                  <a:pt x="323" y="162"/>
                  <a:pt x="316" y="169"/>
                  <a:pt x="304" y="169"/>
                </a:cubicBezTo>
                <a:cubicBezTo>
                  <a:pt x="290" y="170"/>
                  <a:pt x="283" y="165"/>
                  <a:pt x="279" y="152"/>
                </a:cubicBezTo>
                <a:cubicBezTo>
                  <a:pt x="273" y="128"/>
                  <a:pt x="277" y="105"/>
                  <a:pt x="294" y="85"/>
                </a:cubicBezTo>
                <a:cubicBezTo>
                  <a:pt x="302" y="78"/>
                  <a:pt x="311" y="75"/>
                  <a:pt x="321" y="79"/>
                </a:cubicBezTo>
                <a:cubicBezTo>
                  <a:pt x="324" y="80"/>
                  <a:pt x="326" y="82"/>
                  <a:pt x="326" y="85"/>
                </a:cubicBezTo>
                <a:cubicBezTo>
                  <a:pt x="326" y="87"/>
                  <a:pt x="326" y="88"/>
                  <a:pt x="325" y="89"/>
                </a:cubicBezTo>
                <a:cubicBezTo>
                  <a:pt x="324" y="90"/>
                  <a:pt x="322" y="90"/>
                  <a:pt x="321" y="90"/>
                </a:cubicBezTo>
                <a:cubicBezTo>
                  <a:pt x="320" y="90"/>
                  <a:pt x="320" y="89"/>
                  <a:pt x="319" y="89"/>
                </a:cubicBezTo>
                <a:cubicBezTo>
                  <a:pt x="316" y="86"/>
                  <a:pt x="312" y="83"/>
                  <a:pt x="307" y="85"/>
                </a:cubicBezTo>
                <a:cubicBezTo>
                  <a:pt x="302" y="86"/>
                  <a:pt x="298" y="89"/>
                  <a:pt x="295" y="93"/>
                </a:cubicBezTo>
                <a:cubicBezTo>
                  <a:pt x="286" y="104"/>
                  <a:pt x="283" y="117"/>
                  <a:pt x="282" y="131"/>
                </a:cubicBezTo>
                <a:close/>
                <a:moveTo>
                  <a:pt x="214" y="141"/>
                </a:moveTo>
                <a:cubicBezTo>
                  <a:pt x="215" y="121"/>
                  <a:pt x="220" y="103"/>
                  <a:pt x="234" y="88"/>
                </a:cubicBezTo>
                <a:cubicBezTo>
                  <a:pt x="241" y="80"/>
                  <a:pt x="249" y="79"/>
                  <a:pt x="259" y="82"/>
                </a:cubicBezTo>
                <a:cubicBezTo>
                  <a:pt x="262" y="83"/>
                  <a:pt x="264" y="85"/>
                  <a:pt x="264" y="89"/>
                </a:cubicBezTo>
                <a:cubicBezTo>
                  <a:pt x="264" y="90"/>
                  <a:pt x="264" y="92"/>
                  <a:pt x="263" y="93"/>
                </a:cubicBezTo>
                <a:cubicBezTo>
                  <a:pt x="262" y="93"/>
                  <a:pt x="261" y="93"/>
                  <a:pt x="259" y="93"/>
                </a:cubicBezTo>
                <a:cubicBezTo>
                  <a:pt x="259" y="93"/>
                  <a:pt x="258" y="93"/>
                  <a:pt x="258" y="92"/>
                </a:cubicBezTo>
                <a:cubicBezTo>
                  <a:pt x="246" y="85"/>
                  <a:pt x="242" y="85"/>
                  <a:pt x="234" y="96"/>
                </a:cubicBezTo>
                <a:cubicBezTo>
                  <a:pt x="223" y="110"/>
                  <a:pt x="219" y="126"/>
                  <a:pt x="220" y="143"/>
                </a:cubicBezTo>
                <a:cubicBezTo>
                  <a:pt x="221" y="157"/>
                  <a:pt x="234" y="167"/>
                  <a:pt x="248" y="164"/>
                </a:cubicBezTo>
                <a:cubicBezTo>
                  <a:pt x="251" y="164"/>
                  <a:pt x="253" y="162"/>
                  <a:pt x="256" y="160"/>
                </a:cubicBezTo>
                <a:cubicBezTo>
                  <a:pt x="257" y="159"/>
                  <a:pt x="258" y="157"/>
                  <a:pt x="260" y="156"/>
                </a:cubicBezTo>
                <a:cubicBezTo>
                  <a:pt x="261" y="155"/>
                  <a:pt x="262" y="155"/>
                  <a:pt x="264" y="155"/>
                </a:cubicBezTo>
                <a:cubicBezTo>
                  <a:pt x="264" y="156"/>
                  <a:pt x="265" y="159"/>
                  <a:pt x="264" y="160"/>
                </a:cubicBezTo>
                <a:cubicBezTo>
                  <a:pt x="261" y="165"/>
                  <a:pt x="257" y="169"/>
                  <a:pt x="252" y="171"/>
                </a:cubicBezTo>
                <a:cubicBezTo>
                  <a:pt x="241" y="174"/>
                  <a:pt x="231" y="170"/>
                  <a:pt x="222" y="164"/>
                </a:cubicBezTo>
                <a:cubicBezTo>
                  <a:pt x="219" y="162"/>
                  <a:pt x="217" y="158"/>
                  <a:pt x="216" y="154"/>
                </a:cubicBezTo>
                <a:cubicBezTo>
                  <a:pt x="214" y="150"/>
                  <a:pt x="214" y="145"/>
                  <a:pt x="214" y="141"/>
                </a:cubicBezTo>
                <a:close/>
                <a:moveTo>
                  <a:pt x="201" y="104"/>
                </a:moveTo>
                <a:cubicBezTo>
                  <a:pt x="201" y="109"/>
                  <a:pt x="202" y="116"/>
                  <a:pt x="203" y="123"/>
                </a:cubicBezTo>
                <a:cubicBezTo>
                  <a:pt x="204" y="143"/>
                  <a:pt x="197" y="160"/>
                  <a:pt x="180" y="172"/>
                </a:cubicBezTo>
                <a:cubicBezTo>
                  <a:pt x="174" y="176"/>
                  <a:pt x="168" y="177"/>
                  <a:pt x="160" y="176"/>
                </a:cubicBezTo>
                <a:cubicBezTo>
                  <a:pt x="155" y="174"/>
                  <a:pt x="151" y="171"/>
                  <a:pt x="150" y="166"/>
                </a:cubicBezTo>
                <a:cubicBezTo>
                  <a:pt x="149" y="159"/>
                  <a:pt x="148" y="152"/>
                  <a:pt x="148" y="145"/>
                </a:cubicBezTo>
                <a:cubicBezTo>
                  <a:pt x="148" y="132"/>
                  <a:pt x="149" y="120"/>
                  <a:pt x="150" y="107"/>
                </a:cubicBezTo>
                <a:cubicBezTo>
                  <a:pt x="150" y="102"/>
                  <a:pt x="151" y="97"/>
                  <a:pt x="152" y="92"/>
                </a:cubicBezTo>
                <a:cubicBezTo>
                  <a:pt x="152" y="89"/>
                  <a:pt x="152" y="85"/>
                  <a:pt x="157" y="86"/>
                </a:cubicBezTo>
                <a:cubicBezTo>
                  <a:pt x="160" y="87"/>
                  <a:pt x="159" y="91"/>
                  <a:pt x="158" y="94"/>
                </a:cubicBezTo>
                <a:cubicBezTo>
                  <a:pt x="157" y="108"/>
                  <a:pt x="155" y="122"/>
                  <a:pt x="154" y="136"/>
                </a:cubicBezTo>
                <a:cubicBezTo>
                  <a:pt x="153" y="144"/>
                  <a:pt x="154" y="152"/>
                  <a:pt x="155" y="160"/>
                </a:cubicBezTo>
                <a:cubicBezTo>
                  <a:pt x="156" y="166"/>
                  <a:pt x="159" y="168"/>
                  <a:pt x="166" y="169"/>
                </a:cubicBezTo>
                <a:cubicBezTo>
                  <a:pt x="171" y="169"/>
                  <a:pt x="176" y="167"/>
                  <a:pt x="181" y="164"/>
                </a:cubicBezTo>
                <a:cubicBezTo>
                  <a:pt x="192" y="155"/>
                  <a:pt x="197" y="143"/>
                  <a:pt x="198" y="129"/>
                </a:cubicBezTo>
                <a:cubicBezTo>
                  <a:pt x="198" y="124"/>
                  <a:pt x="197" y="118"/>
                  <a:pt x="196" y="113"/>
                </a:cubicBezTo>
                <a:cubicBezTo>
                  <a:pt x="196" y="106"/>
                  <a:pt x="194" y="99"/>
                  <a:pt x="198" y="92"/>
                </a:cubicBezTo>
                <a:cubicBezTo>
                  <a:pt x="199" y="91"/>
                  <a:pt x="200" y="91"/>
                  <a:pt x="201" y="91"/>
                </a:cubicBezTo>
                <a:cubicBezTo>
                  <a:pt x="201" y="91"/>
                  <a:pt x="202" y="92"/>
                  <a:pt x="202" y="93"/>
                </a:cubicBezTo>
                <a:cubicBezTo>
                  <a:pt x="202" y="96"/>
                  <a:pt x="201" y="99"/>
                  <a:pt x="201" y="104"/>
                </a:cubicBezTo>
                <a:close/>
                <a:moveTo>
                  <a:pt x="411" y="91"/>
                </a:moveTo>
                <a:cubicBezTo>
                  <a:pt x="411" y="100"/>
                  <a:pt x="415" y="104"/>
                  <a:pt x="422" y="106"/>
                </a:cubicBezTo>
                <a:cubicBezTo>
                  <a:pt x="425" y="106"/>
                  <a:pt x="429" y="106"/>
                  <a:pt x="432" y="106"/>
                </a:cubicBezTo>
                <a:cubicBezTo>
                  <a:pt x="437" y="107"/>
                  <a:pt x="442" y="108"/>
                  <a:pt x="447" y="109"/>
                </a:cubicBezTo>
                <a:cubicBezTo>
                  <a:pt x="456" y="112"/>
                  <a:pt x="460" y="119"/>
                  <a:pt x="459" y="129"/>
                </a:cubicBezTo>
                <a:cubicBezTo>
                  <a:pt x="458" y="133"/>
                  <a:pt x="457" y="137"/>
                  <a:pt x="456" y="141"/>
                </a:cubicBezTo>
                <a:cubicBezTo>
                  <a:pt x="451" y="154"/>
                  <a:pt x="442" y="159"/>
                  <a:pt x="429" y="158"/>
                </a:cubicBezTo>
                <a:cubicBezTo>
                  <a:pt x="424" y="158"/>
                  <a:pt x="420" y="157"/>
                  <a:pt x="416" y="155"/>
                </a:cubicBezTo>
                <a:cubicBezTo>
                  <a:pt x="410" y="154"/>
                  <a:pt x="408" y="149"/>
                  <a:pt x="408" y="143"/>
                </a:cubicBezTo>
                <a:cubicBezTo>
                  <a:pt x="409" y="140"/>
                  <a:pt x="411" y="138"/>
                  <a:pt x="415" y="138"/>
                </a:cubicBezTo>
                <a:cubicBezTo>
                  <a:pt x="418" y="139"/>
                  <a:pt x="419" y="141"/>
                  <a:pt x="417" y="144"/>
                </a:cubicBezTo>
                <a:cubicBezTo>
                  <a:pt x="416" y="147"/>
                  <a:pt x="417" y="149"/>
                  <a:pt x="419" y="150"/>
                </a:cubicBezTo>
                <a:cubicBezTo>
                  <a:pt x="426" y="154"/>
                  <a:pt x="432" y="154"/>
                  <a:pt x="440" y="152"/>
                </a:cubicBezTo>
                <a:cubicBezTo>
                  <a:pt x="444" y="150"/>
                  <a:pt x="448" y="148"/>
                  <a:pt x="449" y="143"/>
                </a:cubicBezTo>
                <a:cubicBezTo>
                  <a:pt x="451" y="140"/>
                  <a:pt x="452" y="137"/>
                  <a:pt x="453" y="133"/>
                </a:cubicBezTo>
                <a:cubicBezTo>
                  <a:pt x="455" y="124"/>
                  <a:pt x="452" y="119"/>
                  <a:pt x="442" y="116"/>
                </a:cubicBezTo>
                <a:cubicBezTo>
                  <a:pt x="439" y="115"/>
                  <a:pt x="436" y="115"/>
                  <a:pt x="432" y="114"/>
                </a:cubicBezTo>
                <a:cubicBezTo>
                  <a:pt x="430" y="114"/>
                  <a:pt x="427" y="114"/>
                  <a:pt x="425" y="114"/>
                </a:cubicBezTo>
                <a:cubicBezTo>
                  <a:pt x="409" y="112"/>
                  <a:pt x="402" y="103"/>
                  <a:pt x="406" y="88"/>
                </a:cubicBezTo>
                <a:cubicBezTo>
                  <a:pt x="408" y="81"/>
                  <a:pt x="411" y="74"/>
                  <a:pt x="416" y="69"/>
                </a:cubicBezTo>
                <a:cubicBezTo>
                  <a:pt x="422" y="62"/>
                  <a:pt x="430" y="57"/>
                  <a:pt x="440" y="61"/>
                </a:cubicBezTo>
                <a:cubicBezTo>
                  <a:pt x="443" y="62"/>
                  <a:pt x="445" y="64"/>
                  <a:pt x="444" y="67"/>
                </a:cubicBezTo>
                <a:cubicBezTo>
                  <a:pt x="444" y="69"/>
                  <a:pt x="443" y="70"/>
                  <a:pt x="442" y="70"/>
                </a:cubicBezTo>
                <a:cubicBezTo>
                  <a:pt x="440" y="70"/>
                  <a:pt x="439" y="69"/>
                  <a:pt x="438" y="68"/>
                </a:cubicBezTo>
                <a:cubicBezTo>
                  <a:pt x="430" y="65"/>
                  <a:pt x="427" y="66"/>
                  <a:pt x="422" y="71"/>
                </a:cubicBezTo>
                <a:cubicBezTo>
                  <a:pt x="416" y="77"/>
                  <a:pt x="412" y="84"/>
                  <a:pt x="411" y="91"/>
                </a:cubicBezTo>
                <a:close/>
                <a:moveTo>
                  <a:pt x="493" y="147"/>
                </a:moveTo>
                <a:cubicBezTo>
                  <a:pt x="497" y="146"/>
                  <a:pt x="502" y="146"/>
                  <a:pt x="508" y="145"/>
                </a:cubicBezTo>
                <a:cubicBezTo>
                  <a:pt x="515" y="143"/>
                  <a:pt x="518" y="139"/>
                  <a:pt x="519" y="132"/>
                </a:cubicBezTo>
                <a:cubicBezTo>
                  <a:pt x="520" y="126"/>
                  <a:pt x="518" y="120"/>
                  <a:pt x="512" y="117"/>
                </a:cubicBezTo>
                <a:cubicBezTo>
                  <a:pt x="508" y="114"/>
                  <a:pt x="504" y="113"/>
                  <a:pt x="499" y="112"/>
                </a:cubicBezTo>
                <a:cubicBezTo>
                  <a:pt x="497" y="111"/>
                  <a:pt x="494" y="111"/>
                  <a:pt x="492" y="111"/>
                </a:cubicBezTo>
                <a:cubicBezTo>
                  <a:pt x="483" y="109"/>
                  <a:pt x="476" y="103"/>
                  <a:pt x="475" y="93"/>
                </a:cubicBezTo>
                <a:cubicBezTo>
                  <a:pt x="474" y="82"/>
                  <a:pt x="477" y="71"/>
                  <a:pt x="487" y="64"/>
                </a:cubicBezTo>
                <a:cubicBezTo>
                  <a:pt x="494" y="58"/>
                  <a:pt x="502" y="58"/>
                  <a:pt x="510" y="61"/>
                </a:cubicBezTo>
                <a:cubicBezTo>
                  <a:pt x="514" y="63"/>
                  <a:pt x="517" y="65"/>
                  <a:pt x="517" y="70"/>
                </a:cubicBezTo>
                <a:cubicBezTo>
                  <a:pt x="518" y="71"/>
                  <a:pt x="517" y="72"/>
                  <a:pt x="516" y="74"/>
                </a:cubicBezTo>
                <a:cubicBezTo>
                  <a:pt x="516" y="74"/>
                  <a:pt x="514" y="74"/>
                  <a:pt x="514" y="73"/>
                </a:cubicBezTo>
                <a:cubicBezTo>
                  <a:pt x="512" y="72"/>
                  <a:pt x="512" y="71"/>
                  <a:pt x="511" y="70"/>
                </a:cubicBezTo>
                <a:cubicBezTo>
                  <a:pt x="504" y="63"/>
                  <a:pt x="497" y="63"/>
                  <a:pt x="491" y="68"/>
                </a:cubicBezTo>
                <a:cubicBezTo>
                  <a:pt x="484" y="73"/>
                  <a:pt x="481" y="80"/>
                  <a:pt x="481" y="88"/>
                </a:cubicBezTo>
                <a:cubicBezTo>
                  <a:pt x="482" y="97"/>
                  <a:pt x="486" y="102"/>
                  <a:pt x="495" y="104"/>
                </a:cubicBezTo>
                <a:cubicBezTo>
                  <a:pt x="501" y="105"/>
                  <a:pt x="507" y="106"/>
                  <a:pt x="512" y="108"/>
                </a:cubicBezTo>
                <a:cubicBezTo>
                  <a:pt x="523" y="113"/>
                  <a:pt x="527" y="121"/>
                  <a:pt x="525" y="131"/>
                </a:cubicBezTo>
                <a:cubicBezTo>
                  <a:pt x="524" y="142"/>
                  <a:pt x="517" y="149"/>
                  <a:pt x="507" y="150"/>
                </a:cubicBezTo>
                <a:cubicBezTo>
                  <a:pt x="500" y="151"/>
                  <a:pt x="493" y="153"/>
                  <a:pt x="486" y="153"/>
                </a:cubicBezTo>
                <a:cubicBezTo>
                  <a:pt x="478" y="153"/>
                  <a:pt x="474" y="147"/>
                  <a:pt x="475" y="140"/>
                </a:cubicBezTo>
                <a:cubicBezTo>
                  <a:pt x="475" y="138"/>
                  <a:pt x="476" y="137"/>
                  <a:pt x="477" y="136"/>
                </a:cubicBezTo>
                <a:cubicBezTo>
                  <a:pt x="478" y="135"/>
                  <a:pt x="479" y="134"/>
                  <a:pt x="481" y="135"/>
                </a:cubicBezTo>
                <a:cubicBezTo>
                  <a:pt x="482" y="135"/>
                  <a:pt x="482" y="136"/>
                  <a:pt x="483" y="138"/>
                </a:cubicBezTo>
                <a:cubicBezTo>
                  <a:pt x="483" y="138"/>
                  <a:pt x="483" y="138"/>
                  <a:pt x="483" y="139"/>
                </a:cubicBezTo>
                <a:cubicBezTo>
                  <a:pt x="483" y="145"/>
                  <a:pt x="484" y="147"/>
                  <a:pt x="488" y="147"/>
                </a:cubicBezTo>
                <a:cubicBezTo>
                  <a:pt x="489" y="147"/>
                  <a:pt x="490" y="147"/>
                  <a:pt x="493" y="147"/>
                </a:cubicBezTo>
                <a:close/>
                <a:moveTo>
                  <a:pt x="344" y="120"/>
                </a:moveTo>
                <a:cubicBezTo>
                  <a:pt x="345" y="107"/>
                  <a:pt x="346" y="94"/>
                  <a:pt x="347" y="81"/>
                </a:cubicBezTo>
                <a:cubicBezTo>
                  <a:pt x="348" y="74"/>
                  <a:pt x="350" y="73"/>
                  <a:pt x="357" y="71"/>
                </a:cubicBezTo>
                <a:cubicBezTo>
                  <a:pt x="362" y="70"/>
                  <a:pt x="367" y="69"/>
                  <a:pt x="373" y="68"/>
                </a:cubicBezTo>
                <a:cubicBezTo>
                  <a:pt x="375" y="68"/>
                  <a:pt x="378" y="68"/>
                  <a:pt x="380" y="69"/>
                </a:cubicBezTo>
                <a:cubicBezTo>
                  <a:pt x="381" y="70"/>
                  <a:pt x="382" y="72"/>
                  <a:pt x="382" y="74"/>
                </a:cubicBezTo>
                <a:cubicBezTo>
                  <a:pt x="382" y="75"/>
                  <a:pt x="380" y="76"/>
                  <a:pt x="379" y="76"/>
                </a:cubicBezTo>
                <a:cubicBezTo>
                  <a:pt x="372" y="74"/>
                  <a:pt x="366" y="77"/>
                  <a:pt x="360" y="78"/>
                </a:cubicBezTo>
                <a:cubicBezTo>
                  <a:pt x="356" y="79"/>
                  <a:pt x="354" y="81"/>
                  <a:pt x="354" y="85"/>
                </a:cubicBezTo>
                <a:cubicBezTo>
                  <a:pt x="351" y="108"/>
                  <a:pt x="345" y="107"/>
                  <a:pt x="373" y="105"/>
                </a:cubicBezTo>
                <a:cubicBezTo>
                  <a:pt x="375" y="105"/>
                  <a:pt x="378" y="104"/>
                  <a:pt x="380" y="103"/>
                </a:cubicBezTo>
                <a:cubicBezTo>
                  <a:pt x="382" y="103"/>
                  <a:pt x="385" y="100"/>
                  <a:pt x="386" y="104"/>
                </a:cubicBezTo>
                <a:cubicBezTo>
                  <a:pt x="387" y="105"/>
                  <a:pt x="384" y="107"/>
                  <a:pt x="383" y="108"/>
                </a:cubicBezTo>
                <a:cubicBezTo>
                  <a:pt x="379" y="112"/>
                  <a:pt x="374" y="113"/>
                  <a:pt x="369" y="114"/>
                </a:cubicBezTo>
                <a:cubicBezTo>
                  <a:pt x="365" y="114"/>
                  <a:pt x="362" y="114"/>
                  <a:pt x="358" y="114"/>
                </a:cubicBezTo>
                <a:cubicBezTo>
                  <a:pt x="353" y="115"/>
                  <a:pt x="351" y="117"/>
                  <a:pt x="350" y="122"/>
                </a:cubicBezTo>
                <a:cubicBezTo>
                  <a:pt x="350" y="128"/>
                  <a:pt x="350" y="135"/>
                  <a:pt x="350" y="141"/>
                </a:cubicBezTo>
                <a:cubicBezTo>
                  <a:pt x="351" y="147"/>
                  <a:pt x="356" y="150"/>
                  <a:pt x="362" y="148"/>
                </a:cubicBezTo>
                <a:cubicBezTo>
                  <a:pt x="370" y="146"/>
                  <a:pt x="379" y="144"/>
                  <a:pt x="386" y="137"/>
                </a:cubicBezTo>
                <a:cubicBezTo>
                  <a:pt x="386" y="136"/>
                  <a:pt x="388" y="137"/>
                  <a:pt x="390" y="137"/>
                </a:cubicBezTo>
                <a:cubicBezTo>
                  <a:pt x="389" y="138"/>
                  <a:pt x="390" y="140"/>
                  <a:pt x="389" y="141"/>
                </a:cubicBezTo>
                <a:cubicBezTo>
                  <a:pt x="385" y="144"/>
                  <a:pt x="381" y="148"/>
                  <a:pt x="377" y="150"/>
                </a:cubicBezTo>
                <a:cubicBezTo>
                  <a:pt x="372" y="153"/>
                  <a:pt x="367" y="154"/>
                  <a:pt x="362" y="156"/>
                </a:cubicBezTo>
                <a:cubicBezTo>
                  <a:pt x="353" y="159"/>
                  <a:pt x="345" y="154"/>
                  <a:pt x="344" y="145"/>
                </a:cubicBezTo>
                <a:cubicBezTo>
                  <a:pt x="344" y="136"/>
                  <a:pt x="344" y="128"/>
                  <a:pt x="344" y="120"/>
                </a:cubicBezTo>
                <a:cubicBezTo>
                  <a:pt x="344" y="120"/>
                  <a:pt x="344" y="120"/>
                  <a:pt x="344" y="120"/>
                </a:cubicBezTo>
                <a:close/>
                <a:moveTo>
                  <a:pt x="107" y="183"/>
                </a:moveTo>
                <a:cubicBezTo>
                  <a:pt x="94" y="183"/>
                  <a:pt x="86" y="178"/>
                  <a:pt x="82" y="168"/>
                </a:cubicBezTo>
                <a:cubicBezTo>
                  <a:pt x="80" y="163"/>
                  <a:pt x="81" y="157"/>
                  <a:pt x="84" y="152"/>
                </a:cubicBezTo>
                <a:cubicBezTo>
                  <a:pt x="84" y="152"/>
                  <a:pt x="86" y="151"/>
                  <a:pt x="86" y="152"/>
                </a:cubicBezTo>
                <a:cubicBezTo>
                  <a:pt x="87" y="152"/>
                  <a:pt x="88" y="153"/>
                  <a:pt x="89" y="153"/>
                </a:cubicBezTo>
                <a:cubicBezTo>
                  <a:pt x="89" y="155"/>
                  <a:pt x="89" y="157"/>
                  <a:pt x="89" y="159"/>
                </a:cubicBezTo>
                <a:cubicBezTo>
                  <a:pt x="88" y="169"/>
                  <a:pt x="91" y="175"/>
                  <a:pt x="100" y="177"/>
                </a:cubicBezTo>
                <a:cubicBezTo>
                  <a:pt x="113" y="181"/>
                  <a:pt x="123" y="177"/>
                  <a:pt x="132" y="168"/>
                </a:cubicBezTo>
                <a:cubicBezTo>
                  <a:pt x="136" y="165"/>
                  <a:pt x="137" y="161"/>
                  <a:pt x="137" y="156"/>
                </a:cubicBezTo>
                <a:cubicBezTo>
                  <a:pt x="137" y="149"/>
                  <a:pt x="134" y="143"/>
                  <a:pt x="126" y="142"/>
                </a:cubicBezTo>
                <a:cubicBezTo>
                  <a:pt x="121" y="141"/>
                  <a:pt x="116" y="141"/>
                  <a:pt x="111" y="142"/>
                </a:cubicBezTo>
                <a:cubicBezTo>
                  <a:pt x="108" y="142"/>
                  <a:pt x="104" y="143"/>
                  <a:pt x="101" y="144"/>
                </a:cubicBezTo>
                <a:cubicBezTo>
                  <a:pt x="93" y="145"/>
                  <a:pt x="88" y="143"/>
                  <a:pt x="86" y="135"/>
                </a:cubicBezTo>
                <a:cubicBezTo>
                  <a:pt x="84" y="122"/>
                  <a:pt x="87" y="109"/>
                  <a:pt x="94" y="99"/>
                </a:cubicBezTo>
                <a:cubicBezTo>
                  <a:pt x="102" y="87"/>
                  <a:pt x="123" y="88"/>
                  <a:pt x="131" y="100"/>
                </a:cubicBezTo>
                <a:cubicBezTo>
                  <a:pt x="132" y="100"/>
                  <a:pt x="132" y="102"/>
                  <a:pt x="132" y="103"/>
                </a:cubicBezTo>
                <a:cubicBezTo>
                  <a:pt x="132" y="103"/>
                  <a:pt x="132" y="105"/>
                  <a:pt x="132" y="105"/>
                </a:cubicBezTo>
                <a:cubicBezTo>
                  <a:pt x="131" y="106"/>
                  <a:pt x="130" y="106"/>
                  <a:pt x="129" y="106"/>
                </a:cubicBezTo>
                <a:cubicBezTo>
                  <a:pt x="128" y="105"/>
                  <a:pt x="127" y="103"/>
                  <a:pt x="126" y="102"/>
                </a:cubicBezTo>
                <a:cubicBezTo>
                  <a:pt x="112" y="91"/>
                  <a:pt x="95" y="97"/>
                  <a:pt x="92" y="115"/>
                </a:cubicBezTo>
                <a:cubicBezTo>
                  <a:pt x="91" y="120"/>
                  <a:pt x="92" y="125"/>
                  <a:pt x="93" y="130"/>
                </a:cubicBezTo>
                <a:cubicBezTo>
                  <a:pt x="94" y="135"/>
                  <a:pt x="97" y="137"/>
                  <a:pt x="102" y="136"/>
                </a:cubicBezTo>
                <a:cubicBezTo>
                  <a:pt x="105" y="136"/>
                  <a:pt x="109" y="135"/>
                  <a:pt x="112" y="134"/>
                </a:cubicBezTo>
                <a:cubicBezTo>
                  <a:pt x="117" y="134"/>
                  <a:pt x="121" y="133"/>
                  <a:pt x="126" y="134"/>
                </a:cubicBezTo>
                <a:cubicBezTo>
                  <a:pt x="137" y="135"/>
                  <a:pt x="145" y="145"/>
                  <a:pt x="143" y="156"/>
                </a:cubicBezTo>
                <a:cubicBezTo>
                  <a:pt x="142" y="164"/>
                  <a:pt x="139" y="171"/>
                  <a:pt x="132" y="175"/>
                </a:cubicBezTo>
                <a:cubicBezTo>
                  <a:pt x="124" y="180"/>
                  <a:pt x="116" y="184"/>
                  <a:pt x="107" y="183"/>
                </a:cubicBezTo>
                <a:close/>
                <a:moveTo>
                  <a:pt x="618" y="144"/>
                </a:moveTo>
                <a:cubicBezTo>
                  <a:pt x="612" y="139"/>
                  <a:pt x="607" y="134"/>
                  <a:pt x="600" y="130"/>
                </a:cubicBezTo>
                <a:cubicBezTo>
                  <a:pt x="586" y="119"/>
                  <a:pt x="571" y="109"/>
                  <a:pt x="560" y="94"/>
                </a:cubicBezTo>
                <a:cubicBezTo>
                  <a:pt x="557" y="89"/>
                  <a:pt x="557" y="87"/>
                  <a:pt x="560" y="83"/>
                </a:cubicBezTo>
                <a:cubicBezTo>
                  <a:pt x="566" y="77"/>
                  <a:pt x="572" y="72"/>
                  <a:pt x="578" y="66"/>
                </a:cubicBezTo>
                <a:cubicBezTo>
                  <a:pt x="585" y="60"/>
                  <a:pt x="589" y="52"/>
                  <a:pt x="593" y="44"/>
                </a:cubicBezTo>
                <a:cubicBezTo>
                  <a:pt x="594" y="42"/>
                  <a:pt x="593" y="40"/>
                  <a:pt x="593" y="38"/>
                </a:cubicBezTo>
                <a:cubicBezTo>
                  <a:pt x="591" y="39"/>
                  <a:pt x="588" y="38"/>
                  <a:pt x="587" y="39"/>
                </a:cubicBezTo>
                <a:cubicBezTo>
                  <a:pt x="584" y="43"/>
                  <a:pt x="582" y="47"/>
                  <a:pt x="579" y="50"/>
                </a:cubicBezTo>
                <a:cubicBezTo>
                  <a:pt x="576" y="54"/>
                  <a:pt x="576" y="59"/>
                  <a:pt x="571" y="61"/>
                </a:cubicBezTo>
                <a:cubicBezTo>
                  <a:pt x="567" y="55"/>
                  <a:pt x="572" y="51"/>
                  <a:pt x="574" y="47"/>
                </a:cubicBezTo>
                <a:cubicBezTo>
                  <a:pt x="575" y="45"/>
                  <a:pt x="576" y="44"/>
                  <a:pt x="577" y="42"/>
                </a:cubicBezTo>
                <a:cubicBezTo>
                  <a:pt x="577" y="41"/>
                  <a:pt x="577" y="39"/>
                  <a:pt x="577" y="39"/>
                </a:cubicBezTo>
                <a:cubicBezTo>
                  <a:pt x="576" y="38"/>
                  <a:pt x="574" y="37"/>
                  <a:pt x="573" y="38"/>
                </a:cubicBezTo>
                <a:cubicBezTo>
                  <a:pt x="570" y="39"/>
                  <a:pt x="568" y="41"/>
                  <a:pt x="566" y="43"/>
                </a:cubicBezTo>
                <a:cubicBezTo>
                  <a:pt x="563" y="48"/>
                  <a:pt x="560" y="54"/>
                  <a:pt x="556" y="58"/>
                </a:cubicBezTo>
                <a:cubicBezTo>
                  <a:pt x="556" y="59"/>
                  <a:pt x="554" y="59"/>
                  <a:pt x="554" y="59"/>
                </a:cubicBezTo>
                <a:cubicBezTo>
                  <a:pt x="553" y="58"/>
                  <a:pt x="553" y="57"/>
                  <a:pt x="553" y="56"/>
                </a:cubicBezTo>
                <a:cubicBezTo>
                  <a:pt x="553" y="56"/>
                  <a:pt x="553" y="55"/>
                  <a:pt x="553" y="55"/>
                </a:cubicBezTo>
                <a:cubicBezTo>
                  <a:pt x="555" y="49"/>
                  <a:pt x="562" y="46"/>
                  <a:pt x="558" y="39"/>
                </a:cubicBezTo>
                <a:cubicBezTo>
                  <a:pt x="552" y="41"/>
                  <a:pt x="552" y="48"/>
                  <a:pt x="548" y="52"/>
                </a:cubicBezTo>
                <a:cubicBezTo>
                  <a:pt x="548" y="52"/>
                  <a:pt x="547" y="54"/>
                  <a:pt x="546" y="54"/>
                </a:cubicBezTo>
                <a:cubicBezTo>
                  <a:pt x="545" y="55"/>
                  <a:pt x="543" y="56"/>
                  <a:pt x="541" y="57"/>
                </a:cubicBezTo>
                <a:cubicBezTo>
                  <a:pt x="541" y="55"/>
                  <a:pt x="540" y="53"/>
                  <a:pt x="541" y="51"/>
                </a:cubicBezTo>
                <a:cubicBezTo>
                  <a:pt x="543" y="48"/>
                  <a:pt x="545" y="45"/>
                  <a:pt x="547" y="42"/>
                </a:cubicBezTo>
                <a:cubicBezTo>
                  <a:pt x="547" y="41"/>
                  <a:pt x="546" y="39"/>
                  <a:pt x="546" y="38"/>
                </a:cubicBezTo>
                <a:cubicBezTo>
                  <a:pt x="545" y="38"/>
                  <a:pt x="542" y="37"/>
                  <a:pt x="541" y="38"/>
                </a:cubicBezTo>
                <a:cubicBezTo>
                  <a:pt x="539" y="41"/>
                  <a:pt x="536" y="44"/>
                  <a:pt x="533" y="47"/>
                </a:cubicBezTo>
                <a:cubicBezTo>
                  <a:pt x="533" y="48"/>
                  <a:pt x="531" y="48"/>
                  <a:pt x="531" y="48"/>
                </a:cubicBezTo>
                <a:cubicBezTo>
                  <a:pt x="530" y="47"/>
                  <a:pt x="529" y="46"/>
                  <a:pt x="529" y="45"/>
                </a:cubicBezTo>
                <a:cubicBezTo>
                  <a:pt x="530" y="37"/>
                  <a:pt x="530" y="37"/>
                  <a:pt x="525" y="37"/>
                </a:cubicBezTo>
                <a:cubicBezTo>
                  <a:pt x="510" y="38"/>
                  <a:pt x="495" y="38"/>
                  <a:pt x="481" y="38"/>
                </a:cubicBezTo>
                <a:cubicBezTo>
                  <a:pt x="456" y="40"/>
                  <a:pt x="432" y="42"/>
                  <a:pt x="408" y="43"/>
                </a:cubicBezTo>
                <a:cubicBezTo>
                  <a:pt x="381" y="45"/>
                  <a:pt x="353" y="46"/>
                  <a:pt x="326" y="47"/>
                </a:cubicBezTo>
                <a:cubicBezTo>
                  <a:pt x="302" y="49"/>
                  <a:pt x="279" y="52"/>
                  <a:pt x="255" y="53"/>
                </a:cubicBezTo>
                <a:cubicBezTo>
                  <a:pt x="231" y="54"/>
                  <a:pt x="207" y="56"/>
                  <a:pt x="183" y="59"/>
                </a:cubicBezTo>
                <a:cubicBezTo>
                  <a:pt x="169" y="61"/>
                  <a:pt x="155" y="61"/>
                  <a:pt x="142" y="63"/>
                </a:cubicBezTo>
                <a:cubicBezTo>
                  <a:pt x="124" y="66"/>
                  <a:pt x="106" y="68"/>
                  <a:pt x="88" y="71"/>
                </a:cubicBezTo>
                <a:cubicBezTo>
                  <a:pt x="78" y="73"/>
                  <a:pt x="69" y="76"/>
                  <a:pt x="60" y="78"/>
                </a:cubicBezTo>
                <a:cubicBezTo>
                  <a:pt x="58" y="78"/>
                  <a:pt x="57" y="79"/>
                  <a:pt x="56" y="80"/>
                </a:cubicBezTo>
                <a:cubicBezTo>
                  <a:pt x="56" y="81"/>
                  <a:pt x="56" y="83"/>
                  <a:pt x="56" y="85"/>
                </a:cubicBezTo>
                <a:cubicBezTo>
                  <a:pt x="57" y="85"/>
                  <a:pt x="58" y="86"/>
                  <a:pt x="59" y="86"/>
                </a:cubicBezTo>
                <a:cubicBezTo>
                  <a:pt x="62" y="85"/>
                  <a:pt x="65" y="83"/>
                  <a:pt x="68" y="82"/>
                </a:cubicBezTo>
                <a:cubicBezTo>
                  <a:pt x="69" y="82"/>
                  <a:pt x="71" y="82"/>
                  <a:pt x="71" y="83"/>
                </a:cubicBezTo>
                <a:cubicBezTo>
                  <a:pt x="71" y="84"/>
                  <a:pt x="72" y="86"/>
                  <a:pt x="71" y="86"/>
                </a:cubicBezTo>
                <a:cubicBezTo>
                  <a:pt x="68" y="91"/>
                  <a:pt x="62" y="92"/>
                  <a:pt x="58" y="98"/>
                </a:cubicBezTo>
                <a:cubicBezTo>
                  <a:pt x="62" y="97"/>
                  <a:pt x="64" y="96"/>
                  <a:pt x="67" y="96"/>
                </a:cubicBezTo>
                <a:cubicBezTo>
                  <a:pt x="70" y="96"/>
                  <a:pt x="71" y="98"/>
                  <a:pt x="70" y="101"/>
                </a:cubicBezTo>
                <a:cubicBezTo>
                  <a:pt x="69" y="103"/>
                  <a:pt x="69" y="104"/>
                  <a:pt x="69" y="106"/>
                </a:cubicBezTo>
                <a:cubicBezTo>
                  <a:pt x="65" y="106"/>
                  <a:pt x="62" y="106"/>
                  <a:pt x="59" y="106"/>
                </a:cubicBezTo>
                <a:cubicBezTo>
                  <a:pt x="58" y="106"/>
                  <a:pt x="58" y="108"/>
                  <a:pt x="58" y="108"/>
                </a:cubicBezTo>
                <a:cubicBezTo>
                  <a:pt x="58" y="109"/>
                  <a:pt x="59" y="109"/>
                  <a:pt x="59" y="109"/>
                </a:cubicBezTo>
                <a:cubicBezTo>
                  <a:pt x="62" y="108"/>
                  <a:pt x="65" y="107"/>
                  <a:pt x="68" y="105"/>
                </a:cubicBezTo>
                <a:cubicBezTo>
                  <a:pt x="71" y="107"/>
                  <a:pt x="73" y="109"/>
                  <a:pt x="70" y="111"/>
                </a:cubicBezTo>
                <a:cubicBezTo>
                  <a:pt x="67" y="114"/>
                  <a:pt x="62" y="115"/>
                  <a:pt x="58" y="118"/>
                </a:cubicBezTo>
                <a:cubicBezTo>
                  <a:pt x="58" y="118"/>
                  <a:pt x="57" y="119"/>
                  <a:pt x="57" y="120"/>
                </a:cubicBezTo>
                <a:cubicBezTo>
                  <a:pt x="57" y="121"/>
                  <a:pt x="58" y="122"/>
                  <a:pt x="59" y="122"/>
                </a:cubicBezTo>
                <a:cubicBezTo>
                  <a:pt x="62" y="122"/>
                  <a:pt x="65" y="122"/>
                  <a:pt x="68" y="123"/>
                </a:cubicBezTo>
                <a:cubicBezTo>
                  <a:pt x="68" y="123"/>
                  <a:pt x="69" y="125"/>
                  <a:pt x="69" y="125"/>
                </a:cubicBezTo>
                <a:cubicBezTo>
                  <a:pt x="69" y="126"/>
                  <a:pt x="68" y="127"/>
                  <a:pt x="67" y="127"/>
                </a:cubicBezTo>
                <a:cubicBezTo>
                  <a:pt x="64" y="129"/>
                  <a:pt x="60" y="129"/>
                  <a:pt x="59" y="131"/>
                </a:cubicBezTo>
                <a:cubicBezTo>
                  <a:pt x="55" y="137"/>
                  <a:pt x="63" y="135"/>
                  <a:pt x="64" y="138"/>
                </a:cubicBezTo>
                <a:cubicBezTo>
                  <a:pt x="64" y="139"/>
                  <a:pt x="63" y="141"/>
                  <a:pt x="63" y="142"/>
                </a:cubicBezTo>
                <a:cubicBezTo>
                  <a:pt x="62" y="143"/>
                  <a:pt x="60" y="144"/>
                  <a:pt x="59" y="145"/>
                </a:cubicBezTo>
                <a:cubicBezTo>
                  <a:pt x="57" y="146"/>
                  <a:pt x="57" y="149"/>
                  <a:pt x="59" y="150"/>
                </a:cubicBezTo>
                <a:cubicBezTo>
                  <a:pt x="63" y="152"/>
                  <a:pt x="64" y="154"/>
                  <a:pt x="59" y="157"/>
                </a:cubicBezTo>
                <a:cubicBezTo>
                  <a:pt x="57" y="158"/>
                  <a:pt x="56" y="160"/>
                  <a:pt x="57" y="162"/>
                </a:cubicBezTo>
                <a:cubicBezTo>
                  <a:pt x="58" y="164"/>
                  <a:pt x="59" y="166"/>
                  <a:pt x="58" y="168"/>
                </a:cubicBezTo>
                <a:cubicBezTo>
                  <a:pt x="53" y="177"/>
                  <a:pt x="56" y="187"/>
                  <a:pt x="56" y="196"/>
                </a:cubicBezTo>
                <a:cubicBezTo>
                  <a:pt x="56" y="202"/>
                  <a:pt x="58" y="204"/>
                  <a:pt x="65" y="204"/>
                </a:cubicBezTo>
                <a:cubicBezTo>
                  <a:pt x="72" y="204"/>
                  <a:pt x="80" y="204"/>
                  <a:pt x="87" y="204"/>
                </a:cubicBezTo>
                <a:cubicBezTo>
                  <a:pt x="112" y="202"/>
                  <a:pt x="136" y="200"/>
                  <a:pt x="160" y="198"/>
                </a:cubicBezTo>
                <a:cubicBezTo>
                  <a:pt x="180" y="197"/>
                  <a:pt x="199" y="195"/>
                  <a:pt x="219" y="193"/>
                </a:cubicBezTo>
                <a:cubicBezTo>
                  <a:pt x="228" y="192"/>
                  <a:pt x="236" y="191"/>
                  <a:pt x="245" y="190"/>
                </a:cubicBezTo>
                <a:cubicBezTo>
                  <a:pt x="279" y="187"/>
                  <a:pt x="313" y="184"/>
                  <a:pt x="348" y="181"/>
                </a:cubicBezTo>
                <a:cubicBezTo>
                  <a:pt x="372" y="179"/>
                  <a:pt x="397" y="176"/>
                  <a:pt x="422" y="173"/>
                </a:cubicBezTo>
                <a:cubicBezTo>
                  <a:pt x="439" y="172"/>
                  <a:pt x="457" y="170"/>
                  <a:pt x="475" y="169"/>
                </a:cubicBezTo>
                <a:cubicBezTo>
                  <a:pt x="493" y="167"/>
                  <a:pt x="512" y="166"/>
                  <a:pt x="531" y="165"/>
                </a:cubicBezTo>
                <a:cubicBezTo>
                  <a:pt x="532" y="165"/>
                  <a:pt x="534" y="164"/>
                  <a:pt x="535" y="164"/>
                </a:cubicBezTo>
                <a:cubicBezTo>
                  <a:pt x="540" y="164"/>
                  <a:pt x="543" y="162"/>
                  <a:pt x="544" y="157"/>
                </a:cubicBezTo>
                <a:cubicBezTo>
                  <a:pt x="546" y="153"/>
                  <a:pt x="547" y="150"/>
                  <a:pt x="549" y="146"/>
                </a:cubicBezTo>
                <a:cubicBezTo>
                  <a:pt x="550" y="145"/>
                  <a:pt x="552" y="145"/>
                  <a:pt x="553" y="145"/>
                </a:cubicBezTo>
                <a:cubicBezTo>
                  <a:pt x="553" y="146"/>
                  <a:pt x="554" y="147"/>
                  <a:pt x="554" y="147"/>
                </a:cubicBezTo>
                <a:cubicBezTo>
                  <a:pt x="553" y="150"/>
                  <a:pt x="552" y="153"/>
                  <a:pt x="552" y="156"/>
                </a:cubicBezTo>
                <a:cubicBezTo>
                  <a:pt x="551" y="158"/>
                  <a:pt x="551" y="161"/>
                  <a:pt x="554" y="161"/>
                </a:cubicBezTo>
                <a:cubicBezTo>
                  <a:pt x="555" y="161"/>
                  <a:pt x="556" y="159"/>
                  <a:pt x="557" y="158"/>
                </a:cubicBezTo>
                <a:cubicBezTo>
                  <a:pt x="559" y="155"/>
                  <a:pt x="560" y="152"/>
                  <a:pt x="561" y="149"/>
                </a:cubicBezTo>
                <a:cubicBezTo>
                  <a:pt x="564" y="145"/>
                  <a:pt x="564" y="140"/>
                  <a:pt x="569" y="138"/>
                </a:cubicBezTo>
                <a:cubicBezTo>
                  <a:pt x="572" y="143"/>
                  <a:pt x="568" y="146"/>
                  <a:pt x="567" y="150"/>
                </a:cubicBezTo>
                <a:cubicBezTo>
                  <a:pt x="566" y="153"/>
                  <a:pt x="565" y="155"/>
                  <a:pt x="564" y="157"/>
                </a:cubicBezTo>
                <a:cubicBezTo>
                  <a:pt x="564" y="158"/>
                  <a:pt x="565" y="160"/>
                  <a:pt x="565" y="160"/>
                </a:cubicBezTo>
                <a:cubicBezTo>
                  <a:pt x="567" y="160"/>
                  <a:pt x="569" y="160"/>
                  <a:pt x="569" y="159"/>
                </a:cubicBezTo>
                <a:cubicBezTo>
                  <a:pt x="572" y="154"/>
                  <a:pt x="573" y="149"/>
                  <a:pt x="576" y="144"/>
                </a:cubicBezTo>
                <a:cubicBezTo>
                  <a:pt x="577" y="142"/>
                  <a:pt x="578" y="139"/>
                  <a:pt x="582" y="141"/>
                </a:cubicBezTo>
                <a:cubicBezTo>
                  <a:pt x="581" y="144"/>
                  <a:pt x="580" y="147"/>
                  <a:pt x="579" y="150"/>
                </a:cubicBezTo>
                <a:cubicBezTo>
                  <a:pt x="579" y="152"/>
                  <a:pt x="579" y="154"/>
                  <a:pt x="579" y="156"/>
                </a:cubicBezTo>
                <a:cubicBezTo>
                  <a:pt x="579" y="157"/>
                  <a:pt x="580" y="158"/>
                  <a:pt x="580" y="158"/>
                </a:cubicBezTo>
                <a:cubicBezTo>
                  <a:pt x="582" y="158"/>
                  <a:pt x="584" y="158"/>
                  <a:pt x="584" y="157"/>
                </a:cubicBezTo>
                <a:cubicBezTo>
                  <a:pt x="586" y="154"/>
                  <a:pt x="587" y="151"/>
                  <a:pt x="589" y="148"/>
                </a:cubicBezTo>
                <a:cubicBezTo>
                  <a:pt x="589" y="146"/>
                  <a:pt x="590" y="144"/>
                  <a:pt x="593" y="145"/>
                </a:cubicBezTo>
                <a:cubicBezTo>
                  <a:pt x="593" y="148"/>
                  <a:pt x="593" y="152"/>
                  <a:pt x="593" y="155"/>
                </a:cubicBezTo>
                <a:cubicBezTo>
                  <a:pt x="593" y="156"/>
                  <a:pt x="594" y="156"/>
                  <a:pt x="594" y="156"/>
                </a:cubicBezTo>
                <a:cubicBezTo>
                  <a:pt x="595" y="156"/>
                  <a:pt x="596" y="156"/>
                  <a:pt x="597" y="156"/>
                </a:cubicBezTo>
                <a:cubicBezTo>
                  <a:pt x="598" y="153"/>
                  <a:pt x="600" y="151"/>
                  <a:pt x="601" y="148"/>
                </a:cubicBezTo>
                <a:cubicBezTo>
                  <a:pt x="602" y="148"/>
                  <a:pt x="604" y="148"/>
                  <a:pt x="605" y="149"/>
                </a:cubicBezTo>
                <a:cubicBezTo>
                  <a:pt x="606" y="151"/>
                  <a:pt x="606" y="153"/>
                  <a:pt x="607" y="156"/>
                </a:cubicBezTo>
                <a:cubicBezTo>
                  <a:pt x="612" y="151"/>
                  <a:pt x="612" y="144"/>
                  <a:pt x="619" y="143"/>
                </a:cubicBezTo>
                <a:cubicBezTo>
                  <a:pt x="618" y="146"/>
                  <a:pt x="618" y="148"/>
                  <a:pt x="617" y="151"/>
                </a:cubicBezTo>
                <a:cubicBezTo>
                  <a:pt x="617" y="154"/>
                  <a:pt x="618" y="156"/>
                  <a:pt x="621" y="156"/>
                </a:cubicBezTo>
                <a:cubicBezTo>
                  <a:pt x="623" y="157"/>
                  <a:pt x="625" y="156"/>
                  <a:pt x="628" y="155"/>
                </a:cubicBezTo>
                <a:cubicBezTo>
                  <a:pt x="627" y="153"/>
                  <a:pt x="626" y="151"/>
                  <a:pt x="625" y="150"/>
                </a:cubicBezTo>
                <a:cubicBezTo>
                  <a:pt x="623" y="148"/>
                  <a:pt x="621" y="146"/>
                  <a:pt x="618" y="144"/>
                </a:cubicBezTo>
                <a:close/>
                <a:moveTo>
                  <a:pt x="52" y="371"/>
                </a:moveTo>
                <a:cubicBezTo>
                  <a:pt x="64" y="371"/>
                  <a:pt x="76" y="370"/>
                  <a:pt x="88" y="369"/>
                </a:cubicBezTo>
                <a:cubicBezTo>
                  <a:pt x="89" y="369"/>
                  <a:pt x="90" y="369"/>
                  <a:pt x="91" y="369"/>
                </a:cubicBezTo>
                <a:cubicBezTo>
                  <a:pt x="96" y="368"/>
                  <a:pt x="100" y="367"/>
                  <a:pt x="105" y="366"/>
                </a:cubicBezTo>
                <a:cubicBezTo>
                  <a:pt x="106" y="366"/>
                  <a:pt x="107" y="364"/>
                  <a:pt x="108" y="363"/>
                </a:cubicBezTo>
                <a:cubicBezTo>
                  <a:pt x="106" y="362"/>
                  <a:pt x="105" y="360"/>
                  <a:pt x="104" y="360"/>
                </a:cubicBezTo>
                <a:cubicBezTo>
                  <a:pt x="100" y="359"/>
                  <a:pt x="96" y="359"/>
                  <a:pt x="92" y="359"/>
                </a:cubicBezTo>
                <a:cubicBezTo>
                  <a:pt x="87" y="359"/>
                  <a:pt x="82" y="360"/>
                  <a:pt x="76" y="360"/>
                </a:cubicBezTo>
                <a:cubicBezTo>
                  <a:pt x="57" y="361"/>
                  <a:pt x="38" y="362"/>
                  <a:pt x="19" y="363"/>
                </a:cubicBezTo>
                <a:cubicBezTo>
                  <a:pt x="16" y="363"/>
                  <a:pt x="14" y="364"/>
                  <a:pt x="12" y="364"/>
                </a:cubicBezTo>
                <a:cubicBezTo>
                  <a:pt x="10" y="365"/>
                  <a:pt x="9" y="367"/>
                  <a:pt x="9" y="368"/>
                </a:cubicBezTo>
                <a:cubicBezTo>
                  <a:pt x="9" y="369"/>
                  <a:pt x="10" y="371"/>
                  <a:pt x="11" y="372"/>
                </a:cubicBezTo>
                <a:cubicBezTo>
                  <a:pt x="14" y="372"/>
                  <a:pt x="17" y="373"/>
                  <a:pt x="20" y="373"/>
                </a:cubicBezTo>
                <a:cubicBezTo>
                  <a:pt x="31" y="372"/>
                  <a:pt x="41" y="372"/>
                  <a:pt x="52" y="371"/>
                </a:cubicBezTo>
                <a:close/>
                <a:moveTo>
                  <a:pt x="46" y="327"/>
                </a:moveTo>
                <a:cubicBezTo>
                  <a:pt x="46" y="326"/>
                  <a:pt x="45" y="325"/>
                  <a:pt x="44" y="325"/>
                </a:cubicBezTo>
                <a:cubicBezTo>
                  <a:pt x="40" y="326"/>
                  <a:pt x="37" y="329"/>
                  <a:pt x="37" y="333"/>
                </a:cubicBezTo>
                <a:cubicBezTo>
                  <a:pt x="37" y="334"/>
                  <a:pt x="38" y="335"/>
                  <a:pt x="39" y="335"/>
                </a:cubicBezTo>
                <a:cubicBezTo>
                  <a:pt x="43" y="334"/>
                  <a:pt x="46" y="331"/>
                  <a:pt x="46" y="327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Freeform 13"/>
          <p:cNvSpPr>
            <a:spLocks noEditPoints="1"/>
          </p:cNvSpPr>
          <p:nvPr/>
        </p:nvSpPr>
        <p:spPr bwMode="auto">
          <a:xfrm>
            <a:off x="2347385" y="2042697"/>
            <a:ext cx="964560" cy="1032079"/>
          </a:xfrm>
          <a:custGeom>
            <a:avLst/>
            <a:gdLst>
              <a:gd name="T0" fmla="*/ 223 w 598"/>
              <a:gd name="T1" fmla="*/ 47 h 638"/>
              <a:gd name="T2" fmla="*/ 409 w 598"/>
              <a:gd name="T3" fmla="*/ 10 h 638"/>
              <a:gd name="T4" fmla="*/ 597 w 598"/>
              <a:gd name="T5" fmla="*/ 222 h 638"/>
              <a:gd name="T6" fmla="*/ 565 w 598"/>
              <a:gd name="T7" fmla="*/ 428 h 638"/>
              <a:gd name="T8" fmla="*/ 433 w 598"/>
              <a:gd name="T9" fmla="*/ 563 h 638"/>
              <a:gd name="T10" fmla="*/ 269 w 598"/>
              <a:gd name="T11" fmla="*/ 597 h 638"/>
              <a:gd name="T12" fmla="*/ 75 w 598"/>
              <a:gd name="T13" fmla="*/ 456 h 638"/>
              <a:gd name="T14" fmla="*/ 95 w 598"/>
              <a:gd name="T15" fmla="*/ 156 h 638"/>
              <a:gd name="T16" fmla="*/ 314 w 598"/>
              <a:gd name="T17" fmla="*/ 296 h 638"/>
              <a:gd name="T18" fmla="*/ 185 w 598"/>
              <a:gd name="T19" fmla="*/ 260 h 638"/>
              <a:gd name="T20" fmla="*/ 358 w 598"/>
              <a:gd name="T21" fmla="*/ 150 h 638"/>
              <a:gd name="T22" fmla="*/ 250 w 598"/>
              <a:gd name="T23" fmla="*/ 174 h 638"/>
              <a:gd name="T24" fmla="*/ 250 w 598"/>
              <a:gd name="T25" fmla="*/ 151 h 638"/>
              <a:gd name="T26" fmla="*/ 415 w 598"/>
              <a:gd name="T27" fmla="*/ 507 h 638"/>
              <a:gd name="T28" fmla="*/ 516 w 598"/>
              <a:gd name="T29" fmla="*/ 176 h 638"/>
              <a:gd name="T30" fmla="*/ 115 w 598"/>
              <a:gd name="T31" fmla="*/ 409 h 638"/>
              <a:gd name="T32" fmla="*/ 136 w 598"/>
              <a:gd name="T33" fmla="*/ 161 h 638"/>
              <a:gd name="T34" fmla="*/ 175 w 598"/>
              <a:gd name="T35" fmla="*/ 167 h 638"/>
              <a:gd name="T36" fmla="*/ 234 w 598"/>
              <a:gd name="T37" fmla="*/ 79 h 638"/>
              <a:gd name="T38" fmla="*/ 271 w 598"/>
              <a:gd name="T39" fmla="*/ 104 h 638"/>
              <a:gd name="T40" fmla="*/ 337 w 598"/>
              <a:gd name="T41" fmla="*/ 82 h 638"/>
              <a:gd name="T42" fmla="*/ 371 w 598"/>
              <a:gd name="T43" fmla="*/ 127 h 638"/>
              <a:gd name="T44" fmla="*/ 423 w 598"/>
              <a:gd name="T45" fmla="*/ 155 h 638"/>
              <a:gd name="T46" fmla="*/ 457 w 598"/>
              <a:gd name="T47" fmla="*/ 228 h 638"/>
              <a:gd name="T48" fmla="*/ 437 w 598"/>
              <a:gd name="T49" fmla="*/ 313 h 638"/>
              <a:gd name="T50" fmla="*/ 400 w 598"/>
              <a:gd name="T51" fmla="*/ 372 h 638"/>
              <a:gd name="T52" fmla="*/ 333 w 598"/>
              <a:gd name="T53" fmla="*/ 420 h 638"/>
              <a:gd name="T54" fmla="*/ 213 w 598"/>
              <a:gd name="T55" fmla="*/ 406 h 638"/>
              <a:gd name="T56" fmla="*/ 170 w 598"/>
              <a:gd name="T57" fmla="*/ 321 h 638"/>
              <a:gd name="T58" fmla="*/ 128 w 598"/>
              <a:gd name="T59" fmla="*/ 284 h 638"/>
              <a:gd name="T60" fmla="*/ 131 w 598"/>
              <a:gd name="T61" fmla="*/ 247 h 638"/>
              <a:gd name="T62" fmla="*/ 143 w 598"/>
              <a:gd name="T63" fmla="*/ 192 h 638"/>
              <a:gd name="T64" fmla="*/ 417 w 598"/>
              <a:gd name="T65" fmla="*/ 478 h 638"/>
              <a:gd name="T66" fmla="*/ 251 w 598"/>
              <a:gd name="T67" fmla="*/ 457 h 638"/>
              <a:gd name="T68" fmla="*/ 370 w 598"/>
              <a:gd name="T69" fmla="*/ 329 h 638"/>
              <a:gd name="T70" fmla="*/ 417 w 598"/>
              <a:gd name="T71" fmla="*/ 212 h 638"/>
              <a:gd name="T72" fmla="*/ 221 w 598"/>
              <a:gd name="T73" fmla="*/ 141 h 638"/>
              <a:gd name="T74" fmla="*/ 228 w 598"/>
              <a:gd name="T75" fmla="*/ 236 h 638"/>
              <a:gd name="T76" fmla="*/ 378 w 598"/>
              <a:gd name="T77" fmla="*/ 233 h 638"/>
              <a:gd name="T78" fmla="*/ 238 w 598"/>
              <a:gd name="T79" fmla="*/ 217 h 638"/>
              <a:gd name="T80" fmla="*/ 284 w 598"/>
              <a:gd name="T81" fmla="*/ 348 h 638"/>
              <a:gd name="T82" fmla="*/ 340 w 598"/>
              <a:gd name="T83" fmla="*/ 203 h 638"/>
              <a:gd name="T84" fmla="*/ 301 w 598"/>
              <a:gd name="T85" fmla="*/ 236 h 638"/>
              <a:gd name="T86" fmla="*/ 307 w 598"/>
              <a:gd name="T87" fmla="*/ 405 h 638"/>
              <a:gd name="T88" fmla="*/ 329 w 598"/>
              <a:gd name="T89" fmla="*/ 379 h 638"/>
              <a:gd name="T90" fmla="*/ 249 w 598"/>
              <a:gd name="T91" fmla="*/ 440 h 638"/>
              <a:gd name="T92" fmla="*/ 282 w 598"/>
              <a:gd name="T93" fmla="*/ 236 h 638"/>
              <a:gd name="T94" fmla="*/ 277 w 598"/>
              <a:gd name="T95" fmla="*/ 488 h 638"/>
              <a:gd name="T96" fmla="*/ 170 w 598"/>
              <a:gd name="T97" fmla="*/ 196 h 638"/>
              <a:gd name="T98" fmla="*/ 396 w 598"/>
              <a:gd name="T99" fmla="*/ 357 h 638"/>
              <a:gd name="T100" fmla="*/ 358 w 598"/>
              <a:gd name="T101" fmla="*/ 366 h 638"/>
              <a:gd name="T102" fmla="*/ 338 w 598"/>
              <a:gd name="T103" fmla="*/ 112 h 638"/>
              <a:gd name="T104" fmla="*/ 237 w 598"/>
              <a:gd name="T105" fmla="*/ 448 h 638"/>
              <a:gd name="T106" fmla="*/ 222 w 598"/>
              <a:gd name="T107" fmla="*/ 443 h 638"/>
              <a:gd name="T108" fmla="*/ 236 w 598"/>
              <a:gd name="T109" fmla="*/ 13 h 638"/>
              <a:gd name="T110" fmla="*/ 89 w 598"/>
              <a:gd name="T111" fmla="*/ 118 h 638"/>
              <a:gd name="T112" fmla="*/ 14 w 598"/>
              <a:gd name="T113" fmla="*/ 259 h 638"/>
              <a:gd name="T114" fmla="*/ 62 w 598"/>
              <a:gd name="T115" fmla="*/ 506 h 638"/>
              <a:gd name="T116" fmla="*/ 276 w 598"/>
              <a:gd name="T117" fmla="*/ 579 h 638"/>
              <a:gd name="T118" fmla="*/ 475 w 598"/>
              <a:gd name="T119" fmla="*/ 557 h 638"/>
              <a:gd name="T120" fmla="*/ 575 w 598"/>
              <a:gd name="T121" fmla="*/ 352 h 638"/>
              <a:gd name="T122" fmla="*/ 566 w 598"/>
              <a:gd name="T123" fmla="*/ 145 h 638"/>
              <a:gd name="T124" fmla="*/ 508 w 598"/>
              <a:gd name="T125" fmla="*/ 546 h 6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98" h="638">
                <a:moveTo>
                  <a:pt x="95" y="156"/>
                </a:moveTo>
                <a:cubicBezTo>
                  <a:pt x="94" y="136"/>
                  <a:pt x="83" y="120"/>
                  <a:pt x="76" y="102"/>
                </a:cubicBezTo>
                <a:cubicBezTo>
                  <a:pt x="78" y="99"/>
                  <a:pt x="80" y="95"/>
                  <a:pt x="82" y="92"/>
                </a:cubicBezTo>
                <a:cubicBezTo>
                  <a:pt x="85" y="87"/>
                  <a:pt x="106" y="69"/>
                  <a:pt x="111" y="66"/>
                </a:cubicBezTo>
                <a:cubicBezTo>
                  <a:pt x="126" y="71"/>
                  <a:pt x="135" y="86"/>
                  <a:pt x="151" y="90"/>
                </a:cubicBezTo>
                <a:cubicBezTo>
                  <a:pt x="154" y="88"/>
                  <a:pt x="156" y="86"/>
                  <a:pt x="158" y="84"/>
                </a:cubicBezTo>
                <a:cubicBezTo>
                  <a:pt x="167" y="76"/>
                  <a:pt x="177" y="69"/>
                  <a:pt x="189" y="64"/>
                </a:cubicBezTo>
                <a:cubicBezTo>
                  <a:pt x="200" y="59"/>
                  <a:pt x="211" y="53"/>
                  <a:pt x="223" y="47"/>
                </a:cubicBezTo>
                <a:cubicBezTo>
                  <a:pt x="226" y="33"/>
                  <a:pt x="229" y="19"/>
                  <a:pt x="232" y="5"/>
                </a:cubicBezTo>
                <a:cubicBezTo>
                  <a:pt x="238" y="0"/>
                  <a:pt x="244" y="1"/>
                  <a:pt x="251" y="2"/>
                </a:cubicBezTo>
                <a:cubicBezTo>
                  <a:pt x="264" y="2"/>
                  <a:pt x="277" y="2"/>
                  <a:pt x="292" y="3"/>
                </a:cubicBezTo>
                <a:cubicBezTo>
                  <a:pt x="295" y="5"/>
                  <a:pt x="299" y="7"/>
                  <a:pt x="304" y="10"/>
                </a:cubicBezTo>
                <a:cubicBezTo>
                  <a:pt x="307" y="19"/>
                  <a:pt x="311" y="28"/>
                  <a:pt x="315" y="37"/>
                </a:cubicBezTo>
                <a:cubicBezTo>
                  <a:pt x="324" y="42"/>
                  <a:pt x="334" y="39"/>
                  <a:pt x="344" y="41"/>
                </a:cubicBezTo>
                <a:cubicBezTo>
                  <a:pt x="353" y="43"/>
                  <a:pt x="362" y="46"/>
                  <a:pt x="371" y="49"/>
                </a:cubicBezTo>
                <a:cubicBezTo>
                  <a:pt x="383" y="35"/>
                  <a:pt x="394" y="21"/>
                  <a:pt x="409" y="10"/>
                </a:cubicBezTo>
                <a:cubicBezTo>
                  <a:pt x="426" y="20"/>
                  <a:pt x="444" y="31"/>
                  <a:pt x="463" y="42"/>
                </a:cubicBezTo>
                <a:cubicBezTo>
                  <a:pt x="464" y="45"/>
                  <a:pt x="467" y="49"/>
                  <a:pt x="469" y="54"/>
                </a:cubicBezTo>
                <a:cubicBezTo>
                  <a:pt x="470" y="62"/>
                  <a:pt x="470" y="70"/>
                  <a:pt x="471" y="78"/>
                </a:cubicBezTo>
                <a:cubicBezTo>
                  <a:pt x="493" y="93"/>
                  <a:pt x="516" y="107"/>
                  <a:pt x="526" y="131"/>
                </a:cubicBezTo>
                <a:cubicBezTo>
                  <a:pt x="541" y="139"/>
                  <a:pt x="556" y="136"/>
                  <a:pt x="571" y="138"/>
                </a:cubicBezTo>
                <a:cubicBezTo>
                  <a:pt x="576" y="143"/>
                  <a:pt x="581" y="147"/>
                  <a:pt x="585" y="152"/>
                </a:cubicBezTo>
                <a:cubicBezTo>
                  <a:pt x="590" y="161"/>
                  <a:pt x="590" y="171"/>
                  <a:pt x="591" y="181"/>
                </a:cubicBezTo>
                <a:cubicBezTo>
                  <a:pt x="594" y="195"/>
                  <a:pt x="595" y="208"/>
                  <a:pt x="597" y="222"/>
                </a:cubicBezTo>
                <a:cubicBezTo>
                  <a:pt x="598" y="227"/>
                  <a:pt x="598" y="232"/>
                  <a:pt x="598" y="235"/>
                </a:cubicBezTo>
                <a:cubicBezTo>
                  <a:pt x="592" y="245"/>
                  <a:pt x="582" y="246"/>
                  <a:pt x="573" y="252"/>
                </a:cubicBezTo>
                <a:cubicBezTo>
                  <a:pt x="567" y="280"/>
                  <a:pt x="568" y="309"/>
                  <a:pt x="565" y="338"/>
                </a:cubicBezTo>
                <a:cubicBezTo>
                  <a:pt x="571" y="341"/>
                  <a:pt x="576" y="344"/>
                  <a:pt x="582" y="347"/>
                </a:cubicBezTo>
                <a:cubicBezTo>
                  <a:pt x="584" y="351"/>
                  <a:pt x="585" y="356"/>
                  <a:pt x="588" y="361"/>
                </a:cubicBezTo>
                <a:cubicBezTo>
                  <a:pt x="592" y="370"/>
                  <a:pt x="591" y="379"/>
                  <a:pt x="588" y="387"/>
                </a:cubicBezTo>
                <a:cubicBezTo>
                  <a:pt x="584" y="396"/>
                  <a:pt x="579" y="404"/>
                  <a:pt x="575" y="413"/>
                </a:cubicBezTo>
                <a:cubicBezTo>
                  <a:pt x="572" y="418"/>
                  <a:pt x="569" y="422"/>
                  <a:pt x="565" y="428"/>
                </a:cubicBezTo>
                <a:cubicBezTo>
                  <a:pt x="558" y="427"/>
                  <a:pt x="550" y="426"/>
                  <a:pt x="542" y="425"/>
                </a:cubicBezTo>
                <a:cubicBezTo>
                  <a:pt x="537" y="433"/>
                  <a:pt x="538" y="443"/>
                  <a:pt x="535" y="451"/>
                </a:cubicBezTo>
                <a:cubicBezTo>
                  <a:pt x="531" y="460"/>
                  <a:pt x="526" y="468"/>
                  <a:pt x="522" y="477"/>
                </a:cubicBezTo>
                <a:cubicBezTo>
                  <a:pt x="518" y="485"/>
                  <a:pt x="510" y="491"/>
                  <a:pt x="509" y="502"/>
                </a:cubicBezTo>
                <a:cubicBezTo>
                  <a:pt x="516" y="516"/>
                  <a:pt x="531" y="529"/>
                  <a:pt x="527" y="550"/>
                </a:cubicBezTo>
                <a:cubicBezTo>
                  <a:pt x="512" y="566"/>
                  <a:pt x="493" y="577"/>
                  <a:pt x="468" y="577"/>
                </a:cubicBezTo>
                <a:cubicBezTo>
                  <a:pt x="461" y="571"/>
                  <a:pt x="452" y="564"/>
                  <a:pt x="444" y="557"/>
                </a:cubicBezTo>
                <a:cubicBezTo>
                  <a:pt x="440" y="559"/>
                  <a:pt x="436" y="561"/>
                  <a:pt x="433" y="563"/>
                </a:cubicBezTo>
                <a:cubicBezTo>
                  <a:pt x="421" y="569"/>
                  <a:pt x="410" y="575"/>
                  <a:pt x="399" y="580"/>
                </a:cubicBezTo>
                <a:cubicBezTo>
                  <a:pt x="394" y="582"/>
                  <a:pt x="388" y="584"/>
                  <a:pt x="383" y="585"/>
                </a:cubicBezTo>
                <a:cubicBezTo>
                  <a:pt x="378" y="587"/>
                  <a:pt x="374" y="589"/>
                  <a:pt x="369" y="590"/>
                </a:cubicBezTo>
                <a:cubicBezTo>
                  <a:pt x="359" y="603"/>
                  <a:pt x="359" y="619"/>
                  <a:pt x="350" y="633"/>
                </a:cubicBezTo>
                <a:cubicBezTo>
                  <a:pt x="347" y="633"/>
                  <a:pt x="344" y="634"/>
                  <a:pt x="340" y="634"/>
                </a:cubicBezTo>
                <a:cubicBezTo>
                  <a:pt x="333" y="635"/>
                  <a:pt x="325" y="636"/>
                  <a:pt x="317" y="636"/>
                </a:cubicBezTo>
                <a:cubicBezTo>
                  <a:pt x="299" y="638"/>
                  <a:pt x="282" y="635"/>
                  <a:pt x="270" y="617"/>
                </a:cubicBezTo>
                <a:cubicBezTo>
                  <a:pt x="270" y="611"/>
                  <a:pt x="269" y="604"/>
                  <a:pt x="269" y="597"/>
                </a:cubicBezTo>
                <a:cubicBezTo>
                  <a:pt x="269" y="590"/>
                  <a:pt x="270" y="584"/>
                  <a:pt x="268" y="577"/>
                </a:cubicBezTo>
                <a:cubicBezTo>
                  <a:pt x="243" y="575"/>
                  <a:pt x="218" y="572"/>
                  <a:pt x="194" y="564"/>
                </a:cubicBezTo>
                <a:cubicBezTo>
                  <a:pt x="171" y="556"/>
                  <a:pt x="148" y="548"/>
                  <a:pt x="125" y="540"/>
                </a:cubicBezTo>
                <a:cubicBezTo>
                  <a:pt x="118" y="543"/>
                  <a:pt x="111" y="546"/>
                  <a:pt x="105" y="549"/>
                </a:cubicBezTo>
                <a:cubicBezTo>
                  <a:pt x="95" y="549"/>
                  <a:pt x="87" y="545"/>
                  <a:pt x="81" y="539"/>
                </a:cubicBezTo>
                <a:cubicBezTo>
                  <a:pt x="71" y="528"/>
                  <a:pt x="60" y="518"/>
                  <a:pt x="53" y="504"/>
                </a:cubicBezTo>
                <a:cubicBezTo>
                  <a:pt x="61" y="492"/>
                  <a:pt x="70" y="480"/>
                  <a:pt x="79" y="468"/>
                </a:cubicBezTo>
                <a:cubicBezTo>
                  <a:pt x="77" y="464"/>
                  <a:pt x="77" y="460"/>
                  <a:pt x="75" y="456"/>
                </a:cubicBezTo>
                <a:cubicBezTo>
                  <a:pt x="66" y="441"/>
                  <a:pt x="63" y="424"/>
                  <a:pt x="60" y="407"/>
                </a:cubicBezTo>
                <a:cubicBezTo>
                  <a:pt x="57" y="395"/>
                  <a:pt x="55" y="383"/>
                  <a:pt x="53" y="372"/>
                </a:cubicBezTo>
                <a:cubicBezTo>
                  <a:pt x="52" y="369"/>
                  <a:pt x="51" y="367"/>
                  <a:pt x="50" y="364"/>
                </a:cubicBezTo>
                <a:cubicBezTo>
                  <a:pt x="36" y="362"/>
                  <a:pt x="22" y="363"/>
                  <a:pt x="11" y="351"/>
                </a:cubicBezTo>
                <a:cubicBezTo>
                  <a:pt x="0" y="320"/>
                  <a:pt x="0" y="288"/>
                  <a:pt x="9" y="255"/>
                </a:cubicBezTo>
                <a:cubicBezTo>
                  <a:pt x="11" y="248"/>
                  <a:pt x="12" y="240"/>
                  <a:pt x="13" y="233"/>
                </a:cubicBezTo>
                <a:cubicBezTo>
                  <a:pt x="24" y="227"/>
                  <a:pt x="37" y="234"/>
                  <a:pt x="48" y="229"/>
                </a:cubicBezTo>
                <a:cubicBezTo>
                  <a:pt x="57" y="201"/>
                  <a:pt x="73" y="177"/>
                  <a:pt x="95" y="156"/>
                </a:cubicBezTo>
                <a:close/>
                <a:moveTo>
                  <a:pt x="326" y="278"/>
                </a:moveTo>
                <a:cubicBezTo>
                  <a:pt x="322" y="283"/>
                  <a:pt x="322" y="283"/>
                  <a:pt x="316" y="283"/>
                </a:cubicBezTo>
                <a:cubicBezTo>
                  <a:pt x="315" y="282"/>
                  <a:pt x="315" y="280"/>
                  <a:pt x="314" y="278"/>
                </a:cubicBezTo>
                <a:cubicBezTo>
                  <a:pt x="318" y="278"/>
                  <a:pt x="322" y="278"/>
                  <a:pt x="326" y="278"/>
                </a:cubicBezTo>
                <a:close/>
                <a:moveTo>
                  <a:pt x="316" y="302"/>
                </a:moveTo>
                <a:cubicBezTo>
                  <a:pt x="311" y="302"/>
                  <a:pt x="307" y="301"/>
                  <a:pt x="304" y="301"/>
                </a:cubicBezTo>
                <a:cubicBezTo>
                  <a:pt x="304" y="299"/>
                  <a:pt x="304" y="297"/>
                  <a:pt x="304" y="296"/>
                </a:cubicBezTo>
                <a:cubicBezTo>
                  <a:pt x="307" y="293"/>
                  <a:pt x="311" y="297"/>
                  <a:pt x="314" y="296"/>
                </a:cubicBezTo>
                <a:cubicBezTo>
                  <a:pt x="315" y="298"/>
                  <a:pt x="315" y="299"/>
                  <a:pt x="316" y="302"/>
                </a:cubicBezTo>
                <a:close/>
                <a:moveTo>
                  <a:pt x="192" y="246"/>
                </a:moveTo>
                <a:cubicBezTo>
                  <a:pt x="189" y="248"/>
                  <a:pt x="187" y="249"/>
                  <a:pt x="184" y="250"/>
                </a:cubicBezTo>
                <a:cubicBezTo>
                  <a:pt x="185" y="243"/>
                  <a:pt x="185" y="242"/>
                  <a:pt x="192" y="246"/>
                </a:cubicBezTo>
                <a:close/>
                <a:moveTo>
                  <a:pt x="185" y="260"/>
                </a:moveTo>
                <a:cubicBezTo>
                  <a:pt x="188" y="260"/>
                  <a:pt x="190" y="260"/>
                  <a:pt x="192" y="259"/>
                </a:cubicBezTo>
                <a:cubicBezTo>
                  <a:pt x="192" y="266"/>
                  <a:pt x="188" y="265"/>
                  <a:pt x="184" y="265"/>
                </a:cubicBezTo>
                <a:cubicBezTo>
                  <a:pt x="184" y="263"/>
                  <a:pt x="185" y="262"/>
                  <a:pt x="185" y="260"/>
                </a:cubicBezTo>
                <a:close/>
                <a:moveTo>
                  <a:pt x="180" y="239"/>
                </a:moveTo>
                <a:cubicBezTo>
                  <a:pt x="184" y="230"/>
                  <a:pt x="184" y="230"/>
                  <a:pt x="191" y="234"/>
                </a:cubicBezTo>
                <a:cubicBezTo>
                  <a:pt x="190" y="235"/>
                  <a:pt x="189" y="236"/>
                  <a:pt x="188" y="236"/>
                </a:cubicBezTo>
                <a:cubicBezTo>
                  <a:pt x="186" y="237"/>
                  <a:pt x="184" y="238"/>
                  <a:pt x="180" y="239"/>
                </a:cubicBezTo>
                <a:close/>
                <a:moveTo>
                  <a:pt x="335" y="150"/>
                </a:moveTo>
                <a:cubicBezTo>
                  <a:pt x="334" y="141"/>
                  <a:pt x="334" y="141"/>
                  <a:pt x="341" y="141"/>
                </a:cubicBezTo>
                <a:cubicBezTo>
                  <a:pt x="342" y="147"/>
                  <a:pt x="338" y="147"/>
                  <a:pt x="335" y="150"/>
                </a:cubicBezTo>
                <a:close/>
                <a:moveTo>
                  <a:pt x="358" y="150"/>
                </a:moveTo>
                <a:cubicBezTo>
                  <a:pt x="356" y="155"/>
                  <a:pt x="353" y="159"/>
                  <a:pt x="347" y="162"/>
                </a:cubicBezTo>
                <a:cubicBezTo>
                  <a:pt x="347" y="153"/>
                  <a:pt x="347" y="153"/>
                  <a:pt x="358" y="150"/>
                </a:cubicBezTo>
                <a:close/>
                <a:moveTo>
                  <a:pt x="401" y="194"/>
                </a:moveTo>
                <a:cubicBezTo>
                  <a:pt x="406" y="210"/>
                  <a:pt x="407" y="223"/>
                  <a:pt x="405" y="239"/>
                </a:cubicBezTo>
                <a:cubicBezTo>
                  <a:pt x="403" y="237"/>
                  <a:pt x="401" y="236"/>
                  <a:pt x="401" y="234"/>
                </a:cubicBezTo>
                <a:cubicBezTo>
                  <a:pt x="400" y="223"/>
                  <a:pt x="399" y="211"/>
                  <a:pt x="398" y="200"/>
                </a:cubicBezTo>
                <a:cubicBezTo>
                  <a:pt x="397" y="199"/>
                  <a:pt x="399" y="198"/>
                  <a:pt x="401" y="194"/>
                </a:cubicBezTo>
                <a:close/>
                <a:moveTo>
                  <a:pt x="250" y="174"/>
                </a:moveTo>
                <a:cubicBezTo>
                  <a:pt x="236" y="176"/>
                  <a:pt x="235" y="176"/>
                  <a:pt x="227" y="161"/>
                </a:cubicBezTo>
                <a:cubicBezTo>
                  <a:pt x="228" y="159"/>
                  <a:pt x="228" y="157"/>
                  <a:pt x="229" y="155"/>
                </a:cubicBezTo>
                <a:cubicBezTo>
                  <a:pt x="230" y="152"/>
                  <a:pt x="231" y="150"/>
                  <a:pt x="232" y="149"/>
                </a:cubicBezTo>
                <a:cubicBezTo>
                  <a:pt x="239" y="144"/>
                  <a:pt x="246" y="144"/>
                  <a:pt x="252" y="142"/>
                </a:cubicBezTo>
                <a:cubicBezTo>
                  <a:pt x="262" y="153"/>
                  <a:pt x="261" y="158"/>
                  <a:pt x="250" y="174"/>
                </a:cubicBezTo>
                <a:close/>
                <a:moveTo>
                  <a:pt x="234" y="161"/>
                </a:moveTo>
                <a:cubicBezTo>
                  <a:pt x="237" y="169"/>
                  <a:pt x="242" y="170"/>
                  <a:pt x="248" y="167"/>
                </a:cubicBezTo>
                <a:cubicBezTo>
                  <a:pt x="251" y="162"/>
                  <a:pt x="254" y="157"/>
                  <a:pt x="250" y="151"/>
                </a:cubicBezTo>
                <a:cubicBezTo>
                  <a:pt x="242" y="150"/>
                  <a:pt x="237" y="153"/>
                  <a:pt x="234" y="161"/>
                </a:cubicBezTo>
                <a:close/>
                <a:moveTo>
                  <a:pt x="100" y="403"/>
                </a:moveTo>
                <a:cubicBezTo>
                  <a:pt x="94" y="406"/>
                  <a:pt x="90" y="409"/>
                  <a:pt x="85" y="407"/>
                </a:cubicBezTo>
                <a:cubicBezTo>
                  <a:pt x="90" y="399"/>
                  <a:pt x="90" y="399"/>
                  <a:pt x="100" y="403"/>
                </a:cubicBezTo>
                <a:close/>
                <a:moveTo>
                  <a:pt x="438" y="457"/>
                </a:moveTo>
                <a:cubicBezTo>
                  <a:pt x="441" y="464"/>
                  <a:pt x="447" y="468"/>
                  <a:pt x="445" y="475"/>
                </a:cubicBezTo>
                <a:cubicBezTo>
                  <a:pt x="436" y="470"/>
                  <a:pt x="434" y="467"/>
                  <a:pt x="438" y="457"/>
                </a:cubicBezTo>
                <a:close/>
                <a:moveTo>
                  <a:pt x="415" y="507"/>
                </a:moveTo>
                <a:cubicBezTo>
                  <a:pt x="406" y="503"/>
                  <a:pt x="403" y="497"/>
                  <a:pt x="400" y="489"/>
                </a:cubicBezTo>
                <a:cubicBezTo>
                  <a:pt x="410" y="494"/>
                  <a:pt x="411" y="495"/>
                  <a:pt x="415" y="507"/>
                </a:cubicBezTo>
                <a:close/>
                <a:moveTo>
                  <a:pt x="543" y="176"/>
                </a:moveTo>
                <a:cubicBezTo>
                  <a:pt x="539" y="188"/>
                  <a:pt x="537" y="189"/>
                  <a:pt x="529" y="189"/>
                </a:cubicBezTo>
                <a:cubicBezTo>
                  <a:pt x="532" y="182"/>
                  <a:pt x="537" y="178"/>
                  <a:pt x="543" y="176"/>
                </a:cubicBezTo>
                <a:close/>
                <a:moveTo>
                  <a:pt x="530" y="164"/>
                </a:moveTo>
                <a:cubicBezTo>
                  <a:pt x="527" y="169"/>
                  <a:pt x="523" y="174"/>
                  <a:pt x="519" y="178"/>
                </a:cubicBezTo>
                <a:cubicBezTo>
                  <a:pt x="517" y="177"/>
                  <a:pt x="516" y="176"/>
                  <a:pt x="516" y="176"/>
                </a:cubicBezTo>
                <a:cubicBezTo>
                  <a:pt x="517" y="168"/>
                  <a:pt x="520" y="164"/>
                  <a:pt x="528" y="162"/>
                </a:cubicBezTo>
                <a:cubicBezTo>
                  <a:pt x="529" y="162"/>
                  <a:pt x="529" y="163"/>
                  <a:pt x="530" y="164"/>
                </a:cubicBezTo>
                <a:close/>
                <a:moveTo>
                  <a:pt x="125" y="155"/>
                </a:moveTo>
                <a:cubicBezTo>
                  <a:pt x="128" y="143"/>
                  <a:pt x="135" y="139"/>
                  <a:pt x="141" y="131"/>
                </a:cubicBezTo>
                <a:cubicBezTo>
                  <a:pt x="142" y="136"/>
                  <a:pt x="142" y="138"/>
                  <a:pt x="142" y="139"/>
                </a:cubicBezTo>
                <a:cubicBezTo>
                  <a:pt x="138" y="144"/>
                  <a:pt x="134" y="150"/>
                  <a:pt x="125" y="155"/>
                </a:cubicBezTo>
                <a:close/>
                <a:moveTo>
                  <a:pt x="95" y="423"/>
                </a:moveTo>
                <a:cubicBezTo>
                  <a:pt x="99" y="414"/>
                  <a:pt x="108" y="413"/>
                  <a:pt x="115" y="409"/>
                </a:cubicBezTo>
                <a:cubicBezTo>
                  <a:pt x="111" y="417"/>
                  <a:pt x="104" y="421"/>
                  <a:pt x="95" y="423"/>
                </a:cubicBezTo>
                <a:close/>
                <a:moveTo>
                  <a:pt x="467" y="452"/>
                </a:moveTo>
                <a:cubicBezTo>
                  <a:pt x="459" y="453"/>
                  <a:pt x="456" y="449"/>
                  <a:pt x="453" y="445"/>
                </a:cubicBezTo>
                <a:cubicBezTo>
                  <a:pt x="450" y="443"/>
                  <a:pt x="447" y="439"/>
                  <a:pt x="451" y="434"/>
                </a:cubicBezTo>
                <a:cubicBezTo>
                  <a:pt x="458" y="438"/>
                  <a:pt x="461" y="445"/>
                  <a:pt x="467" y="452"/>
                </a:cubicBezTo>
                <a:close/>
                <a:moveTo>
                  <a:pt x="144" y="164"/>
                </a:moveTo>
                <a:cubicBezTo>
                  <a:pt x="142" y="164"/>
                  <a:pt x="139" y="164"/>
                  <a:pt x="137" y="164"/>
                </a:cubicBezTo>
                <a:cubicBezTo>
                  <a:pt x="137" y="162"/>
                  <a:pt x="136" y="161"/>
                  <a:pt x="136" y="161"/>
                </a:cubicBezTo>
                <a:cubicBezTo>
                  <a:pt x="139" y="156"/>
                  <a:pt x="142" y="152"/>
                  <a:pt x="145" y="149"/>
                </a:cubicBezTo>
                <a:cubicBezTo>
                  <a:pt x="146" y="147"/>
                  <a:pt x="148" y="146"/>
                  <a:pt x="151" y="144"/>
                </a:cubicBezTo>
                <a:cubicBezTo>
                  <a:pt x="151" y="147"/>
                  <a:pt x="151" y="149"/>
                  <a:pt x="151" y="150"/>
                </a:cubicBezTo>
                <a:cubicBezTo>
                  <a:pt x="149" y="155"/>
                  <a:pt x="144" y="159"/>
                  <a:pt x="144" y="165"/>
                </a:cubicBezTo>
                <a:cubicBezTo>
                  <a:pt x="149" y="161"/>
                  <a:pt x="154" y="157"/>
                  <a:pt x="159" y="153"/>
                </a:cubicBezTo>
                <a:cubicBezTo>
                  <a:pt x="161" y="153"/>
                  <a:pt x="163" y="153"/>
                  <a:pt x="166" y="152"/>
                </a:cubicBezTo>
                <a:cubicBezTo>
                  <a:pt x="156" y="166"/>
                  <a:pt x="156" y="166"/>
                  <a:pt x="156" y="166"/>
                </a:cubicBezTo>
                <a:cubicBezTo>
                  <a:pt x="162" y="166"/>
                  <a:pt x="168" y="166"/>
                  <a:pt x="175" y="167"/>
                </a:cubicBezTo>
                <a:cubicBezTo>
                  <a:pt x="173" y="163"/>
                  <a:pt x="171" y="159"/>
                  <a:pt x="169" y="154"/>
                </a:cubicBezTo>
                <a:cubicBezTo>
                  <a:pt x="173" y="154"/>
                  <a:pt x="177" y="154"/>
                  <a:pt x="180" y="154"/>
                </a:cubicBezTo>
                <a:cubicBezTo>
                  <a:pt x="179" y="152"/>
                  <a:pt x="179" y="150"/>
                  <a:pt x="178" y="147"/>
                </a:cubicBezTo>
                <a:cubicBezTo>
                  <a:pt x="185" y="143"/>
                  <a:pt x="192" y="139"/>
                  <a:pt x="199" y="135"/>
                </a:cubicBezTo>
                <a:cubicBezTo>
                  <a:pt x="202" y="136"/>
                  <a:pt x="205" y="136"/>
                  <a:pt x="208" y="136"/>
                </a:cubicBezTo>
                <a:cubicBezTo>
                  <a:pt x="208" y="133"/>
                  <a:pt x="208" y="130"/>
                  <a:pt x="209" y="127"/>
                </a:cubicBezTo>
                <a:cubicBezTo>
                  <a:pt x="217" y="124"/>
                  <a:pt x="223" y="118"/>
                  <a:pt x="229" y="111"/>
                </a:cubicBezTo>
                <a:cubicBezTo>
                  <a:pt x="230" y="100"/>
                  <a:pt x="232" y="89"/>
                  <a:pt x="234" y="79"/>
                </a:cubicBezTo>
                <a:cubicBezTo>
                  <a:pt x="237" y="78"/>
                  <a:pt x="238" y="80"/>
                  <a:pt x="239" y="82"/>
                </a:cubicBezTo>
                <a:cubicBezTo>
                  <a:pt x="240" y="87"/>
                  <a:pt x="241" y="92"/>
                  <a:pt x="245" y="97"/>
                </a:cubicBezTo>
                <a:cubicBezTo>
                  <a:pt x="245" y="95"/>
                  <a:pt x="245" y="94"/>
                  <a:pt x="245" y="92"/>
                </a:cubicBezTo>
                <a:cubicBezTo>
                  <a:pt x="246" y="90"/>
                  <a:pt x="246" y="88"/>
                  <a:pt x="247" y="85"/>
                </a:cubicBezTo>
                <a:cubicBezTo>
                  <a:pt x="255" y="91"/>
                  <a:pt x="252" y="100"/>
                  <a:pt x="256" y="107"/>
                </a:cubicBezTo>
                <a:cubicBezTo>
                  <a:pt x="258" y="102"/>
                  <a:pt x="260" y="98"/>
                  <a:pt x="262" y="93"/>
                </a:cubicBezTo>
                <a:cubicBezTo>
                  <a:pt x="269" y="96"/>
                  <a:pt x="265" y="102"/>
                  <a:pt x="268" y="105"/>
                </a:cubicBezTo>
                <a:cubicBezTo>
                  <a:pt x="269" y="105"/>
                  <a:pt x="271" y="105"/>
                  <a:pt x="271" y="104"/>
                </a:cubicBezTo>
                <a:cubicBezTo>
                  <a:pt x="273" y="100"/>
                  <a:pt x="275" y="95"/>
                  <a:pt x="277" y="91"/>
                </a:cubicBezTo>
                <a:cubicBezTo>
                  <a:pt x="281" y="91"/>
                  <a:pt x="281" y="93"/>
                  <a:pt x="281" y="95"/>
                </a:cubicBezTo>
                <a:cubicBezTo>
                  <a:pt x="282" y="99"/>
                  <a:pt x="281" y="102"/>
                  <a:pt x="281" y="106"/>
                </a:cubicBezTo>
                <a:cubicBezTo>
                  <a:pt x="286" y="105"/>
                  <a:pt x="290" y="104"/>
                  <a:pt x="293" y="105"/>
                </a:cubicBezTo>
                <a:cubicBezTo>
                  <a:pt x="297" y="105"/>
                  <a:pt x="300" y="106"/>
                  <a:pt x="305" y="108"/>
                </a:cubicBezTo>
                <a:cubicBezTo>
                  <a:pt x="308" y="104"/>
                  <a:pt x="311" y="100"/>
                  <a:pt x="315" y="95"/>
                </a:cubicBezTo>
                <a:cubicBezTo>
                  <a:pt x="318" y="96"/>
                  <a:pt x="321" y="97"/>
                  <a:pt x="323" y="98"/>
                </a:cubicBezTo>
                <a:cubicBezTo>
                  <a:pt x="329" y="94"/>
                  <a:pt x="329" y="85"/>
                  <a:pt x="337" y="82"/>
                </a:cubicBezTo>
                <a:cubicBezTo>
                  <a:pt x="338" y="84"/>
                  <a:pt x="339" y="86"/>
                  <a:pt x="341" y="89"/>
                </a:cubicBezTo>
                <a:cubicBezTo>
                  <a:pt x="344" y="86"/>
                  <a:pt x="347" y="82"/>
                  <a:pt x="351" y="78"/>
                </a:cubicBezTo>
                <a:cubicBezTo>
                  <a:pt x="352" y="81"/>
                  <a:pt x="353" y="83"/>
                  <a:pt x="353" y="84"/>
                </a:cubicBezTo>
                <a:cubicBezTo>
                  <a:pt x="352" y="89"/>
                  <a:pt x="351" y="93"/>
                  <a:pt x="349" y="98"/>
                </a:cubicBezTo>
                <a:cubicBezTo>
                  <a:pt x="352" y="98"/>
                  <a:pt x="353" y="98"/>
                  <a:pt x="355" y="98"/>
                </a:cubicBezTo>
                <a:cubicBezTo>
                  <a:pt x="360" y="101"/>
                  <a:pt x="356" y="106"/>
                  <a:pt x="358" y="112"/>
                </a:cubicBezTo>
                <a:cubicBezTo>
                  <a:pt x="362" y="113"/>
                  <a:pt x="364" y="119"/>
                  <a:pt x="371" y="118"/>
                </a:cubicBezTo>
                <a:cubicBezTo>
                  <a:pt x="371" y="121"/>
                  <a:pt x="371" y="124"/>
                  <a:pt x="371" y="127"/>
                </a:cubicBezTo>
                <a:cubicBezTo>
                  <a:pt x="373" y="127"/>
                  <a:pt x="374" y="127"/>
                  <a:pt x="374" y="127"/>
                </a:cubicBezTo>
                <a:cubicBezTo>
                  <a:pt x="376" y="124"/>
                  <a:pt x="378" y="122"/>
                  <a:pt x="380" y="120"/>
                </a:cubicBezTo>
                <a:cubicBezTo>
                  <a:pt x="380" y="119"/>
                  <a:pt x="382" y="119"/>
                  <a:pt x="383" y="118"/>
                </a:cubicBezTo>
                <a:cubicBezTo>
                  <a:pt x="390" y="124"/>
                  <a:pt x="396" y="130"/>
                  <a:pt x="403" y="137"/>
                </a:cubicBezTo>
                <a:cubicBezTo>
                  <a:pt x="407" y="135"/>
                  <a:pt x="412" y="133"/>
                  <a:pt x="417" y="131"/>
                </a:cubicBezTo>
                <a:cubicBezTo>
                  <a:pt x="418" y="134"/>
                  <a:pt x="419" y="137"/>
                  <a:pt x="420" y="139"/>
                </a:cubicBezTo>
                <a:cubicBezTo>
                  <a:pt x="422" y="140"/>
                  <a:pt x="424" y="141"/>
                  <a:pt x="427" y="143"/>
                </a:cubicBezTo>
                <a:cubicBezTo>
                  <a:pt x="425" y="147"/>
                  <a:pt x="424" y="150"/>
                  <a:pt x="423" y="155"/>
                </a:cubicBezTo>
                <a:cubicBezTo>
                  <a:pt x="425" y="155"/>
                  <a:pt x="428" y="156"/>
                  <a:pt x="431" y="157"/>
                </a:cubicBezTo>
                <a:cubicBezTo>
                  <a:pt x="432" y="159"/>
                  <a:pt x="434" y="162"/>
                  <a:pt x="436" y="165"/>
                </a:cubicBezTo>
                <a:cubicBezTo>
                  <a:pt x="433" y="170"/>
                  <a:pt x="431" y="173"/>
                  <a:pt x="428" y="177"/>
                </a:cubicBezTo>
                <a:cubicBezTo>
                  <a:pt x="430" y="184"/>
                  <a:pt x="430" y="191"/>
                  <a:pt x="432" y="197"/>
                </a:cubicBezTo>
                <a:cubicBezTo>
                  <a:pt x="434" y="204"/>
                  <a:pt x="437" y="209"/>
                  <a:pt x="440" y="216"/>
                </a:cubicBezTo>
                <a:cubicBezTo>
                  <a:pt x="442" y="217"/>
                  <a:pt x="445" y="217"/>
                  <a:pt x="449" y="217"/>
                </a:cubicBezTo>
                <a:cubicBezTo>
                  <a:pt x="452" y="219"/>
                  <a:pt x="455" y="222"/>
                  <a:pt x="458" y="225"/>
                </a:cubicBezTo>
                <a:cubicBezTo>
                  <a:pt x="458" y="226"/>
                  <a:pt x="458" y="228"/>
                  <a:pt x="457" y="228"/>
                </a:cubicBezTo>
                <a:cubicBezTo>
                  <a:pt x="452" y="231"/>
                  <a:pt x="448" y="235"/>
                  <a:pt x="445" y="240"/>
                </a:cubicBezTo>
                <a:cubicBezTo>
                  <a:pt x="445" y="249"/>
                  <a:pt x="443" y="258"/>
                  <a:pt x="435" y="265"/>
                </a:cubicBezTo>
                <a:cubicBezTo>
                  <a:pt x="441" y="270"/>
                  <a:pt x="447" y="276"/>
                  <a:pt x="453" y="281"/>
                </a:cubicBezTo>
                <a:cubicBezTo>
                  <a:pt x="450" y="288"/>
                  <a:pt x="445" y="294"/>
                  <a:pt x="444" y="301"/>
                </a:cubicBezTo>
                <a:cubicBezTo>
                  <a:pt x="444" y="301"/>
                  <a:pt x="442" y="301"/>
                  <a:pt x="441" y="301"/>
                </a:cubicBezTo>
                <a:cubicBezTo>
                  <a:pt x="441" y="301"/>
                  <a:pt x="441" y="301"/>
                  <a:pt x="441" y="301"/>
                </a:cubicBezTo>
                <a:cubicBezTo>
                  <a:pt x="443" y="304"/>
                  <a:pt x="445" y="307"/>
                  <a:pt x="447" y="311"/>
                </a:cubicBezTo>
                <a:cubicBezTo>
                  <a:pt x="443" y="312"/>
                  <a:pt x="440" y="312"/>
                  <a:pt x="437" y="313"/>
                </a:cubicBezTo>
                <a:cubicBezTo>
                  <a:pt x="437" y="315"/>
                  <a:pt x="438" y="317"/>
                  <a:pt x="439" y="320"/>
                </a:cubicBezTo>
                <a:cubicBezTo>
                  <a:pt x="435" y="320"/>
                  <a:pt x="432" y="321"/>
                  <a:pt x="428" y="321"/>
                </a:cubicBezTo>
                <a:cubicBezTo>
                  <a:pt x="422" y="326"/>
                  <a:pt x="419" y="334"/>
                  <a:pt x="411" y="338"/>
                </a:cubicBezTo>
                <a:cubicBezTo>
                  <a:pt x="409" y="339"/>
                  <a:pt x="408" y="344"/>
                  <a:pt x="407" y="346"/>
                </a:cubicBezTo>
                <a:cubicBezTo>
                  <a:pt x="410" y="352"/>
                  <a:pt x="412" y="358"/>
                  <a:pt x="415" y="363"/>
                </a:cubicBezTo>
                <a:cubicBezTo>
                  <a:pt x="418" y="370"/>
                  <a:pt x="425" y="374"/>
                  <a:pt x="426" y="383"/>
                </a:cubicBezTo>
                <a:cubicBezTo>
                  <a:pt x="422" y="386"/>
                  <a:pt x="418" y="385"/>
                  <a:pt x="415" y="383"/>
                </a:cubicBezTo>
                <a:cubicBezTo>
                  <a:pt x="410" y="380"/>
                  <a:pt x="405" y="376"/>
                  <a:pt x="400" y="372"/>
                </a:cubicBezTo>
                <a:cubicBezTo>
                  <a:pt x="392" y="373"/>
                  <a:pt x="384" y="373"/>
                  <a:pt x="377" y="377"/>
                </a:cubicBezTo>
                <a:cubicBezTo>
                  <a:pt x="370" y="381"/>
                  <a:pt x="369" y="390"/>
                  <a:pt x="359" y="393"/>
                </a:cubicBezTo>
                <a:cubicBezTo>
                  <a:pt x="359" y="393"/>
                  <a:pt x="357" y="394"/>
                  <a:pt x="354" y="394"/>
                </a:cubicBezTo>
                <a:cubicBezTo>
                  <a:pt x="353" y="396"/>
                  <a:pt x="352" y="397"/>
                  <a:pt x="351" y="399"/>
                </a:cubicBezTo>
                <a:cubicBezTo>
                  <a:pt x="349" y="399"/>
                  <a:pt x="347" y="398"/>
                  <a:pt x="345" y="398"/>
                </a:cubicBezTo>
                <a:cubicBezTo>
                  <a:pt x="343" y="399"/>
                  <a:pt x="340" y="400"/>
                  <a:pt x="337" y="401"/>
                </a:cubicBezTo>
                <a:cubicBezTo>
                  <a:pt x="336" y="402"/>
                  <a:pt x="335" y="404"/>
                  <a:pt x="335" y="405"/>
                </a:cubicBezTo>
                <a:cubicBezTo>
                  <a:pt x="334" y="410"/>
                  <a:pt x="334" y="415"/>
                  <a:pt x="333" y="420"/>
                </a:cubicBezTo>
                <a:cubicBezTo>
                  <a:pt x="330" y="443"/>
                  <a:pt x="322" y="462"/>
                  <a:pt x="302" y="475"/>
                </a:cubicBezTo>
                <a:cubicBezTo>
                  <a:pt x="297" y="479"/>
                  <a:pt x="292" y="482"/>
                  <a:pt x="287" y="487"/>
                </a:cubicBezTo>
                <a:cubicBezTo>
                  <a:pt x="286" y="490"/>
                  <a:pt x="285" y="493"/>
                  <a:pt x="284" y="497"/>
                </a:cubicBezTo>
                <a:cubicBezTo>
                  <a:pt x="279" y="512"/>
                  <a:pt x="274" y="515"/>
                  <a:pt x="258" y="514"/>
                </a:cubicBezTo>
                <a:cubicBezTo>
                  <a:pt x="244" y="507"/>
                  <a:pt x="248" y="494"/>
                  <a:pt x="249" y="483"/>
                </a:cubicBezTo>
                <a:cubicBezTo>
                  <a:pt x="242" y="478"/>
                  <a:pt x="235" y="473"/>
                  <a:pt x="229" y="469"/>
                </a:cubicBezTo>
                <a:cubicBezTo>
                  <a:pt x="221" y="464"/>
                  <a:pt x="217" y="457"/>
                  <a:pt x="214" y="448"/>
                </a:cubicBezTo>
                <a:cubicBezTo>
                  <a:pt x="211" y="434"/>
                  <a:pt x="211" y="420"/>
                  <a:pt x="213" y="406"/>
                </a:cubicBezTo>
                <a:cubicBezTo>
                  <a:pt x="213" y="402"/>
                  <a:pt x="213" y="399"/>
                  <a:pt x="214" y="395"/>
                </a:cubicBezTo>
                <a:cubicBezTo>
                  <a:pt x="210" y="390"/>
                  <a:pt x="207" y="386"/>
                  <a:pt x="203" y="381"/>
                </a:cubicBezTo>
                <a:cubicBezTo>
                  <a:pt x="204" y="375"/>
                  <a:pt x="205" y="370"/>
                  <a:pt x="206" y="365"/>
                </a:cubicBezTo>
                <a:cubicBezTo>
                  <a:pt x="203" y="361"/>
                  <a:pt x="200" y="358"/>
                  <a:pt x="197" y="354"/>
                </a:cubicBezTo>
                <a:cubicBezTo>
                  <a:pt x="188" y="354"/>
                  <a:pt x="180" y="354"/>
                  <a:pt x="171" y="354"/>
                </a:cubicBezTo>
                <a:cubicBezTo>
                  <a:pt x="170" y="351"/>
                  <a:pt x="169" y="349"/>
                  <a:pt x="168" y="346"/>
                </a:cubicBezTo>
                <a:cubicBezTo>
                  <a:pt x="170" y="343"/>
                  <a:pt x="172" y="341"/>
                  <a:pt x="173" y="338"/>
                </a:cubicBezTo>
                <a:cubicBezTo>
                  <a:pt x="172" y="333"/>
                  <a:pt x="171" y="328"/>
                  <a:pt x="170" y="321"/>
                </a:cubicBezTo>
                <a:cubicBezTo>
                  <a:pt x="165" y="319"/>
                  <a:pt x="164" y="310"/>
                  <a:pt x="156" y="308"/>
                </a:cubicBezTo>
                <a:cubicBezTo>
                  <a:pt x="157" y="306"/>
                  <a:pt x="158" y="304"/>
                  <a:pt x="158" y="302"/>
                </a:cubicBezTo>
                <a:cubicBezTo>
                  <a:pt x="158" y="301"/>
                  <a:pt x="157" y="300"/>
                  <a:pt x="156" y="300"/>
                </a:cubicBezTo>
                <a:cubicBezTo>
                  <a:pt x="151" y="301"/>
                  <a:pt x="146" y="301"/>
                  <a:pt x="141" y="302"/>
                </a:cubicBezTo>
                <a:cubicBezTo>
                  <a:pt x="139" y="302"/>
                  <a:pt x="136" y="302"/>
                  <a:pt x="135" y="298"/>
                </a:cubicBezTo>
                <a:cubicBezTo>
                  <a:pt x="138" y="296"/>
                  <a:pt x="142" y="294"/>
                  <a:pt x="147" y="291"/>
                </a:cubicBezTo>
                <a:cubicBezTo>
                  <a:pt x="139" y="289"/>
                  <a:pt x="132" y="292"/>
                  <a:pt x="125" y="288"/>
                </a:cubicBezTo>
                <a:cubicBezTo>
                  <a:pt x="126" y="287"/>
                  <a:pt x="127" y="285"/>
                  <a:pt x="128" y="284"/>
                </a:cubicBezTo>
                <a:cubicBezTo>
                  <a:pt x="132" y="283"/>
                  <a:pt x="136" y="282"/>
                  <a:pt x="142" y="280"/>
                </a:cubicBezTo>
                <a:cubicBezTo>
                  <a:pt x="136" y="278"/>
                  <a:pt x="133" y="279"/>
                  <a:pt x="130" y="278"/>
                </a:cubicBezTo>
                <a:cubicBezTo>
                  <a:pt x="127" y="278"/>
                  <a:pt x="124" y="278"/>
                  <a:pt x="121" y="277"/>
                </a:cubicBezTo>
                <a:cubicBezTo>
                  <a:pt x="125" y="272"/>
                  <a:pt x="125" y="272"/>
                  <a:pt x="129" y="270"/>
                </a:cubicBezTo>
                <a:cubicBezTo>
                  <a:pt x="130" y="268"/>
                  <a:pt x="131" y="266"/>
                  <a:pt x="131" y="264"/>
                </a:cubicBezTo>
                <a:cubicBezTo>
                  <a:pt x="138" y="261"/>
                  <a:pt x="145" y="263"/>
                  <a:pt x="151" y="259"/>
                </a:cubicBezTo>
                <a:cubicBezTo>
                  <a:pt x="144" y="253"/>
                  <a:pt x="135" y="257"/>
                  <a:pt x="128" y="253"/>
                </a:cubicBezTo>
                <a:cubicBezTo>
                  <a:pt x="126" y="249"/>
                  <a:pt x="129" y="248"/>
                  <a:pt x="131" y="247"/>
                </a:cubicBezTo>
                <a:cubicBezTo>
                  <a:pt x="131" y="242"/>
                  <a:pt x="132" y="237"/>
                  <a:pt x="133" y="232"/>
                </a:cubicBezTo>
                <a:cubicBezTo>
                  <a:pt x="137" y="231"/>
                  <a:pt x="141" y="230"/>
                  <a:pt x="146" y="229"/>
                </a:cubicBezTo>
                <a:cubicBezTo>
                  <a:pt x="144" y="225"/>
                  <a:pt x="141" y="223"/>
                  <a:pt x="139" y="221"/>
                </a:cubicBezTo>
                <a:cubicBezTo>
                  <a:pt x="139" y="216"/>
                  <a:pt x="144" y="218"/>
                  <a:pt x="147" y="215"/>
                </a:cubicBezTo>
                <a:cubicBezTo>
                  <a:pt x="146" y="214"/>
                  <a:pt x="145" y="212"/>
                  <a:pt x="143" y="209"/>
                </a:cubicBezTo>
                <a:cubicBezTo>
                  <a:pt x="144" y="207"/>
                  <a:pt x="146" y="206"/>
                  <a:pt x="148" y="203"/>
                </a:cubicBezTo>
                <a:cubicBezTo>
                  <a:pt x="147" y="202"/>
                  <a:pt x="145" y="200"/>
                  <a:pt x="143" y="197"/>
                </a:cubicBezTo>
                <a:cubicBezTo>
                  <a:pt x="143" y="196"/>
                  <a:pt x="143" y="194"/>
                  <a:pt x="143" y="192"/>
                </a:cubicBezTo>
                <a:cubicBezTo>
                  <a:pt x="141" y="186"/>
                  <a:pt x="133" y="187"/>
                  <a:pt x="132" y="180"/>
                </a:cubicBezTo>
                <a:cubicBezTo>
                  <a:pt x="138" y="178"/>
                  <a:pt x="143" y="176"/>
                  <a:pt x="149" y="174"/>
                </a:cubicBezTo>
                <a:cubicBezTo>
                  <a:pt x="153" y="175"/>
                  <a:pt x="157" y="175"/>
                  <a:pt x="162" y="176"/>
                </a:cubicBezTo>
                <a:cubicBezTo>
                  <a:pt x="160" y="172"/>
                  <a:pt x="158" y="169"/>
                  <a:pt x="156" y="165"/>
                </a:cubicBezTo>
                <a:cubicBezTo>
                  <a:pt x="153" y="166"/>
                  <a:pt x="150" y="168"/>
                  <a:pt x="146" y="169"/>
                </a:cubicBezTo>
                <a:cubicBezTo>
                  <a:pt x="145" y="167"/>
                  <a:pt x="145" y="166"/>
                  <a:pt x="144" y="164"/>
                </a:cubicBezTo>
                <a:close/>
                <a:moveTo>
                  <a:pt x="415" y="483"/>
                </a:moveTo>
                <a:cubicBezTo>
                  <a:pt x="416" y="481"/>
                  <a:pt x="416" y="480"/>
                  <a:pt x="417" y="478"/>
                </a:cubicBezTo>
                <a:cubicBezTo>
                  <a:pt x="423" y="482"/>
                  <a:pt x="429" y="486"/>
                  <a:pt x="435" y="490"/>
                </a:cubicBezTo>
                <a:cubicBezTo>
                  <a:pt x="435" y="494"/>
                  <a:pt x="432" y="494"/>
                  <a:pt x="430" y="494"/>
                </a:cubicBezTo>
                <a:cubicBezTo>
                  <a:pt x="424" y="493"/>
                  <a:pt x="419" y="489"/>
                  <a:pt x="415" y="483"/>
                </a:cubicBezTo>
                <a:close/>
                <a:moveTo>
                  <a:pt x="251" y="457"/>
                </a:moveTo>
                <a:cubicBezTo>
                  <a:pt x="250" y="458"/>
                  <a:pt x="250" y="458"/>
                  <a:pt x="250" y="458"/>
                </a:cubicBezTo>
                <a:cubicBezTo>
                  <a:pt x="250" y="458"/>
                  <a:pt x="250" y="457"/>
                  <a:pt x="250" y="457"/>
                </a:cubicBezTo>
                <a:cubicBezTo>
                  <a:pt x="253" y="456"/>
                  <a:pt x="254" y="455"/>
                  <a:pt x="252" y="451"/>
                </a:cubicBezTo>
                <a:cubicBezTo>
                  <a:pt x="251" y="453"/>
                  <a:pt x="251" y="455"/>
                  <a:pt x="251" y="457"/>
                </a:cubicBezTo>
                <a:close/>
                <a:moveTo>
                  <a:pt x="274" y="459"/>
                </a:moveTo>
                <a:cubicBezTo>
                  <a:pt x="273" y="458"/>
                  <a:pt x="273" y="457"/>
                  <a:pt x="272" y="454"/>
                </a:cubicBezTo>
                <a:cubicBezTo>
                  <a:pt x="273" y="457"/>
                  <a:pt x="273" y="458"/>
                  <a:pt x="274" y="459"/>
                </a:cubicBezTo>
                <a:cubicBezTo>
                  <a:pt x="273" y="460"/>
                  <a:pt x="272" y="461"/>
                  <a:pt x="273" y="459"/>
                </a:cubicBezTo>
                <a:cubicBezTo>
                  <a:pt x="272" y="461"/>
                  <a:pt x="273" y="460"/>
                  <a:pt x="274" y="459"/>
                </a:cubicBezTo>
                <a:close/>
                <a:moveTo>
                  <a:pt x="405" y="268"/>
                </a:moveTo>
                <a:cubicBezTo>
                  <a:pt x="401" y="286"/>
                  <a:pt x="396" y="304"/>
                  <a:pt x="382" y="317"/>
                </a:cubicBezTo>
                <a:cubicBezTo>
                  <a:pt x="377" y="321"/>
                  <a:pt x="374" y="325"/>
                  <a:pt x="370" y="329"/>
                </a:cubicBezTo>
                <a:cubicBezTo>
                  <a:pt x="360" y="339"/>
                  <a:pt x="349" y="347"/>
                  <a:pt x="336" y="351"/>
                </a:cubicBezTo>
                <a:cubicBezTo>
                  <a:pt x="334" y="352"/>
                  <a:pt x="333" y="353"/>
                  <a:pt x="330" y="355"/>
                </a:cubicBezTo>
                <a:cubicBezTo>
                  <a:pt x="334" y="356"/>
                  <a:pt x="336" y="357"/>
                  <a:pt x="338" y="357"/>
                </a:cubicBezTo>
                <a:cubicBezTo>
                  <a:pt x="340" y="357"/>
                  <a:pt x="342" y="357"/>
                  <a:pt x="344" y="356"/>
                </a:cubicBezTo>
                <a:cubicBezTo>
                  <a:pt x="352" y="353"/>
                  <a:pt x="360" y="350"/>
                  <a:pt x="367" y="346"/>
                </a:cubicBezTo>
                <a:cubicBezTo>
                  <a:pt x="379" y="338"/>
                  <a:pt x="390" y="329"/>
                  <a:pt x="398" y="317"/>
                </a:cubicBezTo>
                <a:cubicBezTo>
                  <a:pt x="408" y="299"/>
                  <a:pt x="414" y="281"/>
                  <a:pt x="418" y="261"/>
                </a:cubicBezTo>
                <a:cubicBezTo>
                  <a:pt x="422" y="245"/>
                  <a:pt x="421" y="228"/>
                  <a:pt x="417" y="212"/>
                </a:cubicBezTo>
                <a:cubicBezTo>
                  <a:pt x="416" y="207"/>
                  <a:pt x="414" y="202"/>
                  <a:pt x="413" y="197"/>
                </a:cubicBezTo>
                <a:cubicBezTo>
                  <a:pt x="409" y="177"/>
                  <a:pt x="399" y="159"/>
                  <a:pt x="382" y="146"/>
                </a:cubicBezTo>
                <a:cubicBezTo>
                  <a:pt x="377" y="143"/>
                  <a:pt x="373" y="138"/>
                  <a:pt x="368" y="135"/>
                </a:cubicBezTo>
                <a:cubicBezTo>
                  <a:pt x="355" y="129"/>
                  <a:pt x="342" y="124"/>
                  <a:pt x="328" y="121"/>
                </a:cubicBezTo>
                <a:cubicBezTo>
                  <a:pt x="320" y="120"/>
                  <a:pt x="312" y="119"/>
                  <a:pt x="305" y="121"/>
                </a:cubicBezTo>
                <a:cubicBezTo>
                  <a:pt x="299" y="122"/>
                  <a:pt x="292" y="123"/>
                  <a:pt x="286" y="122"/>
                </a:cubicBezTo>
                <a:cubicBezTo>
                  <a:pt x="266" y="121"/>
                  <a:pt x="249" y="127"/>
                  <a:pt x="231" y="135"/>
                </a:cubicBezTo>
                <a:cubicBezTo>
                  <a:pt x="228" y="136"/>
                  <a:pt x="224" y="139"/>
                  <a:pt x="221" y="141"/>
                </a:cubicBezTo>
                <a:cubicBezTo>
                  <a:pt x="201" y="159"/>
                  <a:pt x="185" y="180"/>
                  <a:pt x="174" y="204"/>
                </a:cubicBezTo>
                <a:cubicBezTo>
                  <a:pt x="161" y="235"/>
                  <a:pt x="162" y="264"/>
                  <a:pt x="179" y="293"/>
                </a:cubicBezTo>
                <a:cubicBezTo>
                  <a:pt x="188" y="310"/>
                  <a:pt x="200" y="324"/>
                  <a:pt x="213" y="338"/>
                </a:cubicBezTo>
                <a:cubicBezTo>
                  <a:pt x="217" y="343"/>
                  <a:pt x="224" y="346"/>
                  <a:pt x="230" y="350"/>
                </a:cubicBezTo>
                <a:cubicBezTo>
                  <a:pt x="232" y="352"/>
                  <a:pt x="234" y="353"/>
                  <a:pt x="237" y="350"/>
                </a:cubicBezTo>
                <a:cubicBezTo>
                  <a:pt x="236" y="347"/>
                  <a:pt x="235" y="343"/>
                  <a:pt x="235" y="339"/>
                </a:cubicBezTo>
                <a:cubicBezTo>
                  <a:pt x="230" y="318"/>
                  <a:pt x="226" y="296"/>
                  <a:pt x="226" y="274"/>
                </a:cubicBezTo>
                <a:cubicBezTo>
                  <a:pt x="226" y="262"/>
                  <a:pt x="226" y="249"/>
                  <a:pt x="228" y="236"/>
                </a:cubicBezTo>
                <a:cubicBezTo>
                  <a:pt x="229" y="223"/>
                  <a:pt x="234" y="210"/>
                  <a:pt x="241" y="198"/>
                </a:cubicBezTo>
                <a:cubicBezTo>
                  <a:pt x="246" y="190"/>
                  <a:pt x="253" y="187"/>
                  <a:pt x="262" y="187"/>
                </a:cubicBezTo>
                <a:cubicBezTo>
                  <a:pt x="267" y="188"/>
                  <a:pt x="272" y="190"/>
                  <a:pt x="278" y="191"/>
                </a:cubicBezTo>
                <a:cubicBezTo>
                  <a:pt x="281" y="192"/>
                  <a:pt x="284" y="194"/>
                  <a:pt x="287" y="195"/>
                </a:cubicBezTo>
                <a:cubicBezTo>
                  <a:pt x="302" y="192"/>
                  <a:pt x="317" y="185"/>
                  <a:pt x="330" y="196"/>
                </a:cubicBezTo>
                <a:cubicBezTo>
                  <a:pt x="339" y="194"/>
                  <a:pt x="346" y="193"/>
                  <a:pt x="354" y="192"/>
                </a:cubicBezTo>
                <a:cubicBezTo>
                  <a:pt x="367" y="192"/>
                  <a:pt x="376" y="199"/>
                  <a:pt x="378" y="212"/>
                </a:cubicBezTo>
                <a:cubicBezTo>
                  <a:pt x="379" y="219"/>
                  <a:pt x="379" y="227"/>
                  <a:pt x="378" y="233"/>
                </a:cubicBezTo>
                <a:cubicBezTo>
                  <a:pt x="374" y="251"/>
                  <a:pt x="369" y="269"/>
                  <a:pt x="361" y="285"/>
                </a:cubicBezTo>
                <a:cubicBezTo>
                  <a:pt x="355" y="299"/>
                  <a:pt x="348" y="313"/>
                  <a:pt x="342" y="327"/>
                </a:cubicBezTo>
                <a:cubicBezTo>
                  <a:pt x="340" y="331"/>
                  <a:pt x="337" y="335"/>
                  <a:pt x="337" y="342"/>
                </a:cubicBezTo>
                <a:cubicBezTo>
                  <a:pt x="357" y="337"/>
                  <a:pt x="366" y="322"/>
                  <a:pt x="378" y="311"/>
                </a:cubicBezTo>
                <a:cubicBezTo>
                  <a:pt x="391" y="298"/>
                  <a:pt x="395" y="281"/>
                  <a:pt x="400" y="264"/>
                </a:cubicBezTo>
                <a:cubicBezTo>
                  <a:pt x="402" y="266"/>
                  <a:pt x="403" y="266"/>
                  <a:pt x="405" y="268"/>
                </a:cubicBezTo>
                <a:close/>
                <a:moveTo>
                  <a:pt x="252" y="196"/>
                </a:moveTo>
                <a:cubicBezTo>
                  <a:pt x="244" y="202"/>
                  <a:pt x="241" y="210"/>
                  <a:pt x="238" y="217"/>
                </a:cubicBezTo>
                <a:cubicBezTo>
                  <a:pt x="231" y="237"/>
                  <a:pt x="230" y="257"/>
                  <a:pt x="231" y="277"/>
                </a:cubicBezTo>
                <a:cubicBezTo>
                  <a:pt x="232" y="297"/>
                  <a:pt x="235" y="316"/>
                  <a:pt x="240" y="336"/>
                </a:cubicBezTo>
                <a:cubicBezTo>
                  <a:pt x="241" y="344"/>
                  <a:pt x="243" y="351"/>
                  <a:pt x="247" y="358"/>
                </a:cubicBezTo>
                <a:cubicBezTo>
                  <a:pt x="266" y="364"/>
                  <a:pt x="296" y="366"/>
                  <a:pt x="314" y="361"/>
                </a:cubicBezTo>
                <a:cubicBezTo>
                  <a:pt x="315" y="361"/>
                  <a:pt x="315" y="359"/>
                  <a:pt x="317" y="357"/>
                </a:cubicBezTo>
                <a:cubicBezTo>
                  <a:pt x="310" y="357"/>
                  <a:pt x="305" y="358"/>
                  <a:pt x="299" y="357"/>
                </a:cubicBezTo>
                <a:cubicBezTo>
                  <a:pt x="295" y="357"/>
                  <a:pt x="290" y="356"/>
                  <a:pt x="286" y="355"/>
                </a:cubicBezTo>
                <a:cubicBezTo>
                  <a:pt x="284" y="354"/>
                  <a:pt x="282" y="352"/>
                  <a:pt x="284" y="348"/>
                </a:cubicBezTo>
                <a:cubicBezTo>
                  <a:pt x="298" y="353"/>
                  <a:pt x="311" y="350"/>
                  <a:pt x="324" y="347"/>
                </a:cubicBezTo>
                <a:cubicBezTo>
                  <a:pt x="325" y="344"/>
                  <a:pt x="327" y="343"/>
                  <a:pt x="328" y="341"/>
                </a:cubicBezTo>
                <a:cubicBezTo>
                  <a:pt x="335" y="327"/>
                  <a:pt x="342" y="312"/>
                  <a:pt x="349" y="298"/>
                </a:cubicBezTo>
                <a:cubicBezTo>
                  <a:pt x="359" y="277"/>
                  <a:pt x="367" y="257"/>
                  <a:pt x="371" y="235"/>
                </a:cubicBezTo>
                <a:cubicBezTo>
                  <a:pt x="372" y="228"/>
                  <a:pt x="372" y="222"/>
                  <a:pt x="372" y="215"/>
                </a:cubicBezTo>
                <a:cubicBezTo>
                  <a:pt x="372" y="210"/>
                  <a:pt x="369" y="205"/>
                  <a:pt x="364" y="203"/>
                </a:cubicBezTo>
                <a:cubicBezTo>
                  <a:pt x="360" y="201"/>
                  <a:pt x="356" y="200"/>
                  <a:pt x="352" y="200"/>
                </a:cubicBezTo>
                <a:cubicBezTo>
                  <a:pt x="348" y="199"/>
                  <a:pt x="343" y="200"/>
                  <a:pt x="340" y="203"/>
                </a:cubicBezTo>
                <a:cubicBezTo>
                  <a:pt x="341" y="212"/>
                  <a:pt x="344" y="220"/>
                  <a:pt x="344" y="228"/>
                </a:cubicBezTo>
                <a:cubicBezTo>
                  <a:pt x="343" y="236"/>
                  <a:pt x="339" y="244"/>
                  <a:pt x="329" y="247"/>
                </a:cubicBezTo>
                <a:cubicBezTo>
                  <a:pt x="326" y="245"/>
                  <a:pt x="323" y="244"/>
                  <a:pt x="320" y="242"/>
                </a:cubicBezTo>
                <a:cubicBezTo>
                  <a:pt x="314" y="228"/>
                  <a:pt x="319" y="215"/>
                  <a:pt x="323" y="204"/>
                </a:cubicBezTo>
                <a:cubicBezTo>
                  <a:pt x="319" y="198"/>
                  <a:pt x="315" y="198"/>
                  <a:pt x="310" y="198"/>
                </a:cubicBezTo>
                <a:cubicBezTo>
                  <a:pt x="305" y="199"/>
                  <a:pt x="300" y="199"/>
                  <a:pt x="297" y="204"/>
                </a:cubicBezTo>
                <a:cubicBezTo>
                  <a:pt x="299" y="208"/>
                  <a:pt x="301" y="212"/>
                  <a:pt x="302" y="217"/>
                </a:cubicBezTo>
                <a:cubicBezTo>
                  <a:pt x="304" y="223"/>
                  <a:pt x="304" y="230"/>
                  <a:pt x="301" y="236"/>
                </a:cubicBezTo>
                <a:cubicBezTo>
                  <a:pt x="295" y="247"/>
                  <a:pt x="284" y="248"/>
                  <a:pt x="276" y="239"/>
                </a:cubicBezTo>
                <a:cubicBezTo>
                  <a:pt x="272" y="236"/>
                  <a:pt x="271" y="231"/>
                  <a:pt x="270" y="224"/>
                </a:cubicBezTo>
                <a:cubicBezTo>
                  <a:pt x="272" y="217"/>
                  <a:pt x="275" y="209"/>
                  <a:pt x="278" y="201"/>
                </a:cubicBezTo>
                <a:cubicBezTo>
                  <a:pt x="270" y="193"/>
                  <a:pt x="262" y="195"/>
                  <a:pt x="252" y="196"/>
                </a:cubicBezTo>
                <a:close/>
                <a:moveTo>
                  <a:pt x="303" y="418"/>
                </a:moveTo>
                <a:cubicBezTo>
                  <a:pt x="312" y="415"/>
                  <a:pt x="321" y="416"/>
                  <a:pt x="328" y="410"/>
                </a:cubicBezTo>
                <a:cubicBezTo>
                  <a:pt x="327" y="408"/>
                  <a:pt x="327" y="406"/>
                  <a:pt x="326" y="405"/>
                </a:cubicBezTo>
                <a:cubicBezTo>
                  <a:pt x="319" y="405"/>
                  <a:pt x="313" y="405"/>
                  <a:pt x="307" y="405"/>
                </a:cubicBezTo>
                <a:cubicBezTo>
                  <a:pt x="307" y="403"/>
                  <a:pt x="306" y="401"/>
                  <a:pt x="306" y="399"/>
                </a:cubicBezTo>
                <a:cubicBezTo>
                  <a:pt x="314" y="398"/>
                  <a:pt x="321" y="399"/>
                  <a:pt x="327" y="393"/>
                </a:cubicBezTo>
                <a:cubicBezTo>
                  <a:pt x="327" y="392"/>
                  <a:pt x="327" y="391"/>
                  <a:pt x="328" y="388"/>
                </a:cubicBezTo>
                <a:cubicBezTo>
                  <a:pt x="325" y="388"/>
                  <a:pt x="323" y="388"/>
                  <a:pt x="320" y="388"/>
                </a:cubicBezTo>
                <a:cubicBezTo>
                  <a:pt x="316" y="389"/>
                  <a:pt x="312" y="390"/>
                  <a:pt x="308" y="390"/>
                </a:cubicBezTo>
                <a:cubicBezTo>
                  <a:pt x="308" y="390"/>
                  <a:pt x="307" y="389"/>
                  <a:pt x="306" y="389"/>
                </a:cubicBezTo>
                <a:cubicBezTo>
                  <a:pt x="306" y="388"/>
                  <a:pt x="306" y="386"/>
                  <a:pt x="307" y="385"/>
                </a:cubicBezTo>
                <a:cubicBezTo>
                  <a:pt x="314" y="383"/>
                  <a:pt x="321" y="381"/>
                  <a:pt x="329" y="379"/>
                </a:cubicBezTo>
                <a:cubicBezTo>
                  <a:pt x="329" y="375"/>
                  <a:pt x="329" y="372"/>
                  <a:pt x="329" y="368"/>
                </a:cubicBezTo>
                <a:cubicBezTo>
                  <a:pt x="316" y="369"/>
                  <a:pt x="304" y="368"/>
                  <a:pt x="292" y="370"/>
                </a:cubicBezTo>
                <a:cubicBezTo>
                  <a:pt x="287" y="371"/>
                  <a:pt x="281" y="372"/>
                  <a:pt x="276" y="371"/>
                </a:cubicBezTo>
                <a:cubicBezTo>
                  <a:pt x="264" y="369"/>
                  <a:pt x="252" y="365"/>
                  <a:pt x="240" y="362"/>
                </a:cubicBezTo>
                <a:cubicBezTo>
                  <a:pt x="236" y="361"/>
                  <a:pt x="233" y="359"/>
                  <a:pt x="228" y="361"/>
                </a:cubicBezTo>
                <a:cubicBezTo>
                  <a:pt x="226" y="383"/>
                  <a:pt x="215" y="404"/>
                  <a:pt x="218" y="428"/>
                </a:cubicBezTo>
                <a:cubicBezTo>
                  <a:pt x="223" y="431"/>
                  <a:pt x="228" y="434"/>
                  <a:pt x="233" y="436"/>
                </a:cubicBezTo>
                <a:cubicBezTo>
                  <a:pt x="238" y="438"/>
                  <a:pt x="244" y="439"/>
                  <a:pt x="249" y="440"/>
                </a:cubicBezTo>
                <a:cubicBezTo>
                  <a:pt x="266" y="445"/>
                  <a:pt x="284" y="446"/>
                  <a:pt x="301" y="442"/>
                </a:cubicBezTo>
                <a:cubicBezTo>
                  <a:pt x="309" y="441"/>
                  <a:pt x="316" y="439"/>
                  <a:pt x="322" y="435"/>
                </a:cubicBezTo>
                <a:cubicBezTo>
                  <a:pt x="324" y="430"/>
                  <a:pt x="326" y="426"/>
                  <a:pt x="323" y="422"/>
                </a:cubicBezTo>
                <a:cubicBezTo>
                  <a:pt x="317" y="420"/>
                  <a:pt x="311" y="426"/>
                  <a:pt x="304" y="422"/>
                </a:cubicBezTo>
                <a:cubicBezTo>
                  <a:pt x="304" y="421"/>
                  <a:pt x="304" y="420"/>
                  <a:pt x="303" y="418"/>
                </a:cubicBezTo>
                <a:close/>
                <a:moveTo>
                  <a:pt x="287" y="207"/>
                </a:moveTo>
                <a:cubicBezTo>
                  <a:pt x="279" y="212"/>
                  <a:pt x="276" y="219"/>
                  <a:pt x="277" y="227"/>
                </a:cubicBezTo>
                <a:cubicBezTo>
                  <a:pt x="277" y="230"/>
                  <a:pt x="279" y="233"/>
                  <a:pt x="282" y="236"/>
                </a:cubicBezTo>
                <a:cubicBezTo>
                  <a:pt x="284" y="239"/>
                  <a:pt x="288" y="239"/>
                  <a:pt x="291" y="237"/>
                </a:cubicBezTo>
                <a:cubicBezTo>
                  <a:pt x="296" y="234"/>
                  <a:pt x="298" y="230"/>
                  <a:pt x="297" y="224"/>
                </a:cubicBezTo>
                <a:cubicBezTo>
                  <a:pt x="296" y="218"/>
                  <a:pt x="294" y="212"/>
                  <a:pt x="287" y="207"/>
                </a:cubicBezTo>
                <a:close/>
                <a:moveTo>
                  <a:pt x="277" y="488"/>
                </a:moveTo>
                <a:cubicBezTo>
                  <a:pt x="271" y="487"/>
                  <a:pt x="265" y="486"/>
                  <a:pt x="258" y="486"/>
                </a:cubicBezTo>
                <a:cubicBezTo>
                  <a:pt x="253" y="493"/>
                  <a:pt x="253" y="499"/>
                  <a:pt x="258" y="505"/>
                </a:cubicBezTo>
                <a:cubicBezTo>
                  <a:pt x="265" y="507"/>
                  <a:pt x="265" y="507"/>
                  <a:pt x="273" y="505"/>
                </a:cubicBezTo>
                <a:cubicBezTo>
                  <a:pt x="276" y="501"/>
                  <a:pt x="279" y="496"/>
                  <a:pt x="277" y="488"/>
                </a:cubicBezTo>
                <a:close/>
                <a:moveTo>
                  <a:pt x="326" y="238"/>
                </a:moveTo>
                <a:cubicBezTo>
                  <a:pt x="328" y="238"/>
                  <a:pt x="330" y="238"/>
                  <a:pt x="332" y="238"/>
                </a:cubicBezTo>
                <a:cubicBezTo>
                  <a:pt x="338" y="233"/>
                  <a:pt x="338" y="226"/>
                  <a:pt x="337" y="219"/>
                </a:cubicBezTo>
                <a:cubicBezTo>
                  <a:pt x="336" y="215"/>
                  <a:pt x="335" y="211"/>
                  <a:pt x="330" y="210"/>
                </a:cubicBezTo>
                <a:cubicBezTo>
                  <a:pt x="323" y="220"/>
                  <a:pt x="323" y="223"/>
                  <a:pt x="326" y="238"/>
                </a:cubicBezTo>
                <a:close/>
                <a:moveTo>
                  <a:pt x="175" y="187"/>
                </a:moveTo>
                <a:cubicBezTo>
                  <a:pt x="169" y="187"/>
                  <a:pt x="165" y="188"/>
                  <a:pt x="163" y="191"/>
                </a:cubicBezTo>
                <a:cubicBezTo>
                  <a:pt x="165" y="194"/>
                  <a:pt x="166" y="197"/>
                  <a:pt x="170" y="196"/>
                </a:cubicBezTo>
                <a:cubicBezTo>
                  <a:pt x="172" y="194"/>
                  <a:pt x="173" y="192"/>
                  <a:pt x="175" y="187"/>
                </a:cubicBezTo>
                <a:close/>
                <a:moveTo>
                  <a:pt x="161" y="283"/>
                </a:moveTo>
                <a:cubicBezTo>
                  <a:pt x="163" y="286"/>
                  <a:pt x="166" y="288"/>
                  <a:pt x="168" y="291"/>
                </a:cubicBezTo>
                <a:cubicBezTo>
                  <a:pt x="168" y="291"/>
                  <a:pt x="169" y="290"/>
                  <a:pt x="169" y="290"/>
                </a:cubicBezTo>
                <a:cubicBezTo>
                  <a:pt x="168" y="285"/>
                  <a:pt x="166" y="281"/>
                  <a:pt x="164" y="276"/>
                </a:cubicBezTo>
                <a:cubicBezTo>
                  <a:pt x="164" y="276"/>
                  <a:pt x="163" y="275"/>
                  <a:pt x="161" y="275"/>
                </a:cubicBezTo>
                <a:cubicBezTo>
                  <a:pt x="161" y="277"/>
                  <a:pt x="161" y="280"/>
                  <a:pt x="161" y="283"/>
                </a:cubicBezTo>
                <a:close/>
                <a:moveTo>
                  <a:pt x="396" y="357"/>
                </a:moveTo>
                <a:cubicBezTo>
                  <a:pt x="400" y="364"/>
                  <a:pt x="400" y="364"/>
                  <a:pt x="406" y="366"/>
                </a:cubicBezTo>
                <a:cubicBezTo>
                  <a:pt x="403" y="363"/>
                  <a:pt x="401" y="361"/>
                  <a:pt x="396" y="357"/>
                </a:cubicBezTo>
                <a:close/>
                <a:moveTo>
                  <a:pt x="166" y="206"/>
                </a:moveTo>
                <a:cubicBezTo>
                  <a:pt x="165" y="206"/>
                  <a:pt x="165" y="206"/>
                  <a:pt x="164" y="206"/>
                </a:cubicBezTo>
                <a:cubicBezTo>
                  <a:pt x="164" y="207"/>
                  <a:pt x="163" y="208"/>
                  <a:pt x="162" y="210"/>
                </a:cubicBezTo>
                <a:cubicBezTo>
                  <a:pt x="161" y="211"/>
                  <a:pt x="159" y="212"/>
                  <a:pt x="162" y="215"/>
                </a:cubicBezTo>
                <a:cubicBezTo>
                  <a:pt x="163" y="212"/>
                  <a:pt x="165" y="209"/>
                  <a:pt x="166" y="206"/>
                </a:cubicBezTo>
                <a:close/>
                <a:moveTo>
                  <a:pt x="358" y="366"/>
                </a:moveTo>
                <a:cubicBezTo>
                  <a:pt x="357" y="362"/>
                  <a:pt x="357" y="360"/>
                  <a:pt x="357" y="359"/>
                </a:cubicBezTo>
                <a:cubicBezTo>
                  <a:pt x="355" y="359"/>
                  <a:pt x="354" y="360"/>
                  <a:pt x="352" y="361"/>
                </a:cubicBezTo>
                <a:cubicBezTo>
                  <a:pt x="354" y="362"/>
                  <a:pt x="354" y="363"/>
                  <a:pt x="358" y="366"/>
                </a:cubicBezTo>
                <a:close/>
                <a:moveTo>
                  <a:pt x="158" y="237"/>
                </a:moveTo>
                <a:cubicBezTo>
                  <a:pt x="158" y="237"/>
                  <a:pt x="158" y="238"/>
                  <a:pt x="158" y="238"/>
                </a:cubicBezTo>
                <a:cubicBezTo>
                  <a:pt x="158" y="238"/>
                  <a:pt x="158" y="239"/>
                  <a:pt x="158" y="239"/>
                </a:cubicBezTo>
                <a:cubicBezTo>
                  <a:pt x="158" y="239"/>
                  <a:pt x="158" y="238"/>
                  <a:pt x="158" y="237"/>
                </a:cubicBezTo>
                <a:close/>
                <a:moveTo>
                  <a:pt x="338" y="112"/>
                </a:moveTo>
                <a:cubicBezTo>
                  <a:pt x="338" y="113"/>
                  <a:pt x="337" y="114"/>
                  <a:pt x="337" y="114"/>
                </a:cubicBezTo>
                <a:cubicBezTo>
                  <a:pt x="338" y="115"/>
                  <a:pt x="339" y="115"/>
                  <a:pt x="342" y="116"/>
                </a:cubicBezTo>
                <a:cubicBezTo>
                  <a:pt x="340" y="113"/>
                  <a:pt x="339" y="113"/>
                  <a:pt x="338" y="112"/>
                </a:cubicBezTo>
                <a:close/>
                <a:moveTo>
                  <a:pt x="237" y="448"/>
                </a:moveTo>
                <a:cubicBezTo>
                  <a:pt x="238" y="448"/>
                  <a:pt x="238" y="448"/>
                  <a:pt x="239" y="448"/>
                </a:cubicBezTo>
                <a:cubicBezTo>
                  <a:pt x="239" y="447"/>
                  <a:pt x="238" y="447"/>
                  <a:pt x="238" y="446"/>
                </a:cubicBezTo>
                <a:cubicBezTo>
                  <a:pt x="238" y="447"/>
                  <a:pt x="237" y="447"/>
                  <a:pt x="237" y="447"/>
                </a:cubicBezTo>
                <a:cubicBezTo>
                  <a:pt x="237" y="447"/>
                  <a:pt x="237" y="448"/>
                  <a:pt x="237" y="448"/>
                </a:cubicBezTo>
                <a:close/>
                <a:moveTo>
                  <a:pt x="365" y="357"/>
                </a:moveTo>
                <a:cubicBezTo>
                  <a:pt x="365" y="357"/>
                  <a:pt x="366" y="356"/>
                  <a:pt x="366" y="356"/>
                </a:cubicBezTo>
                <a:cubicBezTo>
                  <a:pt x="366" y="356"/>
                  <a:pt x="365" y="355"/>
                  <a:pt x="365" y="355"/>
                </a:cubicBezTo>
                <a:cubicBezTo>
                  <a:pt x="365" y="355"/>
                  <a:pt x="364" y="356"/>
                  <a:pt x="364" y="356"/>
                </a:cubicBezTo>
                <a:cubicBezTo>
                  <a:pt x="364" y="356"/>
                  <a:pt x="365" y="357"/>
                  <a:pt x="365" y="357"/>
                </a:cubicBezTo>
                <a:close/>
                <a:moveTo>
                  <a:pt x="222" y="443"/>
                </a:moveTo>
                <a:cubicBezTo>
                  <a:pt x="222" y="442"/>
                  <a:pt x="222" y="442"/>
                  <a:pt x="222" y="442"/>
                </a:cubicBezTo>
                <a:cubicBezTo>
                  <a:pt x="222" y="443"/>
                  <a:pt x="222" y="443"/>
                  <a:pt x="222" y="443"/>
                </a:cubicBezTo>
                <a:close/>
                <a:moveTo>
                  <a:pt x="456" y="49"/>
                </a:moveTo>
                <a:cubicBezTo>
                  <a:pt x="445" y="40"/>
                  <a:pt x="419" y="24"/>
                  <a:pt x="409" y="20"/>
                </a:cubicBezTo>
                <a:cubicBezTo>
                  <a:pt x="393" y="29"/>
                  <a:pt x="385" y="44"/>
                  <a:pt x="375" y="57"/>
                </a:cubicBezTo>
                <a:cubicBezTo>
                  <a:pt x="362" y="54"/>
                  <a:pt x="350" y="50"/>
                  <a:pt x="338" y="48"/>
                </a:cubicBezTo>
                <a:cubicBezTo>
                  <a:pt x="326" y="45"/>
                  <a:pt x="313" y="46"/>
                  <a:pt x="301" y="45"/>
                </a:cubicBezTo>
                <a:cubicBezTo>
                  <a:pt x="296" y="39"/>
                  <a:pt x="295" y="33"/>
                  <a:pt x="293" y="27"/>
                </a:cubicBezTo>
                <a:cubicBezTo>
                  <a:pt x="292" y="22"/>
                  <a:pt x="292" y="15"/>
                  <a:pt x="286" y="11"/>
                </a:cubicBezTo>
                <a:cubicBezTo>
                  <a:pt x="254" y="8"/>
                  <a:pt x="249" y="8"/>
                  <a:pt x="236" y="13"/>
                </a:cubicBezTo>
                <a:cubicBezTo>
                  <a:pt x="234" y="26"/>
                  <a:pt x="231" y="39"/>
                  <a:pt x="229" y="51"/>
                </a:cubicBezTo>
                <a:cubicBezTo>
                  <a:pt x="215" y="58"/>
                  <a:pt x="203" y="65"/>
                  <a:pt x="190" y="71"/>
                </a:cubicBezTo>
                <a:cubicBezTo>
                  <a:pt x="179" y="76"/>
                  <a:pt x="170" y="82"/>
                  <a:pt x="162" y="90"/>
                </a:cubicBezTo>
                <a:cubicBezTo>
                  <a:pt x="159" y="93"/>
                  <a:pt x="156" y="96"/>
                  <a:pt x="153" y="99"/>
                </a:cubicBezTo>
                <a:cubicBezTo>
                  <a:pt x="143" y="95"/>
                  <a:pt x="136" y="90"/>
                  <a:pt x="129" y="85"/>
                </a:cubicBezTo>
                <a:cubicBezTo>
                  <a:pt x="123" y="80"/>
                  <a:pt x="118" y="76"/>
                  <a:pt x="109" y="76"/>
                </a:cubicBezTo>
                <a:cubicBezTo>
                  <a:pt x="101" y="85"/>
                  <a:pt x="89" y="91"/>
                  <a:pt x="83" y="103"/>
                </a:cubicBezTo>
                <a:cubicBezTo>
                  <a:pt x="85" y="108"/>
                  <a:pt x="87" y="113"/>
                  <a:pt x="89" y="118"/>
                </a:cubicBezTo>
                <a:cubicBezTo>
                  <a:pt x="93" y="127"/>
                  <a:pt x="96" y="135"/>
                  <a:pt x="100" y="144"/>
                </a:cubicBezTo>
                <a:cubicBezTo>
                  <a:pt x="102" y="148"/>
                  <a:pt x="103" y="153"/>
                  <a:pt x="101" y="158"/>
                </a:cubicBezTo>
                <a:cubicBezTo>
                  <a:pt x="98" y="162"/>
                  <a:pt x="95" y="165"/>
                  <a:pt x="92" y="168"/>
                </a:cubicBezTo>
                <a:cubicBezTo>
                  <a:pt x="81" y="179"/>
                  <a:pt x="72" y="191"/>
                  <a:pt x="66" y="205"/>
                </a:cubicBezTo>
                <a:cubicBezTo>
                  <a:pt x="62" y="216"/>
                  <a:pt x="56" y="225"/>
                  <a:pt x="53" y="236"/>
                </a:cubicBezTo>
                <a:cubicBezTo>
                  <a:pt x="53" y="237"/>
                  <a:pt x="52" y="237"/>
                  <a:pt x="51" y="239"/>
                </a:cubicBezTo>
                <a:cubicBezTo>
                  <a:pt x="42" y="239"/>
                  <a:pt x="32" y="239"/>
                  <a:pt x="22" y="239"/>
                </a:cubicBezTo>
                <a:cubicBezTo>
                  <a:pt x="17" y="246"/>
                  <a:pt x="15" y="252"/>
                  <a:pt x="14" y="259"/>
                </a:cubicBezTo>
                <a:cubicBezTo>
                  <a:pt x="12" y="271"/>
                  <a:pt x="9" y="282"/>
                  <a:pt x="8" y="294"/>
                </a:cubicBezTo>
                <a:cubicBezTo>
                  <a:pt x="6" y="306"/>
                  <a:pt x="8" y="318"/>
                  <a:pt x="11" y="330"/>
                </a:cubicBezTo>
                <a:cubicBezTo>
                  <a:pt x="13" y="335"/>
                  <a:pt x="14" y="341"/>
                  <a:pt x="20" y="344"/>
                </a:cubicBezTo>
                <a:cubicBezTo>
                  <a:pt x="31" y="348"/>
                  <a:pt x="44" y="342"/>
                  <a:pt x="54" y="350"/>
                </a:cubicBezTo>
                <a:cubicBezTo>
                  <a:pt x="58" y="371"/>
                  <a:pt x="62" y="391"/>
                  <a:pt x="65" y="410"/>
                </a:cubicBezTo>
                <a:cubicBezTo>
                  <a:pt x="68" y="425"/>
                  <a:pt x="72" y="439"/>
                  <a:pt x="80" y="452"/>
                </a:cubicBezTo>
                <a:cubicBezTo>
                  <a:pt x="83" y="457"/>
                  <a:pt x="87" y="462"/>
                  <a:pt x="86" y="468"/>
                </a:cubicBezTo>
                <a:cubicBezTo>
                  <a:pt x="81" y="482"/>
                  <a:pt x="68" y="492"/>
                  <a:pt x="62" y="506"/>
                </a:cubicBezTo>
                <a:cubicBezTo>
                  <a:pt x="68" y="517"/>
                  <a:pt x="75" y="526"/>
                  <a:pt x="83" y="532"/>
                </a:cubicBezTo>
                <a:cubicBezTo>
                  <a:pt x="86" y="535"/>
                  <a:pt x="90" y="537"/>
                  <a:pt x="95" y="536"/>
                </a:cubicBezTo>
                <a:cubicBezTo>
                  <a:pt x="107" y="531"/>
                  <a:pt x="115" y="519"/>
                  <a:pt x="130" y="516"/>
                </a:cubicBezTo>
                <a:cubicBezTo>
                  <a:pt x="137" y="521"/>
                  <a:pt x="143" y="525"/>
                  <a:pt x="149" y="531"/>
                </a:cubicBezTo>
                <a:cubicBezTo>
                  <a:pt x="157" y="537"/>
                  <a:pt x="165" y="542"/>
                  <a:pt x="175" y="545"/>
                </a:cubicBezTo>
                <a:cubicBezTo>
                  <a:pt x="200" y="553"/>
                  <a:pt x="226" y="561"/>
                  <a:pt x="252" y="564"/>
                </a:cubicBezTo>
                <a:cubicBezTo>
                  <a:pt x="260" y="565"/>
                  <a:pt x="267" y="567"/>
                  <a:pt x="275" y="568"/>
                </a:cubicBezTo>
                <a:cubicBezTo>
                  <a:pt x="275" y="572"/>
                  <a:pt x="276" y="576"/>
                  <a:pt x="276" y="579"/>
                </a:cubicBezTo>
                <a:cubicBezTo>
                  <a:pt x="276" y="587"/>
                  <a:pt x="275" y="595"/>
                  <a:pt x="275" y="604"/>
                </a:cubicBezTo>
                <a:cubicBezTo>
                  <a:pt x="275" y="607"/>
                  <a:pt x="277" y="610"/>
                  <a:pt x="278" y="613"/>
                </a:cubicBezTo>
                <a:cubicBezTo>
                  <a:pt x="287" y="613"/>
                  <a:pt x="295" y="613"/>
                  <a:pt x="303" y="613"/>
                </a:cubicBezTo>
                <a:cubicBezTo>
                  <a:pt x="312" y="612"/>
                  <a:pt x="321" y="616"/>
                  <a:pt x="329" y="610"/>
                </a:cubicBezTo>
                <a:cubicBezTo>
                  <a:pt x="331" y="605"/>
                  <a:pt x="334" y="598"/>
                  <a:pt x="336" y="592"/>
                </a:cubicBezTo>
                <a:cubicBezTo>
                  <a:pt x="338" y="586"/>
                  <a:pt x="338" y="578"/>
                  <a:pt x="344" y="572"/>
                </a:cubicBezTo>
                <a:cubicBezTo>
                  <a:pt x="380" y="573"/>
                  <a:pt x="413" y="559"/>
                  <a:pt x="445" y="543"/>
                </a:cubicBezTo>
                <a:cubicBezTo>
                  <a:pt x="455" y="547"/>
                  <a:pt x="461" y="559"/>
                  <a:pt x="475" y="557"/>
                </a:cubicBezTo>
                <a:cubicBezTo>
                  <a:pt x="480" y="554"/>
                  <a:pt x="486" y="550"/>
                  <a:pt x="492" y="545"/>
                </a:cubicBezTo>
                <a:cubicBezTo>
                  <a:pt x="498" y="540"/>
                  <a:pt x="506" y="536"/>
                  <a:pt x="509" y="527"/>
                </a:cubicBezTo>
                <a:cubicBezTo>
                  <a:pt x="501" y="517"/>
                  <a:pt x="494" y="508"/>
                  <a:pt x="486" y="498"/>
                </a:cubicBezTo>
                <a:cubicBezTo>
                  <a:pt x="495" y="481"/>
                  <a:pt x="503" y="465"/>
                  <a:pt x="512" y="449"/>
                </a:cubicBezTo>
                <a:cubicBezTo>
                  <a:pt x="519" y="437"/>
                  <a:pt x="523" y="424"/>
                  <a:pt x="525" y="411"/>
                </a:cubicBezTo>
                <a:cubicBezTo>
                  <a:pt x="525" y="407"/>
                  <a:pt x="527" y="404"/>
                  <a:pt x="527" y="401"/>
                </a:cubicBezTo>
                <a:cubicBezTo>
                  <a:pt x="539" y="397"/>
                  <a:pt x="549" y="402"/>
                  <a:pt x="560" y="398"/>
                </a:cubicBezTo>
                <a:cubicBezTo>
                  <a:pt x="565" y="383"/>
                  <a:pt x="573" y="369"/>
                  <a:pt x="575" y="352"/>
                </a:cubicBezTo>
                <a:cubicBezTo>
                  <a:pt x="568" y="347"/>
                  <a:pt x="560" y="345"/>
                  <a:pt x="552" y="342"/>
                </a:cubicBezTo>
                <a:cubicBezTo>
                  <a:pt x="550" y="341"/>
                  <a:pt x="547" y="339"/>
                  <a:pt x="545" y="338"/>
                </a:cubicBezTo>
                <a:cubicBezTo>
                  <a:pt x="547" y="324"/>
                  <a:pt x="548" y="312"/>
                  <a:pt x="550" y="299"/>
                </a:cubicBezTo>
                <a:cubicBezTo>
                  <a:pt x="551" y="286"/>
                  <a:pt x="552" y="273"/>
                  <a:pt x="553" y="260"/>
                </a:cubicBezTo>
                <a:cubicBezTo>
                  <a:pt x="553" y="247"/>
                  <a:pt x="552" y="235"/>
                  <a:pt x="552" y="222"/>
                </a:cubicBezTo>
                <a:cubicBezTo>
                  <a:pt x="560" y="218"/>
                  <a:pt x="568" y="214"/>
                  <a:pt x="577" y="210"/>
                </a:cubicBezTo>
                <a:cubicBezTo>
                  <a:pt x="576" y="191"/>
                  <a:pt x="571" y="173"/>
                  <a:pt x="569" y="155"/>
                </a:cubicBezTo>
                <a:cubicBezTo>
                  <a:pt x="569" y="152"/>
                  <a:pt x="567" y="149"/>
                  <a:pt x="566" y="145"/>
                </a:cubicBezTo>
                <a:cubicBezTo>
                  <a:pt x="551" y="144"/>
                  <a:pt x="537" y="142"/>
                  <a:pt x="523" y="141"/>
                </a:cubicBezTo>
                <a:cubicBezTo>
                  <a:pt x="508" y="108"/>
                  <a:pt x="482" y="90"/>
                  <a:pt x="449" y="79"/>
                </a:cubicBezTo>
                <a:cubicBezTo>
                  <a:pt x="447" y="68"/>
                  <a:pt x="457" y="59"/>
                  <a:pt x="456" y="49"/>
                </a:cubicBezTo>
                <a:close/>
                <a:moveTo>
                  <a:pt x="508" y="546"/>
                </a:moveTo>
                <a:cubicBezTo>
                  <a:pt x="508" y="546"/>
                  <a:pt x="508" y="546"/>
                  <a:pt x="509" y="547"/>
                </a:cubicBezTo>
                <a:cubicBezTo>
                  <a:pt x="509" y="546"/>
                  <a:pt x="510" y="546"/>
                  <a:pt x="511" y="545"/>
                </a:cubicBezTo>
                <a:cubicBezTo>
                  <a:pt x="511" y="545"/>
                  <a:pt x="511" y="544"/>
                  <a:pt x="510" y="544"/>
                </a:cubicBezTo>
                <a:cubicBezTo>
                  <a:pt x="510" y="545"/>
                  <a:pt x="509" y="545"/>
                  <a:pt x="508" y="546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Freeform 17"/>
          <p:cNvSpPr>
            <a:spLocks noEditPoints="1"/>
          </p:cNvSpPr>
          <p:nvPr/>
        </p:nvSpPr>
        <p:spPr bwMode="auto">
          <a:xfrm>
            <a:off x="5255189" y="2093637"/>
            <a:ext cx="985660" cy="930198"/>
          </a:xfrm>
          <a:custGeom>
            <a:avLst/>
            <a:gdLst>
              <a:gd name="T0" fmla="*/ 518 w 611"/>
              <a:gd name="T1" fmla="*/ 525 h 575"/>
              <a:gd name="T2" fmla="*/ 177 w 611"/>
              <a:gd name="T3" fmla="*/ 570 h 575"/>
              <a:gd name="T4" fmla="*/ 35 w 611"/>
              <a:gd name="T5" fmla="*/ 338 h 575"/>
              <a:gd name="T6" fmla="*/ 41 w 611"/>
              <a:gd name="T7" fmla="*/ 241 h 575"/>
              <a:gd name="T8" fmla="*/ 287 w 611"/>
              <a:gd name="T9" fmla="*/ 69 h 575"/>
              <a:gd name="T10" fmla="*/ 383 w 611"/>
              <a:gd name="T11" fmla="*/ 4 h 575"/>
              <a:gd name="T12" fmla="*/ 319 w 611"/>
              <a:gd name="T13" fmla="*/ 48 h 575"/>
              <a:gd name="T14" fmla="*/ 556 w 611"/>
              <a:gd name="T15" fmla="*/ 145 h 575"/>
              <a:gd name="T16" fmla="*/ 611 w 611"/>
              <a:gd name="T17" fmla="*/ 296 h 575"/>
              <a:gd name="T18" fmla="*/ 61 w 611"/>
              <a:gd name="T19" fmla="*/ 397 h 575"/>
              <a:gd name="T20" fmla="*/ 548 w 611"/>
              <a:gd name="T21" fmla="*/ 383 h 575"/>
              <a:gd name="T22" fmla="*/ 357 w 611"/>
              <a:gd name="T23" fmla="*/ 184 h 575"/>
              <a:gd name="T24" fmla="*/ 355 w 611"/>
              <a:gd name="T25" fmla="*/ 170 h 575"/>
              <a:gd name="T26" fmla="*/ 547 w 611"/>
              <a:gd name="T27" fmla="*/ 375 h 575"/>
              <a:gd name="T28" fmla="*/ 372 w 611"/>
              <a:gd name="T29" fmla="*/ 546 h 575"/>
              <a:gd name="T30" fmla="*/ 536 w 611"/>
              <a:gd name="T31" fmla="*/ 361 h 575"/>
              <a:gd name="T32" fmla="*/ 61 w 611"/>
              <a:gd name="T33" fmla="*/ 418 h 575"/>
              <a:gd name="T34" fmla="*/ 480 w 611"/>
              <a:gd name="T35" fmla="*/ 129 h 575"/>
              <a:gd name="T36" fmla="*/ 349 w 611"/>
              <a:gd name="T37" fmla="*/ 341 h 575"/>
              <a:gd name="T38" fmla="*/ 77 w 611"/>
              <a:gd name="T39" fmla="*/ 436 h 575"/>
              <a:gd name="T40" fmla="*/ 454 w 611"/>
              <a:gd name="T41" fmla="*/ 142 h 575"/>
              <a:gd name="T42" fmla="*/ 204 w 611"/>
              <a:gd name="T43" fmla="*/ 130 h 575"/>
              <a:gd name="T44" fmla="*/ 146 w 611"/>
              <a:gd name="T45" fmla="*/ 149 h 575"/>
              <a:gd name="T46" fmla="*/ 209 w 611"/>
              <a:gd name="T47" fmla="*/ 154 h 575"/>
              <a:gd name="T48" fmla="*/ 447 w 611"/>
              <a:gd name="T49" fmla="*/ 124 h 575"/>
              <a:gd name="T50" fmla="*/ 154 w 611"/>
              <a:gd name="T51" fmla="*/ 155 h 575"/>
              <a:gd name="T52" fmla="*/ 178 w 611"/>
              <a:gd name="T53" fmla="*/ 134 h 575"/>
              <a:gd name="T54" fmla="*/ 435 w 611"/>
              <a:gd name="T55" fmla="*/ 120 h 575"/>
              <a:gd name="T56" fmla="*/ 323 w 611"/>
              <a:gd name="T57" fmla="*/ 505 h 575"/>
              <a:gd name="T58" fmla="*/ 328 w 611"/>
              <a:gd name="T59" fmla="*/ 466 h 575"/>
              <a:gd name="T60" fmla="*/ 155 w 611"/>
              <a:gd name="T61" fmla="*/ 399 h 575"/>
              <a:gd name="T62" fmla="*/ 150 w 611"/>
              <a:gd name="T63" fmla="*/ 193 h 575"/>
              <a:gd name="T64" fmla="*/ 225 w 611"/>
              <a:gd name="T65" fmla="*/ 345 h 575"/>
              <a:gd name="T66" fmla="*/ 158 w 611"/>
              <a:gd name="T67" fmla="*/ 316 h 575"/>
              <a:gd name="T68" fmla="*/ 213 w 611"/>
              <a:gd name="T69" fmla="*/ 228 h 575"/>
              <a:gd name="T70" fmla="*/ 236 w 611"/>
              <a:gd name="T71" fmla="*/ 199 h 575"/>
              <a:gd name="T72" fmla="*/ 147 w 611"/>
              <a:gd name="T73" fmla="*/ 314 h 575"/>
              <a:gd name="T74" fmla="*/ 205 w 611"/>
              <a:gd name="T75" fmla="*/ 239 h 575"/>
              <a:gd name="T76" fmla="*/ 183 w 611"/>
              <a:gd name="T77" fmla="*/ 231 h 575"/>
              <a:gd name="T78" fmla="*/ 219 w 611"/>
              <a:gd name="T79" fmla="*/ 325 h 575"/>
              <a:gd name="T80" fmla="*/ 139 w 611"/>
              <a:gd name="T81" fmla="*/ 359 h 575"/>
              <a:gd name="T82" fmla="*/ 168 w 611"/>
              <a:gd name="T83" fmla="*/ 402 h 575"/>
              <a:gd name="T84" fmla="*/ 432 w 611"/>
              <a:gd name="T85" fmla="*/ 419 h 575"/>
              <a:gd name="T86" fmla="*/ 389 w 611"/>
              <a:gd name="T87" fmla="*/ 291 h 575"/>
              <a:gd name="T88" fmla="*/ 505 w 611"/>
              <a:gd name="T89" fmla="*/ 202 h 575"/>
              <a:gd name="T90" fmla="*/ 449 w 611"/>
              <a:gd name="T91" fmla="*/ 395 h 575"/>
              <a:gd name="T92" fmla="*/ 503 w 611"/>
              <a:gd name="T93" fmla="*/ 244 h 575"/>
              <a:gd name="T94" fmla="*/ 403 w 611"/>
              <a:gd name="T95" fmla="*/ 308 h 575"/>
              <a:gd name="T96" fmla="*/ 445 w 611"/>
              <a:gd name="T97" fmla="*/ 224 h 575"/>
              <a:gd name="T98" fmla="*/ 438 w 611"/>
              <a:gd name="T99" fmla="*/ 230 h 575"/>
              <a:gd name="T100" fmla="*/ 447 w 611"/>
              <a:gd name="T101" fmla="*/ 309 h 575"/>
              <a:gd name="T102" fmla="*/ 464 w 611"/>
              <a:gd name="T103" fmla="*/ 320 h 575"/>
              <a:gd name="T104" fmla="*/ 463 w 611"/>
              <a:gd name="T105" fmla="*/ 350 h 575"/>
              <a:gd name="T106" fmla="*/ 443 w 611"/>
              <a:gd name="T107" fmla="*/ 248 h 575"/>
              <a:gd name="T108" fmla="*/ 33 w 611"/>
              <a:gd name="T109" fmla="*/ 397 h 575"/>
              <a:gd name="T110" fmla="*/ 265 w 611"/>
              <a:gd name="T111" fmla="*/ 567 h 575"/>
              <a:gd name="T112" fmla="*/ 564 w 611"/>
              <a:gd name="T113" fmla="*/ 335 h 575"/>
              <a:gd name="T114" fmla="*/ 570 w 611"/>
              <a:gd name="T115" fmla="*/ 284 h 575"/>
              <a:gd name="T116" fmla="*/ 424 w 611"/>
              <a:gd name="T117" fmla="*/ 87 h 575"/>
              <a:gd name="T118" fmla="*/ 299 w 611"/>
              <a:gd name="T119" fmla="*/ 76 h 575"/>
              <a:gd name="T120" fmla="*/ 48 w 611"/>
              <a:gd name="T121" fmla="*/ 254 h 575"/>
              <a:gd name="T122" fmla="*/ 353 w 611"/>
              <a:gd name="T123" fmla="*/ 47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11" h="575">
                <a:moveTo>
                  <a:pt x="571" y="333"/>
                </a:moveTo>
                <a:cubicBezTo>
                  <a:pt x="571" y="339"/>
                  <a:pt x="570" y="344"/>
                  <a:pt x="570" y="350"/>
                </a:cubicBezTo>
                <a:cubicBezTo>
                  <a:pt x="569" y="359"/>
                  <a:pt x="569" y="369"/>
                  <a:pt x="569" y="379"/>
                </a:cubicBezTo>
                <a:cubicBezTo>
                  <a:pt x="569" y="394"/>
                  <a:pt x="567" y="410"/>
                  <a:pt x="563" y="425"/>
                </a:cubicBezTo>
                <a:cubicBezTo>
                  <a:pt x="561" y="434"/>
                  <a:pt x="559" y="443"/>
                  <a:pt x="557" y="452"/>
                </a:cubicBezTo>
                <a:cubicBezTo>
                  <a:pt x="549" y="479"/>
                  <a:pt x="537" y="504"/>
                  <a:pt x="518" y="525"/>
                </a:cubicBezTo>
                <a:cubicBezTo>
                  <a:pt x="505" y="540"/>
                  <a:pt x="489" y="549"/>
                  <a:pt x="471" y="555"/>
                </a:cubicBezTo>
                <a:cubicBezTo>
                  <a:pt x="451" y="562"/>
                  <a:pt x="430" y="567"/>
                  <a:pt x="409" y="568"/>
                </a:cubicBezTo>
                <a:cubicBezTo>
                  <a:pt x="393" y="569"/>
                  <a:pt x="377" y="570"/>
                  <a:pt x="360" y="571"/>
                </a:cubicBezTo>
                <a:cubicBezTo>
                  <a:pt x="333" y="572"/>
                  <a:pt x="306" y="574"/>
                  <a:pt x="278" y="574"/>
                </a:cubicBezTo>
                <a:cubicBezTo>
                  <a:pt x="249" y="574"/>
                  <a:pt x="219" y="575"/>
                  <a:pt x="189" y="571"/>
                </a:cubicBezTo>
                <a:cubicBezTo>
                  <a:pt x="185" y="570"/>
                  <a:pt x="181" y="570"/>
                  <a:pt x="177" y="570"/>
                </a:cubicBezTo>
                <a:cubicBezTo>
                  <a:pt x="143" y="571"/>
                  <a:pt x="111" y="561"/>
                  <a:pt x="80" y="548"/>
                </a:cubicBezTo>
                <a:cubicBezTo>
                  <a:pt x="57" y="537"/>
                  <a:pt x="39" y="521"/>
                  <a:pt x="29" y="498"/>
                </a:cubicBezTo>
                <a:cubicBezTo>
                  <a:pt x="24" y="486"/>
                  <a:pt x="21" y="475"/>
                  <a:pt x="22" y="462"/>
                </a:cubicBezTo>
                <a:cubicBezTo>
                  <a:pt x="23" y="442"/>
                  <a:pt x="25" y="421"/>
                  <a:pt x="27" y="400"/>
                </a:cubicBezTo>
                <a:cubicBezTo>
                  <a:pt x="28" y="393"/>
                  <a:pt x="28" y="386"/>
                  <a:pt x="29" y="379"/>
                </a:cubicBezTo>
                <a:cubicBezTo>
                  <a:pt x="31" y="365"/>
                  <a:pt x="33" y="352"/>
                  <a:pt x="35" y="338"/>
                </a:cubicBezTo>
                <a:cubicBezTo>
                  <a:pt x="35" y="334"/>
                  <a:pt x="36" y="329"/>
                  <a:pt x="37" y="324"/>
                </a:cubicBezTo>
                <a:cubicBezTo>
                  <a:pt x="33" y="323"/>
                  <a:pt x="30" y="321"/>
                  <a:pt x="27" y="320"/>
                </a:cubicBezTo>
                <a:cubicBezTo>
                  <a:pt x="24" y="318"/>
                  <a:pt x="20" y="318"/>
                  <a:pt x="17" y="317"/>
                </a:cubicBezTo>
                <a:cubicBezTo>
                  <a:pt x="7" y="312"/>
                  <a:pt x="0" y="306"/>
                  <a:pt x="1" y="294"/>
                </a:cubicBezTo>
                <a:cubicBezTo>
                  <a:pt x="6" y="274"/>
                  <a:pt x="23" y="267"/>
                  <a:pt x="40" y="259"/>
                </a:cubicBezTo>
                <a:cubicBezTo>
                  <a:pt x="40" y="253"/>
                  <a:pt x="40" y="247"/>
                  <a:pt x="41" y="241"/>
                </a:cubicBezTo>
                <a:cubicBezTo>
                  <a:pt x="42" y="214"/>
                  <a:pt x="48" y="187"/>
                  <a:pt x="62" y="163"/>
                </a:cubicBezTo>
                <a:cubicBezTo>
                  <a:pt x="77" y="135"/>
                  <a:pt x="99" y="116"/>
                  <a:pt x="128" y="103"/>
                </a:cubicBezTo>
                <a:cubicBezTo>
                  <a:pt x="134" y="100"/>
                  <a:pt x="139" y="98"/>
                  <a:pt x="145" y="95"/>
                </a:cubicBezTo>
                <a:cubicBezTo>
                  <a:pt x="165" y="84"/>
                  <a:pt x="187" y="80"/>
                  <a:pt x="210" y="78"/>
                </a:cubicBezTo>
                <a:cubicBezTo>
                  <a:pt x="220" y="77"/>
                  <a:pt x="229" y="76"/>
                  <a:pt x="239" y="74"/>
                </a:cubicBezTo>
                <a:cubicBezTo>
                  <a:pt x="255" y="72"/>
                  <a:pt x="271" y="69"/>
                  <a:pt x="287" y="69"/>
                </a:cubicBezTo>
                <a:cubicBezTo>
                  <a:pt x="292" y="69"/>
                  <a:pt x="296" y="68"/>
                  <a:pt x="301" y="68"/>
                </a:cubicBezTo>
                <a:cubicBezTo>
                  <a:pt x="303" y="64"/>
                  <a:pt x="304" y="61"/>
                  <a:pt x="306" y="58"/>
                </a:cubicBezTo>
                <a:cubicBezTo>
                  <a:pt x="310" y="52"/>
                  <a:pt x="313" y="46"/>
                  <a:pt x="317" y="40"/>
                </a:cubicBezTo>
                <a:cubicBezTo>
                  <a:pt x="324" y="30"/>
                  <a:pt x="332" y="21"/>
                  <a:pt x="346" y="22"/>
                </a:cubicBezTo>
                <a:cubicBezTo>
                  <a:pt x="357" y="13"/>
                  <a:pt x="366" y="2"/>
                  <a:pt x="381" y="0"/>
                </a:cubicBezTo>
                <a:cubicBezTo>
                  <a:pt x="382" y="1"/>
                  <a:pt x="382" y="2"/>
                  <a:pt x="383" y="4"/>
                </a:cubicBezTo>
                <a:cubicBezTo>
                  <a:pt x="374" y="10"/>
                  <a:pt x="364" y="13"/>
                  <a:pt x="358" y="22"/>
                </a:cubicBezTo>
                <a:cubicBezTo>
                  <a:pt x="362" y="27"/>
                  <a:pt x="365" y="31"/>
                  <a:pt x="368" y="35"/>
                </a:cubicBezTo>
                <a:cubicBezTo>
                  <a:pt x="366" y="44"/>
                  <a:pt x="364" y="51"/>
                  <a:pt x="356" y="54"/>
                </a:cubicBezTo>
                <a:cubicBezTo>
                  <a:pt x="351" y="56"/>
                  <a:pt x="348" y="54"/>
                  <a:pt x="341" y="47"/>
                </a:cubicBezTo>
                <a:cubicBezTo>
                  <a:pt x="340" y="42"/>
                  <a:pt x="340" y="37"/>
                  <a:pt x="339" y="31"/>
                </a:cubicBezTo>
                <a:cubicBezTo>
                  <a:pt x="329" y="34"/>
                  <a:pt x="324" y="41"/>
                  <a:pt x="319" y="48"/>
                </a:cubicBezTo>
                <a:cubicBezTo>
                  <a:pt x="314" y="54"/>
                  <a:pt x="313" y="57"/>
                  <a:pt x="312" y="65"/>
                </a:cubicBezTo>
                <a:cubicBezTo>
                  <a:pt x="313" y="66"/>
                  <a:pt x="314" y="66"/>
                  <a:pt x="315" y="66"/>
                </a:cubicBezTo>
                <a:cubicBezTo>
                  <a:pt x="340" y="66"/>
                  <a:pt x="363" y="73"/>
                  <a:pt x="388" y="74"/>
                </a:cubicBezTo>
                <a:cubicBezTo>
                  <a:pt x="418" y="77"/>
                  <a:pt x="446" y="86"/>
                  <a:pt x="475" y="92"/>
                </a:cubicBezTo>
                <a:cubicBezTo>
                  <a:pt x="489" y="95"/>
                  <a:pt x="503" y="99"/>
                  <a:pt x="516" y="106"/>
                </a:cubicBezTo>
                <a:cubicBezTo>
                  <a:pt x="533" y="115"/>
                  <a:pt x="548" y="126"/>
                  <a:pt x="556" y="145"/>
                </a:cubicBezTo>
                <a:cubicBezTo>
                  <a:pt x="570" y="174"/>
                  <a:pt x="577" y="205"/>
                  <a:pt x="576" y="237"/>
                </a:cubicBezTo>
                <a:cubicBezTo>
                  <a:pt x="576" y="246"/>
                  <a:pt x="575" y="255"/>
                  <a:pt x="575" y="263"/>
                </a:cubicBezTo>
                <a:cubicBezTo>
                  <a:pt x="575" y="267"/>
                  <a:pt x="576" y="270"/>
                  <a:pt x="576" y="274"/>
                </a:cubicBezTo>
                <a:cubicBezTo>
                  <a:pt x="579" y="275"/>
                  <a:pt x="582" y="276"/>
                  <a:pt x="585" y="276"/>
                </a:cubicBezTo>
                <a:cubicBezTo>
                  <a:pt x="587" y="276"/>
                  <a:pt x="590" y="276"/>
                  <a:pt x="593" y="276"/>
                </a:cubicBezTo>
                <a:cubicBezTo>
                  <a:pt x="605" y="278"/>
                  <a:pt x="611" y="284"/>
                  <a:pt x="611" y="296"/>
                </a:cubicBezTo>
                <a:cubicBezTo>
                  <a:pt x="611" y="303"/>
                  <a:pt x="609" y="309"/>
                  <a:pt x="607" y="316"/>
                </a:cubicBezTo>
                <a:cubicBezTo>
                  <a:pt x="605" y="322"/>
                  <a:pt x="600" y="326"/>
                  <a:pt x="594" y="328"/>
                </a:cubicBezTo>
                <a:cubicBezTo>
                  <a:pt x="587" y="329"/>
                  <a:pt x="580" y="331"/>
                  <a:pt x="571" y="333"/>
                </a:cubicBezTo>
                <a:close/>
                <a:moveTo>
                  <a:pt x="68" y="396"/>
                </a:moveTo>
                <a:cubicBezTo>
                  <a:pt x="66" y="398"/>
                  <a:pt x="65" y="399"/>
                  <a:pt x="63" y="401"/>
                </a:cubicBezTo>
                <a:cubicBezTo>
                  <a:pt x="62" y="399"/>
                  <a:pt x="61" y="398"/>
                  <a:pt x="61" y="397"/>
                </a:cubicBezTo>
                <a:cubicBezTo>
                  <a:pt x="63" y="394"/>
                  <a:pt x="65" y="394"/>
                  <a:pt x="68" y="396"/>
                </a:cubicBezTo>
                <a:close/>
                <a:moveTo>
                  <a:pt x="412" y="532"/>
                </a:moveTo>
                <a:cubicBezTo>
                  <a:pt x="417" y="531"/>
                  <a:pt x="418" y="533"/>
                  <a:pt x="416" y="537"/>
                </a:cubicBezTo>
                <a:cubicBezTo>
                  <a:pt x="413" y="537"/>
                  <a:pt x="412" y="536"/>
                  <a:pt x="412" y="532"/>
                </a:cubicBezTo>
                <a:close/>
                <a:moveTo>
                  <a:pt x="538" y="387"/>
                </a:moveTo>
                <a:cubicBezTo>
                  <a:pt x="541" y="381"/>
                  <a:pt x="543" y="380"/>
                  <a:pt x="548" y="383"/>
                </a:cubicBezTo>
                <a:cubicBezTo>
                  <a:pt x="546" y="388"/>
                  <a:pt x="544" y="389"/>
                  <a:pt x="538" y="387"/>
                </a:cubicBezTo>
                <a:close/>
                <a:moveTo>
                  <a:pt x="351" y="538"/>
                </a:moveTo>
                <a:cubicBezTo>
                  <a:pt x="354" y="543"/>
                  <a:pt x="355" y="546"/>
                  <a:pt x="357" y="548"/>
                </a:cubicBezTo>
                <a:cubicBezTo>
                  <a:pt x="349" y="549"/>
                  <a:pt x="349" y="549"/>
                  <a:pt x="351" y="538"/>
                </a:cubicBezTo>
                <a:close/>
                <a:moveTo>
                  <a:pt x="347" y="185"/>
                </a:moveTo>
                <a:cubicBezTo>
                  <a:pt x="351" y="180"/>
                  <a:pt x="354" y="182"/>
                  <a:pt x="357" y="184"/>
                </a:cubicBezTo>
                <a:cubicBezTo>
                  <a:pt x="354" y="188"/>
                  <a:pt x="354" y="188"/>
                  <a:pt x="347" y="185"/>
                </a:cubicBezTo>
                <a:close/>
                <a:moveTo>
                  <a:pt x="542" y="402"/>
                </a:moveTo>
                <a:cubicBezTo>
                  <a:pt x="538" y="408"/>
                  <a:pt x="538" y="408"/>
                  <a:pt x="530" y="405"/>
                </a:cubicBezTo>
                <a:cubicBezTo>
                  <a:pt x="533" y="400"/>
                  <a:pt x="538" y="401"/>
                  <a:pt x="542" y="402"/>
                </a:cubicBezTo>
                <a:close/>
                <a:moveTo>
                  <a:pt x="364" y="175"/>
                </a:moveTo>
                <a:cubicBezTo>
                  <a:pt x="361" y="173"/>
                  <a:pt x="358" y="172"/>
                  <a:pt x="355" y="170"/>
                </a:cubicBezTo>
                <a:cubicBezTo>
                  <a:pt x="356" y="169"/>
                  <a:pt x="356" y="167"/>
                  <a:pt x="357" y="167"/>
                </a:cubicBezTo>
                <a:cubicBezTo>
                  <a:pt x="362" y="167"/>
                  <a:pt x="362" y="167"/>
                  <a:pt x="368" y="171"/>
                </a:cubicBezTo>
                <a:cubicBezTo>
                  <a:pt x="366" y="172"/>
                  <a:pt x="365" y="174"/>
                  <a:pt x="364" y="175"/>
                </a:cubicBezTo>
                <a:close/>
                <a:moveTo>
                  <a:pt x="547" y="375"/>
                </a:moveTo>
                <a:cubicBezTo>
                  <a:pt x="543" y="377"/>
                  <a:pt x="539" y="378"/>
                  <a:pt x="535" y="375"/>
                </a:cubicBezTo>
                <a:cubicBezTo>
                  <a:pt x="540" y="369"/>
                  <a:pt x="541" y="369"/>
                  <a:pt x="547" y="375"/>
                </a:cubicBezTo>
                <a:close/>
                <a:moveTo>
                  <a:pt x="392" y="532"/>
                </a:moveTo>
                <a:cubicBezTo>
                  <a:pt x="397" y="538"/>
                  <a:pt x="396" y="542"/>
                  <a:pt x="392" y="547"/>
                </a:cubicBezTo>
                <a:cubicBezTo>
                  <a:pt x="389" y="542"/>
                  <a:pt x="388" y="538"/>
                  <a:pt x="392" y="532"/>
                </a:cubicBezTo>
                <a:close/>
                <a:moveTo>
                  <a:pt x="365" y="539"/>
                </a:moveTo>
                <a:cubicBezTo>
                  <a:pt x="367" y="537"/>
                  <a:pt x="368" y="536"/>
                  <a:pt x="369" y="535"/>
                </a:cubicBezTo>
                <a:cubicBezTo>
                  <a:pt x="373" y="537"/>
                  <a:pt x="374" y="538"/>
                  <a:pt x="372" y="546"/>
                </a:cubicBezTo>
                <a:cubicBezTo>
                  <a:pt x="371" y="546"/>
                  <a:pt x="369" y="546"/>
                  <a:pt x="368" y="545"/>
                </a:cubicBezTo>
                <a:cubicBezTo>
                  <a:pt x="367" y="543"/>
                  <a:pt x="367" y="542"/>
                  <a:pt x="365" y="539"/>
                </a:cubicBezTo>
                <a:close/>
                <a:moveTo>
                  <a:pt x="340" y="367"/>
                </a:moveTo>
                <a:cubicBezTo>
                  <a:pt x="345" y="363"/>
                  <a:pt x="345" y="363"/>
                  <a:pt x="354" y="363"/>
                </a:cubicBezTo>
                <a:cubicBezTo>
                  <a:pt x="350" y="369"/>
                  <a:pt x="349" y="369"/>
                  <a:pt x="340" y="367"/>
                </a:cubicBezTo>
                <a:close/>
                <a:moveTo>
                  <a:pt x="536" y="361"/>
                </a:moveTo>
                <a:cubicBezTo>
                  <a:pt x="545" y="355"/>
                  <a:pt x="545" y="355"/>
                  <a:pt x="550" y="359"/>
                </a:cubicBezTo>
                <a:cubicBezTo>
                  <a:pt x="544" y="362"/>
                  <a:pt x="544" y="362"/>
                  <a:pt x="536" y="361"/>
                </a:cubicBezTo>
                <a:close/>
                <a:moveTo>
                  <a:pt x="61" y="418"/>
                </a:moveTo>
                <a:cubicBezTo>
                  <a:pt x="60" y="417"/>
                  <a:pt x="60" y="416"/>
                  <a:pt x="59" y="415"/>
                </a:cubicBezTo>
                <a:cubicBezTo>
                  <a:pt x="63" y="411"/>
                  <a:pt x="66" y="407"/>
                  <a:pt x="73" y="408"/>
                </a:cubicBezTo>
                <a:cubicBezTo>
                  <a:pt x="70" y="414"/>
                  <a:pt x="70" y="414"/>
                  <a:pt x="61" y="418"/>
                </a:cubicBezTo>
                <a:close/>
                <a:moveTo>
                  <a:pt x="61" y="434"/>
                </a:moveTo>
                <a:cubicBezTo>
                  <a:pt x="61" y="424"/>
                  <a:pt x="63" y="423"/>
                  <a:pt x="74" y="422"/>
                </a:cubicBezTo>
                <a:cubicBezTo>
                  <a:pt x="74" y="423"/>
                  <a:pt x="74" y="425"/>
                  <a:pt x="74" y="425"/>
                </a:cubicBezTo>
                <a:cubicBezTo>
                  <a:pt x="70" y="428"/>
                  <a:pt x="67" y="430"/>
                  <a:pt x="61" y="434"/>
                </a:cubicBezTo>
                <a:close/>
                <a:moveTo>
                  <a:pt x="474" y="148"/>
                </a:moveTo>
                <a:cubicBezTo>
                  <a:pt x="471" y="139"/>
                  <a:pt x="471" y="139"/>
                  <a:pt x="480" y="129"/>
                </a:cubicBezTo>
                <a:cubicBezTo>
                  <a:pt x="480" y="131"/>
                  <a:pt x="481" y="133"/>
                  <a:pt x="480" y="134"/>
                </a:cubicBezTo>
                <a:cubicBezTo>
                  <a:pt x="479" y="139"/>
                  <a:pt x="476" y="143"/>
                  <a:pt x="474" y="148"/>
                </a:cubicBezTo>
                <a:close/>
                <a:moveTo>
                  <a:pt x="355" y="344"/>
                </a:moveTo>
                <a:cubicBezTo>
                  <a:pt x="351" y="347"/>
                  <a:pt x="346" y="349"/>
                  <a:pt x="342" y="352"/>
                </a:cubicBezTo>
                <a:cubicBezTo>
                  <a:pt x="339" y="350"/>
                  <a:pt x="339" y="348"/>
                  <a:pt x="341" y="346"/>
                </a:cubicBezTo>
                <a:cubicBezTo>
                  <a:pt x="344" y="344"/>
                  <a:pt x="346" y="342"/>
                  <a:pt x="349" y="341"/>
                </a:cubicBezTo>
                <a:cubicBezTo>
                  <a:pt x="351" y="340"/>
                  <a:pt x="353" y="341"/>
                  <a:pt x="355" y="341"/>
                </a:cubicBezTo>
                <a:cubicBezTo>
                  <a:pt x="355" y="342"/>
                  <a:pt x="355" y="343"/>
                  <a:pt x="355" y="344"/>
                </a:cubicBezTo>
                <a:close/>
                <a:moveTo>
                  <a:pt x="357" y="326"/>
                </a:moveTo>
                <a:cubicBezTo>
                  <a:pt x="350" y="329"/>
                  <a:pt x="345" y="332"/>
                  <a:pt x="338" y="329"/>
                </a:cubicBezTo>
                <a:cubicBezTo>
                  <a:pt x="348" y="321"/>
                  <a:pt x="348" y="321"/>
                  <a:pt x="357" y="326"/>
                </a:cubicBezTo>
                <a:close/>
                <a:moveTo>
                  <a:pt x="77" y="436"/>
                </a:moveTo>
                <a:cubicBezTo>
                  <a:pt x="78" y="445"/>
                  <a:pt x="72" y="448"/>
                  <a:pt x="68" y="452"/>
                </a:cubicBezTo>
                <a:cubicBezTo>
                  <a:pt x="64" y="450"/>
                  <a:pt x="64" y="447"/>
                  <a:pt x="66" y="446"/>
                </a:cubicBezTo>
                <a:cubicBezTo>
                  <a:pt x="70" y="442"/>
                  <a:pt x="74" y="439"/>
                  <a:pt x="77" y="436"/>
                </a:cubicBezTo>
                <a:close/>
                <a:moveTo>
                  <a:pt x="466" y="126"/>
                </a:moveTo>
                <a:cubicBezTo>
                  <a:pt x="463" y="132"/>
                  <a:pt x="461" y="138"/>
                  <a:pt x="458" y="144"/>
                </a:cubicBezTo>
                <a:cubicBezTo>
                  <a:pt x="456" y="143"/>
                  <a:pt x="455" y="142"/>
                  <a:pt x="454" y="142"/>
                </a:cubicBezTo>
                <a:cubicBezTo>
                  <a:pt x="454" y="134"/>
                  <a:pt x="458" y="129"/>
                  <a:pt x="462" y="124"/>
                </a:cubicBezTo>
                <a:cubicBezTo>
                  <a:pt x="463" y="124"/>
                  <a:pt x="464" y="125"/>
                  <a:pt x="466" y="126"/>
                </a:cubicBezTo>
                <a:close/>
                <a:moveTo>
                  <a:pt x="204" y="130"/>
                </a:moveTo>
                <a:cubicBezTo>
                  <a:pt x="205" y="141"/>
                  <a:pt x="198" y="146"/>
                  <a:pt x="198" y="153"/>
                </a:cubicBezTo>
                <a:cubicBezTo>
                  <a:pt x="193" y="153"/>
                  <a:pt x="192" y="151"/>
                  <a:pt x="193" y="148"/>
                </a:cubicBezTo>
                <a:cubicBezTo>
                  <a:pt x="194" y="142"/>
                  <a:pt x="197" y="136"/>
                  <a:pt x="204" y="130"/>
                </a:cubicBezTo>
                <a:close/>
                <a:moveTo>
                  <a:pt x="334" y="313"/>
                </a:moveTo>
                <a:cubicBezTo>
                  <a:pt x="335" y="312"/>
                  <a:pt x="336" y="310"/>
                  <a:pt x="336" y="309"/>
                </a:cubicBezTo>
                <a:cubicBezTo>
                  <a:pt x="342" y="306"/>
                  <a:pt x="348" y="305"/>
                  <a:pt x="355" y="308"/>
                </a:cubicBezTo>
                <a:cubicBezTo>
                  <a:pt x="347" y="313"/>
                  <a:pt x="344" y="314"/>
                  <a:pt x="334" y="313"/>
                </a:cubicBezTo>
                <a:close/>
                <a:moveTo>
                  <a:pt x="146" y="143"/>
                </a:moveTo>
                <a:cubicBezTo>
                  <a:pt x="146" y="146"/>
                  <a:pt x="146" y="148"/>
                  <a:pt x="146" y="149"/>
                </a:cubicBezTo>
                <a:cubicBezTo>
                  <a:pt x="145" y="154"/>
                  <a:pt x="144" y="158"/>
                  <a:pt x="143" y="163"/>
                </a:cubicBezTo>
                <a:cubicBezTo>
                  <a:pt x="141" y="163"/>
                  <a:pt x="140" y="164"/>
                  <a:pt x="138" y="164"/>
                </a:cubicBezTo>
                <a:cubicBezTo>
                  <a:pt x="136" y="150"/>
                  <a:pt x="137" y="146"/>
                  <a:pt x="146" y="143"/>
                </a:cubicBezTo>
                <a:close/>
                <a:moveTo>
                  <a:pt x="209" y="154"/>
                </a:moveTo>
                <a:cubicBezTo>
                  <a:pt x="208" y="146"/>
                  <a:pt x="211" y="138"/>
                  <a:pt x="219" y="133"/>
                </a:cubicBezTo>
                <a:cubicBezTo>
                  <a:pt x="218" y="143"/>
                  <a:pt x="217" y="146"/>
                  <a:pt x="209" y="154"/>
                </a:cubicBezTo>
                <a:close/>
                <a:moveTo>
                  <a:pt x="447" y="124"/>
                </a:moveTo>
                <a:cubicBezTo>
                  <a:pt x="448" y="127"/>
                  <a:pt x="449" y="128"/>
                  <a:pt x="449" y="129"/>
                </a:cubicBezTo>
                <a:cubicBezTo>
                  <a:pt x="447" y="134"/>
                  <a:pt x="445" y="139"/>
                  <a:pt x="443" y="144"/>
                </a:cubicBezTo>
                <a:cubicBezTo>
                  <a:pt x="441" y="145"/>
                  <a:pt x="440" y="145"/>
                  <a:pt x="439" y="145"/>
                </a:cubicBezTo>
                <a:cubicBezTo>
                  <a:pt x="438" y="145"/>
                  <a:pt x="437" y="143"/>
                  <a:pt x="436" y="142"/>
                </a:cubicBezTo>
                <a:cubicBezTo>
                  <a:pt x="437" y="136"/>
                  <a:pt x="442" y="131"/>
                  <a:pt x="447" y="124"/>
                </a:cubicBezTo>
                <a:close/>
                <a:moveTo>
                  <a:pt x="418" y="126"/>
                </a:moveTo>
                <a:cubicBezTo>
                  <a:pt x="417" y="134"/>
                  <a:pt x="417" y="140"/>
                  <a:pt x="416" y="147"/>
                </a:cubicBezTo>
                <a:cubicBezTo>
                  <a:pt x="414" y="147"/>
                  <a:pt x="412" y="147"/>
                  <a:pt x="411" y="147"/>
                </a:cubicBezTo>
                <a:cubicBezTo>
                  <a:pt x="407" y="136"/>
                  <a:pt x="408" y="134"/>
                  <a:pt x="418" y="126"/>
                </a:cubicBezTo>
                <a:close/>
                <a:moveTo>
                  <a:pt x="158" y="158"/>
                </a:moveTo>
                <a:cubicBezTo>
                  <a:pt x="156" y="157"/>
                  <a:pt x="155" y="156"/>
                  <a:pt x="154" y="155"/>
                </a:cubicBezTo>
                <a:cubicBezTo>
                  <a:pt x="155" y="147"/>
                  <a:pt x="158" y="139"/>
                  <a:pt x="162" y="131"/>
                </a:cubicBezTo>
                <a:cubicBezTo>
                  <a:pt x="164" y="132"/>
                  <a:pt x="165" y="133"/>
                  <a:pt x="165" y="134"/>
                </a:cubicBezTo>
                <a:cubicBezTo>
                  <a:pt x="165" y="142"/>
                  <a:pt x="162" y="150"/>
                  <a:pt x="158" y="158"/>
                </a:cubicBezTo>
                <a:close/>
                <a:moveTo>
                  <a:pt x="178" y="157"/>
                </a:moveTo>
                <a:cubicBezTo>
                  <a:pt x="175" y="156"/>
                  <a:pt x="174" y="156"/>
                  <a:pt x="172" y="155"/>
                </a:cubicBezTo>
                <a:cubicBezTo>
                  <a:pt x="171" y="147"/>
                  <a:pt x="175" y="141"/>
                  <a:pt x="178" y="134"/>
                </a:cubicBezTo>
                <a:cubicBezTo>
                  <a:pt x="179" y="133"/>
                  <a:pt x="181" y="133"/>
                  <a:pt x="183" y="133"/>
                </a:cubicBezTo>
                <a:cubicBezTo>
                  <a:pt x="183" y="141"/>
                  <a:pt x="179" y="148"/>
                  <a:pt x="178" y="157"/>
                </a:cubicBezTo>
                <a:close/>
                <a:moveTo>
                  <a:pt x="435" y="120"/>
                </a:moveTo>
                <a:cubicBezTo>
                  <a:pt x="435" y="131"/>
                  <a:pt x="428" y="137"/>
                  <a:pt x="428" y="146"/>
                </a:cubicBezTo>
                <a:cubicBezTo>
                  <a:pt x="425" y="145"/>
                  <a:pt x="424" y="145"/>
                  <a:pt x="422" y="144"/>
                </a:cubicBezTo>
                <a:cubicBezTo>
                  <a:pt x="424" y="132"/>
                  <a:pt x="425" y="130"/>
                  <a:pt x="435" y="120"/>
                </a:cubicBezTo>
                <a:close/>
                <a:moveTo>
                  <a:pt x="253" y="529"/>
                </a:moveTo>
                <a:cubicBezTo>
                  <a:pt x="254" y="527"/>
                  <a:pt x="254" y="526"/>
                  <a:pt x="254" y="526"/>
                </a:cubicBezTo>
                <a:cubicBezTo>
                  <a:pt x="254" y="525"/>
                  <a:pt x="255" y="525"/>
                  <a:pt x="256" y="524"/>
                </a:cubicBezTo>
                <a:cubicBezTo>
                  <a:pt x="259" y="525"/>
                  <a:pt x="262" y="525"/>
                  <a:pt x="265" y="526"/>
                </a:cubicBezTo>
                <a:cubicBezTo>
                  <a:pt x="275" y="530"/>
                  <a:pt x="284" y="528"/>
                  <a:pt x="293" y="525"/>
                </a:cubicBezTo>
                <a:cubicBezTo>
                  <a:pt x="305" y="520"/>
                  <a:pt x="315" y="514"/>
                  <a:pt x="323" y="505"/>
                </a:cubicBezTo>
                <a:cubicBezTo>
                  <a:pt x="325" y="506"/>
                  <a:pt x="326" y="507"/>
                  <a:pt x="328" y="508"/>
                </a:cubicBezTo>
                <a:cubicBezTo>
                  <a:pt x="319" y="522"/>
                  <a:pt x="305" y="529"/>
                  <a:pt x="290" y="534"/>
                </a:cubicBezTo>
                <a:cubicBezTo>
                  <a:pt x="278" y="538"/>
                  <a:pt x="269" y="537"/>
                  <a:pt x="253" y="529"/>
                </a:cubicBezTo>
                <a:close/>
                <a:moveTo>
                  <a:pt x="258" y="512"/>
                </a:moveTo>
                <a:cubicBezTo>
                  <a:pt x="237" y="491"/>
                  <a:pt x="232" y="482"/>
                  <a:pt x="233" y="469"/>
                </a:cubicBezTo>
                <a:cubicBezTo>
                  <a:pt x="265" y="466"/>
                  <a:pt x="296" y="464"/>
                  <a:pt x="328" y="466"/>
                </a:cubicBezTo>
                <a:cubicBezTo>
                  <a:pt x="330" y="475"/>
                  <a:pt x="326" y="482"/>
                  <a:pt x="322" y="489"/>
                </a:cubicBezTo>
                <a:cubicBezTo>
                  <a:pt x="315" y="499"/>
                  <a:pt x="308" y="509"/>
                  <a:pt x="295" y="513"/>
                </a:cubicBezTo>
                <a:cubicBezTo>
                  <a:pt x="283" y="516"/>
                  <a:pt x="271" y="518"/>
                  <a:pt x="258" y="512"/>
                </a:cubicBezTo>
                <a:close/>
                <a:moveTo>
                  <a:pt x="154" y="413"/>
                </a:moveTo>
                <a:cubicBezTo>
                  <a:pt x="155" y="409"/>
                  <a:pt x="156" y="405"/>
                  <a:pt x="157" y="401"/>
                </a:cubicBezTo>
                <a:cubicBezTo>
                  <a:pt x="156" y="400"/>
                  <a:pt x="156" y="399"/>
                  <a:pt x="155" y="399"/>
                </a:cubicBezTo>
                <a:cubicBezTo>
                  <a:pt x="144" y="389"/>
                  <a:pt x="137" y="377"/>
                  <a:pt x="132" y="363"/>
                </a:cubicBezTo>
                <a:cubicBezTo>
                  <a:pt x="130" y="358"/>
                  <a:pt x="131" y="351"/>
                  <a:pt x="132" y="345"/>
                </a:cubicBezTo>
                <a:cubicBezTo>
                  <a:pt x="133" y="335"/>
                  <a:pt x="135" y="324"/>
                  <a:pt x="136" y="313"/>
                </a:cubicBezTo>
                <a:cubicBezTo>
                  <a:pt x="135" y="309"/>
                  <a:pt x="134" y="304"/>
                  <a:pt x="132" y="299"/>
                </a:cubicBezTo>
                <a:cubicBezTo>
                  <a:pt x="123" y="279"/>
                  <a:pt x="121" y="257"/>
                  <a:pt x="122" y="235"/>
                </a:cubicBezTo>
                <a:cubicBezTo>
                  <a:pt x="124" y="217"/>
                  <a:pt x="132" y="202"/>
                  <a:pt x="150" y="193"/>
                </a:cubicBezTo>
                <a:cubicBezTo>
                  <a:pt x="163" y="187"/>
                  <a:pt x="176" y="181"/>
                  <a:pt x="190" y="178"/>
                </a:cubicBezTo>
                <a:cubicBezTo>
                  <a:pt x="205" y="175"/>
                  <a:pt x="219" y="179"/>
                  <a:pt x="232" y="186"/>
                </a:cubicBezTo>
                <a:cubicBezTo>
                  <a:pt x="241" y="191"/>
                  <a:pt x="245" y="200"/>
                  <a:pt x="249" y="209"/>
                </a:cubicBezTo>
                <a:cubicBezTo>
                  <a:pt x="255" y="223"/>
                  <a:pt x="257" y="237"/>
                  <a:pt x="254" y="253"/>
                </a:cubicBezTo>
                <a:cubicBezTo>
                  <a:pt x="250" y="275"/>
                  <a:pt x="242" y="295"/>
                  <a:pt x="230" y="312"/>
                </a:cubicBezTo>
                <a:cubicBezTo>
                  <a:pt x="228" y="324"/>
                  <a:pt x="226" y="334"/>
                  <a:pt x="225" y="345"/>
                </a:cubicBezTo>
                <a:cubicBezTo>
                  <a:pt x="222" y="359"/>
                  <a:pt x="215" y="371"/>
                  <a:pt x="208" y="384"/>
                </a:cubicBezTo>
                <a:cubicBezTo>
                  <a:pt x="204" y="392"/>
                  <a:pt x="195" y="396"/>
                  <a:pt x="187" y="400"/>
                </a:cubicBezTo>
                <a:cubicBezTo>
                  <a:pt x="183" y="409"/>
                  <a:pt x="182" y="419"/>
                  <a:pt x="174" y="425"/>
                </a:cubicBezTo>
                <a:cubicBezTo>
                  <a:pt x="171" y="427"/>
                  <a:pt x="167" y="427"/>
                  <a:pt x="165" y="428"/>
                </a:cubicBezTo>
                <a:cubicBezTo>
                  <a:pt x="158" y="425"/>
                  <a:pt x="155" y="420"/>
                  <a:pt x="154" y="413"/>
                </a:cubicBezTo>
                <a:close/>
                <a:moveTo>
                  <a:pt x="158" y="316"/>
                </a:moveTo>
                <a:cubicBezTo>
                  <a:pt x="157" y="307"/>
                  <a:pt x="155" y="301"/>
                  <a:pt x="154" y="295"/>
                </a:cubicBezTo>
                <a:cubicBezTo>
                  <a:pt x="151" y="280"/>
                  <a:pt x="151" y="265"/>
                  <a:pt x="155" y="251"/>
                </a:cubicBezTo>
                <a:cubicBezTo>
                  <a:pt x="156" y="248"/>
                  <a:pt x="157" y="245"/>
                  <a:pt x="158" y="242"/>
                </a:cubicBezTo>
                <a:cubicBezTo>
                  <a:pt x="166" y="227"/>
                  <a:pt x="180" y="222"/>
                  <a:pt x="196" y="228"/>
                </a:cubicBezTo>
                <a:cubicBezTo>
                  <a:pt x="197" y="229"/>
                  <a:pt x="199" y="230"/>
                  <a:pt x="201" y="230"/>
                </a:cubicBezTo>
                <a:cubicBezTo>
                  <a:pt x="205" y="229"/>
                  <a:pt x="209" y="229"/>
                  <a:pt x="213" y="228"/>
                </a:cubicBezTo>
                <a:cubicBezTo>
                  <a:pt x="223" y="234"/>
                  <a:pt x="227" y="243"/>
                  <a:pt x="226" y="254"/>
                </a:cubicBezTo>
                <a:cubicBezTo>
                  <a:pt x="224" y="263"/>
                  <a:pt x="221" y="271"/>
                  <a:pt x="217" y="279"/>
                </a:cubicBezTo>
                <a:cubicBezTo>
                  <a:pt x="211" y="290"/>
                  <a:pt x="207" y="301"/>
                  <a:pt x="206" y="313"/>
                </a:cubicBezTo>
                <a:cubicBezTo>
                  <a:pt x="211" y="317"/>
                  <a:pt x="216" y="316"/>
                  <a:pt x="221" y="313"/>
                </a:cubicBezTo>
                <a:cubicBezTo>
                  <a:pt x="235" y="296"/>
                  <a:pt x="242" y="276"/>
                  <a:pt x="248" y="255"/>
                </a:cubicBezTo>
                <a:cubicBezTo>
                  <a:pt x="253" y="234"/>
                  <a:pt x="248" y="216"/>
                  <a:pt x="236" y="199"/>
                </a:cubicBezTo>
                <a:cubicBezTo>
                  <a:pt x="233" y="195"/>
                  <a:pt x="230" y="192"/>
                  <a:pt x="226" y="190"/>
                </a:cubicBezTo>
                <a:cubicBezTo>
                  <a:pt x="213" y="185"/>
                  <a:pt x="201" y="182"/>
                  <a:pt x="187" y="186"/>
                </a:cubicBezTo>
                <a:cubicBezTo>
                  <a:pt x="173" y="189"/>
                  <a:pt x="160" y="195"/>
                  <a:pt x="148" y="202"/>
                </a:cubicBezTo>
                <a:cubicBezTo>
                  <a:pt x="135" y="210"/>
                  <a:pt x="129" y="222"/>
                  <a:pt x="128" y="237"/>
                </a:cubicBezTo>
                <a:cubicBezTo>
                  <a:pt x="128" y="245"/>
                  <a:pt x="128" y="253"/>
                  <a:pt x="129" y="262"/>
                </a:cubicBezTo>
                <a:cubicBezTo>
                  <a:pt x="130" y="280"/>
                  <a:pt x="136" y="298"/>
                  <a:pt x="147" y="314"/>
                </a:cubicBezTo>
                <a:cubicBezTo>
                  <a:pt x="150" y="314"/>
                  <a:pt x="153" y="315"/>
                  <a:pt x="158" y="316"/>
                </a:cubicBezTo>
                <a:close/>
                <a:moveTo>
                  <a:pt x="194" y="315"/>
                </a:moveTo>
                <a:cubicBezTo>
                  <a:pt x="203" y="296"/>
                  <a:pt x="210" y="279"/>
                  <a:pt x="218" y="261"/>
                </a:cubicBezTo>
                <a:cubicBezTo>
                  <a:pt x="218" y="259"/>
                  <a:pt x="219" y="257"/>
                  <a:pt x="219" y="255"/>
                </a:cubicBezTo>
                <a:cubicBezTo>
                  <a:pt x="220" y="248"/>
                  <a:pt x="218" y="241"/>
                  <a:pt x="211" y="237"/>
                </a:cubicBezTo>
                <a:cubicBezTo>
                  <a:pt x="209" y="238"/>
                  <a:pt x="207" y="238"/>
                  <a:pt x="205" y="239"/>
                </a:cubicBezTo>
                <a:cubicBezTo>
                  <a:pt x="203" y="250"/>
                  <a:pt x="205" y="262"/>
                  <a:pt x="191" y="267"/>
                </a:cubicBezTo>
                <a:cubicBezTo>
                  <a:pt x="189" y="266"/>
                  <a:pt x="187" y="266"/>
                  <a:pt x="185" y="264"/>
                </a:cubicBezTo>
                <a:cubicBezTo>
                  <a:pt x="183" y="263"/>
                  <a:pt x="182" y="261"/>
                  <a:pt x="181" y="260"/>
                </a:cubicBezTo>
                <a:cubicBezTo>
                  <a:pt x="181" y="251"/>
                  <a:pt x="186" y="244"/>
                  <a:pt x="190" y="238"/>
                </a:cubicBezTo>
                <a:cubicBezTo>
                  <a:pt x="191" y="237"/>
                  <a:pt x="190" y="236"/>
                  <a:pt x="190" y="234"/>
                </a:cubicBezTo>
                <a:cubicBezTo>
                  <a:pt x="188" y="233"/>
                  <a:pt x="185" y="232"/>
                  <a:pt x="183" y="231"/>
                </a:cubicBezTo>
                <a:cubicBezTo>
                  <a:pt x="169" y="236"/>
                  <a:pt x="162" y="246"/>
                  <a:pt x="159" y="259"/>
                </a:cubicBezTo>
                <a:cubicBezTo>
                  <a:pt x="156" y="275"/>
                  <a:pt x="158" y="290"/>
                  <a:pt x="163" y="305"/>
                </a:cubicBezTo>
                <a:cubicBezTo>
                  <a:pt x="164" y="310"/>
                  <a:pt x="166" y="314"/>
                  <a:pt x="172" y="316"/>
                </a:cubicBezTo>
                <a:cubicBezTo>
                  <a:pt x="178" y="316"/>
                  <a:pt x="186" y="316"/>
                  <a:pt x="194" y="315"/>
                </a:cubicBezTo>
                <a:close/>
                <a:moveTo>
                  <a:pt x="206" y="364"/>
                </a:moveTo>
                <a:cubicBezTo>
                  <a:pt x="217" y="354"/>
                  <a:pt x="220" y="344"/>
                  <a:pt x="219" y="325"/>
                </a:cubicBezTo>
                <a:cubicBezTo>
                  <a:pt x="218" y="325"/>
                  <a:pt x="217" y="324"/>
                  <a:pt x="215" y="324"/>
                </a:cubicBezTo>
                <a:cubicBezTo>
                  <a:pt x="207" y="324"/>
                  <a:pt x="199" y="324"/>
                  <a:pt x="191" y="324"/>
                </a:cubicBezTo>
                <a:cubicBezTo>
                  <a:pt x="177" y="325"/>
                  <a:pt x="163" y="326"/>
                  <a:pt x="149" y="323"/>
                </a:cubicBezTo>
                <a:cubicBezTo>
                  <a:pt x="147" y="323"/>
                  <a:pt x="145" y="324"/>
                  <a:pt x="143" y="324"/>
                </a:cubicBezTo>
                <a:cubicBezTo>
                  <a:pt x="139" y="333"/>
                  <a:pt x="139" y="342"/>
                  <a:pt x="138" y="351"/>
                </a:cubicBezTo>
                <a:cubicBezTo>
                  <a:pt x="138" y="354"/>
                  <a:pt x="139" y="357"/>
                  <a:pt x="139" y="359"/>
                </a:cubicBezTo>
                <a:cubicBezTo>
                  <a:pt x="152" y="366"/>
                  <a:pt x="169" y="367"/>
                  <a:pt x="206" y="364"/>
                </a:cubicBezTo>
                <a:close/>
                <a:moveTo>
                  <a:pt x="168" y="402"/>
                </a:moveTo>
                <a:cubicBezTo>
                  <a:pt x="164" y="405"/>
                  <a:pt x="162" y="408"/>
                  <a:pt x="162" y="413"/>
                </a:cubicBezTo>
                <a:cubicBezTo>
                  <a:pt x="162" y="416"/>
                  <a:pt x="164" y="419"/>
                  <a:pt x="169" y="419"/>
                </a:cubicBezTo>
                <a:cubicBezTo>
                  <a:pt x="174" y="415"/>
                  <a:pt x="176" y="410"/>
                  <a:pt x="176" y="403"/>
                </a:cubicBezTo>
                <a:cubicBezTo>
                  <a:pt x="173" y="403"/>
                  <a:pt x="170" y="402"/>
                  <a:pt x="168" y="402"/>
                </a:cubicBezTo>
                <a:close/>
                <a:moveTo>
                  <a:pt x="190" y="256"/>
                </a:moveTo>
                <a:cubicBezTo>
                  <a:pt x="191" y="256"/>
                  <a:pt x="193" y="257"/>
                  <a:pt x="194" y="257"/>
                </a:cubicBezTo>
                <a:cubicBezTo>
                  <a:pt x="196" y="253"/>
                  <a:pt x="199" y="250"/>
                  <a:pt x="196" y="246"/>
                </a:cubicBezTo>
                <a:cubicBezTo>
                  <a:pt x="191" y="248"/>
                  <a:pt x="190" y="252"/>
                  <a:pt x="190" y="256"/>
                </a:cubicBezTo>
                <a:close/>
                <a:moveTo>
                  <a:pt x="449" y="395"/>
                </a:moveTo>
                <a:cubicBezTo>
                  <a:pt x="446" y="405"/>
                  <a:pt x="445" y="416"/>
                  <a:pt x="432" y="419"/>
                </a:cubicBezTo>
                <a:cubicBezTo>
                  <a:pt x="429" y="418"/>
                  <a:pt x="425" y="417"/>
                  <a:pt x="421" y="416"/>
                </a:cubicBezTo>
                <a:cubicBezTo>
                  <a:pt x="415" y="409"/>
                  <a:pt x="415" y="402"/>
                  <a:pt x="415" y="395"/>
                </a:cubicBezTo>
                <a:cubicBezTo>
                  <a:pt x="412" y="392"/>
                  <a:pt x="408" y="390"/>
                  <a:pt x="405" y="387"/>
                </a:cubicBezTo>
                <a:cubicBezTo>
                  <a:pt x="396" y="380"/>
                  <a:pt x="392" y="370"/>
                  <a:pt x="392" y="358"/>
                </a:cubicBezTo>
                <a:cubicBezTo>
                  <a:pt x="392" y="351"/>
                  <a:pt x="393" y="344"/>
                  <a:pt x="394" y="337"/>
                </a:cubicBezTo>
                <a:cubicBezTo>
                  <a:pt x="397" y="321"/>
                  <a:pt x="395" y="306"/>
                  <a:pt x="389" y="291"/>
                </a:cubicBezTo>
                <a:cubicBezTo>
                  <a:pt x="386" y="281"/>
                  <a:pt x="382" y="271"/>
                  <a:pt x="379" y="261"/>
                </a:cubicBezTo>
                <a:cubicBezTo>
                  <a:pt x="369" y="221"/>
                  <a:pt x="391" y="191"/>
                  <a:pt x="414" y="175"/>
                </a:cubicBezTo>
                <a:cubicBezTo>
                  <a:pt x="417" y="172"/>
                  <a:pt x="422" y="170"/>
                  <a:pt x="426" y="170"/>
                </a:cubicBezTo>
                <a:cubicBezTo>
                  <a:pt x="437" y="169"/>
                  <a:pt x="447" y="169"/>
                  <a:pt x="458" y="170"/>
                </a:cubicBezTo>
                <a:cubicBezTo>
                  <a:pt x="469" y="171"/>
                  <a:pt x="478" y="176"/>
                  <a:pt x="487" y="182"/>
                </a:cubicBezTo>
                <a:cubicBezTo>
                  <a:pt x="495" y="187"/>
                  <a:pt x="501" y="193"/>
                  <a:pt x="505" y="202"/>
                </a:cubicBezTo>
                <a:cubicBezTo>
                  <a:pt x="513" y="216"/>
                  <a:pt x="514" y="231"/>
                  <a:pt x="508" y="246"/>
                </a:cubicBezTo>
                <a:cubicBezTo>
                  <a:pt x="501" y="266"/>
                  <a:pt x="492" y="285"/>
                  <a:pt x="480" y="303"/>
                </a:cubicBezTo>
                <a:cubicBezTo>
                  <a:pt x="476" y="310"/>
                  <a:pt x="474" y="317"/>
                  <a:pt x="474" y="326"/>
                </a:cubicBezTo>
                <a:cubicBezTo>
                  <a:pt x="474" y="339"/>
                  <a:pt x="473" y="352"/>
                  <a:pt x="472" y="365"/>
                </a:cubicBezTo>
                <a:cubicBezTo>
                  <a:pt x="471" y="374"/>
                  <a:pt x="467" y="381"/>
                  <a:pt x="460" y="387"/>
                </a:cubicBezTo>
                <a:cubicBezTo>
                  <a:pt x="456" y="389"/>
                  <a:pt x="453" y="392"/>
                  <a:pt x="449" y="395"/>
                </a:cubicBezTo>
                <a:close/>
                <a:moveTo>
                  <a:pt x="475" y="229"/>
                </a:moveTo>
                <a:cubicBezTo>
                  <a:pt x="477" y="236"/>
                  <a:pt x="476" y="242"/>
                  <a:pt x="474" y="249"/>
                </a:cubicBezTo>
                <a:cubicBezTo>
                  <a:pt x="470" y="260"/>
                  <a:pt x="467" y="272"/>
                  <a:pt x="463" y="283"/>
                </a:cubicBezTo>
                <a:cubicBezTo>
                  <a:pt x="460" y="291"/>
                  <a:pt x="457" y="299"/>
                  <a:pt x="457" y="309"/>
                </a:cubicBezTo>
                <a:cubicBezTo>
                  <a:pt x="462" y="308"/>
                  <a:pt x="466" y="307"/>
                  <a:pt x="470" y="307"/>
                </a:cubicBezTo>
                <a:cubicBezTo>
                  <a:pt x="484" y="287"/>
                  <a:pt x="496" y="266"/>
                  <a:pt x="503" y="244"/>
                </a:cubicBezTo>
                <a:cubicBezTo>
                  <a:pt x="509" y="222"/>
                  <a:pt x="502" y="203"/>
                  <a:pt x="484" y="189"/>
                </a:cubicBezTo>
                <a:cubicBezTo>
                  <a:pt x="472" y="180"/>
                  <a:pt x="459" y="176"/>
                  <a:pt x="444" y="176"/>
                </a:cubicBezTo>
                <a:cubicBezTo>
                  <a:pt x="433" y="175"/>
                  <a:pt x="421" y="177"/>
                  <a:pt x="411" y="185"/>
                </a:cubicBezTo>
                <a:cubicBezTo>
                  <a:pt x="386" y="205"/>
                  <a:pt x="376" y="238"/>
                  <a:pt x="387" y="268"/>
                </a:cubicBezTo>
                <a:cubicBezTo>
                  <a:pt x="391" y="279"/>
                  <a:pt x="395" y="291"/>
                  <a:pt x="400" y="302"/>
                </a:cubicBezTo>
                <a:cubicBezTo>
                  <a:pt x="400" y="304"/>
                  <a:pt x="402" y="307"/>
                  <a:pt x="403" y="308"/>
                </a:cubicBezTo>
                <a:cubicBezTo>
                  <a:pt x="406" y="311"/>
                  <a:pt x="408" y="312"/>
                  <a:pt x="411" y="308"/>
                </a:cubicBezTo>
                <a:cubicBezTo>
                  <a:pt x="411" y="305"/>
                  <a:pt x="410" y="301"/>
                  <a:pt x="410" y="298"/>
                </a:cubicBezTo>
                <a:cubicBezTo>
                  <a:pt x="408" y="280"/>
                  <a:pt x="405" y="262"/>
                  <a:pt x="408" y="243"/>
                </a:cubicBezTo>
                <a:cubicBezTo>
                  <a:pt x="408" y="239"/>
                  <a:pt x="409" y="235"/>
                  <a:pt x="410" y="232"/>
                </a:cubicBezTo>
                <a:cubicBezTo>
                  <a:pt x="414" y="221"/>
                  <a:pt x="423" y="216"/>
                  <a:pt x="434" y="220"/>
                </a:cubicBezTo>
                <a:cubicBezTo>
                  <a:pt x="438" y="221"/>
                  <a:pt x="442" y="223"/>
                  <a:pt x="445" y="224"/>
                </a:cubicBezTo>
                <a:cubicBezTo>
                  <a:pt x="450" y="222"/>
                  <a:pt x="454" y="220"/>
                  <a:pt x="458" y="219"/>
                </a:cubicBezTo>
                <a:cubicBezTo>
                  <a:pt x="468" y="222"/>
                  <a:pt x="468" y="222"/>
                  <a:pt x="475" y="229"/>
                </a:cubicBezTo>
                <a:close/>
                <a:moveTo>
                  <a:pt x="452" y="230"/>
                </a:moveTo>
                <a:cubicBezTo>
                  <a:pt x="453" y="238"/>
                  <a:pt x="455" y="247"/>
                  <a:pt x="447" y="254"/>
                </a:cubicBezTo>
                <a:cubicBezTo>
                  <a:pt x="441" y="256"/>
                  <a:pt x="436" y="254"/>
                  <a:pt x="432" y="246"/>
                </a:cubicBezTo>
                <a:cubicBezTo>
                  <a:pt x="434" y="241"/>
                  <a:pt x="436" y="236"/>
                  <a:pt x="438" y="230"/>
                </a:cubicBezTo>
                <a:cubicBezTo>
                  <a:pt x="434" y="225"/>
                  <a:pt x="429" y="225"/>
                  <a:pt x="425" y="226"/>
                </a:cubicBezTo>
                <a:cubicBezTo>
                  <a:pt x="419" y="228"/>
                  <a:pt x="416" y="232"/>
                  <a:pt x="415" y="237"/>
                </a:cubicBezTo>
                <a:cubicBezTo>
                  <a:pt x="413" y="247"/>
                  <a:pt x="411" y="256"/>
                  <a:pt x="413" y="266"/>
                </a:cubicBezTo>
                <a:cubicBezTo>
                  <a:pt x="413" y="272"/>
                  <a:pt x="414" y="279"/>
                  <a:pt x="414" y="285"/>
                </a:cubicBezTo>
                <a:cubicBezTo>
                  <a:pt x="415" y="292"/>
                  <a:pt x="417" y="298"/>
                  <a:pt x="417" y="304"/>
                </a:cubicBezTo>
                <a:cubicBezTo>
                  <a:pt x="427" y="313"/>
                  <a:pt x="437" y="310"/>
                  <a:pt x="447" y="309"/>
                </a:cubicBezTo>
                <a:cubicBezTo>
                  <a:pt x="453" y="293"/>
                  <a:pt x="459" y="277"/>
                  <a:pt x="465" y="260"/>
                </a:cubicBezTo>
                <a:cubicBezTo>
                  <a:pt x="466" y="256"/>
                  <a:pt x="467" y="252"/>
                  <a:pt x="468" y="247"/>
                </a:cubicBezTo>
                <a:cubicBezTo>
                  <a:pt x="469" y="242"/>
                  <a:pt x="470" y="236"/>
                  <a:pt x="467" y="230"/>
                </a:cubicBezTo>
                <a:cubicBezTo>
                  <a:pt x="463" y="227"/>
                  <a:pt x="458" y="226"/>
                  <a:pt x="452" y="230"/>
                </a:cubicBezTo>
                <a:close/>
                <a:moveTo>
                  <a:pt x="463" y="350"/>
                </a:moveTo>
                <a:cubicBezTo>
                  <a:pt x="468" y="337"/>
                  <a:pt x="468" y="334"/>
                  <a:pt x="464" y="320"/>
                </a:cubicBezTo>
                <a:cubicBezTo>
                  <a:pt x="449" y="318"/>
                  <a:pt x="433" y="318"/>
                  <a:pt x="417" y="318"/>
                </a:cubicBezTo>
                <a:cubicBezTo>
                  <a:pt x="412" y="318"/>
                  <a:pt x="407" y="318"/>
                  <a:pt x="403" y="322"/>
                </a:cubicBezTo>
                <a:cubicBezTo>
                  <a:pt x="400" y="332"/>
                  <a:pt x="398" y="343"/>
                  <a:pt x="400" y="354"/>
                </a:cubicBezTo>
                <a:cubicBezTo>
                  <a:pt x="413" y="354"/>
                  <a:pt x="424" y="355"/>
                  <a:pt x="435" y="354"/>
                </a:cubicBezTo>
                <a:cubicBezTo>
                  <a:pt x="443" y="354"/>
                  <a:pt x="451" y="353"/>
                  <a:pt x="459" y="352"/>
                </a:cubicBezTo>
                <a:cubicBezTo>
                  <a:pt x="461" y="352"/>
                  <a:pt x="462" y="350"/>
                  <a:pt x="463" y="350"/>
                </a:cubicBezTo>
                <a:close/>
                <a:moveTo>
                  <a:pt x="423" y="408"/>
                </a:moveTo>
                <a:cubicBezTo>
                  <a:pt x="427" y="409"/>
                  <a:pt x="431" y="410"/>
                  <a:pt x="433" y="410"/>
                </a:cubicBezTo>
                <a:cubicBezTo>
                  <a:pt x="438" y="407"/>
                  <a:pt x="440" y="404"/>
                  <a:pt x="439" y="398"/>
                </a:cubicBezTo>
                <a:cubicBezTo>
                  <a:pt x="434" y="397"/>
                  <a:pt x="429" y="397"/>
                  <a:pt x="424" y="396"/>
                </a:cubicBezTo>
                <a:cubicBezTo>
                  <a:pt x="423" y="400"/>
                  <a:pt x="423" y="403"/>
                  <a:pt x="423" y="408"/>
                </a:cubicBezTo>
                <a:close/>
                <a:moveTo>
                  <a:pt x="443" y="248"/>
                </a:moveTo>
                <a:cubicBezTo>
                  <a:pt x="448" y="245"/>
                  <a:pt x="447" y="242"/>
                  <a:pt x="444" y="239"/>
                </a:cubicBezTo>
                <a:cubicBezTo>
                  <a:pt x="441" y="242"/>
                  <a:pt x="439" y="244"/>
                  <a:pt x="443" y="248"/>
                </a:cubicBezTo>
                <a:close/>
                <a:moveTo>
                  <a:pt x="41" y="316"/>
                </a:moveTo>
                <a:cubicBezTo>
                  <a:pt x="45" y="322"/>
                  <a:pt x="43" y="328"/>
                  <a:pt x="42" y="334"/>
                </a:cubicBezTo>
                <a:cubicBezTo>
                  <a:pt x="40" y="348"/>
                  <a:pt x="37" y="363"/>
                  <a:pt x="35" y="377"/>
                </a:cubicBezTo>
                <a:cubicBezTo>
                  <a:pt x="34" y="384"/>
                  <a:pt x="34" y="391"/>
                  <a:pt x="33" y="397"/>
                </a:cubicBezTo>
                <a:cubicBezTo>
                  <a:pt x="32" y="416"/>
                  <a:pt x="29" y="435"/>
                  <a:pt x="28" y="455"/>
                </a:cubicBezTo>
                <a:cubicBezTo>
                  <a:pt x="28" y="462"/>
                  <a:pt x="28" y="469"/>
                  <a:pt x="29" y="476"/>
                </a:cubicBezTo>
                <a:cubicBezTo>
                  <a:pt x="35" y="504"/>
                  <a:pt x="52" y="526"/>
                  <a:pt x="78" y="538"/>
                </a:cubicBezTo>
                <a:cubicBezTo>
                  <a:pt x="108" y="554"/>
                  <a:pt x="140" y="564"/>
                  <a:pt x="174" y="563"/>
                </a:cubicBezTo>
                <a:cubicBezTo>
                  <a:pt x="178" y="563"/>
                  <a:pt x="182" y="563"/>
                  <a:pt x="186" y="564"/>
                </a:cubicBezTo>
                <a:cubicBezTo>
                  <a:pt x="212" y="567"/>
                  <a:pt x="239" y="567"/>
                  <a:pt x="265" y="567"/>
                </a:cubicBezTo>
                <a:cubicBezTo>
                  <a:pt x="312" y="568"/>
                  <a:pt x="358" y="563"/>
                  <a:pt x="405" y="562"/>
                </a:cubicBezTo>
                <a:cubicBezTo>
                  <a:pt x="428" y="561"/>
                  <a:pt x="452" y="556"/>
                  <a:pt x="474" y="547"/>
                </a:cubicBezTo>
                <a:cubicBezTo>
                  <a:pt x="495" y="539"/>
                  <a:pt x="511" y="526"/>
                  <a:pt x="523" y="508"/>
                </a:cubicBezTo>
                <a:cubicBezTo>
                  <a:pt x="538" y="487"/>
                  <a:pt x="548" y="464"/>
                  <a:pt x="554" y="439"/>
                </a:cubicBezTo>
                <a:cubicBezTo>
                  <a:pt x="560" y="415"/>
                  <a:pt x="564" y="391"/>
                  <a:pt x="563" y="366"/>
                </a:cubicBezTo>
                <a:cubicBezTo>
                  <a:pt x="563" y="355"/>
                  <a:pt x="563" y="345"/>
                  <a:pt x="564" y="335"/>
                </a:cubicBezTo>
                <a:cubicBezTo>
                  <a:pt x="564" y="331"/>
                  <a:pt x="564" y="326"/>
                  <a:pt x="570" y="323"/>
                </a:cubicBezTo>
                <a:cubicBezTo>
                  <a:pt x="579" y="322"/>
                  <a:pt x="590" y="324"/>
                  <a:pt x="598" y="316"/>
                </a:cubicBezTo>
                <a:cubicBezTo>
                  <a:pt x="603" y="311"/>
                  <a:pt x="605" y="304"/>
                  <a:pt x="604" y="297"/>
                </a:cubicBezTo>
                <a:cubicBezTo>
                  <a:pt x="604" y="292"/>
                  <a:pt x="602" y="288"/>
                  <a:pt x="597" y="285"/>
                </a:cubicBezTo>
                <a:cubicBezTo>
                  <a:pt x="591" y="283"/>
                  <a:pt x="585" y="283"/>
                  <a:pt x="578" y="284"/>
                </a:cubicBezTo>
                <a:cubicBezTo>
                  <a:pt x="575" y="285"/>
                  <a:pt x="572" y="284"/>
                  <a:pt x="570" y="284"/>
                </a:cubicBezTo>
                <a:cubicBezTo>
                  <a:pt x="567" y="276"/>
                  <a:pt x="568" y="269"/>
                  <a:pt x="568" y="262"/>
                </a:cubicBezTo>
                <a:cubicBezTo>
                  <a:pt x="572" y="224"/>
                  <a:pt x="567" y="188"/>
                  <a:pt x="552" y="153"/>
                </a:cubicBezTo>
                <a:cubicBezTo>
                  <a:pt x="548" y="144"/>
                  <a:pt x="544" y="136"/>
                  <a:pt x="536" y="129"/>
                </a:cubicBezTo>
                <a:cubicBezTo>
                  <a:pt x="524" y="118"/>
                  <a:pt x="510" y="110"/>
                  <a:pt x="494" y="106"/>
                </a:cubicBezTo>
                <a:cubicBezTo>
                  <a:pt x="471" y="100"/>
                  <a:pt x="448" y="94"/>
                  <a:pt x="425" y="88"/>
                </a:cubicBezTo>
                <a:cubicBezTo>
                  <a:pt x="425" y="87"/>
                  <a:pt x="424" y="87"/>
                  <a:pt x="424" y="87"/>
                </a:cubicBezTo>
                <a:cubicBezTo>
                  <a:pt x="406" y="85"/>
                  <a:pt x="389" y="82"/>
                  <a:pt x="371" y="79"/>
                </a:cubicBezTo>
                <a:cubicBezTo>
                  <a:pt x="359" y="78"/>
                  <a:pt x="347" y="76"/>
                  <a:pt x="335" y="74"/>
                </a:cubicBezTo>
                <a:cubicBezTo>
                  <a:pt x="326" y="72"/>
                  <a:pt x="317" y="73"/>
                  <a:pt x="309" y="75"/>
                </a:cubicBezTo>
                <a:cubicBezTo>
                  <a:pt x="305" y="81"/>
                  <a:pt x="305" y="86"/>
                  <a:pt x="305" y="92"/>
                </a:cubicBezTo>
                <a:cubicBezTo>
                  <a:pt x="306" y="94"/>
                  <a:pt x="306" y="96"/>
                  <a:pt x="303" y="96"/>
                </a:cubicBezTo>
                <a:cubicBezTo>
                  <a:pt x="297" y="91"/>
                  <a:pt x="301" y="83"/>
                  <a:pt x="299" y="76"/>
                </a:cubicBezTo>
                <a:cubicBezTo>
                  <a:pt x="287" y="75"/>
                  <a:pt x="275" y="76"/>
                  <a:pt x="263" y="77"/>
                </a:cubicBezTo>
                <a:cubicBezTo>
                  <a:pt x="242" y="80"/>
                  <a:pt x="220" y="84"/>
                  <a:pt x="199" y="86"/>
                </a:cubicBezTo>
                <a:cubicBezTo>
                  <a:pt x="179" y="89"/>
                  <a:pt x="160" y="94"/>
                  <a:pt x="143" y="104"/>
                </a:cubicBezTo>
                <a:cubicBezTo>
                  <a:pt x="138" y="106"/>
                  <a:pt x="133" y="108"/>
                  <a:pt x="129" y="110"/>
                </a:cubicBezTo>
                <a:cubicBezTo>
                  <a:pt x="97" y="124"/>
                  <a:pt x="73" y="147"/>
                  <a:pt x="60" y="180"/>
                </a:cubicBezTo>
                <a:cubicBezTo>
                  <a:pt x="50" y="203"/>
                  <a:pt x="46" y="228"/>
                  <a:pt x="48" y="254"/>
                </a:cubicBezTo>
                <a:cubicBezTo>
                  <a:pt x="48" y="257"/>
                  <a:pt x="48" y="260"/>
                  <a:pt x="48" y="263"/>
                </a:cubicBezTo>
                <a:cubicBezTo>
                  <a:pt x="41" y="266"/>
                  <a:pt x="34" y="269"/>
                  <a:pt x="27" y="272"/>
                </a:cubicBezTo>
                <a:cubicBezTo>
                  <a:pt x="16" y="277"/>
                  <a:pt x="10" y="285"/>
                  <a:pt x="7" y="295"/>
                </a:cubicBezTo>
                <a:cubicBezTo>
                  <a:pt x="9" y="305"/>
                  <a:pt x="15" y="308"/>
                  <a:pt x="23" y="311"/>
                </a:cubicBezTo>
                <a:cubicBezTo>
                  <a:pt x="29" y="313"/>
                  <a:pt x="35" y="314"/>
                  <a:pt x="41" y="316"/>
                </a:cubicBezTo>
                <a:close/>
                <a:moveTo>
                  <a:pt x="353" y="47"/>
                </a:moveTo>
                <a:cubicBezTo>
                  <a:pt x="359" y="45"/>
                  <a:pt x="361" y="41"/>
                  <a:pt x="359" y="35"/>
                </a:cubicBezTo>
                <a:cubicBezTo>
                  <a:pt x="356" y="34"/>
                  <a:pt x="354" y="33"/>
                  <a:pt x="350" y="31"/>
                </a:cubicBezTo>
                <a:cubicBezTo>
                  <a:pt x="347" y="38"/>
                  <a:pt x="346" y="43"/>
                  <a:pt x="353" y="47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Freeform 21"/>
          <p:cNvSpPr>
            <a:spLocks noEditPoints="1"/>
          </p:cNvSpPr>
          <p:nvPr/>
        </p:nvSpPr>
        <p:spPr bwMode="auto">
          <a:xfrm>
            <a:off x="8184093" y="2042094"/>
            <a:ext cx="831933" cy="1033285"/>
          </a:xfrm>
          <a:custGeom>
            <a:avLst/>
            <a:gdLst>
              <a:gd name="T0" fmla="*/ 276 w 515"/>
              <a:gd name="T1" fmla="*/ 2 h 639"/>
              <a:gd name="T2" fmla="*/ 495 w 515"/>
              <a:gd name="T3" fmla="*/ 132 h 639"/>
              <a:gd name="T4" fmla="*/ 490 w 515"/>
              <a:gd name="T5" fmla="*/ 624 h 639"/>
              <a:gd name="T6" fmla="*/ 230 w 515"/>
              <a:gd name="T7" fmla="*/ 634 h 639"/>
              <a:gd name="T8" fmla="*/ 0 w 515"/>
              <a:gd name="T9" fmla="*/ 419 h 639"/>
              <a:gd name="T10" fmla="*/ 138 w 515"/>
              <a:gd name="T11" fmla="*/ 56 h 639"/>
              <a:gd name="T12" fmla="*/ 265 w 515"/>
              <a:gd name="T13" fmla="*/ 445 h 639"/>
              <a:gd name="T14" fmla="*/ 365 w 515"/>
              <a:gd name="T15" fmla="*/ 224 h 639"/>
              <a:gd name="T16" fmla="*/ 359 w 515"/>
              <a:gd name="T17" fmla="*/ 253 h 639"/>
              <a:gd name="T18" fmla="*/ 169 w 515"/>
              <a:gd name="T19" fmla="*/ 181 h 639"/>
              <a:gd name="T20" fmla="*/ 332 w 515"/>
              <a:gd name="T21" fmla="*/ 330 h 639"/>
              <a:gd name="T22" fmla="*/ 325 w 515"/>
              <a:gd name="T23" fmla="*/ 350 h 639"/>
              <a:gd name="T24" fmla="*/ 462 w 515"/>
              <a:gd name="T25" fmla="*/ 183 h 639"/>
              <a:gd name="T26" fmla="*/ 70 w 515"/>
              <a:gd name="T27" fmla="*/ 287 h 639"/>
              <a:gd name="T28" fmla="*/ 457 w 515"/>
              <a:gd name="T29" fmla="*/ 166 h 639"/>
              <a:gd name="T30" fmla="*/ 419 w 515"/>
              <a:gd name="T31" fmla="*/ 546 h 639"/>
              <a:gd name="T32" fmla="*/ 89 w 515"/>
              <a:gd name="T33" fmla="*/ 422 h 639"/>
              <a:gd name="T34" fmla="*/ 486 w 515"/>
              <a:gd name="T35" fmla="*/ 423 h 639"/>
              <a:gd name="T36" fmla="*/ 87 w 515"/>
              <a:gd name="T37" fmla="*/ 104 h 639"/>
              <a:gd name="T38" fmla="*/ 77 w 515"/>
              <a:gd name="T39" fmla="*/ 129 h 639"/>
              <a:gd name="T40" fmla="*/ 453 w 515"/>
              <a:gd name="T41" fmla="*/ 612 h 639"/>
              <a:gd name="T42" fmla="*/ 293 w 515"/>
              <a:gd name="T43" fmla="*/ 525 h 639"/>
              <a:gd name="T44" fmla="*/ 208 w 515"/>
              <a:gd name="T45" fmla="*/ 550 h 639"/>
              <a:gd name="T46" fmla="*/ 129 w 515"/>
              <a:gd name="T47" fmla="*/ 235 h 639"/>
              <a:gd name="T48" fmla="*/ 375 w 515"/>
              <a:gd name="T49" fmla="*/ 198 h 639"/>
              <a:gd name="T50" fmla="*/ 247 w 515"/>
              <a:gd name="T51" fmla="*/ 502 h 639"/>
              <a:gd name="T52" fmla="*/ 202 w 515"/>
              <a:gd name="T53" fmla="*/ 523 h 639"/>
              <a:gd name="T54" fmla="*/ 208 w 515"/>
              <a:gd name="T55" fmla="*/ 385 h 639"/>
              <a:gd name="T56" fmla="*/ 185 w 515"/>
              <a:gd name="T57" fmla="*/ 214 h 639"/>
              <a:gd name="T58" fmla="*/ 241 w 515"/>
              <a:gd name="T59" fmla="*/ 191 h 639"/>
              <a:gd name="T60" fmla="*/ 278 w 515"/>
              <a:gd name="T61" fmla="*/ 196 h 639"/>
              <a:gd name="T62" fmla="*/ 334 w 515"/>
              <a:gd name="T63" fmla="*/ 220 h 639"/>
              <a:gd name="T64" fmla="*/ 282 w 515"/>
              <a:gd name="T65" fmla="*/ 387 h 639"/>
              <a:gd name="T66" fmla="*/ 318 w 515"/>
              <a:gd name="T67" fmla="*/ 148 h 639"/>
              <a:gd name="T68" fmla="*/ 195 w 515"/>
              <a:gd name="T69" fmla="*/ 381 h 639"/>
              <a:gd name="T70" fmla="*/ 297 w 515"/>
              <a:gd name="T71" fmla="*/ 479 h 639"/>
              <a:gd name="T72" fmla="*/ 187 w 515"/>
              <a:gd name="T73" fmla="*/ 463 h 639"/>
              <a:gd name="T74" fmla="*/ 219 w 515"/>
              <a:gd name="T75" fmla="*/ 386 h 639"/>
              <a:gd name="T76" fmla="*/ 223 w 515"/>
              <a:gd name="T77" fmla="*/ 248 h 639"/>
              <a:gd name="T78" fmla="*/ 202 w 515"/>
              <a:gd name="T79" fmla="*/ 246 h 639"/>
              <a:gd name="T80" fmla="*/ 236 w 515"/>
              <a:gd name="T81" fmla="*/ 198 h 639"/>
              <a:gd name="T82" fmla="*/ 268 w 515"/>
              <a:gd name="T83" fmla="*/ 231 h 639"/>
              <a:gd name="T84" fmla="*/ 308 w 515"/>
              <a:gd name="T85" fmla="*/ 245 h 639"/>
              <a:gd name="T86" fmla="*/ 189 w 515"/>
              <a:gd name="T87" fmla="*/ 508 h 639"/>
              <a:gd name="T88" fmla="*/ 296 w 515"/>
              <a:gd name="T89" fmla="*/ 492 h 639"/>
              <a:gd name="T90" fmla="*/ 223 w 515"/>
              <a:gd name="T91" fmla="*/ 490 h 639"/>
              <a:gd name="T92" fmla="*/ 223 w 515"/>
              <a:gd name="T93" fmla="*/ 545 h 639"/>
              <a:gd name="T94" fmla="*/ 436 w 515"/>
              <a:gd name="T95" fmla="*/ 632 h 639"/>
              <a:gd name="T96" fmla="*/ 506 w 515"/>
              <a:gd name="T97" fmla="*/ 223 h 639"/>
              <a:gd name="T98" fmla="*/ 357 w 515"/>
              <a:gd name="T99" fmla="*/ 87 h 639"/>
              <a:gd name="T100" fmla="*/ 92 w 515"/>
              <a:gd name="T101" fmla="*/ 80 h 639"/>
              <a:gd name="T102" fmla="*/ 5 w 515"/>
              <a:gd name="T103" fmla="*/ 530 h 639"/>
              <a:gd name="T104" fmla="*/ 337 w 515"/>
              <a:gd name="T105" fmla="*/ 620 h 639"/>
              <a:gd name="T106" fmla="*/ 177 w 515"/>
              <a:gd name="T107" fmla="*/ 37 h 639"/>
              <a:gd name="T108" fmla="*/ 347 w 515"/>
              <a:gd name="T109" fmla="*/ 61 h 639"/>
              <a:gd name="T110" fmla="*/ 384 w 515"/>
              <a:gd name="T111" fmla="*/ 50 h 639"/>
              <a:gd name="T112" fmla="*/ 327 w 515"/>
              <a:gd name="T113" fmla="*/ 12 h 639"/>
              <a:gd name="T114" fmla="*/ 167 w 515"/>
              <a:gd name="T115" fmla="*/ 30 h 639"/>
              <a:gd name="T116" fmla="*/ 415 w 515"/>
              <a:gd name="T117" fmla="*/ 23 h 639"/>
              <a:gd name="T118" fmla="*/ 167 w 515"/>
              <a:gd name="T119" fmla="*/ 59 h 639"/>
              <a:gd name="T120" fmla="*/ 327 w 515"/>
              <a:gd name="T121" fmla="*/ 81 h 639"/>
              <a:gd name="T122" fmla="*/ 307 w 515"/>
              <a:gd name="T123" fmla="*/ 630 h 6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15" h="639">
                <a:moveTo>
                  <a:pt x="138" y="56"/>
                </a:moveTo>
                <a:cubicBezTo>
                  <a:pt x="135" y="53"/>
                  <a:pt x="132" y="50"/>
                  <a:pt x="130" y="48"/>
                </a:cubicBezTo>
                <a:cubicBezTo>
                  <a:pt x="125" y="37"/>
                  <a:pt x="126" y="26"/>
                  <a:pt x="128" y="16"/>
                </a:cubicBezTo>
                <a:cubicBezTo>
                  <a:pt x="133" y="6"/>
                  <a:pt x="140" y="2"/>
                  <a:pt x="150" y="3"/>
                </a:cubicBezTo>
                <a:cubicBezTo>
                  <a:pt x="158" y="3"/>
                  <a:pt x="165" y="3"/>
                  <a:pt x="173" y="2"/>
                </a:cubicBezTo>
                <a:cubicBezTo>
                  <a:pt x="185" y="2"/>
                  <a:pt x="197" y="2"/>
                  <a:pt x="209" y="1"/>
                </a:cubicBezTo>
                <a:cubicBezTo>
                  <a:pt x="231" y="0"/>
                  <a:pt x="254" y="0"/>
                  <a:pt x="276" y="2"/>
                </a:cubicBezTo>
                <a:cubicBezTo>
                  <a:pt x="296" y="3"/>
                  <a:pt x="316" y="5"/>
                  <a:pt x="335" y="6"/>
                </a:cubicBezTo>
                <a:cubicBezTo>
                  <a:pt x="352" y="7"/>
                  <a:pt x="369" y="10"/>
                  <a:pt x="386" y="10"/>
                </a:cubicBezTo>
                <a:cubicBezTo>
                  <a:pt x="394" y="9"/>
                  <a:pt x="402" y="12"/>
                  <a:pt x="410" y="14"/>
                </a:cubicBezTo>
                <a:cubicBezTo>
                  <a:pt x="414" y="14"/>
                  <a:pt x="418" y="16"/>
                  <a:pt x="421" y="20"/>
                </a:cubicBezTo>
                <a:cubicBezTo>
                  <a:pt x="423" y="34"/>
                  <a:pt x="422" y="47"/>
                  <a:pt x="413" y="58"/>
                </a:cubicBezTo>
                <a:cubicBezTo>
                  <a:pt x="423" y="64"/>
                  <a:pt x="432" y="67"/>
                  <a:pt x="440" y="73"/>
                </a:cubicBezTo>
                <a:cubicBezTo>
                  <a:pt x="463" y="88"/>
                  <a:pt x="483" y="107"/>
                  <a:pt x="495" y="132"/>
                </a:cubicBezTo>
                <a:cubicBezTo>
                  <a:pt x="503" y="148"/>
                  <a:pt x="506" y="165"/>
                  <a:pt x="509" y="181"/>
                </a:cubicBezTo>
                <a:cubicBezTo>
                  <a:pt x="513" y="208"/>
                  <a:pt x="512" y="235"/>
                  <a:pt x="512" y="262"/>
                </a:cubicBezTo>
                <a:cubicBezTo>
                  <a:pt x="513" y="297"/>
                  <a:pt x="514" y="333"/>
                  <a:pt x="514" y="369"/>
                </a:cubicBezTo>
                <a:cubicBezTo>
                  <a:pt x="515" y="402"/>
                  <a:pt x="515" y="435"/>
                  <a:pt x="514" y="468"/>
                </a:cubicBezTo>
                <a:cubicBezTo>
                  <a:pt x="513" y="490"/>
                  <a:pt x="513" y="513"/>
                  <a:pt x="512" y="536"/>
                </a:cubicBezTo>
                <a:cubicBezTo>
                  <a:pt x="512" y="564"/>
                  <a:pt x="508" y="591"/>
                  <a:pt x="495" y="615"/>
                </a:cubicBezTo>
                <a:cubicBezTo>
                  <a:pt x="493" y="618"/>
                  <a:pt x="492" y="621"/>
                  <a:pt x="490" y="624"/>
                </a:cubicBezTo>
                <a:cubicBezTo>
                  <a:pt x="487" y="629"/>
                  <a:pt x="483" y="631"/>
                  <a:pt x="478" y="633"/>
                </a:cubicBezTo>
                <a:cubicBezTo>
                  <a:pt x="466" y="636"/>
                  <a:pt x="453" y="639"/>
                  <a:pt x="440" y="638"/>
                </a:cubicBezTo>
                <a:cubicBezTo>
                  <a:pt x="426" y="637"/>
                  <a:pt x="412" y="636"/>
                  <a:pt x="399" y="635"/>
                </a:cubicBezTo>
                <a:cubicBezTo>
                  <a:pt x="385" y="635"/>
                  <a:pt x="371" y="636"/>
                  <a:pt x="358" y="636"/>
                </a:cubicBezTo>
                <a:cubicBezTo>
                  <a:pt x="347" y="636"/>
                  <a:pt x="336" y="637"/>
                  <a:pt x="326" y="636"/>
                </a:cubicBezTo>
                <a:cubicBezTo>
                  <a:pt x="297" y="636"/>
                  <a:pt x="269" y="635"/>
                  <a:pt x="240" y="634"/>
                </a:cubicBezTo>
                <a:cubicBezTo>
                  <a:pt x="237" y="634"/>
                  <a:pt x="233" y="635"/>
                  <a:pt x="230" y="634"/>
                </a:cubicBezTo>
                <a:cubicBezTo>
                  <a:pt x="202" y="631"/>
                  <a:pt x="174" y="632"/>
                  <a:pt x="146" y="631"/>
                </a:cubicBezTo>
                <a:cubicBezTo>
                  <a:pt x="140" y="631"/>
                  <a:pt x="133" y="631"/>
                  <a:pt x="126" y="630"/>
                </a:cubicBezTo>
                <a:cubicBezTo>
                  <a:pt x="110" y="629"/>
                  <a:pt x="94" y="627"/>
                  <a:pt x="78" y="627"/>
                </a:cubicBezTo>
                <a:cubicBezTo>
                  <a:pt x="60" y="628"/>
                  <a:pt x="43" y="623"/>
                  <a:pt x="29" y="611"/>
                </a:cubicBezTo>
                <a:cubicBezTo>
                  <a:pt x="24" y="607"/>
                  <a:pt x="20" y="603"/>
                  <a:pt x="17" y="598"/>
                </a:cubicBezTo>
                <a:cubicBezTo>
                  <a:pt x="6" y="581"/>
                  <a:pt x="1" y="563"/>
                  <a:pt x="0" y="544"/>
                </a:cubicBezTo>
                <a:cubicBezTo>
                  <a:pt x="0" y="502"/>
                  <a:pt x="0" y="460"/>
                  <a:pt x="0" y="419"/>
                </a:cubicBezTo>
                <a:cubicBezTo>
                  <a:pt x="0" y="393"/>
                  <a:pt x="0" y="368"/>
                  <a:pt x="0" y="343"/>
                </a:cubicBezTo>
                <a:cubicBezTo>
                  <a:pt x="0" y="332"/>
                  <a:pt x="1" y="321"/>
                  <a:pt x="2" y="310"/>
                </a:cubicBezTo>
                <a:cubicBezTo>
                  <a:pt x="5" y="276"/>
                  <a:pt x="8" y="243"/>
                  <a:pt x="11" y="209"/>
                </a:cubicBezTo>
                <a:cubicBezTo>
                  <a:pt x="13" y="177"/>
                  <a:pt x="23" y="149"/>
                  <a:pt x="41" y="124"/>
                </a:cubicBezTo>
                <a:cubicBezTo>
                  <a:pt x="53" y="108"/>
                  <a:pt x="67" y="93"/>
                  <a:pt x="82" y="80"/>
                </a:cubicBezTo>
                <a:cubicBezTo>
                  <a:pt x="95" y="69"/>
                  <a:pt x="110" y="62"/>
                  <a:pt x="127" y="59"/>
                </a:cubicBezTo>
                <a:cubicBezTo>
                  <a:pt x="130" y="59"/>
                  <a:pt x="134" y="58"/>
                  <a:pt x="138" y="56"/>
                </a:cubicBezTo>
                <a:close/>
                <a:moveTo>
                  <a:pt x="253" y="458"/>
                </a:moveTo>
                <a:cubicBezTo>
                  <a:pt x="257" y="453"/>
                  <a:pt x="260" y="452"/>
                  <a:pt x="264" y="456"/>
                </a:cubicBezTo>
                <a:cubicBezTo>
                  <a:pt x="260" y="460"/>
                  <a:pt x="260" y="460"/>
                  <a:pt x="253" y="458"/>
                </a:cubicBezTo>
                <a:close/>
                <a:moveTo>
                  <a:pt x="252" y="441"/>
                </a:moveTo>
                <a:cubicBezTo>
                  <a:pt x="253" y="439"/>
                  <a:pt x="254" y="438"/>
                  <a:pt x="256" y="437"/>
                </a:cubicBezTo>
                <a:cubicBezTo>
                  <a:pt x="259" y="438"/>
                  <a:pt x="263" y="440"/>
                  <a:pt x="267" y="441"/>
                </a:cubicBezTo>
                <a:cubicBezTo>
                  <a:pt x="266" y="443"/>
                  <a:pt x="265" y="445"/>
                  <a:pt x="265" y="445"/>
                </a:cubicBezTo>
                <a:cubicBezTo>
                  <a:pt x="260" y="445"/>
                  <a:pt x="256" y="445"/>
                  <a:pt x="252" y="441"/>
                </a:cubicBezTo>
                <a:close/>
                <a:moveTo>
                  <a:pt x="274" y="426"/>
                </a:moveTo>
                <a:cubicBezTo>
                  <a:pt x="265" y="428"/>
                  <a:pt x="259" y="427"/>
                  <a:pt x="253" y="427"/>
                </a:cubicBezTo>
                <a:cubicBezTo>
                  <a:pt x="253" y="422"/>
                  <a:pt x="255" y="421"/>
                  <a:pt x="258" y="421"/>
                </a:cubicBezTo>
                <a:cubicBezTo>
                  <a:pt x="263" y="419"/>
                  <a:pt x="267" y="421"/>
                  <a:pt x="274" y="426"/>
                </a:cubicBezTo>
                <a:close/>
                <a:moveTo>
                  <a:pt x="365" y="220"/>
                </a:moveTo>
                <a:cubicBezTo>
                  <a:pt x="365" y="222"/>
                  <a:pt x="365" y="223"/>
                  <a:pt x="365" y="224"/>
                </a:cubicBezTo>
                <a:cubicBezTo>
                  <a:pt x="365" y="224"/>
                  <a:pt x="363" y="224"/>
                  <a:pt x="363" y="224"/>
                </a:cubicBezTo>
                <a:cubicBezTo>
                  <a:pt x="363" y="223"/>
                  <a:pt x="363" y="221"/>
                  <a:pt x="363" y="220"/>
                </a:cubicBezTo>
                <a:cubicBezTo>
                  <a:pt x="364" y="220"/>
                  <a:pt x="365" y="220"/>
                  <a:pt x="365" y="220"/>
                </a:cubicBezTo>
                <a:close/>
                <a:moveTo>
                  <a:pt x="359" y="253"/>
                </a:moveTo>
                <a:cubicBezTo>
                  <a:pt x="359" y="252"/>
                  <a:pt x="359" y="250"/>
                  <a:pt x="359" y="244"/>
                </a:cubicBezTo>
                <a:cubicBezTo>
                  <a:pt x="361" y="248"/>
                  <a:pt x="363" y="250"/>
                  <a:pt x="363" y="251"/>
                </a:cubicBezTo>
                <a:cubicBezTo>
                  <a:pt x="364" y="253"/>
                  <a:pt x="362" y="254"/>
                  <a:pt x="359" y="253"/>
                </a:cubicBezTo>
                <a:close/>
                <a:moveTo>
                  <a:pt x="173" y="176"/>
                </a:moveTo>
                <a:cubicBezTo>
                  <a:pt x="171" y="171"/>
                  <a:pt x="173" y="168"/>
                  <a:pt x="176" y="166"/>
                </a:cubicBezTo>
                <a:cubicBezTo>
                  <a:pt x="183" y="163"/>
                  <a:pt x="190" y="162"/>
                  <a:pt x="197" y="167"/>
                </a:cubicBezTo>
                <a:cubicBezTo>
                  <a:pt x="201" y="173"/>
                  <a:pt x="201" y="178"/>
                  <a:pt x="198" y="183"/>
                </a:cubicBezTo>
                <a:cubicBezTo>
                  <a:pt x="193" y="190"/>
                  <a:pt x="186" y="193"/>
                  <a:pt x="178" y="194"/>
                </a:cubicBezTo>
                <a:cubicBezTo>
                  <a:pt x="171" y="191"/>
                  <a:pt x="171" y="191"/>
                  <a:pt x="167" y="185"/>
                </a:cubicBezTo>
                <a:cubicBezTo>
                  <a:pt x="168" y="184"/>
                  <a:pt x="168" y="183"/>
                  <a:pt x="169" y="181"/>
                </a:cubicBezTo>
                <a:cubicBezTo>
                  <a:pt x="173" y="183"/>
                  <a:pt x="176" y="185"/>
                  <a:pt x="179" y="186"/>
                </a:cubicBezTo>
                <a:cubicBezTo>
                  <a:pt x="187" y="185"/>
                  <a:pt x="193" y="182"/>
                  <a:pt x="193" y="173"/>
                </a:cubicBezTo>
                <a:cubicBezTo>
                  <a:pt x="190" y="169"/>
                  <a:pt x="186" y="169"/>
                  <a:pt x="183" y="171"/>
                </a:cubicBezTo>
                <a:cubicBezTo>
                  <a:pt x="180" y="172"/>
                  <a:pt x="177" y="174"/>
                  <a:pt x="173" y="176"/>
                </a:cubicBezTo>
                <a:close/>
                <a:moveTo>
                  <a:pt x="325" y="350"/>
                </a:moveTo>
                <a:cubicBezTo>
                  <a:pt x="323" y="348"/>
                  <a:pt x="322" y="347"/>
                  <a:pt x="321" y="346"/>
                </a:cubicBezTo>
                <a:cubicBezTo>
                  <a:pt x="325" y="341"/>
                  <a:pt x="328" y="336"/>
                  <a:pt x="332" y="330"/>
                </a:cubicBezTo>
                <a:cubicBezTo>
                  <a:pt x="335" y="325"/>
                  <a:pt x="338" y="319"/>
                  <a:pt x="340" y="313"/>
                </a:cubicBezTo>
                <a:cubicBezTo>
                  <a:pt x="343" y="308"/>
                  <a:pt x="345" y="303"/>
                  <a:pt x="347" y="297"/>
                </a:cubicBezTo>
                <a:cubicBezTo>
                  <a:pt x="350" y="292"/>
                  <a:pt x="349" y="285"/>
                  <a:pt x="353" y="280"/>
                </a:cubicBezTo>
                <a:cubicBezTo>
                  <a:pt x="358" y="282"/>
                  <a:pt x="357" y="285"/>
                  <a:pt x="357" y="287"/>
                </a:cubicBezTo>
                <a:cubicBezTo>
                  <a:pt x="355" y="295"/>
                  <a:pt x="353" y="303"/>
                  <a:pt x="350" y="310"/>
                </a:cubicBezTo>
                <a:cubicBezTo>
                  <a:pt x="344" y="322"/>
                  <a:pt x="336" y="333"/>
                  <a:pt x="329" y="345"/>
                </a:cubicBezTo>
                <a:cubicBezTo>
                  <a:pt x="328" y="347"/>
                  <a:pt x="327" y="348"/>
                  <a:pt x="325" y="350"/>
                </a:cubicBezTo>
                <a:close/>
                <a:moveTo>
                  <a:pt x="492" y="382"/>
                </a:moveTo>
                <a:cubicBezTo>
                  <a:pt x="492" y="385"/>
                  <a:pt x="492" y="386"/>
                  <a:pt x="492" y="388"/>
                </a:cubicBezTo>
                <a:cubicBezTo>
                  <a:pt x="491" y="387"/>
                  <a:pt x="490" y="386"/>
                  <a:pt x="489" y="385"/>
                </a:cubicBezTo>
                <a:cubicBezTo>
                  <a:pt x="490" y="384"/>
                  <a:pt x="490" y="384"/>
                  <a:pt x="492" y="382"/>
                </a:cubicBezTo>
                <a:close/>
                <a:moveTo>
                  <a:pt x="462" y="183"/>
                </a:moveTo>
                <a:cubicBezTo>
                  <a:pt x="463" y="180"/>
                  <a:pt x="464" y="179"/>
                  <a:pt x="468" y="181"/>
                </a:cubicBezTo>
                <a:cubicBezTo>
                  <a:pt x="467" y="185"/>
                  <a:pt x="466" y="187"/>
                  <a:pt x="462" y="183"/>
                </a:cubicBezTo>
                <a:close/>
                <a:moveTo>
                  <a:pt x="412" y="577"/>
                </a:moveTo>
                <a:cubicBezTo>
                  <a:pt x="410" y="576"/>
                  <a:pt x="408" y="576"/>
                  <a:pt x="405" y="576"/>
                </a:cubicBezTo>
                <a:cubicBezTo>
                  <a:pt x="407" y="571"/>
                  <a:pt x="409" y="572"/>
                  <a:pt x="412" y="577"/>
                </a:cubicBezTo>
                <a:close/>
                <a:moveTo>
                  <a:pt x="90" y="439"/>
                </a:moveTo>
                <a:cubicBezTo>
                  <a:pt x="93" y="432"/>
                  <a:pt x="96" y="434"/>
                  <a:pt x="99" y="436"/>
                </a:cubicBezTo>
                <a:cubicBezTo>
                  <a:pt x="97" y="441"/>
                  <a:pt x="94" y="439"/>
                  <a:pt x="90" y="439"/>
                </a:cubicBezTo>
                <a:close/>
                <a:moveTo>
                  <a:pt x="70" y="287"/>
                </a:moveTo>
                <a:cubicBezTo>
                  <a:pt x="78" y="280"/>
                  <a:pt x="78" y="280"/>
                  <a:pt x="83" y="288"/>
                </a:cubicBezTo>
                <a:cubicBezTo>
                  <a:pt x="79" y="288"/>
                  <a:pt x="76" y="287"/>
                  <a:pt x="70" y="287"/>
                </a:cubicBezTo>
                <a:close/>
                <a:moveTo>
                  <a:pt x="443" y="121"/>
                </a:moveTo>
                <a:cubicBezTo>
                  <a:pt x="446" y="123"/>
                  <a:pt x="447" y="123"/>
                  <a:pt x="448" y="124"/>
                </a:cubicBezTo>
                <a:cubicBezTo>
                  <a:pt x="447" y="128"/>
                  <a:pt x="444" y="130"/>
                  <a:pt x="440" y="129"/>
                </a:cubicBezTo>
                <a:cubicBezTo>
                  <a:pt x="437" y="125"/>
                  <a:pt x="442" y="124"/>
                  <a:pt x="443" y="121"/>
                </a:cubicBezTo>
                <a:close/>
                <a:moveTo>
                  <a:pt x="457" y="166"/>
                </a:moveTo>
                <a:cubicBezTo>
                  <a:pt x="461" y="159"/>
                  <a:pt x="461" y="159"/>
                  <a:pt x="468" y="162"/>
                </a:cubicBezTo>
                <a:cubicBezTo>
                  <a:pt x="466" y="166"/>
                  <a:pt x="463" y="167"/>
                  <a:pt x="457" y="166"/>
                </a:cubicBezTo>
                <a:close/>
                <a:moveTo>
                  <a:pt x="418" y="561"/>
                </a:moveTo>
                <a:cubicBezTo>
                  <a:pt x="415" y="565"/>
                  <a:pt x="410" y="564"/>
                  <a:pt x="406" y="564"/>
                </a:cubicBezTo>
                <a:cubicBezTo>
                  <a:pt x="405" y="562"/>
                  <a:pt x="405" y="561"/>
                  <a:pt x="405" y="559"/>
                </a:cubicBezTo>
                <a:cubicBezTo>
                  <a:pt x="409" y="557"/>
                  <a:pt x="414" y="557"/>
                  <a:pt x="418" y="561"/>
                </a:cubicBezTo>
                <a:close/>
                <a:moveTo>
                  <a:pt x="419" y="546"/>
                </a:moveTo>
                <a:cubicBezTo>
                  <a:pt x="414" y="548"/>
                  <a:pt x="411" y="550"/>
                  <a:pt x="407" y="547"/>
                </a:cubicBezTo>
                <a:cubicBezTo>
                  <a:pt x="412" y="542"/>
                  <a:pt x="412" y="542"/>
                  <a:pt x="419" y="546"/>
                </a:cubicBezTo>
                <a:close/>
                <a:moveTo>
                  <a:pt x="462" y="147"/>
                </a:moveTo>
                <a:cubicBezTo>
                  <a:pt x="456" y="148"/>
                  <a:pt x="452" y="149"/>
                  <a:pt x="448" y="150"/>
                </a:cubicBezTo>
                <a:cubicBezTo>
                  <a:pt x="446" y="146"/>
                  <a:pt x="448" y="145"/>
                  <a:pt x="450" y="144"/>
                </a:cubicBezTo>
                <a:cubicBezTo>
                  <a:pt x="453" y="142"/>
                  <a:pt x="457" y="141"/>
                  <a:pt x="462" y="147"/>
                </a:cubicBezTo>
                <a:close/>
                <a:moveTo>
                  <a:pt x="89" y="422"/>
                </a:moveTo>
                <a:cubicBezTo>
                  <a:pt x="88" y="420"/>
                  <a:pt x="88" y="418"/>
                  <a:pt x="87" y="417"/>
                </a:cubicBezTo>
                <a:cubicBezTo>
                  <a:pt x="90" y="413"/>
                  <a:pt x="94" y="414"/>
                  <a:pt x="100" y="420"/>
                </a:cubicBezTo>
                <a:cubicBezTo>
                  <a:pt x="96" y="420"/>
                  <a:pt x="93" y="421"/>
                  <a:pt x="89" y="422"/>
                </a:cubicBezTo>
                <a:close/>
                <a:moveTo>
                  <a:pt x="487" y="493"/>
                </a:moveTo>
                <a:cubicBezTo>
                  <a:pt x="486" y="492"/>
                  <a:pt x="485" y="492"/>
                  <a:pt x="483" y="491"/>
                </a:cubicBezTo>
                <a:cubicBezTo>
                  <a:pt x="481" y="480"/>
                  <a:pt x="484" y="469"/>
                  <a:pt x="485" y="457"/>
                </a:cubicBezTo>
                <a:cubicBezTo>
                  <a:pt x="485" y="446"/>
                  <a:pt x="486" y="435"/>
                  <a:pt x="486" y="423"/>
                </a:cubicBezTo>
                <a:cubicBezTo>
                  <a:pt x="488" y="423"/>
                  <a:pt x="489" y="422"/>
                  <a:pt x="491" y="422"/>
                </a:cubicBezTo>
                <a:cubicBezTo>
                  <a:pt x="492" y="423"/>
                  <a:pt x="493" y="425"/>
                  <a:pt x="493" y="426"/>
                </a:cubicBezTo>
                <a:cubicBezTo>
                  <a:pt x="493" y="440"/>
                  <a:pt x="489" y="484"/>
                  <a:pt x="487" y="493"/>
                </a:cubicBezTo>
                <a:close/>
                <a:moveTo>
                  <a:pt x="102" y="135"/>
                </a:moveTo>
                <a:cubicBezTo>
                  <a:pt x="98" y="138"/>
                  <a:pt x="93" y="141"/>
                  <a:pt x="90" y="143"/>
                </a:cubicBezTo>
                <a:cubicBezTo>
                  <a:pt x="74" y="138"/>
                  <a:pt x="72" y="135"/>
                  <a:pt x="70" y="120"/>
                </a:cubicBezTo>
                <a:cubicBezTo>
                  <a:pt x="73" y="112"/>
                  <a:pt x="78" y="106"/>
                  <a:pt x="87" y="104"/>
                </a:cubicBezTo>
                <a:cubicBezTo>
                  <a:pt x="100" y="101"/>
                  <a:pt x="109" y="110"/>
                  <a:pt x="107" y="122"/>
                </a:cubicBezTo>
                <a:cubicBezTo>
                  <a:pt x="106" y="126"/>
                  <a:pt x="104" y="130"/>
                  <a:pt x="102" y="135"/>
                </a:cubicBezTo>
                <a:close/>
                <a:moveTo>
                  <a:pt x="77" y="129"/>
                </a:moveTo>
                <a:cubicBezTo>
                  <a:pt x="81" y="134"/>
                  <a:pt x="86" y="137"/>
                  <a:pt x="92" y="134"/>
                </a:cubicBezTo>
                <a:cubicBezTo>
                  <a:pt x="99" y="131"/>
                  <a:pt x="101" y="124"/>
                  <a:pt x="100" y="116"/>
                </a:cubicBezTo>
                <a:cubicBezTo>
                  <a:pt x="95" y="110"/>
                  <a:pt x="90" y="110"/>
                  <a:pt x="85" y="112"/>
                </a:cubicBezTo>
                <a:cubicBezTo>
                  <a:pt x="78" y="116"/>
                  <a:pt x="75" y="121"/>
                  <a:pt x="77" y="129"/>
                </a:cubicBezTo>
                <a:close/>
                <a:moveTo>
                  <a:pt x="490" y="516"/>
                </a:moveTo>
                <a:cubicBezTo>
                  <a:pt x="495" y="523"/>
                  <a:pt x="495" y="528"/>
                  <a:pt x="495" y="533"/>
                </a:cubicBezTo>
                <a:cubicBezTo>
                  <a:pt x="494" y="554"/>
                  <a:pt x="491" y="574"/>
                  <a:pt x="484" y="593"/>
                </a:cubicBezTo>
                <a:cubicBezTo>
                  <a:pt x="477" y="611"/>
                  <a:pt x="468" y="624"/>
                  <a:pt x="437" y="619"/>
                </a:cubicBezTo>
                <a:cubicBezTo>
                  <a:pt x="436" y="618"/>
                  <a:pt x="436" y="616"/>
                  <a:pt x="435" y="615"/>
                </a:cubicBezTo>
                <a:cubicBezTo>
                  <a:pt x="436" y="614"/>
                  <a:pt x="437" y="613"/>
                  <a:pt x="438" y="613"/>
                </a:cubicBezTo>
                <a:cubicBezTo>
                  <a:pt x="443" y="613"/>
                  <a:pt x="448" y="613"/>
                  <a:pt x="453" y="612"/>
                </a:cubicBezTo>
                <a:cubicBezTo>
                  <a:pt x="462" y="611"/>
                  <a:pt x="468" y="607"/>
                  <a:pt x="473" y="599"/>
                </a:cubicBezTo>
                <a:cubicBezTo>
                  <a:pt x="479" y="589"/>
                  <a:pt x="482" y="577"/>
                  <a:pt x="484" y="565"/>
                </a:cubicBezTo>
                <a:cubicBezTo>
                  <a:pt x="486" y="552"/>
                  <a:pt x="487" y="538"/>
                  <a:pt x="488" y="525"/>
                </a:cubicBezTo>
                <a:cubicBezTo>
                  <a:pt x="489" y="523"/>
                  <a:pt x="489" y="520"/>
                  <a:pt x="490" y="516"/>
                </a:cubicBezTo>
                <a:close/>
                <a:moveTo>
                  <a:pt x="309" y="395"/>
                </a:moveTo>
                <a:cubicBezTo>
                  <a:pt x="308" y="422"/>
                  <a:pt x="307" y="446"/>
                  <a:pt x="306" y="471"/>
                </a:cubicBezTo>
                <a:cubicBezTo>
                  <a:pt x="305" y="490"/>
                  <a:pt x="302" y="509"/>
                  <a:pt x="293" y="525"/>
                </a:cubicBezTo>
                <a:cubicBezTo>
                  <a:pt x="286" y="539"/>
                  <a:pt x="276" y="548"/>
                  <a:pt x="261" y="552"/>
                </a:cubicBezTo>
                <a:cubicBezTo>
                  <a:pt x="257" y="553"/>
                  <a:pt x="254" y="555"/>
                  <a:pt x="250" y="556"/>
                </a:cubicBezTo>
                <a:cubicBezTo>
                  <a:pt x="246" y="561"/>
                  <a:pt x="247" y="568"/>
                  <a:pt x="246" y="573"/>
                </a:cubicBezTo>
                <a:cubicBezTo>
                  <a:pt x="244" y="584"/>
                  <a:pt x="243" y="585"/>
                  <a:pt x="233" y="592"/>
                </a:cubicBezTo>
                <a:cubicBezTo>
                  <a:pt x="226" y="592"/>
                  <a:pt x="220" y="593"/>
                  <a:pt x="214" y="588"/>
                </a:cubicBezTo>
                <a:cubicBezTo>
                  <a:pt x="205" y="576"/>
                  <a:pt x="211" y="564"/>
                  <a:pt x="211" y="554"/>
                </a:cubicBezTo>
                <a:cubicBezTo>
                  <a:pt x="210" y="552"/>
                  <a:pt x="209" y="551"/>
                  <a:pt x="208" y="550"/>
                </a:cubicBezTo>
                <a:cubicBezTo>
                  <a:pt x="182" y="530"/>
                  <a:pt x="176" y="504"/>
                  <a:pt x="179" y="475"/>
                </a:cubicBezTo>
                <a:cubicBezTo>
                  <a:pt x="180" y="466"/>
                  <a:pt x="182" y="458"/>
                  <a:pt x="183" y="450"/>
                </a:cubicBezTo>
                <a:cubicBezTo>
                  <a:pt x="186" y="435"/>
                  <a:pt x="188" y="420"/>
                  <a:pt x="189" y="405"/>
                </a:cubicBezTo>
                <a:cubicBezTo>
                  <a:pt x="191" y="394"/>
                  <a:pt x="189" y="383"/>
                  <a:pt x="183" y="373"/>
                </a:cubicBezTo>
                <a:cubicBezTo>
                  <a:pt x="177" y="363"/>
                  <a:pt x="170" y="352"/>
                  <a:pt x="164" y="342"/>
                </a:cubicBezTo>
                <a:cubicBezTo>
                  <a:pt x="148" y="318"/>
                  <a:pt x="136" y="292"/>
                  <a:pt x="131" y="264"/>
                </a:cubicBezTo>
                <a:cubicBezTo>
                  <a:pt x="129" y="255"/>
                  <a:pt x="128" y="245"/>
                  <a:pt x="129" y="235"/>
                </a:cubicBezTo>
                <a:cubicBezTo>
                  <a:pt x="130" y="221"/>
                  <a:pt x="133" y="207"/>
                  <a:pt x="136" y="193"/>
                </a:cubicBezTo>
                <a:cubicBezTo>
                  <a:pt x="139" y="179"/>
                  <a:pt x="148" y="168"/>
                  <a:pt x="159" y="159"/>
                </a:cubicBezTo>
                <a:cubicBezTo>
                  <a:pt x="178" y="144"/>
                  <a:pt x="200" y="135"/>
                  <a:pt x="225" y="131"/>
                </a:cubicBezTo>
                <a:cubicBezTo>
                  <a:pt x="242" y="128"/>
                  <a:pt x="260" y="129"/>
                  <a:pt x="278" y="132"/>
                </a:cubicBezTo>
                <a:cubicBezTo>
                  <a:pt x="292" y="134"/>
                  <a:pt x="306" y="136"/>
                  <a:pt x="320" y="141"/>
                </a:cubicBezTo>
                <a:cubicBezTo>
                  <a:pt x="336" y="147"/>
                  <a:pt x="349" y="157"/>
                  <a:pt x="361" y="169"/>
                </a:cubicBezTo>
                <a:cubicBezTo>
                  <a:pt x="369" y="177"/>
                  <a:pt x="372" y="188"/>
                  <a:pt x="375" y="198"/>
                </a:cubicBezTo>
                <a:cubicBezTo>
                  <a:pt x="378" y="212"/>
                  <a:pt x="381" y="225"/>
                  <a:pt x="382" y="239"/>
                </a:cubicBezTo>
                <a:cubicBezTo>
                  <a:pt x="384" y="257"/>
                  <a:pt x="380" y="273"/>
                  <a:pt x="375" y="289"/>
                </a:cubicBezTo>
                <a:cubicBezTo>
                  <a:pt x="369" y="312"/>
                  <a:pt x="360" y="334"/>
                  <a:pt x="345" y="353"/>
                </a:cubicBezTo>
                <a:cubicBezTo>
                  <a:pt x="342" y="356"/>
                  <a:pt x="339" y="360"/>
                  <a:pt x="336" y="362"/>
                </a:cubicBezTo>
                <a:cubicBezTo>
                  <a:pt x="325" y="372"/>
                  <a:pt x="317" y="384"/>
                  <a:pt x="309" y="395"/>
                </a:cubicBezTo>
                <a:close/>
                <a:moveTo>
                  <a:pt x="247" y="501"/>
                </a:moveTo>
                <a:cubicBezTo>
                  <a:pt x="247" y="502"/>
                  <a:pt x="247" y="503"/>
                  <a:pt x="247" y="502"/>
                </a:cubicBezTo>
                <a:cubicBezTo>
                  <a:pt x="247" y="503"/>
                  <a:pt x="247" y="502"/>
                  <a:pt x="247" y="501"/>
                </a:cubicBezTo>
                <a:cubicBezTo>
                  <a:pt x="249" y="500"/>
                  <a:pt x="252" y="500"/>
                  <a:pt x="253" y="498"/>
                </a:cubicBezTo>
                <a:cubicBezTo>
                  <a:pt x="255" y="496"/>
                  <a:pt x="257" y="494"/>
                  <a:pt x="255" y="489"/>
                </a:cubicBezTo>
                <a:cubicBezTo>
                  <a:pt x="252" y="494"/>
                  <a:pt x="249" y="497"/>
                  <a:pt x="247" y="501"/>
                </a:cubicBezTo>
                <a:close/>
                <a:moveTo>
                  <a:pt x="202" y="522"/>
                </a:moveTo>
                <a:cubicBezTo>
                  <a:pt x="202" y="522"/>
                  <a:pt x="202" y="521"/>
                  <a:pt x="202" y="521"/>
                </a:cubicBezTo>
                <a:cubicBezTo>
                  <a:pt x="202" y="521"/>
                  <a:pt x="202" y="522"/>
                  <a:pt x="202" y="523"/>
                </a:cubicBezTo>
                <a:cubicBezTo>
                  <a:pt x="199" y="522"/>
                  <a:pt x="197" y="522"/>
                  <a:pt x="196" y="526"/>
                </a:cubicBezTo>
                <a:cubicBezTo>
                  <a:pt x="199" y="533"/>
                  <a:pt x="204" y="540"/>
                  <a:pt x="214" y="543"/>
                </a:cubicBezTo>
                <a:cubicBezTo>
                  <a:pt x="215" y="541"/>
                  <a:pt x="215" y="538"/>
                  <a:pt x="216" y="536"/>
                </a:cubicBezTo>
                <a:cubicBezTo>
                  <a:pt x="213" y="534"/>
                  <a:pt x="211" y="532"/>
                  <a:pt x="209" y="530"/>
                </a:cubicBezTo>
                <a:cubicBezTo>
                  <a:pt x="206" y="529"/>
                  <a:pt x="204" y="529"/>
                  <a:pt x="201" y="529"/>
                </a:cubicBezTo>
                <a:cubicBezTo>
                  <a:pt x="202" y="526"/>
                  <a:pt x="202" y="524"/>
                  <a:pt x="202" y="522"/>
                </a:cubicBezTo>
                <a:close/>
                <a:moveTo>
                  <a:pt x="208" y="385"/>
                </a:moveTo>
                <a:cubicBezTo>
                  <a:pt x="208" y="380"/>
                  <a:pt x="208" y="377"/>
                  <a:pt x="208" y="374"/>
                </a:cubicBezTo>
                <a:cubicBezTo>
                  <a:pt x="207" y="356"/>
                  <a:pt x="209" y="337"/>
                  <a:pt x="209" y="318"/>
                </a:cubicBezTo>
                <a:cubicBezTo>
                  <a:pt x="209" y="301"/>
                  <a:pt x="209" y="284"/>
                  <a:pt x="208" y="267"/>
                </a:cubicBezTo>
                <a:cubicBezTo>
                  <a:pt x="208" y="264"/>
                  <a:pt x="207" y="260"/>
                  <a:pt x="206" y="256"/>
                </a:cubicBezTo>
                <a:cubicBezTo>
                  <a:pt x="202" y="256"/>
                  <a:pt x="198" y="255"/>
                  <a:pt x="195" y="254"/>
                </a:cubicBezTo>
                <a:cubicBezTo>
                  <a:pt x="184" y="251"/>
                  <a:pt x="178" y="244"/>
                  <a:pt x="175" y="234"/>
                </a:cubicBezTo>
                <a:cubicBezTo>
                  <a:pt x="173" y="224"/>
                  <a:pt x="178" y="218"/>
                  <a:pt x="185" y="214"/>
                </a:cubicBezTo>
                <a:cubicBezTo>
                  <a:pt x="194" y="213"/>
                  <a:pt x="198" y="218"/>
                  <a:pt x="201" y="223"/>
                </a:cubicBezTo>
                <a:cubicBezTo>
                  <a:pt x="204" y="229"/>
                  <a:pt x="206" y="236"/>
                  <a:pt x="209" y="242"/>
                </a:cubicBezTo>
                <a:cubicBezTo>
                  <a:pt x="210" y="243"/>
                  <a:pt x="212" y="244"/>
                  <a:pt x="213" y="245"/>
                </a:cubicBezTo>
                <a:cubicBezTo>
                  <a:pt x="216" y="243"/>
                  <a:pt x="218" y="241"/>
                  <a:pt x="221" y="239"/>
                </a:cubicBezTo>
                <a:cubicBezTo>
                  <a:pt x="217" y="231"/>
                  <a:pt x="214" y="223"/>
                  <a:pt x="215" y="215"/>
                </a:cubicBezTo>
                <a:cubicBezTo>
                  <a:pt x="216" y="207"/>
                  <a:pt x="219" y="201"/>
                  <a:pt x="224" y="196"/>
                </a:cubicBezTo>
                <a:cubicBezTo>
                  <a:pt x="228" y="192"/>
                  <a:pt x="233" y="189"/>
                  <a:pt x="241" y="191"/>
                </a:cubicBezTo>
                <a:cubicBezTo>
                  <a:pt x="242" y="194"/>
                  <a:pt x="244" y="197"/>
                  <a:pt x="245" y="200"/>
                </a:cubicBezTo>
                <a:cubicBezTo>
                  <a:pt x="245" y="205"/>
                  <a:pt x="244" y="211"/>
                  <a:pt x="243" y="216"/>
                </a:cubicBezTo>
                <a:cubicBezTo>
                  <a:pt x="240" y="225"/>
                  <a:pt x="236" y="233"/>
                  <a:pt x="233" y="241"/>
                </a:cubicBezTo>
                <a:cubicBezTo>
                  <a:pt x="244" y="248"/>
                  <a:pt x="248" y="247"/>
                  <a:pt x="261" y="238"/>
                </a:cubicBezTo>
                <a:cubicBezTo>
                  <a:pt x="261" y="235"/>
                  <a:pt x="260" y="232"/>
                  <a:pt x="260" y="228"/>
                </a:cubicBezTo>
                <a:cubicBezTo>
                  <a:pt x="261" y="220"/>
                  <a:pt x="262" y="212"/>
                  <a:pt x="264" y="205"/>
                </a:cubicBezTo>
                <a:cubicBezTo>
                  <a:pt x="266" y="199"/>
                  <a:pt x="270" y="195"/>
                  <a:pt x="278" y="196"/>
                </a:cubicBezTo>
                <a:cubicBezTo>
                  <a:pt x="285" y="199"/>
                  <a:pt x="287" y="205"/>
                  <a:pt x="286" y="212"/>
                </a:cubicBezTo>
                <a:cubicBezTo>
                  <a:pt x="286" y="217"/>
                  <a:pt x="283" y="223"/>
                  <a:pt x="281" y="228"/>
                </a:cubicBezTo>
                <a:cubicBezTo>
                  <a:pt x="279" y="232"/>
                  <a:pt x="277" y="236"/>
                  <a:pt x="274" y="241"/>
                </a:cubicBezTo>
                <a:cubicBezTo>
                  <a:pt x="282" y="246"/>
                  <a:pt x="289" y="249"/>
                  <a:pt x="298" y="247"/>
                </a:cubicBezTo>
                <a:cubicBezTo>
                  <a:pt x="299" y="244"/>
                  <a:pt x="301" y="241"/>
                  <a:pt x="303" y="238"/>
                </a:cubicBezTo>
                <a:cubicBezTo>
                  <a:pt x="307" y="233"/>
                  <a:pt x="312" y="227"/>
                  <a:pt x="317" y="223"/>
                </a:cubicBezTo>
                <a:cubicBezTo>
                  <a:pt x="321" y="218"/>
                  <a:pt x="327" y="216"/>
                  <a:pt x="334" y="220"/>
                </a:cubicBezTo>
                <a:cubicBezTo>
                  <a:pt x="340" y="227"/>
                  <a:pt x="339" y="234"/>
                  <a:pt x="334" y="240"/>
                </a:cubicBezTo>
                <a:cubicBezTo>
                  <a:pt x="331" y="245"/>
                  <a:pt x="326" y="250"/>
                  <a:pt x="320" y="252"/>
                </a:cubicBezTo>
                <a:cubicBezTo>
                  <a:pt x="314" y="254"/>
                  <a:pt x="308" y="257"/>
                  <a:pt x="302" y="259"/>
                </a:cubicBezTo>
                <a:cubicBezTo>
                  <a:pt x="297" y="266"/>
                  <a:pt x="294" y="274"/>
                  <a:pt x="292" y="282"/>
                </a:cubicBezTo>
                <a:cubicBezTo>
                  <a:pt x="284" y="309"/>
                  <a:pt x="282" y="339"/>
                  <a:pt x="280" y="368"/>
                </a:cubicBezTo>
                <a:cubicBezTo>
                  <a:pt x="280" y="371"/>
                  <a:pt x="280" y="375"/>
                  <a:pt x="280" y="378"/>
                </a:cubicBezTo>
                <a:cubicBezTo>
                  <a:pt x="281" y="381"/>
                  <a:pt x="282" y="384"/>
                  <a:pt x="282" y="387"/>
                </a:cubicBezTo>
                <a:cubicBezTo>
                  <a:pt x="293" y="389"/>
                  <a:pt x="301" y="389"/>
                  <a:pt x="307" y="385"/>
                </a:cubicBezTo>
                <a:cubicBezTo>
                  <a:pt x="315" y="376"/>
                  <a:pt x="320" y="368"/>
                  <a:pt x="327" y="362"/>
                </a:cubicBezTo>
                <a:cubicBezTo>
                  <a:pt x="352" y="340"/>
                  <a:pt x="365" y="310"/>
                  <a:pt x="372" y="278"/>
                </a:cubicBezTo>
                <a:cubicBezTo>
                  <a:pt x="375" y="267"/>
                  <a:pt x="376" y="256"/>
                  <a:pt x="376" y="245"/>
                </a:cubicBezTo>
                <a:cubicBezTo>
                  <a:pt x="376" y="227"/>
                  <a:pt x="372" y="209"/>
                  <a:pt x="366" y="191"/>
                </a:cubicBezTo>
                <a:cubicBezTo>
                  <a:pt x="363" y="183"/>
                  <a:pt x="359" y="177"/>
                  <a:pt x="354" y="171"/>
                </a:cubicBezTo>
                <a:cubicBezTo>
                  <a:pt x="343" y="161"/>
                  <a:pt x="332" y="153"/>
                  <a:pt x="318" y="148"/>
                </a:cubicBezTo>
                <a:cubicBezTo>
                  <a:pt x="307" y="145"/>
                  <a:pt x="296" y="142"/>
                  <a:pt x="284" y="140"/>
                </a:cubicBezTo>
                <a:cubicBezTo>
                  <a:pt x="257" y="136"/>
                  <a:pt x="232" y="135"/>
                  <a:pt x="206" y="143"/>
                </a:cubicBezTo>
                <a:cubicBezTo>
                  <a:pt x="188" y="148"/>
                  <a:pt x="172" y="156"/>
                  <a:pt x="158" y="168"/>
                </a:cubicBezTo>
                <a:cubicBezTo>
                  <a:pt x="150" y="175"/>
                  <a:pt x="144" y="183"/>
                  <a:pt x="141" y="193"/>
                </a:cubicBezTo>
                <a:cubicBezTo>
                  <a:pt x="134" y="217"/>
                  <a:pt x="132" y="242"/>
                  <a:pt x="137" y="268"/>
                </a:cubicBezTo>
                <a:cubicBezTo>
                  <a:pt x="141" y="291"/>
                  <a:pt x="152" y="313"/>
                  <a:pt x="164" y="333"/>
                </a:cubicBezTo>
                <a:cubicBezTo>
                  <a:pt x="174" y="349"/>
                  <a:pt x="185" y="365"/>
                  <a:pt x="195" y="381"/>
                </a:cubicBezTo>
                <a:cubicBezTo>
                  <a:pt x="195" y="382"/>
                  <a:pt x="196" y="382"/>
                  <a:pt x="197" y="383"/>
                </a:cubicBezTo>
                <a:cubicBezTo>
                  <a:pt x="200" y="384"/>
                  <a:pt x="203" y="384"/>
                  <a:pt x="208" y="385"/>
                </a:cubicBezTo>
                <a:close/>
                <a:moveTo>
                  <a:pt x="188" y="476"/>
                </a:moveTo>
                <a:cubicBezTo>
                  <a:pt x="193" y="477"/>
                  <a:pt x="198" y="478"/>
                  <a:pt x="202" y="478"/>
                </a:cubicBezTo>
                <a:cubicBezTo>
                  <a:pt x="211" y="478"/>
                  <a:pt x="219" y="478"/>
                  <a:pt x="228" y="479"/>
                </a:cubicBezTo>
                <a:cubicBezTo>
                  <a:pt x="241" y="479"/>
                  <a:pt x="254" y="480"/>
                  <a:pt x="267" y="480"/>
                </a:cubicBezTo>
                <a:cubicBezTo>
                  <a:pt x="277" y="480"/>
                  <a:pt x="288" y="481"/>
                  <a:pt x="297" y="479"/>
                </a:cubicBezTo>
                <a:cubicBezTo>
                  <a:pt x="298" y="477"/>
                  <a:pt x="299" y="476"/>
                  <a:pt x="299" y="474"/>
                </a:cubicBezTo>
                <a:cubicBezTo>
                  <a:pt x="300" y="452"/>
                  <a:pt x="301" y="429"/>
                  <a:pt x="302" y="407"/>
                </a:cubicBezTo>
                <a:cubicBezTo>
                  <a:pt x="302" y="404"/>
                  <a:pt x="301" y="401"/>
                  <a:pt x="300" y="398"/>
                </a:cubicBezTo>
                <a:cubicBezTo>
                  <a:pt x="291" y="395"/>
                  <a:pt x="282" y="395"/>
                  <a:pt x="272" y="394"/>
                </a:cubicBezTo>
                <a:cubicBezTo>
                  <a:pt x="251" y="394"/>
                  <a:pt x="230" y="395"/>
                  <a:pt x="209" y="393"/>
                </a:cubicBezTo>
                <a:cubicBezTo>
                  <a:pt x="205" y="392"/>
                  <a:pt x="202" y="393"/>
                  <a:pt x="198" y="393"/>
                </a:cubicBezTo>
                <a:cubicBezTo>
                  <a:pt x="194" y="417"/>
                  <a:pt x="191" y="440"/>
                  <a:pt x="187" y="463"/>
                </a:cubicBezTo>
                <a:cubicBezTo>
                  <a:pt x="187" y="466"/>
                  <a:pt x="187" y="469"/>
                  <a:pt x="186" y="472"/>
                </a:cubicBezTo>
                <a:cubicBezTo>
                  <a:pt x="186" y="473"/>
                  <a:pt x="187" y="474"/>
                  <a:pt x="188" y="476"/>
                </a:cubicBezTo>
                <a:close/>
                <a:moveTo>
                  <a:pt x="214" y="255"/>
                </a:moveTo>
                <a:cubicBezTo>
                  <a:pt x="214" y="259"/>
                  <a:pt x="214" y="261"/>
                  <a:pt x="214" y="264"/>
                </a:cubicBezTo>
                <a:cubicBezTo>
                  <a:pt x="216" y="289"/>
                  <a:pt x="216" y="315"/>
                  <a:pt x="215" y="341"/>
                </a:cubicBezTo>
                <a:cubicBezTo>
                  <a:pt x="214" y="350"/>
                  <a:pt x="214" y="359"/>
                  <a:pt x="214" y="368"/>
                </a:cubicBezTo>
                <a:cubicBezTo>
                  <a:pt x="214" y="374"/>
                  <a:pt x="215" y="380"/>
                  <a:pt x="219" y="386"/>
                </a:cubicBezTo>
                <a:cubicBezTo>
                  <a:pt x="225" y="388"/>
                  <a:pt x="231" y="387"/>
                  <a:pt x="237" y="387"/>
                </a:cubicBezTo>
                <a:cubicBezTo>
                  <a:pt x="242" y="387"/>
                  <a:pt x="248" y="387"/>
                  <a:pt x="254" y="388"/>
                </a:cubicBezTo>
                <a:cubicBezTo>
                  <a:pt x="260" y="388"/>
                  <a:pt x="266" y="388"/>
                  <a:pt x="272" y="385"/>
                </a:cubicBezTo>
                <a:cubicBezTo>
                  <a:pt x="274" y="342"/>
                  <a:pt x="278" y="299"/>
                  <a:pt x="292" y="258"/>
                </a:cubicBezTo>
                <a:cubicBezTo>
                  <a:pt x="283" y="254"/>
                  <a:pt x="275" y="251"/>
                  <a:pt x="266" y="247"/>
                </a:cubicBezTo>
                <a:cubicBezTo>
                  <a:pt x="259" y="249"/>
                  <a:pt x="253" y="253"/>
                  <a:pt x="246" y="253"/>
                </a:cubicBezTo>
                <a:cubicBezTo>
                  <a:pt x="239" y="253"/>
                  <a:pt x="231" y="250"/>
                  <a:pt x="223" y="248"/>
                </a:cubicBezTo>
                <a:cubicBezTo>
                  <a:pt x="221" y="250"/>
                  <a:pt x="217" y="252"/>
                  <a:pt x="214" y="255"/>
                </a:cubicBezTo>
                <a:close/>
                <a:moveTo>
                  <a:pt x="220" y="583"/>
                </a:moveTo>
                <a:cubicBezTo>
                  <a:pt x="227" y="586"/>
                  <a:pt x="232" y="585"/>
                  <a:pt x="236" y="580"/>
                </a:cubicBezTo>
                <a:cubicBezTo>
                  <a:pt x="240" y="574"/>
                  <a:pt x="243" y="566"/>
                  <a:pt x="238" y="558"/>
                </a:cubicBezTo>
                <a:cubicBezTo>
                  <a:pt x="232" y="556"/>
                  <a:pt x="225" y="554"/>
                  <a:pt x="219" y="556"/>
                </a:cubicBezTo>
                <a:cubicBezTo>
                  <a:pt x="215" y="565"/>
                  <a:pt x="213" y="574"/>
                  <a:pt x="220" y="583"/>
                </a:cubicBezTo>
                <a:close/>
                <a:moveTo>
                  <a:pt x="202" y="246"/>
                </a:moveTo>
                <a:cubicBezTo>
                  <a:pt x="201" y="232"/>
                  <a:pt x="199" y="228"/>
                  <a:pt x="191" y="222"/>
                </a:cubicBezTo>
                <a:cubicBezTo>
                  <a:pt x="190" y="221"/>
                  <a:pt x="188" y="221"/>
                  <a:pt x="186" y="221"/>
                </a:cubicBezTo>
                <a:cubicBezTo>
                  <a:pt x="184" y="223"/>
                  <a:pt x="183" y="226"/>
                  <a:pt x="181" y="228"/>
                </a:cubicBezTo>
                <a:cubicBezTo>
                  <a:pt x="187" y="244"/>
                  <a:pt x="191" y="247"/>
                  <a:pt x="202" y="246"/>
                </a:cubicBezTo>
                <a:close/>
                <a:moveTo>
                  <a:pt x="228" y="232"/>
                </a:moveTo>
                <a:cubicBezTo>
                  <a:pt x="235" y="222"/>
                  <a:pt x="238" y="213"/>
                  <a:pt x="239" y="202"/>
                </a:cubicBezTo>
                <a:cubicBezTo>
                  <a:pt x="239" y="201"/>
                  <a:pt x="237" y="200"/>
                  <a:pt x="236" y="198"/>
                </a:cubicBezTo>
                <a:cubicBezTo>
                  <a:pt x="228" y="200"/>
                  <a:pt x="224" y="205"/>
                  <a:pt x="222" y="212"/>
                </a:cubicBezTo>
                <a:cubicBezTo>
                  <a:pt x="221" y="218"/>
                  <a:pt x="221" y="225"/>
                  <a:pt x="228" y="232"/>
                </a:cubicBezTo>
                <a:close/>
                <a:moveTo>
                  <a:pt x="268" y="231"/>
                </a:moveTo>
                <a:cubicBezTo>
                  <a:pt x="275" y="225"/>
                  <a:pt x="278" y="222"/>
                  <a:pt x="279" y="216"/>
                </a:cubicBezTo>
                <a:cubicBezTo>
                  <a:pt x="280" y="213"/>
                  <a:pt x="279" y="209"/>
                  <a:pt x="279" y="206"/>
                </a:cubicBezTo>
                <a:cubicBezTo>
                  <a:pt x="279" y="205"/>
                  <a:pt x="277" y="204"/>
                  <a:pt x="275" y="203"/>
                </a:cubicBezTo>
                <a:cubicBezTo>
                  <a:pt x="267" y="210"/>
                  <a:pt x="267" y="219"/>
                  <a:pt x="268" y="231"/>
                </a:cubicBezTo>
                <a:close/>
                <a:moveTo>
                  <a:pt x="308" y="245"/>
                </a:moveTo>
                <a:cubicBezTo>
                  <a:pt x="309" y="246"/>
                  <a:pt x="310" y="247"/>
                  <a:pt x="311" y="247"/>
                </a:cubicBezTo>
                <a:cubicBezTo>
                  <a:pt x="318" y="245"/>
                  <a:pt x="325" y="242"/>
                  <a:pt x="329" y="236"/>
                </a:cubicBezTo>
                <a:cubicBezTo>
                  <a:pt x="330" y="234"/>
                  <a:pt x="330" y="231"/>
                  <a:pt x="331" y="229"/>
                </a:cubicBezTo>
                <a:cubicBezTo>
                  <a:pt x="329" y="228"/>
                  <a:pt x="328" y="227"/>
                  <a:pt x="327" y="227"/>
                </a:cubicBezTo>
                <a:cubicBezTo>
                  <a:pt x="325" y="228"/>
                  <a:pt x="322" y="228"/>
                  <a:pt x="321" y="230"/>
                </a:cubicBezTo>
                <a:cubicBezTo>
                  <a:pt x="315" y="234"/>
                  <a:pt x="310" y="238"/>
                  <a:pt x="308" y="245"/>
                </a:cubicBezTo>
                <a:close/>
                <a:moveTo>
                  <a:pt x="232" y="546"/>
                </a:moveTo>
                <a:cubicBezTo>
                  <a:pt x="233" y="547"/>
                  <a:pt x="234" y="547"/>
                  <a:pt x="235" y="548"/>
                </a:cubicBezTo>
                <a:cubicBezTo>
                  <a:pt x="236" y="544"/>
                  <a:pt x="238" y="541"/>
                  <a:pt x="239" y="537"/>
                </a:cubicBezTo>
                <a:cubicBezTo>
                  <a:pt x="239" y="537"/>
                  <a:pt x="238" y="537"/>
                  <a:pt x="237" y="537"/>
                </a:cubicBezTo>
                <a:cubicBezTo>
                  <a:pt x="236" y="540"/>
                  <a:pt x="234" y="543"/>
                  <a:pt x="232" y="546"/>
                </a:cubicBezTo>
                <a:close/>
                <a:moveTo>
                  <a:pt x="196" y="508"/>
                </a:moveTo>
                <a:cubicBezTo>
                  <a:pt x="193" y="508"/>
                  <a:pt x="192" y="508"/>
                  <a:pt x="189" y="508"/>
                </a:cubicBezTo>
                <a:cubicBezTo>
                  <a:pt x="190" y="511"/>
                  <a:pt x="191" y="513"/>
                  <a:pt x="192" y="518"/>
                </a:cubicBezTo>
                <a:cubicBezTo>
                  <a:pt x="194" y="513"/>
                  <a:pt x="195" y="511"/>
                  <a:pt x="196" y="508"/>
                </a:cubicBezTo>
                <a:close/>
                <a:moveTo>
                  <a:pt x="296" y="492"/>
                </a:moveTo>
                <a:cubicBezTo>
                  <a:pt x="295" y="491"/>
                  <a:pt x="295" y="490"/>
                  <a:pt x="295" y="490"/>
                </a:cubicBezTo>
                <a:cubicBezTo>
                  <a:pt x="294" y="489"/>
                  <a:pt x="293" y="490"/>
                  <a:pt x="292" y="490"/>
                </a:cubicBezTo>
                <a:cubicBezTo>
                  <a:pt x="292" y="490"/>
                  <a:pt x="292" y="491"/>
                  <a:pt x="292" y="492"/>
                </a:cubicBezTo>
                <a:cubicBezTo>
                  <a:pt x="293" y="492"/>
                  <a:pt x="294" y="492"/>
                  <a:pt x="296" y="492"/>
                </a:cubicBezTo>
                <a:close/>
                <a:moveTo>
                  <a:pt x="259" y="542"/>
                </a:moveTo>
                <a:cubicBezTo>
                  <a:pt x="260" y="542"/>
                  <a:pt x="260" y="542"/>
                  <a:pt x="261" y="542"/>
                </a:cubicBezTo>
                <a:cubicBezTo>
                  <a:pt x="261" y="541"/>
                  <a:pt x="261" y="540"/>
                  <a:pt x="261" y="539"/>
                </a:cubicBezTo>
                <a:cubicBezTo>
                  <a:pt x="260" y="539"/>
                  <a:pt x="260" y="539"/>
                  <a:pt x="259" y="539"/>
                </a:cubicBezTo>
                <a:cubicBezTo>
                  <a:pt x="259" y="540"/>
                  <a:pt x="259" y="541"/>
                  <a:pt x="259" y="542"/>
                </a:cubicBezTo>
                <a:close/>
                <a:moveTo>
                  <a:pt x="222" y="491"/>
                </a:moveTo>
                <a:cubicBezTo>
                  <a:pt x="223" y="490"/>
                  <a:pt x="223" y="490"/>
                  <a:pt x="223" y="490"/>
                </a:cubicBezTo>
                <a:cubicBezTo>
                  <a:pt x="223" y="489"/>
                  <a:pt x="223" y="489"/>
                  <a:pt x="223" y="488"/>
                </a:cubicBezTo>
                <a:cubicBezTo>
                  <a:pt x="223" y="488"/>
                  <a:pt x="222" y="488"/>
                  <a:pt x="222" y="488"/>
                </a:cubicBezTo>
                <a:cubicBezTo>
                  <a:pt x="222" y="489"/>
                  <a:pt x="222" y="490"/>
                  <a:pt x="222" y="491"/>
                </a:cubicBezTo>
                <a:close/>
                <a:moveTo>
                  <a:pt x="223" y="545"/>
                </a:moveTo>
                <a:cubicBezTo>
                  <a:pt x="223" y="545"/>
                  <a:pt x="223" y="545"/>
                  <a:pt x="223" y="545"/>
                </a:cubicBezTo>
                <a:cubicBezTo>
                  <a:pt x="223" y="544"/>
                  <a:pt x="223" y="544"/>
                  <a:pt x="223" y="544"/>
                </a:cubicBezTo>
                <a:lnTo>
                  <a:pt x="223" y="545"/>
                </a:lnTo>
                <a:close/>
                <a:moveTo>
                  <a:pt x="265" y="493"/>
                </a:moveTo>
                <a:cubicBezTo>
                  <a:pt x="266" y="492"/>
                  <a:pt x="266" y="492"/>
                  <a:pt x="266" y="492"/>
                </a:cubicBezTo>
                <a:cubicBezTo>
                  <a:pt x="265" y="492"/>
                  <a:pt x="265" y="492"/>
                  <a:pt x="265" y="492"/>
                </a:cubicBezTo>
                <a:lnTo>
                  <a:pt x="265" y="493"/>
                </a:lnTo>
                <a:close/>
                <a:moveTo>
                  <a:pt x="375" y="626"/>
                </a:moveTo>
                <a:cubicBezTo>
                  <a:pt x="382" y="626"/>
                  <a:pt x="389" y="627"/>
                  <a:pt x="395" y="628"/>
                </a:cubicBezTo>
                <a:cubicBezTo>
                  <a:pt x="409" y="629"/>
                  <a:pt x="422" y="631"/>
                  <a:pt x="436" y="632"/>
                </a:cubicBezTo>
                <a:cubicBezTo>
                  <a:pt x="448" y="633"/>
                  <a:pt x="460" y="631"/>
                  <a:pt x="472" y="628"/>
                </a:cubicBezTo>
                <a:cubicBezTo>
                  <a:pt x="481" y="625"/>
                  <a:pt x="486" y="620"/>
                  <a:pt x="490" y="612"/>
                </a:cubicBezTo>
                <a:cubicBezTo>
                  <a:pt x="501" y="587"/>
                  <a:pt x="507" y="561"/>
                  <a:pt x="506" y="532"/>
                </a:cubicBezTo>
                <a:cubicBezTo>
                  <a:pt x="506" y="519"/>
                  <a:pt x="505" y="506"/>
                  <a:pt x="506" y="493"/>
                </a:cubicBezTo>
                <a:cubicBezTo>
                  <a:pt x="510" y="444"/>
                  <a:pt x="509" y="395"/>
                  <a:pt x="508" y="346"/>
                </a:cubicBezTo>
                <a:cubicBezTo>
                  <a:pt x="507" y="331"/>
                  <a:pt x="506" y="317"/>
                  <a:pt x="506" y="302"/>
                </a:cubicBezTo>
                <a:cubicBezTo>
                  <a:pt x="506" y="276"/>
                  <a:pt x="506" y="250"/>
                  <a:pt x="506" y="223"/>
                </a:cubicBezTo>
                <a:cubicBezTo>
                  <a:pt x="505" y="210"/>
                  <a:pt x="504" y="196"/>
                  <a:pt x="502" y="182"/>
                </a:cubicBezTo>
                <a:cubicBezTo>
                  <a:pt x="499" y="160"/>
                  <a:pt x="493" y="138"/>
                  <a:pt x="479" y="119"/>
                </a:cubicBezTo>
                <a:cubicBezTo>
                  <a:pt x="464" y="100"/>
                  <a:pt x="446" y="84"/>
                  <a:pt x="425" y="72"/>
                </a:cubicBezTo>
                <a:cubicBezTo>
                  <a:pt x="420" y="69"/>
                  <a:pt x="414" y="67"/>
                  <a:pt x="408" y="70"/>
                </a:cubicBezTo>
                <a:cubicBezTo>
                  <a:pt x="406" y="73"/>
                  <a:pt x="403" y="76"/>
                  <a:pt x="401" y="79"/>
                </a:cubicBezTo>
                <a:cubicBezTo>
                  <a:pt x="395" y="83"/>
                  <a:pt x="389" y="85"/>
                  <a:pt x="383" y="86"/>
                </a:cubicBezTo>
                <a:cubicBezTo>
                  <a:pt x="374" y="86"/>
                  <a:pt x="365" y="87"/>
                  <a:pt x="357" y="87"/>
                </a:cubicBezTo>
                <a:cubicBezTo>
                  <a:pt x="344" y="88"/>
                  <a:pt x="331" y="89"/>
                  <a:pt x="318" y="89"/>
                </a:cubicBezTo>
                <a:cubicBezTo>
                  <a:pt x="301" y="89"/>
                  <a:pt x="284" y="87"/>
                  <a:pt x="267" y="86"/>
                </a:cubicBezTo>
                <a:cubicBezTo>
                  <a:pt x="265" y="86"/>
                  <a:pt x="262" y="86"/>
                  <a:pt x="260" y="86"/>
                </a:cubicBezTo>
                <a:cubicBezTo>
                  <a:pt x="244" y="87"/>
                  <a:pt x="228" y="88"/>
                  <a:pt x="211" y="85"/>
                </a:cubicBezTo>
                <a:cubicBezTo>
                  <a:pt x="195" y="82"/>
                  <a:pt x="179" y="80"/>
                  <a:pt x="163" y="78"/>
                </a:cubicBezTo>
                <a:cubicBezTo>
                  <a:pt x="152" y="76"/>
                  <a:pt x="142" y="74"/>
                  <a:pt x="136" y="65"/>
                </a:cubicBezTo>
                <a:cubicBezTo>
                  <a:pt x="119" y="65"/>
                  <a:pt x="105" y="71"/>
                  <a:pt x="92" y="80"/>
                </a:cubicBezTo>
                <a:cubicBezTo>
                  <a:pt x="72" y="94"/>
                  <a:pt x="55" y="112"/>
                  <a:pt x="41" y="133"/>
                </a:cubicBezTo>
                <a:cubicBezTo>
                  <a:pt x="25" y="157"/>
                  <a:pt x="16" y="183"/>
                  <a:pt x="16" y="214"/>
                </a:cubicBezTo>
                <a:cubicBezTo>
                  <a:pt x="16" y="220"/>
                  <a:pt x="16" y="226"/>
                  <a:pt x="15" y="232"/>
                </a:cubicBezTo>
                <a:cubicBezTo>
                  <a:pt x="13" y="258"/>
                  <a:pt x="10" y="283"/>
                  <a:pt x="7" y="309"/>
                </a:cubicBezTo>
                <a:cubicBezTo>
                  <a:pt x="6" y="320"/>
                  <a:pt x="6" y="330"/>
                  <a:pt x="6" y="341"/>
                </a:cubicBezTo>
                <a:cubicBezTo>
                  <a:pt x="5" y="367"/>
                  <a:pt x="6" y="394"/>
                  <a:pt x="5" y="420"/>
                </a:cubicBezTo>
                <a:cubicBezTo>
                  <a:pt x="5" y="457"/>
                  <a:pt x="5" y="493"/>
                  <a:pt x="5" y="530"/>
                </a:cubicBezTo>
                <a:cubicBezTo>
                  <a:pt x="5" y="552"/>
                  <a:pt x="9" y="573"/>
                  <a:pt x="22" y="592"/>
                </a:cubicBezTo>
                <a:cubicBezTo>
                  <a:pt x="24" y="596"/>
                  <a:pt x="27" y="600"/>
                  <a:pt x="31" y="603"/>
                </a:cubicBezTo>
                <a:cubicBezTo>
                  <a:pt x="45" y="615"/>
                  <a:pt x="62" y="621"/>
                  <a:pt x="81" y="621"/>
                </a:cubicBezTo>
                <a:cubicBezTo>
                  <a:pt x="108" y="620"/>
                  <a:pt x="135" y="616"/>
                  <a:pt x="162" y="620"/>
                </a:cubicBezTo>
                <a:cubicBezTo>
                  <a:pt x="163" y="620"/>
                  <a:pt x="164" y="620"/>
                  <a:pt x="165" y="620"/>
                </a:cubicBezTo>
                <a:cubicBezTo>
                  <a:pt x="189" y="619"/>
                  <a:pt x="213" y="618"/>
                  <a:pt x="237" y="620"/>
                </a:cubicBezTo>
                <a:cubicBezTo>
                  <a:pt x="270" y="622"/>
                  <a:pt x="304" y="620"/>
                  <a:pt x="337" y="620"/>
                </a:cubicBezTo>
                <a:cubicBezTo>
                  <a:pt x="347" y="620"/>
                  <a:pt x="357" y="620"/>
                  <a:pt x="368" y="620"/>
                </a:cubicBezTo>
                <a:cubicBezTo>
                  <a:pt x="370" y="622"/>
                  <a:pt x="372" y="623"/>
                  <a:pt x="375" y="626"/>
                </a:cubicBezTo>
                <a:close/>
                <a:moveTo>
                  <a:pt x="413" y="34"/>
                </a:moveTo>
                <a:cubicBezTo>
                  <a:pt x="394" y="35"/>
                  <a:pt x="376" y="34"/>
                  <a:pt x="359" y="36"/>
                </a:cubicBezTo>
                <a:cubicBezTo>
                  <a:pt x="316" y="40"/>
                  <a:pt x="273" y="40"/>
                  <a:pt x="230" y="35"/>
                </a:cubicBezTo>
                <a:cubicBezTo>
                  <a:pt x="228" y="35"/>
                  <a:pt x="226" y="35"/>
                  <a:pt x="224" y="35"/>
                </a:cubicBezTo>
                <a:cubicBezTo>
                  <a:pt x="208" y="35"/>
                  <a:pt x="193" y="35"/>
                  <a:pt x="177" y="37"/>
                </a:cubicBezTo>
                <a:cubicBezTo>
                  <a:pt x="163" y="37"/>
                  <a:pt x="149" y="38"/>
                  <a:pt x="136" y="30"/>
                </a:cubicBezTo>
                <a:cubicBezTo>
                  <a:pt x="134" y="35"/>
                  <a:pt x="135" y="39"/>
                  <a:pt x="138" y="44"/>
                </a:cubicBezTo>
                <a:cubicBezTo>
                  <a:pt x="141" y="45"/>
                  <a:pt x="144" y="47"/>
                  <a:pt x="148" y="48"/>
                </a:cubicBezTo>
                <a:cubicBezTo>
                  <a:pt x="156" y="49"/>
                  <a:pt x="165" y="51"/>
                  <a:pt x="173" y="53"/>
                </a:cubicBezTo>
                <a:cubicBezTo>
                  <a:pt x="193" y="57"/>
                  <a:pt x="214" y="58"/>
                  <a:pt x="234" y="58"/>
                </a:cubicBezTo>
                <a:cubicBezTo>
                  <a:pt x="262" y="57"/>
                  <a:pt x="290" y="56"/>
                  <a:pt x="319" y="61"/>
                </a:cubicBezTo>
                <a:cubicBezTo>
                  <a:pt x="328" y="62"/>
                  <a:pt x="338" y="63"/>
                  <a:pt x="347" y="61"/>
                </a:cubicBezTo>
                <a:cubicBezTo>
                  <a:pt x="348" y="58"/>
                  <a:pt x="349" y="55"/>
                  <a:pt x="350" y="52"/>
                </a:cubicBezTo>
                <a:cubicBezTo>
                  <a:pt x="353" y="54"/>
                  <a:pt x="355" y="55"/>
                  <a:pt x="357" y="56"/>
                </a:cubicBezTo>
                <a:cubicBezTo>
                  <a:pt x="358" y="54"/>
                  <a:pt x="360" y="53"/>
                  <a:pt x="361" y="52"/>
                </a:cubicBezTo>
                <a:cubicBezTo>
                  <a:pt x="364" y="54"/>
                  <a:pt x="366" y="56"/>
                  <a:pt x="368" y="58"/>
                </a:cubicBezTo>
                <a:cubicBezTo>
                  <a:pt x="370" y="56"/>
                  <a:pt x="372" y="54"/>
                  <a:pt x="374" y="53"/>
                </a:cubicBezTo>
                <a:cubicBezTo>
                  <a:pt x="376" y="55"/>
                  <a:pt x="377" y="57"/>
                  <a:pt x="379" y="59"/>
                </a:cubicBezTo>
                <a:cubicBezTo>
                  <a:pt x="381" y="56"/>
                  <a:pt x="382" y="53"/>
                  <a:pt x="384" y="50"/>
                </a:cubicBezTo>
                <a:cubicBezTo>
                  <a:pt x="387" y="53"/>
                  <a:pt x="389" y="56"/>
                  <a:pt x="390" y="58"/>
                </a:cubicBezTo>
                <a:cubicBezTo>
                  <a:pt x="395" y="57"/>
                  <a:pt x="400" y="56"/>
                  <a:pt x="405" y="54"/>
                </a:cubicBezTo>
                <a:cubicBezTo>
                  <a:pt x="411" y="50"/>
                  <a:pt x="415" y="45"/>
                  <a:pt x="413" y="34"/>
                </a:cubicBezTo>
                <a:close/>
                <a:moveTo>
                  <a:pt x="415" y="23"/>
                </a:moveTo>
                <a:cubicBezTo>
                  <a:pt x="412" y="22"/>
                  <a:pt x="411" y="20"/>
                  <a:pt x="409" y="20"/>
                </a:cubicBezTo>
                <a:cubicBezTo>
                  <a:pt x="400" y="19"/>
                  <a:pt x="391" y="17"/>
                  <a:pt x="382" y="16"/>
                </a:cubicBezTo>
                <a:cubicBezTo>
                  <a:pt x="364" y="14"/>
                  <a:pt x="346" y="13"/>
                  <a:pt x="327" y="12"/>
                </a:cubicBezTo>
                <a:cubicBezTo>
                  <a:pt x="314" y="11"/>
                  <a:pt x="301" y="10"/>
                  <a:pt x="288" y="10"/>
                </a:cubicBezTo>
                <a:cubicBezTo>
                  <a:pt x="269" y="9"/>
                  <a:pt x="250" y="7"/>
                  <a:pt x="231" y="7"/>
                </a:cubicBezTo>
                <a:cubicBezTo>
                  <a:pt x="205" y="8"/>
                  <a:pt x="178" y="11"/>
                  <a:pt x="151" y="10"/>
                </a:cubicBezTo>
                <a:cubicBezTo>
                  <a:pt x="148" y="9"/>
                  <a:pt x="144" y="11"/>
                  <a:pt x="140" y="11"/>
                </a:cubicBezTo>
                <a:cubicBezTo>
                  <a:pt x="141" y="15"/>
                  <a:pt x="140" y="19"/>
                  <a:pt x="142" y="22"/>
                </a:cubicBezTo>
                <a:cubicBezTo>
                  <a:pt x="143" y="25"/>
                  <a:pt x="147" y="27"/>
                  <a:pt x="150" y="28"/>
                </a:cubicBezTo>
                <a:cubicBezTo>
                  <a:pt x="155" y="30"/>
                  <a:pt x="161" y="30"/>
                  <a:pt x="167" y="30"/>
                </a:cubicBezTo>
                <a:cubicBezTo>
                  <a:pt x="174" y="30"/>
                  <a:pt x="182" y="30"/>
                  <a:pt x="189" y="29"/>
                </a:cubicBezTo>
                <a:cubicBezTo>
                  <a:pt x="204" y="29"/>
                  <a:pt x="219" y="27"/>
                  <a:pt x="233" y="29"/>
                </a:cubicBezTo>
                <a:cubicBezTo>
                  <a:pt x="247" y="31"/>
                  <a:pt x="261" y="31"/>
                  <a:pt x="274" y="32"/>
                </a:cubicBezTo>
                <a:cubicBezTo>
                  <a:pt x="287" y="32"/>
                  <a:pt x="301" y="33"/>
                  <a:pt x="314" y="32"/>
                </a:cubicBezTo>
                <a:cubicBezTo>
                  <a:pt x="340" y="31"/>
                  <a:pt x="366" y="30"/>
                  <a:pt x="392" y="28"/>
                </a:cubicBezTo>
                <a:cubicBezTo>
                  <a:pt x="397" y="28"/>
                  <a:pt x="402" y="27"/>
                  <a:pt x="407" y="27"/>
                </a:cubicBezTo>
                <a:cubicBezTo>
                  <a:pt x="409" y="26"/>
                  <a:pt x="411" y="25"/>
                  <a:pt x="415" y="23"/>
                </a:cubicBezTo>
                <a:close/>
                <a:moveTo>
                  <a:pt x="397" y="69"/>
                </a:moveTo>
                <a:cubicBezTo>
                  <a:pt x="394" y="68"/>
                  <a:pt x="392" y="68"/>
                  <a:pt x="390" y="68"/>
                </a:cubicBezTo>
                <a:cubicBezTo>
                  <a:pt x="381" y="68"/>
                  <a:pt x="373" y="68"/>
                  <a:pt x="364" y="68"/>
                </a:cubicBezTo>
                <a:cubicBezTo>
                  <a:pt x="360" y="68"/>
                  <a:pt x="356" y="67"/>
                  <a:pt x="352" y="68"/>
                </a:cubicBezTo>
                <a:cubicBezTo>
                  <a:pt x="340" y="70"/>
                  <a:pt x="328" y="69"/>
                  <a:pt x="316" y="68"/>
                </a:cubicBezTo>
                <a:cubicBezTo>
                  <a:pt x="295" y="65"/>
                  <a:pt x="275" y="64"/>
                  <a:pt x="255" y="65"/>
                </a:cubicBezTo>
                <a:cubicBezTo>
                  <a:pt x="226" y="66"/>
                  <a:pt x="196" y="64"/>
                  <a:pt x="167" y="59"/>
                </a:cubicBezTo>
                <a:cubicBezTo>
                  <a:pt x="161" y="58"/>
                  <a:pt x="155" y="56"/>
                  <a:pt x="148" y="58"/>
                </a:cubicBezTo>
                <a:cubicBezTo>
                  <a:pt x="148" y="60"/>
                  <a:pt x="148" y="62"/>
                  <a:pt x="148" y="63"/>
                </a:cubicBezTo>
                <a:cubicBezTo>
                  <a:pt x="153" y="69"/>
                  <a:pt x="160" y="70"/>
                  <a:pt x="166" y="71"/>
                </a:cubicBezTo>
                <a:cubicBezTo>
                  <a:pt x="183" y="73"/>
                  <a:pt x="199" y="76"/>
                  <a:pt x="215" y="78"/>
                </a:cubicBezTo>
                <a:cubicBezTo>
                  <a:pt x="230" y="80"/>
                  <a:pt x="244" y="81"/>
                  <a:pt x="259" y="79"/>
                </a:cubicBezTo>
                <a:cubicBezTo>
                  <a:pt x="263" y="79"/>
                  <a:pt x="267" y="79"/>
                  <a:pt x="271" y="79"/>
                </a:cubicBezTo>
                <a:cubicBezTo>
                  <a:pt x="290" y="80"/>
                  <a:pt x="309" y="81"/>
                  <a:pt x="327" y="81"/>
                </a:cubicBezTo>
                <a:cubicBezTo>
                  <a:pt x="341" y="81"/>
                  <a:pt x="354" y="80"/>
                  <a:pt x="367" y="80"/>
                </a:cubicBezTo>
                <a:cubicBezTo>
                  <a:pt x="373" y="79"/>
                  <a:pt x="380" y="79"/>
                  <a:pt x="386" y="78"/>
                </a:cubicBezTo>
                <a:cubicBezTo>
                  <a:pt x="391" y="77"/>
                  <a:pt x="395" y="76"/>
                  <a:pt x="397" y="69"/>
                </a:cubicBezTo>
                <a:close/>
                <a:moveTo>
                  <a:pt x="350" y="629"/>
                </a:moveTo>
                <a:cubicBezTo>
                  <a:pt x="339" y="625"/>
                  <a:pt x="332" y="628"/>
                  <a:pt x="324" y="629"/>
                </a:cubicBezTo>
                <a:cubicBezTo>
                  <a:pt x="332" y="630"/>
                  <a:pt x="340" y="633"/>
                  <a:pt x="350" y="629"/>
                </a:cubicBezTo>
                <a:close/>
                <a:moveTo>
                  <a:pt x="307" y="630"/>
                </a:moveTo>
                <a:cubicBezTo>
                  <a:pt x="307" y="630"/>
                  <a:pt x="307" y="629"/>
                  <a:pt x="307" y="629"/>
                </a:cubicBezTo>
                <a:cubicBezTo>
                  <a:pt x="305" y="629"/>
                  <a:pt x="304" y="628"/>
                  <a:pt x="302" y="628"/>
                </a:cubicBezTo>
                <a:cubicBezTo>
                  <a:pt x="302" y="629"/>
                  <a:pt x="302" y="629"/>
                  <a:pt x="302" y="630"/>
                </a:cubicBezTo>
                <a:cubicBezTo>
                  <a:pt x="304" y="630"/>
                  <a:pt x="305" y="630"/>
                  <a:pt x="307" y="630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reeform 25"/>
          <p:cNvSpPr>
            <a:spLocks noEditPoints="1"/>
          </p:cNvSpPr>
          <p:nvPr/>
        </p:nvSpPr>
        <p:spPr bwMode="auto">
          <a:xfrm>
            <a:off x="2706511" y="3275249"/>
            <a:ext cx="262466" cy="279634"/>
          </a:xfrm>
          <a:custGeom>
            <a:avLst/>
            <a:gdLst>
              <a:gd name="T0" fmla="*/ 87 w 295"/>
              <a:gd name="T1" fmla="*/ 29 h 314"/>
              <a:gd name="T2" fmla="*/ 100 w 295"/>
              <a:gd name="T3" fmla="*/ 32 h 314"/>
              <a:gd name="T4" fmla="*/ 147 w 295"/>
              <a:gd name="T5" fmla="*/ 20 h 314"/>
              <a:gd name="T6" fmla="*/ 166 w 295"/>
              <a:gd name="T7" fmla="*/ 20 h 314"/>
              <a:gd name="T8" fmla="*/ 187 w 295"/>
              <a:gd name="T9" fmla="*/ 29 h 314"/>
              <a:gd name="T10" fmla="*/ 201 w 295"/>
              <a:gd name="T11" fmla="*/ 35 h 314"/>
              <a:gd name="T12" fmla="*/ 229 w 295"/>
              <a:gd name="T13" fmla="*/ 35 h 314"/>
              <a:gd name="T14" fmla="*/ 240 w 295"/>
              <a:gd name="T15" fmla="*/ 58 h 314"/>
              <a:gd name="T16" fmla="*/ 248 w 295"/>
              <a:gd name="T17" fmla="*/ 49 h 314"/>
              <a:gd name="T18" fmla="*/ 263 w 295"/>
              <a:gd name="T19" fmla="*/ 110 h 314"/>
              <a:gd name="T20" fmla="*/ 267 w 295"/>
              <a:gd name="T21" fmla="*/ 84 h 314"/>
              <a:gd name="T22" fmla="*/ 282 w 295"/>
              <a:gd name="T23" fmla="*/ 100 h 314"/>
              <a:gd name="T24" fmla="*/ 295 w 295"/>
              <a:gd name="T25" fmla="*/ 169 h 314"/>
              <a:gd name="T26" fmla="*/ 285 w 295"/>
              <a:gd name="T27" fmla="*/ 205 h 314"/>
              <a:gd name="T28" fmla="*/ 275 w 295"/>
              <a:gd name="T29" fmla="*/ 251 h 314"/>
              <a:gd name="T30" fmla="*/ 260 w 295"/>
              <a:gd name="T31" fmla="*/ 256 h 314"/>
              <a:gd name="T32" fmla="*/ 219 w 295"/>
              <a:gd name="T33" fmla="*/ 305 h 314"/>
              <a:gd name="T34" fmla="*/ 187 w 295"/>
              <a:gd name="T35" fmla="*/ 300 h 314"/>
              <a:gd name="T36" fmla="*/ 159 w 295"/>
              <a:gd name="T37" fmla="*/ 305 h 314"/>
              <a:gd name="T38" fmla="*/ 119 w 295"/>
              <a:gd name="T39" fmla="*/ 284 h 314"/>
              <a:gd name="T40" fmla="*/ 114 w 295"/>
              <a:gd name="T41" fmla="*/ 290 h 314"/>
              <a:gd name="T42" fmla="*/ 70 w 295"/>
              <a:gd name="T43" fmla="*/ 273 h 314"/>
              <a:gd name="T44" fmla="*/ 30 w 295"/>
              <a:gd name="T45" fmla="*/ 252 h 314"/>
              <a:gd name="T46" fmla="*/ 8 w 295"/>
              <a:gd name="T47" fmla="*/ 177 h 314"/>
              <a:gd name="T48" fmla="*/ 17 w 295"/>
              <a:gd name="T49" fmla="*/ 86 h 314"/>
              <a:gd name="T50" fmla="*/ 28 w 295"/>
              <a:gd name="T51" fmla="*/ 106 h 314"/>
              <a:gd name="T52" fmla="*/ 47 w 295"/>
              <a:gd name="T53" fmla="*/ 65 h 314"/>
              <a:gd name="T54" fmla="*/ 72 w 295"/>
              <a:gd name="T55" fmla="*/ 38 h 314"/>
              <a:gd name="T56" fmla="*/ 63 w 295"/>
              <a:gd name="T57" fmla="*/ 65 h 314"/>
              <a:gd name="T58" fmla="*/ 122 w 295"/>
              <a:gd name="T59" fmla="*/ 43 h 314"/>
              <a:gd name="T60" fmla="*/ 138 w 295"/>
              <a:gd name="T61" fmla="*/ 21 h 314"/>
              <a:gd name="T62" fmla="*/ 120 w 295"/>
              <a:gd name="T63" fmla="*/ 41 h 314"/>
              <a:gd name="T64" fmla="*/ 10 w 295"/>
              <a:gd name="T65" fmla="*/ 166 h 314"/>
              <a:gd name="T66" fmla="*/ 16 w 295"/>
              <a:gd name="T67" fmla="*/ 181 h 314"/>
              <a:gd name="T68" fmla="*/ 10 w 295"/>
              <a:gd name="T69" fmla="*/ 166 h 314"/>
              <a:gd name="T70" fmla="*/ 167 w 295"/>
              <a:gd name="T71" fmla="*/ 46 h 314"/>
              <a:gd name="T72" fmla="*/ 181 w 295"/>
              <a:gd name="T73" fmla="*/ 42 h 314"/>
              <a:gd name="T74" fmla="*/ 45 w 295"/>
              <a:gd name="T75" fmla="*/ 236 h 314"/>
              <a:gd name="T76" fmla="*/ 41 w 295"/>
              <a:gd name="T77" fmla="*/ 246 h 314"/>
              <a:gd name="T78" fmla="*/ 22 w 295"/>
              <a:gd name="T79" fmla="*/ 94 h 314"/>
              <a:gd name="T80" fmla="*/ 22 w 295"/>
              <a:gd name="T81" fmla="*/ 94 h 314"/>
              <a:gd name="T82" fmla="*/ 59 w 295"/>
              <a:gd name="T83" fmla="*/ 264 h 314"/>
              <a:gd name="T84" fmla="*/ 79 w 295"/>
              <a:gd name="T85" fmla="*/ 86 h 314"/>
              <a:gd name="T86" fmla="*/ 90 w 295"/>
              <a:gd name="T87" fmla="*/ 60 h 314"/>
              <a:gd name="T88" fmla="*/ 191 w 295"/>
              <a:gd name="T89" fmla="*/ 68 h 314"/>
              <a:gd name="T90" fmla="*/ 198 w 295"/>
              <a:gd name="T91" fmla="*/ 74 h 314"/>
              <a:gd name="T92" fmla="*/ 191 w 295"/>
              <a:gd name="T93" fmla="*/ 68 h 314"/>
              <a:gd name="T94" fmla="*/ 34 w 295"/>
              <a:gd name="T95" fmla="*/ 159 h 314"/>
              <a:gd name="T96" fmla="*/ 143 w 295"/>
              <a:gd name="T97" fmla="*/ 45 h 314"/>
              <a:gd name="T98" fmla="*/ 141 w 295"/>
              <a:gd name="T99" fmla="*/ 41 h 314"/>
              <a:gd name="T100" fmla="*/ 143 w 295"/>
              <a:gd name="T101" fmla="*/ 47 h 314"/>
              <a:gd name="T102" fmla="*/ 112 w 295"/>
              <a:gd name="T103" fmla="*/ 61 h 314"/>
              <a:gd name="T104" fmla="*/ 117 w 295"/>
              <a:gd name="T105" fmla="*/ 55 h 314"/>
              <a:gd name="T106" fmla="*/ 22 w 295"/>
              <a:gd name="T107" fmla="*/ 198 h 314"/>
              <a:gd name="T108" fmla="*/ 111 w 295"/>
              <a:gd name="T109" fmla="*/ 40 h 314"/>
              <a:gd name="T110" fmla="*/ 115 w 295"/>
              <a:gd name="T111" fmla="*/ 31 h 314"/>
              <a:gd name="T112" fmla="*/ 41 w 295"/>
              <a:gd name="T113" fmla="*/ 208 h 314"/>
              <a:gd name="T114" fmla="*/ 45 w 295"/>
              <a:gd name="T115" fmla="*/ 213 h 314"/>
              <a:gd name="T116" fmla="*/ 41 w 295"/>
              <a:gd name="T117" fmla="*/ 208 h 314"/>
              <a:gd name="T118" fmla="*/ 71 w 295"/>
              <a:gd name="T119" fmla="*/ 93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95" h="314">
                <a:moveTo>
                  <a:pt x="72" y="38"/>
                </a:moveTo>
                <a:cubicBezTo>
                  <a:pt x="72" y="32"/>
                  <a:pt x="76" y="29"/>
                  <a:pt x="80" y="25"/>
                </a:cubicBezTo>
                <a:cubicBezTo>
                  <a:pt x="81" y="24"/>
                  <a:pt x="84" y="23"/>
                  <a:pt x="85" y="24"/>
                </a:cubicBezTo>
                <a:cubicBezTo>
                  <a:pt x="86" y="24"/>
                  <a:pt x="87" y="27"/>
                  <a:pt x="87" y="29"/>
                </a:cubicBezTo>
                <a:cubicBezTo>
                  <a:pt x="86" y="34"/>
                  <a:pt x="84" y="39"/>
                  <a:pt x="83" y="44"/>
                </a:cubicBezTo>
                <a:cubicBezTo>
                  <a:pt x="82" y="46"/>
                  <a:pt x="82" y="48"/>
                  <a:pt x="85" y="48"/>
                </a:cubicBezTo>
                <a:cubicBezTo>
                  <a:pt x="86" y="49"/>
                  <a:pt x="89" y="48"/>
                  <a:pt x="90" y="47"/>
                </a:cubicBezTo>
                <a:cubicBezTo>
                  <a:pt x="94" y="42"/>
                  <a:pt x="98" y="37"/>
                  <a:pt x="100" y="32"/>
                </a:cubicBezTo>
                <a:cubicBezTo>
                  <a:pt x="101" y="26"/>
                  <a:pt x="104" y="20"/>
                  <a:pt x="107" y="15"/>
                </a:cubicBezTo>
                <a:cubicBezTo>
                  <a:pt x="110" y="7"/>
                  <a:pt x="116" y="3"/>
                  <a:pt x="124" y="1"/>
                </a:cubicBezTo>
                <a:cubicBezTo>
                  <a:pt x="129" y="0"/>
                  <a:pt x="133" y="1"/>
                  <a:pt x="137" y="4"/>
                </a:cubicBezTo>
                <a:cubicBezTo>
                  <a:pt x="142" y="8"/>
                  <a:pt x="146" y="13"/>
                  <a:pt x="147" y="20"/>
                </a:cubicBezTo>
                <a:cubicBezTo>
                  <a:pt x="148" y="22"/>
                  <a:pt x="148" y="24"/>
                  <a:pt x="149" y="26"/>
                </a:cubicBezTo>
                <a:cubicBezTo>
                  <a:pt x="151" y="34"/>
                  <a:pt x="154" y="35"/>
                  <a:pt x="162" y="32"/>
                </a:cubicBezTo>
                <a:cubicBezTo>
                  <a:pt x="164" y="31"/>
                  <a:pt x="166" y="29"/>
                  <a:pt x="166" y="26"/>
                </a:cubicBezTo>
                <a:cubicBezTo>
                  <a:pt x="166" y="24"/>
                  <a:pt x="166" y="22"/>
                  <a:pt x="166" y="20"/>
                </a:cubicBezTo>
                <a:cubicBezTo>
                  <a:pt x="166" y="18"/>
                  <a:pt x="169" y="17"/>
                  <a:pt x="171" y="19"/>
                </a:cubicBezTo>
                <a:cubicBezTo>
                  <a:pt x="175" y="24"/>
                  <a:pt x="178" y="29"/>
                  <a:pt x="182" y="33"/>
                </a:cubicBezTo>
                <a:cubicBezTo>
                  <a:pt x="184" y="35"/>
                  <a:pt x="186" y="38"/>
                  <a:pt x="189" y="39"/>
                </a:cubicBezTo>
                <a:cubicBezTo>
                  <a:pt x="189" y="36"/>
                  <a:pt x="188" y="33"/>
                  <a:pt x="187" y="29"/>
                </a:cubicBezTo>
                <a:cubicBezTo>
                  <a:pt x="187" y="28"/>
                  <a:pt x="188" y="27"/>
                  <a:pt x="188" y="25"/>
                </a:cubicBezTo>
                <a:cubicBezTo>
                  <a:pt x="190" y="26"/>
                  <a:pt x="192" y="26"/>
                  <a:pt x="193" y="27"/>
                </a:cubicBezTo>
                <a:cubicBezTo>
                  <a:pt x="195" y="29"/>
                  <a:pt x="196" y="31"/>
                  <a:pt x="198" y="33"/>
                </a:cubicBezTo>
                <a:cubicBezTo>
                  <a:pt x="199" y="34"/>
                  <a:pt x="201" y="35"/>
                  <a:pt x="201" y="35"/>
                </a:cubicBezTo>
                <a:cubicBezTo>
                  <a:pt x="208" y="31"/>
                  <a:pt x="211" y="36"/>
                  <a:pt x="214" y="39"/>
                </a:cubicBezTo>
                <a:cubicBezTo>
                  <a:pt x="216" y="41"/>
                  <a:pt x="218" y="42"/>
                  <a:pt x="220" y="44"/>
                </a:cubicBezTo>
                <a:cubicBezTo>
                  <a:pt x="223" y="45"/>
                  <a:pt x="225" y="45"/>
                  <a:pt x="227" y="41"/>
                </a:cubicBezTo>
                <a:cubicBezTo>
                  <a:pt x="227" y="39"/>
                  <a:pt x="228" y="37"/>
                  <a:pt x="229" y="35"/>
                </a:cubicBezTo>
                <a:cubicBezTo>
                  <a:pt x="230" y="34"/>
                  <a:pt x="231" y="33"/>
                  <a:pt x="232" y="33"/>
                </a:cubicBezTo>
                <a:cubicBezTo>
                  <a:pt x="233" y="33"/>
                  <a:pt x="234" y="34"/>
                  <a:pt x="234" y="35"/>
                </a:cubicBezTo>
                <a:cubicBezTo>
                  <a:pt x="234" y="39"/>
                  <a:pt x="235" y="43"/>
                  <a:pt x="235" y="47"/>
                </a:cubicBezTo>
                <a:cubicBezTo>
                  <a:pt x="236" y="51"/>
                  <a:pt x="236" y="55"/>
                  <a:pt x="240" y="58"/>
                </a:cubicBezTo>
                <a:cubicBezTo>
                  <a:pt x="241" y="59"/>
                  <a:pt x="242" y="59"/>
                  <a:pt x="244" y="59"/>
                </a:cubicBezTo>
                <a:cubicBezTo>
                  <a:pt x="244" y="60"/>
                  <a:pt x="245" y="58"/>
                  <a:pt x="245" y="57"/>
                </a:cubicBezTo>
                <a:cubicBezTo>
                  <a:pt x="246" y="56"/>
                  <a:pt x="245" y="54"/>
                  <a:pt x="246" y="53"/>
                </a:cubicBezTo>
                <a:cubicBezTo>
                  <a:pt x="246" y="51"/>
                  <a:pt x="247" y="50"/>
                  <a:pt x="248" y="49"/>
                </a:cubicBezTo>
                <a:cubicBezTo>
                  <a:pt x="249" y="50"/>
                  <a:pt x="251" y="51"/>
                  <a:pt x="251" y="52"/>
                </a:cubicBezTo>
                <a:cubicBezTo>
                  <a:pt x="251" y="68"/>
                  <a:pt x="254" y="82"/>
                  <a:pt x="260" y="97"/>
                </a:cubicBezTo>
                <a:cubicBezTo>
                  <a:pt x="261" y="99"/>
                  <a:pt x="261" y="103"/>
                  <a:pt x="261" y="106"/>
                </a:cubicBezTo>
                <a:cubicBezTo>
                  <a:pt x="262" y="107"/>
                  <a:pt x="262" y="109"/>
                  <a:pt x="263" y="110"/>
                </a:cubicBezTo>
                <a:cubicBezTo>
                  <a:pt x="264" y="111"/>
                  <a:pt x="266" y="111"/>
                  <a:pt x="268" y="111"/>
                </a:cubicBezTo>
                <a:cubicBezTo>
                  <a:pt x="269" y="111"/>
                  <a:pt x="270" y="109"/>
                  <a:pt x="270" y="108"/>
                </a:cubicBezTo>
                <a:cubicBezTo>
                  <a:pt x="270" y="103"/>
                  <a:pt x="269" y="98"/>
                  <a:pt x="269" y="93"/>
                </a:cubicBezTo>
                <a:cubicBezTo>
                  <a:pt x="268" y="90"/>
                  <a:pt x="267" y="87"/>
                  <a:pt x="267" y="84"/>
                </a:cubicBezTo>
                <a:cubicBezTo>
                  <a:pt x="267" y="78"/>
                  <a:pt x="262" y="73"/>
                  <a:pt x="265" y="66"/>
                </a:cubicBezTo>
                <a:cubicBezTo>
                  <a:pt x="273" y="70"/>
                  <a:pt x="271" y="77"/>
                  <a:pt x="273" y="83"/>
                </a:cubicBezTo>
                <a:cubicBezTo>
                  <a:pt x="274" y="87"/>
                  <a:pt x="275" y="92"/>
                  <a:pt x="276" y="96"/>
                </a:cubicBezTo>
                <a:cubicBezTo>
                  <a:pt x="277" y="99"/>
                  <a:pt x="278" y="100"/>
                  <a:pt x="282" y="100"/>
                </a:cubicBezTo>
                <a:cubicBezTo>
                  <a:pt x="285" y="99"/>
                  <a:pt x="286" y="101"/>
                  <a:pt x="287" y="104"/>
                </a:cubicBezTo>
                <a:cubicBezTo>
                  <a:pt x="287" y="107"/>
                  <a:pt x="287" y="110"/>
                  <a:pt x="287" y="113"/>
                </a:cubicBezTo>
                <a:cubicBezTo>
                  <a:pt x="286" y="127"/>
                  <a:pt x="288" y="141"/>
                  <a:pt x="292" y="155"/>
                </a:cubicBezTo>
                <a:cubicBezTo>
                  <a:pt x="293" y="159"/>
                  <a:pt x="294" y="164"/>
                  <a:pt x="295" y="169"/>
                </a:cubicBezTo>
                <a:cubicBezTo>
                  <a:pt x="295" y="169"/>
                  <a:pt x="292" y="171"/>
                  <a:pt x="292" y="170"/>
                </a:cubicBezTo>
                <a:cubicBezTo>
                  <a:pt x="288" y="168"/>
                  <a:pt x="287" y="170"/>
                  <a:pt x="287" y="173"/>
                </a:cubicBezTo>
                <a:cubicBezTo>
                  <a:pt x="288" y="179"/>
                  <a:pt x="288" y="185"/>
                  <a:pt x="289" y="191"/>
                </a:cubicBezTo>
                <a:cubicBezTo>
                  <a:pt x="290" y="196"/>
                  <a:pt x="290" y="201"/>
                  <a:pt x="285" y="205"/>
                </a:cubicBezTo>
                <a:cubicBezTo>
                  <a:pt x="283" y="206"/>
                  <a:pt x="282" y="209"/>
                  <a:pt x="282" y="211"/>
                </a:cubicBezTo>
                <a:cubicBezTo>
                  <a:pt x="282" y="216"/>
                  <a:pt x="281" y="221"/>
                  <a:pt x="282" y="226"/>
                </a:cubicBezTo>
                <a:cubicBezTo>
                  <a:pt x="283" y="235"/>
                  <a:pt x="280" y="242"/>
                  <a:pt x="277" y="250"/>
                </a:cubicBezTo>
                <a:cubicBezTo>
                  <a:pt x="277" y="250"/>
                  <a:pt x="275" y="251"/>
                  <a:pt x="275" y="251"/>
                </a:cubicBezTo>
                <a:cubicBezTo>
                  <a:pt x="274" y="251"/>
                  <a:pt x="273" y="250"/>
                  <a:pt x="272" y="250"/>
                </a:cubicBezTo>
                <a:cubicBezTo>
                  <a:pt x="271" y="247"/>
                  <a:pt x="271" y="244"/>
                  <a:pt x="270" y="242"/>
                </a:cubicBezTo>
                <a:cubicBezTo>
                  <a:pt x="266" y="242"/>
                  <a:pt x="267" y="244"/>
                  <a:pt x="266" y="246"/>
                </a:cubicBezTo>
                <a:cubicBezTo>
                  <a:pt x="266" y="250"/>
                  <a:pt x="264" y="254"/>
                  <a:pt x="260" y="256"/>
                </a:cubicBezTo>
                <a:cubicBezTo>
                  <a:pt x="251" y="261"/>
                  <a:pt x="247" y="269"/>
                  <a:pt x="243" y="278"/>
                </a:cubicBezTo>
                <a:cubicBezTo>
                  <a:pt x="240" y="283"/>
                  <a:pt x="239" y="289"/>
                  <a:pt x="232" y="289"/>
                </a:cubicBezTo>
                <a:cubicBezTo>
                  <a:pt x="230" y="289"/>
                  <a:pt x="228" y="293"/>
                  <a:pt x="227" y="295"/>
                </a:cubicBezTo>
                <a:cubicBezTo>
                  <a:pt x="224" y="298"/>
                  <a:pt x="222" y="302"/>
                  <a:pt x="219" y="305"/>
                </a:cubicBezTo>
                <a:cubicBezTo>
                  <a:pt x="214" y="310"/>
                  <a:pt x="212" y="309"/>
                  <a:pt x="210" y="302"/>
                </a:cubicBezTo>
                <a:cubicBezTo>
                  <a:pt x="209" y="299"/>
                  <a:pt x="207" y="298"/>
                  <a:pt x="204" y="298"/>
                </a:cubicBezTo>
                <a:cubicBezTo>
                  <a:pt x="202" y="299"/>
                  <a:pt x="199" y="299"/>
                  <a:pt x="197" y="300"/>
                </a:cubicBezTo>
                <a:cubicBezTo>
                  <a:pt x="194" y="302"/>
                  <a:pt x="191" y="302"/>
                  <a:pt x="187" y="300"/>
                </a:cubicBezTo>
                <a:cubicBezTo>
                  <a:pt x="183" y="298"/>
                  <a:pt x="180" y="299"/>
                  <a:pt x="177" y="303"/>
                </a:cubicBezTo>
                <a:cubicBezTo>
                  <a:pt x="175" y="306"/>
                  <a:pt x="173" y="308"/>
                  <a:pt x="170" y="310"/>
                </a:cubicBezTo>
                <a:cubicBezTo>
                  <a:pt x="168" y="312"/>
                  <a:pt x="164" y="314"/>
                  <a:pt x="161" y="314"/>
                </a:cubicBezTo>
                <a:cubicBezTo>
                  <a:pt x="157" y="313"/>
                  <a:pt x="160" y="308"/>
                  <a:pt x="159" y="305"/>
                </a:cubicBezTo>
                <a:cubicBezTo>
                  <a:pt x="159" y="304"/>
                  <a:pt x="158" y="304"/>
                  <a:pt x="158" y="302"/>
                </a:cubicBezTo>
                <a:cubicBezTo>
                  <a:pt x="154" y="303"/>
                  <a:pt x="150" y="303"/>
                  <a:pt x="146" y="304"/>
                </a:cubicBezTo>
                <a:cubicBezTo>
                  <a:pt x="139" y="305"/>
                  <a:pt x="133" y="303"/>
                  <a:pt x="129" y="297"/>
                </a:cubicBezTo>
                <a:cubicBezTo>
                  <a:pt x="126" y="293"/>
                  <a:pt x="123" y="288"/>
                  <a:pt x="119" y="284"/>
                </a:cubicBezTo>
                <a:cubicBezTo>
                  <a:pt x="117" y="280"/>
                  <a:pt x="114" y="277"/>
                  <a:pt x="111" y="273"/>
                </a:cubicBezTo>
                <a:cubicBezTo>
                  <a:pt x="108" y="271"/>
                  <a:pt x="105" y="271"/>
                  <a:pt x="104" y="273"/>
                </a:cubicBezTo>
                <a:cubicBezTo>
                  <a:pt x="103" y="275"/>
                  <a:pt x="103" y="278"/>
                  <a:pt x="105" y="280"/>
                </a:cubicBezTo>
                <a:cubicBezTo>
                  <a:pt x="108" y="283"/>
                  <a:pt x="111" y="286"/>
                  <a:pt x="114" y="290"/>
                </a:cubicBezTo>
                <a:cubicBezTo>
                  <a:pt x="117" y="292"/>
                  <a:pt x="117" y="295"/>
                  <a:pt x="114" y="298"/>
                </a:cubicBezTo>
                <a:cubicBezTo>
                  <a:pt x="105" y="310"/>
                  <a:pt x="105" y="310"/>
                  <a:pt x="95" y="298"/>
                </a:cubicBezTo>
                <a:cubicBezTo>
                  <a:pt x="89" y="292"/>
                  <a:pt x="83" y="285"/>
                  <a:pt x="77" y="279"/>
                </a:cubicBezTo>
                <a:cubicBezTo>
                  <a:pt x="76" y="277"/>
                  <a:pt x="74" y="276"/>
                  <a:pt x="70" y="273"/>
                </a:cubicBezTo>
                <a:cubicBezTo>
                  <a:pt x="71" y="280"/>
                  <a:pt x="72" y="284"/>
                  <a:pt x="72" y="289"/>
                </a:cubicBezTo>
                <a:cubicBezTo>
                  <a:pt x="72" y="293"/>
                  <a:pt x="68" y="295"/>
                  <a:pt x="65" y="293"/>
                </a:cubicBezTo>
                <a:cubicBezTo>
                  <a:pt x="58" y="289"/>
                  <a:pt x="53" y="284"/>
                  <a:pt x="48" y="277"/>
                </a:cubicBezTo>
                <a:cubicBezTo>
                  <a:pt x="43" y="268"/>
                  <a:pt x="38" y="259"/>
                  <a:pt x="30" y="252"/>
                </a:cubicBezTo>
                <a:cubicBezTo>
                  <a:pt x="28" y="249"/>
                  <a:pt x="27" y="245"/>
                  <a:pt x="25" y="242"/>
                </a:cubicBezTo>
                <a:cubicBezTo>
                  <a:pt x="22" y="234"/>
                  <a:pt x="19" y="225"/>
                  <a:pt x="13" y="218"/>
                </a:cubicBezTo>
                <a:cubicBezTo>
                  <a:pt x="11" y="217"/>
                  <a:pt x="11" y="214"/>
                  <a:pt x="10" y="211"/>
                </a:cubicBezTo>
                <a:cubicBezTo>
                  <a:pt x="9" y="200"/>
                  <a:pt x="9" y="188"/>
                  <a:pt x="8" y="177"/>
                </a:cubicBezTo>
                <a:cubicBezTo>
                  <a:pt x="7" y="174"/>
                  <a:pt x="7" y="171"/>
                  <a:pt x="6" y="169"/>
                </a:cubicBezTo>
                <a:cubicBezTo>
                  <a:pt x="0" y="164"/>
                  <a:pt x="2" y="159"/>
                  <a:pt x="3" y="153"/>
                </a:cubicBezTo>
                <a:cubicBezTo>
                  <a:pt x="6" y="137"/>
                  <a:pt x="8" y="121"/>
                  <a:pt x="11" y="105"/>
                </a:cubicBezTo>
                <a:cubicBezTo>
                  <a:pt x="12" y="98"/>
                  <a:pt x="15" y="92"/>
                  <a:pt x="17" y="86"/>
                </a:cubicBezTo>
                <a:cubicBezTo>
                  <a:pt x="18" y="84"/>
                  <a:pt x="20" y="81"/>
                  <a:pt x="23" y="83"/>
                </a:cubicBezTo>
                <a:cubicBezTo>
                  <a:pt x="24" y="83"/>
                  <a:pt x="25" y="86"/>
                  <a:pt x="25" y="88"/>
                </a:cubicBezTo>
                <a:cubicBezTo>
                  <a:pt x="26" y="93"/>
                  <a:pt x="26" y="99"/>
                  <a:pt x="26" y="104"/>
                </a:cubicBezTo>
                <a:cubicBezTo>
                  <a:pt x="26" y="105"/>
                  <a:pt x="27" y="106"/>
                  <a:pt x="28" y="106"/>
                </a:cubicBezTo>
                <a:cubicBezTo>
                  <a:pt x="29" y="106"/>
                  <a:pt x="30" y="105"/>
                  <a:pt x="30" y="104"/>
                </a:cubicBezTo>
                <a:cubicBezTo>
                  <a:pt x="31" y="103"/>
                  <a:pt x="32" y="101"/>
                  <a:pt x="33" y="99"/>
                </a:cubicBezTo>
                <a:cubicBezTo>
                  <a:pt x="34" y="95"/>
                  <a:pt x="35" y="90"/>
                  <a:pt x="37" y="86"/>
                </a:cubicBezTo>
                <a:cubicBezTo>
                  <a:pt x="39" y="78"/>
                  <a:pt x="41" y="71"/>
                  <a:pt x="47" y="65"/>
                </a:cubicBezTo>
                <a:cubicBezTo>
                  <a:pt x="51" y="61"/>
                  <a:pt x="51" y="55"/>
                  <a:pt x="53" y="51"/>
                </a:cubicBezTo>
                <a:cubicBezTo>
                  <a:pt x="55" y="47"/>
                  <a:pt x="57" y="44"/>
                  <a:pt x="62" y="43"/>
                </a:cubicBezTo>
                <a:cubicBezTo>
                  <a:pt x="65" y="42"/>
                  <a:pt x="68" y="40"/>
                  <a:pt x="72" y="38"/>
                </a:cubicBezTo>
                <a:close/>
                <a:moveTo>
                  <a:pt x="72" y="38"/>
                </a:moveTo>
                <a:cubicBezTo>
                  <a:pt x="70" y="41"/>
                  <a:pt x="68" y="45"/>
                  <a:pt x="66" y="49"/>
                </a:cubicBezTo>
                <a:cubicBezTo>
                  <a:pt x="64" y="53"/>
                  <a:pt x="62" y="57"/>
                  <a:pt x="60" y="62"/>
                </a:cubicBezTo>
                <a:cubicBezTo>
                  <a:pt x="60" y="62"/>
                  <a:pt x="60" y="64"/>
                  <a:pt x="61" y="64"/>
                </a:cubicBezTo>
                <a:cubicBezTo>
                  <a:pt x="61" y="65"/>
                  <a:pt x="63" y="65"/>
                  <a:pt x="63" y="65"/>
                </a:cubicBezTo>
                <a:cubicBezTo>
                  <a:pt x="71" y="58"/>
                  <a:pt x="78" y="50"/>
                  <a:pt x="79" y="39"/>
                </a:cubicBezTo>
                <a:cubicBezTo>
                  <a:pt x="80" y="36"/>
                  <a:pt x="78" y="35"/>
                  <a:pt x="76" y="36"/>
                </a:cubicBezTo>
                <a:cubicBezTo>
                  <a:pt x="74" y="36"/>
                  <a:pt x="73" y="37"/>
                  <a:pt x="72" y="38"/>
                </a:cubicBezTo>
                <a:close/>
                <a:moveTo>
                  <a:pt x="122" y="43"/>
                </a:moveTo>
                <a:cubicBezTo>
                  <a:pt x="122" y="43"/>
                  <a:pt x="122" y="43"/>
                  <a:pt x="122" y="43"/>
                </a:cubicBezTo>
                <a:close/>
                <a:moveTo>
                  <a:pt x="122" y="43"/>
                </a:moveTo>
                <a:cubicBezTo>
                  <a:pt x="123" y="43"/>
                  <a:pt x="125" y="43"/>
                  <a:pt x="126" y="42"/>
                </a:cubicBezTo>
                <a:cubicBezTo>
                  <a:pt x="130" y="35"/>
                  <a:pt x="134" y="28"/>
                  <a:pt x="138" y="21"/>
                </a:cubicBezTo>
                <a:cubicBezTo>
                  <a:pt x="140" y="17"/>
                  <a:pt x="137" y="14"/>
                  <a:pt x="134" y="12"/>
                </a:cubicBezTo>
                <a:cubicBezTo>
                  <a:pt x="132" y="11"/>
                  <a:pt x="130" y="11"/>
                  <a:pt x="129" y="13"/>
                </a:cubicBezTo>
                <a:cubicBezTo>
                  <a:pt x="126" y="21"/>
                  <a:pt x="123" y="30"/>
                  <a:pt x="120" y="38"/>
                </a:cubicBezTo>
                <a:cubicBezTo>
                  <a:pt x="120" y="39"/>
                  <a:pt x="120" y="40"/>
                  <a:pt x="120" y="41"/>
                </a:cubicBezTo>
                <a:cubicBezTo>
                  <a:pt x="120" y="42"/>
                  <a:pt x="121" y="42"/>
                  <a:pt x="122" y="43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ubicBezTo>
                  <a:pt x="10" y="171"/>
                  <a:pt x="11" y="175"/>
                  <a:pt x="11" y="180"/>
                </a:cubicBezTo>
                <a:cubicBezTo>
                  <a:pt x="11" y="181"/>
                  <a:pt x="13" y="182"/>
                  <a:pt x="14" y="182"/>
                </a:cubicBezTo>
                <a:cubicBezTo>
                  <a:pt x="14" y="183"/>
                  <a:pt x="16" y="181"/>
                  <a:pt x="16" y="181"/>
                </a:cubicBezTo>
                <a:cubicBezTo>
                  <a:pt x="17" y="172"/>
                  <a:pt x="19" y="164"/>
                  <a:pt x="20" y="156"/>
                </a:cubicBezTo>
                <a:cubicBezTo>
                  <a:pt x="20" y="153"/>
                  <a:pt x="20" y="150"/>
                  <a:pt x="16" y="149"/>
                </a:cubicBezTo>
                <a:cubicBezTo>
                  <a:pt x="13" y="148"/>
                  <a:pt x="11" y="151"/>
                  <a:pt x="10" y="156"/>
                </a:cubicBezTo>
                <a:cubicBezTo>
                  <a:pt x="10" y="159"/>
                  <a:pt x="10" y="163"/>
                  <a:pt x="10" y="166"/>
                </a:cubicBezTo>
                <a:close/>
                <a:moveTo>
                  <a:pt x="174" y="34"/>
                </a:moveTo>
                <a:cubicBezTo>
                  <a:pt x="174" y="34"/>
                  <a:pt x="174" y="34"/>
                  <a:pt x="174" y="34"/>
                </a:cubicBezTo>
                <a:close/>
                <a:moveTo>
                  <a:pt x="174" y="34"/>
                </a:moveTo>
                <a:cubicBezTo>
                  <a:pt x="171" y="39"/>
                  <a:pt x="165" y="41"/>
                  <a:pt x="167" y="46"/>
                </a:cubicBezTo>
                <a:cubicBezTo>
                  <a:pt x="168" y="50"/>
                  <a:pt x="170" y="54"/>
                  <a:pt x="173" y="58"/>
                </a:cubicBezTo>
                <a:cubicBezTo>
                  <a:pt x="173" y="59"/>
                  <a:pt x="176" y="59"/>
                  <a:pt x="176" y="59"/>
                </a:cubicBezTo>
                <a:cubicBezTo>
                  <a:pt x="179" y="56"/>
                  <a:pt x="182" y="53"/>
                  <a:pt x="184" y="50"/>
                </a:cubicBezTo>
                <a:cubicBezTo>
                  <a:pt x="184" y="47"/>
                  <a:pt x="182" y="44"/>
                  <a:pt x="181" y="42"/>
                </a:cubicBezTo>
                <a:cubicBezTo>
                  <a:pt x="179" y="39"/>
                  <a:pt x="177" y="37"/>
                  <a:pt x="174" y="34"/>
                </a:cubicBezTo>
                <a:close/>
                <a:moveTo>
                  <a:pt x="45" y="236"/>
                </a:moveTo>
                <a:cubicBezTo>
                  <a:pt x="45" y="236"/>
                  <a:pt x="45" y="236"/>
                  <a:pt x="45" y="236"/>
                </a:cubicBezTo>
                <a:close/>
                <a:moveTo>
                  <a:pt x="45" y="236"/>
                </a:moveTo>
                <a:cubicBezTo>
                  <a:pt x="44" y="234"/>
                  <a:pt x="44" y="230"/>
                  <a:pt x="43" y="226"/>
                </a:cubicBezTo>
                <a:cubicBezTo>
                  <a:pt x="42" y="223"/>
                  <a:pt x="38" y="219"/>
                  <a:pt x="37" y="220"/>
                </a:cubicBezTo>
                <a:cubicBezTo>
                  <a:pt x="35" y="222"/>
                  <a:pt x="34" y="224"/>
                  <a:pt x="34" y="227"/>
                </a:cubicBezTo>
                <a:cubicBezTo>
                  <a:pt x="30" y="235"/>
                  <a:pt x="35" y="241"/>
                  <a:pt x="41" y="246"/>
                </a:cubicBezTo>
                <a:cubicBezTo>
                  <a:pt x="41" y="247"/>
                  <a:pt x="44" y="246"/>
                  <a:pt x="44" y="245"/>
                </a:cubicBezTo>
                <a:cubicBezTo>
                  <a:pt x="44" y="243"/>
                  <a:pt x="44" y="240"/>
                  <a:pt x="45" y="236"/>
                </a:cubicBezTo>
                <a:close/>
                <a:moveTo>
                  <a:pt x="22" y="94"/>
                </a:moveTo>
                <a:cubicBezTo>
                  <a:pt x="22" y="94"/>
                  <a:pt x="22" y="94"/>
                  <a:pt x="22" y="94"/>
                </a:cubicBezTo>
                <a:close/>
                <a:moveTo>
                  <a:pt x="22" y="94"/>
                </a:moveTo>
                <a:cubicBezTo>
                  <a:pt x="19" y="107"/>
                  <a:pt x="14" y="120"/>
                  <a:pt x="15" y="135"/>
                </a:cubicBezTo>
                <a:cubicBezTo>
                  <a:pt x="19" y="131"/>
                  <a:pt x="21" y="128"/>
                  <a:pt x="21" y="124"/>
                </a:cubicBezTo>
                <a:cubicBezTo>
                  <a:pt x="24" y="114"/>
                  <a:pt x="24" y="104"/>
                  <a:pt x="22" y="94"/>
                </a:cubicBezTo>
                <a:close/>
                <a:moveTo>
                  <a:pt x="65" y="283"/>
                </a:moveTo>
                <a:cubicBezTo>
                  <a:pt x="65" y="283"/>
                  <a:pt x="65" y="283"/>
                  <a:pt x="65" y="283"/>
                </a:cubicBezTo>
                <a:close/>
                <a:moveTo>
                  <a:pt x="65" y="283"/>
                </a:moveTo>
                <a:cubicBezTo>
                  <a:pt x="64" y="275"/>
                  <a:pt x="62" y="269"/>
                  <a:pt x="59" y="264"/>
                </a:cubicBezTo>
                <a:cubicBezTo>
                  <a:pt x="56" y="258"/>
                  <a:pt x="51" y="255"/>
                  <a:pt x="49" y="258"/>
                </a:cubicBezTo>
                <a:cubicBezTo>
                  <a:pt x="47" y="262"/>
                  <a:pt x="51" y="264"/>
                  <a:pt x="52" y="267"/>
                </a:cubicBezTo>
                <a:cubicBezTo>
                  <a:pt x="55" y="272"/>
                  <a:pt x="58" y="277"/>
                  <a:pt x="65" y="283"/>
                </a:cubicBezTo>
                <a:close/>
                <a:moveTo>
                  <a:pt x="79" y="86"/>
                </a:moveTo>
                <a:cubicBezTo>
                  <a:pt x="79" y="86"/>
                  <a:pt x="79" y="86"/>
                  <a:pt x="79" y="86"/>
                </a:cubicBezTo>
                <a:close/>
                <a:moveTo>
                  <a:pt x="79" y="86"/>
                </a:moveTo>
                <a:cubicBezTo>
                  <a:pt x="85" y="76"/>
                  <a:pt x="88" y="69"/>
                  <a:pt x="91" y="61"/>
                </a:cubicBezTo>
                <a:cubicBezTo>
                  <a:pt x="91" y="60"/>
                  <a:pt x="91" y="60"/>
                  <a:pt x="90" y="60"/>
                </a:cubicBezTo>
                <a:cubicBezTo>
                  <a:pt x="90" y="59"/>
                  <a:pt x="88" y="59"/>
                  <a:pt x="88" y="59"/>
                </a:cubicBezTo>
                <a:cubicBezTo>
                  <a:pt x="82" y="66"/>
                  <a:pt x="76" y="73"/>
                  <a:pt x="79" y="86"/>
                </a:cubicBezTo>
                <a:close/>
                <a:moveTo>
                  <a:pt x="191" y="68"/>
                </a:moveTo>
                <a:cubicBezTo>
                  <a:pt x="191" y="68"/>
                  <a:pt x="191" y="68"/>
                  <a:pt x="191" y="68"/>
                </a:cubicBezTo>
                <a:close/>
                <a:moveTo>
                  <a:pt x="191" y="68"/>
                </a:moveTo>
                <a:cubicBezTo>
                  <a:pt x="191" y="71"/>
                  <a:pt x="191" y="73"/>
                  <a:pt x="192" y="75"/>
                </a:cubicBezTo>
                <a:cubicBezTo>
                  <a:pt x="192" y="76"/>
                  <a:pt x="194" y="77"/>
                  <a:pt x="195" y="78"/>
                </a:cubicBezTo>
                <a:cubicBezTo>
                  <a:pt x="196" y="76"/>
                  <a:pt x="197" y="75"/>
                  <a:pt x="198" y="74"/>
                </a:cubicBezTo>
                <a:cubicBezTo>
                  <a:pt x="198" y="73"/>
                  <a:pt x="199" y="72"/>
                  <a:pt x="199" y="71"/>
                </a:cubicBezTo>
                <a:cubicBezTo>
                  <a:pt x="198" y="70"/>
                  <a:pt x="198" y="68"/>
                  <a:pt x="197" y="67"/>
                </a:cubicBezTo>
                <a:cubicBezTo>
                  <a:pt x="197" y="66"/>
                  <a:pt x="195" y="64"/>
                  <a:pt x="194" y="65"/>
                </a:cubicBezTo>
                <a:cubicBezTo>
                  <a:pt x="193" y="65"/>
                  <a:pt x="192" y="67"/>
                  <a:pt x="191" y="68"/>
                </a:cubicBezTo>
                <a:close/>
                <a:moveTo>
                  <a:pt x="29" y="176"/>
                </a:moveTo>
                <a:cubicBezTo>
                  <a:pt x="29" y="176"/>
                  <a:pt x="29" y="176"/>
                  <a:pt x="29" y="176"/>
                </a:cubicBezTo>
                <a:close/>
                <a:moveTo>
                  <a:pt x="29" y="176"/>
                </a:moveTo>
                <a:cubicBezTo>
                  <a:pt x="33" y="168"/>
                  <a:pt x="34" y="164"/>
                  <a:pt x="34" y="159"/>
                </a:cubicBezTo>
                <a:cubicBezTo>
                  <a:pt x="34" y="158"/>
                  <a:pt x="33" y="157"/>
                  <a:pt x="33" y="157"/>
                </a:cubicBezTo>
                <a:cubicBezTo>
                  <a:pt x="32" y="157"/>
                  <a:pt x="31" y="157"/>
                  <a:pt x="30" y="158"/>
                </a:cubicBezTo>
                <a:cubicBezTo>
                  <a:pt x="28" y="163"/>
                  <a:pt x="28" y="169"/>
                  <a:pt x="29" y="176"/>
                </a:cubicBezTo>
                <a:close/>
                <a:moveTo>
                  <a:pt x="143" y="45"/>
                </a:moveTo>
                <a:cubicBezTo>
                  <a:pt x="143" y="45"/>
                  <a:pt x="143" y="45"/>
                  <a:pt x="143" y="45"/>
                </a:cubicBezTo>
                <a:close/>
                <a:moveTo>
                  <a:pt x="143" y="45"/>
                </a:moveTo>
                <a:cubicBezTo>
                  <a:pt x="143" y="44"/>
                  <a:pt x="142" y="43"/>
                  <a:pt x="142" y="42"/>
                </a:cubicBezTo>
                <a:cubicBezTo>
                  <a:pt x="142" y="41"/>
                  <a:pt x="141" y="41"/>
                  <a:pt x="141" y="41"/>
                </a:cubicBezTo>
                <a:cubicBezTo>
                  <a:pt x="140" y="41"/>
                  <a:pt x="139" y="41"/>
                  <a:pt x="138" y="41"/>
                </a:cubicBezTo>
                <a:cubicBezTo>
                  <a:pt x="137" y="43"/>
                  <a:pt x="136" y="45"/>
                  <a:pt x="136" y="47"/>
                </a:cubicBezTo>
                <a:cubicBezTo>
                  <a:pt x="135" y="49"/>
                  <a:pt x="138" y="55"/>
                  <a:pt x="140" y="54"/>
                </a:cubicBezTo>
                <a:cubicBezTo>
                  <a:pt x="141" y="52"/>
                  <a:pt x="142" y="50"/>
                  <a:pt x="143" y="47"/>
                </a:cubicBezTo>
                <a:cubicBezTo>
                  <a:pt x="143" y="47"/>
                  <a:pt x="143" y="46"/>
                  <a:pt x="143" y="45"/>
                </a:cubicBezTo>
                <a:close/>
                <a:moveTo>
                  <a:pt x="112" y="61"/>
                </a:moveTo>
                <a:cubicBezTo>
                  <a:pt x="112" y="61"/>
                  <a:pt x="112" y="61"/>
                  <a:pt x="112" y="61"/>
                </a:cubicBezTo>
                <a:close/>
                <a:moveTo>
                  <a:pt x="112" y="61"/>
                </a:moveTo>
                <a:cubicBezTo>
                  <a:pt x="112" y="62"/>
                  <a:pt x="111" y="62"/>
                  <a:pt x="111" y="63"/>
                </a:cubicBezTo>
                <a:cubicBezTo>
                  <a:pt x="112" y="64"/>
                  <a:pt x="112" y="65"/>
                  <a:pt x="113" y="65"/>
                </a:cubicBezTo>
                <a:cubicBezTo>
                  <a:pt x="113" y="65"/>
                  <a:pt x="115" y="65"/>
                  <a:pt x="115" y="64"/>
                </a:cubicBezTo>
                <a:cubicBezTo>
                  <a:pt x="118" y="62"/>
                  <a:pt x="119" y="58"/>
                  <a:pt x="117" y="55"/>
                </a:cubicBezTo>
                <a:cubicBezTo>
                  <a:pt x="117" y="55"/>
                  <a:pt x="116" y="54"/>
                  <a:pt x="116" y="54"/>
                </a:cubicBezTo>
                <a:cubicBezTo>
                  <a:pt x="115" y="56"/>
                  <a:pt x="113" y="59"/>
                  <a:pt x="112" y="61"/>
                </a:cubicBezTo>
                <a:close/>
                <a:moveTo>
                  <a:pt x="22" y="198"/>
                </a:moveTo>
                <a:cubicBezTo>
                  <a:pt x="22" y="198"/>
                  <a:pt x="22" y="198"/>
                  <a:pt x="22" y="198"/>
                </a:cubicBezTo>
                <a:close/>
                <a:moveTo>
                  <a:pt x="22" y="198"/>
                </a:moveTo>
                <a:cubicBezTo>
                  <a:pt x="20" y="203"/>
                  <a:pt x="18" y="208"/>
                  <a:pt x="22" y="215"/>
                </a:cubicBezTo>
                <a:cubicBezTo>
                  <a:pt x="22" y="208"/>
                  <a:pt x="22" y="203"/>
                  <a:pt x="22" y="198"/>
                </a:cubicBezTo>
                <a:close/>
                <a:moveTo>
                  <a:pt x="111" y="40"/>
                </a:moveTo>
                <a:cubicBezTo>
                  <a:pt x="111" y="40"/>
                  <a:pt x="111" y="40"/>
                  <a:pt x="111" y="40"/>
                </a:cubicBezTo>
                <a:close/>
                <a:moveTo>
                  <a:pt x="111" y="40"/>
                </a:moveTo>
                <a:cubicBezTo>
                  <a:pt x="115" y="39"/>
                  <a:pt x="117" y="35"/>
                  <a:pt x="116" y="32"/>
                </a:cubicBezTo>
                <a:cubicBezTo>
                  <a:pt x="116" y="32"/>
                  <a:pt x="116" y="31"/>
                  <a:pt x="115" y="31"/>
                </a:cubicBezTo>
                <a:cubicBezTo>
                  <a:pt x="112" y="32"/>
                  <a:pt x="111" y="34"/>
                  <a:pt x="109" y="37"/>
                </a:cubicBezTo>
                <a:cubicBezTo>
                  <a:pt x="109" y="38"/>
                  <a:pt x="110" y="39"/>
                  <a:pt x="110" y="40"/>
                </a:cubicBezTo>
                <a:cubicBezTo>
                  <a:pt x="110" y="40"/>
                  <a:pt x="111" y="40"/>
                  <a:pt x="111" y="40"/>
                </a:cubicBezTo>
                <a:close/>
                <a:moveTo>
                  <a:pt x="41" y="208"/>
                </a:moveTo>
                <a:cubicBezTo>
                  <a:pt x="41" y="208"/>
                  <a:pt x="41" y="208"/>
                  <a:pt x="41" y="208"/>
                </a:cubicBezTo>
                <a:close/>
                <a:moveTo>
                  <a:pt x="41" y="208"/>
                </a:moveTo>
                <a:cubicBezTo>
                  <a:pt x="41" y="209"/>
                  <a:pt x="41" y="210"/>
                  <a:pt x="42" y="212"/>
                </a:cubicBezTo>
                <a:cubicBezTo>
                  <a:pt x="43" y="212"/>
                  <a:pt x="44" y="213"/>
                  <a:pt x="45" y="213"/>
                </a:cubicBezTo>
                <a:cubicBezTo>
                  <a:pt x="45" y="213"/>
                  <a:pt x="46" y="211"/>
                  <a:pt x="46" y="211"/>
                </a:cubicBezTo>
                <a:cubicBezTo>
                  <a:pt x="46" y="209"/>
                  <a:pt x="45" y="208"/>
                  <a:pt x="44" y="207"/>
                </a:cubicBezTo>
                <a:cubicBezTo>
                  <a:pt x="44" y="206"/>
                  <a:pt x="43" y="206"/>
                  <a:pt x="42" y="205"/>
                </a:cubicBezTo>
                <a:cubicBezTo>
                  <a:pt x="42" y="206"/>
                  <a:pt x="41" y="207"/>
                  <a:pt x="41" y="208"/>
                </a:cubicBezTo>
                <a:close/>
                <a:moveTo>
                  <a:pt x="68" y="96"/>
                </a:moveTo>
                <a:cubicBezTo>
                  <a:pt x="68" y="96"/>
                  <a:pt x="68" y="96"/>
                  <a:pt x="68" y="96"/>
                </a:cubicBezTo>
                <a:close/>
                <a:moveTo>
                  <a:pt x="68" y="96"/>
                </a:moveTo>
                <a:cubicBezTo>
                  <a:pt x="69" y="95"/>
                  <a:pt x="71" y="94"/>
                  <a:pt x="71" y="93"/>
                </a:cubicBezTo>
                <a:cubicBezTo>
                  <a:pt x="71" y="92"/>
                  <a:pt x="70" y="90"/>
                  <a:pt x="70" y="89"/>
                </a:cubicBezTo>
                <a:cubicBezTo>
                  <a:pt x="69" y="91"/>
                  <a:pt x="67" y="92"/>
                  <a:pt x="66" y="94"/>
                </a:cubicBezTo>
                <a:cubicBezTo>
                  <a:pt x="66" y="94"/>
                  <a:pt x="68" y="95"/>
                  <a:pt x="68" y="96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reeform 25"/>
          <p:cNvSpPr>
            <a:spLocks noEditPoints="1"/>
          </p:cNvSpPr>
          <p:nvPr/>
        </p:nvSpPr>
        <p:spPr bwMode="auto">
          <a:xfrm>
            <a:off x="5573889" y="3275249"/>
            <a:ext cx="262466" cy="279634"/>
          </a:xfrm>
          <a:custGeom>
            <a:avLst/>
            <a:gdLst>
              <a:gd name="T0" fmla="*/ 87 w 295"/>
              <a:gd name="T1" fmla="*/ 29 h 314"/>
              <a:gd name="T2" fmla="*/ 100 w 295"/>
              <a:gd name="T3" fmla="*/ 32 h 314"/>
              <a:gd name="T4" fmla="*/ 147 w 295"/>
              <a:gd name="T5" fmla="*/ 20 h 314"/>
              <a:gd name="T6" fmla="*/ 166 w 295"/>
              <a:gd name="T7" fmla="*/ 20 h 314"/>
              <a:gd name="T8" fmla="*/ 187 w 295"/>
              <a:gd name="T9" fmla="*/ 29 h 314"/>
              <a:gd name="T10" fmla="*/ 201 w 295"/>
              <a:gd name="T11" fmla="*/ 35 h 314"/>
              <a:gd name="T12" fmla="*/ 229 w 295"/>
              <a:gd name="T13" fmla="*/ 35 h 314"/>
              <a:gd name="T14" fmla="*/ 240 w 295"/>
              <a:gd name="T15" fmla="*/ 58 h 314"/>
              <a:gd name="T16" fmla="*/ 248 w 295"/>
              <a:gd name="T17" fmla="*/ 49 h 314"/>
              <a:gd name="T18" fmla="*/ 263 w 295"/>
              <a:gd name="T19" fmla="*/ 110 h 314"/>
              <a:gd name="T20" fmla="*/ 267 w 295"/>
              <a:gd name="T21" fmla="*/ 84 h 314"/>
              <a:gd name="T22" fmla="*/ 282 w 295"/>
              <a:gd name="T23" fmla="*/ 100 h 314"/>
              <a:gd name="T24" fmla="*/ 295 w 295"/>
              <a:gd name="T25" fmla="*/ 169 h 314"/>
              <a:gd name="T26" fmla="*/ 285 w 295"/>
              <a:gd name="T27" fmla="*/ 205 h 314"/>
              <a:gd name="T28" fmla="*/ 275 w 295"/>
              <a:gd name="T29" fmla="*/ 251 h 314"/>
              <a:gd name="T30" fmla="*/ 260 w 295"/>
              <a:gd name="T31" fmla="*/ 256 h 314"/>
              <a:gd name="T32" fmla="*/ 219 w 295"/>
              <a:gd name="T33" fmla="*/ 305 h 314"/>
              <a:gd name="T34" fmla="*/ 187 w 295"/>
              <a:gd name="T35" fmla="*/ 300 h 314"/>
              <a:gd name="T36" fmla="*/ 159 w 295"/>
              <a:gd name="T37" fmla="*/ 305 h 314"/>
              <a:gd name="T38" fmla="*/ 119 w 295"/>
              <a:gd name="T39" fmla="*/ 284 h 314"/>
              <a:gd name="T40" fmla="*/ 114 w 295"/>
              <a:gd name="T41" fmla="*/ 290 h 314"/>
              <a:gd name="T42" fmla="*/ 70 w 295"/>
              <a:gd name="T43" fmla="*/ 273 h 314"/>
              <a:gd name="T44" fmla="*/ 30 w 295"/>
              <a:gd name="T45" fmla="*/ 252 h 314"/>
              <a:gd name="T46" fmla="*/ 8 w 295"/>
              <a:gd name="T47" fmla="*/ 177 h 314"/>
              <a:gd name="T48" fmla="*/ 17 w 295"/>
              <a:gd name="T49" fmla="*/ 86 h 314"/>
              <a:gd name="T50" fmla="*/ 28 w 295"/>
              <a:gd name="T51" fmla="*/ 106 h 314"/>
              <a:gd name="T52" fmla="*/ 47 w 295"/>
              <a:gd name="T53" fmla="*/ 65 h 314"/>
              <a:gd name="T54" fmla="*/ 72 w 295"/>
              <a:gd name="T55" fmla="*/ 38 h 314"/>
              <a:gd name="T56" fmla="*/ 63 w 295"/>
              <a:gd name="T57" fmla="*/ 65 h 314"/>
              <a:gd name="T58" fmla="*/ 122 w 295"/>
              <a:gd name="T59" fmla="*/ 43 h 314"/>
              <a:gd name="T60" fmla="*/ 138 w 295"/>
              <a:gd name="T61" fmla="*/ 21 h 314"/>
              <a:gd name="T62" fmla="*/ 120 w 295"/>
              <a:gd name="T63" fmla="*/ 41 h 314"/>
              <a:gd name="T64" fmla="*/ 10 w 295"/>
              <a:gd name="T65" fmla="*/ 166 h 314"/>
              <a:gd name="T66" fmla="*/ 16 w 295"/>
              <a:gd name="T67" fmla="*/ 181 h 314"/>
              <a:gd name="T68" fmla="*/ 10 w 295"/>
              <a:gd name="T69" fmla="*/ 166 h 314"/>
              <a:gd name="T70" fmla="*/ 167 w 295"/>
              <a:gd name="T71" fmla="*/ 46 h 314"/>
              <a:gd name="T72" fmla="*/ 181 w 295"/>
              <a:gd name="T73" fmla="*/ 42 h 314"/>
              <a:gd name="T74" fmla="*/ 45 w 295"/>
              <a:gd name="T75" fmla="*/ 236 h 314"/>
              <a:gd name="T76" fmla="*/ 41 w 295"/>
              <a:gd name="T77" fmla="*/ 246 h 314"/>
              <a:gd name="T78" fmla="*/ 22 w 295"/>
              <a:gd name="T79" fmla="*/ 94 h 314"/>
              <a:gd name="T80" fmla="*/ 22 w 295"/>
              <a:gd name="T81" fmla="*/ 94 h 314"/>
              <a:gd name="T82" fmla="*/ 59 w 295"/>
              <a:gd name="T83" fmla="*/ 264 h 314"/>
              <a:gd name="T84" fmla="*/ 79 w 295"/>
              <a:gd name="T85" fmla="*/ 86 h 314"/>
              <a:gd name="T86" fmla="*/ 90 w 295"/>
              <a:gd name="T87" fmla="*/ 60 h 314"/>
              <a:gd name="T88" fmla="*/ 191 w 295"/>
              <a:gd name="T89" fmla="*/ 68 h 314"/>
              <a:gd name="T90" fmla="*/ 198 w 295"/>
              <a:gd name="T91" fmla="*/ 74 h 314"/>
              <a:gd name="T92" fmla="*/ 191 w 295"/>
              <a:gd name="T93" fmla="*/ 68 h 314"/>
              <a:gd name="T94" fmla="*/ 34 w 295"/>
              <a:gd name="T95" fmla="*/ 159 h 314"/>
              <a:gd name="T96" fmla="*/ 143 w 295"/>
              <a:gd name="T97" fmla="*/ 45 h 314"/>
              <a:gd name="T98" fmla="*/ 141 w 295"/>
              <a:gd name="T99" fmla="*/ 41 h 314"/>
              <a:gd name="T100" fmla="*/ 143 w 295"/>
              <a:gd name="T101" fmla="*/ 47 h 314"/>
              <a:gd name="T102" fmla="*/ 112 w 295"/>
              <a:gd name="T103" fmla="*/ 61 h 314"/>
              <a:gd name="T104" fmla="*/ 117 w 295"/>
              <a:gd name="T105" fmla="*/ 55 h 314"/>
              <a:gd name="T106" fmla="*/ 22 w 295"/>
              <a:gd name="T107" fmla="*/ 198 h 314"/>
              <a:gd name="T108" fmla="*/ 111 w 295"/>
              <a:gd name="T109" fmla="*/ 40 h 314"/>
              <a:gd name="T110" fmla="*/ 115 w 295"/>
              <a:gd name="T111" fmla="*/ 31 h 314"/>
              <a:gd name="T112" fmla="*/ 41 w 295"/>
              <a:gd name="T113" fmla="*/ 208 h 314"/>
              <a:gd name="T114" fmla="*/ 45 w 295"/>
              <a:gd name="T115" fmla="*/ 213 h 314"/>
              <a:gd name="T116" fmla="*/ 41 w 295"/>
              <a:gd name="T117" fmla="*/ 208 h 314"/>
              <a:gd name="T118" fmla="*/ 71 w 295"/>
              <a:gd name="T119" fmla="*/ 93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95" h="314">
                <a:moveTo>
                  <a:pt x="72" y="38"/>
                </a:moveTo>
                <a:cubicBezTo>
                  <a:pt x="72" y="32"/>
                  <a:pt x="76" y="29"/>
                  <a:pt x="80" y="25"/>
                </a:cubicBezTo>
                <a:cubicBezTo>
                  <a:pt x="81" y="24"/>
                  <a:pt x="84" y="23"/>
                  <a:pt x="85" y="24"/>
                </a:cubicBezTo>
                <a:cubicBezTo>
                  <a:pt x="86" y="24"/>
                  <a:pt x="87" y="27"/>
                  <a:pt x="87" y="29"/>
                </a:cubicBezTo>
                <a:cubicBezTo>
                  <a:pt x="86" y="34"/>
                  <a:pt x="84" y="39"/>
                  <a:pt x="83" y="44"/>
                </a:cubicBezTo>
                <a:cubicBezTo>
                  <a:pt x="82" y="46"/>
                  <a:pt x="82" y="48"/>
                  <a:pt x="85" y="48"/>
                </a:cubicBezTo>
                <a:cubicBezTo>
                  <a:pt x="86" y="49"/>
                  <a:pt x="89" y="48"/>
                  <a:pt x="90" y="47"/>
                </a:cubicBezTo>
                <a:cubicBezTo>
                  <a:pt x="94" y="42"/>
                  <a:pt x="98" y="37"/>
                  <a:pt x="100" y="32"/>
                </a:cubicBezTo>
                <a:cubicBezTo>
                  <a:pt x="101" y="26"/>
                  <a:pt x="104" y="20"/>
                  <a:pt x="107" y="15"/>
                </a:cubicBezTo>
                <a:cubicBezTo>
                  <a:pt x="110" y="7"/>
                  <a:pt x="116" y="3"/>
                  <a:pt x="124" y="1"/>
                </a:cubicBezTo>
                <a:cubicBezTo>
                  <a:pt x="129" y="0"/>
                  <a:pt x="133" y="1"/>
                  <a:pt x="137" y="4"/>
                </a:cubicBezTo>
                <a:cubicBezTo>
                  <a:pt x="142" y="8"/>
                  <a:pt x="146" y="13"/>
                  <a:pt x="147" y="20"/>
                </a:cubicBezTo>
                <a:cubicBezTo>
                  <a:pt x="148" y="22"/>
                  <a:pt x="148" y="24"/>
                  <a:pt x="149" y="26"/>
                </a:cubicBezTo>
                <a:cubicBezTo>
                  <a:pt x="151" y="34"/>
                  <a:pt x="154" y="35"/>
                  <a:pt x="162" y="32"/>
                </a:cubicBezTo>
                <a:cubicBezTo>
                  <a:pt x="164" y="31"/>
                  <a:pt x="166" y="29"/>
                  <a:pt x="166" y="26"/>
                </a:cubicBezTo>
                <a:cubicBezTo>
                  <a:pt x="166" y="24"/>
                  <a:pt x="166" y="22"/>
                  <a:pt x="166" y="20"/>
                </a:cubicBezTo>
                <a:cubicBezTo>
                  <a:pt x="166" y="18"/>
                  <a:pt x="169" y="17"/>
                  <a:pt x="171" y="19"/>
                </a:cubicBezTo>
                <a:cubicBezTo>
                  <a:pt x="175" y="24"/>
                  <a:pt x="178" y="29"/>
                  <a:pt x="182" y="33"/>
                </a:cubicBezTo>
                <a:cubicBezTo>
                  <a:pt x="184" y="35"/>
                  <a:pt x="186" y="38"/>
                  <a:pt x="189" y="39"/>
                </a:cubicBezTo>
                <a:cubicBezTo>
                  <a:pt x="189" y="36"/>
                  <a:pt x="188" y="33"/>
                  <a:pt x="187" y="29"/>
                </a:cubicBezTo>
                <a:cubicBezTo>
                  <a:pt x="187" y="28"/>
                  <a:pt x="188" y="27"/>
                  <a:pt x="188" y="25"/>
                </a:cubicBezTo>
                <a:cubicBezTo>
                  <a:pt x="190" y="26"/>
                  <a:pt x="192" y="26"/>
                  <a:pt x="193" y="27"/>
                </a:cubicBezTo>
                <a:cubicBezTo>
                  <a:pt x="195" y="29"/>
                  <a:pt x="196" y="31"/>
                  <a:pt x="198" y="33"/>
                </a:cubicBezTo>
                <a:cubicBezTo>
                  <a:pt x="199" y="34"/>
                  <a:pt x="201" y="35"/>
                  <a:pt x="201" y="35"/>
                </a:cubicBezTo>
                <a:cubicBezTo>
                  <a:pt x="208" y="31"/>
                  <a:pt x="211" y="36"/>
                  <a:pt x="214" y="39"/>
                </a:cubicBezTo>
                <a:cubicBezTo>
                  <a:pt x="216" y="41"/>
                  <a:pt x="218" y="42"/>
                  <a:pt x="220" y="44"/>
                </a:cubicBezTo>
                <a:cubicBezTo>
                  <a:pt x="223" y="45"/>
                  <a:pt x="225" y="45"/>
                  <a:pt x="227" y="41"/>
                </a:cubicBezTo>
                <a:cubicBezTo>
                  <a:pt x="227" y="39"/>
                  <a:pt x="228" y="37"/>
                  <a:pt x="229" y="35"/>
                </a:cubicBezTo>
                <a:cubicBezTo>
                  <a:pt x="230" y="34"/>
                  <a:pt x="231" y="33"/>
                  <a:pt x="232" y="33"/>
                </a:cubicBezTo>
                <a:cubicBezTo>
                  <a:pt x="233" y="33"/>
                  <a:pt x="234" y="34"/>
                  <a:pt x="234" y="35"/>
                </a:cubicBezTo>
                <a:cubicBezTo>
                  <a:pt x="234" y="39"/>
                  <a:pt x="235" y="43"/>
                  <a:pt x="235" y="47"/>
                </a:cubicBezTo>
                <a:cubicBezTo>
                  <a:pt x="236" y="51"/>
                  <a:pt x="236" y="55"/>
                  <a:pt x="240" y="58"/>
                </a:cubicBezTo>
                <a:cubicBezTo>
                  <a:pt x="241" y="59"/>
                  <a:pt x="242" y="59"/>
                  <a:pt x="244" y="59"/>
                </a:cubicBezTo>
                <a:cubicBezTo>
                  <a:pt x="244" y="60"/>
                  <a:pt x="245" y="58"/>
                  <a:pt x="245" y="57"/>
                </a:cubicBezTo>
                <a:cubicBezTo>
                  <a:pt x="246" y="56"/>
                  <a:pt x="245" y="54"/>
                  <a:pt x="246" y="53"/>
                </a:cubicBezTo>
                <a:cubicBezTo>
                  <a:pt x="246" y="51"/>
                  <a:pt x="247" y="50"/>
                  <a:pt x="248" y="49"/>
                </a:cubicBezTo>
                <a:cubicBezTo>
                  <a:pt x="249" y="50"/>
                  <a:pt x="251" y="51"/>
                  <a:pt x="251" y="52"/>
                </a:cubicBezTo>
                <a:cubicBezTo>
                  <a:pt x="251" y="68"/>
                  <a:pt x="254" y="82"/>
                  <a:pt x="260" y="97"/>
                </a:cubicBezTo>
                <a:cubicBezTo>
                  <a:pt x="261" y="99"/>
                  <a:pt x="261" y="103"/>
                  <a:pt x="261" y="106"/>
                </a:cubicBezTo>
                <a:cubicBezTo>
                  <a:pt x="262" y="107"/>
                  <a:pt x="262" y="109"/>
                  <a:pt x="263" y="110"/>
                </a:cubicBezTo>
                <a:cubicBezTo>
                  <a:pt x="264" y="111"/>
                  <a:pt x="266" y="111"/>
                  <a:pt x="268" y="111"/>
                </a:cubicBezTo>
                <a:cubicBezTo>
                  <a:pt x="269" y="111"/>
                  <a:pt x="270" y="109"/>
                  <a:pt x="270" y="108"/>
                </a:cubicBezTo>
                <a:cubicBezTo>
                  <a:pt x="270" y="103"/>
                  <a:pt x="269" y="98"/>
                  <a:pt x="269" y="93"/>
                </a:cubicBezTo>
                <a:cubicBezTo>
                  <a:pt x="268" y="90"/>
                  <a:pt x="267" y="87"/>
                  <a:pt x="267" y="84"/>
                </a:cubicBezTo>
                <a:cubicBezTo>
                  <a:pt x="267" y="78"/>
                  <a:pt x="262" y="73"/>
                  <a:pt x="265" y="66"/>
                </a:cubicBezTo>
                <a:cubicBezTo>
                  <a:pt x="273" y="70"/>
                  <a:pt x="271" y="77"/>
                  <a:pt x="273" y="83"/>
                </a:cubicBezTo>
                <a:cubicBezTo>
                  <a:pt x="274" y="87"/>
                  <a:pt x="275" y="92"/>
                  <a:pt x="276" y="96"/>
                </a:cubicBezTo>
                <a:cubicBezTo>
                  <a:pt x="277" y="99"/>
                  <a:pt x="278" y="100"/>
                  <a:pt x="282" y="100"/>
                </a:cubicBezTo>
                <a:cubicBezTo>
                  <a:pt x="285" y="99"/>
                  <a:pt x="286" y="101"/>
                  <a:pt x="287" y="104"/>
                </a:cubicBezTo>
                <a:cubicBezTo>
                  <a:pt x="287" y="107"/>
                  <a:pt x="287" y="110"/>
                  <a:pt x="287" y="113"/>
                </a:cubicBezTo>
                <a:cubicBezTo>
                  <a:pt x="286" y="127"/>
                  <a:pt x="288" y="141"/>
                  <a:pt x="292" y="155"/>
                </a:cubicBezTo>
                <a:cubicBezTo>
                  <a:pt x="293" y="159"/>
                  <a:pt x="294" y="164"/>
                  <a:pt x="295" y="169"/>
                </a:cubicBezTo>
                <a:cubicBezTo>
                  <a:pt x="295" y="169"/>
                  <a:pt x="292" y="171"/>
                  <a:pt x="292" y="170"/>
                </a:cubicBezTo>
                <a:cubicBezTo>
                  <a:pt x="288" y="168"/>
                  <a:pt x="287" y="170"/>
                  <a:pt x="287" y="173"/>
                </a:cubicBezTo>
                <a:cubicBezTo>
                  <a:pt x="288" y="179"/>
                  <a:pt x="288" y="185"/>
                  <a:pt x="289" y="191"/>
                </a:cubicBezTo>
                <a:cubicBezTo>
                  <a:pt x="290" y="196"/>
                  <a:pt x="290" y="201"/>
                  <a:pt x="285" y="205"/>
                </a:cubicBezTo>
                <a:cubicBezTo>
                  <a:pt x="283" y="206"/>
                  <a:pt x="282" y="209"/>
                  <a:pt x="282" y="211"/>
                </a:cubicBezTo>
                <a:cubicBezTo>
                  <a:pt x="282" y="216"/>
                  <a:pt x="281" y="221"/>
                  <a:pt x="282" y="226"/>
                </a:cubicBezTo>
                <a:cubicBezTo>
                  <a:pt x="283" y="235"/>
                  <a:pt x="280" y="242"/>
                  <a:pt x="277" y="250"/>
                </a:cubicBezTo>
                <a:cubicBezTo>
                  <a:pt x="277" y="250"/>
                  <a:pt x="275" y="251"/>
                  <a:pt x="275" y="251"/>
                </a:cubicBezTo>
                <a:cubicBezTo>
                  <a:pt x="274" y="251"/>
                  <a:pt x="273" y="250"/>
                  <a:pt x="272" y="250"/>
                </a:cubicBezTo>
                <a:cubicBezTo>
                  <a:pt x="271" y="247"/>
                  <a:pt x="271" y="244"/>
                  <a:pt x="270" y="242"/>
                </a:cubicBezTo>
                <a:cubicBezTo>
                  <a:pt x="266" y="242"/>
                  <a:pt x="267" y="244"/>
                  <a:pt x="266" y="246"/>
                </a:cubicBezTo>
                <a:cubicBezTo>
                  <a:pt x="266" y="250"/>
                  <a:pt x="264" y="254"/>
                  <a:pt x="260" y="256"/>
                </a:cubicBezTo>
                <a:cubicBezTo>
                  <a:pt x="251" y="261"/>
                  <a:pt x="247" y="269"/>
                  <a:pt x="243" y="278"/>
                </a:cubicBezTo>
                <a:cubicBezTo>
                  <a:pt x="240" y="283"/>
                  <a:pt x="239" y="289"/>
                  <a:pt x="232" y="289"/>
                </a:cubicBezTo>
                <a:cubicBezTo>
                  <a:pt x="230" y="289"/>
                  <a:pt x="228" y="293"/>
                  <a:pt x="227" y="295"/>
                </a:cubicBezTo>
                <a:cubicBezTo>
                  <a:pt x="224" y="298"/>
                  <a:pt x="222" y="302"/>
                  <a:pt x="219" y="305"/>
                </a:cubicBezTo>
                <a:cubicBezTo>
                  <a:pt x="214" y="310"/>
                  <a:pt x="212" y="309"/>
                  <a:pt x="210" y="302"/>
                </a:cubicBezTo>
                <a:cubicBezTo>
                  <a:pt x="209" y="299"/>
                  <a:pt x="207" y="298"/>
                  <a:pt x="204" y="298"/>
                </a:cubicBezTo>
                <a:cubicBezTo>
                  <a:pt x="202" y="299"/>
                  <a:pt x="199" y="299"/>
                  <a:pt x="197" y="300"/>
                </a:cubicBezTo>
                <a:cubicBezTo>
                  <a:pt x="194" y="302"/>
                  <a:pt x="191" y="302"/>
                  <a:pt x="187" y="300"/>
                </a:cubicBezTo>
                <a:cubicBezTo>
                  <a:pt x="183" y="298"/>
                  <a:pt x="180" y="299"/>
                  <a:pt x="177" y="303"/>
                </a:cubicBezTo>
                <a:cubicBezTo>
                  <a:pt x="175" y="306"/>
                  <a:pt x="173" y="308"/>
                  <a:pt x="170" y="310"/>
                </a:cubicBezTo>
                <a:cubicBezTo>
                  <a:pt x="168" y="312"/>
                  <a:pt x="164" y="314"/>
                  <a:pt x="161" y="314"/>
                </a:cubicBezTo>
                <a:cubicBezTo>
                  <a:pt x="157" y="313"/>
                  <a:pt x="160" y="308"/>
                  <a:pt x="159" y="305"/>
                </a:cubicBezTo>
                <a:cubicBezTo>
                  <a:pt x="159" y="304"/>
                  <a:pt x="158" y="304"/>
                  <a:pt x="158" y="302"/>
                </a:cubicBezTo>
                <a:cubicBezTo>
                  <a:pt x="154" y="303"/>
                  <a:pt x="150" y="303"/>
                  <a:pt x="146" y="304"/>
                </a:cubicBezTo>
                <a:cubicBezTo>
                  <a:pt x="139" y="305"/>
                  <a:pt x="133" y="303"/>
                  <a:pt x="129" y="297"/>
                </a:cubicBezTo>
                <a:cubicBezTo>
                  <a:pt x="126" y="293"/>
                  <a:pt x="123" y="288"/>
                  <a:pt x="119" y="284"/>
                </a:cubicBezTo>
                <a:cubicBezTo>
                  <a:pt x="117" y="280"/>
                  <a:pt x="114" y="277"/>
                  <a:pt x="111" y="273"/>
                </a:cubicBezTo>
                <a:cubicBezTo>
                  <a:pt x="108" y="271"/>
                  <a:pt x="105" y="271"/>
                  <a:pt x="104" y="273"/>
                </a:cubicBezTo>
                <a:cubicBezTo>
                  <a:pt x="103" y="275"/>
                  <a:pt x="103" y="278"/>
                  <a:pt x="105" y="280"/>
                </a:cubicBezTo>
                <a:cubicBezTo>
                  <a:pt x="108" y="283"/>
                  <a:pt x="111" y="286"/>
                  <a:pt x="114" y="290"/>
                </a:cubicBezTo>
                <a:cubicBezTo>
                  <a:pt x="117" y="292"/>
                  <a:pt x="117" y="295"/>
                  <a:pt x="114" y="298"/>
                </a:cubicBezTo>
                <a:cubicBezTo>
                  <a:pt x="105" y="310"/>
                  <a:pt x="105" y="310"/>
                  <a:pt x="95" y="298"/>
                </a:cubicBezTo>
                <a:cubicBezTo>
                  <a:pt x="89" y="292"/>
                  <a:pt x="83" y="285"/>
                  <a:pt x="77" y="279"/>
                </a:cubicBezTo>
                <a:cubicBezTo>
                  <a:pt x="76" y="277"/>
                  <a:pt x="74" y="276"/>
                  <a:pt x="70" y="273"/>
                </a:cubicBezTo>
                <a:cubicBezTo>
                  <a:pt x="71" y="280"/>
                  <a:pt x="72" y="284"/>
                  <a:pt x="72" y="289"/>
                </a:cubicBezTo>
                <a:cubicBezTo>
                  <a:pt x="72" y="293"/>
                  <a:pt x="68" y="295"/>
                  <a:pt x="65" y="293"/>
                </a:cubicBezTo>
                <a:cubicBezTo>
                  <a:pt x="58" y="289"/>
                  <a:pt x="53" y="284"/>
                  <a:pt x="48" y="277"/>
                </a:cubicBezTo>
                <a:cubicBezTo>
                  <a:pt x="43" y="268"/>
                  <a:pt x="38" y="259"/>
                  <a:pt x="30" y="252"/>
                </a:cubicBezTo>
                <a:cubicBezTo>
                  <a:pt x="28" y="249"/>
                  <a:pt x="27" y="245"/>
                  <a:pt x="25" y="242"/>
                </a:cubicBezTo>
                <a:cubicBezTo>
                  <a:pt x="22" y="234"/>
                  <a:pt x="19" y="225"/>
                  <a:pt x="13" y="218"/>
                </a:cubicBezTo>
                <a:cubicBezTo>
                  <a:pt x="11" y="217"/>
                  <a:pt x="11" y="214"/>
                  <a:pt x="10" y="211"/>
                </a:cubicBezTo>
                <a:cubicBezTo>
                  <a:pt x="9" y="200"/>
                  <a:pt x="9" y="188"/>
                  <a:pt x="8" y="177"/>
                </a:cubicBezTo>
                <a:cubicBezTo>
                  <a:pt x="7" y="174"/>
                  <a:pt x="7" y="171"/>
                  <a:pt x="6" y="169"/>
                </a:cubicBezTo>
                <a:cubicBezTo>
                  <a:pt x="0" y="164"/>
                  <a:pt x="2" y="159"/>
                  <a:pt x="3" y="153"/>
                </a:cubicBezTo>
                <a:cubicBezTo>
                  <a:pt x="6" y="137"/>
                  <a:pt x="8" y="121"/>
                  <a:pt x="11" y="105"/>
                </a:cubicBezTo>
                <a:cubicBezTo>
                  <a:pt x="12" y="98"/>
                  <a:pt x="15" y="92"/>
                  <a:pt x="17" y="86"/>
                </a:cubicBezTo>
                <a:cubicBezTo>
                  <a:pt x="18" y="84"/>
                  <a:pt x="20" y="81"/>
                  <a:pt x="23" y="83"/>
                </a:cubicBezTo>
                <a:cubicBezTo>
                  <a:pt x="24" y="83"/>
                  <a:pt x="25" y="86"/>
                  <a:pt x="25" y="88"/>
                </a:cubicBezTo>
                <a:cubicBezTo>
                  <a:pt x="26" y="93"/>
                  <a:pt x="26" y="99"/>
                  <a:pt x="26" y="104"/>
                </a:cubicBezTo>
                <a:cubicBezTo>
                  <a:pt x="26" y="105"/>
                  <a:pt x="27" y="106"/>
                  <a:pt x="28" y="106"/>
                </a:cubicBezTo>
                <a:cubicBezTo>
                  <a:pt x="29" y="106"/>
                  <a:pt x="30" y="105"/>
                  <a:pt x="30" y="104"/>
                </a:cubicBezTo>
                <a:cubicBezTo>
                  <a:pt x="31" y="103"/>
                  <a:pt x="32" y="101"/>
                  <a:pt x="33" y="99"/>
                </a:cubicBezTo>
                <a:cubicBezTo>
                  <a:pt x="34" y="95"/>
                  <a:pt x="35" y="90"/>
                  <a:pt x="37" y="86"/>
                </a:cubicBezTo>
                <a:cubicBezTo>
                  <a:pt x="39" y="78"/>
                  <a:pt x="41" y="71"/>
                  <a:pt x="47" y="65"/>
                </a:cubicBezTo>
                <a:cubicBezTo>
                  <a:pt x="51" y="61"/>
                  <a:pt x="51" y="55"/>
                  <a:pt x="53" y="51"/>
                </a:cubicBezTo>
                <a:cubicBezTo>
                  <a:pt x="55" y="47"/>
                  <a:pt x="57" y="44"/>
                  <a:pt x="62" y="43"/>
                </a:cubicBezTo>
                <a:cubicBezTo>
                  <a:pt x="65" y="42"/>
                  <a:pt x="68" y="40"/>
                  <a:pt x="72" y="38"/>
                </a:cubicBezTo>
                <a:close/>
                <a:moveTo>
                  <a:pt x="72" y="38"/>
                </a:moveTo>
                <a:cubicBezTo>
                  <a:pt x="70" y="41"/>
                  <a:pt x="68" y="45"/>
                  <a:pt x="66" y="49"/>
                </a:cubicBezTo>
                <a:cubicBezTo>
                  <a:pt x="64" y="53"/>
                  <a:pt x="62" y="57"/>
                  <a:pt x="60" y="62"/>
                </a:cubicBezTo>
                <a:cubicBezTo>
                  <a:pt x="60" y="62"/>
                  <a:pt x="60" y="64"/>
                  <a:pt x="61" y="64"/>
                </a:cubicBezTo>
                <a:cubicBezTo>
                  <a:pt x="61" y="65"/>
                  <a:pt x="63" y="65"/>
                  <a:pt x="63" y="65"/>
                </a:cubicBezTo>
                <a:cubicBezTo>
                  <a:pt x="71" y="58"/>
                  <a:pt x="78" y="50"/>
                  <a:pt x="79" y="39"/>
                </a:cubicBezTo>
                <a:cubicBezTo>
                  <a:pt x="80" y="36"/>
                  <a:pt x="78" y="35"/>
                  <a:pt x="76" y="36"/>
                </a:cubicBezTo>
                <a:cubicBezTo>
                  <a:pt x="74" y="36"/>
                  <a:pt x="73" y="37"/>
                  <a:pt x="72" y="38"/>
                </a:cubicBezTo>
                <a:close/>
                <a:moveTo>
                  <a:pt x="122" y="43"/>
                </a:moveTo>
                <a:cubicBezTo>
                  <a:pt x="122" y="43"/>
                  <a:pt x="122" y="43"/>
                  <a:pt x="122" y="43"/>
                </a:cubicBezTo>
                <a:close/>
                <a:moveTo>
                  <a:pt x="122" y="43"/>
                </a:moveTo>
                <a:cubicBezTo>
                  <a:pt x="123" y="43"/>
                  <a:pt x="125" y="43"/>
                  <a:pt x="126" y="42"/>
                </a:cubicBezTo>
                <a:cubicBezTo>
                  <a:pt x="130" y="35"/>
                  <a:pt x="134" y="28"/>
                  <a:pt x="138" y="21"/>
                </a:cubicBezTo>
                <a:cubicBezTo>
                  <a:pt x="140" y="17"/>
                  <a:pt x="137" y="14"/>
                  <a:pt x="134" y="12"/>
                </a:cubicBezTo>
                <a:cubicBezTo>
                  <a:pt x="132" y="11"/>
                  <a:pt x="130" y="11"/>
                  <a:pt x="129" y="13"/>
                </a:cubicBezTo>
                <a:cubicBezTo>
                  <a:pt x="126" y="21"/>
                  <a:pt x="123" y="30"/>
                  <a:pt x="120" y="38"/>
                </a:cubicBezTo>
                <a:cubicBezTo>
                  <a:pt x="120" y="39"/>
                  <a:pt x="120" y="40"/>
                  <a:pt x="120" y="41"/>
                </a:cubicBezTo>
                <a:cubicBezTo>
                  <a:pt x="120" y="42"/>
                  <a:pt x="121" y="42"/>
                  <a:pt x="122" y="43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ubicBezTo>
                  <a:pt x="10" y="171"/>
                  <a:pt x="11" y="175"/>
                  <a:pt x="11" y="180"/>
                </a:cubicBezTo>
                <a:cubicBezTo>
                  <a:pt x="11" y="181"/>
                  <a:pt x="13" y="182"/>
                  <a:pt x="14" y="182"/>
                </a:cubicBezTo>
                <a:cubicBezTo>
                  <a:pt x="14" y="183"/>
                  <a:pt x="16" y="181"/>
                  <a:pt x="16" y="181"/>
                </a:cubicBezTo>
                <a:cubicBezTo>
                  <a:pt x="17" y="172"/>
                  <a:pt x="19" y="164"/>
                  <a:pt x="20" y="156"/>
                </a:cubicBezTo>
                <a:cubicBezTo>
                  <a:pt x="20" y="153"/>
                  <a:pt x="20" y="150"/>
                  <a:pt x="16" y="149"/>
                </a:cubicBezTo>
                <a:cubicBezTo>
                  <a:pt x="13" y="148"/>
                  <a:pt x="11" y="151"/>
                  <a:pt x="10" y="156"/>
                </a:cubicBezTo>
                <a:cubicBezTo>
                  <a:pt x="10" y="159"/>
                  <a:pt x="10" y="163"/>
                  <a:pt x="10" y="166"/>
                </a:cubicBezTo>
                <a:close/>
                <a:moveTo>
                  <a:pt x="174" y="34"/>
                </a:moveTo>
                <a:cubicBezTo>
                  <a:pt x="174" y="34"/>
                  <a:pt x="174" y="34"/>
                  <a:pt x="174" y="34"/>
                </a:cubicBezTo>
                <a:close/>
                <a:moveTo>
                  <a:pt x="174" y="34"/>
                </a:moveTo>
                <a:cubicBezTo>
                  <a:pt x="171" y="39"/>
                  <a:pt x="165" y="41"/>
                  <a:pt x="167" y="46"/>
                </a:cubicBezTo>
                <a:cubicBezTo>
                  <a:pt x="168" y="50"/>
                  <a:pt x="170" y="54"/>
                  <a:pt x="173" y="58"/>
                </a:cubicBezTo>
                <a:cubicBezTo>
                  <a:pt x="173" y="59"/>
                  <a:pt x="176" y="59"/>
                  <a:pt x="176" y="59"/>
                </a:cubicBezTo>
                <a:cubicBezTo>
                  <a:pt x="179" y="56"/>
                  <a:pt x="182" y="53"/>
                  <a:pt x="184" y="50"/>
                </a:cubicBezTo>
                <a:cubicBezTo>
                  <a:pt x="184" y="47"/>
                  <a:pt x="182" y="44"/>
                  <a:pt x="181" y="42"/>
                </a:cubicBezTo>
                <a:cubicBezTo>
                  <a:pt x="179" y="39"/>
                  <a:pt x="177" y="37"/>
                  <a:pt x="174" y="34"/>
                </a:cubicBezTo>
                <a:close/>
                <a:moveTo>
                  <a:pt x="45" y="236"/>
                </a:moveTo>
                <a:cubicBezTo>
                  <a:pt x="45" y="236"/>
                  <a:pt x="45" y="236"/>
                  <a:pt x="45" y="236"/>
                </a:cubicBezTo>
                <a:close/>
                <a:moveTo>
                  <a:pt x="45" y="236"/>
                </a:moveTo>
                <a:cubicBezTo>
                  <a:pt x="44" y="234"/>
                  <a:pt x="44" y="230"/>
                  <a:pt x="43" y="226"/>
                </a:cubicBezTo>
                <a:cubicBezTo>
                  <a:pt x="42" y="223"/>
                  <a:pt x="38" y="219"/>
                  <a:pt x="37" y="220"/>
                </a:cubicBezTo>
                <a:cubicBezTo>
                  <a:pt x="35" y="222"/>
                  <a:pt x="34" y="224"/>
                  <a:pt x="34" y="227"/>
                </a:cubicBezTo>
                <a:cubicBezTo>
                  <a:pt x="30" y="235"/>
                  <a:pt x="35" y="241"/>
                  <a:pt x="41" y="246"/>
                </a:cubicBezTo>
                <a:cubicBezTo>
                  <a:pt x="41" y="247"/>
                  <a:pt x="44" y="246"/>
                  <a:pt x="44" y="245"/>
                </a:cubicBezTo>
                <a:cubicBezTo>
                  <a:pt x="44" y="243"/>
                  <a:pt x="44" y="240"/>
                  <a:pt x="45" y="236"/>
                </a:cubicBezTo>
                <a:close/>
                <a:moveTo>
                  <a:pt x="22" y="94"/>
                </a:moveTo>
                <a:cubicBezTo>
                  <a:pt x="22" y="94"/>
                  <a:pt x="22" y="94"/>
                  <a:pt x="22" y="94"/>
                </a:cubicBezTo>
                <a:close/>
                <a:moveTo>
                  <a:pt x="22" y="94"/>
                </a:moveTo>
                <a:cubicBezTo>
                  <a:pt x="19" y="107"/>
                  <a:pt x="14" y="120"/>
                  <a:pt x="15" y="135"/>
                </a:cubicBezTo>
                <a:cubicBezTo>
                  <a:pt x="19" y="131"/>
                  <a:pt x="21" y="128"/>
                  <a:pt x="21" y="124"/>
                </a:cubicBezTo>
                <a:cubicBezTo>
                  <a:pt x="24" y="114"/>
                  <a:pt x="24" y="104"/>
                  <a:pt x="22" y="94"/>
                </a:cubicBezTo>
                <a:close/>
                <a:moveTo>
                  <a:pt x="65" y="283"/>
                </a:moveTo>
                <a:cubicBezTo>
                  <a:pt x="65" y="283"/>
                  <a:pt x="65" y="283"/>
                  <a:pt x="65" y="283"/>
                </a:cubicBezTo>
                <a:close/>
                <a:moveTo>
                  <a:pt x="65" y="283"/>
                </a:moveTo>
                <a:cubicBezTo>
                  <a:pt x="64" y="275"/>
                  <a:pt x="62" y="269"/>
                  <a:pt x="59" y="264"/>
                </a:cubicBezTo>
                <a:cubicBezTo>
                  <a:pt x="56" y="258"/>
                  <a:pt x="51" y="255"/>
                  <a:pt x="49" y="258"/>
                </a:cubicBezTo>
                <a:cubicBezTo>
                  <a:pt x="47" y="262"/>
                  <a:pt x="51" y="264"/>
                  <a:pt x="52" y="267"/>
                </a:cubicBezTo>
                <a:cubicBezTo>
                  <a:pt x="55" y="272"/>
                  <a:pt x="58" y="277"/>
                  <a:pt x="65" y="283"/>
                </a:cubicBezTo>
                <a:close/>
                <a:moveTo>
                  <a:pt x="79" y="86"/>
                </a:moveTo>
                <a:cubicBezTo>
                  <a:pt x="79" y="86"/>
                  <a:pt x="79" y="86"/>
                  <a:pt x="79" y="86"/>
                </a:cubicBezTo>
                <a:close/>
                <a:moveTo>
                  <a:pt x="79" y="86"/>
                </a:moveTo>
                <a:cubicBezTo>
                  <a:pt x="85" y="76"/>
                  <a:pt x="88" y="69"/>
                  <a:pt x="91" y="61"/>
                </a:cubicBezTo>
                <a:cubicBezTo>
                  <a:pt x="91" y="60"/>
                  <a:pt x="91" y="60"/>
                  <a:pt x="90" y="60"/>
                </a:cubicBezTo>
                <a:cubicBezTo>
                  <a:pt x="90" y="59"/>
                  <a:pt x="88" y="59"/>
                  <a:pt x="88" y="59"/>
                </a:cubicBezTo>
                <a:cubicBezTo>
                  <a:pt x="82" y="66"/>
                  <a:pt x="76" y="73"/>
                  <a:pt x="79" y="86"/>
                </a:cubicBezTo>
                <a:close/>
                <a:moveTo>
                  <a:pt x="191" y="68"/>
                </a:moveTo>
                <a:cubicBezTo>
                  <a:pt x="191" y="68"/>
                  <a:pt x="191" y="68"/>
                  <a:pt x="191" y="68"/>
                </a:cubicBezTo>
                <a:close/>
                <a:moveTo>
                  <a:pt x="191" y="68"/>
                </a:moveTo>
                <a:cubicBezTo>
                  <a:pt x="191" y="71"/>
                  <a:pt x="191" y="73"/>
                  <a:pt x="192" y="75"/>
                </a:cubicBezTo>
                <a:cubicBezTo>
                  <a:pt x="192" y="76"/>
                  <a:pt x="194" y="77"/>
                  <a:pt x="195" y="78"/>
                </a:cubicBezTo>
                <a:cubicBezTo>
                  <a:pt x="196" y="76"/>
                  <a:pt x="197" y="75"/>
                  <a:pt x="198" y="74"/>
                </a:cubicBezTo>
                <a:cubicBezTo>
                  <a:pt x="198" y="73"/>
                  <a:pt x="199" y="72"/>
                  <a:pt x="199" y="71"/>
                </a:cubicBezTo>
                <a:cubicBezTo>
                  <a:pt x="198" y="70"/>
                  <a:pt x="198" y="68"/>
                  <a:pt x="197" y="67"/>
                </a:cubicBezTo>
                <a:cubicBezTo>
                  <a:pt x="197" y="66"/>
                  <a:pt x="195" y="64"/>
                  <a:pt x="194" y="65"/>
                </a:cubicBezTo>
                <a:cubicBezTo>
                  <a:pt x="193" y="65"/>
                  <a:pt x="192" y="67"/>
                  <a:pt x="191" y="68"/>
                </a:cubicBezTo>
                <a:close/>
                <a:moveTo>
                  <a:pt x="29" y="176"/>
                </a:moveTo>
                <a:cubicBezTo>
                  <a:pt x="29" y="176"/>
                  <a:pt x="29" y="176"/>
                  <a:pt x="29" y="176"/>
                </a:cubicBezTo>
                <a:close/>
                <a:moveTo>
                  <a:pt x="29" y="176"/>
                </a:moveTo>
                <a:cubicBezTo>
                  <a:pt x="33" y="168"/>
                  <a:pt x="34" y="164"/>
                  <a:pt x="34" y="159"/>
                </a:cubicBezTo>
                <a:cubicBezTo>
                  <a:pt x="34" y="158"/>
                  <a:pt x="33" y="157"/>
                  <a:pt x="33" y="157"/>
                </a:cubicBezTo>
                <a:cubicBezTo>
                  <a:pt x="32" y="157"/>
                  <a:pt x="31" y="157"/>
                  <a:pt x="30" y="158"/>
                </a:cubicBezTo>
                <a:cubicBezTo>
                  <a:pt x="28" y="163"/>
                  <a:pt x="28" y="169"/>
                  <a:pt x="29" y="176"/>
                </a:cubicBezTo>
                <a:close/>
                <a:moveTo>
                  <a:pt x="143" y="45"/>
                </a:moveTo>
                <a:cubicBezTo>
                  <a:pt x="143" y="45"/>
                  <a:pt x="143" y="45"/>
                  <a:pt x="143" y="45"/>
                </a:cubicBezTo>
                <a:close/>
                <a:moveTo>
                  <a:pt x="143" y="45"/>
                </a:moveTo>
                <a:cubicBezTo>
                  <a:pt x="143" y="44"/>
                  <a:pt x="142" y="43"/>
                  <a:pt x="142" y="42"/>
                </a:cubicBezTo>
                <a:cubicBezTo>
                  <a:pt x="142" y="41"/>
                  <a:pt x="141" y="41"/>
                  <a:pt x="141" y="41"/>
                </a:cubicBezTo>
                <a:cubicBezTo>
                  <a:pt x="140" y="41"/>
                  <a:pt x="139" y="41"/>
                  <a:pt x="138" y="41"/>
                </a:cubicBezTo>
                <a:cubicBezTo>
                  <a:pt x="137" y="43"/>
                  <a:pt x="136" y="45"/>
                  <a:pt x="136" y="47"/>
                </a:cubicBezTo>
                <a:cubicBezTo>
                  <a:pt x="135" y="49"/>
                  <a:pt x="138" y="55"/>
                  <a:pt x="140" y="54"/>
                </a:cubicBezTo>
                <a:cubicBezTo>
                  <a:pt x="141" y="52"/>
                  <a:pt x="142" y="50"/>
                  <a:pt x="143" y="47"/>
                </a:cubicBezTo>
                <a:cubicBezTo>
                  <a:pt x="143" y="47"/>
                  <a:pt x="143" y="46"/>
                  <a:pt x="143" y="45"/>
                </a:cubicBezTo>
                <a:close/>
                <a:moveTo>
                  <a:pt x="112" y="61"/>
                </a:moveTo>
                <a:cubicBezTo>
                  <a:pt x="112" y="61"/>
                  <a:pt x="112" y="61"/>
                  <a:pt x="112" y="61"/>
                </a:cubicBezTo>
                <a:close/>
                <a:moveTo>
                  <a:pt x="112" y="61"/>
                </a:moveTo>
                <a:cubicBezTo>
                  <a:pt x="112" y="62"/>
                  <a:pt x="111" y="62"/>
                  <a:pt x="111" y="63"/>
                </a:cubicBezTo>
                <a:cubicBezTo>
                  <a:pt x="112" y="64"/>
                  <a:pt x="112" y="65"/>
                  <a:pt x="113" y="65"/>
                </a:cubicBezTo>
                <a:cubicBezTo>
                  <a:pt x="113" y="65"/>
                  <a:pt x="115" y="65"/>
                  <a:pt x="115" y="64"/>
                </a:cubicBezTo>
                <a:cubicBezTo>
                  <a:pt x="118" y="62"/>
                  <a:pt x="119" y="58"/>
                  <a:pt x="117" y="55"/>
                </a:cubicBezTo>
                <a:cubicBezTo>
                  <a:pt x="117" y="55"/>
                  <a:pt x="116" y="54"/>
                  <a:pt x="116" y="54"/>
                </a:cubicBezTo>
                <a:cubicBezTo>
                  <a:pt x="115" y="56"/>
                  <a:pt x="113" y="59"/>
                  <a:pt x="112" y="61"/>
                </a:cubicBezTo>
                <a:close/>
                <a:moveTo>
                  <a:pt x="22" y="198"/>
                </a:moveTo>
                <a:cubicBezTo>
                  <a:pt x="22" y="198"/>
                  <a:pt x="22" y="198"/>
                  <a:pt x="22" y="198"/>
                </a:cubicBezTo>
                <a:close/>
                <a:moveTo>
                  <a:pt x="22" y="198"/>
                </a:moveTo>
                <a:cubicBezTo>
                  <a:pt x="20" y="203"/>
                  <a:pt x="18" y="208"/>
                  <a:pt x="22" y="215"/>
                </a:cubicBezTo>
                <a:cubicBezTo>
                  <a:pt x="22" y="208"/>
                  <a:pt x="22" y="203"/>
                  <a:pt x="22" y="198"/>
                </a:cubicBezTo>
                <a:close/>
                <a:moveTo>
                  <a:pt x="111" y="40"/>
                </a:moveTo>
                <a:cubicBezTo>
                  <a:pt x="111" y="40"/>
                  <a:pt x="111" y="40"/>
                  <a:pt x="111" y="40"/>
                </a:cubicBezTo>
                <a:close/>
                <a:moveTo>
                  <a:pt x="111" y="40"/>
                </a:moveTo>
                <a:cubicBezTo>
                  <a:pt x="115" y="39"/>
                  <a:pt x="117" y="35"/>
                  <a:pt x="116" y="32"/>
                </a:cubicBezTo>
                <a:cubicBezTo>
                  <a:pt x="116" y="32"/>
                  <a:pt x="116" y="31"/>
                  <a:pt x="115" y="31"/>
                </a:cubicBezTo>
                <a:cubicBezTo>
                  <a:pt x="112" y="32"/>
                  <a:pt x="111" y="34"/>
                  <a:pt x="109" y="37"/>
                </a:cubicBezTo>
                <a:cubicBezTo>
                  <a:pt x="109" y="38"/>
                  <a:pt x="110" y="39"/>
                  <a:pt x="110" y="40"/>
                </a:cubicBezTo>
                <a:cubicBezTo>
                  <a:pt x="110" y="40"/>
                  <a:pt x="111" y="40"/>
                  <a:pt x="111" y="40"/>
                </a:cubicBezTo>
                <a:close/>
                <a:moveTo>
                  <a:pt x="41" y="208"/>
                </a:moveTo>
                <a:cubicBezTo>
                  <a:pt x="41" y="208"/>
                  <a:pt x="41" y="208"/>
                  <a:pt x="41" y="208"/>
                </a:cubicBezTo>
                <a:close/>
                <a:moveTo>
                  <a:pt x="41" y="208"/>
                </a:moveTo>
                <a:cubicBezTo>
                  <a:pt x="41" y="209"/>
                  <a:pt x="41" y="210"/>
                  <a:pt x="42" y="212"/>
                </a:cubicBezTo>
                <a:cubicBezTo>
                  <a:pt x="43" y="212"/>
                  <a:pt x="44" y="213"/>
                  <a:pt x="45" y="213"/>
                </a:cubicBezTo>
                <a:cubicBezTo>
                  <a:pt x="45" y="213"/>
                  <a:pt x="46" y="211"/>
                  <a:pt x="46" y="211"/>
                </a:cubicBezTo>
                <a:cubicBezTo>
                  <a:pt x="46" y="209"/>
                  <a:pt x="45" y="208"/>
                  <a:pt x="44" y="207"/>
                </a:cubicBezTo>
                <a:cubicBezTo>
                  <a:pt x="44" y="206"/>
                  <a:pt x="43" y="206"/>
                  <a:pt x="42" y="205"/>
                </a:cubicBezTo>
                <a:cubicBezTo>
                  <a:pt x="42" y="206"/>
                  <a:pt x="41" y="207"/>
                  <a:pt x="41" y="208"/>
                </a:cubicBezTo>
                <a:close/>
                <a:moveTo>
                  <a:pt x="68" y="96"/>
                </a:moveTo>
                <a:cubicBezTo>
                  <a:pt x="68" y="96"/>
                  <a:pt x="68" y="96"/>
                  <a:pt x="68" y="96"/>
                </a:cubicBezTo>
                <a:close/>
                <a:moveTo>
                  <a:pt x="68" y="96"/>
                </a:moveTo>
                <a:cubicBezTo>
                  <a:pt x="69" y="95"/>
                  <a:pt x="71" y="94"/>
                  <a:pt x="71" y="93"/>
                </a:cubicBezTo>
                <a:cubicBezTo>
                  <a:pt x="71" y="92"/>
                  <a:pt x="70" y="90"/>
                  <a:pt x="70" y="89"/>
                </a:cubicBezTo>
                <a:cubicBezTo>
                  <a:pt x="69" y="91"/>
                  <a:pt x="67" y="92"/>
                  <a:pt x="66" y="94"/>
                </a:cubicBezTo>
                <a:cubicBezTo>
                  <a:pt x="66" y="94"/>
                  <a:pt x="68" y="95"/>
                  <a:pt x="68" y="96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reeform 25"/>
          <p:cNvSpPr>
            <a:spLocks noEditPoints="1"/>
          </p:cNvSpPr>
          <p:nvPr/>
        </p:nvSpPr>
        <p:spPr bwMode="auto">
          <a:xfrm>
            <a:off x="8429978" y="3275249"/>
            <a:ext cx="262466" cy="279634"/>
          </a:xfrm>
          <a:custGeom>
            <a:avLst/>
            <a:gdLst>
              <a:gd name="T0" fmla="*/ 87 w 295"/>
              <a:gd name="T1" fmla="*/ 29 h 314"/>
              <a:gd name="T2" fmla="*/ 100 w 295"/>
              <a:gd name="T3" fmla="*/ 32 h 314"/>
              <a:gd name="T4" fmla="*/ 147 w 295"/>
              <a:gd name="T5" fmla="*/ 20 h 314"/>
              <a:gd name="T6" fmla="*/ 166 w 295"/>
              <a:gd name="T7" fmla="*/ 20 h 314"/>
              <a:gd name="T8" fmla="*/ 187 w 295"/>
              <a:gd name="T9" fmla="*/ 29 h 314"/>
              <a:gd name="T10" fmla="*/ 201 w 295"/>
              <a:gd name="T11" fmla="*/ 35 h 314"/>
              <a:gd name="T12" fmla="*/ 229 w 295"/>
              <a:gd name="T13" fmla="*/ 35 h 314"/>
              <a:gd name="T14" fmla="*/ 240 w 295"/>
              <a:gd name="T15" fmla="*/ 58 h 314"/>
              <a:gd name="T16" fmla="*/ 248 w 295"/>
              <a:gd name="T17" fmla="*/ 49 h 314"/>
              <a:gd name="T18" fmla="*/ 263 w 295"/>
              <a:gd name="T19" fmla="*/ 110 h 314"/>
              <a:gd name="T20" fmla="*/ 267 w 295"/>
              <a:gd name="T21" fmla="*/ 84 h 314"/>
              <a:gd name="T22" fmla="*/ 282 w 295"/>
              <a:gd name="T23" fmla="*/ 100 h 314"/>
              <a:gd name="T24" fmla="*/ 295 w 295"/>
              <a:gd name="T25" fmla="*/ 169 h 314"/>
              <a:gd name="T26" fmla="*/ 285 w 295"/>
              <a:gd name="T27" fmla="*/ 205 h 314"/>
              <a:gd name="T28" fmla="*/ 275 w 295"/>
              <a:gd name="T29" fmla="*/ 251 h 314"/>
              <a:gd name="T30" fmla="*/ 260 w 295"/>
              <a:gd name="T31" fmla="*/ 256 h 314"/>
              <a:gd name="T32" fmla="*/ 219 w 295"/>
              <a:gd name="T33" fmla="*/ 305 h 314"/>
              <a:gd name="T34" fmla="*/ 187 w 295"/>
              <a:gd name="T35" fmla="*/ 300 h 314"/>
              <a:gd name="T36" fmla="*/ 159 w 295"/>
              <a:gd name="T37" fmla="*/ 305 h 314"/>
              <a:gd name="T38" fmla="*/ 119 w 295"/>
              <a:gd name="T39" fmla="*/ 284 h 314"/>
              <a:gd name="T40" fmla="*/ 114 w 295"/>
              <a:gd name="T41" fmla="*/ 290 h 314"/>
              <a:gd name="T42" fmla="*/ 70 w 295"/>
              <a:gd name="T43" fmla="*/ 273 h 314"/>
              <a:gd name="T44" fmla="*/ 30 w 295"/>
              <a:gd name="T45" fmla="*/ 252 h 314"/>
              <a:gd name="T46" fmla="*/ 8 w 295"/>
              <a:gd name="T47" fmla="*/ 177 h 314"/>
              <a:gd name="T48" fmla="*/ 17 w 295"/>
              <a:gd name="T49" fmla="*/ 86 h 314"/>
              <a:gd name="T50" fmla="*/ 28 w 295"/>
              <a:gd name="T51" fmla="*/ 106 h 314"/>
              <a:gd name="T52" fmla="*/ 47 w 295"/>
              <a:gd name="T53" fmla="*/ 65 h 314"/>
              <a:gd name="T54" fmla="*/ 72 w 295"/>
              <a:gd name="T55" fmla="*/ 38 h 314"/>
              <a:gd name="T56" fmla="*/ 63 w 295"/>
              <a:gd name="T57" fmla="*/ 65 h 314"/>
              <a:gd name="T58" fmla="*/ 122 w 295"/>
              <a:gd name="T59" fmla="*/ 43 h 314"/>
              <a:gd name="T60" fmla="*/ 138 w 295"/>
              <a:gd name="T61" fmla="*/ 21 h 314"/>
              <a:gd name="T62" fmla="*/ 120 w 295"/>
              <a:gd name="T63" fmla="*/ 41 h 314"/>
              <a:gd name="T64" fmla="*/ 10 w 295"/>
              <a:gd name="T65" fmla="*/ 166 h 314"/>
              <a:gd name="T66" fmla="*/ 16 w 295"/>
              <a:gd name="T67" fmla="*/ 181 h 314"/>
              <a:gd name="T68" fmla="*/ 10 w 295"/>
              <a:gd name="T69" fmla="*/ 166 h 314"/>
              <a:gd name="T70" fmla="*/ 167 w 295"/>
              <a:gd name="T71" fmla="*/ 46 h 314"/>
              <a:gd name="T72" fmla="*/ 181 w 295"/>
              <a:gd name="T73" fmla="*/ 42 h 314"/>
              <a:gd name="T74" fmla="*/ 45 w 295"/>
              <a:gd name="T75" fmla="*/ 236 h 314"/>
              <a:gd name="T76" fmla="*/ 41 w 295"/>
              <a:gd name="T77" fmla="*/ 246 h 314"/>
              <a:gd name="T78" fmla="*/ 22 w 295"/>
              <a:gd name="T79" fmla="*/ 94 h 314"/>
              <a:gd name="T80" fmla="*/ 22 w 295"/>
              <a:gd name="T81" fmla="*/ 94 h 314"/>
              <a:gd name="T82" fmla="*/ 59 w 295"/>
              <a:gd name="T83" fmla="*/ 264 h 314"/>
              <a:gd name="T84" fmla="*/ 79 w 295"/>
              <a:gd name="T85" fmla="*/ 86 h 314"/>
              <a:gd name="T86" fmla="*/ 90 w 295"/>
              <a:gd name="T87" fmla="*/ 60 h 314"/>
              <a:gd name="T88" fmla="*/ 191 w 295"/>
              <a:gd name="T89" fmla="*/ 68 h 314"/>
              <a:gd name="T90" fmla="*/ 198 w 295"/>
              <a:gd name="T91" fmla="*/ 74 h 314"/>
              <a:gd name="T92" fmla="*/ 191 w 295"/>
              <a:gd name="T93" fmla="*/ 68 h 314"/>
              <a:gd name="T94" fmla="*/ 34 w 295"/>
              <a:gd name="T95" fmla="*/ 159 h 314"/>
              <a:gd name="T96" fmla="*/ 143 w 295"/>
              <a:gd name="T97" fmla="*/ 45 h 314"/>
              <a:gd name="T98" fmla="*/ 141 w 295"/>
              <a:gd name="T99" fmla="*/ 41 h 314"/>
              <a:gd name="T100" fmla="*/ 143 w 295"/>
              <a:gd name="T101" fmla="*/ 47 h 314"/>
              <a:gd name="T102" fmla="*/ 112 w 295"/>
              <a:gd name="T103" fmla="*/ 61 h 314"/>
              <a:gd name="T104" fmla="*/ 117 w 295"/>
              <a:gd name="T105" fmla="*/ 55 h 314"/>
              <a:gd name="T106" fmla="*/ 22 w 295"/>
              <a:gd name="T107" fmla="*/ 198 h 314"/>
              <a:gd name="T108" fmla="*/ 111 w 295"/>
              <a:gd name="T109" fmla="*/ 40 h 314"/>
              <a:gd name="T110" fmla="*/ 115 w 295"/>
              <a:gd name="T111" fmla="*/ 31 h 314"/>
              <a:gd name="T112" fmla="*/ 41 w 295"/>
              <a:gd name="T113" fmla="*/ 208 h 314"/>
              <a:gd name="T114" fmla="*/ 45 w 295"/>
              <a:gd name="T115" fmla="*/ 213 h 314"/>
              <a:gd name="T116" fmla="*/ 41 w 295"/>
              <a:gd name="T117" fmla="*/ 208 h 314"/>
              <a:gd name="T118" fmla="*/ 71 w 295"/>
              <a:gd name="T119" fmla="*/ 93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95" h="314">
                <a:moveTo>
                  <a:pt x="72" y="38"/>
                </a:moveTo>
                <a:cubicBezTo>
                  <a:pt x="72" y="32"/>
                  <a:pt x="76" y="29"/>
                  <a:pt x="80" y="25"/>
                </a:cubicBezTo>
                <a:cubicBezTo>
                  <a:pt x="81" y="24"/>
                  <a:pt x="84" y="23"/>
                  <a:pt x="85" y="24"/>
                </a:cubicBezTo>
                <a:cubicBezTo>
                  <a:pt x="86" y="24"/>
                  <a:pt x="87" y="27"/>
                  <a:pt x="87" y="29"/>
                </a:cubicBezTo>
                <a:cubicBezTo>
                  <a:pt x="86" y="34"/>
                  <a:pt x="84" y="39"/>
                  <a:pt x="83" y="44"/>
                </a:cubicBezTo>
                <a:cubicBezTo>
                  <a:pt x="82" y="46"/>
                  <a:pt x="82" y="48"/>
                  <a:pt x="85" y="48"/>
                </a:cubicBezTo>
                <a:cubicBezTo>
                  <a:pt x="86" y="49"/>
                  <a:pt x="89" y="48"/>
                  <a:pt x="90" y="47"/>
                </a:cubicBezTo>
                <a:cubicBezTo>
                  <a:pt x="94" y="42"/>
                  <a:pt x="98" y="37"/>
                  <a:pt x="100" y="32"/>
                </a:cubicBezTo>
                <a:cubicBezTo>
                  <a:pt x="101" y="26"/>
                  <a:pt x="104" y="20"/>
                  <a:pt x="107" y="15"/>
                </a:cubicBezTo>
                <a:cubicBezTo>
                  <a:pt x="110" y="7"/>
                  <a:pt x="116" y="3"/>
                  <a:pt x="124" y="1"/>
                </a:cubicBezTo>
                <a:cubicBezTo>
                  <a:pt x="129" y="0"/>
                  <a:pt x="133" y="1"/>
                  <a:pt x="137" y="4"/>
                </a:cubicBezTo>
                <a:cubicBezTo>
                  <a:pt x="142" y="8"/>
                  <a:pt x="146" y="13"/>
                  <a:pt x="147" y="20"/>
                </a:cubicBezTo>
                <a:cubicBezTo>
                  <a:pt x="148" y="22"/>
                  <a:pt x="148" y="24"/>
                  <a:pt x="149" y="26"/>
                </a:cubicBezTo>
                <a:cubicBezTo>
                  <a:pt x="151" y="34"/>
                  <a:pt x="154" y="35"/>
                  <a:pt x="162" y="32"/>
                </a:cubicBezTo>
                <a:cubicBezTo>
                  <a:pt x="164" y="31"/>
                  <a:pt x="166" y="29"/>
                  <a:pt x="166" y="26"/>
                </a:cubicBezTo>
                <a:cubicBezTo>
                  <a:pt x="166" y="24"/>
                  <a:pt x="166" y="22"/>
                  <a:pt x="166" y="20"/>
                </a:cubicBezTo>
                <a:cubicBezTo>
                  <a:pt x="166" y="18"/>
                  <a:pt x="169" y="17"/>
                  <a:pt x="171" y="19"/>
                </a:cubicBezTo>
                <a:cubicBezTo>
                  <a:pt x="175" y="24"/>
                  <a:pt x="178" y="29"/>
                  <a:pt x="182" y="33"/>
                </a:cubicBezTo>
                <a:cubicBezTo>
                  <a:pt x="184" y="35"/>
                  <a:pt x="186" y="38"/>
                  <a:pt x="189" y="39"/>
                </a:cubicBezTo>
                <a:cubicBezTo>
                  <a:pt x="189" y="36"/>
                  <a:pt x="188" y="33"/>
                  <a:pt x="187" y="29"/>
                </a:cubicBezTo>
                <a:cubicBezTo>
                  <a:pt x="187" y="28"/>
                  <a:pt x="188" y="27"/>
                  <a:pt x="188" y="25"/>
                </a:cubicBezTo>
                <a:cubicBezTo>
                  <a:pt x="190" y="26"/>
                  <a:pt x="192" y="26"/>
                  <a:pt x="193" y="27"/>
                </a:cubicBezTo>
                <a:cubicBezTo>
                  <a:pt x="195" y="29"/>
                  <a:pt x="196" y="31"/>
                  <a:pt x="198" y="33"/>
                </a:cubicBezTo>
                <a:cubicBezTo>
                  <a:pt x="199" y="34"/>
                  <a:pt x="201" y="35"/>
                  <a:pt x="201" y="35"/>
                </a:cubicBezTo>
                <a:cubicBezTo>
                  <a:pt x="208" y="31"/>
                  <a:pt x="211" y="36"/>
                  <a:pt x="214" y="39"/>
                </a:cubicBezTo>
                <a:cubicBezTo>
                  <a:pt x="216" y="41"/>
                  <a:pt x="218" y="42"/>
                  <a:pt x="220" y="44"/>
                </a:cubicBezTo>
                <a:cubicBezTo>
                  <a:pt x="223" y="45"/>
                  <a:pt x="225" y="45"/>
                  <a:pt x="227" y="41"/>
                </a:cubicBezTo>
                <a:cubicBezTo>
                  <a:pt x="227" y="39"/>
                  <a:pt x="228" y="37"/>
                  <a:pt x="229" y="35"/>
                </a:cubicBezTo>
                <a:cubicBezTo>
                  <a:pt x="230" y="34"/>
                  <a:pt x="231" y="33"/>
                  <a:pt x="232" y="33"/>
                </a:cubicBezTo>
                <a:cubicBezTo>
                  <a:pt x="233" y="33"/>
                  <a:pt x="234" y="34"/>
                  <a:pt x="234" y="35"/>
                </a:cubicBezTo>
                <a:cubicBezTo>
                  <a:pt x="234" y="39"/>
                  <a:pt x="235" y="43"/>
                  <a:pt x="235" y="47"/>
                </a:cubicBezTo>
                <a:cubicBezTo>
                  <a:pt x="236" y="51"/>
                  <a:pt x="236" y="55"/>
                  <a:pt x="240" y="58"/>
                </a:cubicBezTo>
                <a:cubicBezTo>
                  <a:pt x="241" y="59"/>
                  <a:pt x="242" y="59"/>
                  <a:pt x="244" y="59"/>
                </a:cubicBezTo>
                <a:cubicBezTo>
                  <a:pt x="244" y="60"/>
                  <a:pt x="245" y="58"/>
                  <a:pt x="245" y="57"/>
                </a:cubicBezTo>
                <a:cubicBezTo>
                  <a:pt x="246" y="56"/>
                  <a:pt x="245" y="54"/>
                  <a:pt x="246" y="53"/>
                </a:cubicBezTo>
                <a:cubicBezTo>
                  <a:pt x="246" y="51"/>
                  <a:pt x="247" y="50"/>
                  <a:pt x="248" y="49"/>
                </a:cubicBezTo>
                <a:cubicBezTo>
                  <a:pt x="249" y="50"/>
                  <a:pt x="251" y="51"/>
                  <a:pt x="251" y="52"/>
                </a:cubicBezTo>
                <a:cubicBezTo>
                  <a:pt x="251" y="68"/>
                  <a:pt x="254" y="82"/>
                  <a:pt x="260" y="97"/>
                </a:cubicBezTo>
                <a:cubicBezTo>
                  <a:pt x="261" y="99"/>
                  <a:pt x="261" y="103"/>
                  <a:pt x="261" y="106"/>
                </a:cubicBezTo>
                <a:cubicBezTo>
                  <a:pt x="262" y="107"/>
                  <a:pt x="262" y="109"/>
                  <a:pt x="263" y="110"/>
                </a:cubicBezTo>
                <a:cubicBezTo>
                  <a:pt x="264" y="111"/>
                  <a:pt x="266" y="111"/>
                  <a:pt x="268" y="111"/>
                </a:cubicBezTo>
                <a:cubicBezTo>
                  <a:pt x="269" y="111"/>
                  <a:pt x="270" y="109"/>
                  <a:pt x="270" y="108"/>
                </a:cubicBezTo>
                <a:cubicBezTo>
                  <a:pt x="270" y="103"/>
                  <a:pt x="269" y="98"/>
                  <a:pt x="269" y="93"/>
                </a:cubicBezTo>
                <a:cubicBezTo>
                  <a:pt x="268" y="90"/>
                  <a:pt x="267" y="87"/>
                  <a:pt x="267" y="84"/>
                </a:cubicBezTo>
                <a:cubicBezTo>
                  <a:pt x="267" y="78"/>
                  <a:pt x="262" y="73"/>
                  <a:pt x="265" y="66"/>
                </a:cubicBezTo>
                <a:cubicBezTo>
                  <a:pt x="273" y="70"/>
                  <a:pt x="271" y="77"/>
                  <a:pt x="273" y="83"/>
                </a:cubicBezTo>
                <a:cubicBezTo>
                  <a:pt x="274" y="87"/>
                  <a:pt x="275" y="92"/>
                  <a:pt x="276" y="96"/>
                </a:cubicBezTo>
                <a:cubicBezTo>
                  <a:pt x="277" y="99"/>
                  <a:pt x="278" y="100"/>
                  <a:pt x="282" y="100"/>
                </a:cubicBezTo>
                <a:cubicBezTo>
                  <a:pt x="285" y="99"/>
                  <a:pt x="286" y="101"/>
                  <a:pt x="287" y="104"/>
                </a:cubicBezTo>
                <a:cubicBezTo>
                  <a:pt x="287" y="107"/>
                  <a:pt x="287" y="110"/>
                  <a:pt x="287" y="113"/>
                </a:cubicBezTo>
                <a:cubicBezTo>
                  <a:pt x="286" y="127"/>
                  <a:pt x="288" y="141"/>
                  <a:pt x="292" y="155"/>
                </a:cubicBezTo>
                <a:cubicBezTo>
                  <a:pt x="293" y="159"/>
                  <a:pt x="294" y="164"/>
                  <a:pt x="295" y="169"/>
                </a:cubicBezTo>
                <a:cubicBezTo>
                  <a:pt x="295" y="169"/>
                  <a:pt x="292" y="171"/>
                  <a:pt x="292" y="170"/>
                </a:cubicBezTo>
                <a:cubicBezTo>
                  <a:pt x="288" y="168"/>
                  <a:pt x="287" y="170"/>
                  <a:pt x="287" y="173"/>
                </a:cubicBezTo>
                <a:cubicBezTo>
                  <a:pt x="288" y="179"/>
                  <a:pt x="288" y="185"/>
                  <a:pt x="289" y="191"/>
                </a:cubicBezTo>
                <a:cubicBezTo>
                  <a:pt x="290" y="196"/>
                  <a:pt x="290" y="201"/>
                  <a:pt x="285" y="205"/>
                </a:cubicBezTo>
                <a:cubicBezTo>
                  <a:pt x="283" y="206"/>
                  <a:pt x="282" y="209"/>
                  <a:pt x="282" y="211"/>
                </a:cubicBezTo>
                <a:cubicBezTo>
                  <a:pt x="282" y="216"/>
                  <a:pt x="281" y="221"/>
                  <a:pt x="282" y="226"/>
                </a:cubicBezTo>
                <a:cubicBezTo>
                  <a:pt x="283" y="235"/>
                  <a:pt x="280" y="242"/>
                  <a:pt x="277" y="250"/>
                </a:cubicBezTo>
                <a:cubicBezTo>
                  <a:pt x="277" y="250"/>
                  <a:pt x="275" y="251"/>
                  <a:pt x="275" y="251"/>
                </a:cubicBezTo>
                <a:cubicBezTo>
                  <a:pt x="274" y="251"/>
                  <a:pt x="273" y="250"/>
                  <a:pt x="272" y="250"/>
                </a:cubicBezTo>
                <a:cubicBezTo>
                  <a:pt x="271" y="247"/>
                  <a:pt x="271" y="244"/>
                  <a:pt x="270" y="242"/>
                </a:cubicBezTo>
                <a:cubicBezTo>
                  <a:pt x="266" y="242"/>
                  <a:pt x="267" y="244"/>
                  <a:pt x="266" y="246"/>
                </a:cubicBezTo>
                <a:cubicBezTo>
                  <a:pt x="266" y="250"/>
                  <a:pt x="264" y="254"/>
                  <a:pt x="260" y="256"/>
                </a:cubicBezTo>
                <a:cubicBezTo>
                  <a:pt x="251" y="261"/>
                  <a:pt x="247" y="269"/>
                  <a:pt x="243" y="278"/>
                </a:cubicBezTo>
                <a:cubicBezTo>
                  <a:pt x="240" y="283"/>
                  <a:pt x="239" y="289"/>
                  <a:pt x="232" y="289"/>
                </a:cubicBezTo>
                <a:cubicBezTo>
                  <a:pt x="230" y="289"/>
                  <a:pt x="228" y="293"/>
                  <a:pt x="227" y="295"/>
                </a:cubicBezTo>
                <a:cubicBezTo>
                  <a:pt x="224" y="298"/>
                  <a:pt x="222" y="302"/>
                  <a:pt x="219" y="305"/>
                </a:cubicBezTo>
                <a:cubicBezTo>
                  <a:pt x="214" y="310"/>
                  <a:pt x="212" y="309"/>
                  <a:pt x="210" y="302"/>
                </a:cubicBezTo>
                <a:cubicBezTo>
                  <a:pt x="209" y="299"/>
                  <a:pt x="207" y="298"/>
                  <a:pt x="204" y="298"/>
                </a:cubicBezTo>
                <a:cubicBezTo>
                  <a:pt x="202" y="299"/>
                  <a:pt x="199" y="299"/>
                  <a:pt x="197" y="300"/>
                </a:cubicBezTo>
                <a:cubicBezTo>
                  <a:pt x="194" y="302"/>
                  <a:pt x="191" y="302"/>
                  <a:pt x="187" y="300"/>
                </a:cubicBezTo>
                <a:cubicBezTo>
                  <a:pt x="183" y="298"/>
                  <a:pt x="180" y="299"/>
                  <a:pt x="177" y="303"/>
                </a:cubicBezTo>
                <a:cubicBezTo>
                  <a:pt x="175" y="306"/>
                  <a:pt x="173" y="308"/>
                  <a:pt x="170" y="310"/>
                </a:cubicBezTo>
                <a:cubicBezTo>
                  <a:pt x="168" y="312"/>
                  <a:pt x="164" y="314"/>
                  <a:pt x="161" y="314"/>
                </a:cubicBezTo>
                <a:cubicBezTo>
                  <a:pt x="157" y="313"/>
                  <a:pt x="160" y="308"/>
                  <a:pt x="159" y="305"/>
                </a:cubicBezTo>
                <a:cubicBezTo>
                  <a:pt x="159" y="304"/>
                  <a:pt x="158" y="304"/>
                  <a:pt x="158" y="302"/>
                </a:cubicBezTo>
                <a:cubicBezTo>
                  <a:pt x="154" y="303"/>
                  <a:pt x="150" y="303"/>
                  <a:pt x="146" y="304"/>
                </a:cubicBezTo>
                <a:cubicBezTo>
                  <a:pt x="139" y="305"/>
                  <a:pt x="133" y="303"/>
                  <a:pt x="129" y="297"/>
                </a:cubicBezTo>
                <a:cubicBezTo>
                  <a:pt x="126" y="293"/>
                  <a:pt x="123" y="288"/>
                  <a:pt x="119" y="284"/>
                </a:cubicBezTo>
                <a:cubicBezTo>
                  <a:pt x="117" y="280"/>
                  <a:pt x="114" y="277"/>
                  <a:pt x="111" y="273"/>
                </a:cubicBezTo>
                <a:cubicBezTo>
                  <a:pt x="108" y="271"/>
                  <a:pt x="105" y="271"/>
                  <a:pt x="104" y="273"/>
                </a:cubicBezTo>
                <a:cubicBezTo>
                  <a:pt x="103" y="275"/>
                  <a:pt x="103" y="278"/>
                  <a:pt x="105" y="280"/>
                </a:cubicBezTo>
                <a:cubicBezTo>
                  <a:pt x="108" y="283"/>
                  <a:pt x="111" y="286"/>
                  <a:pt x="114" y="290"/>
                </a:cubicBezTo>
                <a:cubicBezTo>
                  <a:pt x="117" y="292"/>
                  <a:pt x="117" y="295"/>
                  <a:pt x="114" y="298"/>
                </a:cubicBezTo>
                <a:cubicBezTo>
                  <a:pt x="105" y="310"/>
                  <a:pt x="105" y="310"/>
                  <a:pt x="95" y="298"/>
                </a:cubicBezTo>
                <a:cubicBezTo>
                  <a:pt x="89" y="292"/>
                  <a:pt x="83" y="285"/>
                  <a:pt x="77" y="279"/>
                </a:cubicBezTo>
                <a:cubicBezTo>
                  <a:pt x="76" y="277"/>
                  <a:pt x="74" y="276"/>
                  <a:pt x="70" y="273"/>
                </a:cubicBezTo>
                <a:cubicBezTo>
                  <a:pt x="71" y="280"/>
                  <a:pt x="72" y="284"/>
                  <a:pt x="72" y="289"/>
                </a:cubicBezTo>
                <a:cubicBezTo>
                  <a:pt x="72" y="293"/>
                  <a:pt x="68" y="295"/>
                  <a:pt x="65" y="293"/>
                </a:cubicBezTo>
                <a:cubicBezTo>
                  <a:pt x="58" y="289"/>
                  <a:pt x="53" y="284"/>
                  <a:pt x="48" y="277"/>
                </a:cubicBezTo>
                <a:cubicBezTo>
                  <a:pt x="43" y="268"/>
                  <a:pt x="38" y="259"/>
                  <a:pt x="30" y="252"/>
                </a:cubicBezTo>
                <a:cubicBezTo>
                  <a:pt x="28" y="249"/>
                  <a:pt x="27" y="245"/>
                  <a:pt x="25" y="242"/>
                </a:cubicBezTo>
                <a:cubicBezTo>
                  <a:pt x="22" y="234"/>
                  <a:pt x="19" y="225"/>
                  <a:pt x="13" y="218"/>
                </a:cubicBezTo>
                <a:cubicBezTo>
                  <a:pt x="11" y="217"/>
                  <a:pt x="11" y="214"/>
                  <a:pt x="10" y="211"/>
                </a:cubicBezTo>
                <a:cubicBezTo>
                  <a:pt x="9" y="200"/>
                  <a:pt x="9" y="188"/>
                  <a:pt x="8" y="177"/>
                </a:cubicBezTo>
                <a:cubicBezTo>
                  <a:pt x="7" y="174"/>
                  <a:pt x="7" y="171"/>
                  <a:pt x="6" y="169"/>
                </a:cubicBezTo>
                <a:cubicBezTo>
                  <a:pt x="0" y="164"/>
                  <a:pt x="2" y="159"/>
                  <a:pt x="3" y="153"/>
                </a:cubicBezTo>
                <a:cubicBezTo>
                  <a:pt x="6" y="137"/>
                  <a:pt x="8" y="121"/>
                  <a:pt x="11" y="105"/>
                </a:cubicBezTo>
                <a:cubicBezTo>
                  <a:pt x="12" y="98"/>
                  <a:pt x="15" y="92"/>
                  <a:pt x="17" y="86"/>
                </a:cubicBezTo>
                <a:cubicBezTo>
                  <a:pt x="18" y="84"/>
                  <a:pt x="20" y="81"/>
                  <a:pt x="23" y="83"/>
                </a:cubicBezTo>
                <a:cubicBezTo>
                  <a:pt x="24" y="83"/>
                  <a:pt x="25" y="86"/>
                  <a:pt x="25" y="88"/>
                </a:cubicBezTo>
                <a:cubicBezTo>
                  <a:pt x="26" y="93"/>
                  <a:pt x="26" y="99"/>
                  <a:pt x="26" y="104"/>
                </a:cubicBezTo>
                <a:cubicBezTo>
                  <a:pt x="26" y="105"/>
                  <a:pt x="27" y="106"/>
                  <a:pt x="28" y="106"/>
                </a:cubicBezTo>
                <a:cubicBezTo>
                  <a:pt x="29" y="106"/>
                  <a:pt x="30" y="105"/>
                  <a:pt x="30" y="104"/>
                </a:cubicBezTo>
                <a:cubicBezTo>
                  <a:pt x="31" y="103"/>
                  <a:pt x="32" y="101"/>
                  <a:pt x="33" y="99"/>
                </a:cubicBezTo>
                <a:cubicBezTo>
                  <a:pt x="34" y="95"/>
                  <a:pt x="35" y="90"/>
                  <a:pt x="37" y="86"/>
                </a:cubicBezTo>
                <a:cubicBezTo>
                  <a:pt x="39" y="78"/>
                  <a:pt x="41" y="71"/>
                  <a:pt x="47" y="65"/>
                </a:cubicBezTo>
                <a:cubicBezTo>
                  <a:pt x="51" y="61"/>
                  <a:pt x="51" y="55"/>
                  <a:pt x="53" y="51"/>
                </a:cubicBezTo>
                <a:cubicBezTo>
                  <a:pt x="55" y="47"/>
                  <a:pt x="57" y="44"/>
                  <a:pt x="62" y="43"/>
                </a:cubicBezTo>
                <a:cubicBezTo>
                  <a:pt x="65" y="42"/>
                  <a:pt x="68" y="40"/>
                  <a:pt x="72" y="38"/>
                </a:cubicBezTo>
                <a:close/>
                <a:moveTo>
                  <a:pt x="72" y="38"/>
                </a:moveTo>
                <a:cubicBezTo>
                  <a:pt x="70" y="41"/>
                  <a:pt x="68" y="45"/>
                  <a:pt x="66" y="49"/>
                </a:cubicBezTo>
                <a:cubicBezTo>
                  <a:pt x="64" y="53"/>
                  <a:pt x="62" y="57"/>
                  <a:pt x="60" y="62"/>
                </a:cubicBezTo>
                <a:cubicBezTo>
                  <a:pt x="60" y="62"/>
                  <a:pt x="60" y="64"/>
                  <a:pt x="61" y="64"/>
                </a:cubicBezTo>
                <a:cubicBezTo>
                  <a:pt x="61" y="65"/>
                  <a:pt x="63" y="65"/>
                  <a:pt x="63" y="65"/>
                </a:cubicBezTo>
                <a:cubicBezTo>
                  <a:pt x="71" y="58"/>
                  <a:pt x="78" y="50"/>
                  <a:pt x="79" y="39"/>
                </a:cubicBezTo>
                <a:cubicBezTo>
                  <a:pt x="80" y="36"/>
                  <a:pt x="78" y="35"/>
                  <a:pt x="76" y="36"/>
                </a:cubicBezTo>
                <a:cubicBezTo>
                  <a:pt x="74" y="36"/>
                  <a:pt x="73" y="37"/>
                  <a:pt x="72" y="38"/>
                </a:cubicBezTo>
                <a:close/>
                <a:moveTo>
                  <a:pt x="122" y="43"/>
                </a:moveTo>
                <a:cubicBezTo>
                  <a:pt x="122" y="43"/>
                  <a:pt x="122" y="43"/>
                  <a:pt x="122" y="43"/>
                </a:cubicBezTo>
                <a:close/>
                <a:moveTo>
                  <a:pt x="122" y="43"/>
                </a:moveTo>
                <a:cubicBezTo>
                  <a:pt x="123" y="43"/>
                  <a:pt x="125" y="43"/>
                  <a:pt x="126" y="42"/>
                </a:cubicBezTo>
                <a:cubicBezTo>
                  <a:pt x="130" y="35"/>
                  <a:pt x="134" y="28"/>
                  <a:pt x="138" y="21"/>
                </a:cubicBezTo>
                <a:cubicBezTo>
                  <a:pt x="140" y="17"/>
                  <a:pt x="137" y="14"/>
                  <a:pt x="134" y="12"/>
                </a:cubicBezTo>
                <a:cubicBezTo>
                  <a:pt x="132" y="11"/>
                  <a:pt x="130" y="11"/>
                  <a:pt x="129" y="13"/>
                </a:cubicBezTo>
                <a:cubicBezTo>
                  <a:pt x="126" y="21"/>
                  <a:pt x="123" y="30"/>
                  <a:pt x="120" y="38"/>
                </a:cubicBezTo>
                <a:cubicBezTo>
                  <a:pt x="120" y="39"/>
                  <a:pt x="120" y="40"/>
                  <a:pt x="120" y="41"/>
                </a:cubicBezTo>
                <a:cubicBezTo>
                  <a:pt x="120" y="42"/>
                  <a:pt x="121" y="42"/>
                  <a:pt x="122" y="43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ubicBezTo>
                  <a:pt x="10" y="171"/>
                  <a:pt x="11" y="175"/>
                  <a:pt x="11" y="180"/>
                </a:cubicBezTo>
                <a:cubicBezTo>
                  <a:pt x="11" y="181"/>
                  <a:pt x="13" y="182"/>
                  <a:pt x="14" y="182"/>
                </a:cubicBezTo>
                <a:cubicBezTo>
                  <a:pt x="14" y="183"/>
                  <a:pt x="16" y="181"/>
                  <a:pt x="16" y="181"/>
                </a:cubicBezTo>
                <a:cubicBezTo>
                  <a:pt x="17" y="172"/>
                  <a:pt x="19" y="164"/>
                  <a:pt x="20" y="156"/>
                </a:cubicBezTo>
                <a:cubicBezTo>
                  <a:pt x="20" y="153"/>
                  <a:pt x="20" y="150"/>
                  <a:pt x="16" y="149"/>
                </a:cubicBezTo>
                <a:cubicBezTo>
                  <a:pt x="13" y="148"/>
                  <a:pt x="11" y="151"/>
                  <a:pt x="10" y="156"/>
                </a:cubicBezTo>
                <a:cubicBezTo>
                  <a:pt x="10" y="159"/>
                  <a:pt x="10" y="163"/>
                  <a:pt x="10" y="166"/>
                </a:cubicBezTo>
                <a:close/>
                <a:moveTo>
                  <a:pt x="174" y="34"/>
                </a:moveTo>
                <a:cubicBezTo>
                  <a:pt x="174" y="34"/>
                  <a:pt x="174" y="34"/>
                  <a:pt x="174" y="34"/>
                </a:cubicBezTo>
                <a:close/>
                <a:moveTo>
                  <a:pt x="174" y="34"/>
                </a:moveTo>
                <a:cubicBezTo>
                  <a:pt x="171" y="39"/>
                  <a:pt x="165" y="41"/>
                  <a:pt x="167" y="46"/>
                </a:cubicBezTo>
                <a:cubicBezTo>
                  <a:pt x="168" y="50"/>
                  <a:pt x="170" y="54"/>
                  <a:pt x="173" y="58"/>
                </a:cubicBezTo>
                <a:cubicBezTo>
                  <a:pt x="173" y="59"/>
                  <a:pt x="176" y="59"/>
                  <a:pt x="176" y="59"/>
                </a:cubicBezTo>
                <a:cubicBezTo>
                  <a:pt x="179" y="56"/>
                  <a:pt x="182" y="53"/>
                  <a:pt x="184" y="50"/>
                </a:cubicBezTo>
                <a:cubicBezTo>
                  <a:pt x="184" y="47"/>
                  <a:pt x="182" y="44"/>
                  <a:pt x="181" y="42"/>
                </a:cubicBezTo>
                <a:cubicBezTo>
                  <a:pt x="179" y="39"/>
                  <a:pt x="177" y="37"/>
                  <a:pt x="174" y="34"/>
                </a:cubicBezTo>
                <a:close/>
                <a:moveTo>
                  <a:pt x="45" y="236"/>
                </a:moveTo>
                <a:cubicBezTo>
                  <a:pt x="45" y="236"/>
                  <a:pt x="45" y="236"/>
                  <a:pt x="45" y="236"/>
                </a:cubicBezTo>
                <a:close/>
                <a:moveTo>
                  <a:pt x="45" y="236"/>
                </a:moveTo>
                <a:cubicBezTo>
                  <a:pt x="44" y="234"/>
                  <a:pt x="44" y="230"/>
                  <a:pt x="43" y="226"/>
                </a:cubicBezTo>
                <a:cubicBezTo>
                  <a:pt x="42" y="223"/>
                  <a:pt x="38" y="219"/>
                  <a:pt x="37" y="220"/>
                </a:cubicBezTo>
                <a:cubicBezTo>
                  <a:pt x="35" y="222"/>
                  <a:pt x="34" y="224"/>
                  <a:pt x="34" y="227"/>
                </a:cubicBezTo>
                <a:cubicBezTo>
                  <a:pt x="30" y="235"/>
                  <a:pt x="35" y="241"/>
                  <a:pt x="41" y="246"/>
                </a:cubicBezTo>
                <a:cubicBezTo>
                  <a:pt x="41" y="247"/>
                  <a:pt x="44" y="246"/>
                  <a:pt x="44" y="245"/>
                </a:cubicBezTo>
                <a:cubicBezTo>
                  <a:pt x="44" y="243"/>
                  <a:pt x="44" y="240"/>
                  <a:pt x="45" y="236"/>
                </a:cubicBezTo>
                <a:close/>
                <a:moveTo>
                  <a:pt x="22" y="94"/>
                </a:moveTo>
                <a:cubicBezTo>
                  <a:pt x="22" y="94"/>
                  <a:pt x="22" y="94"/>
                  <a:pt x="22" y="94"/>
                </a:cubicBezTo>
                <a:close/>
                <a:moveTo>
                  <a:pt x="22" y="94"/>
                </a:moveTo>
                <a:cubicBezTo>
                  <a:pt x="19" y="107"/>
                  <a:pt x="14" y="120"/>
                  <a:pt x="15" y="135"/>
                </a:cubicBezTo>
                <a:cubicBezTo>
                  <a:pt x="19" y="131"/>
                  <a:pt x="21" y="128"/>
                  <a:pt x="21" y="124"/>
                </a:cubicBezTo>
                <a:cubicBezTo>
                  <a:pt x="24" y="114"/>
                  <a:pt x="24" y="104"/>
                  <a:pt x="22" y="94"/>
                </a:cubicBezTo>
                <a:close/>
                <a:moveTo>
                  <a:pt x="65" y="283"/>
                </a:moveTo>
                <a:cubicBezTo>
                  <a:pt x="65" y="283"/>
                  <a:pt x="65" y="283"/>
                  <a:pt x="65" y="283"/>
                </a:cubicBezTo>
                <a:close/>
                <a:moveTo>
                  <a:pt x="65" y="283"/>
                </a:moveTo>
                <a:cubicBezTo>
                  <a:pt x="64" y="275"/>
                  <a:pt x="62" y="269"/>
                  <a:pt x="59" y="264"/>
                </a:cubicBezTo>
                <a:cubicBezTo>
                  <a:pt x="56" y="258"/>
                  <a:pt x="51" y="255"/>
                  <a:pt x="49" y="258"/>
                </a:cubicBezTo>
                <a:cubicBezTo>
                  <a:pt x="47" y="262"/>
                  <a:pt x="51" y="264"/>
                  <a:pt x="52" y="267"/>
                </a:cubicBezTo>
                <a:cubicBezTo>
                  <a:pt x="55" y="272"/>
                  <a:pt x="58" y="277"/>
                  <a:pt x="65" y="283"/>
                </a:cubicBezTo>
                <a:close/>
                <a:moveTo>
                  <a:pt x="79" y="86"/>
                </a:moveTo>
                <a:cubicBezTo>
                  <a:pt x="79" y="86"/>
                  <a:pt x="79" y="86"/>
                  <a:pt x="79" y="86"/>
                </a:cubicBezTo>
                <a:close/>
                <a:moveTo>
                  <a:pt x="79" y="86"/>
                </a:moveTo>
                <a:cubicBezTo>
                  <a:pt x="85" y="76"/>
                  <a:pt x="88" y="69"/>
                  <a:pt x="91" y="61"/>
                </a:cubicBezTo>
                <a:cubicBezTo>
                  <a:pt x="91" y="60"/>
                  <a:pt x="91" y="60"/>
                  <a:pt x="90" y="60"/>
                </a:cubicBezTo>
                <a:cubicBezTo>
                  <a:pt x="90" y="59"/>
                  <a:pt x="88" y="59"/>
                  <a:pt x="88" y="59"/>
                </a:cubicBezTo>
                <a:cubicBezTo>
                  <a:pt x="82" y="66"/>
                  <a:pt x="76" y="73"/>
                  <a:pt x="79" y="86"/>
                </a:cubicBezTo>
                <a:close/>
                <a:moveTo>
                  <a:pt x="191" y="68"/>
                </a:moveTo>
                <a:cubicBezTo>
                  <a:pt x="191" y="68"/>
                  <a:pt x="191" y="68"/>
                  <a:pt x="191" y="68"/>
                </a:cubicBezTo>
                <a:close/>
                <a:moveTo>
                  <a:pt x="191" y="68"/>
                </a:moveTo>
                <a:cubicBezTo>
                  <a:pt x="191" y="71"/>
                  <a:pt x="191" y="73"/>
                  <a:pt x="192" y="75"/>
                </a:cubicBezTo>
                <a:cubicBezTo>
                  <a:pt x="192" y="76"/>
                  <a:pt x="194" y="77"/>
                  <a:pt x="195" y="78"/>
                </a:cubicBezTo>
                <a:cubicBezTo>
                  <a:pt x="196" y="76"/>
                  <a:pt x="197" y="75"/>
                  <a:pt x="198" y="74"/>
                </a:cubicBezTo>
                <a:cubicBezTo>
                  <a:pt x="198" y="73"/>
                  <a:pt x="199" y="72"/>
                  <a:pt x="199" y="71"/>
                </a:cubicBezTo>
                <a:cubicBezTo>
                  <a:pt x="198" y="70"/>
                  <a:pt x="198" y="68"/>
                  <a:pt x="197" y="67"/>
                </a:cubicBezTo>
                <a:cubicBezTo>
                  <a:pt x="197" y="66"/>
                  <a:pt x="195" y="64"/>
                  <a:pt x="194" y="65"/>
                </a:cubicBezTo>
                <a:cubicBezTo>
                  <a:pt x="193" y="65"/>
                  <a:pt x="192" y="67"/>
                  <a:pt x="191" y="68"/>
                </a:cubicBezTo>
                <a:close/>
                <a:moveTo>
                  <a:pt x="29" y="176"/>
                </a:moveTo>
                <a:cubicBezTo>
                  <a:pt x="29" y="176"/>
                  <a:pt x="29" y="176"/>
                  <a:pt x="29" y="176"/>
                </a:cubicBezTo>
                <a:close/>
                <a:moveTo>
                  <a:pt x="29" y="176"/>
                </a:moveTo>
                <a:cubicBezTo>
                  <a:pt x="33" y="168"/>
                  <a:pt x="34" y="164"/>
                  <a:pt x="34" y="159"/>
                </a:cubicBezTo>
                <a:cubicBezTo>
                  <a:pt x="34" y="158"/>
                  <a:pt x="33" y="157"/>
                  <a:pt x="33" y="157"/>
                </a:cubicBezTo>
                <a:cubicBezTo>
                  <a:pt x="32" y="157"/>
                  <a:pt x="31" y="157"/>
                  <a:pt x="30" y="158"/>
                </a:cubicBezTo>
                <a:cubicBezTo>
                  <a:pt x="28" y="163"/>
                  <a:pt x="28" y="169"/>
                  <a:pt x="29" y="176"/>
                </a:cubicBezTo>
                <a:close/>
                <a:moveTo>
                  <a:pt x="143" y="45"/>
                </a:moveTo>
                <a:cubicBezTo>
                  <a:pt x="143" y="45"/>
                  <a:pt x="143" y="45"/>
                  <a:pt x="143" y="45"/>
                </a:cubicBezTo>
                <a:close/>
                <a:moveTo>
                  <a:pt x="143" y="45"/>
                </a:moveTo>
                <a:cubicBezTo>
                  <a:pt x="143" y="44"/>
                  <a:pt x="142" y="43"/>
                  <a:pt x="142" y="42"/>
                </a:cubicBezTo>
                <a:cubicBezTo>
                  <a:pt x="142" y="41"/>
                  <a:pt x="141" y="41"/>
                  <a:pt x="141" y="41"/>
                </a:cubicBezTo>
                <a:cubicBezTo>
                  <a:pt x="140" y="41"/>
                  <a:pt x="139" y="41"/>
                  <a:pt x="138" y="41"/>
                </a:cubicBezTo>
                <a:cubicBezTo>
                  <a:pt x="137" y="43"/>
                  <a:pt x="136" y="45"/>
                  <a:pt x="136" y="47"/>
                </a:cubicBezTo>
                <a:cubicBezTo>
                  <a:pt x="135" y="49"/>
                  <a:pt x="138" y="55"/>
                  <a:pt x="140" y="54"/>
                </a:cubicBezTo>
                <a:cubicBezTo>
                  <a:pt x="141" y="52"/>
                  <a:pt x="142" y="50"/>
                  <a:pt x="143" y="47"/>
                </a:cubicBezTo>
                <a:cubicBezTo>
                  <a:pt x="143" y="47"/>
                  <a:pt x="143" y="46"/>
                  <a:pt x="143" y="45"/>
                </a:cubicBezTo>
                <a:close/>
                <a:moveTo>
                  <a:pt x="112" y="61"/>
                </a:moveTo>
                <a:cubicBezTo>
                  <a:pt x="112" y="61"/>
                  <a:pt x="112" y="61"/>
                  <a:pt x="112" y="61"/>
                </a:cubicBezTo>
                <a:close/>
                <a:moveTo>
                  <a:pt x="112" y="61"/>
                </a:moveTo>
                <a:cubicBezTo>
                  <a:pt x="112" y="62"/>
                  <a:pt x="111" y="62"/>
                  <a:pt x="111" y="63"/>
                </a:cubicBezTo>
                <a:cubicBezTo>
                  <a:pt x="112" y="64"/>
                  <a:pt x="112" y="65"/>
                  <a:pt x="113" y="65"/>
                </a:cubicBezTo>
                <a:cubicBezTo>
                  <a:pt x="113" y="65"/>
                  <a:pt x="115" y="65"/>
                  <a:pt x="115" y="64"/>
                </a:cubicBezTo>
                <a:cubicBezTo>
                  <a:pt x="118" y="62"/>
                  <a:pt x="119" y="58"/>
                  <a:pt x="117" y="55"/>
                </a:cubicBezTo>
                <a:cubicBezTo>
                  <a:pt x="117" y="55"/>
                  <a:pt x="116" y="54"/>
                  <a:pt x="116" y="54"/>
                </a:cubicBezTo>
                <a:cubicBezTo>
                  <a:pt x="115" y="56"/>
                  <a:pt x="113" y="59"/>
                  <a:pt x="112" y="61"/>
                </a:cubicBezTo>
                <a:close/>
                <a:moveTo>
                  <a:pt x="22" y="198"/>
                </a:moveTo>
                <a:cubicBezTo>
                  <a:pt x="22" y="198"/>
                  <a:pt x="22" y="198"/>
                  <a:pt x="22" y="198"/>
                </a:cubicBezTo>
                <a:close/>
                <a:moveTo>
                  <a:pt x="22" y="198"/>
                </a:moveTo>
                <a:cubicBezTo>
                  <a:pt x="20" y="203"/>
                  <a:pt x="18" y="208"/>
                  <a:pt x="22" y="215"/>
                </a:cubicBezTo>
                <a:cubicBezTo>
                  <a:pt x="22" y="208"/>
                  <a:pt x="22" y="203"/>
                  <a:pt x="22" y="198"/>
                </a:cubicBezTo>
                <a:close/>
                <a:moveTo>
                  <a:pt x="111" y="40"/>
                </a:moveTo>
                <a:cubicBezTo>
                  <a:pt x="111" y="40"/>
                  <a:pt x="111" y="40"/>
                  <a:pt x="111" y="40"/>
                </a:cubicBezTo>
                <a:close/>
                <a:moveTo>
                  <a:pt x="111" y="40"/>
                </a:moveTo>
                <a:cubicBezTo>
                  <a:pt x="115" y="39"/>
                  <a:pt x="117" y="35"/>
                  <a:pt x="116" y="32"/>
                </a:cubicBezTo>
                <a:cubicBezTo>
                  <a:pt x="116" y="32"/>
                  <a:pt x="116" y="31"/>
                  <a:pt x="115" y="31"/>
                </a:cubicBezTo>
                <a:cubicBezTo>
                  <a:pt x="112" y="32"/>
                  <a:pt x="111" y="34"/>
                  <a:pt x="109" y="37"/>
                </a:cubicBezTo>
                <a:cubicBezTo>
                  <a:pt x="109" y="38"/>
                  <a:pt x="110" y="39"/>
                  <a:pt x="110" y="40"/>
                </a:cubicBezTo>
                <a:cubicBezTo>
                  <a:pt x="110" y="40"/>
                  <a:pt x="111" y="40"/>
                  <a:pt x="111" y="40"/>
                </a:cubicBezTo>
                <a:close/>
                <a:moveTo>
                  <a:pt x="41" y="208"/>
                </a:moveTo>
                <a:cubicBezTo>
                  <a:pt x="41" y="208"/>
                  <a:pt x="41" y="208"/>
                  <a:pt x="41" y="208"/>
                </a:cubicBezTo>
                <a:close/>
                <a:moveTo>
                  <a:pt x="41" y="208"/>
                </a:moveTo>
                <a:cubicBezTo>
                  <a:pt x="41" y="209"/>
                  <a:pt x="41" y="210"/>
                  <a:pt x="42" y="212"/>
                </a:cubicBezTo>
                <a:cubicBezTo>
                  <a:pt x="43" y="212"/>
                  <a:pt x="44" y="213"/>
                  <a:pt x="45" y="213"/>
                </a:cubicBezTo>
                <a:cubicBezTo>
                  <a:pt x="45" y="213"/>
                  <a:pt x="46" y="211"/>
                  <a:pt x="46" y="211"/>
                </a:cubicBezTo>
                <a:cubicBezTo>
                  <a:pt x="46" y="209"/>
                  <a:pt x="45" y="208"/>
                  <a:pt x="44" y="207"/>
                </a:cubicBezTo>
                <a:cubicBezTo>
                  <a:pt x="44" y="206"/>
                  <a:pt x="43" y="206"/>
                  <a:pt x="42" y="205"/>
                </a:cubicBezTo>
                <a:cubicBezTo>
                  <a:pt x="42" y="206"/>
                  <a:pt x="41" y="207"/>
                  <a:pt x="41" y="208"/>
                </a:cubicBezTo>
                <a:close/>
                <a:moveTo>
                  <a:pt x="68" y="96"/>
                </a:moveTo>
                <a:cubicBezTo>
                  <a:pt x="68" y="96"/>
                  <a:pt x="68" y="96"/>
                  <a:pt x="68" y="96"/>
                </a:cubicBezTo>
                <a:close/>
                <a:moveTo>
                  <a:pt x="68" y="96"/>
                </a:moveTo>
                <a:cubicBezTo>
                  <a:pt x="69" y="95"/>
                  <a:pt x="71" y="94"/>
                  <a:pt x="71" y="93"/>
                </a:cubicBezTo>
                <a:cubicBezTo>
                  <a:pt x="71" y="92"/>
                  <a:pt x="70" y="90"/>
                  <a:pt x="70" y="89"/>
                </a:cubicBezTo>
                <a:cubicBezTo>
                  <a:pt x="69" y="91"/>
                  <a:pt x="67" y="92"/>
                  <a:pt x="66" y="94"/>
                </a:cubicBezTo>
                <a:cubicBezTo>
                  <a:pt x="66" y="94"/>
                  <a:pt x="68" y="95"/>
                  <a:pt x="68" y="96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2" name="组合 51"/>
          <p:cNvGrpSpPr/>
          <p:nvPr/>
        </p:nvGrpSpPr>
        <p:grpSpPr>
          <a:xfrm>
            <a:off x="1757521" y="3836711"/>
            <a:ext cx="2754097" cy="1095098"/>
            <a:chOff x="1757521" y="3836711"/>
            <a:chExt cx="2754097" cy="1095098"/>
          </a:xfrm>
        </p:grpSpPr>
        <p:sp>
          <p:nvSpPr>
            <p:cNvPr id="46" name="文本框 45"/>
            <p:cNvSpPr txBox="1"/>
            <p:nvPr/>
          </p:nvSpPr>
          <p:spPr>
            <a:xfrm>
              <a:off x="1757521" y="3836711"/>
              <a:ext cx="21710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47" name="TextBox 78"/>
            <p:cNvSpPr txBox="1"/>
            <p:nvPr/>
          </p:nvSpPr>
          <p:spPr>
            <a:xfrm>
              <a:off x="1757521" y="4193145"/>
              <a:ext cx="2754097" cy="738664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你们听说过轻松素材么，没听过一定记得关注我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们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687536" y="3836711"/>
            <a:ext cx="2754097" cy="1057010"/>
            <a:chOff x="1757521" y="3836711"/>
            <a:chExt cx="2754097" cy="1057010"/>
          </a:xfrm>
        </p:grpSpPr>
        <p:sp>
          <p:nvSpPr>
            <p:cNvPr id="54" name="文本框 53"/>
            <p:cNvSpPr txBox="1"/>
            <p:nvPr/>
          </p:nvSpPr>
          <p:spPr>
            <a:xfrm>
              <a:off x="1757521" y="3836711"/>
              <a:ext cx="21710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55" name="TextBox 78"/>
            <p:cNvSpPr txBox="1"/>
            <p:nvPr/>
          </p:nvSpPr>
          <p:spPr>
            <a:xfrm>
              <a:off x="1757521" y="4193145"/>
              <a:ext cx="2754097" cy="700576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你们听说过轻松素材么，没听过一定记得关注我们。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617550" y="3836711"/>
            <a:ext cx="2754097" cy="1057010"/>
            <a:chOff x="1757521" y="3836711"/>
            <a:chExt cx="2754097" cy="1057010"/>
          </a:xfrm>
        </p:grpSpPr>
        <p:sp>
          <p:nvSpPr>
            <p:cNvPr id="57" name="文本框 56"/>
            <p:cNvSpPr txBox="1"/>
            <p:nvPr/>
          </p:nvSpPr>
          <p:spPr>
            <a:xfrm>
              <a:off x="1757521" y="3836711"/>
              <a:ext cx="21710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58" name="TextBox 78"/>
            <p:cNvSpPr txBox="1"/>
            <p:nvPr/>
          </p:nvSpPr>
          <p:spPr>
            <a:xfrm>
              <a:off x="1757521" y="4193145"/>
              <a:ext cx="2754097" cy="700576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你们听说过轻松素材么，没听过一定记得关注我们。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 noEditPoints="1"/>
          </p:cNvSpPr>
          <p:nvPr/>
        </p:nvSpPr>
        <p:spPr bwMode="auto">
          <a:xfrm>
            <a:off x="6423380" y="1193211"/>
            <a:ext cx="2370665" cy="2122899"/>
          </a:xfrm>
          <a:custGeom>
            <a:avLst/>
            <a:gdLst>
              <a:gd name="T0" fmla="*/ 344 w 1103"/>
              <a:gd name="T1" fmla="*/ 946 h 985"/>
              <a:gd name="T2" fmla="*/ 9 w 1103"/>
              <a:gd name="T3" fmla="*/ 766 h 985"/>
              <a:gd name="T4" fmla="*/ 66 w 1103"/>
              <a:gd name="T5" fmla="*/ 556 h 985"/>
              <a:gd name="T6" fmla="*/ 54 w 1103"/>
              <a:gd name="T7" fmla="*/ 391 h 985"/>
              <a:gd name="T8" fmla="*/ 435 w 1103"/>
              <a:gd name="T9" fmla="*/ 302 h 985"/>
              <a:gd name="T10" fmla="*/ 943 w 1103"/>
              <a:gd name="T11" fmla="*/ 367 h 985"/>
              <a:gd name="T12" fmla="*/ 1063 w 1103"/>
              <a:gd name="T13" fmla="*/ 527 h 985"/>
              <a:gd name="T14" fmla="*/ 1092 w 1103"/>
              <a:gd name="T15" fmla="*/ 731 h 985"/>
              <a:gd name="T16" fmla="*/ 748 w 1103"/>
              <a:gd name="T17" fmla="*/ 830 h 985"/>
              <a:gd name="T18" fmla="*/ 656 w 1103"/>
              <a:gd name="T19" fmla="*/ 747 h 985"/>
              <a:gd name="T20" fmla="*/ 434 w 1103"/>
              <a:gd name="T21" fmla="*/ 833 h 985"/>
              <a:gd name="T22" fmla="*/ 827 w 1103"/>
              <a:gd name="T23" fmla="*/ 537 h 985"/>
              <a:gd name="T24" fmla="*/ 791 w 1103"/>
              <a:gd name="T25" fmla="*/ 338 h 985"/>
              <a:gd name="T26" fmla="*/ 573 w 1103"/>
              <a:gd name="T27" fmla="*/ 390 h 985"/>
              <a:gd name="T28" fmla="*/ 644 w 1103"/>
              <a:gd name="T29" fmla="*/ 486 h 985"/>
              <a:gd name="T30" fmla="*/ 756 w 1103"/>
              <a:gd name="T31" fmla="*/ 521 h 985"/>
              <a:gd name="T32" fmla="*/ 710 w 1103"/>
              <a:gd name="T33" fmla="*/ 370 h 985"/>
              <a:gd name="T34" fmla="*/ 634 w 1103"/>
              <a:gd name="T35" fmla="*/ 341 h 985"/>
              <a:gd name="T36" fmla="*/ 699 w 1103"/>
              <a:gd name="T37" fmla="*/ 288 h 985"/>
              <a:gd name="T38" fmla="*/ 645 w 1103"/>
              <a:gd name="T39" fmla="*/ 562 h 985"/>
              <a:gd name="T40" fmla="*/ 645 w 1103"/>
              <a:gd name="T41" fmla="*/ 315 h 985"/>
              <a:gd name="T42" fmla="*/ 667 w 1103"/>
              <a:gd name="T43" fmla="*/ 478 h 985"/>
              <a:gd name="T44" fmla="*/ 708 w 1103"/>
              <a:gd name="T45" fmla="*/ 393 h 985"/>
              <a:gd name="T46" fmla="*/ 688 w 1103"/>
              <a:gd name="T47" fmla="*/ 521 h 985"/>
              <a:gd name="T48" fmla="*/ 409 w 1103"/>
              <a:gd name="T49" fmla="*/ 376 h 985"/>
              <a:gd name="T50" fmla="*/ 430 w 1103"/>
              <a:gd name="T51" fmla="*/ 555 h 985"/>
              <a:gd name="T52" fmla="*/ 476 w 1103"/>
              <a:gd name="T53" fmla="*/ 383 h 985"/>
              <a:gd name="T54" fmla="*/ 421 w 1103"/>
              <a:gd name="T55" fmla="*/ 325 h 985"/>
              <a:gd name="T56" fmla="*/ 520 w 1103"/>
              <a:gd name="T57" fmla="*/ 506 h 985"/>
              <a:gd name="T58" fmla="*/ 351 w 1103"/>
              <a:gd name="T59" fmla="*/ 549 h 985"/>
              <a:gd name="T60" fmla="*/ 404 w 1103"/>
              <a:gd name="T61" fmla="*/ 582 h 985"/>
              <a:gd name="T62" fmla="*/ 441 w 1103"/>
              <a:gd name="T63" fmla="*/ 460 h 985"/>
              <a:gd name="T64" fmla="*/ 329 w 1103"/>
              <a:gd name="T65" fmla="*/ 408 h 985"/>
              <a:gd name="T66" fmla="*/ 331 w 1103"/>
              <a:gd name="T67" fmla="*/ 372 h 985"/>
              <a:gd name="T68" fmla="*/ 397 w 1103"/>
              <a:gd name="T69" fmla="*/ 110 h 985"/>
              <a:gd name="T70" fmla="*/ 536 w 1103"/>
              <a:gd name="T71" fmla="*/ 17 h 985"/>
              <a:gd name="T72" fmla="*/ 606 w 1103"/>
              <a:gd name="T73" fmla="*/ 77 h 985"/>
              <a:gd name="T74" fmla="*/ 568 w 1103"/>
              <a:gd name="T75" fmla="*/ 221 h 985"/>
              <a:gd name="T76" fmla="*/ 565 w 1103"/>
              <a:gd name="T77" fmla="*/ 15 h 985"/>
              <a:gd name="T78" fmla="*/ 609 w 1103"/>
              <a:gd name="T79" fmla="*/ 170 h 985"/>
              <a:gd name="T80" fmla="*/ 622 w 1103"/>
              <a:gd name="T81" fmla="*/ 128 h 985"/>
              <a:gd name="T82" fmla="*/ 419 w 1103"/>
              <a:gd name="T83" fmla="*/ 50 h 985"/>
              <a:gd name="T84" fmla="*/ 448 w 1103"/>
              <a:gd name="T85" fmla="*/ 220 h 985"/>
              <a:gd name="T86" fmla="*/ 581 w 1103"/>
              <a:gd name="T87" fmla="*/ 87 h 985"/>
              <a:gd name="T88" fmla="*/ 558 w 1103"/>
              <a:gd name="T89" fmla="*/ 199 h 985"/>
              <a:gd name="T90" fmla="*/ 529 w 1103"/>
              <a:gd name="T91" fmla="*/ 127 h 985"/>
              <a:gd name="T92" fmla="*/ 518 w 1103"/>
              <a:gd name="T93" fmla="*/ 204 h 985"/>
              <a:gd name="T94" fmla="*/ 484 w 1103"/>
              <a:gd name="T95" fmla="*/ 124 h 985"/>
              <a:gd name="T96" fmla="*/ 253 w 1103"/>
              <a:gd name="T97" fmla="*/ 532 h 985"/>
              <a:gd name="T98" fmla="*/ 570 w 1103"/>
              <a:gd name="T99" fmla="*/ 656 h 985"/>
              <a:gd name="T100" fmla="*/ 880 w 1103"/>
              <a:gd name="T101" fmla="*/ 612 h 985"/>
              <a:gd name="T102" fmla="*/ 541 w 1103"/>
              <a:gd name="T103" fmla="*/ 594 h 985"/>
              <a:gd name="T104" fmla="*/ 786 w 1103"/>
              <a:gd name="T105" fmla="*/ 494 h 985"/>
              <a:gd name="T106" fmla="*/ 859 w 1103"/>
              <a:gd name="T107" fmla="*/ 341 h 985"/>
              <a:gd name="T108" fmla="*/ 788 w 1103"/>
              <a:gd name="T109" fmla="*/ 269 h 985"/>
              <a:gd name="T110" fmla="*/ 853 w 1103"/>
              <a:gd name="T111" fmla="*/ 583 h 985"/>
              <a:gd name="T112" fmla="*/ 294 w 1103"/>
              <a:gd name="T113" fmla="*/ 659 h 985"/>
              <a:gd name="T114" fmla="*/ 277 w 1103"/>
              <a:gd name="T115" fmla="*/ 431 h 985"/>
              <a:gd name="T116" fmla="*/ 587 w 1103"/>
              <a:gd name="T117" fmla="*/ 658 h 985"/>
              <a:gd name="T118" fmla="*/ 683 w 1103"/>
              <a:gd name="T119" fmla="*/ 592 h 985"/>
              <a:gd name="T120" fmla="*/ 297 w 1103"/>
              <a:gd name="T121" fmla="*/ 689 h 985"/>
              <a:gd name="T122" fmla="*/ 361 w 1103"/>
              <a:gd name="T123" fmla="*/ 637 h 9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03" h="985">
                <a:moveTo>
                  <a:pt x="402" y="907"/>
                </a:moveTo>
                <a:cubicBezTo>
                  <a:pt x="404" y="886"/>
                  <a:pt x="406" y="860"/>
                  <a:pt x="407" y="834"/>
                </a:cubicBezTo>
                <a:cubicBezTo>
                  <a:pt x="408" y="821"/>
                  <a:pt x="408" y="809"/>
                  <a:pt x="408" y="796"/>
                </a:cubicBezTo>
                <a:cubicBezTo>
                  <a:pt x="408" y="794"/>
                  <a:pt x="408" y="791"/>
                  <a:pt x="408" y="788"/>
                </a:cubicBezTo>
                <a:cubicBezTo>
                  <a:pt x="408" y="782"/>
                  <a:pt x="410" y="780"/>
                  <a:pt x="416" y="782"/>
                </a:cubicBezTo>
                <a:cubicBezTo>
                  <a:pt x="420" y="784"/>
                  <a:pt x="423" y="786"/>
                  <a:pt x="427" y="787"/>
                </a:cubicBezTo>
                <a:cubicBezTo>
                  <a:pt x="434" y="790"/>
                  <a:pt x="441" y="792"/>
                  <a:pt x="448" y="793"/>
                </a:cubicBezTo>
                <a:cubicBezTo>
                  <a:pt x="455" y="795"/>
                  <a:pt x="457" y="793"/>
                  <a:pt x="458" y="786"/>
                </a:cubicBezTo>
                <a:cubicBezTo>
                  <a:pt x="460" y="781"/>
                  <a:pt x="461" y="775"/>
                  <a:pt x="462" y="770"/>
                </a:cubicBezTo>
                <a:cubicBezTo>
                  <a:pt x="464" y="758"/>
                  <a:pt x="467" y="745"/>
                  <a:pt x="469" y="733"/>
                </a:cubicBezTo>
                <a:cubicBezTo>
                  <a:pt x="470" y="726"/>
                  <a:pt x="468" y="724"/>
                  <a:pt x="462" y="724"/>
                </a:cubicBezTo>
                <a:cubicBezTo>
                  <a:pt x="458" y="724"/>
                  <a:pt x="453" y="725"/>
                  <a:pt x="449" y="725"/>
                </a:cubicBezTo>
                <a:cubicBezTo>
                  <a:pt x="425" y="728"/>
                  <a:pt x="400" y="730"/>
                  <a:pt x="375" y="733"/>
                </a:cubicBezTo>
                <a:cubicBezTo>
                  <a:pt x="364" y="734"/>
                  <a:pt x="353" y="735"/>
                  <a:pt x="342" y="737"/>
                </a:cubicBezTo>
                <a:cubicBezTo>
                  <a:pt x="337" y="737"/>
                  <a:pt x="334" y="739"/>
                  <a:pt x="333" y="745"/>
                </a:cubicBezTo>
                <a:cubicBezTo>
                  <a:pt x="331" y="755"/>
                  <a:pt x="328" y="765"/>
                  <a:pt x="327" y="774"/>
                </a:cubicBezTo>
                <a:cubicBezTo>
                  <a:pt x="326" y="779"/>
                  <a:pt x="328" y="781"/>
                  <a:pt x="333" y="781"/>
                </a:cubicBezTo>
                <a:cubicBezTo>
                  <a:pt x="339" y="781"/>
                  <a:pt x="346" y="781"/>
                  <a:pt x="353" y="781"/>
                </a:cubicBezTo>
                <a:cubicBezTo>
                  <a:pt x="361" y="781"/>
                  <a:pt x="363" y="784"/>
                  <a:pt x="362" y="792"/>
                </a:cubicBezTo>
                <a:cubicBezTo>
                  <a:pt x="361" y="800"/>
                  <a:pt x="360" y="808"/>
                  <a:pt x="359" y="815"/>
                </a:cubicBezTo>
                <a:cubicBezTo>
                  <a:pt x="353" y="843"/>
                  <a:pt x="351" y="872"/>
                  <a:pt x="348" y="901"/>
                </a:cubicBezTo>
                <a:cubicBezTo>
                  <a:pt x="347" y="914"/>
                  <a:pt x="346" y="928"/>
                  <a:pt x="345" y="942"/>
                </a:cubicBezTo>
                <a:cubicBezTo>
                  <a:pt x="344" y="943"/>
                  <a:pt x="344" y="945"/>
                  <a:pt x="344" y="946"/>
                </a:cubicBezTo>
                <a:cubicBezTo>
                  <a:pt x="343" y="948"/>
                  <a:pt x="342" y="951"/>
                  <a:pt x="340" y="951"/>
                </a:cubicBezTo>
                <a:cubicBezTo>
                  <a:pt x="337" y="951"/>
                  <a:pt x="336" y="948"/>
                  <a:pt x="336" y="946"/>
                </a:cubicBezTo>
                <a:cubicBezTo>
                  <a:pt x="335" y="934"/>
                  <a:pt x="333" y="922"/>
                  <a:pt x="333" y="910"/>
                </a:cubicBezTo>
                <a:cubicBezTo>
                  <a:pt x="331" y="883"/>
                  <a:pt x="330" y="857"/>
                  <a:pt x="329" y="831"/>
                </a:cubicBezTo>
                <a:cubicBezTo>
                  <a:pt x="329" y="817"/>
                  <a:pt x="328" y="816"/>
                  <a:pt x="315" y="819"/>
                </a:cubicBezTo>
                <a:cubicBezTo>
                  <a:pt x="307" y="821"/>
                  <a:pt x="298" y="824"/>
                  <a:pt x="290" y="825"/>
                </a:cubicBezTo>
                <a:cubicBezTo>
                  <a:pt x="285" y="827"/>
                  <a:pt x="282" y="824"/>
                  <a:pt x="282" y="819"/>
                </a:cubicBezTo>
                <a:cubicBezTo>
                  <a:pt x="283" y="811"/>
                  <a:pt x="284" y="804"/>
                  <a:pt x="285" y="796"/>
                </a:cubicBezTo>
                <a:cubicBezTo>
                  <a:pt x="287" y="781"/>
                  <a:pt x="288" y="766"/>
                  <a:pt x="290" y="751"/>
                </a:cubicBezTo>
                <a:cubicBezTo>
                  <a:pt x="290" y="742"/>
                  <a:pt x="289" y="740"/>
                  <a:pt x="280" y="739"/>
                </a:cubicBezTo>
                <a:cubicBezTo>
                  <a:pt x="269" y="738"/>
                  <a:pt x="257" y="737"/>
                  <a:pt x="247" y="730"/>
                </a:cubicBezTo>
                <a:cubicBezTo>
                  <a:pt x="245" y="729"/>
                  <a:pt x="241" y="730"/>
                  <a:pt x="239" y="731"/>
                </a:cubicBezTo>
                <a:cubicBezTo>
                  <a:pt x="220" y="741"/>
                  <a:pt x="201" y="752"/>
                  <a:pt x="183" y="762"/>
                </a:cubicBezTo>
                <a:cubicBezTo>
                  <a:pt x="180" y="763"/>
                  <a:pt x="178" y="764"/>
                  <a:pt x="176" y="766"/>
                </a:cubicBezTo>
                <a:cubicBezTo>
                  <a:pt x="168" y="771"/>
                  <a:pt x="166" y="770"/>
                  <a:pt x="164" y="761"/>
                </a:cubicBezTo>
                <a:cubicBezTo>
                  <a:pt x="162" y="753"/>
                  <a:pt x="160" y="745"/>
                  <a:pt x="159" y="737"/>
                </a:cubicBezTo>
                <a:cubicBezTo>
                  <a:pt x="158" y="733"/>
                  <a:pt x="157" y="729"/>
                  <a:pt x="156" y="725"/>
                </a:cubicBezTo>
                <a:cubicBezTo>
                  <a:pt x="155" y="722"/>
                  <a:pt x="153" y="720"/>
                  <a:pt x="149" y="721"/>
                </a:cubicBezTo>
                <a:cubicBezTo>
                  <a:pt x="139" y="725"/>
                  <a:pt x="129" y="728"/>
                  <a:pt x="119" y="732"/>
                </a:cubicBezTo>
                <a:cubicBezTo>
                  <a:pt x="85" y="746"/>
                  <a:pt x="50" y="761"/>
                  <a:pt x="15" y="775"/>
                </a:cubicBezTo>
                <a:cubicBezTo>
                  <a:pt x="11" y="777"/>
                  <a:pt x="7" y="778"/>
                  <a:pt x="2" y="775"/>
                </a:cubicBezTo>
                <a:cubicBezTo>
                  <a:pt x="0" y="774"/>
                  <a:pt x="0" y="772"/>
                  <a:pt x="1" y="770"/>
                </a:cubicBezTo>
                <a:cubicBezTo>
                  <a:pt x="4" y="769"/>
                  <a:pt x="7" y="767"/>
                  <a:pt x="9" y="766"/>
                </a:cubicBezTo>
                <a:cubicBezTo>
                  <a:pt x="15" y="764"/>
                  <a:pt x="22" y="761"/>
                  <a:pt x="28" y="759"/>
                </a:cubicBezTo>
                <a:cubicBezTo>
                  <a:pt x="71" y="744"/>
                  <a:pt x="111" y="722"/>
                  <a:pt x="149" y="696"/>
                </a:cubicBezTo>
                <a:cubicBezTo>
                  <a:pt x="153" y="694"/>
                  <a:pt x="158" y="691"/>
                  <a:pt x="162" y="689"/>
                </a:cubicBezTo>
                <a:cubicBezTo>
                  <a:pt x="167" y="686"/>
                  <a:pt x="173" y="688"/>
                  <a:pt x="174" y="694"/>
                </a:cubicBezTo>
                <a:cubicBezTo>
                  <a:pt x="176" y="699"/>
                  <a:pt x="176" y="705"/>
                  <a:pt x="177" y="710"/>
                </a:cubicBezTo>
                <a:cubicBezTo>
                  <a:pt x="178" y="716"/>
                  <a:pt x="179" y="723"/>
                  <a:pt x="181" y="729"/>
                </a:cubicBezTo>
                <a:cubicBezTo>
                  <a:pt x="181" y="732"/>
                  <a:pt x="185" y="733"/>
                  <a:pt x="187" y="731"/>
                </a:cubicBezTo>
                <a:cubicBezTo>
                  <a:pt x="201" y="721"/>
                  <a:pt x="214" y="711"/>
                  <a:pt x="227" y="701"/>
                </a:cubicBezTo>
                <a:cubicBezTo>
                  <a:pt x="231" y="698"/>
                  <a:pt x="232" y="694"/>
                  <a:pt x="231" y="689"/>
                </a:cubicBezTo>
                <a:cubicBezTo>
                  <a:pt x="229" y="681"/>
                  <a:pt x="227" y="672"/>
                  <a:pt x="225" y="664"/>
                </a:cubicBezTo>
                <a:cubicBezTo>
                  <a:pt x="224" y="660"/>
                  <a:pt x="223" y="656"/>
                  <a:pt x="223" y="652"/>
                </a:cubicBezTo>
                <a:cubicBezTo>
                  <a:pt x="223" y="638"/>
                  <a:pt x="219" y="625"/>
                  <a:pt x="217" y="612"/>
                </a:cubicBezTo>
                <a:cubicBezTo>
                  <a:pt x="216" y="608"/>
                  <a:pt x="215" y="605"/>
                  <a:pt x="211" y="603"/>
                </a:cubicBezTo>
                <a:cubicBezTo>
                  <a:pt x="200" y="597"/>
                  <a:pt x="189" y="591"/>
                  <a:pt x="177" y="586"/>
                </a:cubicBezTo>
                <a:cubicBezTo>
                  <a:pt x="173" y="584"/>
                  <a:pt x="170" y="585"/>
                  <a:pt x="168" y="590"/>
                </a:cubicBezTo>
                <a:cubicBezTo>
                  <a:pt x="165" y="595"/>
                  <a:pt x="164" y="600"/>
                  <a:pt x="162" y="605"/>
                </a:cubicBezTo>
                <a:cubicBezTo>
                  <a:pt x="160" y="609"/>
                  <a:pt x="158" y="611"/>
                  <a:pt x="153" y="609"/>
                </a:cubicBezTo>
                <a:cubicBezTo>
                  <a:pt x="153" y="609"/>
                  <a:pt x="153" y="609"/>
                  <a:pt x="152" y="608"/>
                </a:cubicBezTo>
                <a:cubicBezTo>
                  <a:pt x="119" y="593"/>
                  <a:pt x="86" y="577"/>
                  <a:pt x="53" y="562"/>
                </a:cubicBezTo>
                <a:cubicBezTo>
                  <a:pt x="51" y="561"/>
                  <a:pt x="49" y="560"/>
                  <a:pt x="48" y="559"/>
                </a:cubicBezTo>
                <a:cubicBezTo>
                  <a:pt x="47" y="558"/>
                  <a:pt x="46" y="556"/>
                  <a:pt x="45" y="554"/>
                </a:cubicBezTo>
                <a:cubicBezTo>
                  <a:pt x="47" y="553"/>
                  <a:pt x="48" y="552"/>
                  <a:pt x="49" y="553"/>
                </a:cubicBezTo>
                <a:cubicBezTo>
                  <a:pt x="55" y="554"/>
                  <a:pt x="60" y="555"/>
                  <a:pt x="66" y="556"/>
                </a:cubicBezTo>
                <a:cubicBezTo>
                  <a:pt x="79" y="560"/>
                  <a:pt x="93" y="565"/>
                  <a:pt x="106" y="569"/>
                </a:cubicBezTo>
                <a:cubicBezTo>
                  <a:pt x="117" y="572"/>
                  <a:pt x="127" y="576"/>
                  <a:pt x="138" y="578"/>
                </a:cubicBezTo>
                <a:cubicBezTo>
                  <a:pt x="144" y="580"/>
                  <a:pt x="147" y="578"/>
                  <a:pt x="149" y="573"/>
                </a:cubicBezTo>
                <a:cubicBezTo>
                  <a:pt x="151" y="568"/>
                  <a:pt x="152" y="563"/>
                  <a:pt x="154" y="558"/>
                </a:cubicBezTo>
                <a:cubicBezTo>
                  <a:pt x="156" y="553"/>
                  <a:pt x="159" y="552"/>
                  <a:pt x="165" y="554"/>
                </a:cubicBezTo>
                <a:cubicBezTo>
                  <a:pt x="176" y="558"/>
                  <a:pt x="187" y="563"/>
                  <a:pt x="199" y="567"/>
                </a:cubicBezTo>
                <a:cubicBezTo>
                  <a:pt x="201" y="568"/>
                  <a:pt x="202" y="569"/>
                  <a:pt x="204" y="569"/>
                </a:cubicBezTo>
                <a:cubicBezTo>
                  <a:pt x="208" y="571"/>
                  <a:pt x="210" y="570"/>
                  <a:pt x="211" y="566"/>
                </a:cubicBezTo>
                <a:cubicBezTo>
                  <a:pt x="211" y="564"/>
                  <a:pt x="211" y="563"/>
                  <a:pt x="211" y="561"/>
                </a:cubicBezTo>
                <a:cubicBezTo>
                  <a:pt x="210" y="546"/>
                  <a:pt x="209" y="530"/>
                  <a:pt x="208" y="514"/>
                </a:cubicBezTo>
                <a:cubicBezTo>
                  <a:pt x="208" y="510"/>
                  <a:pt x="207" y="506"/>
                  <a:pt x="203" y="502"/>
                </a:cubicBezTo>
                <a:cubicBezTo>
                  <a:pt x="197" y="497"/>
                  <a:pt x="192" y="489"/>
                  <a:pt x="186" y="483"/>
                </a:cubicBezTo>
                <a:cubicBezTo>
                  <a:pt x="182" y="478"/>
                  <a:pt x="177" y="473"/>
                  <a:pt x="173" y="469"/>
                </a:cubicBezTo>
                <a:cubicBezTo>
                  <a:pt x="171" y="467"/>
                  <a:pt x="169" y="467"/>
                  <a:pt x="167" y="467"/>
                </a:cubicBezTo>
                <a:cubicBezTo>
                  <a:pt x="167" y="467"/>
                  <a:pt x="166" y="469"/>
                  <a:pt x="165" y="471"/>
                </a:cubicBezTo>
                <a:cubicBezTo>
                  <a:pt x="165" y="474"/>
                  <a:pt x="165" y="478"/>
                  <a:pt x="164" y="481"/>
                </a:cubicBezTo>
                <a:cubicBezTo>
                  <a:pt x="163" y="483"/>
                  <a:pt x="162" y="486"/>
                  <a:pt x="160" y="487"/>
                </a:cubicBezTo>
                <a:cubicBezTo>
                  <a:pt x="159" y="488"/>
                  <a:pt x="156" y="486"/>
                  <a:pt x="154" y="485"/>
                </a:cubicBezTo>
                <a:cubicBezTo>
                  <a:pt x="151" y="482"/>
                  <a:pt x="149" y="480"/>
                  <a:pt x="147" y="477"/>
                </a:cubicBezTo>
                <a:cubicBezTo>
                  <a:pt x="132" y="459"/>
                  <a:pt x="113" y="444"/>
                  <a:pt x="96" y="429"/>
                </a:cubicBezTo>
                <a:cubicBezTo>
                  <a:pt x="85" y="420"/>
                  <a:pt x="74" y="411"/>
                  <a:pt x="63" y="402"/>
                </a:cubicBezTo>
                <a:cubicBezTo>
                  <a:pt x="60" y="399"/>
                  <a:pt x="57" y="396"/>
                  <a:pt x="54" y="393"/>
                </a:cubicBezTo>
                <a:cubicBezTo>
                  <a:pt x="54" y="393"/>
                  <a:pt x="54" y="391"/>
                  <a:pt x="54" y="391"/>
                </a:cubicBezTo>
                <a:cubicBezTo>
                  <a:pt x="56" y="390"/>
                  <a:pt x="57" y="389"/>
                  <a:pt x="58" y="390"/>
                </a:cubicBezTo>
                <a:cubicBezTo>
                  <a:pt x="69" y="397"/>
                  <a:pt x="79" y="404"/>
                  <a:pt x="89" y="412"/>
                </a:cubicBezTo>
                <a:cubicBezTo>
                  <a:pt x="102" y="420"/>
                  <a:pt x="114" y="429"/>
                  <a:pt x="127" y="437"/>
                </a:cubicBezTo>
                <a:cubicBezTo>
                  <a:pt x="130" y="440"/>
                  <a:pt x="133" y="441"/>
                  <a:pt x="136" y="443"/>
                </a:cubicBezTo>
                <a:cubicBezTo>
                  <a:pt x="144" y="448"/>
                  <a:pt x="146" y="447"/>
                  <a:pt x="149" y="438"/>
                </a:cubicBezTo>
                <a:cubicBezTo>
                  <a:pt x="150" y="432"/>
                  <a:pt x="151" y="426"/>
                  <a:pt x="152" y="420"/>
                </a:cubicBezTo>
                <a:cubicBezTo>
                  <a:pt x="153" y="416"/>
                  <a:pt x="157" y="415"/>
                  <a:pt x="160" y="418"/>
                </a:cubicBezTo>
                <a:cubicBezTo>
                  <a:pt x="163" y="421"/>
                  <a:pt x="165" y="424"/>
                  <a:pt x="168" y="427"/>
                </a:cubicBezTo>
                <a:cubicBezTo>
                  <a:pt x="178" y="437"/>
                  <a:pt x="187" y="446"/>
                  <a:pt x="196" y="455"/>
                </a:cubicBezTo>
                <a:cubicBezTo>
                  <a:pt x="197" y="456"/>
                  <a:pt x="199" y="456"/>
                  <a:pt x="200" y="456"/>
                </a:cubicBezTo>
                <a:cubicBezTo>
                  <a:pt x="201" y="456"/>
                  <a:pt x="202" y="454"/>
                  <a:pt x="201" y="453"/>
                </a:cubicBezTo>
                <a:cubicBezTo>
                  <a:pt x="201" y="445"/>
                  <a:pt x="201" y="437"/>
                  <a:pt x="201" y="429"/>
                </a:cubicBezTo>
                <a:cubicBezTo>
                  <a:pt x="200" y="407"/>
                  <a:pt x="199" y="385"/>
                  <a:pt x="199" y="363"/>
                </a:cubicBezTo>
                <a:cubicBezTo>
                  <a:pt x="199" y="347"/>
                  <a:pt x="201" y="331"/>
                  <a:pt x="202" y="315"/>
                </a:cubicBezTo>
                <a:cubicBezTo>
                  <a:pt x="203" y="312"/>
                  <a:pt x="203" y="309"/>
                  <a:pt x="204" y="306"/>
                </a:cubicBezTo>
                <a:cubicBezTo>
                  <a:pt x="208" y="297"/>
                  <a:pt x="212" y="294"/>
                  <a:pt x="221" y="294"/>
                </a:cubicBezTo>
                <a:cubicBezTo>
                  <a:pt x="229" y="294"/>
                  <a:pt x="236" y="296"/>
                  <a:pt x="242" y="297"/>
                </a:cubicBezTo>
                <a:cubicBezTo>
                  <a:pt x="247" y="298"/>
                  <a:pt x="250" y="297"/>
                  <a:pt x="253" y="293"/>
                </a:cubicBezTo>
                <a:cubicBezTo>
                  <a:pt x="256" y="289"/>
                  <a:pt x="259" y="285"/>
                  <a:pt x="261" y="280"/>
                </a:cubicBezTo>
                <a:cubicBezTo>
                  <a:pt x="267" y="271"/>
                  <a:pt x="273" y="262"/>
                  <a:pt x="281" y="253"/>
                </a:cubicBezTo>
                <a:cubicBezTo>
                  <a:pt x="285" y="248"/>
                  <a:pt x="289" y="246"/>
                  <a:pt x="296" y="249"/>
                </a:cubicBezTo>
                <a:cubicBezTo>
                  <a:pt x="304" y="252"/>
                  <a:pt x="313" y="252"/>
                  <a:pt x="322" y="254"/>
                </a:cubicBezTo>
                <a:cubicBezTo>
                  <a:pt x="362" y="264"/>
                  <a:pt x="400" y="280"/>
                  <a:pt x="435" y="302"/>
                </a:cubicBezTo>
                <a:cubicBezTo>
                  <a:pt x="462" y="318"/>
                  <a:pt x="486" y="337"/>
                  <a:pt x="509" y="360"/>
                </a:cubicBezTo>
                <a:cubicBezTo>
                  <a:pt x="512" y="363"/>
                  <a:pt x="516" y="367"/>
                  <a:pt x="520" y="370"/>
                </a:cubicBezTo>
                <a:cubicBezTo>
                  <a:pt x="523" y="373"/>
                  <a:pt x="524" y="373"/>
                  <a:pt x="527" y="369"/>
                </a:cubicBezTo>
                <a:cubicBezTo>
                  <a:pt x="543" y="348"/>
                  <a:pt x="561" y="330"/>
                  <a:pt x="582" y="315"/>
                </a:cubicBezTo>
                <a:cubicBezTo>
                  <a:pt x="597" y="303"/>
                  <a:pt x="613" y="291"/>
                  <a:pt x="630" y="280"/>
                </a:cubicBezTo>
                <a:cubicBezTo>
                  <a:pt x="642" y="272"/>
                  <a:pt x="656" y="267"/>
                  <a:pt x="669" y="261"/>
                </a:cubicBezTo>
                <a:cubicBezTo>
                  <a:pt x="681" y="256"/>
                  <a:pt x="693" y="252"/>
                  <a:pt x="705" y="248"/>
                </a:cubicBezTo>
                <a:cubicBezTo>
                  <a:pt x="710" y="246"/>
                  <a:pt x="716" y="246"/>
                  <a:pt x="721" y="245"/>
                </a:cubicBezTo>
                <a:cubicBezTo>
                  <a:pt x="731" y="244"/>
                  <a:pt x="741" y="246"/>
                  <a:pt x="750" y="243"/>
                </a:cubicBezTo>
                <a:cubicBezTo>
                  <a:pt x="760" y="239"/>
                  <a:pt x="766" y="243"/>
                  <a:pt x="773" y="248"/>
                </a:cubicBezTo>
                <a:cubicBezTo>
                  <a:pt x="796" y="266"/>
                  <a:pt x="817" y="285"/>
                  <a:pt x="838" y="306"/>
                </a:cubicBezTo>
                <a:cubicBezTo>
                  <a:pt x="839" y="307"/>
                  <a:pt x="841" y="309"/>
                  <a:pt x="842" y="310"/>
                </a:cubicBezTo>
                <a:cubicBezTo>
                  <a:pt x="846" y="314"/>
                  <a:pt x="850" y="316"/>
                  <a:pt x="856" y="314"/>
                </a:cubicBezTo>
                <a:cubicBezTo>
                  <a:pt x="862" y="312"/>
                  <a:pt x="868" y="311"/>
                  <a:pt x="875" y="310"/>
                </a:cubicBezTo>
                <a:cubicBezTo>
                  <a:pt x="881" y="309"/>
                  <a:pt x="887" y="309"/>
                  <a:pt x="893" y="313"/>
                </a:cubicBezTo>
                <a:cubicBezTo>
                  <a:pt x="901" y="317"/>
                  <a:pt x="905" y="324"/>
                  <a:pt x="906" y="333"/>
                </a:cubicBezTo>
                <a:cubicBezTo>
                  <a:pt x="907" y="347"/>
                  <a:pt x="909" y="362"/>
                  <a:pt x="910" y="376"/>
                </a:cubicBezTo>
                <a:cubicBezTo>
                  <a:pt x="910" y="378"/>
                  <a:pt x="911" y="380"/>
                  <a:pt x="912" y="382"/>
                </a:cubicBezTo>
                <a:cubicBezTo>
                  <a:pt x="912" y="382"/>
                  <a:pt x="914" y="382"/>
                  <a:pt x="914" y="382"/>
                </a:cubicBezTo>
                <a:cubicBezTo>
                  <a:pt x="915" y="381"/>
                  <a:pt x="916" y="379"/>
                  <a:pt x="916" y="378"/>
                </a:cubicBezTo>
                <a:cubicBezTo>
                  <a:pt x="919" y="372"/>
                  <a:pt x="921" y="367"/>
                  <a:pt x="923" y="361"/>
                </a:cubicBezTo>
                <a:cubicBezTo>
                  <a:pt x="927" y="353"/>
                  <a:pt x="931" y="352"/>
                  <a:pt x="936" y="358"/>
                </a:cubicBezTo>
                <a:cubicBezTo>
                  <a:pt x="939" y="361"/>
                  <a:pt x="941" y="364"/>
                  <a:pt x="943" y="367"/>
                </a:cubicBezTo>
                <a:cubicBezTo>
                  <a:pt x="947" y="371"/>
                  <a:pt x="950" y="371"/>
                  <a:pt x="953" y="366"/>
                </a:cubicBezTo>
                <a:cubicBezTo>
                  <a:pt x="962" y="347"/>
                  <a:pt x="972" y="329"/>
                  <a:pt x="982" y="311"/>
                </a:cubicBezTo>
                <a:cubicBezTo>
                  <a:pt x="989" y="296"/>
                  <a:pt x="997" y="282"/>
                  <a:pt x="1004" y="268"/>
                </a:cubicBezTo>
                <a:cubicBezTo>
                  <a:pt x="1005" y="265"/>
                  <a:pt x="1007" y="262"/>
                  <a:pt x="1011" y="262"/>
                </a:cubicBezTo>
                <a:cubicBezTo>
                  <a:pt x="1013" y="262"/>
                  <a:pt x="1014" y="266"/>
                  <a:pt x="1012" y="271"/>
                </a:cubicBezTo>
                <a:cubicBezTo>
                  <a:pt x="1010" y="275"/>
                  <a:pt x="1009" y="280"/>
                  <a:pt x="1007" y="284"/>
                </a:cubicBezTo>
                <a:cubicBezTo>
                  <a:pt x="985" y="324"/>
                  <a:pt x="971" y="368"/>
                  <a:pt x="959" y="412"/>
                </a:cubicBezTo>
                <a:cubicBezTo>
                  <a:pt x="957" y="417"/>
                  <a:pt x="956" y="422"/>
                  <a:pt x="954" y="428"/>
                </a:cubicBezTo>
                <a:cubicBezTo>
                  <a:pt x="953" y="431"/>
                  <a:pt x="949" y="431"/>
                  <a:pt x="947" y="429"/>
                </a:cubicBezTo>
                <a:cubicBezTo>
                  <a:pt x="945" y="426"/>
                  <a:pt x="943" y="423"/>
                  <a:pt x="941" y="420"/>
                </a:cubicBezTo>
                <a:cubicBezTo>
                  <a:pt x="940" y="417"/>
                  <a:pt x="938" y="413"/>
                  <a:pt x="937" y="410"/>
                </a:cubicBezTo>
                <a:cubicBezTo>
                  <a:pt x="936" y="409"/>
                  <a:pt x="934" y="407"/>
                  <a:pt x="932" y="407"/>
                </a:cubicBezTo>
                <a:cubicBezTo>
                  <a:pt x="931" y="407"/>
                  <a:pt x="929" y="409"/>
                  <a:pt x="928" y="411"/>
                </a:cubicBezTo>
                <a:cubicBezTo>
                  <a:pt x="924" y="423"/>
                  <a:pt x="920" y="436"/>
                  <a:pt x="917" y="449"/>
                </a:cubicBezTo>
                <a:cubicBezTo>
                  <a:pt x="916" y="453"/>
                  <a:pt x="916" y="459"/>
                  <a:pt x="917" y="464"/>
                </a:cubicBezTo>
                <a:cubicBezTo>
                  <a:pt x="918" y="482"/>
                  <a:pt x="920" y="501"/>
                  <a:pt x="922" y="520"/>
                </a:cubicBezTo>
                <a:cubicBezTo>
                  <a:pt x="923" y="525"/>
                  <a:pt x="925" y="526"/>
                  <a:pt x="929" y="525"/>
                </a:cubicBezTo>
                <a:cubicBezTo>
                  <a:pt x="947" y="520"/>
                  <a:pt x="965" y="515"/>
                  <a:pt x="982" y="511"/>
                </a:cubicBezTo>
                <a:cubicBezTo>
                  <a:pt x="985" y="510"/>
                  <a:pt x="987" y="509"/>
                  <a:pt x="990" y="509"/>
                </a:cubicBezTo>
                <a:cubicBezTo>
                  <a:pt x="994" y="507"/>
                  <a:pt x="997" y="509"/>
                  <a:pt x="996" y="514"/>
                </a:cubicBezTo>
                <a:cubicBezTo>
                  <a:pt x="995" y="519"/>
                  <a:pt x="993" y="525"/>
                  <a:pt x="992" y="530"/>
                </a:cubicBezTo>
                <a:cubicBezTo>
                  <a:pt x="991" y="537"/>
                  <a:pt x="992" y="539"/>
                  <a:pt x="999" y="538"/>
                </a:cubicBezTo>
                <a:cubicBezTo>
                  <a:pt x="1020" y="534"/>
                  <a:pt x="1042" y="531"/>
                  <a:pt x="1063" y="527"/>
                </a:cubicBezTo>
                <a:cubicBezTo>
                  <a:pt x="1072" y="526"/>
                  <a:pt x="1080" y="524"/>
                  <a:pt x="1089" y="523"/>
                </a:cubicBezTo>
                <a:cubicBezTo>
                  <a:pt x="1090" y="523"/>
                  <a:pt x="1092" y="523"/>
                  <a:pt x="1093" y="523"/>
                </a:cubicBezTo>
                <a:cubicBezTo>
                  <a:pt x="1094" y="524"/>
                  <a:pt x="1094" y="526"/>
                  <a:pt x="1094" y="526"/>
                </a:cubicBezTo>
                <a:cubicBezTo>
                  <a:pt x="1090" y="528"/>
                  <a:pt x="1087" y="530"/>
                  <a:pt x="1083" y="531"/>
                </a:cubicBezTo>
                <a:cubicBezTo>
                  <a:pt x="1049" y="541"/>
                  <a:pt x="1015" y="551"/>
                  <a:pt x="981" y="561"/>
                </a:cubicBezTo>
                <a:cubicBezTo>
                  <a:pt x="979" y="562"/>
                  <a:pt x="977" y="562"/>
                  <a:pt x="975" y="562"/>
                </a:cubicBezTo>
                <a:cubicBezTo>
                  <a:pt x="973" y="563"/>
                  <a:pt x="970" y="560"/>
                  <a:pt x="970" y="558"/>
                </a:cubicBezTo>
                <a:cubicBezTo>
                  <a:pt x="970" y="553"/>
                  <a:pt x="971" y="548"/>
                  <a:pt x="971" y="543"/>
                </a:cubicBezTo>
                <a:cubicBezTo>
                  <a:pt x="971" y="538"/>
                  <a:pt x="969" y="536"/>
                  <a:pt x="965" y="537"/>
                </a:cubicBezTo>
                <a:cubicBezTo>
                  <a:pt x="953" y="542"/>
                  <a:pt x="941" y="548"/>
                  <a:pt x="929" y="553"/>
                </a:cubicBezTo>
                <a:cubicBezTo>
                  <a:pt x="927" y="554"/>
                  <a:pt x="926" y="556"/>
                  <a:pt x="926" y="558"/>
                </a:cubicBezTo>
                <a:cubicBezTo>
                  <a:pt x="925" y="561"/>
                  <a:pt x="926" y="565"/>
                  <a:pt x="926" y="568"/>
                </a:cubicBezTo>
                <a:cubicBezTo>
                  <a:pt x="928" y="587"/>
                  <a:pt x="926" y="606"/>
                  <a:pt x="923" y="624"/>
                </a:cubicBezTo>
                <a:cubicBezTo>
                  <a:pt x="922" y="628"/>
                  <a:pt x="920" y="632"/>
                  <a:pt x="918" y="635"/>
                </a:cubicBezTo>
                <a:cubicBezTo>
                  <a:pt x="917" y="639"/>
                  <a:pt x="918" y="641"/>
                  <a:pt x="920" y="644"/>
                </a:cubicBezTo>
                <a:cubicBezTo>
                  <a:pt x="929" y="651"/>
                  <a:pt x="937" y="658"/>
                  <a:pt x="946" y="665"/>
                </a:cubicBezTo>
                <a:cubicBezTo>
                  <a:pt x="949" y="668"/>
                  <a:pt x="951" y="667"/>
                  <a:pt x="953" y="664"/>
                </a:cubicBezTo>
                <a:cubicBezTo>
                  <a:pt x="955" y="659"/>
                  <a:pt x="957" y="654"/>
                  <a:pt x="959" y="650"/>
                </a:cubicBezTo>
                <a:cubicBezTo>
                  <a:pt x="960" y="646"/>
                  <a:pt x="961" y="643"/>
                  <a:pt x="963" y="640"/>
                </a:cubicBezTo>
                <a:cubicBezTo>
                  <a:pt x="965" y="635"/>
                  <a:pt x="970" y="634"/>
                  <a:pt x="974" y="637"/>
                </a:cubicBezTo>
                <a:cubicBezTo>
                  <a:pt x="977" y="639"/>
                  <a:pt x="979" y="641"/>
                  <a:pt x="981" y="643"/>
                </a:cubicBezTo>
                <a:cubicBezTo>
                  <a:pt x="1000" y="658"/>
                  <a:pt x="1018" y="675"/>
                  <a:pt x="1037" y="690"/>
                </a:cubicBezTo>
                <a:cubicBezTo>
                  <a:pt x="1055" y="704"/>
                  <a:pt x="1073" y="717"/>
                  <a:pt x="1092" y="731"/>
                </a:cubicBezTo>
                <a:cubicBezTo>
                  <a:pt x="1095" y="733"/>
                  <a:pt x="1099" y="736"/>
                  <a:pt x="1102" y="739"/>
                </a:cubicBezTo>
                <a:cubicBezTo>
                  <a:pt x="1103" y="740"/>
                  <a:pt x="1103" y="742"/>
                  <a:pt x="1103" y="743"/>
                </a:cubicBezTo>
                <a:cubicBezTo>
                  <a:pt x="1102" y="743"/>
                  <a:pt x="1100" y="744"/>
                  <a:pt x="1099" y="744"/>
                </a:cubicBezTo>
                <a:cubicBezTo>
                  <a:pt x="1096" y="742"/>
                  <a:pt x="1092" y="741"/>
                  <a:pt x="1090" y="739"/>
                </a:cubicBezTo>
                <a:cubicBezTo>
                  <a:pt x="1071" y="727"/>
                  <a:pt x="1052" y="715"/>
                  <a:pt x="1033" y="703"/>
                </a:cubicBezTo>
                <a:cubicBezTo>
                  <a:pt x="1020" y="694"/>
                  <a:pt x="1007" y="686"/>
                  <a:pt x="993" y="677"/>
                </a:cubicBezTo>
                <a:cubicBezTo>
                  <a:pt x="992" y="677"/>
                  <a:pt x="991" y="676"/>
                  <a:pt x="989" y="675"/>
                </a:cubicBezTo>
                <a:cubicBezTo>
                  <a:pt x="985" y="673"/>
                  <a:pt x="982" y="674"/>
                  <a:pt x="981" y="678"/>
                </a:cubicBezTo>
                <a:cubicBezTo>
                  <a:pt x="978" y="686"/>
                  <a:pt x="976" y="694"/>
                  <a:pt x="974" y="702"/>
                </a:cubicBezTo>
                <a:cubicBezTo>
                  <a:pt x="973" y="704"/>
                  <a:pt x="973" y="707"/>
                  <a:pt x="971" y="709"/>
                </a:cubicBezTo>
                <a:cubicBezTo>
                  <a:pt x="970" y="711"/>
                  <a:pt x="968" y="712"/>
                  <a:pt x="965" y="711"/>
                </a:cubicBezTo>
                <a:cubicBezTo>
                  <a:pt x="964" y="710"/>
                  <a:pt x="963" y="710"/>
                  <a:pt x="962" y="709"/>
                </a:cubicBezTo>
                <a:cubicBezTo>
                  <a:pt x="943" y="695"/>
                  <a:pt x="923" y="682"/>
                  <a:pt x="904" y="668"/>
                </a:cubicBezTo>
                <a:cubicBezTo>
                  <a:pt x="899" y="664"/>
                  <a:pt x="894" y="663"/>
                  <a:pt x="887" y="664"/>
                </a:cubicBezTo>
                <a:cubicBezTo>
                  <a:pt x="874" y="666"/>
                  <a:pt x="860" y="668"/>
                  <a:pt x="847" y="670"/>
                </a:cubicBezTo>
                <a:cubicBezTo>
                  <a:pt x="842" y="670"/>
                  <a:pt x="839" y="673"/>
                  <a:pt x="838" y="677"/>
                </a:cubicBezTo>
                <a:cubicBezTo>
                  <a:pt x="834" y="688"/>
                  <a:pt x="829" y="700"/>
                  <a:pt x="826" y="711"/>
                </a:cubicBezTo>
                <a:cubicBezTo>
                  <a:pt x="821" y="727"/>
                  <a:pt x="814" y="742"/>
                  <a:pt x="811" y="759"/>
                </a:cubicBezTo>
                <a:cubicBezTo>
                  <a:pt x="811" y="763"/>
                  <a:pt x="808" y="764"/>
                  <a:pt x="805" y="764"/>
                </a:cubicBezTo>
                <a:cubicBezTo>
                  <a:pt x="798" y="762"/>
                  <a:pt x="791" y="760"/>
                  <a:pt x="784" y="759"/>
                </a:cubicBezTo>
                <a:cubicBezTo>
                  <a:pt x="782" y="758"/>
                  <a:pt x="779" y="760"/>
                  <a:pt x="778" y="761"/>
                </a:cubicBezTo>
                <a:cubicBezTo>
                  <a:pt x="775" y="765"/>
                  <a:pt x="772" y="770"/>
                  <a:pt x="770" y="775"/>
                </a:cubicBezTo>
                <a:cubicBezTo>
                  <a:pt x="763" y="793"/>
                  <a:pt x="756" y="811"/>
                  <a:pt x="748" y="830"/>
                </a:cubicBezTo>
                <a:cubicBezTo>
                  <a:pt x="744" y="839"/>
                  <a:pt x="740" y="849"/>
                  <a:pt x="735" y="859"/>
                </a:cubicBezTo>
                <a:cubicBezTo>
                  <a:pt x="735" y="859"/>
                  <a:pt x="733" y="860"/>
                  <a:pt x="733" y="860"/>
                </a:cubicBezTo>
                <a:cubicBezTo>
                  <a:pt x="732" y="859"/>
                  <a:pt x="730" y="858"/>
                  <a:pt x="730" y="857"/>
                </a:cubicBezTo>
                <a:cubicBezTo>
                  <a:pt x="730" y="852"/>
                  <a:pt x="730" y="847"/>
                  <a:pt x="732" y="842"/>
                </a:cubicBezTo>
                <a:cubicBezTo>
                  <a:pt x="734" y="833"/>
                  <a:pt x="737" y="824"/>
                  <a:pt x="739" y="814"/>
                </a:cubicBezTo>
                <a:cubicBezTo>
                  <a:pt x="748" y="788"/>
                  <a:pt x="755" y="761"/>
                  <a:pt x="760" y="733"/>
                </a:cubicBezTo>
                <a:cubicBezTo>
                  <a:pt x="762" y="724"/>
                  <a:pt x="765" y="721"/>
                  <a:pt x="776" y="726"/>
                </a:cubicBezTo>
                <a:cubicBezTo>
                  <a:pt x="779" y="727"/>
                  <a:pt x="782" y="729"/>
                  <a:pt x="784" y="730"/>
                </a:cubicBezTo>
                <a:cubicBezTo>
                  <a:pt x="792" y="734"/>
                  <a:pt x="794" y="734"/>
                  <a:pt x="796" y="726"/>
                </a:cubicBezTo>
                <a:cubicBezTo>
                  <a:pt x="800" y="711"/>
                  <a:pt x="803" y="696"/>
                  <a:pt x="807" y="681"/>
                </a:cubicBezTo>
                <a:cubicBezTo>
                  <a:pt x="808" y="677"/>
                  <a:pt x="805" y="675"/>
                  <a:pt x="801" y="675"/>
                </a:cubicBezTo>
                <a:cubicBezTo>
                  <a:pt x="795" y="675"/>
                  <a:pt x="789" y="676"/>
                  <a:pt x="782" y="676"/>
                </a:cubicBezTo>
                <a:cubicBezTo>
                  <a:pt x="768" y="678"/>
                  <a:pt x="753" y="679"/>
                  <a:pt x="739" y="681"/>
                </a:cubicBezTo>
                <a:cubicBezTo>
                  <a:pt x="726" y="682"/>
                  <a:pt x="713" y="683"/>
                  <a:pt x="701" y="685"/>
                </a:cubicBezTo>
                <a:cubicBezTo>
                  <a:pt x="671" y="689"/>
                  <a:pt x="642" y="694"/>
                  <a:pt x="612" y="699"/>
                </a:cubicBezTo>
                <a:cubicBezTo>
                  <a:pt x="606" y="700"/>
                  <a:pt x="600" y="703"/>
                  <a:pt x="594" y="706"/>
                </a:cubicBezTo>
                <a:cubicBezTo>
                  <a:pt x="591" y="708"/>
                  <a:pt x="589" y="711"/>
                  <a:pt x="591" y="715"/>
                </a:cubicBezTo>
                <a:cubicBezTo>
                  <a:pt x="595" y="729"/>
                  <a:pt x="598" y="742"/>
                  <a:pt x="602" y="756"/>
                </a:cubicBezTo>
                <a:cubicBezTo>
                  <a:pt x="604" y="760"/>
                  <a:pt x="607" y="761"/>
                  <a:pt x="611" y="759"/>
                </a:cubicBezTo>
                <a:cubicBezTo>
                  <a:pt x="614" y="758"/>
                  <a:pt x="617" y="756"/>
                  <a:pt x="620" y="754"/>
                </a:cubicBezTo>
                <a:cubicBezTo>
                  <a:pt x="627" y="748"/>
                  <a:pt x="635" y="742"/>
                  <a:pt x="643" y="737"/>
                </a:cubicBezTo>
                <a:cubicBezTo>
                  <a:pt x="645" y="734"/>
                  <a:pt x="649" y="735"/>
                  <a:pt x="651" y="738"/>
                </a:cubicBezTo>
                <a:cubicBezTo>
                  <a:pt x="653" y="740"/>
                  <a:pt x="655" y="743"/>
                  <a:pt x="656" y="747"/>
                </a:cubicBezTo>
                <a:cubicBezTo>
                  <a:pt x="661" y="761"/>
                  <a:pt x="666" y="775"/>
                  <a:pt x="670" y="788"/>
                </a:cubicBezTo>
                <a:cubicBezTo>
                  <a:pt x="675" y="801"/>
                  <a:pt x="678" y="815"/>
                  <a:pt x="683" y="827"/>
                </a:cubicBezTo>
                <a:cubicBezTo>
                  <a:pt x="693" y="855"/>
                  <a:pt x="703" y="883"/>
                  <a:pt x="714" y="910"/>
                </a:cubicBezTo>
                <a:cubicBezTo>
                  <a:pt x="714" y="912"/>
                  <a:pt x="715" y="914"/>
                  <a:pt x="715" y="916"/>
                </a:cubicBezTo>
                <a:cubicBezTo>
                  <a:pt x="715" y="917"/>
                  <a:pt x="713" y="917"/>
                  <a:pt x="713" y="918"/>
                </a:cubicBezTo>
                <a:cubicBezTo>
                  <a:pt x="712" y="918"/>
                  <a:pt x="712" y="918"/>
                  <a:pt x="711" y="918"/>
                </a:cubicBezTo>
                <a:cubicBezTo>
                  <a:pt x="710" y="916"/>
                  <a:pt x="707" y="914"/>
                  <a:pt x="706" y="912"/>
                </a:cubicBezTo>
                <a:cubicBezTo>
                  <a:pt x="698" y="898"/>
                  <a:pt x="690" y="884"/>
                  <a:pt x="682" y="870"/>
                </a:cubicBezTo>
                <a:cubicBezTo>
                  <a:pt x="672" y="849"/>
                  <a:pt x="662" y="827"/>
                  <a:pt x="652" y="805"/>
                </a:cubicBezTo>
                <a:cubicBezTo>
                  <a:pt x="651" y="804"/>
                  <a:pt x="651" y="803"/>
                  <a:pt x="651" y="803"/>
                </a:cubicBezTo>
                <a:cubicBezTo>
                  <a:pt x="640" y="781"/>
                  <a:pt x="641" y="781"/>
                  <a:pt x="623" y="797"/>
                </a:cubicBezTo>
                <a:cubicBezTo>
                  <a:pt x="616" y="802"/>
                  <a:pt x="610" y="808"/>
                  <a:pt x="603" y="813"/>
                </a:cubicBezTo>
                <a:cubicBezTo>
                  <a:pt x="601" y="815"/>
                  <a:pt x="598" y="815"/>
                  <a:pt x="595" y="812"/>
                </a:cubicBezTo>
                <a:cubicBezTo>
                  <a:pt x="594" y="809"/>
                  <a:pt x="592" y="807"/>
                  <a:pt x="591" y="804"/>
                </a:cubicBezTo>
                <a:cubicBezTo>
                  <a:pt x="578" y="779"/>
                  <a:pt x="564" y="755"/>
                  <a:pt x="551" y="730"/>
                </a:cubicBezTo>
                <a:cubicBezTo>
                  <a:pt x="542" y="713"/>
                  <a:pt x="542" y="713"/>
                  <a:pt x="523" y="718"/>
                </a:cubicBezTo>
                <a:cubicBezTo>
                  <a:pt x="517" y="719"/>
                  <a:pt x="510" y="719"/>
                  <a:pt x="506" y="723"/>
                </a:cubicBezTo>
                <a:cubicBezTo>
                  <a:pt x="502" y="727"/>
                  <a:pt x="501" y="734"/>
                  <a:pt x="500" y="740"/>
                </a:cubicBezTo>
                <a:cubicBezTo>
                  <a:pt x="492" y="764"/>
                  <a:pt x="485" y="788"/>
                  <a:pt x="477" y="812"/>
                </a:cubicBezTo>
                <a:cubicBezTo>
                  <a:pt x="476" y="818"/>
                  <a:pt x="474" y="823"/>
                  <a:pt x="472" y="828"/>
                </a:cubicBezTo>
                <a:cubicBezTo>
                  <a:pt x="467" y="838"/>
                  <a:pt x="466" y="839"/>
                  <a:pt x="456" y="834"/>
                </a:cubicBezTo>
                <a:cubicBezTo>
                  <a:pt x="451" y="832"/>
                  <a:pt x="447" y="830"/>
                  <a:pt x="442" y="828"/>
                </a:cubicBezTo>
                <a:cubicBezTo>
                  <a:pt x="437" y="826"/>
                  <a:pt x="435" y="827"/>
                  <a:pt x="434" y="833"/>
                </a:cubicBezTo>
                <a:cubicBezTo>
                  <a:pt x="429" y="855"/>
                  <a:pt x="425" y="877"/>
                  <a:pt x="421" y="900"/>
                </a:cubicBezTo>
                <a:cubicBezTo>
                  <a:pt x="417" y="925"/>
                  <a:pt x="411" y="949"/>
                  <a:pt x="409" y="975"/>
                </a:cubicBezTo>
                <a:cubicBezTo>
                  <a:pt x="409" y="978"/>
                  <a:pt x="407" y="981"/>
                  <a:pt x="406" y="983"/>
                </a:cubicBezTo>
                <a:cubicBezTo>
                  <a:pt x="406" y="984"/>
                  <a:pt x="405" y="985"/>
                  <a:pt x="404" y="985"/>
                </a:cubicBezTo>
                <a:cubicBezTo>
                  <a:pt x="403" y="984"/>
                  <a:pt x="402" y="983"/>
                  <a:pt x="402" y="983"/>
                </a:cubicBezTo>
                <a:cubicBezTo>
                  <a:pt x="401" y="980"/>
                  <a:pt x="401" y="978"/>
                  <a:pt x="401" y="975"/>
                </a:cubicBezTo>
                <a:cubicBezTo>
                  <a:pt x="401" y="954"/>
                  <a:pt x="402" y="933"/>
                  <a:pt x="402" y="907"/>
                </a:cubicBezTo>
                <a:close/>
                <a:moveTo>
                  <a:pt x="603" y="651"/>
                </a:moveTo>
                <a:cubicBezTo>
                  <a:pt x="604" y="647"/>
                  <a:pt x="607" y="647"/>
                  <a:pt x="609" y="646"/>
                </a:cubicBezTo>
                <a:cubicBezTo>
                  <a:pt x="633" y="638"/>
                  <a:pt x="657" y="630"/>
                  <a:pt x="681" y="622"/>
                </a:cubicBezTo>
                <a:cubicBezTo>
                  <a:pt x="689" y="620"/>
                  <a:pt x="697" y="617"/>
                  <a:pt x="704" y="616"/>
                </a:cubicBezTo>
                <a:cubicBezTo>
                  <a:pt x="714" y="613"/>
                  <a:pt x="724" y="611"/>
                  <a:pt x="734" y="609"/>
                </a:cubicBezTo>
                <a:cubicBezTo>
                  <a:pt x="749" y="607"/>
                  <a:pt x="764" y="606"/>
                  <a:pt x="779" y="605"/>
                </a:cubicBezTo>
                <a:cubicBezTo>
                  <a:pt x="781" y="605"/>
                  <a:pt x="782" y="607"/>
                  <a:pt x="784" y="608"/>
                </a:cubicBezTo>
                <a:cubicBezTo>
                  <a:pt x="782" y="609"/>
                  <a:pt x="781" y="611"/>
                  <a:pt x="780" y="611"/>
                </a:cubicBezTo>
                <a:cubicBezTo>
                  <a:pt x="771" y="612"/>
                  <a:pt x="763" y="613"/>
                  <a:pt x="754" y="614"/>
                </a:cubicBezTo>
                <a:cubicBezTo>
                  <a:pt x="734" y="615"/>
                  <a:pt x="715" y="618"/>
                  <a:pt x="696" y="624"/>
                </a:cubicBezTo>
                <a:cubicBezTo>
                  <a:pt x="677" y="631"/>
                  <a:pt x="658" y="636"/>
                  <a:pt x="639" y="641"/>
                </a:cubicBezTo>
                <a:cubicBezTo>
                  <a:pt x="631" y="644"/>
                  <a:pt x="623" y="647"/>
                  <a:pt x="615" y="649"/>
                </a:cubicBezTo>
                <a:cubicBezTo>
                  <a:pt x="611" y="650"/>
                  <a:pt x="607" y="652"/>
                  <a:pt x="603" y="651"/>
                </a:cubicBezTo>
                <a:close/>
                <a:moveTo>
                  <a:pt x="832" y="537"/>
                </a:moveTo>
                <a:cubicBezTo>
                  <a:pt x="830" y="538"/>
                  <a:pt x="830" y="539"/>
                  <a:pt x="829" y="540"/>
                </a:cubicBezTo>
                <a:cubicBezTo>
                  <a:pt x="828" y="539"/>
                  <a:pt x="827" y="538"/>
                  <a:pt x="827" y="537"/>
                </a:cubicBezTo>
                <a:cubicBezTo>
                  <a:pt x="825" y="531"/>
                  <a:pt x="824" y="525"/>
                  <a:pt x="823" y="520"/>
                </a:cubicBezTo>
                <a:cubicBezTo>
                  <a:pt x="823" y="518"/>
                  <a:pt x="824" y="517"/>
                  <a:pt x="825" y="516"/>
                </a:cubicBezTo>
                <a:cubicBezTo>
                  <a:pt x="826" y="517"/>
                  <a:pt x="828" y="517"/>
                  <a:pt x="828" y="518"/>
                </a:cubicBezTo>
                <a:cubicBezTo>
                  <a:pt x="830" y="524"/>
                  <a:pt x="831" y="531"/>
                  <a:pt x="832" y="537"/>
                </a:cubicBezTo>
                <a:close/>
                <a:moveTo>
                  <a:pt x="823" y="406"/>
                </a:moveTo>
                <a:cubicBezTo>
                  <a:pt x="824" y="405"/>
                  <a:pt x="824" y="403"/>
                  <a:pt x="824" y="402"/>
                </a:cubicBezTo>
                <a:cubicBezTo>
                  <a:pt x="824" y="401"/>
                  <a:pt x="826" y="401"/>
                  <a:pt x="826" y="401"/>
                </a:cubicBezTo>
                <a:cubicBezTo>
                  <a:pt x="827" y="401"/>
                  <a:pt x="828" y="401"/>
                  <a:pt x="828" y="402"/>
                </a:cubicBezTo>
                <a:cubicBezTo>
                  <a:pt x="829" y="403"/>
                  <a:pt x="829" y="404"/>
                  <a:pt x="829" y="405"/>
                </a:cubicBezTo>
                <a:cubicBezTo>
                  <a:pt x="830" y="416"/>
                  <a:pt x="830" y="426"/>
                  <a:pt x="831" y="437"/>
                </a:cubicBezTo>
                <a:cubicBezTo>
                  <a:pt x="832" y="447"/>
                  <a:pt x="833" y="457"/>
                  <a:pt x="834" y="467"/>
                </a:cubicBezTo>
                <a:cubicBezTo>
                  <a:pt x="834" y="468"/>
                  <a:pt x="834" y="470"/>
                  <a:pt x="833" y="471"/>
                </a:cubicBezTo>
                <a:cubicBezTo>
                  <a:pt x="833" y="472"/>
                  <a:pt x="832" y="473"/>
                  <a:pt x="832" y="473"/>
                </a:cubicBezTo>
                <a:cubicBezTo>
                  <a:pt x="831" y="474"/>
                  <a:pt x="829" y="473"/>
                  <a:pt x="829" y="472"/>
                </a:cubicBezTo>
                <a:cubicBezTo>
                  <a:pt x="829" y="471"/>
                  <a:pt x="828" y="469"/>
                  <a:pt x="828" y="467"/>
                </a:cubicBezTo>
                <a:cubicBezTo>
                  <a:pt x="826" y="446"/>
                  <a:pt x="825" y="426"/>
                  <a:pt x="823" y="406"/>
                </a:cubicBezTo>
                <a:close/>
                <a:moveTo>
                  <a:pt x="809" y="522"/>
                </a:moveTo>
                <a:cubicBezTo>
                  <a:pt x="805" y="521"/>
                  <a:pt x="805" y="517"/>
                  <a:pt x="805" y="514"/>
                </a:cubicBezTo>
                <a:cubicBezTo>
                  <a:pt x="803" y="498"/>
                  <a:pt x="802" y="481"/>
                  <a:pt x="801" y="464"/>
                </a:cubicBezTo>
                <a:cubicBezTo>
                  <a:pt x="799" y="448"/>
                  <a:pt x="797" y="432"/>
                  <a:pt x="795" y="416"/>
                </a:cubicBezTo>
                <a:cubicBezTo>
                  <a:pt x="793" y="392"/>
                  <a:pt x="791" y="368"/>
                  <a:pt x="788" y="344"/>
                </a:cubicBezTo>
                <a:cubicBezTo>
                  <a:pt x="788" y="342"/>
                  <a:pt x="788" y="341"/>
                  <a:pt x="788" y="339"/>
                </a:cubicBezTo>
                <a:cubicBezTo>
                  <a:pt x="789" y="339"/>
                  <a:pt x="790" y="338"/>
                  <a:pt x="791" y="338"/>
                </a:cubicBezTo>
                <a:cubicBezTo>
                  <a:pt x="791" y="338"/>
                  <a:pt x="792" y="339"/>
                  <a:pt x="793" y="339"/>
                </a:cubicBezTo>
                <a:cubicBezTo>
                  <a:pt x="793" y="341"/>
                  <a:pt x="794" y="342"/>
                  <a:pt x="794" y="344"/>
                </a:cubicBezTo>
                <a:cubicBezTo>
                  <a:pt x="795" y="358"/>
                  <a:pt x="796" y="372"/>
                  <a:pt x="798" y="386"/>
                </a:cubicBezTo>
                <a:cubicBezTo>
                  <a:pt x="799" y="401"/>
                  <a:pt x="801" y="415"/>
                  <a:pt x="803" y="430"/>
                </a:cubicBezTo>
                <a:cubicBezTo>
                  <a:pt x="806" y="457"/>
                  <a:pt x="810" y="484"/>
                  <a:pt x="810" y="511"/>
                </a:cubicBezTo>
                <a:cubicBezTo>
                  <a:pt x="810" y="515"/>
                  <a:pt x="810" y="518"/>
                  <a:pt x="809" y="522"/>
                </a:cubicBezTo>
                <a:close/>
                <a:moveTo>
                  <a:pt x="613" y="534"/>
                </a:moveTo>
                <a:cubicBezTo>
                  <a:pt x="613" y="534"/>
                  <a:pt x="612" y="533"/>
                  <a:pt x="611" y="533"/>
                </a:cubicBezTo>
                <a:cubicBezTo>
                  <a:pt x="611" y="530"/>
                  <a:pt x="614" y="527"/>
                  <a:pt x="617" y="528"/>
                </a:cubicBezTo>
                <a:cubicBezTo>
                  <a:pt x="618" y="528"/>
                  <a:pt x="619" y="528"/>
                  <a:pt x="619" y="529"/>
                </a:cubicBezTo>
                <a:cubicBezTo>
                  <a:pt x="620" y="532"/>
                  <a:pt x="617" y="534"/>
                  <a:pt x="613" y="534"/>
                </a:cubicBezTo>
                <a:close/>
                <a:moveTo>
                  <a:pt x="662" y="299"/>
                </a:moveTo>
                <a:cubicBezTo>
                  <a:pt x="664" y="298"/>
                  <a:pt x="666" y="297"/>
                  <a:pt x="669" y="296"/>
                </a:cubicBezTo>
                <a:cubicBezTo>
                  <a:pt x="669" y="296"/>
                  <a:pt x="670" y="297"/>
                  <a:pt x="671" y="297"/>
                </a:cubicBezTo>
                <a:cubicBezTo>
                  <a:pt x="671" y="298"/>
                  <a:pt x="671" y="299"/>
                  <a:pt x="671" y="299"/>
                </a:cubicBezTo>
                <a:cubicBezTo>
                  <a:pt x="668" y="300"/>
                  <a:pt x="666" y="301"/>
                  <a:pt x="663" y="303"/>
                </a:cubicBezTo>
                <a:cubicBezTo>
                  <a:pt x="663" y="302"/>
                  <a:pt x="662" y="301"/>
                  <a:pt x="662" y="299"/>
                </a:cubicBezTo>
                <a:close/>
                <a:moveTo>
                  <a:pt x="575" y="393"/>
                </a:moveTo>
                <a:cubicBezTo>
                  <a:pt x="571" y="396"/>
                  <a:pt x="567" y="400"/>
                  <a:pt x="563" y="403"/>
                </a:cubicBezTo>
                <a:cubicBezTo>
                  <a:pt x="562" y="404"/>
                  <a:pt x="561" y="403"/>
                  <a:pt x="560" y="403"/>
                </a:cubicBezTo>
                <a:cubicBezTo>
                  <a:pt x="560" y="402"/>
                  <a:pt x="559" y="400"/>
                  <a:pt x="560" y="400"/>
                </a:cubicBezTo>
                <a:cubicBezTo>
                  <a:pt x="564" y="397"/>
                  <a:pt x="567" y="393"/>
                  <a:pt x="571" y="390"/>
                </a:cubicBezTo>
                <a:cubicBezTo>
                  <a:pt x="571" y="390"/>
                  <a:pt x="572" y="390"/>
                  <a:pt x="573" y="390"/>
                </a:cubicBezTo>
                <a:cubicBezTo>
                  <a:pt x="573" y="390"/>
                  <a:pt x="573" y="390"/>
                  <a:pt x="574" y="391"/>
                </a:cubicBezTo>
                <a:cubicBezTo>
                  <a:pt x="574" y="391"/>
                  <a:pt x="574" y="391"/>
                  <a:pt x="575" y="393"/>
                </a:cubicBezTo>
                <a:close/>
                <a:moveTo>
                  <a:pt x="748" y="357"/>
                </a:moveTo>
                <a:cubicBezTo>
                  <a:pt x="747" y="358"/>
                  <a:pt x="747" y="359"/>
                  <a:pt x="746" y="359"/>
                </a:cubicBezTo>
                <a:cubicBezTo>
                  <a:pt x="743" y="361"/>
                  <a:pt x="739" y="362"/>
                  <a:pt x="735" y="363"/>
                </a:cubicBezTo>
                <a:cubicBezTo>
                  <a:pt x="735" y="363"/>
                  <a:pt x="734" y="362"/>
                  <a:pt x="733" y="361"/>
                </a:cubicBezTo>
                <a:cubicBezTo>
                  <a:pt x="733" y="361"/>
                  <a:pt x="733" y="360"/>
                  <a:pt x="733" y="360"/>
                </a:cubicBezTo>
                <a:cubicBezTo>
                  <a:pt x="737" y="357"/>
                  <a:pt x="741" y="354"/>
                  <a:pt x="746" y="355"/>
                </a:cubicBezTo>
                <a:cubicBezTo>
                  <a:pt x="747" y="355"/>
                  <a:pt x="747" y="356"/>
                  <a:pt x="748" y="357"/>
                </a:cubicBezTo>
                <a:close/>
                <a:moveTo>
                  <a:pt x="588" y="545"/>
                </a:moveTo>
                <a:cubicBezTo>
                  <a:pt x="588" y="546"/>
                  <a:pt x="588" y="546"/>
                  <a:pt x="588" y="547"/>
                </a:cubicBezTo>
                <a:cubicBezTo>
                  <a:pt x="587" y="548"/>
                  <a:pt x="586" y="550"/>
                  <a:pt x="585" y="550"/>
                </a:cubicBezTo>
                <a:cubicBezTo>
                  <a:pt x="580" y="552"/>
                  <a:pt x="577" y="559"/>
                  <a:pt x="570" y="556"/>
                </a:cubicBezTo>
                <a:cubicBezTo>
                  <a:pt x="572" y="550"/>
                  <a:pt x="578" y="548"/>
                  <a:pt x="583" y="545"/>
                </a:cubicBezTo>
                <a:cubicBezTo>
                  <a:pt x="584" y="544"/>
                  <a:pt x="585" y="544"/>
                  <a:pt x="587" y="544"/>
                </a:cubicBezTo>
                <a:cubicBezTo>
                  <a:pt x="587" y="544"/>
                  <a:pt x="588" y="545"/>
                  <a:pt x="588" y="545"/>
                </a:cubicBezTo>
                <a:close/>
                <a:moveTo>
                  <a:pt x="644" y="486"/>
                </a:moveTo>
                <a:cubicBezTo>
                  <a:pt x="644" y="487"/>
                  <a:pt x="644" y="488"/>
                  <a:pt x="643" y="489"/>
                </a:cubicBezTo>
                <a:cubicBezTo>
                  <a:pt x="640" y="491"/>
                  <a:pt x="637" y="492"/>
                  <a:pt x="634" y="494"/>
                </a:cubicBezTo>
                <a:cubicBezTo>
                  <a:pt x="631" y="495"/>
                  <a:pt x="629" y="499"/>
                  <a:pt x="626" y="495"/>
                </a:cubicBezTo>
                <a:cubicBezTo>
                  <a:pt x="628" y="493"/>
                  <a:pt x="629" y="490"/>
                  <a:pt x="632" y="489"/>
                </a:cubicBezTo>
                <a:cubicBezTo>
                  <a:pt x="635" y="487"/>
                  <a:pt x="639" y="486"/>
                  <a:pt x="643" y="484"/>
                </a:cubicBezTo>
                <a:cubicBezTo>
                  <a:pt x="643" y="484"/>
                  <a:pt x="644" y="486"/>
                  <a:pt x="644" y="486"/>
                </a:cubicBezTo>
                <a:close/>
                <a:moveTo>
                  <a:pt x="585" y="523"/>
                </a:moveTo>
                <a:cubicBezTo>
                  <a:pt x="585" y="523"/>
                  <a:pt x="585" y="524"/>
                  <a:pt x="585" y="524"/>
                </a:cubicBezTo>
                <a:cubicBezTo>
                  <a:pt x="580" y="528"/>
                  <a:pt x="574" y="532"/>
                  <a:pt x="569" y="535"/>
                </a:cubicBezTo>
                <a:cubicBezTo>
                  <a:pt x="569" y="536"/>
                  <a:pt x="567" y="536"/>
                  <a:pt x="567" y="535"/>
                </a:cubicBezTo>
                <a:cubicBezTo>
                  <a:pt x="566" y="534"/>
                  <a:pt x="566" y="533"/>
                  <a:pt x="566" y="532"/>
                </a:cubicBezTo>
                <a:cubicBezTo>
                  <a:pt x="571" y="527"/>
                  <a:pt x="577" y="523"/>
                  <a:pt x="584" y="521"/>
                </a:cubicBezTo>
                <a:cubicBezTo>
                  <a:pt x="584" y="521"/>
                  <a:pt x="584" y="521"/>
                  <a:pt x="585" y="521"/>
                </a:cubicBezTo>
                <a:cubicBezTo>
                  <a:pt x="585" y="522"/>
                  <a:pt x="585" y="522"/>
                  <a:pt x="585" y="523"/>
                </a:cubicBezTo>
                <a:close/>
                <a:moveTo>
                  <a:pt x="623" y="391"/>
                </a:moveTo>
                <a:cubicBezTo>
                  <a:pt x="623" y="392"/>
                  <a:pt x="623" y="393"/>
                  <a:pt x="622" y="394"/>
                </a:cubicBezTo>
                <a:cubicBezTo>
                  <a:pt x="619" y="396"/>
                  <a:pt x="617" y="398"/>
                  <a:pt x="614" y="400"/>
                </a:cubicBezTo>
                <a:cubicBezTo>
                  <a:pt x="610" y="401"/>
                  <a:pt x="608" y="406"/>
                  <a:pt x="604" y="403"/>
                </a:cubicBezTo>
                <a:cubicBezTo>
                  <a:pt x="606" y="400"/>
                  <a:pt x="608" y="397"/>
                  <a:pt x="611" y="394"/>
                </a:cubicBezTo>
                <a:cubicBezTo>
                  <a:pt x="614" y="392"/>
                  <a:pt x="617" y="391"/>
                  <a:pt x="620" y="390"/>
                </a:cubicBezTo>
                <a:cubicBezTo>
                  <a:pt x="621" y="390"/>
                  <a:pt x="622" y="391"/>
                  <a:pt x="623" y="391"/>
                </a:cubicBezTo>
                <a:close/>
                <a:moveTo>
                  <a:pt x="756" y="521"/>
                </a:moveTo>
                <a:cubicBezTo>
                  <a:pt x="758" y="521"/>
                  <a:pt x="760" y="521"/>
                  <a:pt x="761" y="522"/>
                </a:cubicBezTo>
                <a:cubicBezTo>
                  <a:pt x="762" y="522"/>
                  <a:pt x="762" y="523"/>
                  <a:pt x="762" y="524"/>
                </a:cubicBezTo>
                <a:cubicBezTo>
                  <a:pt x="762" y="525"/>
                  <a:pt x="762" y="526"/>
                  <a:pt x="761" y="526"/>
                </a:cubicBezTo>
                <a:cubicBezTo>
                  <a:pt x="754" y="527"/>
                  <a:pt x="748" y="528"/>
                  <a:pt x="741" y="529"/>
                </a:cubicBezTo>
                <a:cubicBezTo>
                  <a:pt x="740" y="529"/>
                  <a:pt x="739" y="528"/>
                  <a:pt x="739" y="527"/>
                </a:cubicBezTo>
                <a:cubicBezTo>
                  <a:pt x="739" y="526"/>
                  <a:pt x="740" y="525"/>
                  <a:pt x="741" y="525"/>
                </a:cubicBezTo>
                <a:cubicBezTo>
                  <a:pt x="746" y="523"/>
                  <a:pt x="751" y="522"/>
                  <a:pt x="756" y="521"/>
                </a:cubicBezTo>
                <a:close/>
                <a:moveTo>
                  <a:pt x="578" y="471"/>
                </a:moveTo>
                <a:cubicBezTo>
                  <a:pt x="578" y="471"/>
                  <a:pt x="578" y="473"/>
                  <a:pt x="577" y="473"/>
                </a:cubicBezTo>
                <a:cubicBezTo>
                  <a:pt x="575" y="475"/>
                  <a:pt x="572" y="477"/>
                  <a:pt x="569" y="479"/>
                </a:cubicBezTo>
                <a:cubicBezTo>
                  <a:pt x="564" y="481"/>
                  <a:pt x="562" y="488"/>
                  <a:pt x="555" y="486"/>
                </a:cubicBezTo>
                <a:cubicBezTo>
                  <a:pt x="557" y="480"/>
                  <a:pt x="562" y="477"/>
                  <a:pt x="566" y="474"/>
                </a:cubicBezTo>
                <a:cubicBezTo>
                  <a:pt x="569" y="472"/>
                  <a:pt x="572" y="471"/>
                  <a:pt x="575" y="469"/>
                </a:cubicBezTo>
                <a:cubicBezTo>
                  <a:pt x="576" y="469"/>
                  <a:pt x="577" y="470"/>
                  <a:pt x="578" y="471"/>
                </a:cubicBezTo>
                <a:close/>
                <a:moveTo>
                  <a:pt x="711" y="429"/>
                </a:moveTo>
                <a:cubicBezTo>
                  <a:pt x="702" y="434"/>
                  <a:pt x="694" y="439"/>
                  <a:pt x="681" y="441"/>
                </a:cubicBezTo>
                <a:cubicBezTo>
                  <a:pt x="692" y="432"/>
                  <a:pt x="700" y="428"/>
                  <a:pt x="711" y="429"/>
                </a:cubicBezTo>
                <a:close/>
                <a:moveTo>
                  <a:pt x="752" y="382"/>
                </a:moveTo>
                <a:cubicBezTo>
                  <a:pt x="753" y="382"/>
                  <a:pt x="755" y="383"/>
                  <a:pt x="756" y="384"/>
                </a:cubicBezTo>
                <a:cubicBezTo>
                  <a:pt x="756" y="384"/>
                  <a:pt x="756" y="386"/>
                  <a:pt x="756" y="386"/>
                </a:cubicBezTo>
                <a:cubicBezTo>
                  <a:pt x="755" y="387"/>
                  <a:pt x="753" y="388"/>
                  <a:pt x="752" y="388"/>
                </a:cubicBezTo>
                <a:cubicBezTo>
                  <a:pt x="748" y="389"/>
                  <a:pt x="744" y="389"/>
                  <a:pt x="740" y="389"/>
                </a:cubicBezTo>
                <a:cubicBezTo>
                  <a:pt x="737" y="389"/>
                  <a:pt x="734" y="390"/>
                  <a:pt x="732" y="389"/>
                </a:cubicBezTo>
                <a:cubicBezTo>
                  <a:pt x="730" y="389"/>
                  <a:pt x="734" y="385"/>
                  <a:pt x="739" y="384"/>
                </a:cubicBezTo>
                <a:cubicBezTo>
                  <a:pt x="743" y="383"/>
                  <a:pt x="748" y="382"/>
                  <a:pt x="752" y="382"/>
                </a:cubicBezTo>
                <a:close/>
                <a:moveTo>
                  <a:pt x="691" y="382"/>
                </a:moveTo>
                <a:cubicBezTo>
                  <a:pt x="689" y="381"/>
                  <a:pt x="688" y="381"/>
                  <a:pt x="688" y="381"/>
                </a:cubicBezTo>
                <a:cubicBezTo>
                  <a:pt x="688" y="380"/>
                  <a:pt x="688" y="378"/>
                  <a:pt x="688" y="378"/>
                </a:cubicBezTo>
                <a:cubicBezTo>
                  <a:pt x="694" y="373"/>
                  <a:pt x="700" y="370"/>
                  <a:pt x="708" y="369"/>
                </a:cubicBezTo>
                <a:cubicBezTo>
                  <a:pt x="709" y="368"/>
                  <a:pt x="710" y="369"/>
                  <a:pt x="710" y="370"/>
                </a:cubicBezTo>
                <a:cubicBezTo>
                  <a:pt x="711" y="371"/>
                  <a:pt x="710" y="372"/>
                  <a:pt x="710" y="373"/>
                </a:cubicBezTo>
                <a:cubicBezTo>
                  <a:pt x="703" y="376"/>
                  <a:pt x="697" y="379"/>
                  <a:pt x="691" y="382"/>
                </a:cubicBezTo>
                <a:close/>
                <a:moveTo>
                  <a:pt x="739" y="426"/>
                </a:moveTo>
                <a:cubicBezTo>
                  <a:pt x="736" y="426"/>
                  <a:pt x="735" y="426"/>
                  <a:pt x="734" y="426"/>
                </a:cubicBezTo>
                <a:cubicBezTo>
                  <a:pt x="733" y="425"/>
                  <a:pt x="732" y="425"/>
                  <a:pt x="732" y="424"/>
                </a:cubicBezTo>
                <a:cubicBezTo>
                  <a:pt x="732" y="423"/>
                  <a:pt x="732" y="422"/>
                  <a:pt x="733" y="422"/>
                </a:cubicBezTo>
                <a:cubicBezTo>
                  <a:pt x="742" y="420"/>
                  <a:pt x="750" y="419"/>
                  <a:pt x="759" y="417"/>
                </a:cubicBezTo>
                <a:cubicBezTo>
                  <a:pt x="760" y="417"/>
                  <a:pt x="761" y="419"/>
                  <a:pt x="761" y="419"/>
                </a:cubicBezTo>
                <a:cubicBezTo>
                  <a:pt x="761" y="420"/>
                  <a:pt x="761" y="422"/>
                  <a:pt x="760" y="422"/>
                </a:cubicBezTo>
                <a:cubicBezTo>
                  <a:pt x="752" y="423"/>
                  <a:pt x="745" y="425"/>
                  <a:pt x="739" y="426"/>
                </a:cubicBezTo>
                <a:close/>
                <a:moveTo>
                  <a:pt x="587" y="417"/>
                </a:moveTo>
                <a:cubicBezTo>
                  <a:pt x="587" y="418"/>
                  <a:pt x="587" y="418"/>
                  <a:pt x="587" y="418"/>
                </a:cubicBezTo>
                <a:cubicBezTo>
                  <a:pt x="577" y="425"/>
                  <a:pt x="568" y="432"/>
                  <a:pt x="559" y="439"/>
                </a:cubicBezTo>
                <a:cubicBezTo>
                  <a:pt x="559" y="440"/>
                  <a:pt x="558" y="439"/>
                  <a:pt x="558" y="439"/>
                </a:cubicBezTo>
                <a:cubicBezTo>
                  <a:pt x="557" y="438"/>
                  <a:pt x="557" y="437"/>
                  <a:pt x="557" y="437"/>
                </a:cubicBezTo>
                <a:cubicBezTo>
                  <a:pt x="564" y="427"/>
                  <a:pt x="573" y="419"/>
                  <a:pt x="584" y="415"/>
                </a:cubicBezTo>
                <a:cubicBezTo>
                  <a:pt x="585" y="415"/>
                  <a:pt x="586" y="415"/>
                  <a:pt x="587" y="416"/>
                </a:cubicBezTo>
                <a:cubicBezTo>
                  <a:pt x="587" y="416"/>
                  <a:pt x="587" y="417"/>
                  <a:pt x="587" y="417"/>
                </a:cubicBezTo>
                <a:close/>
                <a:moveTo>
                  <a:pt x="603" y="366"/>
                </a:moveTo>
                <a:cubicBezTo>
                  <a:pt x="602" y="366"/>
                  <a:pt x="602" y="366"/>
                  <a:pt x="602" y="365"/>
                </a:cubicBezTo>
                <a:cubicBezTo>
                  <a:pt x="602" y="364"/>
                  <a:pt x="601" y="363"/>
                  <a:pt x="602" y="363"/>
                </a:cubicBezTo>
                <a:cubicBezTo>
                  <a:pt x="610" y="353"/>
                  <a:pt x="619" y="346"/>
                  <a:pt x="630" y="340"/>
                </a:cubicBezTo>
                <a:cubicBezTo>
                  <a:pt x="631" y="340"/>
                  <a:pt x="633" y="340"/>
                  <a:pt x="634" y="341"/>
                </a:cubicBezTo>
                <a:cubicBezTo>
                  <a:pt x="634" y="342"/>
                  <a:pt x="634" y="344"/>
                  <a:pt x="633" y="345"/>
                </a:cubicBezTo>
                <a:cubicBezTo>
                  <a:pt x="624" y="352"/>
                  <a:pt x="615" y="359"/>
                  <a:pt x="605" y="366"/>
                </a:cubicBezTo>
                <a:cubicBezTo>
                  <a:pt x="605" y="366"/>
                  <a:pt x="604" y="366"/>
                  <a:pt x="603" y="366"/>
                </a:cubicBezTo>
                <a:close/>
                <a:moveTo>
                  <a:pt x="644" y="517"/>
                </a:moveTo>
                <a:cubicBezTo>
                  <a:pt x="643" y="517"/>
                  <a:pt x="643" y="516"/>
                  <a:pt x="642" y="516"/>
                </a:cubicBezTo>
                <a:cubicBezTo>
                  <a:pt x="642" y="515"/>
                  <a:pt x="642" y="514"/>
                  <a:pt x="642" y="514"/>
                </a:cubicBezTo>
                <a:cubicBezTo>
                  <a:pt x="643" y="513"/>
                  <a:pt x="644" y="512"/>
                  <a:pt x="646" y="511"/>
                </a:cubicBezTo>
                <a:cubicBezTo>
                  <a:pt x="655" y="507"/>
                  <a:pt x="665" y="503"/>
                  <a:pt x="675" y="499"/>
                </a:cubicBezTo>
                <a:cubicBezTo>
                  <a:pt x="677" y="498"/>
                  <a:pt x="680" y="497"/>
                  <a:pt x="681" y="500"/>
                </a:cubicBezTo>
                <a:cubicBezTo>
                  <a:pt x="681" y="501"/>
                  <a:pt x="679" y="504"/>
                  <a:pt x="678" y="504"/>
                </a:cubicBezTo>
                <a:cubicBezTo>
                  <a:pt x="668" y="509"/>
                  <a:pt x="657" y="513"/>
                  <a:pt x="647" y="517"/>
                </a:cubicBezTo>
                <a:cubicBezTo>
                  <a:pt x="646" y="517"/>
                  <a:pt x="645" y="517"/>
                  <a:pt x="644" y="517"/>
                </a:cubicBezTo>
                <a:close/>
                <a:moveTo>
                  <a:pt x="768" y="476"/>
                </a:moveTo>
                <a:cubicBezTo>
                  <a:pt x="767" y="478"/>
                  <a:pt x="766" y="479"/>
                  <a:pt x="766" y="479"/>
                </a:cubicBezTo>
                <a:cubicBezTo>
                  <a:pt x="751" y="483"/>
                  <a:pt x="736" y="487"/>
                  <a:pt x="721" y="490"/>
                </a:cubicBezTo>
                <a:cubicBezTo>
                  <a:pt x="720" y="491"/>
                  <a:pt x="718" y="489"/>
                  <a:pt x="717" y="488"/>
                </a:cubicBezTo>
                <a:cubicBezTo>
                  <a:pt x="718" y="488"/>
                  <a:pt x="718" y="487"/>
                  <a:pt x="719" y="486"/>
                </a:cubicBezTo>
                <a:cubicBezTo>
                  <a:pt x="734" y="480"/>
                  <a:pt x="749" y="476"/>
                  <a:pt x="765" y="474"/>
                </a:cubicBezTo>
                <a:cubicBezTo>
                  <a:pt x="766" y="474"/>
                  <a:pt x="767" y="475"/>
                  <a:pt x="768" y="476"/>
                </a:cubicBezTo>
                <a:close/>
                <a:moveTo>
                  <a:pt x="751" y="269"/>
                </a:moveTo>
                <a:cubicBezTo>
                  <a:pt x="750" y="270"/>
                  <a:pt x="750" y="271"/>
                  <a:pt x="749" y="272"/>
                </a:cubicBezTo>
                <a:cubicBezTo>
                  <a:pt x="748" y="272"/>
                  <a:pt x="747" y="273"/>
                  <a:pt x="747" y="273"/>
                </a:cubicBezTo>
                <a:cubicBezTo>
                  <a:pt x="730" y="276"/>
                  <a:pt x="714" y="282"/>
                  <a:pt x="699" y="288"/>
                </a:cubicBezTo>
                <a:cubicBezTo>
                  <a:pt x="698" y="288"/>
                  <a:pt x="698" y="288"/>
                  <a:pt x="697" y="288"/>
                </a:cubicBezTo>
                <a:cubicBezTo>
                  <a:pt x="696" y="288"/>
                  <a:pt x="695" y="287"/>
                  <a:pt x="695" y="287"/>
                </a:cubicBezTo>
                <a:cubicBezTo>
                  <a:pt x="695" y="286"/>
                  <a:pt x="695" y="284"/>
                  <a:pt x="696" y="284"/>
                </a:cubicBezTo>
                <a:cubicBezTo>
                  <a:pt x="705" y="280"/>
                  <a:pt x="714" y="275"/>
                  <a:pt x="723" y="272"/>
                </a:cubicBezTo>
                <a:cubicBezTo>
                  <a:pt x="731" y="269"/>
                  <a:pt x="740" y="268"/>
                  <a:pt x="748" y="266"/>
                </a:cubicBezTo>
                <a:cubicBezTo>
                  <a:pt x="749" y="266"/>
                  <a:pt x="750" y="268"/>
                  <a:pt x="751" y="269"/>
                </a:cubicBezTo>
                <a:close/>
                <a:moveTo>
                  <a:pt x="711" y="518"/>
                </a:moveTo>
                <a:cubicBezTo>
                  <a:pt x="713" y="515"/>
                  <a:pt x="714" y="514"/>
                  <a:pt x="716" y="513"/>
                </a:cubicBezTo>
                <a:cubicBezTo>
                  <a:pt x="735" y="505"/>
                  <a:pt x="755" y="503"/>
                  <a:pt x="775" y="502"/>
                </a:cubicBezTo>
                <a:cubicBezTo>
                  <a:pt x="775" y="502"/>
                  <a:pt x="777" y="503"/>
                  <a:pt x="777" y="504"/>
                </a:cubicBezTo>
                <a:cubicBezTo>
                  <a:pt x="777" y="505"/>
                  <a:pt x="776" y="507"/>
                  <a:pt x="775" y="508"/>
                </a:cubicBezTo>
                <a:cubicBezTo>
                  <a:pt x="774" y="509"/>
                  <a:pt x="772" y="509"/>
                  <a:pt x="770" y="509"/>
                </a:cubicBezTo>
                <a:cubicBezTo>
                  <a:pt x="751" y="508"/>
                  <a:pt x="734" y="514"/>
                  <a:pt x="717" y="518"/>
                </a:cubicBezTo>
                <a:cubicBezTo>
                  <a:pt x="715" y="518"/>
                  <a:pt x="714" y="518"/>
                  <a:pt x="711" y="518"/>
                </a:cubicBezTo>
                <a:close/>
                <a:moveTo>
                  <a:pt x="638" y="560"/>
                </a:moveTo>
                <a:cubicBezTo>
                  <a:pt x="639" y="560"/>
                  <a:pt x="640" y="559"/>
                  <a:pt x="642" y="559"/>
                </a:cubicBezTo>
                <a:cubicBezTo>
                  <a:pt x="662" y="548"/>
                  <a:pt x="684" y="540"/>
                  <a:pt x="706" y="533"/>
                </a:cubicBezTo>
                <a:cubicBezTo>
                  <a:pt x="708" y="532"/>
                  <a:pt x="711" y="531"/>
                  <a:pt x="713" y="531"/>
                </a:cubicBezTo>
                <a:cubicBezTo>
                  <a:pt x="715" y="531"/>
                  <a:pt x="716" y="532"/>
                  <a:pt x="717" y="532"/>
                </a:cubicBezTo>
                <a:cubicBezTo>
                  <a:pt x="717" y="534"/>
                  <a:pt x="716" y="535"/>
                  <a:pt x="715" y="536"/>
                </a:cubicBezTo>
                <a:cubicBezTo>
                  <a:pt x="712" y="537"/>
                  <a:pt x="709" y="539"/>
                  <a:pt x="706" y="540"/>
                </a:cubicBezTo>
                <a:cubicBezTo>
                  <a:pt x="690" y="543"/>
                  <a:pt x="676" y="550"/>
                  <a:pt x="662" y="555"/>
                </a:cubicBezTo>
                <a:cubicBezTo>
                  <a:pt x="656" y="557"/>
                  <a:pt x="650" y="560"/>
                  <a:pt x="645" y="562"/>
                </a:cubicBezTo>
                <a:cubicBezTo>
                  <a:pt x="643" y="562"/>
                  <a:pt x="641" y="562"/>
                  <a:pt x="639" y="563"/>
                </a:cubicBezTo>
                <a:cubicBezTo>
                  <a:pt x="639" y="562"/>
                  <a:pt x="638" y="561"/>
                  <a:pt x="638" y="560"/>
                </a:cubicBezTo>
                <a:close/>
                <a:moveTo>
                  <a:pt x="751" y="286"/>
                </a:moveTo>
                <a:cubicBezTo>
                  <a:pt x="750" y="287"/>
                  <a:pt x="748" y="289"/>
                  <a:pt x="747" y="289"/>
                </a:cubicBezTo>
                <a:cubicBezTo>
                  <a:pt x="733" y="295"/>
                  <a:pt x="720" y="300"/>
                  <a:pt x="706" y="306"/>
                </a:cubicBezTo>
                <a:cubicBezTo>
                  <a:pt x="692" y="312"/>
                  <a:pt x="679" y="319"/>
                  <a:pt x="665" y="325"/>
                </a:cubicBezTo>
                <a:cubicBezTo>
                  <a:pt x="663" y="326"/>
                  <a:pt x="660" y="327"/>
                  <a:pt x="658" y="328"/>
                </a:cubicBezTo>
                <a:cubicBezTo>
                  <a:pt x="657" y="328"/>
                  <a:pt x="656" y="327"/>
                  <a:pt x="656" y="326"/>
                </a:cubicBezTo>
                <a:cubicBezTo>
                  <a:pt x="656" y="326"/>
                  <a:pt x="656" y="325"/>
                  <a:pt x="656" y="325"/>
                </a:cubicBezTo>
                <a:cubicBezTo>
                  <a:pt x="657" y="324"/>
                  <a:pt x="658" y="323"/>
                  <a:pt x="660" y="322"/>
                </a:cubicBezTo>
                <a:cubicBezTo>
                  <a:pt x="686" y="307"/>
                  <a:pt x="714" y="295"/>
                  <a:pt x="742" y="284"/>
                </a:cubicBezTo>
                <a:cubicBezTo>
                  <a:pt x="744" y="283"/>
                  <a:pt x="747" y="283"/>
                  <a:pt x="749" y="283"/>
                </a:cubicBezTo>
                <a:cubicBezTo>
                  <a:pt x="750" y="283"/>
                  <a:pt x="750" y="285"/>
                  <a:pt x="751" y="286"/>
                </a:cubicBezTo>
                <a:close/>
                <a:moveTo>
                  <a:pt x="561" y="512"/>
                </a:moveTo>
                <a:cubicBezTo>
                  <a:pt x="562" y="504"/>
                  <a:pt x="567" y="499"/>
                  <a:pt x="573" y="494"/>
                </a:cubicBezTo>
                <a:cubicBezTo>
                  <a:pt x="591" y="480"/>
                  <a:pt x="612" y="467"/>
                  <a:pt x="634" y="457"/>
                </a:cubicBezTo>
                <a:cubicBezTo>
                  <a:pt x="640" y="454"/>
                  <a:pt x="647" y="451"/>
                  <a:pt x="654" y="448"/>
                </a:cubicBezTo>
                <a:cubicBezTo>
                  <a:pt x="655" y="448"/>
                  <a:pt x="657" y="449"/>
                  <a:pt x="658" y="449"/>
                </a:cubicBezTo>
                <a:cubicBezTo>
                  <a:pt x="658" y="450"/>
                  <a:pt x="658" y="452"/>
                  <a:pt x="657" y="453"/>
                </a:cubicBezTo>
                <a:cubicBezTo>
                  <a:pt x="652" y="456"/>
                  <a:pt x="647" y="458"/>
                  <a:pt x="642" y="460"/>
                </a:cubicBezTo>
                <a:cubicBezTo>
                  <a:pt x="618" y="470"/>
                  <a:pt x="596" y="484"/>
                  <a:pt x="576" y="499"/>
                </a:cubicBezTo>
                <a:cubicBezTo>
                  <a:pt x="570" y="503"/>
                  <a:pt x="566" y="508"/>
                  <a:pt x="561" y="512"/>
                </a:cubicBezTo>
                <a:close/>
                <a:moveTo>
                  <a:pt x="645" y="315"/>
                </a:moveTo>
                <a:cubicBezTo>
                  <a:pt x="644" y="316"/>
                  <a:pt x="644" y="317"/>
                  <a:pt x="644" y="318"/>
                </a:cubicBezTo>
                <a:cubicBezTo>
                  <a:pt x="643" y="319"/>
                  <a:pt x="642" y="320"/>
                  <a:pt x="640" y="320"/>
                </a:cubicBezTo>
                <a:cubicBezTo>
                  <a:pt x="610" y="337"/>
                  <a:pt x="583" y="358"/>
                  <a:pt x="558" y="383"/>
                </a:cubicBezTo>
                <a:cubicBezTo>
                  <a:pt x="557" y="384"/>
                  <a:pt x="555" y="385"/>
                  <a:pt x="553" y="386"/>
                </a:cubicBezTo>
                <a:cubicBezTo>
                  <a:pt x="553" y="386"/>
                  <a:pt x="553" y="386"/>
                  <a:pt x="552" y="385"/>
                </a:cubicBezTo>
                <a:cubicBezTo>
                  <a:pt x="552" y="385"/>
                  <a:pt x="552" y="384"/>
                  <a:pt x="552" y="384"/>
                </a:cubicBezTo>
                <a:cubicBezTo>
                  <a:pt x="553" y="382"/>
                  <a:pt x="553" y="380"/>
                  <a:pt x="555" y="379"/>
                </a:cubicBezTo>
                <a:cubicBezTo>
                  <a:pt x="579" y="353"/>
                  <a:pt x="606" y="332"/>
                  <a:pt x="637" y="315"/>
                </a:cubicBezTo>
                <a:cubicBezTo>
                  <a:pt x="639" y="314"/>
                  <a:pt x="641" y="313"/>
                  <a:pt x="643" y="313"/>
                </a:cubicBezTo>
                <a:cubicBezTo>
                  <a:pt x="643" y="313"/>
                  <a:pt x="644" y="314"/>
                  <a:pt x="645" y="315"/>
                </a:cubicBezTo>
                <a:close/>
                <a:moveTo>
                  <a:pt x="643" y="376"/>
                </a:moveTo>
                <a:cubicBezTo>
                  <a:pt x="643" y="375"/>
                  <a:pt x="642" y="375"/>
                  <a:pt x="642" y="375"/>
                </a:cubicBezTo>
                <a:cubicBezTo>
                  <a:pt x="642" y="374"/>
                  <a:pt x="642" y="374"/>
                  <a:pt x="642" y="373"/>
                </a:cubicBezTo>
                <a:cubicBezTo>
                  <a:pt x="645" y="371"/>
                  <a:pt x="647" y="369"/>
                  <a:pt x="649" y="368"/>
                </a:cubicBezTo>
                <a:cubicBezTo>
                  <a:pt x="674" y="354"/>
                  <a:pt x="699" y="341"/>
                  <a:pt x="724" y="327"/>
                </a:cubicBezTo>
                <a:cubicBezTo>
                  <a:pt x="730" y="324"/>
                  <a:pt x="737" y="322"/>
                  <a:pt x="743" y="320"/>
                </a:cubicBezTo>
                <a:cubicBezTo>
                  <a:pt x="744" y="319"/>
                  <a:pt x="746" y="321"/>
                  <a:pt x="747" y="322"/>
                </a:cubicBezTo>
                <a:cubicBezTo>
                  <a:pt x="747" y="322"/>
                  <a:pt x="746" y="325"/>
                  <a:pt x="745" y="325"/>
                </a:cubicBezTo>
                <a:cubicBezTo>
                  <a:pt x="743" y="327"/>
                  <a:pt x="741" y="327"/>
                  <a:pt x="739" y="328"/>
                </a:cubicBezTo>
                <a:cubicBezTo>
                  <a:pt x="725" y="335"/>
                  <a:pt x="710" y="341"/>
                  <a:pt x="696" y="348"/>
                </a:cubicBezTo>
                <a:cubicBezTo>
                  <a:pt x="680" y="357"/>
                  <a:pt x="664" y="366"/>
                  <a:pt x="647" y="375"/>
                </a:cubicBezTo>
                <a:cubicBezTo>
                  <a:pt x="646" y="376"/>
                  <a:pt x="645" y="376"/>
                  <a:pt x="643" y="376"/>
                </a:cubicBezTo>
                <a:close/>
                <a:moveTo>
                  <a:pt x="667" y="478"/>
                </a:moveTo>
                <a:cubicBezTo>
                  <a:pt x="665" y="477"/>
                  <a:pt x="665" y="477"/>
                  <a:pt x="664" y="476"/>
                </a:cubicBezTo>
                <a:cubicBezTo>
                  <a:pt x="664" y="476"/>
                  <a:pt x="664" y="475"/>
                  <a:pt x="664" y="475"/>
                </a:cubicBezTo>
                <a:cubicBezTo>
                  <a:pt x="668" y="473"/>
                  <a:pt x="671" y="470"/>
                  <a:pt x="674" y="468"/>
                </a:cubicBezTo>
                <a:cubicBezTo>
                  <a:pt x="697" y="460"/>
                  <a:pt x="720" y="451"/>
                  <a:pt x="744" y="442"/>
                </a:cubicBezTo>
                <a:cubicBezTo>
                  <a:pt x="752" y="439"/>
                  <a:pt x="761" y="438"/>
                  <a:pt x="770" y="436"/>
                </a:cubicBezTo>
                <a:cubicBezTo>
                  <a:pt x="771" y="435"/>
                  <a:pt x="772" y="435"/>
                  <a:pt x="773" y="436"/>
                </a:cubicBezTo>
                <a:cubicBezTo>
                  <a:pt x="774" y="436"/>
                  <a:pt x="775" y="437"/>
                  <a:pt x="775" y="438"/>
                </a:cubicBezTo>
                <a:cubicBezTo>
                  <a:pt x="775" y="438"/>
                  <a:pt x="775" y="440"/>
                  <a:pt x="774" y="440"/>
                </a:cubicBezTo>
                <a:cubicBezTo>
                  <a:pt x="773" y="441"/>
                  <a:pt x="772" y="442"/>
                  <a:pt x="770" y="442"/>
                </a:cubicBezTo>
                <a:cubicBezTo>
                  <a:pt x="753" y="445"/>
                  <a:pt x="737" y="452"/>
                  <a:pt x="720" y="458"/>
                </a:cubicBezTo>
                <a:cubicBezTo>
                  <a:pt x="704" y="464"/>
                  <a:pt x="688" y="470"/>
                  <a:pt x="672" y="476"/>
                </a:cubicBezTo>
                <a:cubicBezTo>
                  <a:pt x="670" y="477"/>
                  <a:pt x="668" y="477"/>
                  <a:pt x="667" y="478"/>
                </a:cubicBezTo>
                <a:close/>
                <a:moveTo>
                  <a:pt x="710" y="395"/>
                </a:moveTo>
                <a:cubicBezTo>
                  <a:pt x="710" y="396"/>
                  <a:pt x="709" y="397"/>
                  <a:pt x="709" y="398"/>
                </a:cubicBezTo>
                <a:cubicBezTo>
                  <a:pt x="706" y="399"/>
                  <a:pt x="704" y="400"/>
                  <a:pt x="702" y="401"/>
                </a:cubicBezTo>
                <a:cubicBezTo>
                  <a:pt x="682" y="408"/>
                  <a:pt x="663" y="418"/>
                  <a:pt x="645" y="429"/>
                </a:cubicBezTo>
                <a:cubicBezTo>
                  <a:pt x="631" y="437"/>
                  <a:pt x="617" y="445"/>
                  <a:pt x="603" y="453"/>
                </a:cubicBezTo>
                <a:cubicBezTo>
                  <a:pt x="601" y="454"/>
                  <a:pt x="599" y="455"/>
                  <a:pt x="597" y="455"/>
                </a:cubicBezTo>
                <a:cubicBezTo>
                  <a:pt x="597" y="455"/>
                  <a:pt x="596" y="455"/>
                  <a:pt x="596" y="454"/>
                </a:cubicBezTo>
                <a:cubicBezTo>
                  <a:pt x="596" y="454"/>
                  <a:pt x="595" y="452"/>
                  <a:pt x="596" y="452"/>
                </a:cubicBezTo>
                <a:cubicBezTo>
                  <a:pt x="597" y="451"/>
                  <a:pt x="598" y="449"/>
                  <a:pt x="599" y="449"/>
                </a:cubicBezTo>
                <a:cubicBezTo>
                  <a:pt x="632" y="431"/>
                  <a:pt x="663" y="408"/>
                  <a:pt x="699" y="395"/>
                </a:cubicBezTo>
                <a:cubicBezTo>
                  <a:pt x="702" y="394"/>
                  <a:pt x="705" y="393"/>
                  <a:pt x="708" y="393"/>
                </a:cubicBezTo>
                <a:cubicBezTo>
                  <a:pt x="708" y="393"/>
                  <a:pt x="709" y="393"/>
                  <a:pt x="710" y="394"/>
                </a:cubicBezTo>
                <a:cubicBezTo>
                  <a:pt x="710" y="394"/>
                  <a:pt x="710" y="395"/>
                  <a:pt x="710" y="395"/>
                </a:cubicBezTo>
                <a:close/>
                <a:moveTo>
                  <a:pt x="667" y="392"/>
                </a:moveTo>
                <a:cubicBezTo>
                  <a:pt x="666" y="392"/>
                  <a:pt x="665" y="394"/>
                  <a:pt x="664" y="394"/>
                </a:cubicBezTo>
                <a:cubicBezTo>
                  <a:pt x="627" y="411"/>
                  <a:pt x="594" y="434"/>
                  <a:pt x="564" y="461"/>
                </a:cubicBezTo>
                <a:cubicBezTo>
                  <a:pt x="562" y="463"/>
                  <a:pt x="559" y="465"/>
                  <a:pt x="557" y="466"/>
                </a:cubicBezTo>
                <a:cubicBezTo>
                  <a:pt x="556" y="467"/>
                  <a:pt x="555" y="466"/>
                  <a:pt x="554" y="466"/>
                </a:cubicBezTo>
                <a:cubicBezTo>
                  <a:pt x="554" y="466"/>
                  <a:pt x="554" y="465"/>
                  <a:pt x="554" y="465"/>
                </a:cubicBezTo>
                <a:cubicBezTo>
                  <a:pt x="555" y="463"/>
                  <a:pt x="556" y="461"/>
                  <a:pt x="558" y="460"/>
                </a:cubicBezTo>
                <a:cubicBezTo>
                  <a:pt x="568" y="451"/>
                  <a:pt x="578" y="441"/>
                  <a:pt x="589" y="433"/>
                </a:cubicBezTo>
                <a:cubicBezTo>
                  <a:pt x="608" y="418"/>
                  <a:pt x="629" y="404"/>
                  <a:pt x="651" y="393"/>
                </a:cubicBezTo>
                <a:cubicBezTo>
                  <a:pt x="655" y="391"/>
                  <a:pt x="660" y="389"/>
                  <a:pt x="664" y="388"/>
                </a:cubicBezTo>
                <a:cubicBezTo>
                  <a:pt x="665" y="388"/>
                  <a:pt x="666" y="389"/>
                  <a:pt x="666" y="390"/>
                </a:cubicBezTo>
                <a:cubicBezTo>
                  <a:pt x="667" y="390"/>
                  <a:pt x="666" y="391"/>
                  <a:pt x="667" y="392"/>
                </a:cubicBezTo>
                <a:close/>
                <a:moveTo>
                  <a:pt x="693" y="523"/>
                </a:moveTo>
                <a:cubicBezTo>
                  <a:pt x="693" y="524"/>
                  <a:pt x="693" y="525"/>
                  <a:pt x="692" y="525"/>
                </a:cubicBezTo>
                <a:cubicBezTo>
                  <a:pt x="691" y="526"/>
                  <a:pt x="689" y="527"/>
                  <a:pt x="688" y="527"/>
                </a:cubicBezTo>
                <a:cubicBezTo>
                  <a:pt x="653" y="538"/>
                  <a:pt x="621" y="556"/>
                  <a:pt x="590" y="575"/>
                </a:cubicBezTo>
                <a:cubicBezTo>
                  <a:pt x="583" y="579"/>
                  <a:pt x="577" y="584"/>
                  <a:pt x="570" y="588"/>
                </a:cubicBezTo>
                <a:cubicBezTo>
                  <a:pt x="569" y="589"/>
                  <a:pt x="568" y="588"/>
                  <a:pt x="567" y="588"/>
                </a:cubicBezTo>
                <a:cubicBezTo>
                  <a:pt x="567" y="587"/>
                  <a:pt x="567" y="586"/>
                  <a:pt x="567" y="585"/>
                </a:cubicBezTo>
                <a:cubicBezTo>
                  <a:pt x="570" y="582"/>
                  <a:pt x="573" y="579"/>
                  <a:pt x="576" y="577"/>
                </a:cubicBezTo>
                <a:cubicBezTo>
                  <a:pt x="611" y="554"/>
                  <a:pt x="648" y="534"/>
                  <a:pt x="688" y="521"/>
                </a:cubicBezTo>
                <a:cubicBezTo>
                  <a:pt x="689" y="521"/>
                  <a:pt x="690" y="520"/>
                  <a:pt x="691" y="521"/>
                </a:cubicBezTo>
                <a:cubicBezTo>
                  <a:pt x="692" y="521"/>
                  <a:pt x="692" y="522"/>
                  <a:pt x="693" y="523"/>
                </a:cubicBezTo>
                <a:close/>
                <a:moveTo>
                  <a:pt x="502" y="449"/>
                </a:moveTo>
                <a:cubicBezTo>
                  <a:pt x="501" y="448"/>
                  <a:pt x="499" y="447"/>
                  <a:pt x="497" y="446"/>
                </a:cubicBezTo>
                <a:cubicBezTo>
                  <a:pt x="497" y="446"/>
                  <a:pt x="497" y="444"/>
                  <a:pt x="497" y="443"/>
                </a:cubicBezTo>
                <a:cubicBezTo>
                  <a:pt x="497" y="443"/>
                  <a:pt x="498" y="442"/>
                  <a:pt x="498" y="442"/>
                </a:cubicBezTo>
                <a:cubicBezTo>
                  <a:pt x="500" y="443"/>
                  <a:pt x="502" y="444"/>
                  <a:pt x="504" y="445"/>
                </a:cubicBezTo>
                <a:cubicBezTo>
                  <a:pt x="505" y="446"/>
                  <a:pt x="505" y="447"/>
                  <a:pt x="505" y="447"/>
                </a:cubicBezTo>
                <a:cubicBezTo>
                  <a:pt x="504" y="447"/>
                  <a:pt x="503" y="448"/>
                  <a:pt x="502" y="449"/>
                </a:cubicBezTo>
                <a:close/>
                <a:moveTo>
                  <a:pt x="350" y="292"/>
                </a:moveTo>
                <a:cubicBezTo>
                  <a:pt x="348" y="291"/>
                  <a:pt x="346" y="290"/>
                  <a:pt x="344" y="289"/>
                </a:cubicBezTo>
                <a:cubicBezTo>
                  <a:pt x="343" y="289"/>
                  <a:pt x="343" y="287"/>
                  <a:pt x="343" y="287"/>
                </a:cubicBezTo>
                <a:cubicBezTo>
                  <a:pt x="343" y="286"/>
                  <a:pt x="345" y="285"/>
                  <a:pt x="345" y="285"/>
                </a:cubicBezTo>
                <a:cubicBezTo>
                  <a:pt x="348" y="286"/>
                  <a:pt x="351" y="287"/>
                  <a:pt x="354" y="288"/>
                </a:cubicBezTo>
                <a:cubicBezTo>
                  <a:pt x="354" y="289"/>
                  <a:pt x="355" y="290"/>
                  <a:pt x="355" y="291"/>
                </a:cubicBezTo>
                <a:cubicBezTo>
                  <a:pt x="354" y="291"/>
                  <a:pt x="353" y="292"/>
                  <a:pt x="352" y="292"/>
                </a:cubicBezTo>
                <a:cubicBezTo>
                  <a:pt x="352" y="292"/>
                  <a:pt x="351" y="292"/>
                  <a:pt x="350" y="292"/>
                </a:cubicBezTo>
                <a:close/>
                <a:moveTo>
                  <a:pt x="409" y="376"/>
                </a:moveTo>
                <a:cubicBezTo>
                  <a:pt x="406" y="374"/>
                  <a:pt x="403" y="373"/>
                  <a:pt x="399" y="371"/>
                </a:cubicBezTo>
                <a:cubicBezTo>
                  <a:pt x="399" y="370"/>
                  <a:pt x="399" y="369"/>
                  <a:pt x="399" y="368"/>
                </a:cubicBezTo>
                <a:cubicBezTo>
                  <a:pt x="399" y="368"/>
                  <a:pt x="399" y="367"/>
                  <a:pt x="400" y="367"/>
                </a:cubicBezTo>
                <a:cubicBezTo>
                  <a:pt x="404" y="366"/>
                  <a:pt x="410" y="369"/>
                  <a:pt x="411" y="373"/>
                </a:cubicBezTo>
                <a:cubicBezTo>
                  <a:pt x="411" y="374"/>
                  <a:pt x="410" y="375"/>
                  <a:pt x="409" y="376"/>
                </a:cubicBezTo>
                <a:close/>
                <a:moveTo>
                  <a:pt x="508" y="435"/>
                </a:moveTo>
                <a:cubicBezTo>
                  <a:pt x="500" y="432"/>
                  <a:pt x="494" y="428"/>
                  <a:pt x="488" y="423"/>
                </a:cubicBezTo>
                <a:cubicBezTo>
                  <a:pt x="487" y="423"/>
                  <a:pt x="487" y="421"/>
                  <a:pt x="487" y="421"/>
                </a:cubicBezTo>
                <a:cubicBezTo>
                  <a:pt x="487" y="420"/>
                  <a:pt x="489" y="420"/>
                  <a:pt x="489" y="420"/>
                </a:cubicBezTo>
                <a:cubicBezTo>
                  <a:pt x="498" y="422"/>
                  <a:pt x="502" y="426"/>
                  <a:pt x="508" y="435"/>
                </a:cubicBezTo>
                <a:close/>
                <a:moveTo>
                  <a:pt x="432" y="518"/>
                </a:moveTo>
                <a:cubicBezTo>
                  <a:pt x="437" y="520"/>
                  <a:pt x="442" y="521"/>
                  <a:pt x="447" y="523"/>
                </a:cubicBezTo>
                <a:cubicBezTo>
                  <a:pt x="448" y="524"/>
                  <a:pt x="448" y="525"/>
                  <a:pt x="448" y="526"/>
                </a:cubicBezTo>
                <a:cubicBezTo>
                  <a:pt x="448" y="527"/>
                  <a:pt x="447" y="528"/>
                  <a:pt x="446" y="527"/>
                </a:cubicBezTo>
                <a:cubicBezTo>
                  <a:pt x="441" y="526"/>
                  <a:pt x="436" y="525"/>
                  <a:pt x="430" y="523"/>
                </a:cubicBezTo>
                <a:cubicBezTo>
                  <a:pt x="428" y="523"/>
                  <a:pt x="426" y="522"/>
                  <a:pt x="427" y="520"/>
                </a:cubicBezTo>
                <a:cubicBezTo>
                  <a:pt x="428" y="519"/>
                  <a:pt x="430" y="519"/>
                  <a:pt x="432" y="518"/>
                </a:cubicBezTo>
                <a:close/>
                <a:moveTo>
                  <a:pt x="488" y="467"/>
                </a:moveTo>
                <a:cubicBezTo>
                  <a:pt x="488" y="467"/>
                  <a:pt x="488" y="466"/>
                  <a:pt x="488" y="466"/>
                </a:cubicBezTo>
                <a:cubicBezTo>
                  <a:pt x="489" y="465"/>
                  <a:pt x="489" y="465"/>
                  <a:pt x="490" y="465"/>
                </a:cubicBezTo>
                <a:cubicBezTo>
                  <a:pt x="494" y="467"/>
                  <a:pt x="499" y="469"/>
                  <a:pt x="503" y="471"/>
                </a:cubicBezTo>
                <a:cubicBezTo>
                  <a:pt x="505" y="473"/>
                  <a:pt x="506" y="475"/>
                  <a:pt x="507" y="477"/>
                </a:cubicBezTo>
                <a:cubicBezTo>
                  <a:pt x="508" y="479"/>
                  <a:pt x="504" y="478"/>
                  <a:pt x="500" y="476"/>
                </a:cubicBezTo>
                <a:cubicBezTo>
                  <a:pt x="496" y="474"/>
                  <a:pt x="493" y="472"/>
                  <a:pt x="490" y="469"/>
                </a:cubicBezTo>
                <a:cubicBezTo>
                  <a:pt x="489" y="469"/>
                  <a:pt x="489" y="468"/>
                  <a:pt x="488" y="467"/>
                </a:cubicBezTo>
                <a:close/>
                <a:moveTo>
                  <a:pt x="456" y="561"/>
                </a:moveTo>
                <a:cubicBezTo>
                  <a:pt x="448" y="560"/>
                  <a:pt x="440" y="559"/>
                  <a:pt x="432" y="557"/>
                </a:cubicBezTo>
                <a:cubicBezTo>
                  <a:pt x="431" y="557"/>
                  <a:pt x="431" y="556"/>
                  <a:pt x="430" y="555"/>
                </a:cubicBezTo>
                <a:cubicBezTo>
                  <a:pt x="431" y="554"/>
                  <a:pt x="432" y="553"/>
                  <a:pt x="433" y="553"/>
                </a:cubicBezTo>
                <a:cubicBezTo>
                  <a:pt x="442" y="552"/>
                  <a:pt x="449" y="555"/>
                  <a:pt x="456" y="561"/>
                </a:cubicBezTo>
                <a:close/>
                <a:moveTo>
                  <a:pt x="458" y="404"/>
                </a:moveTo>
                <a:cubicBezTo>
                  <a:pt x="451" y="400"/>
                  <a:pt x="444" y="396"/>
                  <a:pt x="437" y="391"/>
                </a:cubicBezTo>
                <a:cubicBezTo>
                  <a:pt x="436" y="391"/>
                  <a:pt x="436" y="389"/>
                  <a:pt x="437" y="388"/>
                </a:cubicBezTo>
                <a:cubicBezTo>
                  <a:pt x="438" y="388"/>
                  <a:pt x="440" y="387"/>
                  <a:pt x="440" y="387"/>
                </a:cubicBezTo>
                <a:cubicBezTo>
                  <a:pt x="447" y="392"/>
                  <a:pt x="453" y="396"/>
                  <a:pt x="460" y="401"/>
                </a:cubicBezTo>
                <a:cubicBezTo>
                  <a:pt x="460" y="401"/>
                  <a:pt x="460" y="403"/>
                  <a:pt x="460" y="403"/>
                </a:cubicBezTo>
                <a:cubicBezTo>
                  <a:pt x="460" y="404"/>
                  <a:pt x="459" y="404"/>
                  <a:pt x="458" y="404"/>
                </a:cubicBezTo>
                <a:close/>
                <a:moveTo>
                  <a:pt x="350" y="512"/>
                </a:moveTo>
                <a:cubicBezTo>
                  <a:pt x="342" y="511"/>
                  <a:pt x="334" y="511"/>
                  <a:pt x="327" y="510"/>
                </a:cubicBezTo>
                <a:cubicBezTo>
                  <a:pt x="326" y="509"/>
                  <a:pt x="325" y="507"/>
                  <a:pt x="324" y="506"/>
                </a:cubicBezTo>
                <a:cubicBezTo>
                  <a:pt x="325" y="506"/>
                  <a:pt x="327" y="504"/>
                  <a:pt x="327" y="504"/>
                </a:cubicBezTo>
                <a:cubicBezTo>
                  <a:pt x="335" y="505"/>
                  <a:pt x="343" y="507"/>
                  <a:pt x="351" y="508"/>
                </a:cubicBezTo>
                <a:cubicBezTo>
                  <a:pt x="352" y="508"/>
                  <a:pt x="353" y="510"/>
                  <a:pt x="353" y="511"/>
                </a:cubicBezTo>
                <a:cubicBezTo>
                  <a:pt x="353" y="511"/>
                  <a:pt x="352" y="512"/>
                  <a:pt x="351" y="512"/>
                </a:cubicBezTo>
                <a:cubicBezTo>
                  <a:pt x="350" y="513"/>
                  <a:pt x="350" y="512"/>
                  <a:pt x="350" y="512"/>
                </a:cubicBezTo>
                <a:close/>
                <a:moveTo>
                  <a:pt x="503" y="406"/>
                </a:moveTo>
                <a:cubicBezTo>
                  <a:pt x="502" y="406"/>
                  <a:pt x="501" y="407"/>
                  <a:pt x="501" y="406"/>
                </a:cubicBezTo>
                <a:cubicBezTo>
                  <a:pt x="491" y="400"/>
                  <a:pt x="481" y="393"/>
                  <a:pt x="472" y="386"/>
                </a:cubicBezTo>
                <a:cubicBezTo>
                  <a:pt x="472" y="386"/>
                  <a:pt x="472" y="384"/>
                  <a:pt x="472" y="384"/>
                </a:cubicBezTo>
                <a:cubicBezTo>
                  <a:pt x="473" y="383"/>
                  <a:pt x="474" y="383"/>
                  <a:pt x="475" y="383"/>
                </a:cubicBezTo>
                <a:cubicBezTo>
                  <a:pt x="475" y="383"/>
                  <a:pt x="476" y="383"/>
                  <a:pt x="476" y="383"/>
                </a:cubicBezTo>
                <a:cubicBezTo>
                  <a:pt x="485" y="390"/>
                  <a:pt x="495" y="397"/>
                  <a:pt x="504" y="404"/>
                </a:cubicBezTo>
                <a:cubicBezTo>
                  <a:pt x="504" y="404"/>
                  <a:pt x="503" y="406"/>
                  <a:pt x="503" y="406"/>
                </a:cubicBezTo>
                <a:close/>
                <a:moveTo>
                  <a:pt x="518" y="579"/>
                </a:moveTo>
                <a:cubicBezTo>
                  <a:pt x="515" y="578"/>
                  <a:pt x="514" y="578"/>
                  <a:pt x="513" y="578"/>
                </a:cubicBezTo>
                <a:cubicBezTo>
                  <a:pt x="502" y="574"/>
                  <a:pt x="490" y="569"/>
                  <a:pt x="479" y="565"/>
                </a:cubicBezTo>
                <a:cubicBezTo>
                  <a:pt x="479" y="565"/>
                  <a:pt x="479" y="564"/>
                  <a:pt x="478" y="563"/>
                </a:cubicBezTo>
                <a:cubicBezTo>
                  <a:pt x="490" y="562"/>
                  <a:pt x="499" y="567"/>
                  <a:pt x="509" y="571"/>
                </a:cubicBezTo>
                <a:cubicBezTo>
                  <a:pt x="512" y="572"/>
                  <a:pt x="516" y="574"/>
                  <a:pt x="518" y="579"/>
                </a:cubicBezTo>
                <a:close/>
                <a:moveTo>
                  <a:pt x="411" y="517"/>
                </a:moveTo>
                <a:cubicBezTo>
                  <a:pt x="399" y="519"/>
                  <a:pt x="387" y="516"/>
                  <a:pt x="376" y="513"/>
                </a:cubicBezTo>
                <a:cubicBezTo>
                  <a:pt x="376" y="513"/>
                  <a:pt x="375" y="512"/>
                  <a:pt x="375" y="511"/>
                </a:cubicBezTo>
                <a:cubicBezTo>
                  <a:pt x="376" y="510"/>
                  <a:pt x="377" y="509"/>
                  <a:pt x="378" y="509"/>
                </a:cubicBezTo>
                <a:cubicBezTo>
                  <a:pt x="387" y="510"/>
                  <a:pt x="396" y="512"/>
                  <a:pt x="406" y="514"/>
                </a:cubicBezTo>
                <a:cubicBezTo>
                  <a:pt x="407" y="514"/>
                  <a:pt x="409" y="516"/>
                  <a:pt x="411" y="517"/>
                </a:cubicBezTo>
                <a:close/>
                <a:moveTo>
                  <a:pt x="421" y="325"/>
                </a:moveTo>
                <a:cubicBezTo>
                  <a:pt x="420" y="325"/>
                  <a:pt x="419" y="325"/>
                  <a:pt x="418" y="325"/>
                </a:cubicBezTo>
                <a:cubicBezTo>
                  <a:pt x="407" y="319"/>
                  <a:pt x="396" y="313"/>
                  <a:pt x="385" y="307"/>
                </a:cubicBezTo>
                <a:cubicBezTo>
                  <a:pt x="384" y="307"/>
                  <a:pt x="384" y="305"/>
                  <a:pt x="384" y="305"/>
                </a:cubicBezTo>
                <a:cubicBezTo>
                  <a:pt x="385" y="304"/>
                  <a:pt x="386" y="304"/>
                  <a:pt x="387" y="303"/>
                </a:cubicBezTo>
                <a:cubicBezTo>
                  <a:pt x="388" y="303"/>
                  <a:pt x="389" y="303"/>
                  <a:pt x="390" y="304"/>
                </a:cubicBezTo>
                <a:cubicBezTo>
                  <a:pt x="400" y="310"/>
                  <a:pt x="411" y="315"/>
                  <a:pt x="421" y="321"/>
                </a:cubicBezTo>
                <a:cubicBezTo>
                  <a:pt x="422" y="322"/>
                  <a:pt x="422" y="323"/>
                  <a:pt x="422" y="324"/>
                </a:cubicBezTo>
                <a:cubicBezTo>
                  <a:pt x="422" y="324"/>
                  <a:pt x="422" y="325"/>
                  <a:pt x="421" y="325"/>
                </a:cubicBezTo>
                <a:close/>
                <a:moveTo>
                  <a:pt x="479" y="533"/>
                </a:moveTo>
                <a:cubicBezTo>
                  <a:pt x="479" y="533"/>
                  <a:pt x="479" y="532"/>
                  <a:pt x="480" y="532"/>
                </a:cubicBezTo>
                <a:cubicBezTo>
                  <a:pt x="481" y="532"/>
                  <a:pt x="483" y="532"/>
                  <a:pt x="484" y="533"/>
                </a:cubicBezTo>
                <a:cubicBezTo>
                  <a:pt x="495" y="538"/>
                  <a:pt x="505" y="543"/>
                  <a:pt x="515" y="548"/>
                </a:cubicBezTo>
                <a:cubicBezTo>
                  <a:pt x="516" y="548"/>
                  <a:pt x="516" y="550"/>
                  <a:pt x="517" y="552"/>
                </a:cubicBezTo>
                <a:cubicBezTo>
                  <a:pt x="516" y="552"/>
                  <a:pt x="515" y="552"/>
                  <a:pt x="514" y="552"/>
                </a:cubicBezTo>
                <a:cubicBezTo>
                  <a:pt x="502" y="547"/>
                  <a:pt x="491" y="541"/>
                  <a:pt x="480" y="536"/>
                </a:cubicBezTo>
                <a:cubicBezTo>
                  <a:pt x="479" y="536"/>
                  <a:pt x="479" y="534"/>
                  <a:pt x="479" y="533"/>
                </a:cubicBezTo>
                <a:close/>
                <a:moveTo>
                  <a:pt x="360" y="484"/>
                </a:moveTo>
                <a:cubicBezTo>
                  <a:pt x="352" y="483"/>
                  <a:pt x="344" y="482"/>
                  <a:pt x="336" y="480"/>
                </a:cubicBezTo>
                <a:cubicBezTo>
                  <a:pt x="335" y="480"/>
                  <a:pt x="334" y="479"/>
                  <a:pt x="334" y="478"/>
                </a:cubicBezTo>
                <a:cubicBezTo>
                  <a:pt x="335" y="477"/>
                  <a:pt x="336" y="475"/>
                  <a:pt x="337" y="475"/>
                </a:cubicBezTo>
                <a:cubicBezTo>
                  <a:pt x="348" y="476"/>
                  <a:pt x="359" y="477"/>
                  <a:pt x="370" y="479"/>
                </a:cubicBezTo>
                <a:cubicBezTo>
                  <a:pt x="371" y="479"/>
                  <a:pt x="372" y="479"/>
                  <a:pt x="373" y="480"/>
                </a:cubicBezTo>
                <a:cubicBezTo>
                  <a:pt x="374" y="480"/>
                  <a:pt x="374" y="481"/>
                  <a:pt x="375" y="481"/>
                </a:cubicBezTo>
                <a:cubicBezTo>
                  <a:pt x="374" y="482"/>
                  <a:pt x="373" y="484"/>
                  <a:pt x="372" y="484"/>
                </a:cubicBezTo>
                <a:cubicBezTo>
                  <a:pt x="368" y="484"/>
                  <a:pt x="364" y="483"/>
                  <a:pt x="360" y="483"/>
                </a:cubicBezTo>
                <a:cubicBezTo>
                  <a:pt x="360" y="483"/>
                  <a:pt x="360" y="483"/>
                  <a:pt x="360" y="484"/>
                </a:cubicBezTo>
                <a:close/>
                <a:moveTo>
                  <a:pt x="466" y="477"/>
                </a:moveTo>
                <a:cubicBezTo>
                  <a:pt x="467" y="476"/>
                  <a:pt x="469" y="475"/>
                  <a:pt x="469" y="475"/>
                </a:cubicBezTo>
                <a:cubicBezTo>
                  <a:pt x="476" y="478"/>
                  <a:pt x="482" y="481"/>
                  <a:pt x="488" y="485"/>
                </a:cubicBezTo>
                <a:cubicBezTo>
                  <a:pt x="498" y="490"/>
                  <a:pt x="508" y="496"/>
                  <a:pt x="519" y="502"/>
                </a:cubicBezTo>
                <a:cubicBezTo>
                  <a:pt x="520" y="503"/>
                  <a:pt x="520" y="505"/>
                  <a:pt x="520" y="506"/>
                </a:cubicBezTo>
                <a:cubicBezTo>
                  <a:pt x="520" y="508"/>
                  <a:pt x="517" y="508"/>
                  <a:pt x="515" y="507"/>
                </a:cubicBezTo>
                <a:cubicBezTo>
                  <a:pt x="514" y="507"/>
                  <a:pt x="513" y="506"/>
                  <a:pt x="511" y="505"/>
                </a:cubicBezTo>
                <a:cubicBezTo>
                  <a:pt x="509" y="504"/>
                  <a:pt x="506" y="502"/>
                  <a:pt x="503" y="501"/>
                </a:cubicBezTo>
                <a:cubicBezTo>
                  <a:pt x="492" y="494"/>
                  <a:pt x="480" y="487"/>
                  <a:pt x="468" y="480"/>
                </a:cubicBezTo>
                <a:cubicBezTo>
                  <a:pt x="467" y="479"/>
                  <a:pt x="467" y="478"/>
                  <a:pt x="466" y="477"/>
                </a:cubicBezTo>
                <a:close/>
                <a:moveTo>
                  <a:pt x="322" y="337"/>
                </a:moveTo>
                <a:cubicBezTo>
                  <a:pt x="341" y="340"/>
                  <a:pt x="357" y="346"/>
                  <a:pt x="373" y="354"/>
                </a:cubicBezTo>
                <a:cubicBezTo>
                  <a:pt x="374" y="354"/>
                  <a:pt x="374" y="356"/>
                  <a:pt x="375" y="357"/>
                </a:cubicBezTo>
                <a:cubicBezTo>
                  <a:pt x="374" y="357"/>
                  <a:pt x="372" y="358"/>
                  <a:pt x="371" y="358"/>
                </a:cubicBezTo>
                <a:cubicBezTo>
                  <a:pt x="367" y="357"/>
                  <a:pt x="362" y="355"/>
                  <a:pt x="357" y="353"/>
                </a:cubicBezTo>
                <a:cubicBezTo>
                  <a:pt x="348" y="349"/>
                  <a:pt x="339" y="346"/>
                  <a:pt x="328" y="345"/>
                </a:cubicBezTo>
                <a:cubicBezTo>
                  <a:pt x="325" y="345"/>
                  <a:pt x="323" y="343"/>
                  <a:pt x="320" y="342"/>
                </a:cubicBezTo>
                <a:cubicBezTo>
                  <a:pt x="319" y="342"/>
                  <a:pt x="318" y="341"/>
                  <a:pt x="319" y="340"/>
                </a:cubicBezTo>
                <a:cubicBezTo>
                  <a:pt x="319" y="339"/>
                  <a:pt x="320" y="338"/>
                  <a:pt x="321" y="338"/>
                </a:cubicBezTo>
                <a:cubicBezTo>
                  <a:pt x="322" y="337"/>
                  <a:pt x="322" y="337"/>
                  <a:pt x="322" y="337"/>
                </a:cubicBezTo>
                <a:close/>
                <a:moveTo>
                  <a:pt x="368" y="543"/>
                </a:moveTo>
                <a:cubicBezTo>
                  <a:pt x="380" y="545"/>
                  <a:pt x="394" y="547"/>
                  <a:pt x="407" y="550"/>
                </a:cubicBezTo>
                <a:cubicBezTo>
                  <a:pt x="409" y="550"/>
                  <a:pt x="411" y="551"/>
                  <a:pt x="413" y="552"/>
                </a:cubicBezTo>
                <a:cubicBezTo>
                  <a:pt x="413" y="552"/>
                  <a:pt x="414" y="553"/>
                  <a:pt x="414" y="553"/>
                </a:cubicBezTo>
                <a:cubicBezTo>
                  <a:pt x="413" y="554"/>
                  <a:pt x="413" y="555"/>
                  <a:pt x="412" y="555"/>
                </a:cubicBezTo>
                <a:cubicBezTo>
                  <a:pt x="406" y="554"/>
                  <a:pt x="400" y="553"/>
                  <a:pt x="394" y="553"/>
                </a:cubicBezTo>
                <a:cubicBezTo>
                  <a:pt x="381" y="552"/>
                  <a:pt x="368" y="551"/>
                  <a:pt x="355" y="550"/>
                </a:cubicBezTo>
                <a:cubicBezTo>
                  <a:pt x="354" y="550"/>
                  <a:pt x="352" y="550"/>
                  <a:pt x="351" y="549"/>
                </a:cubicBezTo>
                <a:cubicBezTo>
                  <a:pt x="350" y="549"/>
                  <a:pt x="348" y="547"/>
                  <a:pt x="348" y="546"/>
                </a:cubicBezTo>
                <a:cubicBezTo>
                  <a:pt x="348" y="545"/>
                  <a:pt x="350" y="543"/>
                  <a:pt x="351" y="543"/>
                </a:cubicBezTo>
                <a:cubicBezTo>
                  <a:pt x="356" y="543"/>
                  <a:pt x="361" y="543"/>
                  <a:pt x="368" y="543"/>
                </a:cubicBezTo>
                <a:close/>
                <a:moveTo>
                  <a:pt x="525" y="602"/>
                </a:moveTo>
                <a:cubicBezTo>
                  <a:pt x="521" y="605"/>
                  <a:pt x="519" y="602"/>
                  <a:pt x="516" y="602"/>
                </a:cubicBezTo>
                <a:cubicBezTo>
                  <a:pt x="504" y="598"/>
                  <a:pt x="492" y="594"/>
                  <a:pt x="480" y="591"/>
                </a:cubicBezTo>
                <a:cubicBezTo>
                  <a:pt x="473" y="589"/>
                  <a:pt x="466" y="589"/>
                  <a:pt x="459" y="589"/>
                </a:cubicBezTo>
                <a:cubicBezTo>
                  <a:pt x="458" y="589"/>
                  <a:pt x="457" y="587"/>
                  <a:pt x="457" y="587"/>
                </a:cubicBezTo>
                <a:cubicBezTo>
                  <a:pt x="457" y="586"/>
                  <a:pt x="458" y="584"/>
                  <a:pt x="459" y="584"/>
                </a:cubicBezTo>
                <a:cubicBezTo>
                  <a:pt x="465" y="584"/>
                  <a:pt x="471" y="583"/>
                  <a:pt x="477" y="584"/>
                </a:cubicBezTo>
                <a:cubicBezTo>
                  <a:pt x="491" y="588"/>
                  <a:pt x="505" y="593"/>
                  <a:pt x="520" y="598"/>
                </a:cubicBezTo>
                <a:cubicBezTo>
                  <a:pt x="522" y="598"/>
                  <a:pt x="523" y="601"/>
                  <a:pt x="525" y="602"/>
                </a:cubicBezTo>
                <a:close/>
                <a:moveTo>
                  <a:pt x="506" y="387"/>
                </a:moveTo>
                <a:cubicBezTo>
                  <a:pt x="492" y="376"/>
                  <a:pt x="478" y="365"/>
                  <a:pt x="465" y="354"/>
                </a:cubicBezTo>
                <a:cubicBezTo>
                  <a:pt x="456" y="348"/>
                  <a:pt x="447" y="341"/>
                  <a:pt x="438" y="334"/>
                </a:cubicBezTo>
                <a:cubicBezTo>
                  <a:pt x="438" y="334"/>
                  <a:pt x="437" y="332"/>
                  <a:pt x="438" y="332"/>
                </a:cubicBezTo>
                <a:cubicBezTo>
                  <a:pt x="438" y="331"/>
                  <a:pt x="440" y="331"/>
                  <a:pt x="440" y="331"/>
                </a:cubicBezTo>
                <a:cubicBezTo>
                  <a:pt x="442" y="331"/>
                  <a:pt x="443" y="332"/>
                  <a:pt x="444" y="333"/>
                </a:cubicBezTo>
                <a:cubicBezTo>
                  <a:pt x="464" y="348"/>
                  <a:pt x="483" y="363"/>
                  <a:pt x="503" y="378"/>
                </a:cubicBezTo>
                <a:cubicBezTo>
                  <a:pt x="505" y="380"/>
                  <a:pt x="506" y="383"/>
                  <a:pt x="508" y="385"/>
                </a:cubicBezTo>
                <a:cubicBezTo>
                  <a:pt x="507" y="386"/>
                  <a:pt x="507" y="386"/>
                  <a:pt x="506" y="387"/>
                </a:cubicBezTo>
                <a:close/>
                <a:moveTo>
                  <a:pt x="416" y="582"/>
                </a:moveTo>
                <a:cubicBezTo>
                  <a:pt x="410" y="582"/>
                  <a:pt x="407" y="583"/>
                  <a:pt x="404" y="582"/>
                </a:cubicBezTo>
                <a:cubicBezTo>
                  <a:pt x="387" y="579"/>
                  <a:pt x="369" y="580"/>
                  <a:pt x="352" y="582"/>
                </a:cubicBezTo>
                <a:cubicBezTo>
                  <a:pt x="346" y="583"/>
                  <a:pt x="339" y="583"/>
                  <a:pt x="333" y="582"/>
                </a:cubicBezTo>
                <a:cubicBezTo>
                  <a:pt x="332" y="582"/>
                  <a:pt x="331" y="580"/>
                  <a:pt x="331" y="579"/>
                </a:cubicBezTo>
                <a:cubicBezTo>
                  <a:pt x="331" y="579"/>
                  <a:pt x="332" y="577"/>
                  <a:pt x="332" y="577"/>
                </a:cubicBezTo>
                <a:cubicBezTo>
                  <a:pt x="334" y="576"/>
                  <a:pt x="335" y="575"/>
                  <a:pt x="337" y="575"/>
                </a:cubicBezTo>
                <a:cubicBezTo>
                  <a:pt x="356" y="575"/>
                  <a:pt x="375" y="572"/>
                  <a:pt x="394" y="575"/>
                </a:cubicBezTo>
                <a:cubicBezTo>
                  <a:pt x="399" y="576"/>
                  <a:pt x="404" y="577"/>
                  <a:pt x="409" y="578"/>
                </a:cubicBezTo>
                <a:cubicBezTo>
                  <a:pt x="411" y="578"/>
                  <a:pt x="412" y="580"/>
                  <a:pt x="416" y="582"/>
                </a:cubicBezTo>
                <a:close/>
                <a:moveTo>
                  <a:pt x="516" y="530"/>
                </a:moveTo>
                <a:cubicBezTo>
                  <a:pt x="514" y="530"/>
                  <a:pt x="513" y="530"/>
                  <a:pt x="512" y="530"/>
                </a:cubicBezTo>
                <a:cubicBezTo>
                  <a:pt x="479" y="514"/>
                  <a:pt x="445" y="500"/>
                  <a:pt x="409" y="491"/>
                </a:cubicBezTo>
                <a:cubicBezTo>
                  <a:pt x="408" y="490"/>
                  <a:pt x="407" y="490"/>
                  <a:pt x="407" y="489"/>
                </a:cubicBezTo>
                <a:cubicBezTo>
                  <a:pt x="406" y="488"/>
                  <a:pt x="406" y="487"/>
                  <a:pt x="406" y="486"/>
                </a:cubicBezTo>
                <a:cubicBezTo>
                  <a:pt x="407" y="486"/>
                  <a:pt x="408" y="485"/>
                  <a:pt x="408" y="485"/>
                </a:cubicBezTo>
                <a:cubicBezTo>
                  <a:pt x="410" y="485"/>
                  <a:pt x="412" y="485"/>
                  <a:pt x="414" y="486"/>
                </a:cubicBezTo>
                <a:cubicBezTo>
                  <a:pt x="424" y="489"/>
                  <a:pt x="435" y="492"/>
                  <a:pt x="445" y="496"/>
                </a:cubicBezTo>
                <a:cubicBezTo>
                  <a:pt x="464" y="504"/>
                  <a:pt x="484" y="512"/>
                  <a:pt x="503" y="520"/>
                </a:cubicBezTo>
                <a:cubicBezTo>
                  <a:pt x="508" y="522"/>
                  <a:pt x="513" y="524"/>
                  <a:pt x="516" y="530"/>
                </a:cubicBezTo>
                <a:close/>
                <a:moveTo>
                  <a:pt x="327" y="426"/>
                </a:moveTo>
                <a:cubicBezTo>
                  <a:pt x="332" y="427"/>
                  <a:pt x="338" y="427"/>
                  <a:pt x="344" y="429"/>
                </a:cubicBezTo>
                <a:cubicBezTo>
                  <a:pt x="363" y="433"/>
                  <a:pt x="383" y="438"/>
                  <a:pt x="402" y="444"/>
                </a:cubicBezTo>
                <a:cubicBezTo>
                  <a:pt x="415" y="448"/>
                  <a:pt x="427" y="453"/>
                  <a:pt x="439" y="458"/>
                </a:cubicBezTo>
                <a:cubicBezTo>
                  <a:pt x="440" y="459"/>
                  <a:pt x="441" y="459"/>
                  <a:pt x="441" y="460"/>
                </a:cubicBezTo>
                <a:cubicBezTo>
                  <a:pt x="442" y="461"/>
                  <a:pt x="442" y="462"/>
                  <a:pt x="442" y="463"/>
                </a:cubicBezTo>
                <a:cubicBezTo>
                  <a:pt x="441" y="463"/>
                  <a:pt x="440" y="464"/>
                  <a:pt x="439" y="464"/>
                </a:cubicBezTo>
                <a:cubicBezTo>
                  <a:pt x="432" y="461"/>
                  <a:pt x="424" y="459"/>
                  <a:pt x="417" y="456"/>
                </a:cubicBezTo>
                <a:cubicBezTo>
                  <a:pt x="404" y="449"/>
                  <a:pt x="390" y="445"/>
                  <a:pt x="377" y="442"/>
                </a:cubicBezTo>
                <a:cubicBezTo>
                  <a:pt x="364" y="439"/>
                  <a:pt x="352" y="436"/>
                  <a:pt x="340" y="433"/>
                </a:cubicBezTo>
                <a:cubicBezTo>
                  <a:pt x="334" y="432"/>
                  <a:pt x="329" y="432"/>
                  <a:pt x="323" y="431"/>
                </a:cubicBezTo>
                <a:cubicBezTo>
                  <a:pt x="323" y="431"/>
                  <a:pt x="322" y="430"/>
                  <a:pt x="321" y="429"/>
                </a:cubicBezTo>
                <a:cubicBezTo>
                  <a:pt x="322" y="428"/>
                  <a:pt x="323" y="427"/>
                  <a:pt x="324" y="427"/>
                </a:cubicBezTo>
                <a:cubicBezTo>
                  <a:pt x="324" y="426"/>
                  <a:pt x="325" y="426"/>
                  <a:pt x="327" y="426"/>
                </a:cubicBezTo>
                <a:close/>
                <a:moveTo>
                  <a:pt x="317" y="309"/>
                </a:moveTo>
                <a:cubicBezTo>
                  <a:pt x="318" y="308"/>
                  <a:pt x="318" y="307"/>
                  <a:pt x="319" y="307"/>
                </a:cubicBezTo>
                <a:cubicBezTo>
                  <a:pt x="320" y="307"/>
                  <a:pt x="322" y="307"/>
                  <a:pt x="323" y="307"/>
                </a:cubicBezTo>
                <a:cubicBezTo>
                  <a:pt x="338" y="312"/>
                  <a:pt x="353" y="316"/>
                  <a:pt x="368" y="322"/>
                </a:cubicBezTo>
                <a:cubicBezTo>
                  <a:pt x="396" y="333"/>
                  <a:pt x="422" y="348"/>
                  <a:pt x="447" y="364"/>
                </a:cubicBezTo>
                <a:cubicBezTo>
                  <a:pt x="449" y="366"/>
                  <a:pt x="451" y="368"/>
                  <a:pt x="453" y="370"/>
                </a:cubicBezTo>
                <a:cubicBezTo>
                  <a:pt x="454" y="370"/>
                  <a:pt x="454" y="371"/>
                  <a:pt x="453" y="371"/>
                </a:cubicBezTo>
                <a:cubicBezTo>
                  <a:pt x="453" y="372"/>
                  <a:pt x="453" y="372"/>
                  <a:pt x="452" y="372"/>
                </a:cubicBezTo>
                <a:cubicBezTo>
                  <a:pt x="451" y="372"/>
                  <a:pt x="450" y="372"/>
                  <a:pt x="450" y="372"/>
                </a:cubicBezTo>
                <a:cubicBezTo>
                  <a:pt x="443" y="368"/>
                  <a:pt x="436" y="364"/>
                  <a:pt x="430" y="360"/>
                </a:cubicBezTo>
                <a:cubicBezTo>
                  <a:pt x="397" y="340"/>
                  <a:pt x="363" y="323"/>
                  <a:pt x="325" y="314"/>
                </a:cubicBezTo>
                <a:cubicBezTo>
                  <a:pt x="322" y="314"/>
                  <a:pt x="320" y="313"/>
                  <a:pt x="318" y="311"/>
                </a:cubicBezTo>
                <a:cubicBezTo>
                  <a:pt x="317" y="311"/>
                  <a:pt x="317" y="310"/>
                  <a:pt x="317" y="309"/>
                </a:cubicBezTo>
                <a:close/>
                <a:moveTo>
                  <a:pt x="329" y="408"/>
                </a:moveTo>
                <a:cubicBezTo>
                  <a:pt x="330" y="407"/>
                  <a:pt x="330" y="406"/>
                  <a:pt x="331" y="405"/>
                </a:cubicBezTo>
                <a:cubicBezTo>
                  <a:pt x="332" y="405"/>
                  <a:pt x="334" y="405"/>
                  <a:pt x="335" y="405"/>
                </a:cubicBezTo>
                <a:cubicBezTo>
                  <a:pt x="373" y="415"/>
                  <a:pt x="410" y="425"/>
                  <a:pt x="446" y="443"/>
                </a:cubicBezTo>
                <a:cubicBezTo>
                  <a:pt x="449" y="444"/>
                  <a:pt x="452" y="446"/>
                  <a:pt x="455" y="448"/>
                </a:cubicBezTo>
                <a:cubicBezTo>
                  <a:pt x="456" y="449"/>
                  <a:pt x="457" y="451"/>
                  <a:pt x="457" y="451"/>
                </a:cubicBezTo>
                <a:cubicBezTo>
                  <a:pt x="456" y="454"/>
                  <a:pt x="454" y="453"/>
                  <a:pt x="452" y="452"/>
                </a:cubicBezTo>
                <a:cubicBezTo>
                  <a:pt x="450" y="451"/>
                  <a:pt x="448" y="450"/>
                  <a:pt x="445" y="449"/>
                </a:cubicBezTo>
                <a:cubicBezTo>
                  <a:pt x="411" y="432"/>
                  <a:pt x="374" y="421"/>
                  <a:pt x="336" y="412"/>
                </a:cubicBezTo>
                <a:cubicBezTo>
                  <a:pt x="334" y="412"/>
                  <a:pt x="332" y="411"/>
                  <a:pt x="331" y="410"/>
                </a:cubicBezTo>
                <a:cubicBezTo>
                  <a:pt x="330" y="410"/>
                  <a:pt x="330" y="409"/>
                  <a:pt x="329" y="408"/>
                </a:cubicBezTo>
                <a:close/>
                <a:moveTo>
                  <a:pt x="331" y="372"/>
                </a:moveTo>
                <a:cubicBezTo>
                  <a:pt x="338" y="374"/>
                  <a:pt x="344" y="375"/>
                  <a:pt x="350" y="377"/>
                </a:cubicBezTo>
                <a:cubicBezTo>
                  <a:pt x="373" y="384"/>
                  <a:pt x="396" y="392"/>
                  <a:pt x="419" y="401"/>
                </a:cubicBezTo>
                <a:cubicBezTo>
                  <a:pt x="434" y="407"/>
                  <a:pt x="447" y="416"/>
                  <a:pt x="462" y="423"/>
                </a:cubicBezTo>
                <a:cubicBezTo>
                  <a:pt x="462" y="423"/>
                  <a:pt x="463" y="424"/>
                  <a:pt x="463" y="424"/>
                </a:cubicBezTo>
                <a:cubicBezTo>
                  <a:pt x="464" y="426"/>
                  <a:pt x="465" y="427"/>
                  <a:pt x="466" y="429"/>
                </a:cubicBezTo>
                <a:cubicBezTo>
                  <a:pt x="464" y="429"/>
                  <a:pt x="462" y="429"/>
                  <a:pt x="461" y="429"/>
                </a:cubicBezTo>
                <a:cubicBezTo>
                  <a:pt x="452" y="424"/>
                  <a:pt x="444" y="419"/>
                  <a:pt x="435" y="415"/>
                </a:cubicBezTo>
                <a:cubicBezTo>
                  <a:pt x="425" y="410"/>
                  <a:pt x="413" y="405"/>
                  <a:pt x="402" y="401"/>
                </a:cubicBezTo>
                <a:cubicBezTo>
                  <a:pt x="379" y="392"/>
                  <a:pt x="357" y="384"/>
                  <a:pt x="333" y="379"/>
                </a:cubicBezTo>
                <a:cubicBezTo>
                  <a:pt x="332" y="379"/>
                  <a:pt x="331" y="379"/>
                  <a:pt x="331" y="379"/>
                </a:cubicBezTo>
                <a:cubicBezTo>
                  <a:pt x="330" y="378"/>
                  <a:pt x="329" y="376"/>
                  <a:pt x="327" y="375"/>
                </a:cubicBezTo>
                <a:cubicBezTo>
                  <a:pt x="329" y="374"/>
                  <a:pt x="330" y="373"/>
                  <a:pt x="331" y="372"/>
                </a:cubicBezTo>
                <a:close/>
                <a:moveTo>
                  <a:pt x="460" y="236"/>
                </a:moveTo>
                <a:cubicBezTo>
                  <a:pt x="460" y="239"/>
                  <a:pt x="459" y="241"/>
                  <a:pt x="458" y="242"/>
                </a:cubicBezTo>
                <a:cubicBezTo>
                  <a:pt x="458" y="243"/>
                  <a:pt x="457" y="243"/>
                  <a:pt x="456" y="243"/>
                </a:cubicBezTo>
                <a:cubicBezTo>
                  <a:pt x="456" y="243"/>
                  <a:pt x="455" y="242"/>
                  <a:pt x="455" y="242"/>
                </a:cubicBezTo>
                <a:cubicBezTo>
                  <a:pt x="455" y="240"/>
                  <a:pt x="454" y="238"/>
                  <a:pt x="455" y="236"/>
                </a:cubicBezTo>
                <a:cubicBezTo>
                  <a:pt x="455" y="235"/>
                  <a:pt x="457" y="234"/>
                  <a:pt x="458" y="233"/>
                </a:cubicBezTo>
                <a:cubicBezTo>
                  <a:pt x="458" y="234"/>
                  <a:pt x="459" y="235"/>
                  <a:pt x="460" y="236"/>
                </a:cubicBezTo>
                <a:close/>
                <a:moveTo>
                  <a:pt x="418" y="161"/>
                </a:moveTo>
                <a:cubicBezTo>
                  <a:pt x="418" y="162"/>
                  <a:pt x="417" y="163"/>
                  <a:pt x="417" y="163"/>
                </a:cubicBezTo>
                <a:cubicBezTo>
                  <a:pt x="413" y="165"/>
                  <a:pt x="409" y="166"/>
                  <a:pt x="406" y="167"/>
                </a:cubicBezTo>
                <a:cubicBezTo>
                  <a:pt x="404" y="167"/>
                  <a:pt x="402" y="166"/>
                  <a:pt x="400" y="165"/>
                </a:cubicBezTo>
                <a:cubicBezTo>
                  <a:pt x="399" y="164"/>
                  <a:pt x="402" y="161"/>
                  <a:pt x="405" y="160"/>
                </a:cubicBezTo>
                <a:cubicBezTo>
                  <a:pt x="409" y="160"/>
                  <a:pt x="413" y="159"/>
                  <a:pt x="417" y="159"/>
                </a:cubicBezTo>
                <a:cubicBezTo>
                  <a:pt x="417" y="159"/>
                  <a:pt x="418" y="160"/>
                  <a:pt x="418" y="161"/>
                </a:cubicBezTo>
                <a:close/>
                <a:moveTo>
                  <a:pt x="489" y="19"/>
                </a:moveTo>
                <a:cubicBezTo>
                  <a:pt x="489" y="15"/>
                  <a:pt x="490" y="11"/>
                  <a:pt x="491" y="7"/>
                </a:cubicBezTo>
                <a:cubicBezTo>
                  <a:pt x="492" y="6"/>
                  <a:pt x="493" y="5"/>
                  <a:pt x="495" y="4"/>
                </a:cubicBezTo>
                <a:cubicBezTo>
                  <a:pt x="495" y="5"/>
                  <a:pt x="497" y="6"/>
                  <a:pt x="496" y="7"/>
                </a:cubicBezTo>
                <a:cubicBezTo>
                  <a:pt x="496" y="12"/>
                  <a:pt x="495" y="18"/>
                  <a:pt x="494" y="23"/>
                </a:cubicBezTo>
                <a:cubicBezTo>
                  <a:pt x="493" y="24"/>
                  <a:pt x="492" y="25"/>
                  <a:pt x="491" y="24"/>
                </a:cubicBezTo>
                <a:cubicBezTo>
                  <a:pt x="491" y="24"/>
                  <a:pt x="490" y="24"/>
                  <a:pt x="489" y="23"/>
                </a:cubicBezTo>
                <a:cubicBezTo>
                  <a:pt x="489" y="22"/>
                  <a:pt x="489" y="21"/>
                  <a:pt x="489" y="19"/>
                </a:cubicBezTo>
                <a:close/>
                <a:moveTo>
                  <a:pt x="397" y="110"/>
                </a:moveTo>
                <a:cubicBezTo>
                  <a:pt x="398" y="110"/>
                  <a:pt x="399" y="109"/>
                  <a:pt x="400" y="109"/>
                </a:cubicBezTo>
                <a:cubicBezTo>
                  <a:pt x="404" y="112"/>
                  <a:pt x="408" y="114"/>
                  <a:pt x="412" y="117"/>
                </a:cubicBezTo>
                <a:cubicBezTo>
                  <a:pt x="412" y="117"/>
                  <a:pt x="412" y="119"/>
                  <a:pt x="412" y="119"/>
                </a:cubicBezTo>
                <a:cubicBezTo>
                  <a:pt x="411" y="120"/>
                  <a:pt x="411" y="120"/>
                  <a:pt x="410" y="120"/>
                </a:cubicBezTo>
                <a:cubicBezTo>
                  <a:pt x="405" y="120"/>
                  <a:pt x="401" y="116"/>
                  <a:pt x="398" y="112"/>
                </a:cubicBezTo>
                <a:cubicBezTo>
                  <a:pt x="397" y="111"/>
                  <a:pt x="397" y="111"/>
                  <a:pt x="397" y="110"/>
                </a:cubicBezTo>
                <a:close/>
                <a:moveTo>
                  <a:pt x="594" y="206"/>
                </a:moveTo>
                <a:cubicBezTo>
                  <a:pt x="595" y="206"/>
                  <a:pt x="597" y="205"/>
                  <a:pt x="597" y="205"/>
                </a:cubicBezTo>
                <a:cubicBezTo>
                  <a:pt x="601" y="208"/>
                  <a:pt x="605" y="211"/>
                  <a:pt x="609" y="215"/>
                </a:cubicBezTo>
                <a:cubicBezTo>
                  <a:pt x="609" y="215"/>
                  <a:pt x="610" y="217"/>
                  <a:pt x="609" y="217"/>
                </a:cubicBezTo>
                <a:cubicBezTo>
                  <a:pt x="609" y="218"/>
                  <a:pt x="608" y="219"/>
                  <a:pt x="607" y="219"/>
                </a:cubicBezTo>
                <a:cubicBezTo>
                  <a:pt x="601" y="218"/>
                  <a:pt x="596" y="216"/>
                  <a:pt x="594" y="210"/>
                </a:cubicBezTo>
                <a:cubicBezTo>
                  <a:pt x="594" y="209"/>
                  <a:pt x="594" y="208"/>
                  <a:pt x="594" y="206"/>
                </a:cubicBezTo>
                <a:close/>
                <a:moveTo>
                  <a:pt x="583" y="51"/>
                </a:moveTo>
                <a:cubicBezTo>
                  <a:pt x="582" y="51"/>
                  <a:pt x="581" y="50"/>
                  <a:pt x="581" y="50"/>
                </a:cubicBezTo>
                <a:cubicBezTo>
                  <a:pt x="581" y="49"/>
                  <a:pt x="580" y="48"/>
                  <a:pt x="581" y="47"/>
                </a:cubicBezTo>
                <a:cubicBezTo>
                  <a:pt x="583" y="44"/>
                  <a:pt x="586" y="42"/>
                  <a:pt x="589" y="39"/>
                </a:cubicBezTo>
                <a:cubicBezTo>
                  <a:pt x="591" y="37"/>
                  <a:pt x="596" y="37"/>
                  <a:pt x="596" y="39"/>
                </a:cubicBezTo>
                <a:cubicBezTo>
                  <a:pt x="595" y="41"/>
                  <a:pt x="595" y="43"/>
                  <a:pt x="593" y="44"/>
                </a:cubicBezTo>
                <a:cubicBezTo>
                  <a:pt x="591" y="46"/>
                  <a:pt x="589" y="48"/>
                  <a:pt x="587" y="50"/>
                </a:cubicBezTo>
                <a:cubicBezTo>
                  <a:pt x="585" y="51"/>
                  <a:pt x="584" y="51"/>
                  <a:pt x="583" y="51"/>
                </a:cubicBezTo>
                <a:close/>
                <a:moveTo>
                  <a:pt x="538" y="19"/>
                </a:moveTo>
                <a:cubicBezTo>
                  <a:pt x="537" y="18"/>
                  <a:pt x="536" y="17"/>
                  <a:pt x="536" y="17"/>
                </a:cubicBezTo>
                <a:cubicBezTo>
                  <a:pt x="536" y="10"/>
                  <a:pt x="539" y="4"/>
                  <a:pt x="544" y="0"/>
                </a:cubicBezTo>
                <a:cubicBezTo>
                  <a:pt x="545" y="0"/>
                  <a:pt x="546" y="0"/>
                  <a:pt x="547" y="1"/>
                </a:cubicBezTo>
                <a:cubicBezTo>
                  <a:pt x="548" y="1"/>
                  <a:pt x="548" y="3"/>
                  <a:pt x="548" y="3"/>
                </a:cubicBezTo>
                <a:cubicBezTo>
                  <a:pt x="546" y="8"/>
                  <a:pt x="543" y="13"/>
                  <a:pt x="541" y="17"/>
                </a:cubicBezTo>
                <a:cubicBezTo>
                  <a:pt x="540" y="18"/>
                  <a:pt x="539" y="18"/>
                  <a:pt x="538" y="19"/>
                </a:cubicBezTo>
                <a:close/>
                <a:moveTo>
                  <a:pt x="623" y="111"/>
                </a:moveTo>
                <a:cubicBezTo>
                  <a:pt x="626" y="113"/>
                  <a:pt x="630" y="114"/>
                  <a:pt x="634" y="116"/>
                </a:cubicBezTo>
                <a:cubicBezTo>
                  <a:pt x="634" y="116"/>
                  <a:pt x="634" y="117"/>
                  <a:pt x="633" y="118"/>
                </a:cubicBezTo>
                <a:cubicBezTo>
                  <a:pt x="629" y="122"/>
                  <a:pt x="624" y="119"/>
                  <a:pt x="620" y="118"/>
                </a:cubicBezTo>
                <a:cubicBezTo>
                  <a:pt x="619" y="118"/>
                  <a:pt x="618" y="118"/>
                  <a:pt x="617" y="117"/>
                </a:cubicBezTo>
                <a:cubicBezTo>
                  <a:pt x="617" y="116"/>
                  <a:pt x="617" y="115"/>
                  <a:pt x="617" y="114"/>
                </a:cubicBezTo>
                <a:cubicBezTo>
                  <a:pt x="617" y="114"/>
                  <a:pt x="617" y="113"/>
                  <a:pt x="617" y="113"/>
                </a:cubicBezTo>
                <a:cubicBezTo>
                  <a:pt x="619" y="113"/>
                  <a:pt x="620" y="112"/>
                  <a:pt x="623" y="111"/>
                </a:cubicBezTo>
                <a:close/>
                <a:moveTo>
                  <a:pt x="615" y="100"/>
                </a:moveTo>
                <a:cubicBezTo>
                  <a:pt x="614" y="100"/>
                  <a:pt x="613" y="101"/>
                  <a:pt x="612" y="100"/>
                </a:cubicBezTo>
                <a:cubicBezTo>
                  <a:pt x="611" y="100"/>
                  <a:pt x="610" y="99"/>
                  <a:pt x="610" y="98"/>
                </a:cubicBezTo>
                <a:cubicBezTo>
                  <a:pt x="610" y="97"/>
                  <a:pt x="611" y="95"/>
                  <a:pt x="612" y="94"/>
                </a:cubicBezTo>
                <a:cubicBezTo>
                  <a:pt x="616" y="93"/>
                  <a:pt x="621" y="92"/>
                  <a:pt x="625" y="94"/>
                </a:cubicBezTo>
                <a:cubicBezTo>
                  <a:pt x="626" y="94"/>
                  <a:pt x="628" y="95"/>
                  <a:pt x="628" y="96"/>
                </a:cubicBezTo>
                <a:cubicBezTo>
                  <a:pt x="629" y="99"/>
                  <a:pt x="626" y="99"/>
                  <a:pt x="624" y="99"/>
                </a:cubicBezTo>
                <a:cubicBezTo>
                  <a:pt x="621" y="100"/>
                  <a:pt x="618" y="100"/>
                  <a:pt x="615" y="100"/>
                </a:cubicBezTo>
                <a:close/>
                <a:moveTo>
                  <a:pt x="608" y="79"/>
                </a:moveTo>
                <a:cubicBezTo>
                  <a:pt x="607" y="79"/>
                  <a:pt x="606" y="78"/>
                  <a:pt x="606" y="77"/>
                </a:cubicBezTo>
                <a:cubicBezTo>
                  <a:pt x="605" y="77"/>
                  <a:pt x="606" y="75"/>
                  <a:pt x="606" y="75"/>
                </a:cubicBezTo>
                <a:cubicBezTo>
                  <a:pt x="611" y="71"/>
                  <a:pt x="616" y="69"/>
                  <a:pt x="622" y="69"/>
                </a:cubicBezTo>
                <a:cubicBezTo>
                  <a:pt x="623" y="69"/>
                  <a:pt x="624" y="70"/>
                  <a:pt x="625" y="71"/>
                </a:cubicBezTo>
                <a:cubicBezTo>
                  <a:pt x="625" y="71"/>
                  <a:pt x="625" y="73"/>
                  <a:pt x="624" y="73"/>
                </a:cubicBezTo>
                <a:cubicBezTo>
                  <a:pt x="621" y="76"/>
                  <a:pt x="611" y="79"/>
                  <a:pt x="608" y="79"/>
                </a:cubicBezTo>
                <a:close/>
                <a:moveTo>
                  <a:pt x="513" y="17"/>
                </a:moveTo>
                <a:cubicBezTo>
                  <a:pt x="514" y="13"/>
                  <a:pt x="516" y="9"/>
                  <a:pt x="518" y="4"/>
                </a:cubicBezTo>
                <a:cubicBezTo>
                  <a:pt x="518" y="3"/>
                  <a:pt x="520" y="2"/>
                  <a:pt x="521" y="2"/>
                </a:cubicBezTo>
                <a:cubicBezTo>
                  <a:pt x="524" y="2"/>
                  <a:pt x="523" y="4"/>
                  <a:pt x="523" y="6"/>
                </a:cubicBezTo>
                <a:cubicBezTo>
                  <a:pt x="521" y="11"/>
                  <a:pt x="520" y="15"/>
                  <a:pt x="518" y="19"/>
                </a:cubicBezTo>
                <a:cubicBezTo>
                  <a:pt x="518" y="20"/>
                  <a:pt x="516" y="21"/>
                  <a:pt x="515" y="21"/>
                </a:cubicBezTo>
                <a:cubicBezTo>
                  <a:pt x="515" y="21"/>
                  <a:pt x="514" y="19"/>
                  <a:pt x="513" y="17"/>
                </a:cubicBezTo>
                <a:close/>
                <a:moveTo>
                  <a:pt x="610" y="56"/>
                </a:moveTo>
                <a:cubicBezTo>
                  <a:pt x="610" y="57"/>
                  <a:pt x="612" y="58"/>
                  <a:pt x="612" y="59"/>
                </a:cubicBezTo>
                <a:cubicBezTo>
                  <a:pt x="612" y="60"/>
                  <a:pt x="611" y="62"/>
                  <a:pt x="610" y="62"/>
                </a:cubicBezTo>
                <a:cubicBezTo>
                  <a:pt x="605" y="63"/>
                  <a:pt x="601" y="65"/>
                  <a:pt x="596" y="66"/>
                </a:cubicBezTo>
                <a:cubicBezTo>
                  <a:pt x="595" y="66"/>
                  <a:pt x="594" y="65"/>
                  <a:pt x="594" y="64"/>
                </a:cubicBezTo>
                <a:cubicBezTo>
                  <a:pt x="593" y="63"/>
                  <a:pt x="594" y="62"/>
                  <a:pt x="594" y="61"/>
                </a:cubicBezTo>
                <a:cubicBezTo>
                  <a:pt x="598" y="57"/>
                  <a:pt x="604" y="56"/>
                  <a:pt x="610" y="56"/>
                </a:cubicBezTo>
                <a:close/>
                <a:moveTo>
                  <a:pt x="574" y="233"/>
                </a:moveTo>
                <a:cubicBezTo>
                  <a:pt x="569" y="234"/>
                  <a:pt x="564" y="231"/>
                  <a:pt x="562" y="225"/>
                </a:cubicBezTo>
                <a:cubicBezTo>
                  <a:pt x="562" y="224"/>
                  <a:pt x="562" y="222"/>
                  <a:pt x="563" y="221"/>
                </a:cubicBezTo>
                <a:cubicBezTo>
                  <a:pt x="564" y="219"/>
                  <a:pt x="566" y="219"/>
                  <a:pt x="568" y="221"/>
                </a:cubicBezTo>
                <a:cubicBezTo>
                  <a:pt x="570" y="224"/>
                  <a:pt x="573" y="227"/>
                  <a:pt x="576" y="230"/>
                </a:cubicBezTo>
                <a:cubicBezTo>
                  <a:pt x="576" y="231"/>
                  <a:pt x="576" y="232"/>
                  <a:pt x="576" y="233"/>
                </a:cubicBezTo>
                <a:cubicBezTo>
                  <a:pt x="576" y="233"/>
                  <a:pt x="575" y="233"/>
                  <a:pt x="574" y="233"/>
                </a:cubicBezTo>
                <a:close/>
                <a:moveTo>
                  <a:pt x="435" y="215"/>
                </a:moveTo>
                <a:cubicBezTo>
                  <a:pt x="431" y="219"/>
                  <a:pt x="427" y="224"/>
                  <a:pt x="423" y="229"/>
                </a:cubicBezTo>
                <a:cubicBezTo>
                  <a:pt x="423" y="229"/>
                  <a:pt x="421" y="229"/>
                  <a:pt x="421" y="228"/>
                </a:cubicBezTo>
                <a:cubicBezTo>
                  <a:pt x="419" y="222"/>
                  <a:pt x="426" y="212"/>
                  <a:pt x="433" y="212"/>
                </a:cubicBezTo>
                <a:cubicBezTo>
                  <a:pt x="433" y="212"/>
                  <a:pt x="434" y="213"/>
                  <a:pt x="435" y="215"/>
                </a:cubicBezTo>
                <a:close/>
                <a:moveTo>
                  <a:pt x="429" y="197"/>
                </a:moveTo>
                <a:cubicBezTo>
                  <a:pt x="428" y="198"/>
                  <a:pt x="429" y="199"/>
                  <a:pt x="428" y="200"/>
                </a:cubicBezTo>
                <a:cubicBezTo>
                  <a:pt x="426" y="203"/>
                  <a:pt x="423" y="206"/>
                  <a:pt x="420" y="209"/>
                </a:cubicBezTo>
                <a:cubicBezTo>
                  <a:pt x="419" y="211"/>
                  <a:pt x="418" y="213"/>
                  <a:pt x="414" y="212"/>
                </a:cubicBezTo>
                <a:cubicBezTo>
                  <a:pt x="412" y="212"/>
                  <a:pt x="412" y="207"/>
                  <a:pt x="415" y="205"/>
                </a:cubicBezTo>
                <a:cubicBezTo>
                  <a:pt x="418" y="201"/>
                  <a:pt x="422" y="199"/>
                  <a:pt x="426" y="196"/>
                </a:cubicBezTo>
                <a:cubicBezTo>
                  <a:pt x="427" y="196"/>
                  <a:pt x="428" y="197"/>
                  <a:pt x="429" y="197"/>
                </a:cubicBezTo>
                <a:close/>
                <a:moveTo>
                  <a:pt x="399" y="86"/>
                </a:moveTo>
                <a:cubicBezTo>
                  <a:pt x="400" y="86"/>
                  <a:pt x="402" y="85"/>
                  <a:pt x="403" y="86"/>
                </a:cubicBezTo>
                <a:cubicBezTo>
                  <a:pt x="407" y="88"/>
                  <a:pt x="412" y="91"/>
                  <a:pt x="416" y="93"/>
                </a:cubicBezTo>
                <a:cubicBezTo>
                  <a:pt x="416" y="94"/>
                  <a:pt x="417" y="95"/>
                  <a:pt x="416" y="96"/>
                </a:cubicBezTo>
                <a:cubicBezTo>
                  <a:pt x="416" y="97"/>
                  <a:pt x="415" y="98"/>
                  <a:pt x="414" y="98"/>
                </a:cubicBezTo>
                <a:cubicBezTo>
                  <a:pt x="408" y="98"/>
                  <a:pt x="403" y="95"/>
                  <a:pt x="399" y="89"/>
                </a:cubicBezTo>
                <a:cubicBezTo>
                  <a:pt x="399" y="89"/>
                  <a:pt x="399" y="88"/>
                  <a:pt x="399" y="86"/>
                </a:cubicBezTo>
                <a:close/>
                <a:moveTo>
                  <a:pt x="565" y="15"/>
                </a:moveTo>
                <a:cubicBezTo>
                  <a:pt x="565" y="16"/>
                  <a:pt x="565" y="17"/>
                  <a:pt x="565" y="17"/>
                </a:cubicBezTo>
                <a:cubicBezTo>
                  <a:pt x="561" y="21"/>
                  <a:pt x="557" y="26"/>
                  <a:pt x="553" y="30"/>
                </a:cubicBezTo>
                <a:cubicBezTo>
                  <a:pt x="553" y="30"/>
                  <a:pt x="551" y="30"/>
                  <a:pt x="551" y="30"/>
                </a:cubicBezTo>
                <a:cubicBezTo>
                  <a:pt x="550" y="29"/>
                  <a:pt x="549" y="28"/>
                  <a:pt x="549" y="27"/>
                </a:cubicBezTo>
                <a:cubicBezTo>
                  <a:pt x="552" y="21"/>
                  <a:pt x="555" y="17"/>
                  <a:pt x="561" y="14"/>
                </a:cubicBezTo>
                <a:cubicBezTo>
                  <a:pt x="562" y="14"/>
                  <a:pt x="564" y="15"/>
                  <a:pt x="565" y="15"/>
                </a:cubicBezTo>
                <a:close/>
                <a:moveTo>
                  <a:pt x="414" y="141"/>
                </a:moveTo>
                <a:cubicBezTo>
                  <a:pt x="412" y="143"/>
                  <a:pt x="410" y="144"/>
                  <a:pt x="409" y="144"/>
                </a:cubicBezTo>
                <a:cubicBezTo>
                  <a:pt x="405" y="144"/>
                  <a:pt x="401" y="144"/>
                  <a:pt x="397" y="143"/>
                </a:cubicBezTo>
                <a:cubicBezTo>
                  <a:pt x="394" y="143"/>
                  <a:pt x="392" y="139"/>
                  <a:pt x="393" y="138"/>
                </a:cubicBezTo>
                <a:cubicBezTo>
                  <a:pt x="395" y="137"/>
                  <a:pt x="397" y="137"/>
                  <a:pt x="399" y="137"/>
                </a:cubicBezTo>
                <a:cubicBezTo>
                  <a:pt x="403" y="138"/>
                  <a:pt x="408" y="139"/>
                  <a:pt x="414" y="141"/>
                </a:cubicBezTo>
                <a:close/>
                <a:moveTo>
                  <a:pt x="598" y="230"/>
                </a:moveTo>
                <a:cubicBezTo>
                  <a:pt x="598" y="231"/>
                  <a:pt x="598" y="231"/>
                  <a:pt x="597" y="231"/>
                </a:cubicBezTo>
                <a:cubicBezTo>
                  <a:pt x="597" y="232"/>
                  <a:pt x="595" y="233"/>
                  <a:pt x="595" y="233"/>
                </a:cubicBezTo>
                <a:cubicBezTo>
                  <a:pt x="591" y="229"/>
                  <a:pt x="587" y="226"/>
                  <a:pt x="583" y="223"/>
                </a:cubicBezTo>
                <a:cubicBezTo>
                  <a:pt x="582" y="221"/>
                  <a:pt x="582" y="216"/>
                  <a:pt x="584" y="216"/>
                </a:cubicBezTo>
                <a:cubicBezTo>
                  <a:pt x="585" y="217"/>
                  <a:pt x="587" y="217"/>
                  <a:pt x="589" y="219"/>
                </a:cubicBezTo>
                <a:cubicBezTo>
                  <a:pt x="591" y="221"/>
                  <a:pt x="594" y="224"/>
                  <a:pt x="596" y="226"/>
                </a:cubicBezTo>
                <a:cubicBezTo>
                  <a:pt x="597" y="227"/>
                  <a:pt x="597" y="229"/>
                  <a:pt x="598" y="230"/>
                </a:cubicBezTo>
                <a:close/>
                <a:moveTo>
                  <a:pt x="622" y="183"/>
                </a:moveTo>
                <a:cubicBezTo>
                  <a:pt x="616" y="182"/>
                  <a:pt x="612" y="180"/>
                  <a:pt x="608" y="175"/>
                </a:cubicBezTo>
                <a:cubicBezTo>
                  <a:pt x="608" y="174"/>
                  <a:pt x="608" y="172"/>
                  <a:pt x="609" y="170"/>
                </a:cubicBezTo>
                <a:cubicBezTo>
                  <a:pt x="609" y="169"/>
                  <a:pt x="612" y="169"/>
                  <a:pt x="613" y="170"/>
                </a:cubicBezTo>
                <a:cubicBezTo>
                  <a:pt x="617" y="172"/>
                  <a:pt x="621" y="175"/>
                  <a:pt x="625" y="179"/>
                </a:cubicBezTo>
                <a:cubicBezTo>
                  <a:pt x="625" y="179"/>
                  <a:pt x="625" y="181"/>
                  <a:pt x="625" y="181"/>
                </a:cubicBezTo>
                <a:cubicBezTo>
                  <a:pt x="624" y="182"/>
                  <a:pt x="623" y="182"/>
                  <a:pt x="622" y="183"/>
                </a:cubicBezTo>
                <a:close/>
                <a:moveTo>
                  <a:pt x="617" y="203"/>
                </a:moveTo>
                <a:cubicBezTo>
                  <a:pt x="609" y="203"/>
                  <a:pt x="603" y="198"/>
                  <a:pt x="602" y="191"/>
                </a:cubicBezTo>
                <a:cubicBezTo>
                  <a:pt x="602" y="190"/>
                  <a:pt x="602" y="189"/>
                  <a:pt x="603" y="188"/>
                </a:cubicBezTo>
                <a:cubicBezTo>
                  <a:pt x="604" y="188"/>
                  <a:pt x="605" y="187"/>
                  <a:pt x="606" y="188"/>
                </a:cubicBezTo>
                <a:cubicBezTo>
                  <a:pt x="610" y="192"/>
                  <a:pt x="614" y="196"/>
                  <a:pt x="619" y="200"/>
                </a:cubicBezTo>
                <a:cubicBezTo>
                  <a:pt x="619" y="200"/>
                  <a:pt x="619" y="201"/>
                  <a:pt x="619" y="201"/>
                </a:cubicBezTo>
                <a:cubicBezTo>
                  <a:pt x="618" y="202"/>
                  <a:pt x="617" y="203"/>
                  <a:pt x="617" y="203"/>
                </a:cubicBezTo>
                <a:close/>
                <a:moveTo>
                  <a:pt x="469" y="12"/>
                </a:moveTo>
                <a:cubicBezTo>
                  <a:pt x="470" y="10"/>
                  <a:pt x="470" y="9"/>
                  <a:pt x="470" y="7"/>
                </a:cubicBezTo>
                <a:cubicBezTo>
                  <a:pt x="470" y="7"/>
                  <a:pt x="471" y="7"/>
                  <a:pt x="471" y="7"/>
                </a:cubicBezTo>
                <a:cubicBezTo>
                  <a:pt x="472" y="7"/>
                  <a:pt x="474" y="7"/>
                  <a:pt x="474" y="7"/>
                </a:cubicBezTo>
                <a:cubicBezTo>
                  <a:pt x="475" y="12"/>
                  <a:pt x="477" y="18"/>
                  <a:pt x="478" y="23"/>
                </a:cubicBezTo>
                <a:cubicBezTo>
                  <a:pt x="478" y="27"/>
                  <a:pt x="475" y="31"/>
                  <a:pt x="474" y="30"/>
                </a:cubicBezTo>
                <a:cubicBezTo>
                  <a:pt x="473" y="28"/>
                  <a:pt x="471" y="26"/>
                  <a:pt x="471" y="24"/>
                </a:cubicBezTo>
                <a:cubicBezTo>
                  <a:pt x="470" y="20"/>
                  <a:pt x="470" y="16"/>
                  <a:pt x="469" y="12"/>
                </a:cubicBezTo>
                <a:close/>
                <a:moveTo>
                  <a:pt x="640" y="139"/>
                </a:moveTo>
                <a:cubicBezTo>
                  <a:pt x="639" y="139"/>
                  <a:pt x="638" y="139"/>
                  <a:pt x="637" y="139"/>
                </a:cubicBezTo>
                <a:cubicBezTo>
                  <a:pt x="634" y="138"/>
                  <a:pt x="631" y="136"/>
                  <a:pt x="627" y="135"/>
                </a:cubicBezTo>
                <a:cubicBezTo>
                  <a:pt x="622" y="132"/>
                  <a:pt x="620" y="129"/>
                  <a:pt x="622" y="128"/>
                </a:cubicBezTo>
                <a:cubicBezTo>
                  <a:pt x="625" y="125"/>
                  <a:pt x="628" y="126"/>
                  <a:pt x="631" y="128"/>
                </a:cubicBezTo>
                <a:cubicBezTo>
                  <a:pt x="635" y="130"/>
                  <a:pt x="638" y="133"/>
                  <a:pt x="641" y="135"/>
                </a:cubicBezTo>
                <a:cubicBezTo>
                  <a:pt x="641" y="136"/>
                  <a:pt x="641" y="137"/>
                  <a:pt x="641" y="138"/>
                </a:cubicBezTo>
                <a:cubicBezTo>
                  <a:pt x="641" y="138"/>
                  <a:pt x="640" y="139"/>
                  <a:pt x="640" y="139"/>
                </a:cubicBezTo>
                <a:close/>
                <a:moveTo>
                  <a:pt x="403" y="194"/>
                </a:moveTo>
                <a:cubicBezTo>
                  <a:pt x="403" y="193"/>
                  <a:pt x="402" y="192"/>
                  <a:pt x="402" y="191"/>
                </a:cubicBezTo>
                <a:cubicBezTo>
                  <a:pt x="403" y="189"/>
                  <a:pt x="404" y="188"/>
                  <a:pt x="405" y="187"/>
                </a:cubicBezTo>
                <a:cubicBezTo>
                  <a:pt x="410" y="185"/>
                  <a:pt x="414" y="183"/>
                  <a:pt x="419" y="181"/>
                </a:cubicBezTo>
                <a:cubicBezTo>
                  <a:pt x="420" y="181"/>
                  <a:pt x="421" y="182"/>
                  <a:pt x="423" y="183"/>
                </a:cubicBezTo>
                <a:cubicBezTo>
                  <a:pt x="422" y="184"/>
                  <a:pt x="422" y="186"/>
                  <a:pt x="421" y="186"/>
                </a:cubicBezTo>
                <a:cubicBezTo>
                  <a:pt x="416" y="189"/>
                  <a:pt x="410" y="192"/>
                  <a:pt x="405" y="195"/>
                </a:cubicBezTo>
                <a:cubicBezTo>
                  <a:pt x="405" y="195"/>
                  <a:pt x="404" y="195"/>
                  <a:pt x="403" y="194"/>
                </a:cubicBezTo>
                <a:close/>
                <a:moveTo>
                  <a:pt x="409" y="68"/>
                </a:moveTo>
                <a:cubicBezTo>
                  <a:pt x="411" y="68"/>
                  <a:pt x="413" y="67"/>
                  <a:pt x="413" y="68"/>
                </a:cubicBezTo>
                <a:cubicBezTo>
                  <a:pt x="417" y="72"/>
                  <a:pt x="421" y="76"/>
                  <a:pt x="425" y="79"/>
                </a:cubicBezTo>
                <a:cubicBezTo>
                  <a:pt x="426" y="81"/>
                  <a:pt x="427" y="83"/>
                  <a:pt x="425" y="84"/>
                </a:cubicBezTo>
                <a:cubicBezTo>
                  <a:pt x="424" y="85"/>
                  <a:pt x="422" y="85"/>
                  <a:pt x="421" y="85"/>
                </a:cubicBezTo>
                <a:cubicBezTo>
                  <a:pt x="415" y="82"/>
                  <a:pt x="412" y="77"/>
                  <a:pt x="409" y="72"/>
                </a:cubicBezTo>
                <a:cubicBezTo>
                  <a:pt x="409" y="71"/>
                  <a:pt x="409" y="70"/>
                  <a:pt x="409" y="68"/>
                </a:cubicBezTo>
                <a:close/>
                <a:moveTo>
                  <a:pt x="433" y="69"/>
                </a:moveTo>
                <a:cubicBezTo>
                  <a:pt x="433" y="69"/>
                  <a:pt x="432" y="69"/>
                  <a:pt x="432" y="69"/>
                </a:cubicBezTo>
                <a:cubicBezTo>
                  <a:pt x="425" y="65"/>
                  <a:pt x="420" y="60"/>
                  <a:pt x="418" y="52"/>
                </a:cubicBezTo>
                <a:cubicBezTo>
                  <a:pt x="418" y="51"/>
                  <a:pt x="418" y="50"/>
                  <a:pt x="419" y="50"/>
                </a:cubicBezTo>
                <a:cubicBezTo>
                  <a:pt x="420" y="49"/>
                  <a:pt x="422" y="49"/>
                  <a:pt x="423" y="49"/>
                </a:cubicBezTo>
                <a:cubicBezTo>
                  <a:pt x="428" y="54"/>
                  <a:pt x="432" y="60"/>
                  <a:pt x="437" y="65"/>
                </a:cubicBezTo>
                <a:cubicBezTo>
                  <a:pt x="437" y="65"/>
                  <a:pt x="437" y="67"/>
                  <a:pt x="436" y="68"/>
                </a:cubicBezTo>
                <a:cubicBezTo>
                  <a:pt x="435" y="68"/>
                  <a:pt x="434" y="69"/>
                  <a:pt x="433" y="69"/>
                </a:cubicBezTo>
                <a:close/>
                <a:moveTo>
                  <a:pt x="568" y="43"/>
                </a:moveTo>
                <a:cubicBezTo>
                  <a:pt x="567" y="41"/>
                  <a:pt x="566" y="39"/>
                  <a:pt x="566" y="39"/>
                </a:cubicBezTo>
                <a:cubicBezTo>
                  <a:pt x="569" y="34"/>
                  <a:pt x="573" y="29"/>
                  <a:pt x="577" y="25"/>
                </a:cubicBezTo>
                <a:cubicBezTo>
                  <a:pt x="579" y="21"/>
                  <a:pt x="584" y="21"/>
                  <a:pt x="584" y="23"/>
                </a:cubicBezTo>
                <a:cubicBezTo>
                  <a:pt x="584" y="25"/>
                  <a:pt x="583" y="27"/>
                  <a:pt x="582" y="29"/>
                </a:cubicBezTo>
                <a:cubicBezTo>
                  <a:pt x="579" y="33"/>
                  <a:pt x="575" y="37"/>
                  <a:pt x="572" y="41"/>
                </a:cubicBezTo>
                <a:cubicBezTo>
                  <a:pt x="571" y="42"/>
                  <a:pt x="569" y="42"/>
                  <a:pt x="568" y="43"/>
                </a:cubicBezTo>
                <a:close/>
                <a:moveTo>
                  <a:pt x="616" y="147"/>
                </a:moveTo>
                <a:cubicBezTo>
                  <a:pt x="618" y="146"/>
                  <a:pt x="620" y="143"/>
                  <a:pt x="620" y="144"/>
                </a:cubicBezTo>
                <a:cubicBezTo>
                  <a:pt x="626" y="147"/>
                  <a:pt x="632" y="152"/>
                  <a:pt x="637" y="156"/>
                </a:cubicBezTo>
                <a:cubicBezTo>
                  <a:pt x="637" y="156"/>
                  <a:pt x="637" y="158"/>
                  <a:pt x="636" y="158"/>
                </a:cubicBezTo>
                <a:cubicBezTo>
                  <a:pt x="635" y="159"/>
                  <a:pt x="634" y="159"/>
                  <a:pt x="633" y="159"/>
                </a:cubicBezTo>
                <a:cubicBezTo>
                  <a:pt x="628" y="158"/>
                  <a:pt x="623" y="156"/>
                  <a:pt x="619" y="152"/>
                </a:cubicBezTo>
                <a:cubicBezTo>
                  <a:pt x="618" y="151"/>
                  <a:pt x="617" y="149"/>
                  <a:pt x="616" y="147"/>
                </a:cubicBezTo>
                <a:close/>
                <a:moveTo>
                  <a:pt x="436" y="241"/>
                </a:moveTo>
                <a:cubicBezTo>
                  <a:pt x="436" y="241"/>
                  <a:pt x="435" y="240"/>
                  <a:pt x="434" y="239"/>
                </a:cubicBezTo>
                <a:cubicBezTo>
                  <a:pt x="434" y="238"/>
                  <a:pt x="434" y="236"/>
                  <a:pt x="434" y="235"/>
                </a:cubicBezTo>
                <a:cubicBezTo>
                  <a:pt x="438" y="230"/>
                  <a:pt x="442" y="225"/>
                  <a:pt x="446" y="220"/>
                </a:cubicBezTo>
                <a:cubicBezTo>
                  <a:pt x="446" y="219"/>
                  <a:pt x="448" y="219"/>
                  <a:pt x="448" y="220"/>
                </a:cubicBezTo>
                <a:cubicBezTo>
                  <a:pt x="449" y="220"/>
                  <a:pt x="450" y="222"/>
                  <a:pt x="449" y="222"/>
                </a:cubicBezTo>
                <a:cubicBezTo>
                  <a:pt x="446" y="228"/>
                  <a:pt x="443" y="234"/>
                  <a:pt x="439" y="240"/>
                </a:cubicBezTo>
                <a:cubicBezTo>
                  <a:pt x="439" y="241"/>
                  <a:pt x="437" y="241"/>
                  <a:pt x="436" y="241"/>
                </a:cubicBezTo>
                <a:close/>
                <a:moveTo>
                  <a:pt x="445" y="25"/>
                </a:moveTo>
                <a:cubicBezTo>
                  <a:pt x="446" y="24"/>
                  <a:pt x="446" y="23"/>
                  <a:pt x="447" y="23"/>
                </a:cubicBezTo>
                <a:cubicBezTo>
                  <a:pt x="448" y="22"/>
                  <a:pt x="449" y="22"/>
                  <a:pt x="450" y="23"/>
                </a:cubicBezTo>
                <a:cubicBezTo>
                  <a:pt x="452" y="26"/>
                  <a:pt x="454" y="30"/>
                  <a:pt x="456" y="33"/>
                </a:cubicBezTo>
                <a:cubicBezTo>
                  <a:pt x="457" y="37"/>
                  <a:pt x="464" y="40"/>
                  <a:pt x="459" y="46"/>
                </a:cubicBezTo>
                <a:cubicBezTo>
                  <a:pt x="453" y="45"/>
                  <a:pt x="452" y="40"/>
                  <a:pt x="450" y="36"/>
                </a:cubicBezTo>
                <a:cubicBezTo>
                  <a:pt x="448" y="32"/>
                  <a:pt x="446" y="29"/>
                  <a:pt x="445" y="25"/>
                </a:cubicBezTo>
                <a:close/>
                <a:moveTo>
                  <a:pt x="447" y="57"/>
                </a:moveTo>
                <a:cubicBezTo>
                  <a:pt x="446" y="57"/>
                  <a:pt x="444" y="57"/>
                  <a:pt x="444" y="56"/>
                </a:cubicBezTo>
                <a:cubicBezTo>
                  <a:pt x="437" y="50"/>
                  <a:pt x="434" y="42"/>
                  <a:pt x="434" y="32"/>
                </a:cubicBezTo>
                <a:cubicBezTo>
                  <a:pt x="434" y="31"/>
                  <a:pt x="435" y="30"/>
                  <a:pt x="436" y="29"/>
                </a:cubicBezTo>
                <a:cubicBezTo>
                  <a:pt x="437" y="29"/>
                  <a:pt x="438" y="30"/>
                  <a:pt x="439" y="30"/>
                </a:cubicBezTo>
                <a:cubicBezTo>
                  <a:pt x="442" y="38"/>
                  <a:pt x="446" y="46"/>
                  <a:pt x="449" y="54"/>
                </a:cubicBezTo>
                <a:cubicBezTo>
                  <a:pt x="449" y="54"/>
                  <a:pt x="448" y="56"/>
                  <a:pt x="447" y="57"/>
                </a:cubicBezTo>
                <a:close/>
                <a:moveTo>
                  <a:pt x="434" y="135"/>
                </a:moveTo>
                <a:cubicBezTo>
                  <a:pt x="435" y="128"/>
                  <a:pt x="436" y="119"/>
                  <a:pt x="438" y="109"/>
                </a:cubicBezTo>
                <a:cubicBezTo>
                  <a:pt x="443" y="90"/>
                  <a:pt x="455" y="76"/>
                  <a:pt x="472" y="66"/>
                </a:cubicBezTo>
                <a:cubicBezTo>
                  <a:pt x="477" y="63"/>
                  <a:pt x="482" y="60"/>
                  <a:pt x="488" y="57"/>
                </a:cubicBezTo>
                <a:cubicBezTo>
                  <a:pt x="517" y="43"/>
                  <a:pt x="551" y="53"/>
                  <a:pt x="573" y="75"/>
                </a:cubicBezTo>
                <a:cubicBezTo>
                  <a:pt x="576" y="79"/>
                  <a:pt x="579" y="83"/>
                  <a:pt x="581" y="87"/>
                </a:cubicBezTo>
                <a:cubicBezTo>
                  <a:pt x="596" y="118"/>
                  <a:pt x="598" y="150"/>
                  <a:pt x="584" y="182"/>
                </a:cubicBezTo>
                <a:cubicBezTo>
                  <a:pt x="579" y="192"/>
                  <a:pt x="572" y="199"/>
                  <a:pt x="563" y="205"/>
                </a:cubicBezTo>
                <a:cubicBezTo>
                  <a:pt x="560" y="206"/>
                  <a:pt x="558" y="207"/>
                  <a:pt x="556" y="208"/>
                </a:cubicBezTo>
                <a:cubicBezTo>
                  <a:pt x="553" y="210"/>
                  <a:pt x="552" y="213"/>
                  <a:pt x="552" y="216"/>
                </a:cubicBezTo>
                <a:cubicBezTo>
                  <a:pt x="552" y="228"/>
                  <a:pt x="552" y="240"/>
                  <a:pt x="553" y="252"/>
                </a:cubicBezTo>
                <a:cubicBezTo>
                  <a:pt x="555" y="265"/>
                  <a:pt x="551" y="275"/>
                  <a:pt x="540" y="282"/>
                </a:cubicBezTo>
                <a:cubicBezTo>
                  <a:pt x="534" y="286"/>
                  <a:pt x="530" y="292"/>
                  <a:pt x="531" y="300"/>
                </a:cubicBezTo>
                <a:cubicBezTo>
                  <a:pt x="531" y="305"/>
                  <a:pt x="529" y="311"/>
                  <a:pt x="525" y="315"/>
                </a:cubicBezTo>
                <a:cubicBezTo>
                  <a:pt x="522" y="320"/>
                  <a:pt x="517" y="322"/>
                  <a:pt x="511" y="321"/>
                </a:cubicBezTo>
                <a:cubicBezTo>
                  <a:pt x="505" y="320"/>
                  <a:pt x="502" y="317"/>
                  <a:pt x="500" y="311"/>
                </a:cubicBezTo>
                <a:cubicBezTo>
                  <a:pt x="499" y="307"/>
                  <a:pt x="499" y="302"/>
                  <a:pt x="499" y="298"/>
                </a:cubicBezTo>
                <a:cubicBezTo>
                  <a:pt x="499" y="294"/>
                  <a:pt x="497" y="291"/>
                  <a:pt x="494" y="290"/>
                </a:cubicBezTo>
                <a:cubicBezTo>
                  <a:pt x="478" y="285"/>
                  <a:pt x="474" y="273"/>
                  <a:pt x="474" y="258"/>
                </a:cubicBezTo>
                <a:cubicBezTo>
                  <a:pt x="474" y="244"/>
                  <a:pt x="473" y="230"/>
                  <a:pt x="472" y="215"/>
                </a:cubicBezTo>
                <a:cubicBezTo>
                  <a:pt x="472" y="211"/>
                  <a:pt x="470" y="208"/>
                  <a:pt x="467" y="205"/>
                </a:cubicBezTo>
                <a:cubicBezTo>
                  <a:pt x="460" y="198"/>
                  <a:pt x="453" y="190"/>
                  <a:pt x="447" y="182"/>
                </a:cubicBezTo>
                <a:cubicBezTo>
                  <a:pt x="438" y="169"/>
                  <a:pt x="435" y="154"/>
                  <a:pt x="434" y="135"/>
                </a:cubicBezTo>
                <a:close/>
                <a:moveTo>
                  <a:pt x="524" y="189"/>
                </a:moveTo>
                <a:cubicBezTo>
                  <a:pt x="524" y="194"/>
                  <a:pt x="524" y="199"/>
                  <a:pt x="525" y="204"/>
                </a:cubicBezTo>
                <a:cubicBezTo>
                  <a:pt x="525" y="207"/>
                  <a:pt x="527" y="208"/>
                  <a:pt x="530" y="208"/>
                </a:cubicBezTo>
                <a:cubicBezTo>
                  <a:pt x="533" y="208"/>
                  <a:pt x="536" y="207"/>
                  <a:pt x="539" y="206"/>
                </a:cubicBezTo>
                <a:cubicBezTo>
                  <a:pt x="543" y="204"/>
                  <a:pt x="547" y="201"/>
                  <a:pt x="553" y="202"/>
                </a:cubicBezTo>
                <a:cubicBezTo>
                  <a:pt x="555" y="202"/>
                  <a:pt x="557" y="200"/>
                  <a:pt x="558" y="199"/>
                </a:cubicBezTo>
                <a:cubicBezTo>
                  <a:pt x="570" y="194"/>
                  <a:pt x="577" y="184"/>
                  <a:pt x="581" y="172"/>
                </a:cubicBezTo>
                <a:cubicBezTo>
                  <a:pt x="591" y="144"/>
                  <a:pt x="588" y="116"/>
                  <a:pt x="574" y="90"/>
                </a:cubicBezTo>
                <a:cubicBezTo>
                  <a:pt x="572" y="87"/>
                  <a:pt x="570" y="84"/>
                  <a:pt x="568" y="82"/>
                </a:cubicBezTo>
                <a:cubicBezTo>
                  <a:pt x="547" y="60"/>
                  <a:pt x="513" y="52"/>
                  <a:pt x="484" y="67"/>
                </a:cubicBezTo>
                <a:cubicBezTo>
                  <a:pt x="469" y="75"/>
                  <a:pt x="455" y="85"/>
                  <a:pt x="448" y="102"/>
                </a:cubicBezTo>
                <a:cubicBezTo>
                  <a:pt x="433" y="137"/>
                  <a:pt x="438" y="169"/>
                  <a:pt x="466" y="195"/>
                </a:cubicBezTo>
                <a:cubicBezTo>
                  <a:pt x="471" y="200"/>
                  <a:pt x="479" y="204"/>
                  <a:pt x="486" y="208"/>
                </a:cubicBezTo>
                <a:cubicBezTo>
                  <a:pt x="489" y="209"/>
                  <a:pt x="492" y="207"/>
                  <a:pt x="492" y="204"/>
                </a:cubicBezTo>
                <a:cubicBezTo>
                  <a:pt x="492" y="184"/>
                  <a:pt x="492" y="165"/>
                  <a:pt x="492" y="146"/>
                </a:cubicBezTo>
                <a:cubicBezTo>
                  <a:pt x="492" y="137"/>
                  <a:pt x="489" y="131"/>
                  <a:pt x="479" y="130"/>
                </a:cubicBezTo>
                <a:cubicBezTo>
                  <a:pt x="478" y="130"/>
                  <a:pt x="477" y="130"/>
                  <a:pt x="476" y="129"/>
                </a:cubicBezTo>
                <a:cubicBezTo>
                  <a:pt x="472" y="127"/>
                  <a:pt x="469" y="121"/>
                  <a:pt x="470" y="115"/>
                </a:cubicBezTo>
                <a:cubicBezTo>
                  <a:pt x="471" y="110"/>
                  <a:pt x="475" y="107"/>
                  <a:pt x="481" y="106"/>
                </a:cubicBezTo>
                <a:cubicBezTo>
                  <a:pt x="486" y="106"/>
                  <a:pt x="490" y="108"/>
                  <a:pt x="492" y="113"/>
                </a:cubicBezTo>
                <a:cubicBezTo>
                  <a:pt x="493" y="116"/>
                  <a:pt x="494" y="119"/>
                  <a:pt x="495" y="122"/>
                </a:cubicBezTo>
                <a:cubicBezTo>
                  <a:pt x="496" y="125"/>
                  <a:pt x="498" y="127"/>
                  <a:pt x="501" y="126"/>
                </a:cubicBezTo>
                <a:cubicBezTo>
                  <a:pt x="508" y="126"/>
                  <a:pt x="510" y="124"/>
                  <a:pt x="510" y="117"/>
                </a:cubicBezTo>
                <a:cubicBezTo>
                  <a:pt x="510" y="113"/>
                  <a:pt x="510" y="108"/>
                  <a:pt x="511" y="104"/>
                </a:cubicBezTo>
                <a:cubicBezTo>
                  <a:pt x="512" y="101"/>
                  <a:pt x="514" y="97"/>
                  <a:pt x="516" y="95"/>
                </a:cubicBezTo>
                <a:cubicBezTo>
                  <a:pt x="520" y="91"/>
                  <a:pt x="525" y="88"/>
                  <a:pt x="530" y="91"/>
                </a:cubicBezTo>
                <a:cubicBezTo>
                  <a:pt x="535" y="94"/>
                  <a:pt x="534" y="99"/>
                  <a:pt x="534" y="103"/>
                </a:cubicBezTo>
                <a:cubicBezTo>
                  <a:pt x="533" y="108"/>
                  <a:pt x="531" y="113"/>
                  <a:pt x="529" y="118"/>
                </a:cubicBezTo>
                <a:cubicBezTo>
                  <a:pt x="528" y="121"/>
                  <a:pt x="524" y="124"/>
                  <a:pt x="529" y="127"/>
                </a:cubicBezTo>
                <a:cubicBezTo>
                  <a:pt x="533" y="129"/>
                  <a:pt x="535" y="124"/>
                  <a:pt x="537" y="122"/>
                </a:cubicBezTo>
                <a:cubicBezTo>
                  <a:pt x="540" y="119"/>
                  <a:pt x="542" y="116"/>
                  <a:pt x="545" y="113"/>
                </a:cubicBezTo>
                <a:cubicBezTo>
                  <a:pt x="551" y="109"/>
                  <a:pt x="556" y="108"/>
                  <a:pt x="559" y="111"/>
                </a:cubicBezTo>
                <a:cubicBezTo>
                  <a:pt x="562" y="114"/>
                  <a:pt x="562" y="120"/>
                  <a:pt x="559" y="125"/>
                </a:cubicBezTo>
                <a:cubicBezTo>
                  <a:pt x="557" y="128"/>
                  <a:pt x="555" y="131"/>
                  <a:pt x="552" y="133"/>
                </a:cubicBezTo>
                <a:cubicBezTo>
                  <a:pt x="549" y="135"/>
                  <a:pt x="545" y="136"/>
                  <a:pt x="542" y="136"/>
                </a:cubicBezTo>
                <a:cubicBezTo>
                  <a:pt x="536" y="137"/>
                  <a:pt x="533" y="141"/>
                  <a:pt x="531" y="146"/>
                </a:cubicBezTo>
                <a:cubicBezTo>
                  <a:pt x="527" y="160"/>
                  <a:pt x="523" y="174"/>
                  <a:pt x="524" y="189"/>
                </a:cubicBezTo>
                <a:close/>
                <a:moveTo>
                  <a:pt x="479" y="229"/>
                </a:moveTo>
                <a:cubicBezTo>
                  <a:pt x="479" y="233"/>
                  <a:pt x="479" y="237"/>
                  <a:pt x="480" y="242"/>
                </a:cubicBezTo>
                <a:cubicBezTo>
                  <a:pt x="481" y="252"/>
                  <a:pt x="483" y="253"/>
                  <a:pt x="493" y="254"/>
                </a:cubicBezTo>
                <a:cubicBezTo>
                  <a:pt x="504" y="255"/>
                  <a:pt x="514" y="253"/>
                  <a:pt x="524" y="250"/>
                </a:cubicBezTo>
                <a:cubicBezTo>
                  <a:pt x="547" y="243"/>
                  <a:pt x="546" y="246"/>
                  <a:pt x="545" y="219"/>
                </a:cubicBezTo>
                <a:cubicBezTo>
                  <a:pt x="545" y="214"/>
                  <a:pt x="543" y="213"/>
                  <a:pt x="537" y="214"/>
                </a:cubicBezTo>
                <a:cubicBezTo>
                  <a:pt x="530" y="215"/>
                  <a:pt x="523" y="218"/>
                  <a:pt x="516" y="218"/>
                </a:cubicBezTo>
                <a:cubicBezTo>
                  <a:pt x="507" y="218"/>
                  <a:pt x="498" y="217"/>
                  <a:pt x="489" y="216"/>
                </a:cubicBezTo>
                <a:cubicBezTo>
                  <a:pt x="480" y="215"/>
                  <a:pt x="479" y="216"/>
                  <a:pt x="479" y="225"/>
                </a:cubicBezTo>
                <a:cubicBezTo>
                  <a:pt x="479" y="226"/>
                  <a:pt x="479" y="227"/>
                  <a:pt x="479" y="229"/>
                </a:cubicBezTo>
                <a:close/>
                <a:moveTo>
                  <a:pt x="498" y="179"/>
                </a:moveTo>
                <a:cubicBezTo>
                  <a:pt x="498" y="179"/>
                  <a:pt x="498" y="179"/>
                  <a:pt x="498" y="179"/>
                </a:cubicBezTo>
                <a:cubicBezTo>
                  <a:pt x="498" y="188"/>
                  <a:pt x="498" y="197"/>
                  <a:pt x="498" y="205"/>
                </a:cubicBezTo>
                <a:cubicBezTo>
                  <a:pt x="498" y="207"/>
                  <a:pt x="500" y="210"/>
                  <a:pt x="502" y="211"/>
                </a:cubicBezTo>
                <a:cubicBezTo>
                  <a:pt x="508" y="216"/>
                  <a:pt x="516" y="212"/>
                  <a:pt x="518" y="204"/>
                </a:cubicBezTo>
                <a:cubicBezTo>
                  <a:pt x="518" y="201"/>
                  <a:pt x="518" y="199"/>
                  <a:pt x="518" y="196"/>
                </a:cubicBezTo>
                <a:cubicBezTo>
                  <a:pt x="519" y="188"/>
                  <a:pt x="519" y="179"/>
                  <a:pt x="520" y="171"/>
                </a:cubicBezTo>
                <a:cubicBezTo>
                  <a:pt x="522" y="161"/>
                  <a:pt x="524" y="152"/>
                  <a:pt x="526" y="143"/>
                </a:cubicBezTo>
                <a:cubicBezTo>
                  <a:pt x="528" y="136"/>
                  <a:pt x="525" y="133"/>
                  <a:pt x="519" y="132"/>
                </a:cubicBezTo>
                <a:cubicBezTo>
                  <a:pt x="513" y="132"/>
                  <a:pt x="507" y="134"/>
                  <a:pt x="501" y="135"/>
                </a:cubicBezTo>
                <a:cubicBezTo>
                  <a:pt x="498" y="135"/>
                  <a:pt x="497" y="137"/>
                  <a:pt x="497" y="140"/>
                </a:cubicBezTo>
                <a:cubicBezTo>
                  <a:pt x="497" y="145"/>
                  <a:pt x="498" y="149"/>
                  <a:pt x="498" y="154"/>
                </a:cubicBezTo>
                <a:cubicBezTo>
                  <a:pt x="498" y="162"/>
                  <a:pt x="498" y="171"/>
                  <a:pt x="498" y="179"/>
                </a:cubicBezTo>
                <a:close/>
                <a:moveTo>
                  <a:pt x="506" y="302"/>
                </a:moveTo>
                <a:cubicBezTo>
                  <a:pt x="506" y="303"/>
                  <a:pt x="506" y="305"/>
                  <a:pt x="507" y="307"/>
                </a:cubicBezTo>
                <a:cubicBezTo>
                  <a:pt x="508" y="310"/>
                  <a:pt x="510" y="312"/>
                  <a:pt x="513" y="313"/>
                </a:cubicBezTo>
                <a:cubicBezTo>
                  <a:pt x="516" y="313"/>
                  <a:pt x="519" y="312"/>
                  <a:pt x="520" y="309"/>
                </a:cubicBezTo>
                <a:cubicBezTo>
                  <a:pt x="522" y="306"/>
                  <a:pt x="523" y="303"/>
                  <a:pt x="524" y="299"/>
                </a:cubicBezTo>
                <a:cubicBezTo>
                  <a:pt x="525" y="293"/>
                  <a:pt x="522" y="291"/>
                  <a:pt x="516" y="292"/>
                </a:cubicBezTo>
                <a:cubicBezTo>
                  <a:pt x="508" y="293"/>
                  <a:pt x="506" y="295"/>
                  <a:pt x="506" y="302"/>
                </a:cubicBezTo>
                <a:close/>
                <a:moveTo>
                  <a:pt x="516" y="111"/>
                </a:moveTo>
                <a:cubicBezTo>
                  <a:pt x="517" y="113"/>
                  <a:pt x="519" y="115"/>
                  <a:pt x="520" y="117"/>
                </a:cubicBezTo>
                <a:cubicBezTo>
                  <a:pt x="521" y="115"/>
                  <a:pt x="523" y="114"/>
                  <a:pt x="524" y="112"/>
                </a:cubicBezTo>
                <a:cubicBezTo>
                  <a:pt x="525" y="112"/>
                  <a:pt x="525" y="111"/>
                  <a:pt x="525" y="110"/>
                </a:cubicBezTo>
                <a:cubicBezTo>
                  <a:pt x="526" y="106"/>
                  <a:pt x="529" y="102"/>
                  <a:pt x="525" y="98"/>
                </a:cubicBezTo>
                <a:cubicBezTo>
                  <a:pt x="523" y="96"/>
                  <a:pt x="518" y="101"/>
                  <a:pt x="517" y="107"/>
                </a:cubicBezTo>
                <a:cubicBezTo>
                  <a:pt x="517" y="108"/>
                  <a:pt x="517" y="109"/>
                  <a:pt x="516" y="111"/>
                </a:cubicBezTo>
                <a:close/>
                <a:moveTo>
                  <a:pt x="484" y="124"/>
                </a:moveTo>
                <a:cubicBezTo>
                  <a:pt x="485" y="123"/>
                  <a:pt x="487" y="123"/>
                  <a:pt x="487" y="122"/>
                </a:cubicBezTo>
                <a:cubicBezTo>
                  <a:pt x="489" y="119"/>
                  <a:pt x="487" y="115"/>
                  <a:pt x="484" y="113"/>
                </a:cubicBezTo>
                <a:cubicBezTo>
                  <a:pt x="481" y="112"/>
                  <a:pt x="479" y="112"/>
                  <a:pt x="477" y="115"/>
                </a:cubicBezTo>
                <a:cubicBezTo>
                  <a:pt x="475" y="117"/>
                  <a:pt x="477" y="121"/>
                  <a:pt x="481" y="123"/>
                </a:cubicBezTo>
                <a:cubicBezTo>
                  <a:pt x="482" y="124"/>
                  <a:pt x="483" y="124"/>
                  <a:pt x="484" y="124"/>
                </a:cubicBezTo>
                <a:close/>
                <a:moveTo>
                  <a:pt x="545" y="128"/>
                </a:moveTo>
                <a:cubicBezTo>
                  <a:pt x="549" y="129"/>
                  <a:pt x="554" y="123"/>
                  <a:pt x="553" y="120"/>
                </a:cubicBezTo>
                <a:cubicBezTo>
                  <a:pt x="553" y="119"/>
                  <a:pt x="552" y="119"/>
                  <a:pt x="552" y="119"/>
                </a:cubicBezTo>
                <a:cubicBezTo>
                  <a:pt x="548" y="118"/>
                  <a:pt x="542" y="124"/>
                  <a:pt x="544" y="127"/>
                </a:cubicBezTo>
                <a:cubicBezTo>
                  <a:pt x="544" y="128"/>
                  <a:pt x="544" y="128"/>
                  <a:pt x="545" y="128"/>
                </a:cubicBezTo>
                <a:close/>
                <a:moveTo>
                  <a:pt x="582" y="671"/>
                </a:moveTo>
                <a:cubicBezTo>
                  <a:pt x="580" y="662"/>
                  <a:pt x="576" y="655"/>
                  <a:pt x="570" y="648"/>
                </a:cubicBezTo>
                <a:cubicBezTo>
                  <a:pt x="566" y="645"/>
                  <a:pt x="562" y="643"/>
                  <a:pt x="556" y="644"/>
                </a:cubicBezTo>
                <a:cubicBezTo>
                  <a:pt x="547" y="645"/>
                  <a:pt x="540" y="650"/>
                  <a:pt x="537" y="659"/>
                </a:cubicBezTo>
                <a:cubicBezTo>
                  <a:pt x="533" y="666"/>
                  <a:pt x="530" y="673"/>
                  <a:pt x="527" y="681"/>
                </a:cubicBezTo>
                <a:cubicBezTo>
                  <a:pt x="525" y="686"/>
                  <a:pt x="521" y="687"/>
                  <a:pt x="516" y="687"/>
                </a:cubicBezTo>
                <a:cubicBezTo>
                  <a:pt x="493" y="685"/>
                  <a:pt x="469" y="684"/>
                  <a:pt x="446" y="688"/>
                </a:cubicBezTo>
                <a:cubicBezTo>
                  <a:pt x="445" y="689"/>
                  <a:pt x="443" y="689"/>
                  <a:pt x="442" y="689"/>
                </a:cubicBezTo>
                <a:cubicBezTo>
                  <a:pt x="418" y="690"/>
                  <a:pt x="395" y="691"/>
                  <a:pt x="372" y="693"/>
                </a:cubicBezTo>
                <a:cubicBezTo>
                  <a:pt x="343" y="694"/>
                  <a:pt x="314" y="696"/>
                  <a:pt x="286" y="699"/>
                </a:cubicBezTo>
                <a:cubicBezTo>
                  <a:pt x="279" y="700"/>
                  <a:pt x="276" y="697"/>
                  <a:pt x="275" y="691"/>
                </a:cubicBezTo>
                <a:cubicBezTo>
                  <a:pt x="271" y="661"/>
                  <a:pt x="266" y="631"/>
                  <a:pt x="262" y="601"/>
                </a:cubicBezTo>
                <a:cubicBezTo>
                  <a:pt x="259" y="578"/>
                  <a:pt x="256" y="555"/>
                  <a:pt x="253" y="532"/>
                </a:cubicBezTo>
                <a:cubicBezTo>
                  <a:pt x="252" y="521"/>
                  <a:pt x="251" y="510"/>
                  <a:pt x="250" y="498"/>
                </a:cubicBezTo>
                <a:cubicBezTo>
                  <a:pt x="248" y="476"/>
                  <a:pt x="247" y="453"/>
                  <a:pt x="245" y="430"/>
                </a:cubicBezTo>
                <a:cubicBezTo>
                  <a:pt x="244" y="407"/>
                  <a:pt x="242" y="385"/>
                  <a:pt x="241" y="362"/>
                </a:cubicBezTo>
                <a:cubicBezTo>
                  <a:pt x="241" y="350"/>
                  <a:pt x="241" y="338"/>
                  <a:pt x="242" y="325"/>
                </a:cubicBezTo>
                <a:cubicBezTo>
                  <a:pt x="242" y="319"/>
                  <a:pt x="242" y="313"/>
                  <a:pt x="242" y="307"/>
                </a:cubicBezTo>
                <a:cubicBezTo>
                  <a:pt x="242" y="306"/>
                  <a:pt x="241" y="303"/>
                  <a:pt x="240" y="303"/>
                </a:cubicBezTo>
                <a:cubicBezTo>
                  <a:pt x="235" y="302"/>
                  <a:pt x="231" y="301"/>
                  <a:pt x="226" y="301"/>
                </a:cubicBezTo>
                <a:cubicBezTo>
                  <a:pt x="217" y="300"/>
                  <a:pt x="212" y="304"/>
                  <a:pt x="211" y="313"/>
                </a:cubicBezTo>
                <a:cubicBezTo>
                  <a:pt x="208" y="339"/>
                  <a:pt x="204" y="364"/>
                  <a:pt x="205" y="389"/>
                </a:cubicBezTo>
                <a:cubicBezTo>
                  <a:pt x="206" y="403"/>
                  <a:pt x="207" y="417"/>
                  <a:pt x="207" y="432"/>
                </a:cubicBezTo>
                <a:cubicBezTo>
                  <a:pt x="208" y="440"/>
                  <a:pt x="208" y="448"/>
                  <a:pt x="209" y="456"/>
                </a:cubicBezTo>
                <a:cubicBezTo>
                  <a:pt x="214" y="485"/>
                  <a:pt x="215" y="514"/>
                  <a:pt x="217" y="544"/>
                </a:cubicBezTo>
                <a:cubicBezTo>
                  <a:pt x="218" y="560"/>
                  <a:pt x="220" y="577"/>
                  <a:pt x="222" y="593"/>
                </a:cubicBezTo>
                <a:cubicBezTo>
                  <a:pt x="224" y="609"/>
                  <a:pt x="228" y="625"/>
                  <a:pt x="229" y="641"/>
                </a:cubicBezTo>
                <a:cubicBezTo>
                  <a:pt x="231" y="663"/>
                  <a:pt x="237" y="683"/>
                  <a:pt x="244" y="703"/>
                </a:cubicBezTo>
                <a:cubicBezTo>
                  <a:pt x="245" y="709"/>
                  <a:pt x="249" y="713"/>
                  <a:pt x="255" y="715"/>
                </a:cubicBezTo>
                <a:cubicBezTo>
                  <a:pt x="264" y="719"/>
                  <a:pt x="274" y="721"/>
                  <a:pt x="284" y="721"/>
                </a:cubicBezTo>
                <a:cubicBezTo>
                  <a:pt x="297" y="721"/>
                  <a:pt x="310" y="720"/>
                  <a:pt x="322" y="719"/>
                </a:cubicBezTo>
                <a:cubicBezTo>
                  <a:pt x="356" y="716"/>
                  <a:pt x="390" y="711"/>
                  <a:pt x="423" y="709"/>
                </a:cubicBezTo>
                <a:cubicBezTo>
                  <a:pt x="455" y="706"/>
                  <a:pt x="487" y="701"/>
                  <a:pt x="518" y="695"/>
                </a:cubicBezTo>
                <a:cubicBezTo>
                  <a:pt x="538" y="691"/>
                  <a:pt x="536" y="696"/>
                  <a:pt x="538" y="673"/>
                </a:cubicBezTo>
                <a:cubicBezTo>
                  <a:pt x="539" y="665"/>
                  <a:pt x="543" y="659"/>
                  <a:pt x="549" y="654"/>
                </a:cubicBezTo>
                <a:cubicBezTo>
                  <a:pt x="556" y="649"/>
                  <a:pt x="563" y="649"/>
                  <a:pt x="570" y="656"/>
                </a:cubicBezTo>
                <a:cubicBezTo>
                  <a:pt x="574" y="660"/>
                  <a:pt x="578" y="665"/>
                  <a:pt x="583" y="670"/>
                </a:cubicBezTo>
                <a:cubicBezTo>
                  <a:pt x="583" y="688"/>
                  <a:pt x="583" y="689"/>
                  <a:pt x="601" y="684"/>
                </a:cubicBezTo>
                <a:cubicBezTo>
                  <a:pt x="628" y="676"/>
                  <a:pt x="656" y="670"/>
                  <a:pt x="684" y="665"/>
                </a:cubicBezTo>
                <a:cubicBezTo>
                  <a:pt x="718" y="659"/>
                  <a:pt x="752" y="658"/>
                  <a:pt x="786" y="657"/>
                </a:cubicBezTo>
                <a:cubicBezTo>
                  <a:pt x="805" y="656"/>
                  <a:pt x="824" y="654"/>
                  <a:pt x="843" y="653"/>
                </a:cubicBezTo>
                <a:cubicBezTo>
                  <a:pt x="844" y="653"/>
                  <a:pt x="846" y="653"/>
                  <a:pt x="847" y="652"/>
                </a:cubicBezTo>
                <a:cubicBezTo>
                  <a:pt x="858" y="650"/>
                  <a:pt x="870" y="647"/>
                  <a:pt x="881" y="644"/>
                </a:cubicBezTo>
                <a:cubicBezTo>
                  <a:pt x="886" y="643"/>
                  <a:pt x="891" y="641"/>
                  <a:pt x="895" y="639"/>
                </a:cubicBezTo>
                <a:cubicBezTo>
                  <a:pt x="910" y="633"/>
                  <a:pt x="918" y="622"/>
                  <a:pt x="919" y="607"/>
                </a:cubicBezTo>
                <a:cubicBezTo>
                  <a:pt x="920" y="596"/>
                  <a:pt x="921" y="585"/>
                  <a:pt x="920" y="574"/>
                </a:cubicBezTo>
                <a:cubicBezTo>
                  <a:pt x="919" y="553"/>
                  <a:pt x="918" y="533"/>
                  <a:pt x="916" y="513"/>
                </a:cubicBezTo>
                <a:cubicBezTo>
                  <a:pt x="911" y="475"/>
                  <a:pt x="910" y="437"/>
                  <a:pt x="907" y="399"/>
                </a:cubicBezTo>
                <a:cubicBezTo>
                  <a:pt x="905" y="378"/>
                  <a:pt x="903" y="357"/>
                  <a:pt x="900" y="336"/>
                </a:cubicBezTo>
                <a:cubicBezTo>
                  <a:pt x="898" y="322"/>
                  <a:pt x="887" y="315"/>
                  <a:pt x="874" y="317"/>
                </a:cubicBezTo>
                <a:cubicBezTo>
                  <a:pt x="869" y="318"/>
                  <a:pt x="864" y="317"/>
                  <a:pt x="862" y="322"/>
                </a:cubicBezTo>
                <a:cubicBezTo>
                  <a:pt x="860" y="324"/>
                  <a:pt x="863" y="328"/>
                  <a:pt x="864" y="332"/>
                </a:cubicBezTo>
                <a:cubicBezTo>
                  <a:pt x="864" y="335"/>
                  <a:pt x="864" y="338"/>
                  <a:pt x="864" y="341"/>
                </a:cubicBezTo>
                <a:cubicBezTo>
                  <a:pt x="865" y="349"/>
                  <a:pt x="865" y="357"/>
                  <a:pt x="865" y="365"/>
                </a:cubicBezTo>
                <a:cubicBezTo>
                  <a:pt x="867" y="392"/>
                  <a:pt x="868" y="420"/>
                  <a:pt x="870" y="447"/>
                </a:cubicBezTo>
                <a:cubicBezTo>
                  <a:pt x="870" y="451"/>
                  <a:pt x="870" y="455"/>
                  <a:pt x="870" y="459"/>
                </a:cubicBezTo>
                <a:cubicBezTo>
                  <a:pt x="870" y="465"/>
                  <a:pt x="870" y="471"/>
                  <a:pt x="870" y="477"/>
                </a:cubicBezTo>
                <a:cubicBezTo>
                  <a:pt x="872" y="499"/>
                  <a:pt x="873" y="521"/>
                  <a:pt x="875" y="542"/>
                </a:cubicBezTo>
                <a:cubicBezTo>
                  <a:pt x="877" y="565"/>
                  <a:pt x="879" y="589"/>
                  <a:pt x="880" y="612"/>
                </a:cubicBezTo>
                <a:cubicBezTo>
                  <a:pt x="881" y="622"/>
                  <a:pt x="878" y="624"/>
                  <a:pt x="868" y="623"/>
                </a:cubicBezTo>
                <a:cubicBezTo>
                  <a:pt x="855" y="621"/>
                  <a:pt x="842" y="622"/>
                  <a:pt x="829" y="623"/>
                </a:cubicBezTo>
                <a:cubicBezTo>
                  <a:pt x="811" y="624"/>
                  <a:pt x="794" y="626"/>
                  <a:pt x="776" y="629"/>
                </a:cubicBezTo>
                <a:cubicBezTo>
                  <a:pt x="754" y="632"/>
                  <a:pt x="732" y="634"/>
                  <a:pt x="710" y="637"/>
                </a:cubicBezTo>
                <a:cubicBezTo>
                  <a:pt x="701" y="639"/>
                  <a:pt x="691" y="641"/>
                  <a:pt x="682" y="644"/>
                </a:cubicBezTo>
                <a:cubicBezTo>
                  <a:pt x="672" y="646"/>
                  <a:pt x="661" y="649"/>
                  <a:pt x="651" y="652"/>
                </a:cubicBezTo>
                <a:cubicBezTo>
                  <a:pt x="630" y="658"/>
                  <a:pt x="609" y="661"/>
                  <a:pt x="590" y="674"/>
                </a:cubicBezTo>
                <a:cubicBezTo>
                  <a:pt x="587" y="676"/>
                  <a:pt x="584" y="674"/>
                  <a:pt x="582" y="671"/>
                </a:cubicBezTo>
                <a:close/>
                <a:moveTo>
                  <a:pt x="293" y="286"/>
                </a:moveTo>
                <a:cubicBezTo>
                  <a:pt x="294" y="300"/>
                  <a:pt x="295" y="314"/>
                  <a:pt x="296" y="329"/>
                </a:cubicBezTo>
                <a:cubicBezTo>
                  <a:pt x="297" y="344"/>
                  <a:pt x="298" y="358"/>
                  <a:pt x="299" y="373"/>
                </a:cubicBezTo>
                <a:cubicBezTo>
                  <a:pt x="299" y="379"/>
                  <a:pt x="300" y="385"/>
                  <a:pt x="300" y="391"/>
                </a:cubicBezTo>
                <a:cubicBezTo>
                  <a:pt x="302" y="426"/>
                  <a:pt x="303" y="462"/>
                  <a:pt x="304" y="497"/>
                </a:cubicBezTo>
                <a:cubicBezTo>
                  <a:pt x="306" y="534"/>
                  <a:pt x="309" y="570"/>
                  <a:pt x="315" y="606"/>
                </a:cubicBezTo>
                <a:cubicBezTo>
                  <a:pt x="315" y="609"/>
                  <a:pt x="316" y="612"/>
                  <a:pt x="317" y="615"/>
                </a:cubicBezTo>
                <a:cubicBezTo>
                  <a:pt x="319" y="620"/>
                  <a:pt x="322" y="624"/>
                  <a:pt x="328" y="623"/>
                </a:cubicBezTo>
                <a:cubicBezTo>
                  <a:pt x="331" y="623"/>
                  <a:pt x="333" y="623"/>
                  <a:pt x="336" y="623"/>
                </a:cubicBezTo>
                <a:cubicBezTo>
                  <a:pt x="364" y="622"/>
                  <a:pt x="392" y="622"/>
                  <a:pt x="421" y="625"/>
                </a:cubicBezTo>
                <a:cubicBezTo>
                  <a:pt x="425" y="626"/>
                  <a:pt x="430" y="626"/>
                  <a:pt x="434" y="626"/>
                </a:cubicBezTo>
                <a:cubicBezTo>
                  <a:pt x="465" y="625"/>
                  <a:pt x="495" y="626"/>
                  <a:pt x="525" y="632"/>
                </a:cubicBezTo>
                <a:cubicBezTo>
                  <a:pt x="529" y="632"/>
                  <a:pt x="532" y="633"/>
                  <a:pt x="536" y="633"/>
                </a:cubicBezTo>
                <a:cubicBezTo>
                  <a:pt x="545" y="634"/>
                  <a:pt x="546" y="632"/>
                  <a:pt x="545" y="623"/>
                </a:cubicBezTo>
                <a:cubicBezTo>
                  <a:pt x="543" y="613"/>
                  <a:pt x="542" y="604"/>
                  <a:pt x="541" y="594"/>
                </a:cubicBezTo>
                <a:cubicBezTo>
                  <a:pt x="533" y="547"/>
                  <a:pt x="531" y="499"/>
                  <a:pt x="527" y="451"/>
                </a:cubicBezTo>
                <a:cubicBezTo>
                  <a:pt x="526" y="433"/>
                  <a:pt x="525" y="415"/>
                  <a:pt x="524" y="398"/>
                </a:cubicBezTo>
                <a:cubicBezTo>
                  <a:pt x="523" y="388"/>
                  <a:pt x="519" y="380"/>
                  <a:pt x="513" y="373"/>
                </a:cubicBezTo>
                <a:cubicBezTo>
                  <a:pt x="487" y="347"/>
                  <a:pt x="458" y="324"/>
                  <a:pt x="426" y="305"/>
                </a:cubicBezTo>
                <a:cubicBezTo>
                  <a:pt x="391" y="283"/>
                  <a:pt x="352" y="269"/>
                  <a:pt x="312" y="260"/>
                </a:cubicBezTo>
                <a:cubicBezTo>
                  <a:pt x="308" y="259"/>
                  <a:pt x="304" y="258"/>
                  <a:pt x="300" y="258"/>
                </a:cubicBezTo>
                <a:cubicBezTo>
                  <a:pt x="296" y="257"/>
                  <a:pt x="293" y="259"/>
                  <a:pt x="293" y="264"/>
                </a:cubicBezTo>
                <a:cubicBezTo>
                  <a:pt x="293" y="271"/>
                  <a:pt x="293" y="278"/>
                  <a:pt x="293" y="286"/>
                </a:cubicBezTo>
                <a:close/>
                <a:moveTo>
                  <a:pt x="532" y="418"/>
                </a:moveTo>
                <a:cubicBezTo>
                  <a:pt x="532" y="418"/>
                  <a:pt x="532" y="418"/>
                  <a:pt x="532" y="418"/>
                </a:cubicBezTo>
                <a:cubicBezTo>
                  <a:pt x="533" y="444"/>
                  <a:pt x="535" y="471"/>
                  <a:pt x="537" y="498"/>
                </a:cubicBezTo>
                <a:cubicBezTo>
                  <a:pt x="537" y="500"/>
                  <a:pt x="537" y="502"/>
                  <a:pt x="537" y="504"/>
                </a:cubicBezTo>
                <a:cubicBezTo>
                  <a:pt x="541" y="538"/>
                  <a:pt x="545" y="571"/>
                  <a:pt x="549" y="605"/>
                </a:cubicBezTo>
                <a:cubicBezTo>
                  <a:pt x="549" y="613"/>
                  <a:pt x="551" y="620"/>
                  <a:pt x="553" y="628"/>
                </a:cubicBezTo>
                <a:cubicBezTo>
                  <a:pt x="553" y="631"/>
                  <a:pt x="556" y="633"/>
                  <a:pt x="559" y="631"/>
                </a:cubicBezTo>
                <a:cubicBezTo>
                  <a:pt x="560" y="630"/>
                  <a:pt x="561" y="630"/>
                  <a:pt x="562" y="629"/>
                </a:cubicBezTo>
                <a:cubicBezTo>
                  <a:pt x="579" y="617"/>
                  <a:pt x="595" y="605"/>
                  <a:pt x="615" y="596"/>
                </a:cubicBezTo>
                <a:cubicBezTo>
                  <a:pt x="624" y="592"/>
                  <a:pt x="634" y="587"/>
                  <a:pt x="644" y="584"/>
                </a:cubicBezTo>
                <a:cubicBezTo>
                  <a:pt x="656" y="579"/>
                  <a:pt x="669" y="576"/>
                  <a:pt x="682" y="572"/>
                </a:cubicBezTo>
                <a:cubicBezTo>
                  <a:pt x="699" y="566"/>
                  <a:pt x="717" y="564"/>
                  <a:pt x="735" y="562"/>
                </a:cubicBezTo>
                <a:cubicBezTo>
                  <a:pt x="750" y="561"/>
                  <a:pt x="765" y="558"/>
                  <a:pt x="781" y="557"/>
                </a:cubicBezTo>
                <a:cubicBezTo>
                  <a:pt x="797" y="555"/>
                  <a:pt x="795" y="550"/>
                  <a:pt x="793" y="539"/>
                </a:cubicBezTo>
                <a:cubicBezTo>
                  <a:pt x="791" y="524"/>
                  <a:pt x="788" y="509"/>
                  <a:pt x="786" y="494"/>
                </a:cubicBezTo>
                <a:cubicBezTo>
                  <a:pt x="783" y="464"/>
                  <a:pt x="780" y="434"/>
                  <a:pt x="778" y="404"/>
                </a:cubicBezTo>
                <a:cubicBezTo>
                  <a:pt x="777" y="399"/>
                  <a:pt x="777" y="394"/>
                  <a:pt x="777" y="389"/>
                </a:cubicBezTo>
                <a:cubicBezTo>
                  <a:pt x="776" y="383"/>
                  <a:pt x="776" y="377"/>
                  <a:pt x="775" y="371"/>
                </a:cubicBezTo>
                <a:cubicBezTo>
                  <a:pt x="771" y="350"/>
                  <a:pt x="770" y="328"/>
                  <a:pt x="767" y="306"/>
                </a:cubicBezTo>
                <a:cubicBezTo>
                  <a:pt x="765" y="290"/>
                  <a:pt x="763" y="274"/>
                  <a:pt x="761" y="258"/>
                </a:cubicBezTo>
                <a:cubicBezTo>
                  <a:pt x="760" y="252"/>
                  <a:pt x="758" y="250"/>
                  <a:pt x="751" y="251"/>
                </a:cubicBezTo>
                <a:cubicBezTo>
                  <a:pt x="744" y="251"/>
                  <a:pt x="737" y="251"/>
                  <a:pt x="730" y="252"/>
                </a:cubicBezTo>
                <a:cubicBezTo>
                  <a:pt x="721" y="253"/>
                  <a:pt x="712" y="254"/>
                  <a:pt x="703" y="256"/>
                </a:cubicBezTo>
                <a:cubicBezTo>
                  <a:pt x="673" y="266"/>
                  <a:pt x="644" y="276"/>
                  <a:pt x="619" y="296"/>
                </a:cubicBezTo>
                <a:cubicBezTo>
                  <a:pt x="604" y="308"/>
                  <a:pt x="588" y="318"/>
                  <a:pt x="574" y="330"/>
                </a:cubicBezTo>
                <a:cubicBezTo>
                  <a:pt x="559" y="342"/>
                  <a:pt x="545" y="356"/>
                  <a:pt x="534" y="372"/>
                </a:cubicBezTo>
                <a:cubicBezTo>
                  <a:pt x="531" y="377"/>
                  <a:pt x="529" y="381"/>
                  <a:pt x="530" y="387"/>
                </a:cubicBezTo>
                <a:cubicBezTo>
                  <a:pt x="531" y="397"/>
                  <a:pt x="531" y="407"/>
                  <a:pt x="532" y="418"/>
                </a:cubicBezTo>
                <a:close/>
                <a:moveTo>
                  <a:pt x="845" y="472"/>
                </a:moveTo>
                <a:cubicBezTo>
                  <a:pt x="850" y="473"/>
                  <a:pt x="849" y="477"/>
                  <a:pt x="849" y="481"/>
                </a:cubicBezTo>
                <a:cubicBezTo>
                  <a:pt x="853" y="512"/>
                  <a:pt x="856" y="543"/>
                  <a:pt x="859" y="574"/>
                </a:cubicBezTo>
                <a:cubicBezTo>
                  <a:pt x="859" y="579"/>
                  <a:pt x="860" y="583"/>
                  <a:pt x="861" y="588"/>
                </a:cubicBezTo>
                <a:cubicBezTo>
                  <a:pt x="862" y="593"/>
                  <a:pt x="865" y="596"/>
                  <a:pt x="869" y="598"/>
                </a:cubicBezTo>
                <a:cubicBezTo>
                  <a:pt x="871" y="600"/>
                  <a:pt x="873" y="598"/>
                  <a:pt x="873" y="596"/>
                </a:cubicBezTo>
                <a:cubicBezTo>
                  <a:pt x="873" y="590"/>
                  <a:pt x="873" y="583"/>
                  <a:pt x="872" y="577"/>
                </a:cubicBezTo>
                <a:cubicBezTo>
                  <a:pt x="870" y="547"/>
                  <a:pt x="867" y="517"/>
                  <a:pt x="865" y="487"/>
                </a:cubicBezTo>
                <a:cubicBezTo>
                  <a:pt x="863" y="464"/>
                  <a:pt x="864" y="442"/>
                  <a:pt x="862" y="419"/>
                </a:cubicBezTo>
                <a:cubicBezTo>
                  <a:pt x="860" y="393"/>
                  <a:pt x="860" y="367"/>
                  <a:pt x="859" y="341"/>
                </a:cubicBezTo>
                <a:cubicBezTo>
                  <a:pt x="859" y="337"/>
                  <a:pt x="857" y="333"/>
                  <a:pt x="854" y="329"/>
                </a:cubicBezTo>
                <a:cubicBezTo>
                  <a:pt x="850" y="327"/>
                  <a:pt x="847" y="324"/>
                  <a:pt x="844" y="322"/>
                </a:cubicBezTo>
                <a:cubicBezTo>
                  <a:pt x="842" y="321"/>
                  <a:pt x="840" y="322"/>
                  <a:pt x="840" y="324"/>
                </a:cubicBezTo>
                <a:cubicBezTo>
                  <a:pt x="839" y="327"/>
                  <a:pt x="839" y="329"/>
                  <a:pt x="840" y="332"/>
                </a:cubicBezTo>
                <a:cubicBezTo>
                  <a:pt x="841" y="352"/>
                  <a:pt x="843" y="372"/>
                  <a:pt x="845" y="392"/>
                </a:cubicBezTo>
                <a:cubicBezTo>
                  <a:pt x="846" y="401"/>
                  <a:pt x="847" y="410"/>
                  <a:pt x="847" y="420"/>
                </a:cubicBezTo>
                <a:cubicBezTo>
                  <a:pt x="847" y="420"/>
                  <a:pt x="846" y="422"/>
                  <a:pt x="845" y="423"/>
                </a:cubicBezTo>
                <a:cubicBezTo>
                  <a:pt x="845" y="422"/>
                  <a:pt x="844" y="421"/>
                  <a:pt x="844" y="420"/>
                </a:cubicBezTo>
                <a:cubicBezTo>
                  <a:pt x="842" y="413"/>
                  <a:pt x="841" y="405"/>
                  <a:pt x="841" y="398"/>
                </a:cubicBezTo>
                <a:cubicBezTo>
                  <a:pt x="838" y="371"/>
                  <a:pt x="835" y="344"/>
                  <a:pt x="832" y="318"/>
                </a:cubicBezTo>
                <a:cubicBezTo>
                  <a:pt x="831" y="313"/>
                  <a:pt x="830" y="308"/>
                  <a:pt x="827" y="304"/>
                </a:cubicBezTo>
                <a:cubicBezTo>
                  <a:pt x="823" y="300"/>
                  <a:pt x="819" y="296"/>
                  <a:pt x="815" y="292"/>
                </a:cubicBezTo>
                <a:cubicBezTo>
                  <a:pt x="814" y="291"/>
                  <a:pt x="813" y="291"/>
                  <a:pt x="812" y="292"/>
                </a:cubicBezTo>
                <a:cubicBezTo>
                  <a:pt x="811" y="292"/>
                  <a:pt x="810" y="293"/>
                  <a:pt x="810" y="294"/>
                </a:cubicBezTo>
                <a:cubicBezTo>
                  <a:pt x="810" y="300"/>
                  <a:pt x="810" y="307"/>
                  <a:pt x="810" y="313"/>
                </a:cubicBezTo>
                <a:cubicBezTo>
                  <a:pt x="811" y="340"/>
                  <a:pt x="813" y="366"/>
                  <a:pt x="815" y="392"/>
                </a:cubicBezTo>
                <a:cubicBezTo>
                  <a:pt x="815" y="396"/>
                  <a:pt x="815" y="399"/>
                  <a:pt x="815" y="403"/>
                </a:cubicBezTo>
                <a:cubicBezTo>
                  <a:pt x="815" y="405"/>
                  <a:pt x="816" y="409"/>
                  <a:pt x="812" y="409"/>
                </a:cubicBezTo>
                <a:cubicBezTo>
                  <a:pt x="811" y="409"/>
                  <a:pt x="810" y="406"/>
                  <a:pt x="810" y="404"/>
                </a:cubicBezTo>
                <a:cubicBezTo>
                  <a:pt x="809" y="388"/>
                  <a:pt x="808" y="372"/>
                  <a:pt x="807" y="355"/>
                </a:cubicBezTo>
                <a:cubicBezTo>
                  <a:pt x="806" y="335"/>
                  <a:pt x="805" y="314"/>
                  <a:pt x="804" y="293"/>
                </a:cubicBezTo>
                <a:cubicBezTo>
                  <a:pt x="803" y="292"/>
                  <a:pt x="803" y="290"/>
                  <a:pt x="803" y="289"/>
                </a:cubicBezTo>
                <a:cubicBezTo>
                  <a:pt x="802" y="279"/>
                  <a:pt x="796" y="273"/>
                  <a:pt x="788" y="269"/>
                </a:cubicBezTo>
                <a:cubicBezTo>
                  <a:pt x="787" y="268"/>
                  <a:pt x="784" y="269"/>
                  <a:pt x="784" y="272"/>
                </a:cubicBezTo>
                <a:cubicBezTo>
                  <a:pt x="785" y="278"/>
                  <a:pt x="785" y="284"/>
                  <a:pt x="786" y="290"/>
                </a:cubicBezTo>
                <a:cubicBezTo>
                  <a:pt x="787" y="296"/>
                  <a:pt x="788" y="302"/>
                  <a:pt x="788" y="308"/>
                </a:cubicBezTo>
                <a:cubicBezTo>
                  <a:pt x="788" y="308"/>
                  <a:pt x="787" y="310"/>
                  <a:pt x="787" y="309"/>
                </a:cubicBezTo>
                <a:cubicBezTo>
                  <a:pt x="786" y="309"/>
                  <a:pt x="785" y="309"/>
                  <a:pt x="784" y="308"/>
                </a:cubicBezTo>
                <a:cubicBezTo>
                  <a:pt x="784" y="306"/>
                  <a:pt x="783" y="303"/>
                  <a:pt x="782" y="301"/>
                </a:cubicBezTo>
                <a:cubicBezTo>
                  <a:pt x="780" y="289"/>
                  <a:pt x="778" y="277"/>
                  <a:pt x="776" y="265"/>
                </a:cubicBezTo>
                <a:cubicBezTo>
                  <a:pt x="776" y="262"/>
                  <a:pt x="774" y="260"/>
                  <a:pt x="773" y="258"/>
                </a:cubicBezTo>
                <a:cubicBezTo>
                  <a:pt x="773" y="257"/>
                  <a:pt x="771" y="257"/>
                  <a:pt x="771" y="257"/>
                </a:cubicBezTo>
                <a:cubicBezTo>
                  <a:pt x="770" y="257"/>
                  <a:pt x="768" y="258"/>
                  <a:pt x="768" y="259"/>
                </a:cubicBezTo>
                <a:cubicBezTo>
                  <a:pt x="768" y="262"/>
                  <a:pt x="768" y="265"/>
                  <a:pt x="769" y="268"/>
                </a:cubicBezTo>
                <a:cubicBezTo>
                  <a:pt x="773" y="301"/>
                  <a:pt x="777" y="335"/>
                  <a:pt x="781" y="369"/>
                </a:cubicBezTo>
                <a:cubicBezTo>
                  <a:pt x="782" y="371"/>
                  <a:pt x="782" y="373"/>
                  <a:pt x="782" y="375"/>
                </a:cubicBezTo>
                <a:cubicBezTo>
                  <a:pt x="785" y="412"/>
                  <a:pt x="788" y="450"/>
                  <a:pt x="792" y="487"/>
                </a:cubicBezTo>
                <a:cubicBezTo>
                  <a:pt x="794" y="506"/>
                  <a:pt x="798" y="526"/>
                  <a:pt x="802" y="545"/>
                </a:cubicBezTo>
                <a:cubicBezTo>
                  <a:pt x="802" y="549"/>
                  <a:pt x="805" y="552"/>
                  <a:pt x="807" y="554"/>
                </a:cubicBezTo>
                <a:cubicBezTo>
                  <a:pt x="807" y="555"/>
                  <a:pt x="809" y="556"/>
                  <a:pt x="811" y="556"/>
                </a:cubicBezTo>
                <a:cubicBezTo>
                  <a:pt x="811" y="556"/>
                  <a:pt x="812" y="554"/>
                  <a:pt x="813" y="553"/>
                </a:cubicBezTo>
                <a:cubicBezTo>
                  <a:pt x="813" y="550"/>
                  <a:pt x="814" y="548"/>
                  <a:pt x="814" y="546"/>
                </a:cubicBezTo>
                <a:cubicBezTo>
                  <a:pt x="817" y="548"/>
                  <a:pt x="818" y="551"/>
                  <a:pt x="818" y="554"/>
                </a:cubicBezTo>
                <a:cubicBezTo>
                  <a:pt x="818" y="561"/>
                  <a:pt x="822" y="565"/>
                  <a:pt x="828" y="568"/>
                </a:cubicBezTo>
                <a:cubicBezTo>
                  <a:pt x="830" y="569"/>
                  <a:pt x="832" y="571"/>
                  <a:pt x="834" y="572"/>
                </a:cubicBezTo>
                <a:cubicBezTo>
                  <a:pt x="841" y="576"/>
                  <a:pt x="845" y="583"/>
                  <a:pt x="853" y="583"/>
                </a:cubicBezTo>
                <a:cubicBezTo>
                  <a:pt x="853" y="576"/>
                  <a:pt x="853" y="569"/>
                  <a:pt x="852" y="562"/>
                </a:cubicBezTo>
                <a:cubicBezTo>
                  <a:pt x="852" y="558"/>
                  <a:pt x="852" y="554"/>
                  <a:pt x="851" y="550"/>
                </a:cubicBezTo>
                <a:cubicBezTo>
                  <a:pt x="847" y="530"/>
                  <a:pt x="846" y="509"/>
                  <a:pt x="844" y="488"/>
                </a:cubicBezTo>
                <a:cubicBezTo>
                  <a:pt x="843" y="483"/>
                  <a:pt x="842" y="477"/>
                  <a:pt x="845" y="472"/>
                </a:cubicBezTo>
                <a:close/>
                <a:moveTo>
                  <a:pt x="262" y="363"/>
                </a:moveTo>
                <a:cubicBezTo>
                  <a:pt x="262" y="363"/>
                  <a:pt x="261" y="363"/>
                  <a:pt x="260" y="363"/>
                </a:cubicBezTo>
                <a:cubicBezTo>
                  <a:pt x="260" y="362"/>
                  <a:pt x="259" y="360"/>
                  <a:pt x="259" y="358"/>
                </a:cubicBezTo>
                <a:cubicBezTo>
                  <a:pt x="257" y="345"/>
                  <a:pt x="256" y="332"/>
                  <a:pt x="254" y="319"/>
                </a:cubicBezTo>
                <a:cubicBezTo>
                  <a:pt x="254" y="316"/>
                  <a:pt x="255" y="312"/>
                  <a:pt x="250" y="309"/>
                </a:cubicBezTo>
                <a:cubicBezTo>
                  <a:pt x="249" y="315"/>
                  <a:pt x="248" y="319"/>
                  <a:pt x="248" y="324"/>
                </a:cubicBezTo>
                <a:cubicBezTo>
                  <a:pt x="246" y="364"/>
                  <a:pt x="249" y="404"/>
                  <a:pt x="252" y="443"/>
                </a:cubicBezTo>
                <a:cubicBezTo>
                  <a:pt x="253" y="452"/>
                  <a:pt x="254" y="460"/>
                  <a:pt x="254" y="468"/>
                </a:cubicBezTo>
                <a:cubicBezTo>
                  <a:pt x="254" y="488"/>
                  <a:pt x="256" y="508"/>
                  <a:pt x="259" y="528"/>
                </a:cubicBezTo>
                <a:cubicBezTo>
                  <a:pt x="261" y="543"/>
                  <a:pt x="263" y="557"/>
                  <a:pt x="265" y="572"/>
                </a:cubicBezTo>
                <a:cubicBezTo>
                  <a:pt x="268" y="591"/>
                  <a:pt x="269" y="610"/>
                  <a:pt x="272" y="629"/>
                </a:cubicBezTo>
                <a:cubicBezTo>
                  <a:pt x="274" y="647"/>
                  <a:pt x="277" y="664"/>
                  <a:pt x="281" y="681"/>
                </a:cubicBezTo>
                <a:cubicBezTo>
                  <a:pt x="281" y="683"/>
                  <a:pt x="281" y="686"/>
                  <a:pt x="284" y="685"/>
                </a:cubicBezTo>
                <a:cubicBezTo>
                  <a:pt x="285" y="685"/>
                  <a:pt x="287" y="682"/>
                  <a:pt x="287" y="681"/>
                </a:cubicBezTo>
                <a:cubicBezTo>
                  <a:pt x="287" y="678"/>
                  <a:pt x="287" y="676"/>
                  <a:pt x="287" y="673"/>
                </a:cubicBezTo>
                <a:cubicBezTo>
                  <a:pt x="284" y="649"/>
                  <a:pt x="281" y="626"/>
                  <a:pt x="279" y="602"/>
                </a:cubicBezTo>
                <a:cubicBezTo>
                  <a:pt x="278" y="600"/>
                  <a:pt x="279" y="597"/>
                  <a:pt x="279" y="594"/>
                </a:cubicBezTo>
                <a:cubicBezTo>
                  <a:pt x="284" y="605"/>
                  <a:pt x="285" y="616"/>
                  <a:pt x="288" y="626"/>
                </a:cubicBezTo>
                <a:cubicBezTo>
                  <a:pt x="290" y="637"/>
                  <a:pt x="288" y="648"/>
                  <a:pt x="294" y="659"/>
                </a:cubicBezTo>
                <a:cubicBezTo>
                  <a:pt x="298" y="653"/>
                  <a:pt x="300" y="647"/>
                  <a:pt x="299" y="641"/>
                </a:cubicBezTo>
                <a:cubicBezTo>
                  <a:pt x="298" y="636"/>
                  <a:pt x="298" y="630"/>
                  <a:pt x="297" y="625"/>
                </a:cubicBezTo>
                <a:cubicBezTo>
                  <a:pt x="293" y="595"/>
                  <a:pt x="289" y="565"/>
                  <a:pt x="284" y="535"/>
                </a:cubicBezTo>
                <a:cubicBezTo>
                  <a:pt x="284" y="534"/>
                  <a:pt x="285" y="532"/>
                  <a:pt x="285" y="530"/>
                </a:cubicBezTo>
                <a:cubicBezTo>
                  <a:pt x="292" y="538"/>
                  <a:pt x="289" y="546"/>
                  <a:pt x="291" y="554"/>
                </a:cubicBezTo>
                <a:cubicBezTo>
                  <a:pt x="292" y="562"/>
                  <a:pt x="294" y="571"/>
                  <a:pt x="295" y="579"/>
                </a:cubicBezTo>
                <a:cubicBezTo>
                  <a:pt x="297" y="587"/>
                  <a:pt x="298" y="595"/>
                  <a:pt x="299" y="603"/>
                </a:cubicBezTo>
                <a:cubicBezTo>
                  <a:pt x="301" y="612"/>
                  <a:pt x="301" y="620"/>
                  <a:pt x="305" y="629"/>
                </a:cubicBezTo>
                <a:cubicBezTo>
                  <a:pt x="310" y="626"/>
                  <a:pt x="311" y="622"/>
                  <a:pt x="311" y="618"/>
                </a:cubicBezTo>
                <a:cubicBezTo>
                  <a:pt x="310" y="614"/>
                  <a:pt x="309" y="610"/>
                  <a:pt x="308" y="606"/>
                </a:cubicBezTo>
                <a:cubicBezTo>
                  <a:pt x="301" y="561"/>
                  <a:pt x="298" y="516"/>
                  <a:pt x="297" y="471"/>
                </a:cubicBezTo>
                <a:cubicBezTo>
                  <a:pt x="296" y="422"/>
                  <a:pt x="293" y="372"/>
                  <a:pt x="290" y="323"/>
                </a:cubicBezTo>
                <a:cubicBezTo>
                  <a:pt x="289" y="305"/>
                  <a:pt x="287" y="286"/>
                  <a:pt x="286" y="268"/>
                </a:cubicBezTo>
                <a:cubicBezTo>
                  <a:pt x="286" y="266"/>
                  <a:pt x="285" y="264"/>
                  <a:pt x="284" y="263"/>
                </a:cubicBezTo>
                <a:cubicBezTo>
                  <a:pt x="282" y="263"/>
                  <a:pt x="280" y="265"/>
                  <a:pt x="278" y="266"/>
                </a:cubicBezTo>
                <a:cubicBezTo>
                  <a:pt x="273" y="270"/>
                  <a:pt x="271" y="275"/>
                  <a:pt x="273" y="282"/>
                </a:cubicBezTo>
                <a:cubicBezTo>
                  <a:pt x="275" y="287"/>
                  <a:pt x="274" y="293"/>
                  <a:pt x="274" y="298"/>
                </a:cubicBezTo>
                <a:cubicBezTo>
                  <a:pt x="275" y="311"/>
                  <a:pt x="275" y="324"/>
                  <a:pt x="275" y="336"/>
                </a:cubicBezTo>
                <a:cubicBezTo>
                  <a:pt x="277" y="359"/>
                  <a:pt x="279" y="382"/>
                  <a:pt x="281" y="404"/>
                </a:cubicBezTo>
                <a:cubicBezTo>
                  <a:pt x="282" y="425"/>
                  <a:pt x="283" y="445"/>
                  <a:pt x="284" y="465"/>
                </a:cubicBezTo>
                <a:cubicBezTo>
                  <a:pt x="284" y="469"/>
                  <a:pt x="286" y="473"/>
                  <a:pt x="283" y="476"/>
                </a:cubicBezTo>
                <a:cubicBezTo>
                  <a:pt x="282" y="475"/>
                  <a:pt x="281" y="474"/>
                  <a:pt x="281" y="474"/>
                </a:cubicBezTo>
                <a:cubicBezTo>
                  <a:pt x="279" y="460"/>
                  <a:pt x="278" y="445"/>
                  <a:pt x="277" y="431"/>
                </a:cubicBezTo>
                <a:cubicBezTo>
                  <a:pt x="276" y="414"/>
                  <a:pt x="275" y="397"/>
                  <a:pt x="273" y="380"/>
                </a:cubicBezTo>
                <a:cubicBezTo>
                  <a:pt x="271" y="355"/>
                  <a:pt x="268" y="329"/>
                  <a:pt x="268" y="304"/>
                </a:cubicBezTo>
                <a:cubicBezTo>
                  <a:pt x="268" y="300"/>
                  <a:pt x="268" y="296"/>
                  <a:pt x="267" y="292"/>
                </a:cubicBezTo>
                <a:cubicBezTo>
                  <a:pt x="267" y="291"/>
                  <a:pt x="265" y="288"/>
                  <a:pt x="265" y="288"/>
                </a:cubicBezTo>
                <a:cubicBezTo>
                  <a:pt x="263" y="289"/>
                  <a:pt x="261" y="290"/>
                  <a:pt x="260" y="291"/>
                </a:cubicBezTo>
                <a:cubicBezTo>
                  <a:pt x="259" y="294"/>
                  <a:pt x="259" y="296"/>
                  <a:pt x="259" y="299"/>
                </a:cubicBezTo>
                <a:cubicBezTo>
                  <a:pt x="260" y="316"/>
                  <a:pt x="262" y="334"/>
                  <a:pt x="263" y="352"/>
                </a:cubicBezTo>
                <a:cubicBezTo>
                  <a:pt x="263" y="355"/>
                  <a:pt x="262" y="359"/>
                  <a:pt x="262" y="363"/>
                </a:cubicBezTo>
                <a:close/>
                <a:moveTo>
                  <a:pt x="683" y="592"/>
                </a:moveTo>
                <a:cubicBezTo>
                  <a:pt x="683" y="592"/>
                  <a:pt x="683" y="591"/>
                  <a:pt x="682" y="590"/>
                </a:cubicBezTo>
                <a:cubicBezTo>
                  <a:pt x="685" y="589"/>
                  <a:pt x="688" y="587"/>
                  <a:pt x="691" y="586"/>
                </a:cubicBezTo>
                <a:cubicBezTo>
                  <a:pt x="705" y="583"/>
                  <a:pt x="719" y="580"/>
                  <a:pt x="733" y="577"/>
                </a:cubicBezTo>
                <a:cubicBezTo>
                  <a:pt x="754" y="574"/>
                  <a:pt x="775" y="571"/>
                  <a:pt x="796" y="568"/>
                </a:cubicBezTo>
                <a:cubicBezTo>
                  <a:pt x="798" y="568"/>
                  <a:pt x="800" y="567"/>
                  <a:pt x="802" y="567"/>
                </a:cubicBezTo>
                <a:cubicBezTo>
                  <a:pt x="803" y="567"/>
                  <a:pt x="803" y="565"/>
                  <a:pt x="803" y="565"/>
                </a:cubicBezTo>
                <a:cubicBezTo>
                  <a:pt x="803" y="564"/>
                  <a:pt x="802" y="563"/>
                  <a:pt x="802" y="563"/>
                </a:cubicBezTo>
                <a:cubicBezTo>
                  <a:pt x="798" y="562"/>
                  <a:pt x="795" y="562"/>
                  <a:pt x="791" y="563"/>
                </a:cubicBezTo>
                <a:cubicBezTo>
                  <a:pt x="780" y="564"/>
                  <a:pt x="768" y="567"/>
                  <a:pt x="757" y="567"/>
                </a:cubicBezTo>
                <a:cubicBezTo>
                  <a:pt x="729" y="568"/>
                  <a:pt x="701" y="572"/>
                  <a:pt x="675" y="581"/>
                </a:cubicBezTo>
                <a:cubicBezTo>
                  <a:pt x="657" y="586"/>
                  <a:pt x="639" y="590"/>
                  <a:pt x="623" y="599"/>
                </a:cubicBezTo>
                <a:cubicBezTo>
                  <a:pt x="608" y="607"/>
                  <a:pt x="593" y="615"/>
                  <a:pt x="579" y="626"/>
                </a:cubicBezTo>
                <a:cubicBezTo>
                  <a:pt x="568" y="634"/>
                  <a:pt x="568" y="634"/>
                  <a:pt x="577" y="645"/>
                </a:cubicBezTo>
                <a:cubicBezTo>
                  <a:pt x="581" y="649"/>
                  <a:pt x="584" y="654"/>
                  <a:pt x="587" y="658"/>
                </a:cubicBezTo>
                <a:cubicBezTo>
                  <a:pt x="589" y="662"/>
                  <a:pt x="592" y="663"/>
                  <a:pt x="596" y="661"/>
                </a:cubicBezTo>
                <a:cubicBezTo>
                  <a:pt x="610" y="657"/>
                  <a:pt x="624" y="652"/>
                  <a:pt x="638" y="648"/>
                </a:cubicBezTo>
                <a:cubicBezTo>
                  <a:pt x="643" y="646"/>
                  <a:pt x="648" y="645"/>
                  <a:pt x="654" y="644"/>
                </a:cubicBezTo>
                <a:cubicBezTo>
                  <a:pt x="662" y="642"/>
                  <a:pt x="670" y="640"/>
                  <a:pt x="677" y="638"/>
                </a:cubicBezTo>
                <a:cubicBezTo>
                  <a:pt x="693" y="633"/>
                  <a:pt x="708" y="629"/>
                  <a:pt x="725" y="629"/>
                </a:cubicBezTo>
                <a:cubicBezTo>
                  <a:pt x="728" y="628"/>
                  <a:pt x="732" y="628"/>
                  <a:pt x="735" y="627"/>
                </a:cubicBezTo>
                <a:cubicBezTo>
                  <a:pt x="760" y="624"/>
                  <a:pt x="785" y="620"/>
                  <a:pt x="811" y="617"/>
                </a:cubicBezTo>
                <a:cubicBezTo>
                  <a:pt x="813" y="617"/>
                  <a:pt x="815" y="617"/>
                  <a:pt x="817" y="617"/>
                </a:cubicBezTo>
                <a:cubicBezTo>
                  <a:pt x="833" y="616"/>
                  <a:pt x="849" y="615"/>
                  <a:pt x="865" y="614"/>
                </a:cubicBezTo>
                <a:cubicBezTo>
                  <a:pt x="866" y="614"/>
                  <a:pt x="867" y="613"/>
                  <a:pt x="867" y="612"/>
                </a:cubicBezTo>
                <a:cubicBezTo>
                  <a:pt x="867" y="611"/>
                  <a:pt x="867" y="610"/>
                  <a:pt x="867" y="609"/>
                </a:cubicBezTo>
                <a:cubicBezTo>
                  <a:pt x="860" y="603"/>
                  <a:pt x="852" y="596"/>
                  <a:pt x="845" y="590"/>
                </a:cubicBezTo>
                <a:cubicBezTo>
                  <a:pt x="843" y="589"/>
                  <a:pt x="840" y="588"/>
                  <a:pt x="838" y="588"/>
                </a:cubicBezTo>
                <a:cubicBezTo>
                  <a:pt x="821" y="589"/>
                  <a:pt x="804" y="590"/>
                  <a:pt x="787" y="592"/>
                </a:cubicBezTo>
                <a:cubicBezTo>
                  <a:pt x="779" y="592"/>
                  <a:pt x="771" y="593"/>
                  <a:pt x="762" y="592"/>
                </a:cubicBezTo>
                <a:cubicBezTo>
                  <a:pt x="764" y="587"/>
                  <a:pt x="768" y="587"/>
                  <a:pt x="771" y="587"/>
                </a:cubicBezTo>
                <a:cubicBezTo>
                  <a:pt x="786" y="585"/>
                  <a:pt x="800" y="584"/>
                  <a:pt x="815" y="582"/>
                </a:cubicBezTo>
                <a:cubicBezTo>
                  <a:pt x="819" y="582"/>
                  <a:pt x="823" y="581"/>
                  <a:pt x="827" y="580"/>
                </a:cubicBezTo>
                <a:cubicBezTo>
                  <a:pt x="827" y="580"/>
                  <a:pt x="828" y="577"/>
                  <a:pt x="827" y="577"/>
                </a:cubicBezTo>
                <a:cubicBezTo>
                  <a:pt x="825" y="575"/>
                  <a:pt x="822" y="573"/>
                  <a:pt x="819" y="573"/>
                </a:cubicBezTo>
                <a:cubicBezTo>
                  <a:pt x="797" y="575"/>
                  <a:pt x="775" y="575"/>
                  <a:pt x="753" y="579"/>
                </a:cubicBezTo>
                <a:cubicBezTo>
                  <a:pt x="733" y="583"/>
                  <a:pt x="713" y="587"/>
                  <a:pt x="693" y="591"/>
                </a:cubicBezTo>
                <a:cubicBezTo>
                  <a:pt x="690" y="592"/>
                  <a:pt x="686" y="592"/>
                  <a:pt x="683" y="592"/>
                </a:cubicBezTo>
                <a:close/>
                <a:moveTo>
                  <a:pt x="535" y="641"/>
                </a:moveTo>
                <a:cubicBezTo>
                  <a:pt x="533" y="640"/>
                  <a:pt x="531" y="639"/>
                  <a:pt x="529" y="639"/>
                </a:cubicBezTo>
                <a:cubicBezTo>
                  <a:pt x="504" y="635"/>
                  <a:pt x="479" y="631"/>
                  <a:pt x="454" y="632"/>
                </a:cubicBezTo>
                <a:cubicBezTo>
                  <a:pt x="439" y="632"/>
                  <a:pt x="424" y="633"/>
                  <a:pt x="410" y="631"/>
                </a:cubicBezTo>
                <a:cubicBezTo>
                  <a:pt x="386" y="628"/>
                  <a:pt x="361" y="628"/>
                  <a:pt x="337" y="629"/>
                </a:cubicBezTo>
                <a:cubicBezTo>
                  <a:pt x="330" y="629"/>
                  <a:pt x="324" y="631"/>
                  <a:pt x="318" y="632"/>
                </a:cubicBezTo>
                <a:cubicBezTo>
                  <a:pt x="316" y="632"/>
                  <a:pt x="314" y="633"/>
                  <a:pt x="313" y="635"/>
                </a:cubicBezTo>
                <a:cubicBezTo>
                  <a:pt x="310" y="639"/>
                  <a:pt x="307" y="643"/>
                  <a:pt x="308" y="650"/>
                </a:cubicBezTo>
                <a:cubicBezTo>
                  <a:pt x="312" y="650"/>
                  <a:pt x="316" y="650"/>
                  <a:pt x="320" y="650"/>
                </a:cubicBezTo>
                <a:cubicBezTo>
                  <a:pt x="330" y="650"/>
                  <a:pt x="341" y="650"/>
                  <a:pt x="352" y="651"/>
                </a:cubicBezTo>
                <a:cubicBezTo>
                  <a:pt x="353" y="651"/>
                  <a:pt x="353" y="652"/>
                  <a:pt x="354" y="653"/>
                </a:cubicBezTo>
                <a:cubicBezTo>
                  <a:pt x="354" y="654"/>
                  <a:pt x="353" y="655"/>
                  <a:pt x="352" y="655"/>
                </a:cubicBezTo>
                <a:cubicBezTo>
                  <a:pt x="341" y="656"/>
                  <a:pt x="331" y="656"/>
                  <a:pt x="320" y="656"/>
                </a:cubicBezTo>
                <a:cubicBezTo>
                  <a:pt x="315" y="657"/>
                  <a:pt x="310" y="657"/>
                  <a:pt x="305" y="658"/>
                </a:cubicBezTo>
                <a:cubicBezTo>
                  <a:pt x="304" y="658"/>
                  <a:pt x="303" y="660"/>
                  <a:pt x="302" y="662"/>
                </a:cubicBezTo>
                <a:cubicBezTo>
                  <a:pt x="302" y="663"/>
                  <a:pt x="304" y="665"/>
                  <a:pt x="305" y="665"/>
                </a:cubicBezTo>
                <a:cubicBezTo>
                  <a:pt x="311" y="665"/>
                  <a:pt x="316" y="664"/>
                  <a:pt x="322" y="664"/>
                </a:cubicBezTo>
                <a:cubicBezTo>
                  <a:pt x="323" y="664"/>
                  <a:pt x="324" y="666"/>
                  <a:pt x="324" y="667"/>
                </a:cubicBezTo>
                <a:cubicBezTo>
                  <a:pt x="325" y="667"/>
                  <a:pt x="323" y="669"/>
                  <a:pt x="323" y="669"/>
                </a:cubicBezTo>
                <a:cubicBezTo>
                  <a:pt x="316" y="670"/>
                  <a:pt x="309" y="671"/>
                  <a:pt x="301" y="672"/>
                </a:cubicBezTo>
                <a:cubicBezTo>
                  <a:pt x="299" y="672"/>
                  <a:pt x="297" y="673"/>
                  <a:pt x="296" y="676"/>
                </a:cubicBezTo>
                <a:cubicBezTo>
                  <a:pt x="295" y="678"/>
                  <a:pt x="294" y="681"/>
                  <a:pt x="293" y="683"/>
                </a:cubicBezTo>
                <a:cubicBezTo>
                  <a:pt x="292" y="687"/>
                  <a:pt x="293" y="689"/>
                  <a:pt x="297" y="689"/>
                </a:cubicBezTo>
                <a:cubicBezTo>
                  <a:pt x="305" y="690"/>
                  <a:pt x="312" y="690"/>
                  <a:pt x="320" y="689"/>
                </a:cubicBezTo>
                <a:cubicBezTo>
                  <a:pt x="333" y="689"/>
                  <a:pt x="345" y="687"/>
                  <a:pt x="358" y="687"/>
                </a:cubicBezTo>
                <a:cubicBezTo>
                  <a:pt x="382" y="685"/>
                  <a:pt x="405" y="684"/>
                  <a:pt x="429" y="682"/>
                </a:cubicBezTo>
                <a:cubicBezTo>
                  <a:pt x="457" y="680"/>
                  <a:pt x="484" y="676"/>
                  <a:pt x="512" y="678"/>
                </a:cubicBezTo>
                <a:cubicBezTo>
                  <a:pt x="515" y="678"/>
                  <a:pt x="517" y="678"/>
                  <a:pt x="519" y="677"/>
                </a:cubicBezTo>
                <a:cubicBezTo>
                  <a:pt x="520" y="676"/>
                  <a:pt x="521" y="674"/>
                  <a:pt x="521" y="673"/>
                </a:cubicBezTo>
                <a:cubicBezTo>
                  <a:pt x="521" y="672"/>
                  <a:pt x="520" y="671"/>
                  <a:pt x="520" y="670"/>
                </a:cubicBezTo>
                <a:cubicBezTo>
                  <a:pt x="518" y="670"/>
                  <a:pt x="517" y="669"/>
                  <a:pt x="515" y="669"/>
                </a:cubicBezTo>
                <a:cubicBezTo>
                  <a:pt x="497" y="668"/>
                  <a:pt x="478" y="667"/>
                  <a:pt x="459" y="667"/>
                </a:cubicBezTo>
                <a:cubicBezTo>
                  <a:pt x="440" y="667"/>
                  <a:pt x="421" y="669"/>
                  <a:pt x="402" y="669"/>
                </a:cubicBezTo>
                <a:cubicBezTo>
                  <a:pt x="399" y="669"/>
                  <a:pt x="396" y="670"/>
                  <a:pt x="394" y="665"/>
                </a:cubicBezTo>
                <a:cubicBezTo>
                  <a:pt x="404" y="665"/>
                  <a:pt x="412" y="664"/>
                  <a:pt x="421" y="663"/>
                </a:cubicBezTo>
                <a:cubicBezTo>
                  <a:pt x="442" y="663"/>
                  <a:pt x="463" y="662"/>
                  <a:pt x="484" y="661"/>
                </a:cubicBezTo>
                <a:cubicBezTo>
                  <a:pt x="494" y="661"/>
                  <a:pt x="503" y="662"/>
                  <a:pt x="513" y="662"/>
                </a:cubicBezTo>
                <a:cubicBezTo>
                  <a:pt x="517" y="662"/>
                  <a:pt x="521" y="662"/>
                  <a:pt x="525" y="661"/>
                </a:cubicBezTo>
                <a:cubicBezTo>
                  <a:pt x="528" y="661"/>
                  <a:pt x="530" y="656"/>
                  <a:pt x="529" y="654"/>
                </a:cubicBezTo>
                <a:cubicBezTo>
                  <a:pt x="529" y="652"/>
                  <a:pt x="527" y="651"/>
                  <a:pt x="525" y="650"/>
                </a:cubicBezTo>
                <a:cubicBezTo>
                  <a:pt x="523" y="649"/>
                  <a:pt x="520" y="649"/>
                  <a:pt x="518" y="649"/>
                </a:cubicBezTo>
                <a:cubicBezTo>
                  <a:pt x="494" y="645"/>
                  <a:pt x="470" y="643"/>
                  <a:pt x="447" y="642"/>
                </a:cubicBezTo>
                <a:cubicBezTo>
                  <a:pt x="420" y="641"/>
                  <a:pt x="393" y="639"/>
                  <a:pt x="366" y="641"/>
                </a:cubicBezTo>
                <a:cubicBezTo>
                  <a:pt x="365" y="641"/>
                  <a:pt x="363" y="641"/>
                  <a:pt x="362" y="640"/>
                </a:cubicBezTo>
                <a:cubicBezTo>
                  <a:pt x="361" y="640"/>
                  <a:pt x="360" y="639"/>
                  <a:pt x="360" y="639"/>
                </a:cubicBezTo>
                <a:cubicBezTo>
                  <a:pt x="360" y="638"/>
                  <a:pt x="361" y="637"/>
                  <a:pt x="361" y="637"/>
                </a:cubicBezTo>
                <a:cubicBezTo>
                  <a:pt x="365" y="636"/>
                  <a:pt x="368" y="635"/>
                  <a:pt x="372" y="635"/>
                </a:cubicBezTo>
                <a:cubicBezTo>
                  <a:pt x="392" y="635"/>
                  <a:pt x="413" y="634"/>
                  <a:pt x="434" y="635"/>
                </a:cubicBezTo>
                <a:cubicBezTo>
                  <a:pt x="459" y="636"/>
                  <a:pt x="483" y="637"/>
                  <a:pt x="508" y="641"/>
                </a:cubicBezTo>
                <a:cubicBezTo>
                  <a:pt x="517" y="642"/>
                  <a:pt x="526" y="644"/>
                  <a:pt x="535" y="64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675466" y="1889478"/>
            <a:ext cx="292608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第三节</a:t>
            </a:r>
          </a:p>
        </p:txBody>
      </p:sp>
      <p:sp>
        <p:nvSpPr>
          <p:cNvPr id="3" name="Freeform 9"/>
          <p:cNvSpPr>
            <a:spLocks noEditPoints="1"/>
          </p:cNvSpPr>
          <p:nvPr/>
        </p:nvSpPr>
        <p:spPr bwMode="auto">
          <a:xfrm>
            <a:off x="567267" y="4192482"/>
            <a:ext cx="2525889" cy="1271517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0" y="3412850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0" y="3525387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749055" y="4265692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 noEditPoints="1"/>
          </p:cNvSpPr>
          <p:nvPr/>
        </p:nvSpPr>
        <p:spPr bwMode="auto">
          <a:xfrm>
            <a:off x="756357" y="1760057"/>
            <a:ext cx="6344354" cy="3760387"/>
          </a:xfrm>
          <a:custGeom>
            <a:avLst/>
            <a:gdLst>
              <a:gd name="T0" fmla="*/ 499 w 914"/>
              <a:gd name="T1" fmla="*/ 246 h 539"/>
              <a:gd name="T2" fmla="*/ 594 w 914"/>
              <a:gd name="T3" fmla="*/ 185 h 539"/>
              <a:gd name="T4" fmla="*/ 635 w 914"/>
              <a:gd name="T5" fmla="*/ 202 h 539"/>
              <a:gd name="T6" fmla="*/ 729 w 914"/>
              <a:gd name="T7" fmla="*/ 218 h 539"/>
              <a:gd name="T8" fmla="*/ 750 w 914"/>
              <a:gd name="T9" fmla="*/ 196 h 539"/>
              <a:gd name="T10" fmla="*/ 640 w 914"/>
              <a:gd name="T11" fmla="*/ 157 h 539"/>
              <a:gd name="T12" fmla="*/ 691 w 914"/>
              <a:gd name="T13" fmla="*/ 139 h 539"/>
              <a:gd name="T14" fmla="*/ 796 w 914"/>
              <a:gd name="T15" fmla="*/ 69 h 539"/>
              <a:gd name="T16" fmla="*/ 868 w 914"/>
              <a:gd name="T17" fmla="*/ 109 h 539"/>
              <a:gd name="T18" fmla="*/ 551 w 914"/>
              <a:gd name="T19" fmla="*/ 285 h 539"/>
              <a:gd name="T20" fmla="*/ 162 w 914"/>
              <a:gd name="T21" fmla="*/ 515 h 539"/>
              <a:gd name="T22" fmla="*/ 229 w 914"/>
              <a:gd name="T23" fmla="*/ 407 h 539"/>
              <a:gd name="T24" fmla="*/ 271 w 914"/>
              <a:gd name="T25" fmla="*/ 366 h 539"/>
              <a:gd name="T26" fmla="*/ 393 w 914"/>
              <a:gd name="T27" fmla="*/ 396 h 539"/>
              <a:gd name="T28" fmla="*/ 510 w 914"/>
              <a:gd name="T29" fmla="*/ 288 h 539"/>
              <a:gd name="T30" fmla="*/ 485 w 914"/>
              <a:gd name="T31" fmla="*/ 107 h 539"/>
              <a:gd name="T32" fmla="*/ 212 w 914"/>
              <a:gd name="T33" fmla="*/ 194 h 539"/>
              <a:gd name="T34" fmla="*/ 338 w 914"/>
              <a:gd name="T35" fmla="*/ 35 h 539"/>
              <a:gd name="T36" fmla="*/ 362 w 914"/>
              <a:gd name="T37" fmla="*/ 8 h 539"/>
              <a:gd name="T38" fmla="*/ 427 w 914"/>
              <a:gd name="T39" fmla="*/ 116 h 539"/>
              <a:gd name="T40" fmla="*/ 402 w 914"/>
              <a:gd name="T41" fmla="*/ 51 h 539"/>
              <a:gd name="T42" fmla="*/ 352 w 914"/>
              <a:gd name="T43" fmla="*/ 151 h 539"/>
              <a:gd name="T44" fmla="*/ 415 w 914"/>
              <a:gd name="T45" fmla="*/ 83 h 539"/>
              <a:gd name="T46" fmla="*/ 375 w 914"/>
              <a:gd name="T47" fmla="*/ 145 h 539"/>
              <a:gd name="T48" fmla="*/ 403 w 914"/>
              <a:gd name="T49" fmla="*/ 142 h 539"/>
              <a:gd name="T50" fmla="*/ 329 w 914"/>
              <a:gd name="T51" fmla="*/ 44 h 539"/>
              <a:gd name="T52" fmla="*/ 424 w 914"/>
              <a:gd name="T53" fmla="*/ 70 h 539"/>
              <a:gd name="T54" fmla="*/ 321 w 914"/>
              <a:gd name="T55" fmla="*/ 149 h 539"/>
              <a:gd name="T56" fmla="*/ 392 w 914"/>
              <a:gd name="T57" fmla="*/ 41 h 539"/>
              <a:gd name="T58" fmla="*/ 395 w 914"/>
              <a:gd name="T59" fmla="*/ 2 h 539"/>
              <a:gd name="T60" fmla="*/ 237 w 914"/>
              <a:gd name="T61" fmla="*/ 23 h 539"/>
              <a:gd name="T62" fmla="*/ 244 w 914"/>
              <a:gd name="T63" fmla="*/ 41 h 539"/>
              <a:gd name="T64" fmla="*/ 172 w 914"/>
              <a:gd name="T65" fmla="*/ 340 h 539"/>
              <a:gd name="T66" fmla="*/ 505 w 914"/>
              <a:gd name="T67" fmla="*/ 125 h 539"/>
              <a:gd name="T68" fmla="*/ 4 w 914"/>
              <a:gd name="T69" fmla="*/ 150 h 539"/>
              <a:gd name="T70" fmla="*/ 477 w 914"/>
              <a:gd name="T71" fmla="*/ 53 h 539"/>
              <a:gd name="T72" fmla="*/ 45 w 914"/>
              <a:gd name="T73" fmla="*/ 161 h 539"/>
              <a:gd name="T74" fmla="*/ 451 w 914"/>
              <a:gd name="T75" fmla="*/ 12 h 539"/>
              <a:gd name="T76" fmla="*/ 574 w 914"/>
              <a:gd name="T77" fmla="*/ 24 h 539"/>
              <a:gd name="T78" fmla="*/ 477 w 914"/>
              <a:gd name="T79" fmla="*/ 315 h 539"/>
              <a:gd name="T80" fmla="*/ 203 w 914"/>
              <a:gd name="T81" fmla="*/ 231 h 539"/>
              <a:gd name="T82" fmla="*/ 259 w 914"/>
              <a:gd name="T83" fmla="*/ 168 h 539"/>
              <a:gd name="T84" fmla="*/ 136 w 914"/>
              <a:gd name="T85" fmla="*/ 216 h 539"/>
              <a:gd name="T86" fmla="*/ 101 w 914"/>
              <a:gd name="T87" fmla="*/ 147 h 539"/>
              <a:gd name="T88" fmla="*/ 186 w 914"/>
              <a:gd name="T89" fmla="*/ 323 h 539"/>
              <a:gd name="T90" fmla="*/ 230 w 914"/>
              <a:gd name="T91" fmla="*/ 261 h 539"/>
              <a:gd name="T92" fmla="*/ 457 w 914"/>
              <a:gd name="T93" fmla="*/ 147 h 539"/>
              <a:gd name="T94" fmla="*/ 226 w 914"/>
              <a:gd name="T95" fmla="*/ 74 h 539"/>
              <a:gd name="T96" fmla="*/ 121 w 914"/>
              <a:gd name="T97" fmla="*/ 129 h 539"/>
              <a:gd name="T98" fmla="*/ 193 w 914"/>
              <a:gd name="T99" fmla="*/ 66 h 539"/>
              <a:gd name="T100" fmla="*/ 301 w 914"/>
              <a:gd name="T101" fmla="*/ 244 h 539"/>
              <a:gd name="T102" fmla="*/ 459 w 914"/>
              <a:gd name="T103" fmla="*/ 205 h 539"/>
              <a:gd name="T104" fmla="*/ 425 w 914"/>
              <a:gd name="T105" fmla="*/ 207 h 539"/>
              <a:gd name="T106" fmla="*/ 327 w 914"/>
              <a:gd name="T107" fmla="*/ 240 h 539"/>
              <a:gd name="T108" fmla="*/ 647 w 914"/>
              <a:gd name="T109" fmla="*/ 42 h 539"/>
              <a:gd name="T110" fmla="*/ 733 w 914"/>
              <a:gd name="T111" fmla="*/ 122 h 539"/>
              <a:gd name="T112" fmla="*/ 592 w 914"/>
              <a:gd name="T113" fmla="*/ 76 h 539"/>
              <a:gd name="T114" fmla="*/ 683 w 914"/>
              <a:gd name="T115" fmla="*/ 73 h 539"/>
              <a:gd name="T116" fmla="*/ 555 w 914"/>
              <a:gd name="T117" fmla="*/ 120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14" h="539">
                <a:moveTo>
                  <a:pt x="532" y="263"/>
                </a:moveTo>
                <a:cubicBezTo>
                  <a:pt x="533" y="259"/>
                  <a:pt x="532" y="256"/>
                  <a:pt x="528" y="255"/>
                </a:cubicBezTo>
                <a:cubicBezTo>
                  <a:pt x="525" y="255"/>
                  <a:pt x="523" y="255"/>
                  <a:pt x="520" y="255"/>
                </a:cubicBezTo>
                <a:cubicBezTo>
                  <a:pt x="497" y="256"/>
                  <a:pt x="474" y="257"/>
                  <a:pt x="450" y="258"/>
                </a:cubicBezTo>
                <a:cubicBezTo>
                  <a:pt x="444" y="258"/>
                  <a:pt x="437" y="259"/>
                  <a:pt x="431" y="262"/>
                </a:cubicBezTo>
                <a:cubicBezTo>
                  <a:pt x="434" y="263"/>
                  <a:pt x="436" y="263"/>
                  <a:pt x="438" y="263"/>
                </a:cubicBezTo>
                <a:cubicBezTo>
                  <a:pt x="451" y="263"/>
                  <a:pt x="464" y="262"/>
                  <a:pt x="476" y="262"/>
                </a:cubicBezTo>
                <a:cubicBezTo>
                  <a:pt x="495" y="263"/>
                  <a:pt x="514" y="260"/>
                  <a:pt x="532" y="263"/>
                </a:cubicBezTo>
                <a:cubicBezTo>
                  <a:pt x="536" y="258"/>
                  <a:pt x="544" y="255"/>
                  <a:pt x="541" y="249"/>
                </a:cubicBezTo>
                <a:cubicBezTo>
                  <a:pt x="538" y="244"/>
                  <a:pt x="531" y="247"/>
                  <a:pt x="525" y="247"/>
                </a:cubicBezTo>
                <a:cubicBezTo>
                  <a:pt x="517" y="246"/>
                  <a:pt x="508" y="246"/>
                  <a:pt x="499" y="246"/>
                </a:cubicBezTo>
                <a:cubicBezTo>
                  <a:pt x="499" y="246"/>
                  <a:pt x="498" y="245"/>
                  <a:pt x="497" y="245"/>
                </a:cubicBezTo>
                <a:cubicBezTo>
                  <a:pt x="498" y="244"/>
                  <a:pt x="499" y="242"/>
                  <a:pt x="499" y="242"/>
                </a:cubicBezTo>
                <a:cubicBezTo>
                  <a:pt x="515" y="242"/>
                  <a:pt x="531" y="239"/>
                  <a:pt x="546" y="241"/>
                </a:cubicBezTo>
                <a:cubicBezTo>
                  <a:pt x="548" y="241"/>
                  <a:pt x="551" y="241"/>
                  <a:pt x="552" y="239"/>
                </a:cubicBezTo>
                <a:cubicBezTo>
                  <a:pt x="563" y="229"/>
                  <a:pt x="571" y="217"/>
                  <a:pt x="578" y="204"/>
                </a:cubicBezTo>
                <a:cubicBezTo>
                  <a:pt x="580" y="202"/>
                  <a:pt x="578" y="199"/>
                  <a:pt x="575" y="199"/>
                </a:cubicBezTo>
                <a:cubicBezTo>
                  <a:pt x="567" y="199"/>
                  <a:pt x="559" y="199"/>
                  <a:pt x="551" y="199"/>
                </a:cubicBezTo>
                <a:cubicBezTo>
                  <a:pt x="544" y="199"/>
                  <a:pt x="536" y="199"/>
                  <a:pt x="528" y="199"/>
                </a:cubicBezTo>
                <a:cubicBezTo>
                  <a:pt x="528" y="195"/>
                  <a:pt x="531" y="195"/>
                  <a:pt x="533" y="195"/>
                </a:cubicBezTo>
                <a:cubicBezTo>
                  <a:pt x="548" y="193"/>
                  <a:pt x="563" y="190"/>
                  <a:pt x="578" y="192"/>
                </a:cubicBezTo>
                <a:cubicBezTo>
                  <a:pt x="586" y="193"/>
                  <a:pt x="590" y="191"/>
                  <a:pt x="594" y="185"/>
                </a:cubicBezTo>
                <a:cubicBezTo>
                  <a:pt x="597" y="181"/>
                  <a:pt x="601" y="178"/>
                  <a:pt x="604" y="174"/>
                </a:cubicBezTo>
                <a:cubicBezTo>
                  <a:pt x="611" y="167"/>
                  <a:pt x="613" y="167"/>
                  <a:pt x="618" y="175"/>
                </a:cubicBezTo>
                <a:cubicBezTo>
                  <a:pt x="620" y="178"/>
                  <a:pt x="622" y="181"/>
                  <a:pt x="624" y="184"/>
                </a:cubicBezTo>
                <a:cubicBezTo>
                  <a:pt x="627" y="188"/>
                  <a:pt x="631" y="191"/>
                  <a:pt x="636" y="191"/>
                </a:cubicBezTo>
                <a:cubicBezTo>
                  <a:pt x="646" y="191"/>
                  <a:pt x="657" y="191"/>
                  <a:pt x="667" y="191"/>
                </a:cubicBezTo>
                <a:cubicBezTo>
                  <a:pt x="672" y="191"/>
                  <a:pt x="678" y="191"/>
                  <a:pt x="683" y="191"/>
                </a:cubicBezTo>
                <a:cubicBezTo>
                  <a:pt x="684" y="191"/>
                  <a:pt x="685" y="193"/>
                  <a:pt x="685" y="193"/>
                </a:cubicBezTo>
                <a:cubicBezTo>
                  <a:pt x="685" y="194"/>
                  <a:pt x="684" y="196"/>
                  <a:pt x="683" y="196"/>
                </a:cubicBezTo>
                <a:cubicBezTo>
                  <a:pt x="670" y="197"/>
                  <a:pt x="656" y="197"/>
                  <a:pt x="643" y="197"/>
                </a:cubicBezTo>
                <a:cubicBezTo>
                  <a:pt x="641" y="197"/>
                  <a:pt x="639" y="197"/>
                  <a:pt x="637" y="197"/>
                </a:cubicBezTo>
                <a:cubicBezTo>
                  <a:pt x="635" y="198"/>
                  <a:pt x="634" y="200"/>
                  <a:pt x="635" y="202"/>
                </a:cubicBezTo>
                <a:cubicBezTo>
                  <a:pt x="637" y="205"/>
                  <a:pt x="639" y="208"/>
                  <a:pt x="641" y="211"/>
                </a:cubicBezTo>
                <a:cubicBezTo>
                  <a:pt x="645" y="216"/>
                  <a:pt x="649" y="221"/>
                  <a:pt x="653" y="225"/>
                </a:cubicBezTo>
                <a:cubicBezTo>
                  <a:pt x="665" y="236"/>
                  <a:pt x="674" y="249"/>
                  <a:pt x="684" y="262"/>
                </a:cubicBezTo>
                <a:cubicBezTo>
                  <a:pt x="685" y="264"/>
                  <a:pt x="687" y="265"/>
                  <a:pt x="688" y="267"/>
                </a:cubicBezTo>
                <a:cubicBezTo>
                  <a:pt x="691" y="269"/>
                  <a:pt x="694" y="270"/>
                  <a:pt x="696" y="267"/>
                </a:cubicBezTo>
                <a:cubicBezTo>
                  <a:pt x="709" y="256"/>
                  <a:pt x="720" y="244"/>
                  <a:pt x="730" y="230"/>
                </a:cubicBezTo>
                <a:cubicBezTo>
                  <a:pt x="732" y="228"/>
                  <a:pt x="730" y="225"/>
                  <a:pt x="727" y="225"/>
                </a:cubicBezTo>
                <a:cubicBezTo>
                  <a:pt x="720" y="225"/>
                  <a:pt x="714" y="225"/>
                  <a:pt x="707" y="225"/>
                </a:cubicBezTo>
                <a:cubicBezTo>
                  <a:pt x="701" y="225"/>
                  <a:pt x="695" y="225"/>
                  <a:pt x="690" y="225"/>
                </a:cubicBezTo>
                <a:cubicBezTo>
                  <a:pt x="689" y="221"/>
                  <a:pt x="691" y="222"/>
                  <a:pt x="693" y="222"/>
                </a:cubicBezTo>
                <a:cubicBezTo>
                  <a:pt x="705" y="221"/>
                  <a:pt x="717" y="219"/>
                  <a:pt x="729" y="218"/>
                </a:cubicBezTo>
                <a:cubicBezTo>
                  <a:pt x="732" y="218"/>
                  <a:pt x="735" y="218"/>
                  <a:pt x="737" y="218"/>
                </a:cubicBezTo>
                <a:cubicBezTo>
                  <a:pt x="738" y="217"/>
                  <a:pt x="739" y="216"/>
                  <a:pt x="740" y="215"/>
                </a:cubicBezTo>
                <a:cubicBezTo>
                  <a:pt x="739" y="214"/>
                  <a:pt x="738" y="212"/>
                  <a:pt x="736" y="212"/>
                </a:cubicBezTo>
                <a:cubicBezTo>
                  <a:pt x="734" y="211"/>
                  <a:pt x="732" y="211"/>
                  <a:pt x="730" y="211"/>
                </a:cubicBezTo>
                <a:cubicBezTo>
                  <a:pt x="723" y="211"/>
                  <a:pt x="716" y="212"/>
                  <a:pt x="709" y="212"/>
                </a:cubicBezTo>
                <a:cubicBezTo>
                  <a:pt x="693" y="212"/>
                  <a:pt x="677" y="213"/>
                  <a:pt x="660" y="212"/>
                </a:cubicBezTo>
                <a:cubicBezTo>
                  <a:pt x="663" y="211"/>
                  <a:pt x="666" y="210"/>
                  <a:pt x="669" y="209"/>
                </a:cubicBezTo>
                <a:cubicBezTo>
                  <a:pt x="694" y="208"/>
                  <a:pt x="719" y="206"/>
                  <a:pt x="744" y="205"/>
                </a:cubicBezTo>
                <a:cubicBezTo>
                  <a:pt x="746" y="204"/>
                  <a:pt x="749" y="204"/>
                  <a:pt x="751" y="203"/>
                </a:cubicBezTo>
                <a:cubicBezTo>
                  <a:pt x="753" y="202"/>
                  <a:pt x="754" y="200"/>
                  <a:pt x="754" y="199"/>
                </a:cubicBezTo>
                <a:cubicBezTo>
                  <a:pt x="754" y="198"/>
                  <a:pt x="752" y="196"/>
                  <a:pt x="750" y="196"/>
                </a:cubicBezTo>
                <a:cubicBezTo>
                  <a:pt x="739" y="195"/>
                  <a:pt x="728" y="196"/>
                  <a:pt x="717" y="195"/>
                </a:cubicBezTo>
                <a:cubicBezTo>
                  <a:pt x="714" y="195"/>
                  <a:pt x="712" y="195"/>
                  <a:pt x="710" y="194"/>
                </a:cubicBezTo>
                <a:cubicBezTo>
                  <a:pt x="709" y="194"/>
                  <a:pt x="709" y="193"/>
                  <a:pt x="709" y="192"/>
                </a:cubicBezTo>
                <a:cubicBezTo>
                  <a:pt x="708" y="192"/>
                  <a:pt x="709" y="191"/>
                  <a:pt x="709" y="191"/>
                </a:cubicBezTo>
                <a:cubicBezTo>
                  <a:pt x="712" y="191"/>
                  <a:pt x="714" y="190"/>
                  <a:pt x="717" y="190"/>
                </a:cubicBezTo>
                <a:cubicBezTo>
                  <a:pt x="730" y="189"/>
                  <a:pt x="743" y="189"/>
                  <a:pt x="756" y="188"/>
                </a:cubicBezTo>
                <a:cubicBezTo>
                  <a:pt x="762" y="188"/>
                  <a:pt x="767" y="186"/>
                  <a:pt x="770" y="181"/>
                </a:cubicBezTo>
                <a:cubicBezTo>
                  <a:pt x="775" y="173"/>
                  <a:pt x="784" y="169"/>
                  <a:pt x="785" y="159"/>
                </a:cubicBezTo>
                <a:cubicBezTo>
                  <a:pt x="777" y="156"/>
                  <a:pt x="768" y="158"/>
                  <a:pt x="759" y="158"/>
                </a:cubicBezTo>
                <a:cubicBezTo>
                  <a:pt x="726" y="158"/>
                  <a:pt x="692" y="159"/>
                  <a:pt x="658" y="160"/>
                </a:cubicBezTo>
                <a:cubicBezTo>
                  <a:pt x="652" y="160"/>
                  <a:pt x="645" y="163"/>
                  <a:pt x="640" y="157"/>
                </a:cubicBezTo>
                <a:cubicBezTo>
                  <a:pt x="645" y="153"/>
                  <a:pt x="651" y="155"/>
                  <a:pt x="657" y="155"/>
                </a:cubicBezTo>
                <a:cubicBezTo>
                  <a:pt x="695" y="154"/>
                  <a:pt x="733" y="153"/>
                  <a:pt x="771" y="152"/>
                </a:cubicBezTo>
                <a:cubicBezTo>
                  <a:pt x="779" y="152"/>
                  <a:pt x="786" y="151"/>
                  <a:pt x="794" y="150"/>
                </a:cubicBezTo>
                <a:cubicBezTo>
                  <a:pt x="796" y="150"/>
                  <a:pt x="797" y="149"/>
                  <a:pt x="799" y="147"/>
                </a:cubicBezTo>
                <a:cubicBezTo>
                  <a:pt x="799" y="146"/>
                  <a:pt x="800" y="144"/>
                  <a:pt x="800" y="143"/>
                </a:cubicBezTo>
                <a:cubicBezTo>
                  <a:pt x="799" y="142"/>
                  <a:pt x="798" y="141"/>
                  <a:pt x="797" y="141"/>
                </a:cubicBezTo>
                <a:cubicBezTo>
                  <a:pt x="792" y="141"/>
                  <a:pt x="787" y="141"/>
                  <a:pt x="783" y="141"/>
                </a:cubicBezTo>
                <a:cubicBezTo>
                  <a:pt x="763" y="142"/>
                  <a:pt x="742" y="143"/>
                  <a:pt x="722" y="144"/>
                </a:cubicBezTo>
                <a:cubicBezTo>
                  <a:pt x="712" y="144"/>
                  <a:pt x="701" y="144"/>
                  <a:pt x="690" y="143"/>
                </a:cubicBezTo>
                <a:cubicBezTo>
                  <a:pt x="690" y="143"/>
                  <a:pt x="689" y="142"/>
                  <a:pt x="689" y="141"/>
                </a:cubicBezTo>
                <a:cubicBezTo>
                  <a:pt x="689" y="141"/>
                  <a:pt x="690" y="139"/>
                  <a:pt x="691" y="139"/>
                </a:cubicBezTo>
                <a:cubicBezTo>
                  <a:pt x="694" y="139"/>
                  <a:pt x="698" y="138"/>
                  <a:pt x="701" y="138"/>
                </a:cubicBezTo>
                <a:cubicBezTo>
                  <a:pt x="730" y="139"/>
                  <a:pt x="760" y="137"/>
                  <a:pt x="789" y="135"/>
                </a:cubicBezTo>
                <a:cubicBezTo>
                  <a:pt x="790" y="135"/>
                  <a:pt x="791" y="135"/>
                  <a:pt x="792" y="134"/>
                </a:cubicBezTo>
                <a:cubicBezTo>
                  <a:pt x="812" y="131"/>
                  <a:pt x="812" y="134"/>
                  <a:pt x="826" y="115"/>
                </a:cubicBezTo>
                <a:cubicBezTo>
                  <a:pt x="830" y="109"/>
                  <a:pt x="836" y="103"/>
                  <a:pt x="842" y="97"/>
                </a:cubicBezTo>
                <a:cubicBezTo>
                  <a:pt x="842" y="96"/>
                  <a:pt x="843" y="94"/>
                  <a:pt x="843" y="93"/>
                </a:cubicBezTo>
                <a:cubicBezTo>
                  <a:pt x="843" y="92"/>
                  <a:pt x="841" y="91"/>
                  <a:pt x="839" y="91"/>
                </a:cubicBezTo>
                <a:cubicBezTo>
                  <a:pt x="835" y="91"/>
                  <a:pt x="830" y="92"/>
                  <a:pt x="826" y="92"/>
                </a:cubicBezTo>
                <a:cubicBezTo>
                  <a:pt x="818" y="92"/>
                  <a:pt x="811" y="91"/>
                  <a:pt x="803" y="90"/>
                </a:cubicBezTo>
                <a:cubicBezTo>
                  <a:pt x="797" y="90"/>
                  <a:pt x="793" y="86"/>
                  <a:pt x="790" y="81"/>
                </a:cubicBezTo>
                <a:cubicBezTo>
                  <a:pt x="787" y="75"/>
                  <a:pt x="789" y="70"/>
                  <a:pt x="796" y="69"/>
                </a:cubicBezTo>
                <a:cubicBezTo>
                  <a:pt x="817" y="67"/>
                  <a:pt x="838" y="64"/>
                  <a:pt x="860" y="63"/>
                </a:cubicBezTo>
                <a:cubicBezTo>
                  <a:pt x="871" y="62"/>
                  <a:pt x="883" y="63"/>
                  <a:pt x="894" y="59"/>
                </a:cubicBezTo>
                <a:cubicBezTo>
                  <a:pt x="895" y="59"/>
                  <a:pt x="896" y="59"/>
                  <a:pt x="897" y="59"/>
                </a:cubicBezTo>
                <a:cubicBezTo>
                  <a:pt x="912" y="58"/>
                  <a:pt x="914" y="60"/>
                  <a:pt x="910" y="73"/>
                </a:cubicBezTo>
                <a:cubicBezTo>
                  <a:pt x="904" y="92"/>
                  <a:pt x="899" y="110"/>
                  <a:pt x="894" y="129"/>
                </a:cubicBezTo>
                <a:cubicBezTo>
                  <a:pt x="892" y="136"/>
                  <a:pt x="889" y="144"/>
                  <a:pt x="886" y="152"/>
                </a:cubicBezTo>
                <a:cubicBezTo>
                  <a:pt x="884" y="156"/>
                  <a:pt x="881" y="158"/>
                  <a:pt x="877" y="158"/>
                </a:cubicBezTo>
                <a:cubicBezTo>
                  <a:pt x="872" y="158"/>
                  <a:pt x="868" y="155"/>
                  <a:pt x="866" y="151"/>
                </a:cubicBezTo>
                <a:cubicBezTo>
                  <a:pt x="863" y="145"/>
                  <a:pt x="864" y="140"/>
                  <a:pt x="865" y="134"/>
                </a:cubicBezTo>
                <a:cubicBezTo>
                  <a:pt x="866" y="128"/>
                  <a:pt x="867" y="122"/>
                  <a:pt x="868" y="116"/>
                </a:cubicBezTo>
                <a:cubicBezTo>
                  <a:pt x="868" y="115"/>
                  <a:pt x="868" y="113"/>
                  <a:pt x="868" y="109"/>
                </a:cubicBezTo>
                <a:cubicBezTo>
                  <a:pt x="862" y="113"/>
                  <a:pt x="859" y="117"/>
                  <a:pt x="856" y="120"/>
                </a:cubicBezTo>
                <a:cubicBezTo>
                  <a:pt x="839" y="141"/>
                  <a:pt x="821" y="161"/>
                  <a:pt x="804" y="182"/>
                </a:cubicBezTo>
                <a:cubicBezTo>
                  <a:pt x="798" y="189"/>
                  <a:pt x="792" y="196"/>
                  <a:pt x="787" y="203"/>
                </a:cubicBezTo>
                <a:cubicBezTo>
                  <a:pt x="761" y="240"/>
                  <a:pt x="730" y="270"/>
                  <a:pt x="700" y="303"/>
                </a:cubicBezTo>
                <a:cubicBezTo>
                  <a:pt x="695" y="309"/>
                  <a:pt x="692" y="310"/>
                  <a:pt x="686" y="305"/>
                </a:cubicBezTo>
                <a:cubicBezTo>
                  <a:pt x="682" y="303"/>
                  <a:pt x="678" y="299"/>
                  <a:pt x="675" y="295"/>
                </a:cubicBezTo>
                <a:cubicBezTo>
                  <a:pt x="661" y="273"/>
                  <a:pt x="643" y="253"/>
                  <a:pt x="625" y="234"/>
                </a:cubicBezTo>
                <a:cubicBezTo>
                  <a:pt x="621" y="229"/>
                  <a:pt x="617" y="224"/>
                  <a:pt x="613" y="219"/>
                </a:cubicBezTo>
                <a:cubicBezTo>
                  <a:pt x="608" y="213"/>
                  <a:pt x="606" y="213"/>
                  <a:pt x="602" y="218"/>
                </a:cubicBezTo>
                <a:cubicBezTo>
                  <a:pt x="596" y="225"/>
                  <a:pt x="590" y="231"/>
                  <a:pt x="585" y="239"/>
                </a:cubicBezTo>
                <a:cubicBezTo>
                  <a:pt x="575" y="256"/>
                  <a:pt x="564" y="272"/>
                  <a:pt x="551" y="285"/>
                </a:cubicBezTo>
                <a:cubicBezTo>
                  <a:pt x="543" y="294"/>
                  <a:pt x="535" y="303"/>
                  <a:pt x="529" y="312"/>
                </a:cubicBezTo>
                <a:cubicBezTo>
                  <a:pt x="513" y="334"/>
                  <a:pt x="494" y="354"/>
                  <a:pt x="475" y="373"/>
                </a:cubicBezTo>
                <a:cubicBezTo>
                  <a:pt x="464" y="385"/>
                  <a:pt x="453" y="396"/>
                  <a:pt x="444" y="410"/>
                </a:cubicBezTo>
                <a:cubicBezTo>
                  <a:pt x="435" y="423"/>
                  <a:pt x="423" y="432"/>
                  <a:pt x="413" y="443"/>
                </a:cubicBezTo>
                <a:cubicBezTo>
                  <a:pt x="409" y="448"/>
                  <a:pt x="400" y="448"/>
                  <a:pt x="396" y="443"/>
                </a:cubicBezTo>
                <a:cubicBezTo>
                  <a:pt x="384" y="430"/>
                  <a:pt x="373" y="417"/>
                  <a:pt x="363" y="403"/>
                </a:cubicBezTo>
                <a:cubicBezTo>
                  <a:pt x="352" y="386"/>
                  <a:pt x="338" y="371"/>
                  <a:pt x="323" y="357"/>
                </a:cubicBezTo>
                <a:cubicBezTo>
                  <a:pt x="316" y="350"/>
                  <a:pt x="315" y="350"/>
                  <a:pt x="308" y="356"/>
                </a:cubicBezTo>
                <a:cubicBezTo>
                  <a:pt x="298" y="366"/>
                  <a:pt x="288" y="375"/>
                  <a:pt x="279" y="385"/>
                </a:cubicBezTo>
                <a:cubicBezTo>
                  <a:pt x="259" y="406"/>
                  <a:pt x="240" y="428"/>
                  <a:pt x="221" y="449"/>
                </a:cubicBezTo>
                <a:cubicBezTo>
                  <a:pt x="201" y="471"/>
                  <a:pt x="182" y="493"/>
                  <a:pt x="162" y="515"/>
                </a:cubicBezTo>
                <a:cubicBezTo>
                  <a:pt x="157" y="521"/>
                  <a:pt x="152" y="526"/>
                  <a:pt x="146" y="532"/>
                </a:cubicBezTo>
                <a:cubicBezTo>
                  <a:pt x="139" y="539"/>
                  <a:pt x="131" y="539"/>
                  <a:pt x="122" y="533"/>
                </a:cubicBezTo>
                <a:cubicBezTo>
                  <a:pt x="118" y="529"/>
                  <a:pt x="115" y="526"/>
                  <a:pt x="111" y="523"/>
                </a:cubicBezTo>
                <a:cubicBezTo>
                  <a:pt x="99" y="512"/>
                  <a:pt x="87" y="502"/>
                  <a:pt x="75" y="492"/>
                </a:cubicBezTo>
                <a:cubicBezTo>
                  <a:pt x="70" y="489"/>
                  <a:pt x="67" y="485"/>
                  <a:pt x="65" y="479"/>
                </a:cubicBezTo>
                <a:cubicBezTo>
                  <a:pt x="63" y="470"/>
                  <a:pt x="68" y="464"/>
                  <a:pt x="77" y="464"/>
                </a:cubicBezTo>
                <a:cubicBezTo>
                  <a:pt x="88" y="463"/>
                  <a:pt x="96" y="467"/>
                  <a:pt x="104" y="475"/>
                </a:cubicBezTo>
                <a:cubicBezTo>
                  <a:pt x="112" y="483"/>
                  <a:pt x="121" y="491"/>
                  <a:pt x="129" y="499"/>
                </a:cubicBezTo>
                <a:cubicBezTo>
                  <a:pt x="135" y="504"/>
                  <a:pt x="137" y="503"/>
                  <a:pt x="141" y="498"/>
                </a:cubicBezTo>
                <a:cubicBezTo>
                  <a:pt x="160" y="477"/>
                  <a:pt x="179" y="458"/>
                  <a:pt x="198" y="438"/>
                </a:cubicBezTo>
                <a:cubicBezTo>
                  <a:pt x="208" y="427"/>
                  <a:pt x="219" y="417"/>
                  <a:pt x="229" y="407"/>
                </a:cubicBezTo>
                <a:cubicBezTo>
                  <a:pt x="231" y="404"/>
                  <a:pt x="232" y="402"/>
                  <a:pt x="228" y="399"/>
                </a:cubicBezTo>
                <a:cubicBezTo>
                  <a:pt x="226" y="397"/>
                  <a:pt x="228" y="395"/>
                  <a:pt x="230" y="395"/>
                </a:cubicBezTo>
                <a:cubicBezTo>
                  <a:pt x="239" y="396"/>
                  <a:pt x="245" y="391"/>
                  <a:pt x="251" y="385"/>
                </a:cubicBezTo>
                <a:cubicBezTo>
                  <a:pt x="251" y="384"/>
                  <a:pt x="252" y="382"/>
                  <a:pt x="252" y="381"/>
                </a:cubicBezTo>
                <a:cubicBezTo>
                  <a:pt x="252" y="380"/>
                  <a:pt x="250" y="379"/>
                  <a:pt x="249" y="379"/>
                </a:cubicBezTo>
                <a:cubicBezTo>
                  <a:pt x="243" y="378"/>
                  <a:pt x="236" y="378"/>
                  <a:pt x="230" y="378"/>
                </a:cubicBezTo>
                <a:cubicBezTo>
                  <a:pt x="224" y="378"/>
                  <a:pt x="217" y="378"/>
                  <a:pt x="210" y="377"/>
                </a:cubicBezTo>
                <a:cubicBezTo>
                  <a:pt x="215" y="376"/>
                  <a:pt x="219" y="375"/>
                  <a:pt x="223" y="375"/>
                </a:cubicBezTo>
                <a:cubicBezTo>
                  <a:pt x="227" y="375"/>
                  <a:pt x="231" y="374"/>
                  <a:pt x="235" y="374"/>
                </a:cubicBezTo>
                <a:cubicBezTo>
                  <a:pt x="241" y="374"/>
                  <a:pt x="246" y="373"/>
                  <a:pt x="252" y="374"/>
                </a:cubicBezTo>
                <a:cubicBezTo>
                  <a:pt x="260" y="375"/>
                  <a:pt x="265" y="372"/>
                  <a:pt x="271" y="366"/>
                </a:cubicBezTo>
                <a:cubicBezTo>
                  <a:pt x="274" y="362"/>
                  <a:pt x="278" y="358"/>
                  <a:pt x="282" y="354"/>
                </a:cubicBezTo>
                <a:cubicBezTo>
                  <a:pt x="295" y="343"/>
                  <a:pt x="307" y="331"/>
                  <a:pt x="320" y="319"/>
                </a:cubicBezTo>
                <a:cubicBezTo>
                  <a:pt x="324" y="315"/>
                  <a:pt x="325" y="315"/>
                  <a:pt x="329" y="319"/>
                </a:cubicBezTo>
                <a:cubicBezTo>
                  <a:pt x="341" y="330"/>
                  <a:pt x="354" y="341"/>
                  <a:pt x="363" y="356"/>
                </a:cubicBezTo>
                <a:cubicBezTo>
                  <a:pt x="367" y="362"/>
                  <a:pt x="372" y="365"/>
                  <a:pt x="379" y="365"/>
                </a:cubicBezTo>
                <a:cubicBezTo>
                  <a:pt x="384" y="365"/>
                  <a:pt x="389" y="366"/>
                  <a:pt x="394" y="366"/>
                </a:cubicBezTo>
                <a:cubicBezTo>
                  <a:pt x="398" y="366"/>
                  <a:pt x="402" y="366"/>
                  <a:pt x="406" y="368"/>
                </a:cubicBezTo>
                <a:cubicBezTo>
                  <a:pt x="401" y="370"/>
                  <a:pt x="395" y="370"/>
                  <a:pt x="389" y="370"/>
                </a:cubicBezTo>
                <a:cubicBezTo>
                  <a:pt x="386" y="370"/>
                  <a:pt x="384" y="370"/>
                  <a:pt x="381" y="371"/>
                </a:cubicBezTo>
                <a:cubicBezTo>
                  <a:pt x="379" y="371"/>
                  <a:pt x="377" y="374"/>
                  <a:pt x="379" y="376"/>
                </a:cubicBezTo>
                <a:cubicBezTo>
                  <a:pt x="383" y="383"/>
                  <a:pt x="388" y="390"/>
                  <a:pt x="393" y="396"/>
                </a:cubicBezTo>
                <a:cubicBezTo>
                  <a:pt x="408" y="415"/>
                  <a:pt x="405" y="415"/>
                  <a:pt x="422" y="397"/>
                </a:cubicBezTo>
                <a:cubicBezTo>
                  <a:pt x="442" y="372"/>
                  <a:pt x="464" y="349"/>
                  <a:pt x="485" y="325"/>
                </a:cubicBezTo>
                <a:cubicBezTo>
                  <a:pt x="492" y="317"/>
                  <a:pt x="498" y="309"/>
                  <a:pt x="505" y="301"/>
                </a:cubicBezTo>
                <a:cubicBezTo>
                  <a:pt x="506" y="299"/>
                  <a:pt x="505" y="296"/>
                  <a:pt x="502" y="296"/>
                </a:cubicBezTo>
                <a:cubicBezTo>
                  <a:pt x="493" y="295"/>
                  <a:pt x="483" y="294"/>
                  <a:pt x="473" y="295"/>
                </a:cubicBezTo>
                <a:cubicBezTo>
                  <a:pt x="458" y="295"/>
                  <a:pt x="443" y="296"/>
                  <a:pt x="428" y="297"/>
                </a:cubicBezTo>
                <a:cubicBezTo>
                  <a:pt x="415" y="297"/>
                  <a:pt x="403" y="298"/>
                  <a:pt x="390" y="298"/>
                </a:cubicBezTo>
                <a:cubicBezTo>
                  <a:pt x="385" y="298"/>
                  <a:pt x="380" y="299"/>
                  <a:pt x="375" y="297"/>
                </a:cubicBezTo>
                <a:cubicBezTo>
                  <a:pt x="376" y="293"/>
                  <a:pt x="378" y="294"/>
                  <a:pt x="380" y="294"/>
                </a:cubicBezTo>
                <a:cubicBezTo>
                  <a:pt x="415" y="292"/>
                  <a:pt x="450" y="290"/>
                  <a:pt x="484" y="288"/>
                </a:cubicBezTo>
                <a:cubicBezTo>
                  <a:pt x="493" y="288"/>
                  <a:pt x="502" y="288"/>
                  <a:pt x="510" y="288"/>
                </a:cubicBezTo>
                <a:cubicBezTo>
                  <a:pt x="512" y="288"/>
                  <a:pt x="515" y="287"/>
                  <a:pt x="516" y="286"/>
                </a:cubicBezTo>
                <a:cubicBezTo>
                  <a:pt x="522" y="279"/>
                  <a:pt x="529" y="273"/>
                  <a:pt x="532" y="263"/>
                </a:cubicBezTo>
                <a:cubicBezTo>
                  <a:pt x="532" y="263"/>
                  <a:pt x="532" y="263"/>
                  <a:pt x="532" y="263"/>
                </a:cubicBezTo>
                <a:close/>
                <a:moveTo>
                  <a:pt x="489" y="72"/>
                </a:moveTo>
                <a:cubicBezTo>
                  <a:pt x="492" y="72"/>
                  <a:pt x="493" y="72"/>
                  <a:pt x="494" y="73"/>
                </a:cubicBezTo>
                <a:cubicBezTo>
                  <a:pt x="495" y="73"/>
                  <a:pt x="495" y="74"/>
                  <a:pt x="495" y="75"/>
                </a:cubicBezTo>
                <a:cubicBezTo>
                  <a:pt x="496" y="75"/>
                  <a:pt x="495" y="76"/>
                  <a:pt x="495" y="76"/>
                </a:cubicBezTo>
                <a:cubicBezTo>
                  <a:pt x="493" y="76"/>
                  <a:pt x="492" y="77"/>
                  <a:pt x="491" y="77"/>
                </a:cubicBezTo>
                <a:cubicBezTo>
                  <a:pt x="484" y="78"/>
                  <a:pt x="480" y="77"/>
                  <a:pt x="482" y="75"/>
                </a:cubicBezTo>
                <a:cubicBezTo>
                  <a:pt x="484" y="73"/>
                  <a:pt x="488" y="72"/>
                  <a:pt x="489" y="72"/>
                </a:cubicBezTo>
                <a:close/>
                <a:moveTo>
                  <a:pt x="485" y="107"/>
                </a:moveTo>
                <a:cubicBezTo>
                  <a:pt x="483" y="107"/>
                  <a:pt x="482" y="107"/>
                  <a:pt x="481" y="107"/>
                </a:cubicBezTo>
                <a:cubicBezTo>
                  <a:pt x="481" y="106"/>
                  <a:pt x="480" y="105"/>
                  <a:pt x="480" y="104"/>
                </a:cubicBezTo>
                <a:cubicBezTo>
                  <a:pt x="480" y="104"/>
                  <a:pt x="480" y="103"/>
                  <a:pt x="481" y="103"/>
                </a:cubicBezTo>
                <a:cubicBezTo>
                  <a:pt x="484" y="101"/>
                  <a:pt x="488" y="101"/>
                  <a:pt x="492" y="103"/>
                </a:cubicBezTo>
                <a:cubicBezTo>
                  <a:pt x="492" y="103"/>
                  <a:pt x="493" y="103"/>
                  <a:pt x="493" y="104"/>
                </a:cubicBezTo>
                <a:cubicBezTo>
                  <a:pt x="492" y="105"/>
                  <a:pt x="492" y="106"/>
                  <a:pt x="491" y="106"/>
                </a:cubicBezTo>
                <a:cubicBezTo>
                  <a:pt x="489" y="107"/>
                  <a:pt x="487" y="107"/>
                  <a:pt x="485" y="107"/>
                </a:cubicBezTo>
                <a:close/>
                <a:moveTo>
                  <a:pt x="200" y="190"/>
                </a:moveTo>
                <a:cubicBezTo>
                  <a:pt x="204" y="190"/>
                  <a:pt x="208" y="189"/>
                  <a:pt x="212" y="190"/>
                </a:cubicBezTo>
                <a:cubicBezTo>
                  <a:pt x="217" y="191"/>
                  <a:pt x="223" y="187"/>
                  <a:pt x="226" y="193"/>
                </a:cubicBezTo>
                <a:cubicBezTo>
                  <a:pt x="222" y="197"/>
                  <a:pt x="217" y="194"/>
                  <a:pt x="212" y="194"/>
                </a:cubicBezTo>
                <a:cubicBezTo>
                  <a:pt x="208" y="194"/>
                  <a:pt x="204" y="193"/>
                  <a:pt x="200" y="192"/>
                </a:cubicBezTo>
                <a:cubicBezTo>
                  <a:pt x="200" y="192"/>
                  <a:pt x="200" y="191"/>
                  <a:pt x="200" y="190"/>
                </a:cubicBezTo>
                <a:close/>
                <a:moveTo>
                  <a:pt x="275" y="287"/>
                </a:moveTo>
                <a:cubicBezTo>
                  <a:pt x="272" y="287"/>
                  <a:pt x="269" y="286"/>
                  <a:pt x="266" y="286"/>
                </a:cubicBezTo>
                <a:cubicBezTo>
                  <a:pt x="265" y="286"/>
                  <a:pt x="265" y="285"/>
                  <a:pt x="265" y="285"/>
                </a:cubicBezTo>
                <a:cubicBezTo>
                  <a:pt x="265" y="284"/>
                  <a:pt x="265" y="283"/>
                  <a:pt x="266" y="283"/>
                </a:cubicBezTo>
                <a:cubicBezTo>
                  <a:pt x="271" y="281"/>
                  <a:pt x="276" y="281"/>
                  <a:pt x="282" y="283"/>
                </a:cubicBezTo>
                <a:cubicBezTo>
                  <a:pt x="282" y="283"/>
                  <a:pt x="282" y="284"/>
                  <a:pt x="283" y="285"/>
                </a:cubicBezTo>
                <a:cubicBezTo>
                  <a:pt x="283" y="286"/>
                  <a:pt x="282" y="286"/>
                  <a:pt x="282" y="286"/>
                </a:cubicBezTo>
                <a:cubicBezTo>
                  <a:pt x="279" y="287"/>
                  <a:pt x="277" y="287"/>
                  <a:pt x="275" y="287"/>
                </a:cubicBezTo>
                <a:close/>
                <a:moveTo>
                  <a:pt x="338" y="35"/>
                </a:moveTo>
                <a:cubicBezTo>
                  <a:pt x="338" y="34"/>
                  <a:pt x="337" y="34"/>
                  <a:pt x="337" y="34"/>
                </a:cubicBezTo>
                <a:cubicBezTo>
                  <a:pt x="335" y="27"/>
                  <a:pt x="333" y="19"/>
                  <a:pt x="331" y="11"/>
                </a:cubicBezTo>
                <a:cubicBezTo>
                  <a:pt x="331" y="11"/>
                  <a:pt x="331" y="11"/>
                  <a:pt x="332" y="10"/>
                </a:cubicBezTo>
                <a:cubicBezTo>
                  <a:pt x="332" y="10"/>
                  <a:pt x="333" y="10"/>
                  <a:pt x="333" y="10"/>
                </a:cubicBezTo>
                <a:cubicBezTo>
                  <a:pt x="334" y="10"/>
                  <a:pt x="334" y="10"/>
                  <a:pt x="334" y="11"/>
                </a:cubicBezTo>
                <a:cubicBezTo>
                  <a:pt x="339" y="18"/>
                  <a:pt x="342" y="25"/>
                  <a:pt x="341" y="33"/>
                </a:cubicBezTo>
                <a:cubicBezTo>
                  <a:pt x="340" y="34"/>
                  <a:pt x="339" y="34"/>
                  <a:pt x="338" y="35"/>
                </a:cubicBezTo>
                <a:close/>
                <a:moveTo>
                  <a:pt x="357" y="15"/>
                </a:moveTo>
                <a:cubicBezTo>
                  <a:pt x="357" y="13"/>
                  <a:pt x="357" y="11"/>
                  <a:pt x="357" y="9"/>
                </a:cubicBezTo>
                <a:cubicBezTo>
                  <a:pt x="357" y="7"/>
                  <a:pt x="356" y="3"/>
                  <a:pt x="360" y="4"/>
                </a:cubicBezTo>
                <a:cubicBezTo>
                  <a:pt x="361" y="4"/>
                  <a:pt x="362" y="6"/>
                  <a:pt x="362" y="8"/>
                </a:cubicBezTo>
                <a:cubicBezTo>
                  <a:pt x="362" y="15"/>
                  <a:pt x="362" y="21"/>
                  <a:pt x="361" y="28"/>
                </a:cubicBezTo>
                <a:cubicBezTo>
                  <a:pt x="361" y="28"/>
                  <a:pt x="360" y="29"/>
                  <a:pt x="359" y="29"/>
                </a:cubicBezTo>
                <a:cubicBezTo>
                  <a:pt x="359" y="29"/>
                  <a:pt x="357" y="28"/>
                  <a:pt x="357" y="27"/>
                </a:cubicBezTo>
                <a:cubicBezTo>
                  <a:pt x="357" y="23"/>
                  <a:pt x="357" y="19"/>
                  <a:pt x="357" y="15"/>
                </a:cubicBezTo>
                <a:cubicBezTo>
                  <a:pt x="357" y="15"/>
                  <a:pt x="357" y="15"/>
                  <a:pt x="357" y="15"/>
                </a:cubicBezTo>
                <a:close/>
                <a:moveTo>
                  <a:pt x="426" y="119"/>
                </a:moveTo>
                <a:cubicBezTo>
                  <a:pt x="425" y="119"/>
                  <a:pt x="424" y="120"/>
                  <a:pt x="424" y="119"/>
                </a:cubicBezTo>
                <a:cubicBezTo>
                  <a:pt x="418" y="116"/>
                  <a:pt x="412" y="113"/>
                  <a:pt x="407" y="109"/>
                </a:cubicBezTo>
                <a:cubicBezTo>
                  <a:pt x="406" y="109"/>
                  <a:pt x="406" y="107"/>
                  <a:pt x="406" y="107"/>
                </a:cubicBezTo>
                <a:cubicBezTo>
                  <a:pt x="407" y="106"/>
                  <a:pt x="408" y="105"/>
                  <a:pt x="409" y="105"/>
                </a:cubicBezTo>
                <a:cubicBezTo>
                  <a:pt x="416" y="106"/>
                  <a:pt x="423" y="109"/>
                  <a:pt x="427" y="116"/>
                </a:cubicBezTo>
                <a:cubicBezTo>
                  <a:pt x="427" y="117"/>
                  <a:pt x="426" y="118"/>
                  <a:pt x="426" y="119"/>
                </a:cubicBezTo>
                <a:close/>
                <a:moveTo>
                  <a:pt x="288" y="53"/>
                </a:moveTo>
                <a:cubicBezTo>
                  <a:pt x="288" y="53"/>
                  <a:pt x="288" y="52"/>
                  <a:pt x="288" y="52"/>
                </a:cubicBezTo>
                <a:cubicBezTo>
                  <a:pt x="290" y="51"/>
                  <a:pt x="291" y="50"/>
                  <a:pt x="292" y="50"/>
                </a:cubicBezTo>
                <a:cubicBezTo>
                  <a:pt x="300" y="52"/>
                  <a:pt x="308" y="55"/>
                  <a:pt x="315" y="57"/>
                </a:cubicBezTo>
                <a:cubicBezTo>
                  <a:pt x="316" y="57"/>
                  <a:pt x="317" y="59"/>
                  <a:pt x="316" y="59"/>
                </a:cubicBezTo>
                <a:cubicBezTo>
                  <a:pt x="316" y="60"/>
                  <a:pt x="314" y="62"/>
                  <a:pt x="313" y="62"/>
                </a:cubicBezTo>
                <a:cubicBezTo>
                  <a:pt x="305" y="60"/>
                  <a:pt x="297" y="58"/>
                  <a:pt x="289" y="55"/>
                </a:cubicBezTo>
                <a:cubicBezTo>
                  <a:pt x="289" y="55"/>
                  <a:pt x="288" y="54"/>
                  <a:pt x="288" y="53"/>
                </a:cubicBezTo>
                <a:close/>
                <a:moveTo>
                  <a:pt x="405" y="52"/>
                </a:moveTo>
                <a:cubicBezTo>
                  <a:pt x="404" y="52"/>
                  <a:pt x="403" y="51"/>
                  <a:pt x="402" y="51"/>
                </a:cubicBezTo>
                <a:cubicBezTo>
                  <a:pt x="402" y="50"/>
                  <a:pt x="402" y="48"/>
                  <a:pt x="403" y="48"/>
                </a:cubicBezTo>
                <a:cubicBezTo>
                  <a:pt x="405" y="46"/>
                  <a:pt x="407" y="44"/>
                  <a:pt x="410" y="43"/>
                </a:cubicBezTo>
                <a:cubicBezTo>
                  <a:pt x="416" y="41"/>
                  <a:pt x="421" y="39"/>
                  <a:pt x="427" y="38"/>
                </a:cubicBezTo>
                <a:cubicBezTo>
                  <a:pt x="428" y="37"/>
                  <a:pt x="429" y="38"/>
                  <a:pt x="430" y="39"/>
                </a:cubicBezTo>
                <a:cubicBezTo>
                  <a:pt x="430" y="40"/>
                  <a:pt x="430" y="41"/>
                  <a:pt x="429" y="41"/>
                </a:cubicBezTo>
                <a:cubicBezTo>
                  <a:pt x="421" y="45"/>
                  <a:pt x="413" y="49"/>
                  <a:pt x="405" y="52"/>
                </a:cubicBezTo>
                <a:close/>
                <a:moveTo>
                  <a:pt x="346" y="150"/>
                </a:moveTo>
                <a:cubicBezTo>
                  <a:pt x="347" y="143"/>
                  <a:pt x="349" y="136"/>
                  <a:pt x="351" y="129"/>
                </a:cubicBezTo>
                <a:cubicBezTo>
                  <a:pt x="351" y="128"/>
                  <a:pt x="353" y="127"/>
                  <a:pt x="354" y="127"/>
                </a:cubicBezTo>
                <a:cubicBezTo>
                  <a:pt x="355" y="127"/>
                  <a:pt x="356" y="129"/>
                  <a:pt x="356" y="130"/>
                </a:cubicBezTo>
                <a:cubicBezTo>
                  <a:pt x="355" y="137"/>
                  <a:pt x="353" y="144"/>
                  <a:pt x="352" y="151"/>
                </a:cubicBezTo>
                <a:cubicBezTo>
                  <a:pt x="351" y="153"/>
                  <a:pt x="350" y="154"/>
                  <a:pt x="349" y="156"/>
                </a:cubicBezTo>
                <a:cubicBezTo>
                  <a:pt x="349" y="156"/>
                  <a:pt x="349" y="157"/>
                  <a:pt x="348" y="156"/>
                </a:cubicBezTo>
                <a:cubicBezTo>
                  <a:pt x="347" y="156"/>
                  <a:pt x="346" y="156"/>
                  <a:pt x="346" y="155"/>
                </a:cubicBezTo>
                <a:cubicBezTo>
                  <a:pt x="346" y="154"/>
                  <a:pt x="346" y="152"/>
                  <a:pt x="346" y="150"/>
                </a:cubicBezTo>
                <a:close/>
                <a:moveTo>
                  <a:pt x="419" y="83"/>
                </a:moveTo>
                <a:cubicBezTo>
                  <a:pt x="424" y="84"/>
                  <a:pt x="430" y="84"/>
                  <a:pt x="435" y="88"/>
                </a:cubicBezTo>
                <a:cubicBezTo>
                  <a:pt x="436" y="89"/>
                  <a:pt x="436" y="91"/>
                  <a:pt x="436" y="92"/>
                </a:cubicBezTo>
                <a:cubicBezTo>
                  <a:pt x="436" y="92"/>
                  <a:pt x="434" y="93"/>
                  <a:pt x="433" y="93"/>
                </a:cubicBezTo>
                <a:cubicBezTo>
                  <a:pt x="427" y="92"/>
                  <a:pt x="421" y="91"/>
                  <a:pt x="414" y="89"/>
                </a:cubicBezTo>
                <a:cubicBezTo>
                  <a:pt x="413" y="89"/>
                  <a:pt x="412" y="88"/>
                  <a:pt x="411" y="86"/>
                </a:cubicBezTo>
                <a:cubicBezTo>
                  <a:pt x="411" y="84"/>
                  <a:pt x="413" y="84"/>
                  <a:pt x="415" y="83"/>
                </a:cubicBezTo>
                <a:cubicBezTo>
                  <a:pt x="416" y="83"/>
                  <a:pt x="417" y="83"/>
                  <a:pt x="419" y="83"/>
                </a:cubicBezTo>
                <a:close/>
                <a:moveTo>
                  <a:pt x="290" y="106"/>
                </a:moveTo>
                <a:cubicBezTo>
                  <a:pt x="290" y="106"/>
                  <a:pt x="288" y="105"/>
                  <a:pt x="288" y="104"/>
                </a:cubicBezTo>
                <a:cubicBezTo>
                  <a:pt x="288" y="104"/>
                  <a:pt x="288" y="102"/>
                  <a:pt x="289" y="102"/>
                </a:cubicBezTo>
                <a:cubicBezTo>
                  <a:pt x="291" y="101"/>
                  <a:pt x="294" y="100"/>
                  <a:pt x="296" y="99"/>
                </a:cubicBezTo>
                <a:cubicBezTo>
                  <a:pt x="301" y="99"/>
                  <a:pt x="306" y="98"/>
                  <a:pt x="311" y="98"/>
                </a:cubicBezTo>
                <a:cubicBezTo>
                  <a:pt x="314" y="98"/>
                  <a:pt x="317" y="95"/>
                  <a:pt x="319" y="99"/>
                </a:cubicBezTo>
                <a:cubicBezTo>
                  <a:pt x="316" y="101"/>
                  <a:pt x="314" y="103"/>
                  <a:pt x="311" y="104"/>
                </a:cubicBezTo>
                <a:cubicBezTo>
                  <a:pt x="304" y="105"/>
                  <a:pt x="297" y="105"/>
                  <a:pt x="290" y="106"/>
                </a:cubicBezTo>
                <a:close/>
                <a:moveTo>
                  <a:pt x="374" y="134"/>
                </a:moveTo>
                <a:cubicBezTo>
                  <a:pt x="375" y="136"/>
                  <a:pt x="375" y="141"/>
                  <a:pt x="375" y="145"/>
                </a:cubicBezTo>
                <a:cubicBezTo>
                  <a:pt x="375" y="147"/>
                  <a:pt x="375" y="149"/>
                  <a:pt x="373" y="150"/>
                </a:cubicBezTo>
                <a:cubicBezTo>
                  <a:pt x="372" y="152"/>
                  <a:pt x="369" y="149"/>
                  <a:pt x="369" y="146"/>
                </a:cubicBezTo>
                <a:cubicBezTo>
                  <a:pt x="369" y="139"/>
                  <a:pt x="369" y="133"/>
                  <a:pt x="370" y="126"/>
                </a:cubicBezTo>
                <a:cubicBezTo>
                  <a:pt x="370" y="125"/>
                  <a:pt x="373" y="124"/>
                  <a:pt x="374" y="124"/>
                </a:cubicBezTo>
                <a:cubicBezTo>
                  <a:pt x="375" y="125"/>
                  <a:pt x="376" y="126"/>
                  <a:pt x="376" y="127"/>
                </a:cubicBezTo>
                <a:cubicBezTo>
                  <a:pt x="376" y="129"/>
                  <a:pt x="375" y="130"/>
                  <a:pt x="374" y="134"/>
                </a:cubicBezTo>
                <a:close/>
                <a:moveTo>
                  <a:pt x="388" y="124"/>
                </a:moveTo>
                <a:cubicBezTo>
                  <a:pt x="389" y="123"/>
                  <a:pt x="390" y="122"/>
                  <a:pt x="391" y="121"/>
                </a:cubicBezTo>
                <a:cubicBezTo>
                  <a:pt x="391" y="121"/>
                  <a:pt x="393" y="121"/>
                  <a:pt x="393" y="122"/>
                </a:cubicBezTo>
                <a:cubicBezTo>
                  <a:pt x="397" y="127"/>
                  <a:pt x="400" y="132"/>
                  <a:pt x="404" y="138"/>
                </a:cubicBezTo>
                <a:cubicBezTo>
                  <a:pt x="404" y="139"/>
                  <a:pt x="404" y="141"/>
                  <a:pt x="403" y="142"/>
                </a:cubicBezTo>
                <a:cubicBezTo>
                  <a:pt x="402" y="144"/>
                  <a:pt x="400" y="143"/>
                  <a:pt x="398" y="141"/>
                </a:cubicBezTo>
                <a:cubicBezTo>
                  <a:pt x="395" y="138"/>
                  <a:pt x="393" y="135"/>
                  <a:pt x="390" y="131"/>
                </a:cubicBezTo>
                <a:cubicBezTo>
                  <a:pt x="389" y="129"/>
                  <a:pt x="389" y="126"/>
                  <a:pt x="388" y="124"/>
                </a:cubicBezTo>
                <a:close/>
                <a:moveTo>
                  <a:pt x="330" y="46"/>
                </a:moveTo>
                <a:cubicBezTo>
                  <a:pt x="330" y="47"/>
                  <a:pt x="329" y="47"/>
                  <a:pt x="329" y="47"/>
                </a:cubicBezTo>
                <a:cubicBezTo>
                  <a:pt x="328" y="47"/>
                  <a:pt x="327" y="47"/>
                  <a:pt x="326" y="47"/>
                </a:cubicBezTo>
                <a:cubicBezTo>
                  <a:pt x="319" y="42"/>
                  <a:pt x="312" y="37"/>
                  <a:pt x="306" y="32"/>
                </a:cubicBezTo>
                <a:cubicBezTo>
                  <a:pt x="305" y="31"/>
                  <a:pt x="305" y="30"/>
                  <a:pt x="305" y="29"/>
                </a:cubicBezTo>
                <a:cubicBezTo>
                  <a:pt x="306" y="28"/>
                  <a:pt x="307" y="28"/>
                  <a:pt x="308" y="27"/>
                </a:cubicBezTo>
                <a:cubicBezTo>
                  <a:pt x="309" y="27"/>
                  <a:pt x="310" y="28"/>
                  <a:pt x="311" y="28"/>
                </a:cubicBezTo>
                <a:cubicBezTo>
                  <a:pt x="317" y="33"/>
                  <a:pt x="323" y="38"/>
                  <a:pt x="329" y="44"/>
                </a:cubicBezTo>
                <a:cubicBezTo>
                  <a:pt x="330" y="44"/>
                  <a:pt x="330" y="45"/>
                  <a:pt x="330" y="46"/>
                </a:cubicBezTo>
                <a:close/>
                <a:moveTo>
                  <a:pt x="297" y="130"/>
                </a:moveTo>
                <a:cubicBezTo>
                  <a:pt x="297" y="129"/>
                  <a:pt x="296" y="128"/>
                  <a:pt x="296" y="128"/>
                </a:cubicBezTo>
                <a:cubicBezTo>
                  <a:pt x="296" y="126"/>
                  <a:pt x="297" y="125"/>
                  <a:pt x="298" y="124"/>
                </a:cubicBezTo>
                <a:cubicBezTo>
                  <a:pt x="306" y="120"/>
                  <a:pt x="314" y="116"/>
                  <a:pt x="322" y="112"/>
                </a:cubicBezTo>
                <a:cubicBezTo>
                  <a:pt x="323" y="112"/>
                  <a:pt x="324" y="112"/>
                  <a:pt x="324" y="113"/>
                </a:cubicBezTo>
                <a:cubicBezTo>
                  <a:pt x="325" y="114"/>
                  <a:pt x="325" y="115"/>
                  <a:pt x="324" y="116"/>
                </a:cubicBezTo>
                <a:cubicBezTo>
                  <a:pt x="323" y="117"/>
                  <a:pt x="322" y="119"/>
                  <a:pt x="320" y="120"/>
                </a:cubicBezTo>
                <a:cubicBezTo>
                  <a:pt x="313" y="123"/>
                  <a:pt x="307" y="127"/>
                  <a:pt x="300" y="130"/>
                </a:cubicBezTo>
                <a:cubicBezTo>
                  <a:pt x="299" y="130"/>
                  <a:pt x="298" y="130"/>
                  <a:pt x="297" y="130"/>
                </a:cubicBezTo>
                <a:close/>
                <a:moveTo>
                  <a:pt x="424" y="70"/>
                </a:moveTo>
                <a:cubicBezTo>
                  <a:pt x="420" y="70"/>
                  <a:pt x="417" y="69"/>
                  <a:pt x="414" y="68"/>
                </a:cubicBezTo>
                <a:cubicBezTo>
                  <a:pt x="413" y="68"/>
                  <a:pt x="411" y="66"/>
                  <a:pt x="411" y="65"/>
                </a:cubicBezTo>
                <a:cubicBezTo>
                  <a:pt x="411" y="64"/>
                  <a:pt x="413" y="62"/>
                  <a:pt x="414" y="62"/>
                </a:cubicBezTo>
                <a:cubicBezTo>
                  <a:pt x="420" y="62"/>
                  <a:pt x="427" y="62"/>
                  <a:pt x="433" y="61"/>
                </a:cubicBezTo>
                <a:cubicBezTo>
                  <a:pt x="434" y="61"/>
                  <a:pt x="435" y="62"/>
                  <a:pt x="435" y="63"/>
                </a:cubicBezTo>
                <a:cubicBezTo>
                  <a:pt x="435" y="64"/>
                  <a:pt x="435" y="66"/>
                  <a:pt x="434" y="67"/>
                </a:cubicBezTo>
                <a:cubicBezTo>
                  <a:pt x="430" y="68"/>
                  <a:pt x="427" y="69"/>
                  <a:pt x="424" y="70"/>
                </a:cubicBezTo>
                <a:close/>
                <a:moveTo>
                  <a:pt x="339" y="123"/>
                </a:moveTo>
                <a:cubicBezTo>
                  <a:pt x="339" y="123"/>
                  <a:pt x="340" y="125"/>
                  <a:pt x="340" y="125"/>
                </a:cubicBezTo>
                <a:cubicBezTo>
                  <a:pt x="335" y="133"/>
                  <a:pt x="330" y="140"/>
                  <a:pt x="325" y="148"/>
                </a:cubicBezTo>
                <a:cubicBezTo>
                  <a:pt x="324" y="149"/>
                  <a:pt x="322" y="148"/>
                  <a:pt x="321" y="149"/>
                </a:cubicBezTo>
                <a:cubicBezTo>
                  <a:pt x="321" y="147"/>
                  <a:pt x="320" y="145"/>
                  <a:pt x="321" y="145"/>
                </a:cubicBezTo>
                <a:cubicBezTo>
                  <a:pt x="325" y="137"/>
                  <a:pt x="330" y="130"/>
                  <a:pt x="336" y="122"/>
                </a:cubicBezTo>
                <a:cubicBezTo>
                  <a:pt x="336" y="122"/>
                  <a:pt x="337" y="122"/>
                  <a:pt x="338" y="122"/>
                </a:cubicBezTo>
                <a:cubicBezTo>
                  <a:pt x="339" y="122"/>
                  <a:pt x="339" y="122"/>
                  <a:pt x="339" y="123"/>
                </a:cubicBezTo>
                <a:close/>
                <a:moveTo>
                  <a:pt x="387" y="42"/>
                </a:moveTo>
                <a:cubicBezTo>
                  <a:pt x="387" y="41"/>
                  <a:pt x="386" y="40"/>
                  <a:pt x="386" y="39"/>
                </a:cubicBezTo>
                <a:cubicBezTo>
                  <a:pt x="387" y="38"/>
                  <a:pt x="387" y="35"/>
                  <a:pt x="389" y="34"/>
                </a:cubicBezTo>
                <a:cubicBezTo>
                  <a:pt x="393" y="31"/>
                  <a:pt x="397" y="28"/>
                  <a:pt x="402" y="24"/>
                </a:cubicBezTo>
                <a:cubicBezTo>
                  <a:pt x="404" y="23"/>
                  <a:pt x="406" y="19"/>
                  <a:pt x="409" y="23"/>
                </a:cubicBezTo>
                <a:cubicBezTo>
                  <a:pt x="409" y="24"/>
                  <a:pt x="408" y="27"/>
                  <a:pt x="406" y="29"/>
                </a:cubicBezTo>
                <a:cubicBezTo>
                  <a:pt x="402" y="33"/>
                  <a:pt x="397" y="37"/>
                  <a:pt x="392" y="41"/>
                </a:cubicBezTo>
                <a:cubicBezTo>
                  <a:pt x="391" y="42"/>
                  <a:pt x="389" y="42"/>
                  <a:pt x="387" y="42"/>
                </a:cubicBezTo>
                <a:close/>
                <a:moveTo>
                  <a:pt x="295" y="76"/>
                </a:moveTo>
                <a:cubicBezTo>
                  <a:pt x="302" y="77"/>
                  <a:pt x="309" y="78"/>
                  <a:pt x="316" y="79"/>
                </a:cubicBezTo>
                <a:cubicBezTo>
                  <a:pt x="316" y="79"/>
                  <a:pt x="317" y="81"/>
                  <a:pt x="317" y="82"/>
                </a:cubicBezTo>
                <a:cubicBezTo>
                  <a:pt x="317" y="83"/>
                  <a:pt x="316" y="84"/>
                  <a:pt x="315" y="84"/>
                </a:cubicBezTo>
                <a:cubicBezTo>
                  <a:pt x="305" y="83"/>
                  <a:pt x="295" y="83"/>
                  <a:pt x="285" y="82"/>
                </a:cubicBezTo>
                <a:cubicBezTo>
                  <a:pt x="285" y="82"/>
                  <a:pt x="284" y="80"/>
                  <a:pt x="284" y="80"/>
                </a:cubicBezTo>
                <a:cubicBezTo>
                  <a:pt x="284" y="79"/>
                  <a:pt x="285" y="77"/>
                  <a:pt x="286" y="77"/>
                </a:cubicBezTo>
                <a:cubicBezTo>
                  <a:pt x="289" y="76"/>
                  <a:pt x="292" y="77"/>
                  <a:pt x="295" y="77"/>
                </a:cubicBezTo>
                <a:cubicBezTo>
                  <a:pt x="295" y="77"/>
                  <a:pt x="295" y="76"/>
                  <a:pt x="295" y="76"/>
                </a:cubicBezTo>
                <a:close/>
                <a:moveTo>
                  <a:pt x="395" y="2"/>
                </a:moveTo>
                <a:cubicBezTo>
                  <a:pt x="395" y="3"/>
                  <a:pt x="395" y="4"/>
                  <a:pt x="395" y="5"/>
                </a:cubicBezTo>
                <a:cubicBezTo>
                  <a:pt x="390" y="12"/>
                  <a:pt x="386" y="20"/>
                  <a:pt x="381" y="28"/>
                </a:cubicBezTo>
                <a:cubicBezTo>
                  <a:pt x="381" y="28"/>
                  <a:pt x="379" y="28"/>
                  <a:pt x="377" y="29"/>
                </a:cubicBezTo>
                <a:cubicBezTo>
                  <a:pt x="377" y="27"/>
                  <a:pt x="376" y="26"/>
                  <a:pt x="377" y="25"/>
                </a:cubicBezTo>
                <a:cubicBezTo>
                  <a:pt x="381" y="17"/>
                  <a:pt x="385" y="9"/>
                  <a:pt x="390" y="1"/>
                </a:cubicBezTo>
                <a:cubicBezTo>
                  <a:pt x="390" y="0"/>
                  <a:pt x="392" y="1"/>
                  <a:pt x="394" y="1"/>
                </a:cubicBezTo>
                <a:cubicBezTo>
                  <a:pt x="394" y="1"/>
                  <a:pt x="394" y="1"/>
                  <a:pt x="395" y="2"/>
                </a:cubicBezTo>
                <a:close/>
                <a:moveTo>
                  <a:pt x="250" y="28"/>
                </a:moveTo>
                <a:cubicBezTo>
                  <a:pt x="245" y="28"/>
                  <a:pt x="241" y="29"/>
                  <a:pt x="236" y="28"/>
                </a:cubicBezTo>
                <a:cubicBezTo>
                  <a:pt x="234" y="28"/>
                  <a:pt x="231" y="29"/>
                  <a:pt x="232" y="26"/>
                </a:cubicBezTo>
                <a:cubicBezTo>
                  <a:pt x="233" y="24"/>
                  <a:pt x="235" y="23"/>
                  <a:pt x="237" y="23"/>
                </a:cubicBezTo>
                <a:cubicBezTo>
                  <a:pt x="246" y="23"/>
                  <a:pt x="256" y="23"/>
                  <a:pt x="266" y="23"/>
                </a:cubicBezTo>
                <a:cubicBezTo>
                  <a:pt x="267" y="23"/>
                  <a:pt x="270" y="23"/>
                  <a:pt x="270" y="26"/>
                </a:cubicBezTo>
                <a:cubicBezTo>
                  <a:pt x="270" y="27"/>
                  <a:pt x="267" y="28"/>
                  <a:pt x="266" y="28"/>
                </a:cubicBezTo>
                <a:cubicBezTo>
                  <a:pt x="261" y="28"/>
                  <a:pt x="255" y="28"/>
                  <a:pt x="250" y="28"/>
                </a:cubicBezTo>
                <a:cubicBezTo>
                  <a:pt x="250" y="28"/>
                  <a:pt x="250" y="28"/>
                  <a:pt x="250" y="28"/>
                </a:cubicBezTo>
                <a:close/>
                <a:moveTo>
                  <a:pt x="244" y="41"/>
                </a:moveTo>
                <a:cubicBezTo>
                  <a:pt x="240" y="41"/>
                  <a:pt x="236" y="42"/>
                  <a:pt x="232" y="42"/>
                </a:cubicBezTo>
                <a:cubicBezTo>
                  <a:pt x="223" y="43"/>
                  <a:pt x="214" y="43"/>
                  <a:pt x="205" y="43"/>
                </a:cubicBezTo>
                <a:cubicBezTo>
                  <a:pt x="204" y="43"/>
                  <a:pt x="203" y="41"/>
                  <a:pt x="202" y="40"/>
                </a:cubicBezTo>
                <a:cubicBezTo>
                  <a:pt x="202" y="40"/>
                  <a:pt x="203" y="38"/>
                  <a:pt x="204" y="38"/>
                </a:cubicBezTo>
                <a:cubicBezTo>
                  <a:pt x="217" y="35"/>
                  <a:pt x="231" y="37"/>
                  <a:pt x="244" y="41"/>
                </a:cubicBezTo>
                <a:close/>
                <a:moveTo>
                  <a:pt x="450" y="29"/>
                </a:moveTo>
                <a:cubicBezTo>
                  <a:pt x="463" y="25"/>
                  <a:pt x="476" y="25"/>
                  <a:pt x="490" y="27"/>
                </a:cubicBezTo>
                <a:cubicBezTo>
                  <a:pt x="491" y="27"/>
                  <a:pt x="492" y="29"/>
                  <a:pt x="493" y="30"/>
                </a:cubicBezTo>
                <a:cubicBezTo>
                  <a:pt x="491" y="30"/>
                  <a:pt x="490" y="31"/>
                  <a:pt x="489" y="31"/>
                </a:cubicBezTo>
                <a:cubicBezTo>
                  <a:pt x="476" y="32"/>
                  <a:pt x="463" y="32"/>
                  <a:pt x="450" y="32"/>
                </a:cubicBezTo>
                <a:cubicBezTo>
                  <a:pt x="450" y="31"/>
                  <a:pt x="450" y="30"/>
                  <a:pt x="450" y="29"/>
                </a:cubicBezTo>
                <a:close/>
                <a:moveTo>
                  <a:pt x="171" y="340"/>
                </a:moveTo>
                <a:cubicBezTo>
                  <a:pt x="168" y="340"/>
                  <a:pt x="165" y="341"/>
                  <a:pt x="162" y="341"/>
                </a:cubicBezTo>
                <a:cubicBezTo>
                  <a:pt x="138" y="342"/>
                  <a:pt x="114" y="342"/>
                  <a:pt x="90" y="342"/>
                </a:cubicBezTo>
                <a:cubicBezTo>
                  <a:pt x="88" y="342"/>
                  <a:pt x="87" y="342"/>
                  <a:pt x="85" y="341"/>
                </a:cubicBezTo>
                <a:cubicBezTo>
                  <a:pt x="97" y="338"/>
                  <a:pt x="152" y="338"/>
                  <a:pt x="172" y="340"/>
                </a:cubicBezTo>
                <a:cubicBezTo>
                  <a:pt x="173" y="339"/>
                  <a:pt x="175" y="337"/>
                  <a:pt x="177" y="337"/>
                </a:cubicBezTo>
                <a:cubicBezTo>
                  <a:pt x="198" y="336"/>
                  <a:pt x="220" y="334"/>
                  <a:pt x="242" y="333"/>
                </a:cubicBezTo>
                <a:cubicBezTo>
                  <a:pt x="246" y="333"/>
                  <a:pt x="250" y="334"/>
                  <a:pt x="255" y="335"/>
                </a:cubicBezTo>
                <a:cubicBezTo>
                  <a:pt x="255" y="335"/>
                  <a:pt x="256" y="337"/>
                  <a:pt x="256" y="337"/>
                </a:cubicBezTo>
                <a:cubicBezTo>
                  <a:pt x="256" y="338"/>
                  <a:pt x="255" y="339"/>
                  <a:pt x="254" y="340"/>
                </a:cubicBezTo>
                <a:cubicBezTo>
                  <a:pt x="253" y="340"/>
                  <a:pt x="252" y="340"/>
                  <a:pt x="251" y="340"/>
                </a:cubicBezTo>
                <a:cubicBezTo>
                  <a:pt x="237" y="337"/>
                  <a:pt x="222" y="339"/>
                  <a:pt x="208" y="339"/>
                </a:cubicBezTo>
                <a:cubicBezTo>
                  <a:pt x="195" y="339"/>
                  <a:pt x="183" y="339"/>
                  <a:pt x="171" y="340"/>
                </a:cubicBezTo>
                <a:close/>
                <a:moveTo>
                  <a:pt x="483" y="123"/>
                </a:moveTo>
                <a:cubicBezTo>
                  <a:pt x="490" y="123"/>
                  <a:pt x="496" y="123"/>
                  <a:pt x="503" y="123"/>
                </a:cubicBezTo>
                <a:cubicBezTo>
                  <a:pt x="504" y="123"/>
                  <a:pt x="504" y="124"/>
                  <a:pt x="505" y="125"/>
                </a:cubicBezTo>
                <a:cubicBezTo>
                  <a:pt x="504" y="126"/>
                  <a:pt x="503" y="128"/>
                  <a:pt x="503" y="128"/>
                </a:cubicBezTo>
                <a:cubicBezTo>
                  <a:pt x="497" y="129"/>
                  <a:pt x="492" y="129"/>
                  <a:pt x="486" y="129"/>
                </a:cubicBezTo>
                <a:cubicBezTo>
                  <a:pt x="479" y="130"/>
                  <a:pt x="471" y="130"/>
                  <a:pt x="464" y="130"/>
                </a:cubicBezTo>
                <a:cubicBezTo>
                  <a:pt x="459" y="130"/>
                  <a:pt x="455" y="128"/>
                  <a:pt x="456" y="127"/>
                </a:cubicBezTo>
                <a:cubicBezTo>
                  <a:pt x="458" y="125"/>
                  <a:pt x="460" y="124"/>
                  <a:pt x="462" y="124"/>
                </a:cubicBezTo>
                <a:cubicBezTo>
                  <a:pt x="466" y="123"/>
                  <a:pt x="469" y="123"/>
                  <a:pt x="473" y="123"/>
                </a:cubicBezTo>
                <a:cubicBezTo>
                  <a:pt x="476" y="123"/>
                  <a:pt x="480" y="123"/>
                  <a:pt x="483" y="123"/>
                </a:cubicBezTo>
                <a:cubicBezTo>
                  <a:pt x="483" y="123"/>
                  <a:pt x="483" y="123"/>
                  <a:pt x="483" y="123"/>
                </a:cubicBezTo>
                <a:close/>
                <a:moveTo>
                  <a:pt x="69" y="150"/>
                </a:moveTo>
                <a:cubicBezTo>
                  <a:pt x="60" y="150"/>
                  <a:pt x="52" y="150"/>
                  <a:pt x="43" y="150"/>
                </a:cubicBezTo>
                <a:cubicBezTo>
                  <a:pt x="30" y="150"/>
                  <a:pt x="17" y="150"/>
                  <a:pt x="4" y="150"/>
                </a:cubicBezTo>
                <a:cubicBezTo>
                  <a:pt x="2" y="150"/>
                  <a:pt x="1" y="149"/>
                  <a:pt x="0" y="149"/>
                </a:cubicBezTo>
                <a:cubicBezTo>
                  <a:pt x="1" y="147"/>
                  <a:pt x="3" y="145"/>
                  <a:pt x="4" y="145"/>
                </a:cubicBezTo>
                <a:cubicBezTo>
                  <a:pt x="11" y="145"/>
                  <a:pt x="17" y="145"/>
                  <a:pt x="24" y="145"/>
                </a:cubicBezTo>
                <a:cubicBezTo>
                  <a:pt x="37" y="146"/>
                  <a:pt x="51" y="147"/>
                  <a:pt x="65" y="147"/>
                </a:cubicBezTo>
                <a:cubicBezTo>
                  <a:pt x="66" y="148"/>
                  <a:pt x="67" y="148"/>
                  <a:pt x="69" y="149"/>
                </a:cubicBezTo>
                <a:cubicBezTo>
                  <a:pt x="69" y="149"/>
                  <a:pt x="69" y="150"/>
                  <a:pt x="69" y="150"/>
                </a:cubicBezTo>
                <a:close/>
                <a:moveTo>
                  <a:pt x="496" y="58"/>
                </a:moveTo>
                <a:cubicBezTo>
                  <a:pt x="488" y="58"/>
                  <a:pt x="479" y="58"/>
                  <a:pt x="471" y="58"/>
                </a:cubicBezTo>
                <a:cubicBezTo>
                  <a:pt x="470" y="58"/>
                  <a:pt x="469" y="57"/>
                  <a:pt x="469" y="57"/>
                </a:cubicBezTo>
                <a:cubicBezTo>
                  <a:pt x="469" y="56"/>
                  <a:pt x="470" y="55"/>
                  <a:pt x="471" y="54"/>
                </a:cubicBezTo>
                <a:cubicBezTo>
                  <a:pt x="473" y="54"/>
                  <a:pt x="475" y="53"/>
                  <a:pt x="477" y="53"/>
                </a:cubicBezTo>
                <a:cubicBezTo>
                  <a:pt x="491" y="53"/>
                  <a:pt x="505" y="53"/>
                  <a:pt x="519" y="53"/>
                </a:cubicBezTo>
                <a:cubicBezTo>
                  <a:pt x="520" y="53"/>
                  <a:pt x="521" y="53"/>
                  <a:pt x="522" y="54"/>
                </a:cubicBezTo>
                <a:cubicBezTo>
                  <a:pt x="522" y="54"/>
                  <a:pt x="523" y="55"/>
                  <a:pt x="523" y="56"/>
                </a:cubicBezTo>
                <a:cubicBezTo>
                  <a:pt x="523" y="56"/>
                  <a:pt x="522" y="58"/>
                  <a:pt x="522" y="58"/>
                </a:cubicBezTo>
                <a:cubicBezTo>
                  <a:pt x="513" y="58"/>
                  <a:pt x="505" y="59"/>
                  <a:pt x="496" y="59"/>
                </a:cubicBezTo>
                <a:cubicBezTo>
                  <a:pt x="496" y="59"/>
                  <a:pt x="496" y="59"/>
                  <a:pt x="496" y="58"/>
                </a:cubicBezTo>
                <a:close/>
                <a:moveTo>
                  <a:pt x="79" y="166"/>
                </a:moveTo>
                <a:cubicBezTo>
                  <a:pt x="67" y="166"/>
                  <a:pt x="55" y="166"/>
                  <a:pt x="43" y="166"/>
                </a:cubicBezTo>
                <a:cubicBezTo>
                  <a:pt x="42" y="166"/>
                  <a:pt x="41" y="165"/>
                  <a:pt x="41" y="164"/>
                </a:cubicBezTo>
                <a:cubicBezTo>
                  <a:pt x="41" y="164"/>
                  <a:pt x="42" y="162"/>
                  <a:pt x="43" y="162"/>
                </a:cubicBezTo>
                <a:cubicBezTo>
                  <a:pt x="44" y="161"/>
                  <a:pt x="44" y="161"/>
                  <a:pt x="45" y="161"/>
                </a:cubicBezTo>
                <a:cubicBezTo>
                  <a:pt x="68" y="161"/>
                  <a:pt x="91" y="160"/>
                  <a:pt x="114" y="160"/>
                </a:cubicBezTo>
                <a:cubicBezTo>
                  <a:pt x="116" y="160"/>
                  <a:pt x="117" y="161"/>
                  <a:pt x="119" y="161"/>
                </a:cubicBezTo>
                <a:cubicBezTo>
                  <a:pt x="119" y="161"/>
                  <a:pt x="119" y="162"/>
                  <a:pt x="119" y="162"/>
                </a:cubicBezTo>
                <a:cubicBezTo>
                  <a:pt x="119" y="163"/>
                  <a:pt x="119" y="164"/>
                  <a:pt x="118" y="164"/>
                </a:cubicBezTo>
                <a:cubicBezTo>
                  <a:pt x="116" y="165"/>
                  <a:pt x="114" y="165"/>
                  <a:pt x="111" y="165"/>
                </a:cubicBezTo>
                <a:cubicBezTo>
                  <a:pt x="101" y="166"/>
                  <a:pt x="90" y="165"/>
                  <a:pt x="79" y="165"/>
                </a:cubicBezTo>
                <a:cubicBezTo>
                  <a:pt x="79" y="166"/>
                  <a:pt x="79" y="166"/>
                  <a:pt x="79" y="166"/>
                </a:cubicBezTo>
                <a:close/>
                <a:moveTo>
                  <a:pt x="520" y="14"/>
                </a:moveTo>
                <a:cubicBezTo>
                  <a:pt x="518" y="14"/>
                  <a:pt x="517" y="15"/>
                  <a:pt x="516" y="15"/>
                </a:cubicBezTo>
                <a:cubicBezTo>
                  <a:pt x="495" y="15"/>
                  <a:pt x="474" y="14"/>
                  <a:pt x="454" y="14"/>
                </a:cubicBezTo>
                <a:cubicBezTo>
                  <a:pt x="453" y="14"/>
                  <a:pt x="452" y="13"/>
                  <a:pt x="451" y="12"/>
                </a:cubicBezTo>
                <a:cubicBezTo>
                  <a:pt x="452" y="11"/>
                  <a:pt x="453" y="9"/>
                  <a:pt x="454" y="9"/>
                </a:cubicBezTo>
                <a:cubicBezTo>
                  <a:pt x="463" y="9"/>
                  <a:pt x="472" y="9"/>
                  <a:pt x="481" y="9"/>
                </a:cubicBezTo>
                <a:cubicBezTo>
                  <a:pt x="491" y="9"/>
                  <a:pt x="502" y="10"/>
                  <a:pt x="512" y="10"/>
                </a:cubicBezTo>
                <a:cubicBezTo>
                  <a:pt x="515" y="10"/>
                  <a:pt x="517" y="11"/>
                  <a:pt x="520" y="11"/>
                </a:cubicBezTo>
                <a:cubicBezTo>
                  <a:pt x="520" y="12"/>
                  <a:pt x="520" y="13"/>
                  <a:pt x="520" y="14"/>
                </a:cubicBezTo>
                <a:close/>
                <a:moveTo>
                  <a:pt x="558" y="30"/>
                </a:moveTo>
                <a:cubicBezTo>
                  <a:pt x="541" y="31"/>
                  <a:pt x="527" y="31"/>
                  <a:pt x="514" y="32"/>
                </a:cubicBezTo>
                <a:cubicBezTo>
                  <a:pt x="513" y="32"/>
                  <a:pt x="512" y="30"/>
                  <a:pt x="511" y="30"/>
                </a:cubicBezTo>
                <a:cubicBezTo>
                  <a:pt x="512" y="29"/>
                  <a:pt x="513" y="26"/>
                  <a:pt x="515" y="26"/>
                </a:cubicBezTo>
                <a:cubicBezTo>
                  <a:pt x="522" y="26"/>
                  <a:pt x="529" y="25"/>
                  <a:pt x="536" y="25"/>
                </a:cubicBezTo>
                <a:cubicBezTo>
                  <a:pt x="548" y="25"/>
                  <a:pt x="561" y="24"/>
                  <a:pt x="574" y="24"/>
                </a:cubicBezTo>
                <a:cubicBezTo>
                  <a:pt x="581" y="24"/>
                  <a:pt x="588" y="25"/>
                  <a:pt x="595" y="26"/>
                </a:cubicBezTo>
                <a:cubicBezTo>
                  <a:pt x="595" y="26"/>
                  <a:pt x="596" y="27"/>
                  <a:pt x="596" y="28"/>
                </a:cubicBezTo>
                <a:cubicBezTo>
                  <a:pt x="596" y="29"/>
                  <a:pt x="595" y="30"/>
                  <a:pt x="594" y="30"/>
                </a:cubicBezTo>
                <a:cubicBezTo>
                  <a:pt x="592" y="30"/>
                  <a:pt x="590" y="30"/>
                  <a:pt x="588" y="30"/>
                </a:cubicBezTo>
                <a:cubicBezTo>
                  <a:pt x="577" y="30"/>
                  <a:pt x="565" y="30"/>
                  <a:pt x="558" y="30"/>
                </a:cubicBezTo>
                <a:close/>
                <a:moveTo>
                  <a:pt x="382" y="317"/>
                </a:moveTo>
                <a:cubicBezTo>
                  <a:pt x="382" y="316"/>
                  <a:pt x="383" y="316"/>
                  <a:pt x="383" y="316"/>
                </a:cubicBezTo>
                <a:cubicBezTo>
                  <a:pt x="407" y="317"/>
                  <a:pt x="431" y="312"/>
                  <a:pt x="454" y="311"/>
                </a:cubicBezTo>
                <a:cubicBezTo>
                  <a:pt x="462" y="311"/>
                  <a:pt x="469" y="310"/>
                  <a:pt x="476" y="310"/>
                </a:cubicBezTo>
                <a:cubicBezTo>
                  <a:pt x="476" y="310"/>
                  <a:pt x="478" y="311"/>
                  <a:pt x="478" y="313"/>
                </a:cubicBezTo>
                <a:cubicBezTo>
                  <a:pt x="478" y="313"/>
                  <a:pt x="478" y="315"/>
                  <a:pt x="477" y="315"/>
                </a:cubicBezTo>
                <a:cubicBezTo>
                  <a:pt x="473" y="316"/>
                  <a:pt x="469" y="316"/>
                  <a:pt x="465" y="317"/>
                </a:cubicBezTo>
                <a:cubicBezTo>
                  <a:pt x="456" y="317"/>
                  <a:pt x="447" y="317"/>
                  <a:pt x="438" y="317"/>
                </a:cubicBezTo>
                <a:cubicBezTo>
                  <a:pt x="425" y="318"/>
                  <a:pt x="412" y="319"/>
                  <a:pt x="400" y="319"/>
                </a:cubicBezTo>
                <a:cubicBezTo>
                  <a:pt x="394" y="319"/>
                  <a:pt x="388" y="319"/>
                  <a:pt x="382" y="319"/>
                </a:cubicBezTo>
                <a:cubicBezTo>
                  <a:pt x="382" y="318"/>
                  <a:pt x="382" y="317"/>
                  <a:pt x="382" y="317"/>
                </a:cubicBezTo>
                <a:close/>
                <a:moveTo>
                  <a:pt x="105" y="228"/>
                </a:moveTo>
                <a:cubicBezTo>
                  <a:pt x="108" y="228"/>
                  <a:pt x="110" y="227"/>
                  <a:pt x="112" y="227"/>
                </a:cubicBezTo>
                <a:cubicBezTo>
                  <a:pt x="142" y="227"/>
                  <a:pt x="171" y="227"/>
                  <a:pt x="200" y="227"/>
                </a:cubicBezTo>
                <a:cubicBezTo>
                  <a:pt x="201" y="227"/>
                  <a:pt x="202" y="228"/>
                  <a:pt x="203" y="228"/>
                </a:cubicBezTo>
                <a:cubicBezTo>
                  <a:pt x="203" y="228"/>
                  <a:pt x="204" y="229"/>
                  <a:pt x="204" y="229"/>
                </a:cubicBezTo>
                <a:cubicBezTo>
                  <a:pt x="204" y="230"/>
                  <a:pt x="203" y="231"/>
                  <a:pt x="203" y="231"/>
                </a:cubicBezTo>
                <a:cubicBezTo>
                  <a:pt x="201" y="232"/>
                  <a:pt x="198" y="232"/>
                  <a:pt x="196" y="232"/>
                </a:cubicBezTo>
                <a:cubicBezTo>
                  <a:pt x="167" y="232"/>
                  <a:pt x="139" y="232"/>
                  <a:pt x="111" y="232"/>
                </a:cubicBezTo>
                <a:cubicBezTo>
                  <a:pt x="109" y="232"/>
                  <a:pt x="107" y="231"/>
                  <a:pt x="105" y="231"/>
                </a:cubicBezTo>
                <a:cubicBezTo>
                  <a:pt x="105" y="230"/>
                  <a:pt x="105" y="229"/>
                  <a:pt x="105" y="228"/>
                </a:cubicBezTo>
                <a:close/>
                <a:moveTo>
                  <a:pt x="167" y="163"/>
                </a:moveTo>
                <a:cubicBezTo>
                  <a:pt x="174" y="162"/>
                  <a:pt x="180" y="162"/>
                  <a:pt x="187" y="162"/>
                </a:cubicBezTo>
                <a:cubicBezTo>
                  <a:pt x="216" y="162"/>
                  <a:pt x="244" y="163"/>
                  <a:pt x="272" y="163"/>
                </a:cubicBezTo>
                <a:cubicBezTo>
                  <a:pt x="279" y="163"/>
                  <a:pt x="285" y="163"/>
                  <a:pt x="292" y="163"/>
                </a:cubicBezTo>
                <a:cubicBezTo>
                  <a:pt x="293" y="162"/>
                  <a:pt x="293" y="163"/>
                  <a:pt x="294" y="164"/>
                </a:cubicBezTo>
                <a:cubicBezTo>
                  <a:pt x="293" y="165"/>
                  <a:pt x="293" y="167"/>
                  <a:pt x="292" y="167"/>
                </a:cubicBezTo>
                <a:cubicBezTo>
                  <a:pt x="281" y="168"/>
                  <a:pt x="270" y="169"/>
                  <a:pt x="259" y="168"/>
                </a:cubicBezTo>
                <a:cubicBezTo>
                  <a:pt x="232" y="168"/>
                  <a:pt x="205" y="167"/>
                  <a:pt x="178" y="166"/>
                </a:cubicBezTo>
                <a:cubicBezTo>
                  <a:pt x="174" y="166"/>
                  <a:pt x="170" y="165"/>
                  <a:pt x="167" y="165"/>
                </a:cubicBezTo>
                <a:cubicBezTo>
                  <a:pt x="167" y="164"/>
                  <a:pt x="167" y="163"/>
                  <a:pt x="167" y="163"/>
                </a:cubicBezTo>
                <a:close/>
                <a:moveTo>
                  <a:pt x="190" y="212"/>
                </a:moveTo>
                <a:cubicBezTo>
                  <a:pt x="205" y="211"/>
                  <a:pt x="219" y="211"/>
                  <a:pt x="234" y="210"/>
                </a:cubicBezTo>
                <a:cubicBezTo>
                  <a:pt x="239" y="210"/>
                  <a:pt x="244" y="211"/>
                  <a:pt x="249" y="211"/>
                </a:cubicBezTo>
                <a:cubicBezTo>
                  <a:pt x="250" y="212"/>
                  <a:pt x="252" y="213"/>
                  <a:pt x="252" y="214"/>
                </a:cubicBezTo>
                <a:cubicBezTo>
                  <a:pt x="252" y="217"/>
                  <a:pt x="250" y="216"/>
                  <a:pt x="248" y="216"/>
                </a:cubicBezTo>
                <a:cubicBezTo>
                  <a:pt x="242" y="216"/>
                  <a:pt x="235" y="215"/>
                  <a:pt x="230" y="215"/>
                </a:cubicBezTo>
                <a:cubicBezTo>
                  <a:pt x="200" y="219"/>
                  <a:pt x="170" y="216"/>
                  <a:pt x="140" y="217"/>
                </a:cubicBezTo>
                <a:cubicBezTo>
                  <a:pt x="139" y="217"/>
                  <a:pt x="137" y="217"/>
                  <a:pt x="136" y="216"/>
                </a:cubicBezTo>
                <a:cubicBezTo>
                  <a:pt x="135" y="216"/>
                  <a:pt x="135" y="215"/>
                  <a:pt x="135" y="214"/>
                </a:cubicBezTo>
                <a:cubicBezTo>
                  <a:pt x="135" y="213"/>
                  <a:pt x="136" y="212"/>
                  <a:pt x="136" y="212"/>
                </a:cubicBezTo>
                <a:cubicBezTo>
                  <a:pt x="138" y="212"/>
                  <a:pt x="139" y="212"/>
                  <a:pt x="141" y="212"/>
                </a:cubicBezTo>
                <a:cubicBezTo>
                  <a:pt x="158" y="212"/>
                  <a:pt x="174" y="212"/>
                  <a:pt x="190" y="212"/>
                </a:cubicBezTo>
                <a:close/>
                <a:moveTo>
                  <a:pt x="235" y="150"/>
                </a:moveTo>
                <a:cubicBezTo>
                  <a:pt x="230" y="150"/>
                  <a:pt x="226" y="151"/>
                  <a:pt x="221" y="151"/>
                </a:cubicBezTo>
                <a:cubicBezTo>
                  <a:pt x="187" y="152"/>
                  <a:pt x="152" y="153"/>
                  <a:pt x="118" y="153"/>
                </a:cubicBezTo>
                <a:cubicBezTo>
                  <a:pt x="111" y="153"/>
                  <a:pt x="104" y="153"/>
                  <a:pt x="97" y="152"/>
                </a:cubicBezTo>
                <a:cubicBezTo>
                  <a:pt x="96" y="152"/>
                  <a:pt x="95" y="151"/>
                  <a:pt x="95" y="150"/>
                </a:cubicBezTo>
                <a:cubicBezTo>
                  <a:pt x="95" y="149"/>
                  <a:pt x="96" y="148"/>
                  <a:pt x="97" y="148"/>
                </a:cubicBezTo>
                <a:cubicBezTo>
                  <a:pt x="98" y="147"/>
                  <a:pt x="100" y="147"/>
                  <a:pt x="101" y="147"/>
                </a:cubicBezTo>
                <a:cubicBezTo>
                  <a:pt x="139" y="147"/>
                  <a:pt x="178" y="147"/>
                  <a:pt x="216" y="147"/>
                </a:cubicBezTo>
                <a:cubicBezTo>
                  <a:pt x="222" y="147"/>
                  <a:pt x="228" y="147"/>
                  <a:pt x="234" y="147"/>
                </a:cubicBezTo>
                <a:cubicBezTo>
                  <a:pt x="234" y="148"/>
                  <a:pt x="235" y="149"/>
                  <a:pt x="235" y="150"/>
                </a:cubicBezTo>
                <a:close/>
                <a:moveTo>
                  <a:pt x="153" y="319"/>
                </a:moveTo>
                <a:cubicBezTo>
                  <a:pt x="162" y="318"/>
                  <a:pt x="168" y="318"/>
                  <a:pt x="173" y="318"/>
                </a:cubicBezTo>
                <a:cubicBezTo>
                  <a:pt x="206" y="318"/>
                  <a:pt x="238" y="318"/>
                  <a:pt x="270" y="318"/>
                </a:cubicBezTo>
                <a:cubicBezTo>
                  <a:pt x="273" y="318"/>
                  <a:pt x="275" y="318"/>
                  <a:pt x="277" y="318"/>
                </a:cubicBezTo>
                <a:cubicBezTo>
                  <a:pt x="278" y="319"/>
                  <a:pt x="278" y="320"/>
                  <a:pt x="279" y="321"/>
                </a:cubicBezTo>
                <a:cubicBezTo>
                  <a:pt x="279" y="321"/>
                  <a:pt x="278" y="322"/>
                  <a:pt x="278" y="322"/>
                </a:cubicBezTo>
                <a:cubicBezTo>
                  <a:pt x="273" y="322"/>
                  <a:pt x="268" y="323"/>
                  <a:pt x="263" y="323"/>
                </a:cubicBezTo>
                <a:cubicBezTo>
                  <a:pt x="237" y="323"/>
                  <a:pt x="211" y="323"/>
                  <a:pt x="186" y="323"/>
                </a:cubicBezTo>
                <a:cubicBezTo>
                  <a:pt x="176" y="323"/>
                  <a:pt x="166" y="322"/>
                  <a:pt x="153" y="319"/>
                </a:cubicBezTo>
                <a:close/>
                <a:moveTo>
                  <a:pt x="224" y="260"/>
                </a:moveTo>
                <a:cubicBezTo>
                  <a:pt x="230" y="255"/>
                  <a:pt x="236" y="256"/>
                  <a:pt x="242" y="256"/>
                </a:cubicBezTo>
                <a:cubicBezTo>
                  <a:pt x="271" y="256"/>
                  <a:pt x="299" y="257"/>
                  <a:pt x="327" y="257"/>
                </a:cubicBezTo>
                <a:cubicBezTo>
                  <a:pt x="350" y="257"/>
                  <a:pt x="373" y="257"/>
                  <a:pt x="395" y="257"/>
                </a:cubicBezTo>
                <a:cubicBezTo>
                  <a:pt x="399" y="257"/>
                  <a:pt x="402" y="258"/>
                  <a:pt x="406" y="258"/>
                </a:cubicBezTo>
                <a:cubicBezTo>
                  <a:pt x="406" y="259"/>
                  <a:pt x="407" y="260"/>
                  <a:pt x="407" y="261"/>
                </a:cubicBezTo>
                <a:cubicBezTo>
                  <a:pt x="407" y="262"/>
                  <a:pt x="406" y="263"/>
                  <a:pt x="405" y="263"/>
                </a:cubicBezTo>
                <a:cubicBezTo>
                  <a:pt x="404" y="264"/>
                  <a:pt x="403" y="264"/>
                  <a:pt x="402" y="264"/>
                </a:cubicBezTo>
                <a:cubicBezTo>
                  <a:pt x="373" y="264"/>
                  <a:pt x="344" y="263"/>
                  <a:pt x="315" y="263"/>
                </a:cubicBezTo>
                <a:cubicBezTo>
                  <a:pt x="286" y="262"/>
                  <a:pt x="258" y="261"/>
                  <a:pt x="230" y="261"/>
                </a:cubicBezTo>
                <a:cubicBezTo>
                  <a:pt x="228" y="261"/>
                  <a:pt x="226" y="260"/>
                  <a:pt x="224" y="260"/>
                </a:cubicBezTo>
                <a:close/>
                <a:moveTo>
                  <a:pt x="558" y="143"/>
                </a:moveTo>
                <a:cubicBezTo>
                  <a:pt x="589" y="142"/>
                  <a:pt x="621" y="141"/>
                  <a:pt x="652" y="141"/>
                </a:cubicBezTo>
                <a:cubicBezTo>
                  <a:pt x="655" y="141"/>
                  <a:pt x="657" y="141"/>
                  <a:pt x="660" y="142"/>
                </a:cubicBezTo>
                <a:cubicBezTo>
                  <a:pt x="660" y="142"/>
                  <a:pt x="660" y="143"/>
                  <a:pt x="660" y="144"/>
                </a:cubicBezTo>
                <a:cubicBezTo>
                  <a:pt x="660" y="145"/>
                  <a:pt x="660" y="145"/>
                  <a:pt x="660" y="145"/>
                </a:cubicBezTo>
                <a:cubicBezTo>
                  <a:pt x="658" y="146"/>
                  <a:pt x="656" y="147"/>
                  <a:pt x="654" y="147"/>
                </a:cubicBezTo>
                <a:cubicBezTo>
                  <a:pt x="618" y="148"/>
                  <a:pt x="582" y="149"/>
                  <a:pt x="546" y="149"/>
                </a:cubicBezTo>
                <a:cubicBezTo>
                  <a:pt x="521" y="150"/>
                  <a:pt x="497" y="150"/>
                  <a:pt x="472" y="150"/>
                </a:cubicBezTo>
                <a:cubicBezTo>
                  <a:pt x="467" y="150"/>
                  <a:pt x="463" y="149"/>
                  <a:pt x="458" y="149"/>
                </a:cubicBezTo>
                <a:cubicBezTo>
                  <a:pt x="458" y="149"/>
                  <a:pt x="457" y="148"/>
                  <a:pt x="457" y="147"/>
                </a:cubicBezTo>
                <a:cubicBezTo>
                  <a:pt x="457" y="146"/>
                  <a:pt x="457" y="146"/>
                  <a:pt x="458" y="146"/>
                </a:cubicBezTo>
                <a:cubicBezTo>
                  <a:pt x="460" y="145"/>
                  <a:pt x="463" y="145"/>
                  <a:pt x="465" y="145"/>
                </a:cubicBezTo>
                <a:cubicBezTo>
                  <a:pt x="489" y="144"/>
                  <a:pt x="513" y="144"/>
                  <a:pt x="537" y="143"/>
                </a:cubicBezTo>
                <a:cubicBezTo>
                  <a:pt x="544" y="143"/>
                  <a:pt x="551" y="143"/>
                  <a:pt x="558" y="143"/>
                </a:cubicBezTo>
                <a:cubicBezTo>
                  <a:pt x="558" y="143"/>
                  <a:pt x="558" y="143"/>
                  <a:pt x="558" y="143"/>
                </a:cubicBezTo>
                <a:close/>
                <a:moveTo>
                  <a:pt x="111" y="114"/>
                </a:moveTo>
                <a:cubicBezTo>
                  <a:pt x="111" y="100"/>
                  <a:pt x="123" y="86"/>
                  <a:pt x="137" y="84"/>
                </a:cubicBezTo>
                <a:cubicBezTo>
                  <a:pt x="143" y="82"/>
                  <a:pt x="150" y="82"/>
                  <a:pt x="156" y="83"/>
                </a:cubicBezTo>
                <a:cubicBezTo>
                  <a:pt x="163" y="85"/>
                  <a:pt x="167" y="84"/>
                  <a:pt x="170" y="78"/>
                </a:cubicBezTo>
                <a:cubicBezTo>
                  <a:pt x="176" y="68"/>
                  <a:pt x="185" y="63"/>
                  <a:pt x="196" y="61"/>
                </a:cubicBezTo>
                <a:cubicBezTo>
                  <a:pt x="208" y="58"/>
                  <a:pt x="220" y="63"/>
                  <a:pt x="226" y="74"/>
                </a:cubicBezTo>
                <a:cubicBezTo>
                  <a:pt x="227" y="75"/>
                  <a:pt x="228" y="77"/>
                  <a:pt x="228" y="78"/>
                </a:cubicBezTo>
                <a:cubicBezTo>
                  <a:pt x="229" y="84"/>
                  <a:pt x="233" y="86"/>
                  <a:pt x="239" y="87"/>
                </a:cubicBezTo>
                <a:cubicBezTo>
                  <a:pt x="241" y="87"/>
                  <a:pt x="244" y="88"/>
                  <a:pt x="246" y="89"/>
                </a:cubicBezTo>
                <a:cubicBezTo>
                  <a:pt x="253" y="91"/>
                  <a:pt x="258" y="95"/>
                  <a:pt x="262" y="100"/>
                </a:cubicBezTo>
                <a:cubicBezTo>
                  <a:pt x="271" y="112"/>
                  <a:pt x="268" y="125"/>
                  <a:pt x="255" y="132"/>
                </a:cubicBezTo>
                <a:cubicBezTo>
                  <a:pt x="252" y="134"/>
                  <a:pt x="249" y="134"/>
                  <a:pt x="247" y="136"/>
                </a:cubicBezTo>
                <a:cubicBezTo>
                  <a:pt x="243" y="140"/>
                  <a:pt x="239" y="140"/>
                  <a:pt x="235" y="138"/>
                </a:cubicBezTo>
                <a:cubicBezTo>
                  <a:pt x="231" y="136"/>
                  <a:pt x="226" y="136"/>
                  <a:pt x="221" y="136"/>
                </a:cubicBezTo>
                <a:cubicBezTo>
                  <a:pt x="211" y="136"/>
                  <a:pt x="200" y="137"/>
                  <a:pt x="190" y="137"/>
                </a:cubicBezTo>
                <a:cubicBezTo>
                  <a:pt x="170" y="136"/>
                  <a:pt x="150" y="134"/>
                  <a:pt x="131" y="132"/>
                </a:cubicBezTo>
                <a:cubicBezTo>
                  <a:pt x="127" y="132"/>
                  <a:pt x="124" y="130"/>
                  <a:pt x="121" y="129"/>
                </a:cubicBezTo>
                <a:cubicBezTo>
                  <a:pt x="113" y="126"/>
                  <a:pt x="111" y="121"/>
                  <a:pt x="111" y="114"/>
                </a:cubicBezTo>
                <a:close/>
                <a:moveTo>
                  <a:pt x="196" y="133"/>
                </a:moveTo>
                <a:cubicBezTo>
                  <a:pt x="196" y="132"/>
                  <a:pt x="196" y="132"/>
                  <a:pt x="196" y="131"/>
                </a:cubicBezTo>
                <a:cubicBezTo>
                  <a:pt x="206" y="131"/>
                  <a:pt x="217" y="132"/>
                  <a:pt x="227" y="131"/>
                </a:cubicBezTo>
                <a:cubicBezTo>
                  <a:pt x="233" y="131"/>
                  <a:pt x="240" y="130"/>
                  <a:pt x="246" y="129"/>
                </a:cubicBezTo>
                <a:cubicBezTo>
                  <a:pt x="257" y="126"/>
                  <a:pt x="261" y="115"/>
                  <a:pt x="256" y="106"/>
                </a:cubicBezTo>
                <a:cubicBezTo>
                  <a:pt x="254" y="100"/>
                  <a:pt x="249" y="96"/>
                  <a:pt x="243" y="94"/>
                </a:cubicBezTo>
                <a:cubicBezTo>
                  <a:pt x="238" y="93"/>
                  <a:pt x="232" y="93"/>
                  <a:pt x="226" y="92"/>
                </a:cubicBezTo>
                <a:cubicBezTo>
                  <a:pt x="221" y="91"/>
                  <a:pt x="220" y="91"/>
                  <a:pt x="221" y="86"/>
                </a:cubicBezTo>
                <a:cubicBezTo>
                  <a:pt x="222" y="78"/>
                  <a:pt x="219" y="73"/>
                  <a:pt x="213" y="69"/>
                </a:cubicBezTo>
                <a:cubicBezTo>
                  <a:pt x="207" y="64"/>
                  <a:pt x="200" y="64"/>
                  <a:pt x="193" y="66"/>
                </a:cubicBezTo>
                <a:cubicBezTo>
                  <a:pt x="186" y="69"/>
                  <a:pt x="180" y="74"/>
                  <a:pt x="176" y="81"/>
                </a:cubicBezTo>
                <a:cubicBezTo>
                  <a:pt x="174" y="84"/>
                  <a:pt x="173" y="87"/>
                  <a:pt x="171" y="90"/>
                </a:cubicBezTo>
                <a:cubicBezTo>
                  <a:pt x="168" y="95"/>
                  <a:pt x="165" y="96"/>
                  <a:pt x="160" y="92"/>
                </a:cubicBezTo>
                <a:cubicBezTo>
                  <a:pt x="151" y="85"/>
                  <a:pt x="142" y="86"/>
                  <a:pt x="133" y="91"/>
                </a:cubicBezTo>
                <a:cubicBezTo>
                  <a:pt x="125" y="94"/>
                  <a:pt x="120" y="101"/>
                  <a:pt x="117" y="109"/>
                </a:cubicBezTo>
                <a:cubicBezTo>
                  <a:pt x="115" y="116"/>
                  <a:pt x="117" y="122"/>
                  <a:pt x="124" y="125"/>
                </a:cubicBezTo>
                <a:cubicBezTo>
                  <a:pt x="129" y="127"/>
                  <a:pt x="134" y="128"/>
                  <a:pt x="139" y="129"/>
                </a:cubicBezTo>
                <a:cubicBezTo>
                  <a:pt x="158" y="130"/>
                  <a:pt x="177" y="132"/>
                  <a:pt x="196" y="133"/>
                </a:cubicBezTo>
                <a:close/>
                <a:moveTo>
                  <a:pt x="436" y="242"/>
                </a:moveTo>
                <a:cubicBezTo>
                  <a:pt x="430" y="242"/>
                  <a:pt x="423" y="243"/>
                  <a:pt x="416" y="243"/>
                </a:cubicBezTo>
                <a:cubicBezTo>
                  <a:pt x="377" y="245"/>
                  <a:pt x="339" y="245"/>
                  <a:pt x="301" y="244"/>
                </a:cubicBezTo>
                <a:cubicBezTo>
                  <a:pt x="297" y="244"/>
                  <a:pt x="292" y="243"/>
                  <a:pt x="289" y="242"/>
                </a:cubicBezTo>
                <a:cubicBezTo>
                  <a:pt x="278" y="239"/>
                  <a:pt x="273" y="228"/>
                  <a:pt x="277" y="218"/>
                </a:cubicBezTo>
                <a:cubicBezTo>
                  <a:pt x="279" y="213"/>
                  <a:pt x="283" y="208"/>
                  <a:pt x="288" y="205"/>
                </a:cubicBezTo>
                <a:cubicBezTo>
                  <a:pt x="298" y="200"/>
                  <a:pt x="308" y="196"/>
                  <a:pt x="320" y="201"/>
                </a:cubicBezTo>
                <a:cubicBezTo>
                  <a:pt x="325" y="202"/>
                  <a:pt x="328" y="200"/>
                  <a:pt x="331" y="197"/>
                </a:cubicBezTo>
                <a:cubicBezTo>
                  <a:pt x="346" y="185"/>
                  <a:pt x="363" y="182"/>
                  <a:pt x="381" y="186"/>
                </a:cubicBezTo>
                <a:cubicBezTo>
                  <a:pt x="383" y="187"/>
                  <a:pt x="385" y="187"/>
                  <a:pt x="386" y="188"/>
                </a:cubicBezTo>
                <a:cubicBezTo>
                  <a:pt x="392" y="194"/>
                  <a:pt x="400" y="195"/>
                  <a:pt x="409" y="193"/>
                </a:cubicBezTo>
                <a:cubicBezTo>
                  <a:pt x="417" y="192"/>
                  <a:pt x="424" y="194"/>
                  <a:pt x="430" y="200"/>
                </a:cubicBezTo>
                <a:cubicBezTo>
                  <a:pt x="433" y="204"/>
                  <a:pt x="437" y="205"/>
                  <a:pt x="442" y="205"/>
                </a:cubicBezTo>
                <a:cubicBezTo>
                  <a:pt x="447" y="205"/>
                  <a:pt x="453" y="205"/>
                  <a:pt x="459" y="205"/>
                </a:cubicBezTo>
                <a:cubicBezTo>
                  <a:pt x="466" y="205"/>
                  <a:pt x="472" y="208"/>
                  <a:pt x="478" y="212"/>
                </a:cubicBezTo>
                <a:cubicBezTo>
                  <a:pt x="486" y="217"/>
                  <a:pt x="487" y="224"/>
                  <a:pt x="481" y="231"/>
                </a:cubicBezTo>
                <a:cubicBezTo>
                  <a:pt x="475" y="238"/>
                  <a:pt x="468" y="242"/>
                  <a:pt x="460" y="242"/>
                </a:cubicBezTo>
                <a:cubicBezTo>
                  <a:pt x="452" y="242"/>
                  <a:pt x="445" y="242"/>
                  <a:pt x="436" y="242"/>
                </a:cubicBezTo>
                <a:close/>
                <a:moveTo>
                  <a:pt x="372" y="241"/>
                </a:moveTo>
                <a:cubicBezTo>
                  <a:pt x="398" y="239"/>
                  <a:pt x="425" y="238"/>
                  <a:pt x="452" y="236"/>
                </a:cubicBezTo>
                <a:cubicBezTo>
                  <a:pt x="460" y="236"/>
                  <a:pt x="468" y="234"/>
                  <a:pt x="474" y="227"/>
                </a:cubicBezTo>
                <a:cubicBezTo>
                  <a:pt x="476" y="224"/>
                  <a:pt x="476" y="220"/>
                  <a:pt x="473" y="218"/>
                </a:cubicBezTo>
                <a:cubicBezTo>
                  <a:pt x="469" y="213"/>
                  <a:pt x="464" y="212"/>
                  <a:pt x="458" y="211"/>
                </a:cubicBezTo>
                <a:cubicBezTo>
                  <a:pt x="451" y="211"/>
                  <a:pt x="444" y="212"/>
                  <a:pt x="437" y="212"/>
                </a:cubicBezTo>
                <a:cubicBezTo>
                  <a:pt x="432" y="213"/>
                  <a:pt x="429" y="212"/>
                  <a:pt x="425" y="207"/>
                </a:cubicBezTo>
                <a:cubicBezTo>
                  <a:pt x="417" y="197"/>
                  <a:pt x="411" y="196"/>
                  <a:pt x="399" y="202"/>
                </a:cubicBezTo>
                <a:cubicBezTo>
                  <a:pt x="397" y="203"/>
                  <a:pt x="395" y="204"/>
                  <a:pt x="392" y="205"/>
                </a:cubicBezTo>
                <a:cubicBezTo>
                  <a:pt x="389" y="206"/>
                  <a:pt x="387" y="206"/>
                  <a:pt x="387" y="202"/>
                </a:cubicBezTo>
                <a:cubicBezTo>
                  <a:pt x="386" y="195"/>
                  <a:pt x="381" y="192"/>
                  <a:pt x="374" y="191"/>
                </a:cubicBezTo>
                <a:cubicBezTo>
                  <a:pt x="357" y="187"/>
                  <a:pt x="342" y="194"/>
                  <a:pt x="333" y="209"/>
                </a:cubicBezTo>
                <a:cubicBezTo>
                  <a:pt x="329" y="215"/>
                  <a:pt x="327" y="216"/>
                  <a:pt x="320" y="210"/>
                </a:cubicBezTo>
                <a:cubicBezTo>
                  <a:pt x="318" y="208"/>
                  <a:pt x="316" y="206"/>
                  <a:pt x="313" y="205"/>
                </a:cubicBezTo>
                <a:cubicBezTo>
                  <a:pt x="302" y="202"/>
                  <a:pt x="287" y="210"/>
                  <a:pt x="283" y="220"/>
                </a:cubicBezTo>
                <a:cubicBezTo>
                  <a:pt x="279" y="228"/>
                  <a:pt x="283" y="236"/>
                  <a:pt x="291" y="238"/>
                </a:cubicBezTo>
                <a:cubicBezTo>
                  <a:pt x="293" y="238"/>
                  <a:pt x="294" y="239"/>
                  <a:pt x="296" y="239"/>
                </a:cubicBezTo>
                <a:cubicBezTo>
                  <a:pt x="306" y="239"/>
                  <a:pt x="317" y="240"/>
                  <a:pt x="327" y="240"/>
                </a:cubicBezTo>
                <a:cubicBezTo>
                  <a:pt x="342" y="241"/>
                  <a:pt x="357" y="241"/>
                  <a:pt x="372" y="241"/>
                </a:cubicBezTo>
                <a:close/>
                <a:moveTo>
                  <a:pt x="361" y="110"/>
                </a:moveTo>
                <a:cubicBezTo>
                  <a:pt x="360" y="110"/>
                  <a:pt x="357" y="110"/>
                  <a:pt x="355" y="110"/>
                </a:cubicBezTo>
                <a:cubicBezTo>
                  <a:pt x="340" y="107"/>
                  <a:pt x="331" y="95"/>
                  <a:pt x="332" y="81"/>
                </a:cubicBezTo>
                <a:cubicBezTo>
                  <a:pt x="334" y="61"/>
                  <a:pt x="353" y="48"/>
                  <a:pt x="367" y="48"/>
                </a:cubicBezTo>
                <a:cubicBezTo>
                  <a:pt x="372" y="48"/>
                  <a:pt x="376" y="49"/>
                  <a:pt x="380" y="52"/>
                </a:cubicBezTo>
                <a:cubicBezTo>
                  <a:pt x="391" y="59"/>
                  <a:pt x="396" y="74"/>
                  <a:pt x="393" y="88"/>
                </a:cubicBezTo>
                <a:cubicBezTo>
                  <a:pt x="389" y="102"/>
                  <a:pt x="378" y="110"/>
                  <a:pt x="361" y="110"/>
                </a:cubicBezTo>
                <a:close/>
                <a:moveTo>
                  <a:pt x="592" y="76"/>
                </a:moveTo>
                <a:cubicBezTo>
                  <a:pt x="596" y="72"/>
                  <a:pt x="600" y="67"/>
                  <a:pt x="604" y="63"/>
                </a:cubicBezTo>
                <a:cubicBezTo>
                  <a:pt x="615" y="49"/>
                  <a:pt x="630" y="43"/>
                  <a:pt x="647" y="42"/>
                </a:cubicBezTo>
                <a:cubicBezTo>
                  <a:pt x="650" y="41"/>
                  <a:pt x="654" y="41"/>
                  <a:pt x="657" y="42"/>
                </a:cubicBezTo>
                <a:cubicBezTo>
                  <a:pt x="667" y="44"/>
                  <a:pt x="671" y="47"/>
                  <a:pt x="673" y="58"/>
                </a:cubicBezTo>
                <a:cubicBezTo>
                  <a:pt x="673" y="60"/>
                  <a:pt x="673" y="62"/>
                  <a:pt x="674" y="64"/>
                </a:cubicBezTo>
                <a:cubicBezTo>
                  <a:pt x="674" y="65"/>
                  <a:pt x="676" y="67"/>
                  <a:pt x="678" y="67"/>
                </a:cubicBezTo>
                <a:cubicBezTo>
                  <a:pt x="680" y="67"/>
                  <a:pt x="683" y="66"/>
                  <a:pt x="685" y="66"/>
                </a:cubicBezTo>
                <a:cubicBezTo>
                  <a:pt x="689" y="65"/>
                  <a:pt x="693" y="65"/>
                  <a:pt x="698" y="65"/>
                </a:cubicBezTo>
                <a:cubicBezTo>
                  <a:pt x="704" y="65"/>
                  <a:pt x="710" y="67"/>
                  <a:pt x="712" y="74"/>
                </a:cubicBezTo>
                <a:cubicBezTo>
                  <a:pt x="713" y="80"/>
                  <a:pt x="717" y="82"/>
                  <a:pt x="723" y="84"/>
                </a:cubicBezTo>
                <a:cubicBezTo>
                  <a:pt x="730" y="86"/>
                  <a:pt x="737" y="89"/>
                  <a:pt x="743" y="92"/>
                </a:cubicBezTo>
                <a:cubicBezTo>
                  <a:pt x="754" y="100"/>
                  <a:pt x="752" y="113"/>
                  <a:pt x="740" y="119"/>
                </a:cubicBezTo>
                <a:cubicBezTo>
                  <a:pt x="738" y="120"/>
                  <a:pt x="736" y="121"/>
                  <a:pt x="733" y="122"/>
                </a:cubicBezTo>
                <a:cubicBezTo>
                  <a:pt x="725" y="123"/>
                  <a:pt x="716" y="125"/>
                  <a:pt x="708" y="126"/>
                </a:cubicBezTo>
                <a:cubicBezTo>
                  <a:pt x="699" y="127"/>
                  <a:pt x="690" y="127"/>
                  <a:pt x="680" y="128"/>
                </a:cubicBezTo>
                <a:cubicBezTo>
                  <a:pt x="678" y="128"/>
                  <a:pt x="675" y="128"/>
                  <a:pt x="673" y="128"/>
                </a:cubicBezTo>
                <a:cubicBezTo>
                  <a:pt x="664" y="124"/>
                  <a:pt x="655" y="125"/>
                  <a:pt x="646" y="126"/>
                </a:cubicBezTo>
                <a:cubicBezTo>
                  <a:pt x="626" y="126"/>
                  <a:pt x="606" y="128"/>
                  <a:pt x="585" y="128"/>
                </a:cubicBezTo>
                <a:cubicBezTo>
                  <a:pt x="575" y="128"/>
                  <a:pt x="564" y="126"/>
                  <a:pt x="554" y="125"/>
                </a:cubicBezTo>
                <a:cubicBezTo>
                  <a:pt x="549" y="124"/>
                  <a:pt x="544" y="122"/>
                  <a:pt x="540" y="120"/>
                </a:cubicBezTo>
                <a:cubicBezTo>
                  <a:pt x="530" y="114"/>
                  <a:pt x="526" y="103"/>
                  <a:pt x="528" y="92"/>
                </a:cubicBezTo>
                <a:cubicBezTo>
                  <a:pt x="533" y="70"/>
                  <a:pt x="554" y="62"/>
                  <a:pt x="569" y="62"/>
                </a:cubicBezTo>
                <a:cubicBezTo>
                  <a:pt x="574" y="63"/>
                  <a:pt x="579" y="65"/>
                  <a:pt x="584" y="69"/>
                </a:cubicBezTo>
                <a:cubicBezTo>
                  <a:pt x="586" y="71"/>
                  <a:pt x="589" y="73"/>
                  <a:pt x="592" y="76"/>
                </a:cubicBezTo>
                <a:close/>
                <a:moveTo>
                  <a:pt x="641" y="121"/>
                </a:moveTo>
                <a:cubicBezTo>
                  <a:pt x="641" y="121"/>
                  <a:pt x="641" y="121"/>
                  <a:pt x="641" y="121"/>
                </a:cubicBezTo>
                <a:cubicBezTo>
                  <a:pt x="654" y="121"/>
                  <a:pt x="668" y="121"/>
                  <a:pt x="682" y="121"/>
                </a:cubicBezTo>
                <a:cubicBezTo>
                  <a:pt x="697" y="121"/>
                  <a:pt x="713" y="120"/>
                  <a:pt x="728" y="116"/>
                </a:cubicBezTo>
                <a:cubicBezTo>
                  <a:pt x="731" y="116"/>
                  <a:pt x="733" y="115"/>
                  <a:pt x="735" y="114"/>
                </a:cubicBezTo>
                <a:cubicBezTo>
                  <a:pt x="743" y="111"/>
                  <a:pt x="744" y="103"/>
                  <a:pt x="738" y="98"/>
                </a:cubicBezTo>
                <a:cubicBezTo>
                  <a:pt x="735" y="96"/>
                  <a:pt x="732" y="94"/>
                  <a:pt x="729" y="93"/>
                </a:cubicBezTo>
                <a:cubicBezTo>
                  <a:pt x="724" y="91"/>
                  <a:pt x="720" y="90"/>
                  <a:pt x="715" y="90"/>
                </a:cubicBezTo>
                <a:cubicBezTo>
                  <a:pt x="709" y="89"/>
                  <a:pt x="707" y="87"/>
                  <a:pt x="706" y="81"/>
                </a:cubicBezTo>
                <a:cubicBezTo>
                  <a:pt x="704" y="72"/>
                  <a:pt x="700" y="70"/>
                  <a:pt x="691" y="71"/>
                </a:cubicBezTo>
                <a:cubicBezTo>
                  <a:pt x="688" y="72"/>
                  <a:pt x="686" y="73"/>
                  <a:pt x="683" y="73"/>
                </a:cubicBezTo>
                <a:cubicBezTo>
                  <a:pt x="680" y="74"/>
                  <a:pt x="677" y="76"/>
                  <a:pt x="674" y="77"/>
                </a:cubicBezTo>
                <a:cubicBezTo>
                  <a:pt x="668" y="79"/>
                  <a:pt x="666" y="78"/>
                  <a:pt x="666" y="71"/>
                </a:cubicBezTo>
                <a:cubicBezTo>
                  <a:pt x="666" y="68"/>
                  <a:pt x="666" y="65"/>
                  <a:pt x="666" y="62"/>
                </a:cubicBezTo>
                <a:cubicBezTo>
                  <a:pt x="665" y="51"/>
                  <a:pt x="661" y="47"/>
                  <a:pt x="649" y="47"/>
                </a:cubicBezTo>
                <a:cubicBezTo>
                  <a:pt x="642" y="47"/>
                  <a:pt x="635" y="48"/>
                  <a:pt x="629" y="51"/>
                </a:cubicBezTo>
                <a:cubicBezTo>
                  <a:pt x="616" y="57"/>
                  <a:pt x="608" y="67"/>
                  <a:pt x="601" y="78"/>
                </a:cubicBezTo>
                <a:cubicBezTo>
                  <a:pt x="593" y="90"/>
                  <a:pt x="591" y="90"/>
                  <a:pt x="583" y="79"/>
                </a:cubicBezTo>
                <a:cubicBezTo>
                  <a:pt x="577" y="72"/>
                  <a:pt x="571" y="69"/>
                  <a:pt x="562" y="69"/>
                </a:cubicBezTo>
                <a:cubicBezTo>
                  <a:pt x="550" y="69"/>
                  <a:pt x="536" y="80"/>
                  <a:pt x="533" y="92"/>
                </a:cubicBezTo>
                <a:cubicBezTo>
                  <a:pt x="531" y="101"/>
                  <a:pt x="534" y="110"/>
                  <a:pt x="542" y="115"/>
                </a:cubicBezTo>
                <a:cubicBezTo>
                  <a:pt x="546" y="117"/>
                  <a:pt x="550" y="119"/>
                  <a:pt x="555" y="120"/>
                </a:cubicBezTo>
                <a:cubicBezTo>
                  <a:pt x="563" y="121"/>
                  <a:pt x="572" y="122"/>
                  <a:pt x="580" y="122"/>
                </a:cubicBezTo>
                <a:cubicBezTo>
                  <a:pt x="600" y="123"/>
                  <a:pt x="621" y="122"/>
                  <a:pt x="641" y="121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513878" y="547528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3" name="TextBox 78"/>
          <p:cNvSpPr txBox="1"/>
          <p:nvPr/>
        </p:nvSpPr>
        <p:spPr>
          <a:xfrm>
            <a:off x="2517422" y="5775279"/>
            <a:ext cx="9166578" cy="377411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876101" y="1580621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5" name="TextBox 78"/>
          <p:cNvSpPr txBox="1"/>
          <p:nvPr/>
        </p:nvSpPr>
        <p:spPr>
          <a:xfrm>
            <a:off x="7879645" y="1880612"/>
            <a:ext cx="382236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29523" y="371422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7" name="TextBox 78"/>
          <p:cNvSpPr txBox="1"/>
          <p:nvPr/>
        </p:nvSpPr>
        <p:spPr>
          <a:xfrm>
            <a:off x="6333066" y="4014211"/>
            <a:ext cx="5079999" cy="700576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 descr="图片包含 轮廓&#10;&#10;描述已自动生成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0" r="3572"/>
          <a:stretch>
            <a:fillRect/>
          </a:stretch>
        </p:blipFill>
        <p:spPr>
          <a:xfrm>
            <a:off x="5046342" y="1621593"/>
            <a:ext cx="2314581" cy="2190750"/>
          </a:xfrm>
          <a:prstGeom prst="rect">
            <a:avLst/>
          </a:prstGeom>
        </p:spPr>
      </p:pic>
      <p:pic>
        <p:nvPicPr>
          <p:cNvPr id="28" name="图片 27" descr="图片包含 轮廓&#10;&#10;描述已自动生成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0" r="3572"/>
          <a:stretch>
            <a:fillRect/>
          </a:stretch>
        </p:blipFill>
        <p:spPr>
          <a:xfrm flipH="1">
            <a:off x="7275198" y="2390456"/>
            <a:ext cx="3867156" cy="3660262"/>
          </a:xfrm>
          <a:prstGeom prst="rect">
            <a:avLst/>
          </a:prstGeom>
        </p:spPr>
      </p:pic>
      <p:pic>
        <p:nvPicPr>
          <p:cNvPr id="29" name="图片 28" descr="图片包含 轮廓&#10;&#10;描述已自动生成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0" r="3572"/>
          <a:stretch>
            <a:fillRect/>
          </a:stretch>
        </p:blipFill>
        <p:spPr>
          <a:xfrm flipH="1">
            <a:off x="7603807" y="765711"/>
            <a:ext cx="2314581" cy="2190750"/>
          </a:xfrm>
          <a:prstGeom prst="rect">
            <a:avLst/>
          </a:prstGeom>
        </p:spPr>
      </p:pic>
      <p:sp>
        <p:nvSpPr>
          <p:cNvPr id="30" name="文本框 5"/>
          <p:cNvSpPr txBox="1"/>
          <p:nvPr/>
        </p:nvSpPr>
        <p:spPr>
          <a:xfrm>
            <a:off x="5642672" y="2603204"/>
            <a:ext cx="1121919" cy="460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cs typeface="+mn-ea"/>
                <a:sym typeface="+mn-lt"/>
              </a:rPr>
              <a:t>关键词</a:t>
            </a:r>
          </a:p>
        </p:txBody>
      </p:sp>
      <p:sp>
        <p:nvSpPr>
          <p:cNvPr id="31" name="文本框 6"/>
          <p:cNvSpPr txBox="1"/>
          <p:nvPr/>
        </p:nvSpPr>
        <p:spPr>
          <a:xfrm>
            <a:off x="8129719" y="1691075"/>
            <a:ext cx="1121919" cy="460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cs typeface="+mn-ea"/>
                <a:sym typeface="+mn-lt"/>
              </a:rPr>
              <a:t>关键词</a:t>
            </a:r>
          </a:p>
        </p:txBody>
      </p:sp>
      <p:sp>
        <p:nvSpPr>
          <p:cNvPr id="32" name="文本框 7"/>
          <p:cNvSpPr txBox="1"/>
          <p:nvPr/>
        </p:nvSpPr>
        <p:spPr>
          <a:xfrm>
            <a:off x="8358206" y="3936063"/>
            <a:ext cx="1701140" cy="701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cs typeface="+mn-ea"/>
                <a:sym typeface="+mn-lt"/>
              </a:rPr>
              <a:t>校园金风送爽满怀着喜悦的心情带着美好的。</a:t>
            </a:r>
          </a:p>
        </p:txBody>
      </p:sp>
      <p:pic>
        <p:nvPicPr>
          <p:cNvPr id="33" name="图片 32" descr="图片包含 轮廓&#10;&#10;描述已自动生成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0" r="3572"/>
          <a:stretch>
            <a:fillRect/>
          </a:stretch>
        </p:blipFill>
        <p:spPr>
          <a:xfrm>
            <a:off x="3028584" y="2782842"/>
            <a:ext cx="3867156" cy="3660262"/>
          </a:xfrm>
          <a:prstGeom prst="rect">
            <a:avLst/>
          </a:prstGeom>
        </p:spPr>
      </p:pic>
      <p:sp>
        <p:nvSpPr>
          <p:cNvPr id="34" name="文本框 9"/>
          <p:cNvSpPr txBox="1"/>
          <p:nvPr/>
        </p:nvSpPr>
        <p:spPr>
          <a:xfrm>
            <a:off x="3941532" y="4296726"/>
            <a:ext cx="1701140" cy="701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cs typeface="+mn-ea"/>
                <a:sym typeface="+mn-lt"/>
              </a:rPr>
              <a:t>校园金风送爽满怀着喜悦的心情带着美好的。</a:t>
            </a:r>
          </a:p>
        </p:txBody>
      </p:sp>
      <p:pic>
        <p:nvPicPr>
          <p:cNvPr id="35" name="图片 34" descr="图片包含 轮廓&#10;&#10;描述已自动生成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0" r="3572"/>
          <a:stretch>
            <a:fillRect/>
          </a:stretch>
        </p:blipFill>
        <p:spPr>
          <a:xfrm>
            <a:off x="979568" y="2623571"/>
            <a:ext cx="2049016" cy="1939393"/>
          </a:xfrm>
          <a:prstGeom prst="rect">
            <a:avLst/>
          </a:prstGeom>
        </p:spPr>
      </p:pic>
      <p:sp>
        <p:nvSpPr>
          <p:cNvPr id="36" name="文本框 13"/>
          <p:cNvSpPr txBox="1"/>
          <p:nvPr/>
        </p:nvSpPr>
        <p:spPr>
          <a:xfrm>
            <a:off x="1448098" y="3393213"/>
            <a:ext cx="1121919" cy="460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cs typeface="+mn-ea"/>
                <a:sym typeface="+mn-lt"/>
              </a:rPr>
              <a:t>关键词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1" grpId="0"/>
      <p:bldP spid="31" grpId="1"/>
      <p:bldP spid="32" grpId="0"/>
      <p:bldP spid="32" grpId="1"/>
      <p:bldP spid="34" grpId="0"/>
      <p:bldP spid="34" grpId="1"/>
      <p:bldP spid="36" grpId="0"/>
      <p:bldP spid="36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7"/>
          <p:cNvSpPr/>
          <p:nvPr/>
        </p:nvSpPr>
        <p:spPr>
          <a:xfrm>
            <a:off x="0" y="3238358"/>
            <a:ext cx="12192000" cy="646331"/>
          </a:xfrm>
          <a:custGeom>
            <a:avLst/>
            <a:gdLst>
              <a:gd name="connsiteX0" fmla="*/ 0 w 12306300"/>
              <a:gd name="connsiteY0" fmla="*/ 0 h 609602"/>
              <a:gd name="connsiteX1" fmla="*/ 12306300 w 12306300"/>
              <a:gd name="connsiteY1" fmla="*/ 0 h 609602"/>
              <a:gd name="connsiteX2" fmla="*/ 12306300 w 12306300"/>
              <a:gd name="connsiteY2" fmla="*/ 609602 h 609602"/>
              <a:gd name="connsiteX3" fmla="*/ 0 w 12306300"/>
              <a:gd name="connsiteY3" fmla="*/ 609602 h 609602"/>
              <a:gd name="connsiteX4" fmla="*/ 0 w 12306300"/>
              <a:gd name="connsiteY4" fmla="*/ 0 h 609602"/>
              <a:gd name="connsiteX0-1" fmla="*/ 0 w 12306300"/>
              <a:gd name="connsiteY0-2" fmla="*/ 160866 h 770468"/>
              <a:gd name="connsiteX1-3" fmla="*/ 12306300 w 12306300"/>
              <a:gd name="connsiteY1-4" fmla="*/ 160866 h 770468"/>
              <a:gd name="connsiteX2-5" fmla="*/ 12306300 w 12306300"/>
              <a:gd name="connsiteY2-6" fmla="*/ 770468 h 770468"/>
              <a:gd name="connsiteX3-7" fmla="*/ 0 w 12306300"/>
              <a:gd name="connsiteY3-8" fmla="*/ 770468 h 770468"/>
              <a:gd name="connsiteX4-9" fmla="*/ 0 w 12306300"/>
              <a:gd name="connsiteY4-10" fmla="*/ 160866 h 770468"/>
              <a:gd name="connsiteX0-11" fmla="*/ 0 w 12306300"/>
              <a:gd name="connsiteY0-12" fmla="*/ 160866 h 770468"/>
              <a:gd name="connsiteX1-13" fmla="*/ 12306300 w 12306300"/>
              <a:gd name="connsiteY1-14" fmla="*/ 160866 h 770468"/>
              <a:gd name="connsiteX2-15" fmla="*/ 12306300 w 12306300"/>
              <a:gd name="connsiteY2-16" fmla="*/ 770468 h 770468"/>
              <a:gd name="connsiteX3-17" fmla="*/ 0 w 12306300"/>
              <a:gd name="connsiteY3-18" fmla="*/ 770468 h 770468"/>
              <a:gd name="connsiteX4-19" fmla="*/ 0 w 12306300"/>
              <a:gd name="connsiteY4-20" fmla="*/ 160866 h 77046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2306300" h="770468">
                <a:moveTo>
                  <a:pt x="0" y="160866"/>
                </a:moveTo>
                <a:cubicBezTo>
                  <a:pt x="4197350" y="-201084"/>
                  <a:pt x="8204200" y="160866"/>
                  <a:pt x="12306300" y="160866"/>
                </a:cubicBezTo>
                <a:lnTo>
                  <a:pt x="12306300" y="770468"/>
                </a:lnTo>
                <a:cubicBezTo>
                  <a:pt x="8242300" y="532343"/>
                  <a:pt x="4102100" y="770468"/>
                  <a:pt x="0" y="770468"/>
                </a:cubicBezTo>
                <a:lnTo>
                  <a:pt x="0" y="160866"/>
                </a:lnTo>
                <a:close/>
              </a:path>
            </a:pathLst>
          </a:custGeom>
          <a:solidFill>
            <a:srgbClr val="B23E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04850" y="1889004"/>
            <a:ext cx="2100611" cy="2543175"/>
            <a:chOff x="3743325" y="1609725"/>
            <a:chExt cx="2100611" cy="2543175"/>
          </a:xfrm>
        </p:grpSpPr>
        <p:sp>
          <p:nvSpPr>
            <p:cNvPr id="6" name="矩形 5"/>
            <p:cNvSpPr/>
            <p:nvPr/>
          </p:nvSpPr>
          <p:spPr>
            <a:xfrm>
              <a:off x="3894043" y="2238375"/>
              <a:ext cx="1573307" cy="1914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333" t="39028" r="10557" b="15417"/>
            <a:stretch>
              <a:fillRect/>
            </a:stretch>
          </p:blipFill>
          <p:spPr>
            <a:xfrm>
              <a:off x="3743325" y="1609725"/>
              <a:ext cx="2100611" cy="1257300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3627344" y="1889004"/>
            <a:ext cx="2100611" cy="2543175"/>
            <a:chOff x="3743325" y="1609725"/>
            <a:chExt cx="2100611" cy="2543175"/>
          </a:xfrm>
        </p:grpSpPr>
        <p:sp>
          <p:nvSpPr>
            <p:cNvPr id="9" name="矩形 8"/>
            <p:cNvSpPr/>
            <p:nvPr/>
          </p:nvSpPr>
          <p:spPr>
            <a:xfrm>
              <a:off x="3894043" y="2238375"/>
              <a:ext cx="1573307" cy="1914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333" t="39028" r="10557" b="15417"/>
            <a:stretch>
              <a:fillRect/>
            </a:stretch>
          </p:blipFill>
          <p:spPr>
            <a:xfrm>
              <a:off x="3743325" y="1609725"/>
              <a:ext cx="2100611" cy="1257300"/>
            </a:xfrm>
            <a:prstGeom prst="rect">
              <a:avLst/>
            </a:prstGeom>
          </p:spPr>
        </p:pic>
      </p:grpSp>
      <p:grpSp>
        <p:nvGrpSpPr>
          <p:cNvPr id="11" name="组合 10"/>
          <p:cNvGrpSpPr/>
          <p:nvPr/>
        </p:nvGrpSpPr>
        <p:grpSpPr>
          <a:xfrm>
            <a:off x="6549838" y="1874716"/>
            <a:ext cx="2100611" cy="2543175"/>
            <a:chOff x="3743325" y="1609725"/>
            <a:chExt cx="2100611" cy="2543175"/>
          </a:xfrm>
        </p:grpSpPr>
        <p:sp>
          <p:nvSpPr>
            <p:cNvPr id="12" name="矩形 11"/>
            <p:cNvSpPr/>
            <p:nvPr/>
          </p:nvSpPr>
          <p:spPr>
            <a:xfrm>
              <a:off x="3894043" y="2238375"/>
              <a:ext cx="1573307" cy="1914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333" t="39028" r="10557" b="15417"/>
            <a:stretch>
              <a:fillRect/>
            </a:stretch>
          </p:blipFill>
          <p:spPr>
            <a:xfrm>
              <a:off x="3743325" y="1609725"/>
              <a:ext cx="2100611" cy="1257300"/>
            </a:xfrm>
            <a:prstGeom prst="rect">
              <a:avLst/>
            </a:prstGeom>
          </p:spPr>
        </p:pic>
      </p:grpSp>
      <p:grpSp>
        <p:nvGrpSpPr>
          <p:cNvPr id="14" name="组合 13"/>
          <p:cNvGrpSpPr/>
          <p:nvPr/>
        </p:nvGrpSpPr>
        <p:grpSpPr>
          <a:xfrm>
            <a:off x="9438154" y="1860428"/>
            <a:ext cx="2100611" cy="2543175"/>
            <a:chOff x="3743325" y="1609725"/>
            <a:chExt cx="2100611" cy="2543175"/>
          </a:xfrm>
        </p:grpSpPr>
        <p:sp>
          <p:nvSpPr>
            <p:cNvPr id="15" name="矩形 14"/>
            <p:cNvSpPr/>
            <p:nvPr/>
          </p:nvSpPr>
          <p:spPr>
            <a:xfrm>
              <a:off x="3894043" y="2238375"/>
              <a:ext cx="1573307" cy="1914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333" t="39028" r="10557" b="15417"/>
            <a:stretch>
              <a:fillRect/>
            </a:stretch>
          </p:blipFill>
          <p:spPr>
            <a:xfrm>
              <a:off x="3743325" y="1609725"/>
              <a:ext cx="2100611" cy="1257300"/>
            </a:xfrm>
            <a:prstGeom prst="rect">
              <a:avLst/>
            </a:prstGeom>
          </p:spPr>
        </p:pic>
      </p:grpSp>
      <p:sp>
        <p:nvSpPr>
          <p:cNvPr id="17" name="文本框 18"/>
          <p:cNvSpPr txBox="1"/>
          <p:nvPr/>
        </p:nvSpPr>
        <p:spPr>
          <a:xfrm>
            <a:off x="783785" y="4562332"/>
            <a:ext cx="17168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cs typeface="+mn-ea"/>
                <a:sym typeface="+mn-lt"/>
              </a:rPr>
              <a:t>校园金风送爽满怀着喜悦的心情带着美好的。</a:t>
            </a:r>
          </a:p>
        </p:txBody>
      </p:sp>
      <p:sp>
        <p:nvSpPr>
          <p:cNvPr id="18" name="文本框 19"/>
          <p:cNvSpPr txBox="1"/>
          <p:nvPr/>
        </p:nvSpPr>
        <p:spPr>
          <a:xfrm>
            <a:off x="1210234" y="2922734"/>
            <a:ext cx="8639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i="1" dirty="0">
                <a:cs typeface="+mn-ea"/>
                <a:sym typeface="+mn-lt"/>
              </a:rPr>
              <a:t>1</a:t>
            </a:r>
            <a:endParaRPr lang="zh-CN" altLang="en-US" sz="8000" i="1" dirty="0">
              <a:cs typeface="+mn-ea"/>
              <a:sym typeface="+mn-lt"/>
            </a:endParaRPr>
          </a:p>
        </p:txBody>
      </p:sp>
      <p:sp>
        <p:nvSpPr>
          <p:cNvPr id="19" name="文本框 21"/>
          <p:cNvSpPr txBox="1"/>
          <p:nvPr/>
        </p:nvSpPr>
        <p:spPr>
          <a:xfrm>
            <a:off x="4154648" y="2922734"/>
            <a:ext cx="8639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i="1" dirty="0">
                <a:cs typeface="+mn-ea"/>
                <a:sym typeface="+mn-lt"/>
              </a:rPr>
              <a:t>2</a:t>
            </a:r>
            <a:endParaRPr lang="zh-CN" altLang="en-US" sz="8000" i="1" dirty="0">
              <a:cs typeface="+mn-ea"/>
              <a:sym typeface="+mn-lt"/>
            </a:endParaRPr>
          </a:p>
        </p:txBody>
      </p:sp>
      <p:sp>
        <p:nvSpPr>
          <p:cNvPr id="20" name="文本框 22"/>
          <p:cNvSpPr txBox="1"/>
          <p:nvPr/>
        </p:nvSpPr>
        <p:spPr>
          <a:xfrm>
            <a:off x="7166198" y="2906199"/>
            <a:ext cx="8639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i="1" dirty="0">
                <a:cs typeface="+mn-ea"/>
                <a:sym typeface="+mn-lt"/>
              </a:rPr>
              <a:t>3</a:t>
            </a:r>
            <a:endParaRPr lang="zh-CN" altLang="en-US" sz="8000" i="1" dirty="0">
              <a:cs typeface="+mn-ea"/>
              <a:sym typeface="+mn-lt"/>
            </a:endParaRPr>
          </a:p>
        </p:txBody>
      </p:sp>
      <p:sp>
        <p:nvSpPr>
          <p:cNvPr id="21" name="文本框 23"/>
          <p:cNvSpPr txBox="1"/>
          <p:nvPr/>
        </p:nvSpPr>
        <p:spPr>
          <a:xfrm>
            <a:off x="9943539" y="2906198"/>
            <a:ext cx="8639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i="1" dirty="0">
                <a:cs typeface="+mn-ea"/>
                <a:sym typeface="+mn-lt"/>
              </a:rPr>
              <a:t>4</a:t>
            </a:r>
            <a:endParaRPr lang="zh-CN" altLang="en-US" sz="8000" i="1" dirty="0">
              <a:cs typeface="+mn-ea"/>
              <a:sym typeface="+mn-lt"/>
            </a:endParaRPr>
          </a:p>
        </p:txBody>
      </p:sp>
      <p:sp>
        <p:nvSpPr>
          <p:cNvPr id="22" name="文本框 24"/>
          <p:cNvSpPr txBox="1"/>
          <p:nvPr/>
        </p:nvSpPr>
        <p:spPr>
          <a:xfrm>
            <a:off x="3634498" y="4645330"/>
            <a:ext cx="17168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cs typeface="+mn-ea"/>
                <a:sym typeface="+mn-lt"/>
              </a:rPr>
              <a:t>校园金风送爽满怀着喜悦的心情带着美好的。</a:t>
            </a:r>
          </a:p>
        </p:txBody>
      </p:sp>
      <p:sp>
        <p:nvSpPr>
          <p:cNvPr id="23" name="文本框 25"/>
          <p:cNvSpPr txBox="1"/>
          <p:nvPr/>
        </p:nvSpPr>
        <p:spPr>
          <a:xfrm>
            <a:off x="6686612" y="4631042"/>
            <a:ext cx="17168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cs typeface="+mn-ea"/>
                <a:sym typeface="+mn-lt"/>
              </a:rPr>
              <a:t>校园金风送爽满怀着喜悦的心情带着美好的。</a:t>
            </a:r>
          </a:p>
        </p:txBody>
      </p:sp>
      <p:sp>
        <p:nvSpPr>
          <p:cNvPr id="24" name="文本框 26"/>
          <p:cNvSpPr txBox="1"/>
          <p:nvPr/>
        </p:nvSpPr>
        <p:spPr>
          <a:xfrm>
            <a:off x="9517089" y="4616754"/>
            <a:ext cx="17168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cs typeface="+mn-ea"/>
                <a:sym typeface="+mn-lt"/>
              </a:rPr>
              <a:t>校园金风送爽满怀着喜悦的心情带着美好的。</a:t>
            </a:r>
          </a:p>
        </p:txBody>
      </p:sp>
      <p:sp>
        <p:nvSpPr>
          <p:cNvPr id="25" name="矩形 24"/>
          <p:cNvSpPr/>
          <p:nvPr/>
        </p:nvSpPr>
        <p:spPr>
          <a:xfrm>
            <a:off x="2270375" y="4248009"/>
            <a:ext cx="287431" cy="276224"/>
          </a:xfrm>
          <a:prstGeom prst="rect">
            <a:avLst/>
          </a:prstGeom>
          <a:solidFill>
            <a:srgbClr val="B23E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204014" y="4248009"/>
            <a:ext cx="287431" cy="276224"/>
          </a:xfrm>
          <a:prstGeom prst="rect">
            <a:avLst/>
          </a:prstGeom>
          <a:solidFill>
            <a:srgbClr val="B23E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174724" y="4243246"/>
            <a:ext cx="287431" cy="276224"/>
          </a:xfrm>
          <a:prstGeom prst="rect">
            <a:avLst/>
          </a:prstGeom>
          <a:solidFill>
            <a:srgbClr val="B23E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063040" y="4196989"/>
            <a:ext cx="287431" cy="276224"/>
          </a:xfrm>
          <a:prstGeom prst="rect">
            <a:avLst/>
          </a:prstGeom>
          <a:solidFill>
            <a:srgbClr val="B23E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 bldLvl="0" animBg="1"/>
      <p:bldP spid="25" grpId="1" animBg="1"/>
      <p:bldP spid="26" grpId="0" bldLvl="0" animBg="1"/>
      <p:bldP spid="26" grpId="1" animBg="1"/>
      <p:bldP spid="2" grpId="0" bldLvl="0" animBg="1"/>
      <p:bldP spid="2" grpId="1" animBg="1"/>
      <p:bldP spid="5" grpId="0" bldLvl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 noEditPoints="1"/>
          </p:cNvSpPr>
          <p:nvPr/>
        </p:nvSpPr>
        <p:spPr bwMode="auto">
          <a:xfrm>
            <a:off x="6423380" y="1193211"/>
            <a:ext cx="2370665" cy="2122899"/>
          </a:xfrm>
          <a:custGeom>
            <a:avLst/>
            <a:gdLst>
              <a:gd name="T0" fmla="*/ 344 w 1103"/>
              <a:gd name="T1" fmla="*/ 946 h 985"/>
              <a:gd name="T2" fmla="*/ 9 w 1103"/>
              <a:gd name="T3" fmla="*/ 766 h 985"/>
              <a:gd name="T4" fmla="*/ 66 w 1103"/>
              <a:gd name="T5" fmla="*/ 556 h 985"/>
              <a:gd name="T6" fmla="*/ 54 w 1103"/>
              <a:gd name="T7" fmla="*/ 391 h 985"/>
              <a:gd name="T8" fmla="*/ 435 w 1103"/>
              <a:gd name="T9" fmla="*/ 302 h 985"/>
              <a:gd name="T10" fmla="*/ 943 w 1103"/>
              <a:gd name="T11" fmla="*/ 367 h 985"/>
              <a:gd name="T12" fmla="*/ 1063 w 1103"/>
              <a:gd name="T13" fmla="*/ 527 h 985"/>
              <a:gd name="T14" fmla="*/ 1092 w 1103"/>
              <a:gd name="T15" fmla="*/ 731 h 985"/>
              <a:gd name="T16" fmla="*/ 748 w 1103"/>
              <a:gd name="T17" fmla="*/ 830 h 985"/>
              <a:gd name="T18" fmla="*/ 656 w 1103"/>
              <a:gd name="T19" fmla="*/ 747 h 985"/>
              <a:gd name="T20" fmla="*/ 434 w 1103"/>
              <a:gd name="T21" fmla="*/ 833 h 985"/>
              <a:gd name="T22" fmla="*/ 827 w 1103"/>
              <a:gd name="T23" fmla="*/ 537 h 985"/>
              <a:gd name="T24" fmla="*/ 791 w 1103"/>
              <a:gd name="T25" fmla="*/ 338 h 985"/>
              <a:gd name="T26" fmla="*/ 573 w 1103"/>
              <a:gd name="T27" fmla="*/ 390 h 985"/>
              <a:gd name="T28" fmla="*/ 644 w 1103"/>
              <a:gd name="T29" fmla="*/ 486 h 985"/>
              <a:gd name="T30" fmla="*/ 756 w 1103"/>
              <a:gd name="T31" fmla="*/ 521 h 985"/>
              <a:gd name="T32" fmla="*/ 710 w 1103"/>
              <a:gd name="T33" fmla="*/ 370 h 985"/>
              <a:gd name="T34" fmla="*/ 634 w 1103"/>
              <a:gd name="T35" fmla="*/ 341 h 985"/>
              <a:gd name="T36" fmla="*/ 699 w 1103"/>
              <a:gd name="T37" fmla="*/ 288 h 985"/>
              <a:gd name="T38" fmla="*/ 645 w 1103"/>
              <a:gd name="T39" fmla="*/ 562 h 985"/>
              <a:gd name="T40" fmla="*/ 645 w 1103"/>
              <a:gd name="T41" fmla="*/ 315 h 985"/>
              <a:gd name="T42" fmla="*/ 667 w 1103"/>
              <a:gd name="T43" fmla="*/ 478 h 985"/>
              <a:gd name="T44" fmla="*/ 708 w 1103"/>
              <a:gd name="T45" fmla="*/ 393 h 985"/>
              <a:gd name="T46" fmla="*/ 688 w 1103"/>
              <a:gd name="T47" fmla="*/ 521 h 985"/>
              <a:gd name="T48" fmla="*/ 409 w 1103"/>
              <a:gd name="T49" fmla="*/ 376 h 985"/>
              <a:gd name="T50" fmla="*/ 430 w 1103"/>
              <a:gd name="T51" fmla="*/ 555 h 985"/>
              <a:gd name="T52" fmla="*/ 476 w 1103"/>
              <a:gd name="T53" fmla="*/ 383 h 985"/>
              <a:gd name="T54" fmla="*/ 421 w 1103"/>
              <a:gd name="T55" fmla="*/ 325 h 985"/>
              <a:gd name="T56" fmla="*/ 520 w 1103"/>
              <a:gd name="T57" fmla="*/ 506 h 985"/>
              <a:gd name="T58" fmla="*/ 351 w 1103"/>
              <a:gd name="T59" fmla="*/ 549 h 985"/>
              <a:gd name="T60" fmla="*/ 404 w 1103"/>
              <a:gd name="T61" fmla="*/ 582 h 985"/>
              <a:gd name="T62" fmla="*/ 441 w 1103"/>
              <a:gd name="T63" fmla="*/ 460 h 985"/>
              <a:gd name="T64" fmla="*/ 329 w 1103"/>
              <a:gd name="T65" fmla="*/ 408 h 985"/>
              <a:gd name="T66" fmla="*/ 331 w 1103"/>
              <a:gd name="T67" fmla="*/ 372 h 985"/>
              <a:gd name="T68" fmla="*/ 397 w 1103"/>
              <a:gd name="T69" fmla="*/ 110 h 985"/>
              <a:gd name="T70" fmla="*/ 536 w 1103"/>
              <a:gd name="T71" fmla="*/ 17 h 985"/>
              <a:gd name="T72" fmla="*/ 606 w 1103"/>
              <a:gd name="T73" fmla="*/ 77 h 985"/>
              <a:gd name="T74" fmla="*/ 568 w 1103"/>
              <a:gd name="T75" fmla="*/ 221 h 985"/>
              <a:gd name="T76" fmla="*/ 565 w 1103"/>
              <a:gd name="T77" fmla="*/ 15 h 985"/>
              <a:gd name="T78" fmla="*/ 609 w 1103"/>
              <a:gd name="T79" fmla="*/ 170 h 985"/>
              <a:gd name="T80" fmla="*/ 622 w 1103"/>
              <a:gd name="T81" fmla="*/ 128 h 985"/>
              <a:gd name="T82" fmla="*/ 419 w 1103"/>
              <a:gd name="T83" fmla="*/ 50 h 985"/>
              <a:gd name="T84" fmla="*/ 448 w 1103"/>
              <a:gd name="T85" fmla="*/ 220 h 985"/>
              <a:gd name="T86" fmla="*/ 581 w 1103"/>
              <a:gd name="T87" fmla="*/ 87 h 985"/>
              <a:gd name="T88" fmla="*/ 558 w 1103"/>
              <a:gd name="T89" fmla="*/ 199 h 985"/>
              <a:gd name="T90" fmla="*/ 529 w 1103"/>
              <a:gd name="T91" fmla="*/ 127 h 985"/>
              <a:gd name="T92" fmla="*/ 518 w 1103"/>
              <a:gd name="T93" fmla="*/ 204 h 985"/>
              <a:gd name="T94" fmla="*/ 484 w 1103"/>
              <a:gd name="T95" fmla="*/ 124 h 985"/>
              <a:gd name="T96" fmla="*/ 253 w 1103"/>
              <a:gd name="T97" fmla="*/ 532 h 985"/>
              <a:gd name="T98" fmla="*/ 570 w 1103"/>
              <a:gd name="T99" fmla="*/ 656 h 985"/>
              <a:gd name="T100" fmla="*/ 880 w 1103"/>
              <a:gd name="T101" fmla="*/ 612 h 985"/>
              <a:gd name="T102" fmla="*/ 541 w 1103"/>
              <a:gd name="T103" fmla="*/ 594 h 985"/>
              <a:gd name="T104" fmla="*/ 786 w 1103"/>
              <a:gd name="T105" fmla="*/ 494 h 985"/>
              <a:gd name="T106" fmla="*/ 859 w 1103"/>
              <a:gd name="T107" fmla="*/ 341 h 985"/>
              <a:gd name="T108" fmla="*/ 788 w 1103"/>
              <a:gd name="T109" fmla="*/ 269 h 985"/>
              <a:gd name="T110" fmla="*/ 853 w 1103"/>
              <a:gd name="T111" fmla="*/ 583 h 985"/>
              <a:gd name="T112" fmla="*/ 294 w 1103"/>
              <a:gd name="T113" fmla="*/ 659 h 985"/>
              <a:gd name="T114" fmla="*/ 277 w 1103"/>
              <a:gd name="T115" fmla="*/ 431 h 985"/>
              <a:gd name="T116" fmla="*/ 587 w 1103"/>
              <a:gd name="T117" fmla="*/ 658 h 985"/>
              <a:gd name="T118" fmla="*/ 683 w 1103"/>
              <a:gd name="T119" fmla="*/ 592 h 985"/>
              <a:gd name="T120" fmla="*/ 297 w 1103"/>
              <a:gd name="T121" fmla="*/ 689 h 985"/>
              <a:gd name="T122" fmla="*/ 361 w 1103"/>
              <a:gd name="T123" fmla="*/ 637 h 9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03" h="985">
                <a:moveTo>
                  <a:pt x="402" y="907"/>
                </a:moveTo>
                <a:cubicBezTo>
                  <a:pt x="404" y="886"/>
                  <a:pt x="406" y="860"/>
                  <a:pt x="407" y="834"/>
                </a:cubicBezTo>
                <a:cubicBezTo>
                  <a:pt x="408" y="821"/>
                  <a:pt x="408" y="809"/>
                  <a:pt x="408" y="796"/>
                </a:cubicBezTo>
                <a:cubicBezTo>
                  <a:pt x="408" y="794"/>
                  <a:pt x="408" y="791"/>
                  <a:pt x="408" y="788"/>
                </a:cubicBezTo>
                <a:cubicBezTo>
                  <a:pt x="408" y="782"/>
                  <a:pt x="410" y="780"/>
                  <a:pt x="416" y="782"/>
                </a:cubicBezTo>
                <a:cubicBezTo>
                  <a:pt x="420" y="784"/>
                  <a:pt x="423" y="786"/>
                  <a:pt x="427" y="787"/>
                </a:cubicBezTo>
                <a:cubicBezTo>
                  <a:pt x="434" y="790"/>
                  <a:pt x="441" y="792"/>
                  <a:pt x="448" y="793"/>
                </a:cubicBezTo>
                <a:cubicBezTo>
                  <a:pt x="455" y="795"/>
                  <a:pt x="457" y="793"/>
                  <a:pt x="458" y="786"/>
                </a:cubicBezTo>
                <a:cubicBezTo>
                  <a:pt x="460" y="781"/>
                  <a:pt x="461" y="775"/>
                  <a:pt x="462" y="770"/>
                </a:cubicBezTo>
                <a:cubicBezTo>
                  <a:pt x="464" y="758"/>
                  <a:pt x="467" y="745"/>
                  <a:pt x="469" y="733"/>
                </a:cubicBezTo>
                <a:cubicBezTo>
                  <a:pt x="470" y="726"/>
                  <a:pt x="468" y="724"/>
                  <a:pt x="462" y="724"/>
                </a:cubicBezTo>
                <a:cubicBezTo>
                  <a:pt x="458" y="724"/>
                  <a:pt x="453" y="725"/>
                  <a:pt x="449" y="725"/>
                </a:cubicBezTo>
                <a:cubicBezTo>
                  <a:pt x="425" y="728"/>
                  <a:pt x="400" y="730"/>
                  <a:pt x="375" y="733"/>
                </a:cubicBezTo>
                <a:cubicBezTo>
                  <a:pt x="364" y="734"/>
                  <a:pt x="353" y="735"/>
                  <a:pt x="342" y="737"/>
                </a:cubicBezTo>
                <a:cubicBezTo>
                  <a:pt x="337" y="737"/>
                  <a:pt x="334" y="739"/>
                  <a:pt x="333" y="745"/>
                </a:cubicBezTo>
                <a:cubicBezTo>
                  <a:pt x="331" y="755"/>
                  <a:pt x="328" y="765"/>
                  <a:pt x="327" y="774"/>
                </a:cubicBezTo>
                <a:cubicBezTo>
                  <a:pt x="326" y="779"/>
                  <a:pt x="328" y="781"/>
                  <a:pt x="333" y="781"/>
                </a:cubicBezTo>
                <a:cubicBezTo>
                  <a:pt x="339" y="781"/>
                  <a:pt x="346" y="781"/>
                  <a:pt x="353" y="781"/>
                </a:cubicBezTo>
                <a:cubicBezTo>
                  <a:pt x="361" y="781"/>
                  <a:pt x="363" y="784"/>
                  <a:pt x="362" y="792"/>
                </a:cubicBezTo>
                <a:cubicBezTo>
                  <a:pt x="361" y="800"/>
                  <a:pt x="360" y="808"/>
                  <a:pt x="359" y="815"/>
                </a:cubicBezTo>
                <a:cubicBezTo>
                  <a:pt x="353" y="843"/>
                  <a:pt x="351" y="872"/>
                  <a:pt x="348" y="901"/>
                </a:cubicBezTo>
                <a:cubicBezTo>
                  <a:pt x="347" y="914"/>
                  <a:pt x="346" y="928"/>
                  <a:pt x="345" y="942"/>
                </a:cubicBezTo>
                <a:cubicBezTo>
                  <a:pt x="344" y="943"/>
                  <a:pt x="344" y="945"/>
                  <a:pt x="344" y="946"/>
                </a:cubicBezTo>
                <a:cubicBezTo>
                  <a:pt x="343" y="948"/>
                  <a:pt x="342" y="951"/>
                  <a:pt x="340" y="951"/>
                </a:cubicBezTo>
                <a:cubicBezTo>
                  <a:pt x="337" y="951"/>
                  <a:pt x="336" y="948"/>
                  <a:pt x="336" y="946"/>
                </a:cubicBezTo>
                <a:cubicBezTo>
                  <a:pt x="335" y="934"/>
                  <a:pt x="333" y="922"/>
                  <a:pt x="333" y="910"/>
                </a:cubicBezTo>
                <a:cubicBezTo>
                  <a:pt x="331" y="883"/>
                  <a:pt x="330" y="857"/>
                  <a:pt x="329" y="831"/>
                </a:cubicBezTo>
                <a:cubicBezTo>
                  <a:pt x="329" y="817"/>
                  <a:pt x="328" y="816"/>
                  <a:pt x="315" y="819"/>
                </a:cubicBezTo>
                <a:cubicBezTo>
                  <a:pt x="307" y="821"/>
                  <a:pt x="298" y="824"/>
                  <a:pt x="290" y="825"/>
                </a:cubicBezTo>
                <a:cubicBezTo>
                  <a:pt x="285" y="827"/>
                  <a:pt x="282" y="824"/>
                  <a:pt x="282" y="819"/>
                </a:cubicBezTo>
                <a:cubicBezTo>
                  <a:pt x="283" y="811"/>
                  <a:pt x="284" y="804"/>
                  <a:pt x="285" y="796"/>
                </a:cubicBezTo>
                <a:cubicBezTo>
                  <a:pt x="287" y="781"/>
                  <a:pt x="288" y="766"/>
                  <a:pt x="290" y="751"/>
                </a:cubicBezTo>
                <a:cubicBezTo>
                  <a:pt x="290" y="742"/>
                  <a:pt x="289" y="740"/>
                  <a:pt x="280" y="739"/>
                </a:cubicBezTo>
                <a:cubicBezTo>
                  <a:pt x="269" y="738"/>
                  <a:pt x="257" y="737"/>
                  <a:pt x="247" y="730"/>
                </a:cubicBezTo>
                <a:cubicBezTo>
                  <a:pt x="245" y="729"/>
                  <a:pt x="241" y="730"/>
                  <a:pt x="239" y="731"/>
                </a:cubicBezTo>
                <a:cubicBezTo>
                  <a:pt x="220" y="741"/>
                  <a:pt x="201" y="752"/>
                  <a:pt x="183" y="762"/>
                </a:cubicBezTo>
                <a:cubicBezTo>
                  <a:pt x="180" y="763"/>
                  <a:pt x="178" y="764"/>
                  <a:pt x="176" y="766"/>
                </a:cubicBezTo>
                <a:cubicBezTo>
                  <a:pt x="168" y="771"/>
                  <a:pt x="166" y="770"/>
                  <a:pt x="164" y="761"/>
                </a:cubicBezTo>
                <a:cubicBezTo>
                  <a:pt x="162" y="753"/>
                  <a:pt x="160" y="745"/>
                  <a:pt x="159" y="737"/>
                </a:cubicBezTo>
                <a:cubicBezTo>
                  <a:pt x="158" y="733"/>
                  <a:pt x="157" y="729"/>
                  <a:pt x="156" y="725"/>
                </a:cubicBezTo>
                <a:cubicBezTo>
                  <a:pt x="155" y="722"/>
                  <a:pt x="153" y="720"/>
                  <a:pt x="149" y="721"/>
                </a:cubicBezTo>
                <a:cubicBezTo>
                  <a:pt x="139" y="725"/>
                  <a:pt x="129" y="728"/>
                  <a:pt x="119" y="732"/>
                </a:cubicBezTo>
                <a:cubicBezTo>
                  <a:pt x="85" y="746"/>
                  <a:pt x="50" y="761"/>
                  <a:pt x="15" y="775"/>
                </a:cubicBezTo>
                <a:cubicBezTo>
                  <a:pt x="11" y="777"/>
                  <a:pt x="7" y="778"/>
                  <a:pt x="2" y="775"/>
                </a:cubicBezTo>
                <a:cubicBezTo>
                  <a:pt x="0" y="774"/>
                  <a:pt x="0" y="772"/>
                  <a:pt x="1" y="770"/>
                </a:cubicBezTo>
                <a:cubicBezTo>
                  <a:pt x="4" y="769"/>
                  <a:pt x="7" y="767"/>
                  <a:pt x="9" y="766"/>
                </a:cubicBezTo>
                <a:cubicBezTo>
                  <a:pt x="15" y="764"/>
                  <a:pt x="22" y="761"/>
                  <a:pt x="28" y="759"/>
                </a:cubicBezTo>
                <a:cubicBezTo>
                  <a:pt x="71" y="744"/>
                  <a:pt x="111" y="722"/>
                  <a:pt x="149" y="696"/>
                </a:cubicBezTo>
                <a:cubicBezTo>
                  <a:pt x="153" y="694"/>
                  <a:pt x="158" y="691"/>
                  <a:pt x="162" y="689"/>
                </a:cubicBezTo>
                <a:cubicBezTo>
                  <a:pt x="167" y="686"/>
                  <a:pt x="173" y="688"/>
                  <a:pt x="174" y="694"/>
                </a:cubicBezTo>
                <a:cubicBezTo>
                  <a:pt x="176" y="699"/>
                  <a:pt x="176" y="705"/>
                  <a:pt x="177" y="710"/>
                </a:cubicBezTo>
                <a:cubicBezTo>
                  <a:pt x="178" y="716"/>
                  <a:pt x="179" y="723"/>
                  <a:pt x="181" y="729"/>
                </a:cubicBezTo>
                <a:cubicBezTo>
                  <a:pt x="181" y="732"/>
                  <a:pt x="185" y="733"/>
                  <a:pt x="187" y="731"/>
                </a:cubicBezTo>
                <a:cubicBezTo>
                  <a:pt x="201" y="721"/>
                  <a:pt x="214" y="711"/>
                  <a:pt x="227" y="701"/>
                </a:cubicBezTo>
                <a:cubicBezTo>
                  <a:pt x="231" y="698"/>
                  <a:pt x="232" y="694"/>
                  <a:pt x="231" y="689"/>
                </a:cubicBezTo>
                <a:cubicBezTo>
                  <a:pt x="229" y="681"/>
                  <a:pt x="227" y="672"/>
                  <a:pt x="225" y="664"/>
                </a:cubicBezTo>
                <a:cubicBezTo>
                  <a:pt x="224" y="660"/>
                  <a:pt x="223" y="656"/>
                  <a:pt x="223" y="652"/>
                </a:cubicBezTo>
                <a:cubicBezTo>
                  <a:pt x="223" y="638"/>
                  <a:pt x="219" y="625"/>
                  <a:pt x="217" y="612"/>
                </a:cubicBezTo>
                <a:cubicBezTo>
                  <a:pt x="216" y="608"/>
                  <a:pt x="215" y="605"/>
                  <a:pt x="211" y="603"/>
                </a:cubicBezTo>
                <a:cubicBezTo>
                  <a:pt x="200" y="597"/>
                  <a:pt x="189" y="591"/>
                  <a:pt x="177" y="586"/>
                </a:cubicBezTo>
                <a:cubicBezTo>
                  <a:pt x="173" y="584"/>
                  <a:pt x="170" y="585"/>
                  <a:pt x="168" y="590"/>
                </a:cubicBezTo>
                <a:cubicBezTo>
                  <a:pt x="165" y="595"/>
                  <a:pt x="164" y="600"/>
                  <a:pt x="162" y="605"/>
                </a:cubicBezTo>
                <a:cubicBezTo>
                  <a:pt x="160" y="609"/>
                  <a:pt x="158" y="611"/>
                  <a:pt x="153" y="609"/>
                </a:cubicBezTo>
                <a:cubicBezTo>
                  <a:pt x="153" y="609"/>
                  <a:pt x="153" y="609"/>
                  <a:pt x="152" y="608"/>
                </a:cubicBezTo>
                <a:cubicBezTo>
                  <a:pt x="119" y="593"/>
                  <a:pt x="86" y="577"/>
                  <a:pt x="53" y="562"/>
                </a:cubicBezTo>
                <a:cubicBezTo>
                  <a:pt x="51" y="561"/>
                  <a:pt x="49" y="560"/>
                  <a:pt x="48" y="559"/>
                </a:cubicBezTo>
                <a:cubicBezTo>
                  <a:pt x="47" y="558"/>
                  <a:pt x="46" y="556"/>
                  <a:pt x="45" y="554"/>
                </a:cubicBezTo>
                <a:cubicBezTo>
                  <a:pt x="47" y="553"/>
                  <a:pt x="48" y="552"/>
                  <a:pt x="49" y="553"/>
                </a:cubicBezTo>
                <a:cubicBezTo>
                  <a:pt x="55" y="554"/>
                  <a:pt x="60" y="555"/>
                  <a:pt x="66" y="556"/>
                </a:cubicBezTo>
                <a:cubicBezTo>
                  <a:pt x="79" y="560"/>
                  <a:pt x="93" y="565"/>
                  <a:pt x="106" y="569"/>
                </a:cubicBezTo>
                <a:cubicBezTo>
                  <a:pt x="117" y="572"/>
                  <a:pt x="127" y="576"/>
                  <a:pt x="138" y="578"/>
                </a:cubicBezTo>
                <a:cubicBezTo>
                  <a:pt x="144" y="580"/>
                  <a:pt x="147" y="578"/>
                  <a:pt x="149" y="573"/>
                </a:cubicBezTo>
                <a:cubicBezTo>
                  <a:pt x="151" y="568"/>
                  <a:pt x="152" y="563"/>
                  <a:pt x="154" y="558"/>
                </a:cubicBezTo>
                <a:cubicBezTo>
                  <a:pt x="156" y="553"/>
                  <a:pt x="159" y="552"/>
                  <a:pt x="165" y="554"/>
                </a:cubicBezTo>
                <a:cubicBezTo>
                  <a:pt x="176" y="558"/>
                  <a:pt x="187" y="563"/>
                  <a:pt x="199" y="567"/>
                </a:cubicBezTo>
                <a:cubicBezTo>
                  <a:pt x="201" y="568"/>
                  <a:pt x="202" y="569"/>
                  <a:pt x="204" y="569"/>
                </a:cubicBezTo>
                <a:cubicBezTo>
                  <a:pt x="208" y="571"/>
                  <a:pt x="210" y="570"/>
                  <a:pt x="211" y="566"/>
                </a:cubicBezTo>
                <a:cubicBezTo>
                  <a:pt x="211" y="564"/>
                  <a:pt x="211" y="563"/>
                  <a:pt x="211" y="561"/>
                </a:cubicBezTo>
                <a:cubicBezTo>
                  <a:pt x="210" y="546"/>
                  <a:pt x="209" y="530"/>
                  <a:pt x="208" y="514"/>
                </a:cubicBezTo>
                <a:cubicBezTo>
                  <a:pt x="208" y="510"/>
                  <a:pt x="207" y="506"/>
                  <a:pt x="203" y="502"/>
                </a:cubicBezTo>
                <a:cubicBezTo>
                  <a:pt x="197" y="497"/>
                  <a:pt x="192" y="489"/>
                  <a:pt x="186" y="483"/>
                </a:cubicBezTo>
                <a:cubicBezTo>
                  <a:pt x="182" y="478"/>
                  <a:pt x="177" y="473"/>
                  <a:pt x="173" y="469"/>
                </a:cubicBezTo>
                <a:cubicBezTo>
                  <a:pt x="171" y="467"/>
                  <a:pt x="169" y="467"/>
                  <a:pt x="167" y="467"/>
                </a:cubicBezTo>
                <a:cubicBezTo>
                  <a:pt x="167" y="467"/>
                  <a:pt x="166" y="469"/>
                  <a:pt x="165" y="471"/>
                </a:cubicBezTo>
                <a:cubicBezTo>
                  <a:pt x="165" y="474"/>
                  <a:pt x="165" y="478"/>
                  <a:pt x="164" y="481"/>
                </a:cubicBezTo>
                <a:cubicBezTo>
                  <a:pt x="163" y="483"/>
                  <a:pt x="162" y="486"/>
                  <a:pt x="160" y="487"/>
                </a:cubicBezTo>
                <a:cubicBezTo>
                  <a:pt x="159" y="488"/>
                  <a:pt x="156" y="486"/>
                  <a:pt x="154" y="485"/>
                </a:cubicBezTo>
                <a:cubicBezTo>
                  <a:pt x="151" y="482"/>
                  <a:pt x="149" y="480"/>
                  <a:pt x="147" y="477"/>
                </a:cubicBezTo>
                <a:cubicBezTo>
                  <a:pt x="132" y="459"/>
                  <a:pt x="113" y="444"/>
                  <a:pt x="96" y="429"/>
                </a:cubicBezTo>
                <a:cubicBezTo>
                  <a:pt x="85" y="420"/>
                  <a:pt x="74" y="411"/>
                  <a:pt x="63" y="402"/>
                </a:cubicBezTo>
                <a:cubicBezTo>
                  <a:pt x="60" y="399"/>
                  <a:pt x="57" y="396"/>
                  <a:pt x="54" y="393"/>
                </a:cubicBezTo>
                <a:cubicBezTo>
                  <a:pt x="54" y="393"/>
                  <a:pt x="54" y="391"/>
                  <a:pt x="54" y="391"/>
                </a:cubicBezTo>
                <a:cubicBezTo>
                  <a:pt x="56" y="390"/>
                  <a:pt x="57" y="389"/>
                  <a:pt x="58" y="390"/>
                </a:cubicBezTo>
                <a:cubicBezTo>
                  <a:pt x="69" y="397"/>
                  <a:pt x="79" y="404"/>
                  <a:pt x="89" y="412"/>
                </a:cubicBezTo>
                <a:cubicBezTo>
                  <a:pt x="102" y="420"/>
                  <a:pt x="114" y="429"/>
                  <a:pt x="127" y="437"/>
                </a:cubicBezTo>
                <a:cubicBezTo>
                  <a:pt x="130" y="440"/>
                  <a:pt x="133" y="441"/>
                  <a:pt x="136" y="443"/>
                </a:cubicBezTo>
                <a:cubicBezTo>
                  <a:pt x="144" y="448"/>
                  <a:pt x="146" y="447"/>
                  <a:pt x="149" y="438"/>
                </a:cubicBezTo>
                <a:cubicBezTo>
                  <a:pt x="150" y="432"/>
                  <a:pt x="151" y="426"/>
                  <a:pt x="152" y="420"/>
                </a:cubicBezTo>
                <a:cubicBezTo>
                  <a:pt x="153" y="416"/>
                  <a:pt x="157" y="415"/>
                  <a:pt x="160" y="418"/>
                </a:cubicBezTo>
                <a:cubicBezTo>
                  <a:pt x="163" y="421"/>
                  <a:pt x="165" y="424"/>
                  <a:pt x="168" y="427"/>
                </a:cubicBezTo>
                <a:cubicBezTo>
                  <a:pt x="178" y="437"/>
                  <a:pt x="187" y="446"/>
                  <a:pt x="196" y="455"/>
                </a:cubicBezTo>
                <a:cubicBezTo>
                  <a:pt x="197" y="456"/>
                  <a:pt x="199" y="456"/>
                  <a:pt x="200" y="456"/>
                </a:cubicBezTo>
                <a:cubicBezTo>
                  <a:pt x="201" y="456"/>
                  <a:pt x="202" y="454"/>
                  <a:pt x="201" y="453"/>
                </a:cubicBezTo>
                <a:cubicBezTo>
                  <a:pt x="201" y="445"/>
                  <a:pt x="201" y="437"/>
                  <a:pt x="201" y="429"/>
                </a:cubicBezTo>
                <a:cubicBezTo>
                  <a:pt x="200" y="407"/>
                  <a:pt x="199" y="385"/>
                  <a:pt x="199" y="363"/>
                </a:cubicBezTo>
                <a:cubicBezTo>
                  <a:pt x="199" y="347"/>
                  <a:pt x="201" y="331"/>
                  <a:pt x="202" y="315"/>
                </a:cubicBezTo>
                <a:cubicBezTo>
                  <a:pt x="203" y="312"/>
                  <a:pt x="203" y="309"/>
                  <a:pt x="204" y="306"/>
                </a:cubicBezTo>
                <a:cubicBezTo>
                  <a:pt x="208" y="297"/>
                  <a:pt x="212" y="294"/>
                  <a:pt x="221" y="294"/>
                </a:cubicBezTo>
                <a:cubicBezTo>
                  <a:pt x="229" y="294"/>
                  <a:pt x="236" y="296"/>
                  <a:pt x="242" y="297"/>
                </a:cubicBezTo>
                <a:cubicBezTo>
                  <a:pt x="247" y="298"/>
                  <a:pt x="250" y="297"/>
                  <a:pt x="253" y="293"/>
                </a:cubicBezTo>
                <a:cubicBezTo>
                  <a:pt x="256" y="289"/>
                  <a:pt x="259" y="285"/>
                  <a:pt x="261" y="280"/>
                </a:cubicBezTo>
                <a:cubicBezTo>
                  <a:pt x="267" y="271"/>
                  <a:pt x="273" y="262"/>
                  <a:pt x="281" y="253"/>
                </a:cubicBezTo>
                <a:cubicBezTo>
                  <a:pt x="285" y="248"/>
                  <a:pt x="289" y="246"/>
                  <a:pt x="296" y="249"/>
                </a:cubicBezTo>
                <a:cubicBezTo>
                  <a:pt x="304" y="252"/>
                  <a:pt x="313" y="252"/>
                  <a:pt x="322" y="254"/>
                </a:cubicBezTo>
                <a:cubicBezTo>
                  <a:pt x="362" y="264"/>
                  <a:pt x="400" y="280"/>
                  <a:pt x="435" y="302"/>
                </a:cubicBezTo>
                <a:cubicBezTo>
                  <a:pt x="462" y="318"/>
                  <a:pt x="486" y="337"/>
                  <a:pt x="509" y="360"/>
                </a:cubicBezTo>
                <a:cubicBezTo>
                  <a:pt x="512" y="363"/>
                  <a:pt x="516" y="367"/>
                  <a:pt x="520" y="370"/>
                </a:cubicBezTo>
                <a:cubicBezTo>
                  <a:pt x="523" y="373"/>
                  <a:pt x="524" y="373"/>
                  <a:pt x="527" y="369"/>
                </a:cubicBezTo>
                <a:cubicBezTo>
                  <a:pt x="543" y="348"/>
                  <a:pt x="561" y="330"/>
                  <a:pt x="582" y="315"/>
                </a:cubicBezTo>
                <a:cubicBezTo>
                  <a:pt x="597" y="303"/>
                  <a:pt x="613" y="291"/>
                  <a:pt x="630" y="280"/>
                </a:cubicBezTo>
                <a:cubicBezTo>
                  <a:pt x="642" y="272"/>
                  <a:pt x="656" y="267"/>
                  <a:pt x="669" y="261"/>
                </a:cubicBezTo>
                <a:cubicBezTo>
                  <a:pt x="681" y="256"/>
                  <a:pt x="693" y="252"/>
                  <a:pt x="705" y="248"/>
                </a:cubicBezTo>
                <a:cubicBezTo>
                  <a:pt x="710" y="246"/>
                  <a:pt x="716" y="246"/>
                  <a:pt x="721" y="245"/>
                </a:cubicBezTo>
                <a:cubicBezTo>
                  <a:pt x="731" y="244"/>
                  <a:pt x="741" y="246"/>
                  <a:pt x="750" y="243"/>
                </a:cubicBezTo>
                <a:cubicBezTo>
                  <a:pt x="760" y="239"/>
                  <a:pt x="766" y="243"/>
                  <a:pt x="773" y="248"/>
                </a:cubicBezTo>
                <a:cubicBezTo>
                  <a:pt x="796" y="266"/>
                  <a:pt x="817" y="285"/>
                  <a:pt x="838" y="306"/>
                </a:cubicBezTo>
                <a:cubicBezTo>
                  <a:pt x="839" y="307"/>
                  <a:pt x="841" y="309"/>
                  <a:pt x="842" y="310"/>
                </a:cubicBezTo>
                <a:cubicBezTo>
                  <a:pt x="846" y="314"/>
                  <a:pt x="850" y="316"/>
                  <a:pt x="856" y="314"/>
                </a:cubicBezTo>
                <a:cubicBezTo>
                  <a:pt x="862" y="312"/>
                  <a:pt x="868" y="311"/>
                  <a:pt x="875" y="310"/>
                </a:cubicBezTo>
                <a:cubicBezTo>
                  <a:pt x="881" y="309"/>
                  <a:pt x="887" y="309"/>
                  <a:pt x="893" y="313"/>
                </a:cubicBezTo>
                <a:cubicBezTo>
                  <a:pt x="901" y="317"/>
                  <a:pt x="905" y="324"/>
                  <a:pt x="906" y="333"/>
                </a:cubicBezTo>
                <a:cubicBezTo>
                  <a:pt x="907" y="347"/>
                  <a:pt x="909" y="362"/>
                  <a:pt x="910" y="376"/>
                </a:cubicBezTo>
                <a:cubicBezTo>
                  <a:pt x="910" y="378"/>
                  <a:pt x="911" y="380"/>
                  <a:pt x="912" y="382"/>
                </a:cubicBezTo>
                <a:cubicBezTo>
                  <a:pt x="912" y="382"/>
                  <a:pt x="914" y="382"/>
                  <a:pt x="914" y="382"/>
                </a:cubicBezTo>
                <a:cubicBezTo>
                  <a:pt x="915" y="381"/>
                  <a:pt x="916" y="379"/>
                  <a:pt x="916" y="378"/>
                </a:cubicBezTo>
                <a:cubicBezTo>
                  <a:pt x="919" y="372"/>
                  <a:pt x="921" y="367"/>
                  <a:pt x="923" y="361"/>
                </a:cubicBezTo>
                <a:cubicBezTo>
                  <a:pt x="927" y="353"/>
                  <a:pt x="931" y="352"/>
                  <a:pt x="936" y="358"/>
                </a:cubicBezTo>
                <a:cubicBezTo>
                  <a:pt x="939" y="361"/>
                  <a:pt x="941" y="364"/>
                  <a:pt x="943" y="367"/>
                </a:cubicBezTo>
                <a:cubicBezTo>
                  <a:pt x="947" y="371"/>
                  <a:pt x="950" y="371"/>
                  <a:pt x="953" y="366"/>
                </a:cubicBezTo>
                <a:cubicBezTo>
                  <a:pt x="962" y="347"/>
                  <a:pt x="972" y="329"/>
                  <a:pt x="982" y="311"/>
                </a:cubicBezTo>
                <a:cubicBezTo>
                  <a:pt x="989" y="296"/>
                  <a:pt x="997" y="282"/>
                  <a:pt x="1004" y="268"/>
                </a:cubicBezTo>
                <a:cubicBezTo>
                  <a:pt x="1005" y="265"/>
                  <a:pt x="1007" y="262"/>
                  <a:pt x="1011" y="262"/>
                </a:cubicBezTo>
                <a:cubicBezTo>
                  <a:pt x="1013" y="262"/>
                  <a:pt x="1014" y="266"/>
                  <a:pt x="1012" y="271"/>
                </a:cubicBezTo>
                <a:cubicBezTo>
                  <a:pt x="1010" y="275"/>
                  <a:pt x="1009" y="280"/>
                  <a:pt x="1007" y="284"/>
                </a:cubicBezTo>
                <a:cubicBezTo>
                  <a:pt x="985" y="324"/>
                  <a:pt x="971" y="368"/>
                  <a:pt x="959" y="412"/>
                </a:cubicBezTo>
                <a:cubicBezTo>
                  <a:pt x="957" y="417"/>
                  <a:pt x="956" y="422"/>
                  <a:pt x="954" y="428"/>
                </a:cubicBezTo>
                <a:cubicBezTo>
                  <a:pt x="953" y="431"/>
                  <a:pt x="949" y="431"/>
                  <a:pt x="947" y="429"/>
                </a:cubicBezTo>
                <a:cubicBezTo>
                  <a:pt x="945" y="426"/>
                  <a:pt x="943" y="423"/>
                  <a:pt x="941" y="420"/>
                </a:cubicBezTo>
                <a:cubicBezTo>
                  <a:pt x="940" y="417"/>
                  <a:pt x="938" y="413"/>
                  <a:pt x="937" y="410"/>
                </a:cubicBezTo>
                <a:cubicBezTo>
                  <a:pt x="936" y="409"/>
                  <a:pt x="934" y="407"/>
                  <a:pt x="932" y="407"/>
                </a:cubicBezTo>
                <a:cubicBezTo>
                  <a:pt x="931" y="407"/>
                  <a:pt x="929" y="409"/>
                  <a:pt x="928" y="411"/>
                </a:cubicBezTo>
                <a:cubicBezTo>
                  <a:pt x="924" y="423"/>
                  <a:pt x="920" y="436"/>
                  <a:pt x="917" y="449"/>
                </a:cubicBezTo>
                <a:cubicBezTo>
                  <a:pt x="916" y="453"/>
                  <a:pt x="916" y="459"/>
                  <a:pt x="917" y="464"/>
                </a:cubicBezTo>
                <a:cubicBezTo>
                  <a:pt x="918" y="482"/>
                  <a:pt x="920" y="501"/>
                  <a:pt x="922" y="520"/>
                </a:cubicBezTo>
                <a:cubicBezTo>
                  <a:pt x="923" y="525"/>
                  <a:pt x="925" y="526"/>
                  <a:pt x="929" y="525"/>
                </a:cubicBezTo>
                <a:cubicBezTo>
                  <a:pt x="947" y="520"/>
                  <a:pt x="965" y="515"/>
                  <a:pt x="982" y="511"/>
                </a:cubicBezTo>
                <a:cubicBezTo>
                  <a:pt x="985" y="510"/>
                  <a:pt x="987" y="509"/>
                  <a:pt x="990" y="509"/>
                </a:cubicBezTo>
                <a:cubicBezTo>
                  <a:pt x="994" y="507"/>
                  <a:pt x="997" y="509"/>
                  <a:pt x="996" y="514"/>
                </a:cubicBezTo>
                <a:cubicBezTo>
                  <a:pt x="995" y="519"/>
                  <a:pt x="993" y="525"/>
                  <a:pt x="992" y="530"/>
                </a:cubicBezTo>
                <a:cubicBezTo>
                  <a:pt x="991" y="537"/>
                  <a:pt x="992" y="539"/>
                  <a:pt x="999" y="538"/>
                </a:cubicBezTo>
                <a:cubicBezTo>
                  <a:pt x="1020" y="534"/>
                  <a:pt x="1042" y="531"/>
                  <a:pt x="1063" y="527"/>
                </a:cubicBezTo>
                <a:cubicBezTo>
                  <a:pt x="1072" y="526"/>
                  <a:pt x="1080" y="524"/>
                  <a:pt x="1089" y="523"/>
                </a:cubicBezTo>
                <a:cubicBezTo>
                  <a:pt x="1090" y="523"/>
                  <a:pt x="1092" y="523"/>
                  <a:pt x="1093" y="523"/>
                </a:cubicBezTo>
                <a:cubicBezTo>
                  <a:pt x="1094" y="524"/>
                  <a:pt x="1094" y="526"/>
                  <a:pt x="1094" y="526"/>
                </a:cubicBezTo>
                <a:cubicBezTo>
                  <a:pt x="1090" y="528"/>
                  <a:pt x="1087" y="530"/>
                  <a:pt x="1083" y="531"/>
                </a:cubicBezTo>
                <a:cubicBezTo>
                  <a:pt x="1049" y="541"/>
                  <a:pt x="1015" y="551"/>
                  <a:pt x="981" y="561"/>
                </a:cubicBezTo>
                <a:cubicBezTo>
                  <a:pt x="979" y="562"/>
                  <a:pt x="977" y="562"/>
                  <a:pt x="975" y="562"/>
                </a:cubicBezTo>
                <a:cubicBezTo>
                  <a:pt x="973" y="563"/>
                  <a:pt x="970" y="560"/>
                  <a:pt x="970" y="558"/>
                </a:cubicBezTo>
                <a:cubicBezTo>
                  <a:pt x="970" y="553"/>
                  <a:pt x="971" y="548"/>
                  <a:pt x="971" y="543"/>
                </a:cubicBezTo>
                <a:cubicBezTo>
                  <a:pt x="971" y="538"/>
                  <a:pt x="969" y="536"/>
                  <a:pt x="965" y="537"/>
                </a:cubicBezTo>
                <a:cubicBezTo>
                  <a:pt x="953" y="542"/>
                  <a:pt x="941" y="548"/>
                  <a:pt x="929" y="553"/>
                </a:cubicBezTo>
                <a:cubicBezTo>
                  <a:pt x="927" y="554"/>
                  <a:pt x="926" y="556"/>
                  <a:pt x="926" y="558"/>
                </a:cubicBezTo>
                <a:cubicBezTo>
                  <a:pt x="925" y="561"/>
                  <a:pt x="926" y="565"/>
                  <a:pt x="926" y="568"/>
                </a:cubicBezTo>
                <a:cubicBezTo>
                  <a:pt x="928" y="587"/>
                  <a:pt x="926" y="606"/>
                  <a:pt x="923" y="624"/>
                </a:cubicBezTo>
                <a:cubicBezTo>
                  <a:pt x="922" y="628"/>
                  <a:pt x="920" y="632"/>
                  <a:pt x="918" y="635"/>
                </a:cubicBezTo>
                <a:cubicBezTo>
                  <a:pt x="917" y="639"/>
                  <a:pt x="918" y="641"/>
                  <a:pt x="920" y="644"/>
                </a:cubicBezTo>
                <a:cubicBezTo>
                  <a:pt x="929" y="651"/>
                  <a:pt x="937" y="658"/>
                  <a:pt x="946" y="665"/>
                </a:cubicBezTo>
                <a:cubicBezTo>
                  <a:pt x="949" y="668"/>
                  <a:pt x="951" y="667"/>
                  <a:pt x="953" y="664"/>
                </a:cubicBezTo>
                <a:cubicBezTo>
                  <a:pt x="955" y="659"/>
                  <a:pt x="957" y="654"/>
                  <a:pt x="959" y="650"/>
                </a:cubicBezTo>
                <a:cubicBezTo>
                  <a:pt x="960" y="646"/>
                  <a:pt x="961" y="643"/>
                  <a:pt x="963" y="640"/>
                </a:cubicBezTo>
                <a:cubicBezTo>
                  <a:pt x="965" y="635"/>
                  <a:pt x="970" y="634"/>
                  <a:pt x="974" y="637"/>
                </a:cubicBezTo>
                <a:cubicBezTo>
                  <a:pt x="977" y="639"/>
                  <a:pt x="979" y="641"/>
                  <a:pt x="981" y="643"/>
                </a:cubicBezTo>
                <a:cubicBezTo>
                  <a:pt x="1000" y="658"/>
                  <a:pt x="1018" y="675"/>
                  <a:pt x="1037" y="690"/>
                </a:cubicBezTo>
                <a:cubicBezTo>
                  <a:pt x="1055" y="704"/>
                  <a:pt x="1073" y="717"/>
                  <a:pt x="1092" y="731"/>
                </a:cubicBezTo>
                <a:cubicBezTo>
                  <a:pt x="1095" y="733"/>
                  <a:pt x="1099" y="736"/>
                  <a:pt x="1102" y="739"/>
                </a:cubicBezTo>
                <a:cubicBezTo>
                  <a:pt x="1103" y="740"/>
                  <a:pt x="1103" y="742"/>
                  <a:pt x="1103" y="743"/>
                </a:cubicBezTo>
                <a:cubicBezTo>
                  <a:pt x="1102" y="743"/>
                  <a:pt x="1100" y="744"/>
                  <a:pt x="1099" y="744"/>
                </a:cubicBezTo>
                <a:cubicBezTo>
                  <a:pt x="1096" y="742"/>
                  <a:pt x="1092" y="741"/>
                  <a:pt x="1090" y="739"/>
                </a:cubicBezTo>
                <a:cubicBezTo>
                  <a:pt x="1071" y="727"/>
                  <a:pt x="1052" y="715"/>
                  <a:pt x="1033" y="703"/>
                </a:cubicBezTo>
                <a:cubicBezTo>
                  <a:pt x="1020" y="694"/>
                  <a:pt x="1007" y="686"/>
                  <a:pt x="993" y="677"/>
                </a:cubicBezTo>
                <a:cubicBezTo>
                  <a:pt x="992" y="677"/>
                  <a:pt x="991" y="676"/>
                  <a:pt x="989" y="675"/>
                </a:cubicBezTo>
                <a:cubicBezTo>
                  <a:pt x="985" y="673"/>
                  <a:pt x="982" y="674"/>
                  <a:pt x="981" y="678"/>
                </a:cubicBezTo>
                <a:cubicBezTo>
                  <a:pt x="978" y="686"/>
                  <a:pt x="976" y="694"/>
                  <a:pt x="974" y="702"/>
                </a:cubicBezTo>
                <a:cubicBezTo>
                  <a:pt x="973" y="704"/>
                  <a:pt x="973" y="707"/>
                  <a:pt x="971" y="709"/>
                </a:cubicBezTo>
                <a:cubicBezTo>
                  <a:pt x="970" y="711"/>
                  <a:pt x="968" y="712"/>
                  <a:pt x="965" y="711"/>
                </a:cubicBezTo>
                <a:cubicBezTo>
                  <a:pt x="964" y="710"/>
                  <a:pt x="963" y="710"/>
                  <a:pt x="962" y="709"/>
                </a:cubicBezTo>
                <a:cubicBezTo>
                  <a:pt x="943" y="695"/>
                  <a:pt x="923" y="682"/>
                  <a:pt x="904" y="668"/>
                </a:cubicBezTo>
                <a:cubicBezTo>
                  <a:pt x="899" y="664"/>
                  <a:pt x="894" y="663"/>
                  <a:pt x="887" y="664"/>
                </a:cubicBezTo>
                <a:cubicBezTo>
                  <a:pt x="874" y="666"/>
                  <a:pt x="860" y="668"/>
                  <a:pt x="847" y="670"/>
                </a:cubicBezTo>
                <a:cubicBezTo>
                  <a:pt x="842" y="670"/>
                  <a:pt x="839" y="673"/>
                  <a:pt x="838" y="677"/>
                </a:cubicBezTo>
                <a:cubicBezTo>
                  <a:pt x="834" y="688"/>
                  <a:pt x="829" y="700"/>
                  <a:pt x="826" y="711"/>
                </a:cubicBezTo>
                <a:cubicBezTo>
                  <a:pt x="821" y="727"/>
                  <a:pt x="814" y="742"/>
                  <a:pt x="811" y="759"/>
                </a:cubicBezTo>
                <a:cubicBezTo>
                  <a:pt x="811" y="763"/>
                  <a:pt x="808" y="764"/>
                  <a:pt x="805" y="764"/>
                </a:cubicBezTo>
                <a:cubicBezTo>
                  <a:pt x="798" y="762"/>
                  <a:pt x="791" y="760"/>
                  <a:pt x="784" y="759"/>
                </a:cubicBezTo>
                <a:cubicBezTo>
                  <a:pt x="782" y="758"/>
                  <a:pt x="779" y="760"/>
                  <a:pt x="778" y="761"/>
                </a:cubicBezTo>
                <a:cubicBezTo>
                  <a:pt x="775" y="765"/>
                  <a:pt x="772" y="770"/>
                  <a:pt x="770" y="775"/>
                </a:cubicBezTo>
                <a:cubicBezTo>
                  <a:pt x="763" y="793"/>
                  <a:pt x="756" y="811"/>
                  <a:pt x="748" y="830"/>
                </a:cubicBezTo>
                <a:cubicBezTo>
                  <a:pt x="744" y="839"/>
                  <a:pt x="740" y="849"/>
                  <a:pt x="735" y="859"/>
                </a:cubicBezTo>
                <a:cubicBezTo>
                  <a:pt x="735" y="859"/>
                  <a:pt x="733" y="860"/>
                  <a:pt x="733" y="860"/>
                </a:cubicBezTo>
                <a:cubicBezTo>
                  <a:pt x="732" y="859"/>
                  <a:pt x="730" y="858"/>
                  <a:pt x="730" y="857"/>
                </a:cubicBezTo>
                <a:cubicBezTo>
                  <a:pt x="730" y="852"/>
                  <a:pt x="730" y="847"/>
                  <a:pt x="732" y="842"/>
                </a:cubicBezTo>
                <a:cubicBezTo>
                  <a:pt x="734" y="833"/>
                  <a:pt x="737" y="824"/>
                  <a:pt x="739" y="814"/>
                </a:cubicBezTo>
                <a:cubicBezTo>
                  <a:pt x="748" y="788"/>
                  <a:pt x="755" y="761"/>
                  <a:pt x="760" y="733"/>
                </a:cubicBezTo>
                <a:cubicBezTo>
                  <a:pt x="762" y="724"/>
                  <a:pt x="765" y="721"/>
                  <a:pt x="776" y="726"/>
                </a:cubicBezTo>
                <a:cubicBezTo>
                  <a:pt x="779" y="727"/>
                  <a:pt x="782" y="729"/>
                  <a:pt x="784" y="730"/>
                </a:cubicBezTo>
                <a:cubicBezTo>
                  <a:pt x="792" y="734"/>
                  <a:pt x="794" y="734"/>
                  <a:pt x="796" y="726"/>
                </a:cubicBezTo>
                <a:cubicBezTo>
                  <a:pt x="800" y="711"/>
                  <a:pt x="803" y="696"/>
                  <a:pt x="807" y="681"/>
                </a:cubicBezTo>
                <a:cubicBezTo>
                  <a:pt x="808" y="677"/>
                  <a:pt x="805" y="675"/>
                  <a:pt x="801" y="675"/>
                </a:cubicBezTo>
                <a:cubicBezTo>
                  <a:pt x="795" y="675"/>
                  <a:pt x="789" y="676"/>
                  <a:pt x="782" y="676"/>
                </a:cubicBezTo>
                <a:cubicBezTo>
                  <a:pt x="768" y="678"/>
                  <a:pt x="753" y="679"/>
                  <a:pt x="739" y="681"/>
                </a:cubicBezTo>
                <a:cubicBezTo>
                  <a:pt x="726" y="682"/>
                  <a:pt x="713" y="683"/>
                  <a:pt x="701" y="685"/>
                </a:cubicBezTo>
                <a:cubicBezTo>
                  <a:pt x="671" y="689"/>
                  <a:pt x="642" y="694"/>
                  <a:pt x="612" y="699"/>
                </a:cubicBezTo>
                <a:cubicBezTo>
                  <a:pt x="606" y="700"/>
                  <a:pt x="600" y="703"/>
                  <a:pt x="594" y="706"/>
                </a:cubicBezTo>
                <a:cubicBezTo>
                  <a:pt x="591" y="708"/>
                  <a:pt x="589" y="711"/>
                  <a:pt x="591" y="715"/>
                </a:cubicBezTo>
                <a:cubicBezTo>
                  <a:pt x="595" y="729"/>
                  <a:pt x="598" y="742"/>
                  <a:pt x="602" y="756"/>
                </a:cubicBezTo>
                <a:cubicBezTo>
                  <a:pt x="604" y="760"/>
                  <a:pt x="607" y="761"/>
                  <a:pt x="611" y="759"/>
                </a:cubicBezTo>
                <a:cubicBezTo>
                  <a:pt x="614" y="758"/>
                  <a:pt x="617" y="756"/>
                  <a:pt x="620" y="754"/>
                </a:cubicBezTo>
                <a:cubicBezTo>
                  <a:pt x="627" y="748"/>
                  <a:pt x="635" y="742"/>
                  <a:pt x="643" y="737"/>
                </a:cubicBezTo>
                <a:cubicBezTo>
                  <a:pt x="645" y="734"/>
                  <a:pt x="649" y="735"/>
                  <a:pt x="651" y="738"/>
                </a:cubicBezTo>
                <a:cubicBezTo>
                  <a:pt x="653" y="740"/>
                  <a:pt x="655" y="743"/>
                  <a:pt x="656" y="747"/>
                </a:cubicBezTo>
                <a:cubicBezTo>
                  <a:pt x="661" y="761"/>
                  <a:pt x="666" y="775"/>
                  <a:pt x="670" y="788"/>
                </a:cubicBezTo>
                <a:cubicBezTo>
                  <a:pt x="675" y="801"/>
                  <a:pt x="678" y="815"/>
                  <a:pt x="683" y="827"/>
                </a:cubicBezTo>
                <a:cubicBezTo>
                  <a:pt x="693" y="855"/>
                  <a:pt x="703" y="883"/>
                  <a:pt x="714" y="910"/>
                </a:cubicBezTo>
                <a:cubicBezTo>
                  <a:pt x="714" y="912"/>
                  <a:pt x="715" y="914"/>
                  <a:pt x="715" y="916"/>
                </a:cubicBezTo>
                <a:cubicBezTo>
                  <a:pt x="715" y="917"/>
                  <a:pt x="713" y="917"/>
                  <a:pt x="713" y="918"/>
                </a:cubicBezTo>
                <a:cubicBezTo>
                  <a:pt x="712" y="918"/>
                  <a:pt x="712" y="918"/>
                  <a:pt x="711" y="918"/>
                </a:cubicBezTo>
                <a:cubicBezTo>
                  <a:pt x="710" y="916"/>
                  <a:pt x="707" y="914"/>
                  <a:pt x="706" y="912"/>
                </a:cubicBezTo>
                <a:cubicBezTo>
                  <a:pt x="698" y="898"/>
                  <a:pt x="690" y="884"/>
                  <a:pt x="682" y="870"/>
                </a:cubicBezTo>
                <a:cubicBezTo>
                  <a:pt x="672" y="849"/>
                  <a:pt x="662" y="827"/>
                  <a:pt x="652" y="805"/>
                </a:cubicBezTo>
                <a:cubicBezTo>
                  <a:pt x="651" y="804"/>
                  <a:pt x="651" y="803"/>
                  <a:pt x="651" y="803"/>
                </a:cubicBezTo>
                <a:cubicBezTo>
                  <a:pt x="640" y="781"/>
                  <a:pt x="641" y="781"/>
                  <a:pt x="623" y="797"/>
                </a:cubicBezTo>
                <a:cubicBezTo>
                  <a:pt x="616" y="802"/>
                  <a:pt x="610" y="808"/>
                  <a:pt x="603" y="813"/>
                </a:cubicBezTo>
                <a:cubicBezTo>
                  <a:pt x="601" y="815"/>
                  <a:pt x="598" y="815"/>
                  <a:pt x="595" y="812"/>
                </a:cubicBezTo>
                <a:cubicBezTo>
                  <a:pt x="594" y="809"/>
                  <a:pt x="592" y="807"/>
                  <a:pt x="591" y="804"/>
                </a:cubicBezTo>
                <a:cubicBezTo>
                  <a:pt x="578" y="779"/>
                  <a:pt x="564" y="755"/>
                  <a:pt x="551" y="730"/>
                </a:cubicBezTo>
                <a:cubicBezTo>
                  <a:pt x="542" y="713"/>
                  <a:pt x="542" y="713"/>
                  <a:pt x="523" y="718"/>
                </a:cubicBezTo>
                <a:cubicBezTo>
                  <a:pt x="517" y="719"/>
                  <a:pt x="510" y="719"/>
                  <a:pt x="506" y="723"/>
                </a:cubicBezTo>
                <a:cubicBezTo>
                  <a:pt x="502" y="727"/>
                  <a:pt x="501" y="734"/>
                  <a:pt x="500" y="740"/>
                </a:cubicBezTo>
                <a:cubicBezTo>
                  <a:pt x="492" y="764"/>
                  <a:pt x="485" y="788"/>
                  <a:pt x="477" y="812"/>
                </a:cubicBezTo>
                <a:cubicBezTo>
                  <a:pt x="476" y="818"/>
                  <a:pt x="474" y="823"/>
                  <a:pt x="472" y="828"/>
                </a:cubicBezTo>
                <a:cubicBezTo>
                  <a:pt x="467" y="838"/>
                  <a:pt x="466" y="839"/>
                  <a:pt x="456" y="834"/>
                </a:cubicBezTo>
                <a:cubicBezTo>
                  <a:pt x="451" y="832"/>
                  <a:pt x="447" y="830"/>
                  <a:pt x="442" y="828"/>
                </a:cubicBezTo>
                <a:cubicBezTo>
                  <a:pt x="437" y="826"/>
                  <a:pt x="435" y="827"/>
                  <a:pt x="434" y="833"/>
                </a:cubicBezTo>
                <a:cubicBezTo>
                  <a:pt x="429" y="855"/>
                  <a:pt x="425" y="877"/>
                  <a:pt x="421" y="900"/>
                </a:cubicBezTo>
                <a:cubicBezTo>
                  <a:pt x="417" y="925"/>
                  <a:pt x="411" y="949"/>
                  <a:pt x="409" y="975"/>
                </a:cubicBezTo>
                <a:cubicBezTo>
                  <a:pt x="409" y="978"/>
                  <a:pt x="407" y="981"/>
                  <a:pt x="406" y="983"/>
                </a:cubicBezTo>
                <a:cubicBezTo>
                  <a:pt x="406" y="984"/>
                  <a:pt x="405" y="985"/>
                  <a:pt x="404" y="985"/>
                </a:cubicBezTo>
                <a:cubicBezTo>
                  <a:pt x="403" y="984"/>
                  <a:pt x="402" y="983"/>
                  <a:pt x="402" y="983"/>
                </a:cubicBezTo>
                <a:cubicBezTo>
                  <a:pt x="401" y="980"/>
                  <a:pt x="401" y="978"/>
                  <a:pt x="401" y="975"/>
                </a:cubicBezTo>
                <a:cubicBezTo>
                  <a:pt x="401" y="954"/>
                  <a:pt x="402" y="933"/>
                  <a:pt x="402" y="907"/>
                </a:cubicBezTo>
                <a:close/>
                <a:moveTo>
                  <a:pt x="603" y="651"/>
                </a:moveTo>
                <a:cubicBezTo>
                  <a:pt x="604" y="647"/>
                  <a:pt x="607" y="647"/>
                  <a:pt x="609" y="646"/>
                </a:cubicBezTo>
                <a:cubicBezTo>
                  <a:pt x="633" y="638"/>
                  <a:pt x="657" y="630"/>
                  <a:pt x="681" y="622"/>
                </a:cubicBezTo>
                <a:cubicBezTo>
                  <a:pt x="689" y="620"/>
                  <a:pt x="697" y="617"/>
                  <a:pt x="704" y="616"/>
                </a:cubicBezTo>
                <a:cubicBezTo>
                  <a:pt x="714" y="613"/>
                  <a:pt x="724" y="611"/>
                  <a:pt x="734" y="609"/>
                </a:cubicBezTo>
                <a:cubicBezTo>
                  <a:pt x="749" y="607"/>
                  <a:pt x="764" y="606"/>
                  <a:pt x="779" y="605"/>
                </a:cubicBezTo>
                <a:cubicBezTo>
                  <a:pt x="781" y="605"/>
                  <a:pt x="782" y="607"/>
                  <a:pt x="784" y="608"/>
                </a:cubicBezTo>
                <a:cubicBezTo>
                  <a:pt x="782" y="609"/>
                  <a:pt x="781" y="611"/>
                  <a:pt x="780" y="611"/>
                </a:cubicBezTo>
                <a:cubicBezTo>
                  <a:pt x="771" y="612"/>
                  <a:pt x="763" y="613"/>
                  <a:pt x="754" y="614"/>
                </a:cubicBezTo>
                <a:cubicBezTo>
                  <a:pt x="734" y="615"/>
                  <a:pt x="715" y="618"/>
                  <a:pt x="696" y="624"/>
                </a:cubicBezTo>
                <a:cubicBezTo>
                  <a:pt x="677" y="631"/>
                  <a:pt x="658" y="636"/>
                  <a:pt x="639" y="641"/>
                </a:cubicBezTo>
                <a:cubicBezTo>
                  <a:pt x="631" y="644"/>
                  <a:pt x="623" y="647"/>
                  <a:pt x="615" y="649"/>
                </a:cubicBezTo>
                <a:cubicBezTo>
                  <a:pt x="611" y="650"/>
                  <a:pt x="607" y="652"/>
                  <a:pt x="603" y="651"/>
                </a:cubicBezTo>
                <a:close/>
                <a:moveTo>
                  <a:pt x="832" y="537"/>
                </a:moveTo>
                <a:cubicBezTo>
                  <a:pt x="830" y="538"/>
                  <a:pt x="830" y="539"/>
                  <a:pt x="829" y="540"/>
                </a:cubicBezTo>
                <a:cubicBezTo>
                  <a:pt x="828" y="539"/>
                  <a:pt x="827" y="538"/>
                  <a:pt x="827" y="537"/>
                </a:cubicBezTo>
                <a:cubicBezTo>
                  <a:pt x="825" y="531"/>
                  <a:pt x="824" y="525"/>
                  <a:pt x="823" y="520"/>
                </a:cubicBezTo>
                <a:cubicBezTo>
                  <a:pt x="823" y="518"/>
                  <a:pt x="824" y="517"/>
                  <a:pt x="825" y="516"/>
                </a:cubicBezTo>
                <a:cubicBezTo>
                  <a:pt x="826" y="517"/>
                  <a:pt x="828" y="517"/>
                  <a:pt x="828" y="518"/>
                </a:cubicBezTo>
                <a:cubicBezTo>
                  <a:pt x="830" y="524"/>
                  <a:pt x="831" y="531"/>
                  <a:pt x="832" y="537"/>
                </a:cubicBezTo>
                <a:close/>
                <a:moveTo>
                  <a:pt x="823" y="406"/>
                </a:moveTo>
                <a:cubicBezTo>
                  <a:pt x="824" y="405"/>
                  <a:pt x="824" y="403"/>
                  <a:pt x="824" y="402"/>
                </a:cubicBezTo>
                <a:cubicBezTo>
                  <a:pt x="824" y="401"/>
                  <a:pt x="826" y="401"/>
                  <a:pt x="826" y="401"/>
                </a:cubicBezTo>
                <a:cubicBezTo>
                  <a:pt x="827" y="401"/>
                  <a:pt x="828" y="401"/>
                  <a:pt x="828" y="402"/>
                </a:cubicBezTo>
                <a:cubicBezTo>
                  <a:pt x="829" y="403"/>
                  <a:pt x="829" y="404"/>
                  <a:pt x="829" y="405"/>
                </a:cubicBezTo>
                <a:cubicBezTo>
                  <a:pt x="830" y="416"/>
                  <a:pt x="830" y="426"/>
                  <a:pt x="831" y="437"/>
                </a:cubicBezTo>
                <a:cubicBezTo>
                  <a:pt x="832" y="447"/>
                  <a:pt x="833" y="457"/>
                  <a:pt x="834" y="467"/>
                </a:cubicBezTo>
                <a:cubicBezTo>
                  <a:pt x="834" y="468"/>
                  <a:pt x="834" y="470"/>
                  <a:pt x="833" y="471"/>
                </a:cubicBezTo>
                <a:cubicBezTo>
                  <a:pt x="833" y="472"/>
                  <a:pt x="832" y="473"/>
                  <a:pt x="832" y="473"/>
                </a:cubicBezTo>
                <a:cubicBezTo>
                  <a:pt x="831" y="474"/>
                  <a:pt x="829" y="473"/>
                  <a:pt x="829" y="472"/>
                </a:cubicBezTo>
                <a:cubicBezTo>
                  <a:pt x="829" y="471"/>
                  <a:pt x="828" y="469"/>
                  <a:pt x="828" y="467"/>
                </a:cubicBezTo>
                <a:cubicBezTo>
                  <a:pt x="826" y="446"/>
                  <a:pt x="825" y="426"/>
                  <a:pt x="823" y="406"/>
                </a:cubicBezTo>
                <a:close/>
                <a:moveTo>
                  <a:pt x="809" y="522"/>
                </a:moveTo>
                <a:cubicBezTo>
                  <a:pt x="805" y="521"/>
                  <a:pt x="805" y="517"/>
                  <a:pt x="805" y="514"/>
                </a:cubicBezTo>
                <a:cubicBezTo>
                  <a:pt x="803" y="498"/>
                  <a:pt x="802" y="481"/>
                  <a:pt x="801" y="464"/>
                </a:cubicBezTo>
                <a:cubicBezTo>
                  <a:pt x="799" y="448"/>
                  <a:pt x="797" y="432"/>
                  <a:pt x="795" y="416"/>
                </a:cubicBezTo>
                <a:cubicBezTo>
                  <a:pt x="793" y="392"/>
                  <a:pt x="791" y="368"/>
                  <a:pt x="788" y="344"/>
                </a:cubicBezTo>
                <a:cubicBezTo>
                  <a:pt x="788" y="342"/>
                  <a:pt x="788" y="341"/>
                  <a:pt x="788" y="339"/>
                </a:cubicBezTo>
                <a:cubicBezTo>
                  <a:pt x="789" y="339"/>
                  <a:pt x="790" y="338"/>
                  <a:pt x="791" y="338"/>
                </a:cubicBezTo>
                <a:cubicBezTo>
                  <a:pt x="791" y="338"/>
                  <a:pt x="792" y="339"/>
                  <a:pt x="793" y="339"/>
                </a:cubicBezTo>
                <a:cubicBezTo>
                  <a:pt x="793" y="341"/>
                  <a:pt x="794" y="342"/>
                  <a:pt x="794" y="344"/>
                </a:cubicBezTo>
                <a:cubicBezTo>
                  <a:pt x="795" y="358"/>
                  <a:pt x="796" y="372"/>
                  <a:pt x="798" y="386"/>
                </a:cubicBezTo>
                <a:cubicBezTo>
                  <a:pt x="799" y="401"/>
                  <a:pt x="801" y="415"/>
                  <a:pt x="803" y="430"/>
                </a:cubicBezTo>
                <a:cubicBezTo>
                  <a:pt x="806" y="457"/>
                  <a:pt x="810" y="484"/>
                  <a:pt x="810" y="511"/>
                </a:cubicBezTo>
                <a:cubicBezTo>
                  <a:pt x="810" y="515"/>
                  <a:pt x="810" y="518"/>
                  <a:pt x="809" y="522"/>
                </a:cubicBezTo>
                <a:close/>
                <a:moveTo>
                  <a:pt x="613" y="534"/>
                </a:moveTo>
                <a:cubicBezTo>
                  <a:pt x="613" y="534"/>
                  <a:pt x="612" y="533"/>
                  <a:pt x="611" y="533"/>
                </a:cubicBezTo>
                <a:cubicBezTo>
                  <a:pt x="611" y="530"/>
                  <a:pt x="614" y="527"/>
                  <a:pt x="617" y="528"/>
                </a:cubicBezTo>
                <a:cubicBezTo>
                  <a:pt x="618" y="528"/>
                  <a:pt x="619" y="528"/>
                  <a:pt x="619" y="529"/>
                </a:cubicBezTo>
                <a:cubicBezTo>
                  <a:pt x="620" y="532"/>
                  <a:pt x="617" y="534"/>
                  <a:pt x="613" y="534"/>
                </a:cubicBezTo>
                <a:close/>
                <a:moveTo>
                  <a:pt x="662" y="299"/>
                </a:moveTo>
                <a:cubicBezTo>
                  <a:pt x="664" y="298"/>
                  <a:pt x="666" y="297"/>
                  <a:pt x="669" y="296"/>
                </a:cubicBezTo>
                <a:cubicBezTo>
                  <a:pt x="669" y="296"/>
                  <a:pt x="670" y="297"/>
                  <a:pt x="671" y="297"/>
                </a:cubicBezTo>
                <a:cubicBezTo>
                  <a:pt x="671" y="298"/>
                  <a:pt x="671" y="299"/>
                  <a:pt x="671" y="299"/>
                </a:cubicBezTo>
                <a:cubicBezTo>
                  <a:pt x="668" y="300"/>
                  <a:pt x="666" y="301"/>
                  <a:pt x="663" y="303"/>
                </a:cubicBezTo>
                <a:cubicBezTo>
                  <a:pt x="663" y="302"/>
                  <a:pt x="662" y="301"/>
                  <a:pt x="662" y="299"/>
                </a:cubicBezTo>
                <a:close/>
                <a:moveTo>
                  <a:pt x="575" y="393"/>
                </a:moveTo>
                <a:cubicBezTo>
                  <a:pt x="571" y="396"/>
                  <a:pt x="567" y="400"/>
                  <a:pt x="563" y="403"/>
                </a:cubicBezTo>
                <a:cubicBezTo>
                  <a:pt x="562" y="404"/>
                  <a:pt x="561" y="403"/>
                  <a:pt x="560" y="403"/>
                </a:cubicBezTo>
                <a:cubicBezTo>
                  <a:pt x="560" y="402"/>
                  <a:pt x="559" y="400"/>
                  <a:pt x="560" y="400"/>
                </a:cubicBezTo>
                <a:cubicBezTo>
                  <a:pt x="564" y="397"/>
                  <a:pt x="567" y="393"/>
                  <a:pt x="571" y="390"/>
                </a:cubicBezTo>
                <a:cubicBezTo>
                  <a:pt x="571" y="390"/>
                  <a:pt x="572" y="390"/>
                  <a:pt x="573" y="390"/>
                </a:cubicBezTo>
                <a:cubicBezTo>
                  <a:pt x="573" y="390"/>
                  <a:pt x="573" y="390"/>
                  <a:pt x="574" y="391"/>
                </a:cubicBezTo>
                <a:cubicBezTo>
                  <a:pt x="574" y="391"/>
                  <a:pt x="574" y="391"/>
                  <a:pt x="575" y="393"/>
                </a:cubicBezTo>
                <a:close/>
                <a:moveTo>
                  <a:pt x="748" y="357"/>
                </a:moveTo>
                <a:cubicBezTo>
                  <a:pt x="747" y="358"/>
                  <a:pt x="747" y="359"/>
                  <a:pt x="746" y="359"/>
                </a:cubicBezTo>
                <a:cubicBezTo>
                  <a:pt x="743" y="361"/>
                  <a:pt x="739" y="362"/>
                  <a:pt x="735" y="363"/>
                </a:cubicBezTo>
                <a:cubicBezTo>
                  <a:pt x="735" y="363"/>
                  <a:pt x="734" y="362"/>
                  <a:pt x="733" y="361"/>
                </a:cubicBezTo>
                <a:cubicBezTo>
                  <a:pt x="733" y="361"/>
                  <a:pt x="733" y="360"/>
                  <a:pt x="733" y="360"/>
                </a:cubicBezTo>
                <a:cubicBezTo>
                  <a:pt x="737" y="357"/>
                  <a:pt x="741" y="354"/>
                  <a:pt x="746" y="355"/>
                </a:cubicBezTo>
                <a:cubicBezTo>
                  <a:pt x="747" y="355"/>
                  <a:pt x="747" y="356"/>
                  <a:pt x="748" y="357"/>
                </a:cubicBezTo>
                <a:close/>
                <a:moveTo>
                  <a:pt x="588" y="545"/>
                </a:moveTo>
                <a:cubicBezTo>
                  <a:pt x="588" y="546"/>
                  <a:pt x="588" y="546"/>
                  <a:pt x="588" y="547"/>
                </a:cubicBezTo>
                <a:cubicBezTo>
                  <a:pt x="587" y="548"/>
                  <a:pt x="586" y="550"/>
                  <a:pt x="585" y="550"/>
                </a:cubicBezTo>
                <a:cubicBezTo>
                  <a:pt x="580" y="552"/>
                  <a:pt x="577" y="559"/>
                  <a:pt x="570" y="556"/>
                </a:cubicBezTo>
                <a:cubicBezTo>
                  <a:pt x="572" y="550"/>
                  <a:pt x="578" y="548"/>
                  <a:pt x="583" y="545"/>
                </a:cubicBezTo>
                <a:cubicBezTo>
                  <a:pt x="584" y="544"/>
                  <a:pt x="585" y="544"/>
                  <a:pt x="587" y="544"/>
                </a:cubicBezTo>
                <a:cubicBezTo>
                  <a:pt x="587" y="544"/>
                  <a:pt x="588" y="545"/>
                  <a:pt x="588" y="545"/>
                </a:cubicBezTo>
                <a:close/>
                <a:moveTo>
                  <a:pt x="644" y="486"/>
                </a:moveTo>
                <a:cubicBezTo>
                  <a:pt x="644" y="487"/>
                  <a:pt x="644" y="488"/>
                  <a:pt x="643" y="489"/>
                </a:cubicBezTo>
                <a:cubicBezTo>
                  <a:pt x="640" y="491"/>
                  <a:pt x="637" y="492"/>
                  <a:pt x="634" y="494"/>
                </a:cubicBezTo>
                <a:cubicBezTo>
                  <a:pt x="631" y="495"/>
                  <a:pt x="629" y="499"/>
                  <a:pt x="626" y="495"/>
                </a:cubicBezTo>
                <a:cubicBezTo>
                  <a:pt x="628" y="493"/>
                  <a:pt x="629" y="490"/>
                  <a:pt x="632" y="489"/>
                </a:cubicBezTo>
                <a:cubicBezTo>
                  <a:pt x="635" y="487"/>
                  <a:pt x="639" y="486"/>
                  <a:pt x="643" y="484"/>
                </a:cubicBezTo>
                <a:cubicBezTo>
                  <a:pt x="643" y="484"/>
                  <a:pt x="644" y="486"/>
                  <a:pt x="644" y="486"/>
                </a:cubicBezTo>
                <a:close/>
                <a:moveTo>
                  <a:pt x="585" y="523"/>
                </a:moveTo>
                <a:cubicBezTo>
                  <a:pt x="585" y="523"/>
                  <a:pt x="585" y="524"/>
                  <a:pt x="585" y="524"/>
                </a:cubicBezTo>
                <a:cubicBezTo>
                  <a:pt x="580" y="528"/>
                  <a:pt x="574" y="532"/>
                  <a:pt x="569" y="535"/>
                </a:cubicBezTo>
                <a:cubicBezTo>
                  <a:pt x="569" y="536"/>
                  <a:pt x="567" y="536"/>
                  <a:pt x="567" y="535"/>
                </a:cubicBezTo>
                <a:cubicBezTo>
                  <a:pt x="566" y="534"/>
                  <a:pt x="566" y="533"/>
                  <a:pt x="566" y="532"/>
                </a:cubicBezTo>
                <a:cubicBezTo>
                  <a:pt x="571" y="527"/>
                  <a:pt x="577" y="523"/>
                  <a:pt x="584" y="521"/>
                </a:cubicBezTo>
                <a:cubicBezTo>
                  <a:pt x="584" y="521"/>
                  <a:pt x="584" y="521"/>
                  <a:pt x="585" y="521"/>
                </a:cubicBezTo>
                <a:cubicBezTo>
                  <a:pt x="585" y="522"/>
                  <a:pt x="585" y="522"/>
                  <a:pt x="585" y="523"/>
                </a:cubicBezTo>
                <a:close/>
                <a:moveTo>
                  <a:pt x="623" y="391"/>
                </a:moveTo>
                <a:cubicBezTo>
                  <a:pt x="623" y="392"/>
                  <a:pt x="623" y="393"/>
                  <a:pt x="622" y="394"/>
                </a:cubicBezTo>
                <a:cubicBezTo>
                  <a:pt x="619" y="396"/>
                  <a:pt x="617" y="398"/>
                  <a:pt x="614" y="400"/>
                </a:cubicBezTo>
                <a:cubicBezTo>
                  <a:pt x="610" y="401"/>
                  <a:pt x="608" y="406"/>
                  <a:pt x="604" y="403"/>
                </a:cubicBezTo>
                <a:cubicBezTo>
                  <a:pt x="606" y="400"/>
                  <a:pt x="608" y="397"/>
                  <a:pt x="611" y="394"/>
                </a:cubicBezTo>
                <a:cubicBezTo>
                  <a:pt x="614" y="392"/>
                  <a:pt x="617" y="391"/>
                  <a:pt x="620" y="390"/>
                </a:cubicBezTo>
                <a:cubicBezTo>
                  <a:pt x="621" y="390"/>
                  <a:pt x="622" y="391"/>
                  <a:pt x="623" y="391"/>
                </a:cubicBezTo>
                <a:close/>
                <a:moveTo>
                  <a:pt x="756" y="521"/>
                </a:moveTo>
                <a:cubicBezTo>
                  <a:pt x="758" y="521"/>
                  <a:pt x="760" y="521"/>
                  <a:pt x="761" y="522"/>
                </a:cubicBezTo>
                <a:cubicBezTo>
                  <a:pt x="762" y="522"/>
                  <a:pt x="762" y="523"/>
                  <a:pt x="762" y="524"/>
                </a:cubicBezTo>
                <a:cubicBezTo>
                  <a:pt x="762" y="525"/>
                  <a:pt x="762" y="526"/>
                  <a:pt x="761" y="526"/>
                </a:cubicBezTo>
                <a:cubicBezTo>
                  <a:pt x="754" y="527"/>
                  <a:pt x="748" y="528"/>
                  <a:pt x="741" y="529"/>
                </a:cubicBezTo>
                <a:cubicBezTo>
                  <a:pt x="740" y="529"/>
                  <a:pt x="739" y="528"/>
                  <a:pt x="739" y="527"/>
                </a:cubicBezTo>
                <a:cubicBezTo>
                  <a:pt x="739" y="526"/>
                  <a:pt x="740" y="525"/>
                  <a:pt x="741" y="525"/>
                </a:cubicBezTo>
                <a:cubicBezTo>
                  <a:pt x="746" y="523"/>
                  <a:pt x="751" y="522"/>
                  <a:pt x="756" y="521"/>
                </a:cubicBezTo>
                <a:close/>
                <a:moveTo>
                  <a:pt x="578" y="471"/>
                </a:moveTo>
                <a:cubicBezTo>
                  <a:pt x="578" y="471"/>
                  <a:pt x="578" y="473"/>
                  <a:pt x="577" y="473"/>
                </a:cubicBezTo>
                <a:cubicBezTo>
                  <a:pt x="575" y="475"/>
                  <a:pt x="572" y="477"/>
                  <a:pt x="569" y="479"/>
                </a:cubicBezTo>
                <a:cubicBezTo>
                  <a:pt x="564" y="481"/>
                  <a:pt x="562" y="488"/>
                  <a:pt x="555" y="486"/>
                </a:cubicBezTo>
                <a:cubicBezTo>
                  <a:pt x="557" y="480"/>
                  <a:pt x="562" y="477"/>
                  <a:pt x="566" y="474"/>
                </a:cubicBezTo>
                <a:cubicBezTo>
                  <a:pt x="569" y="472"/>
                  <a:pt x="572" y="471"/>
                  <a:pt x="575" y="469"/>
                </a:cubicBezTo>
                <a:cubicBezTo>
                  <a:pt x="576" y="469"/>
                  <a:pt x="577" y="470"/>
                  <a:pt x="578" y="471"/>
                </a:cubicBezTo>
                <a:close/>
                <a:moveTo>
                  <a:pt x="711" y="429"/>
                </a:moveTo>
                <a:cubicBezTo>
                  <a:pt x="702" y="434"/>
                  <a:pt x="694" y="439"/>
                  <a:pt x="681" y="441"/>
                </a:cubicBezTo>
                <a:cubicBezTo>
                  <a:pt x="692" y="432"/>
                  <a:pt x="700" y="428"/>
                  <a:pt x="711" y="429"/>
                </a:cubicBezTo>
                <a:close/>
                <a:moveTo>
                  <a:pt x="752" y="382"/>
                </a:moveTo>
                <a:cubicBezTo>
                  <a:pt x="753" y="382"/>
                  <a:pt x="755" y="383"/>
                  <a:pt x="756" y="384"/>
                </a:cubicBezTo>
                <a:cubicBezTo>
                  <a:pt x="756" y="384"/>
                  <a:pt x="756" y="386"/>
                  <a:pt x="756" y="386"/>
                </a:cubicBezTo>
                <a:cubicBezTo>
                  <a:pt x="755" y="387"/>
                  <a:pt x="753" y="388"/>
                  <a:pt x="752" y="388"/>
                </a:cubicBezTo>
                <a:cubicBezTo>
                  <a:pt x="748" y="389"/>
                  <a:pt x="744" y="389"/>
                  <a:pt x="740" y="389"/>
                </a:cubicBezTo>
                <a:cubicBezTo>
                  <a:pt x="737" y="389"/>
                  <a:pt x="734" y="390"/>
                  <a:pt x="732" y="389"/>
                </a:cubicBezTo>
                <a:cubicBezTo>
                  <a:pt x="730" y="389"/>
                  <a:pt x="734" y="385"/>
                  <a:pt x="739" y="384"/>
                </a:cubicBezTo>
                <a:cubicBezTo>
                  <a:pt x="743" y="383"/>
                  <a:pt x="748" y="382"/>
                  <a:pt x="752" y="382"/>
                </a:cubicBezTo>
                <a:close/>
                <a:moveTo>
                  <a:pt x="691" y="382"/>
                </a:moveTo>
                <a:cubicBezTo>
                  <a:pt x="689" y="381"/>
                  <a:pt x="688" y="381"/>
                  <a:pt x="688" y="381"/>
                </a:cubicBezTo>
                <a:cubicBezTo>
                  <a:pt x="688" y="380"/>
                  <a:pt x="688" y="378"/>
                  <a:pt x="688" y="378"/>
                </a:cubicBezTo>
                <a:cubicBezTo>
                  <a:pt x="694" y="373"/>
                  <a:pt x="700" y="370"/>
                  <a:pt x="708" y="369"/>
                </a:cubicBezTo>
                <a:cubicBezTo>
                  <a:pt x="709" y="368"/>
                  <a:pt x="710" y="369"/>
                  <a:pt x="710" y="370"/>
                </a:cubicBezTo>
                <a:cubicBezTo>
                  <a:pt x="711" y="371"/>
                  <a:pt x="710" y="372"/>
                  <a:pt x="710" y="373"/>
                </a:cubicBezTo>
                <a:cubicBezTo>
                  <a:pt x="703" y="376"/>
                  <a:pt x="697" y="379"/>
                  <a:pt x="691" y="382"/>
                </a:cubicBezTo>
                <a:close/>
                <a:moveTo>
                  <a:pt x="739" y="426"/>
                </a:moveTo>
                <a:cubicBezTo>
                  <a:pt x="736" y="426"/>
                  <a:pt x="735" y="426"/>
                  <a:pt x="734" y="426"/>
                </a:cubicBezTo>
                <a:cubicBezTo>
                  <a:pt x="733" y="425"/>
                  <a:pt x="732" y="425"/>
                  <a:pt x="732" y="424"/>
                </a:cubicBezTo>
                <a:cubicBezTo>
                  <a:pt x="732" y="423"/>
                  <a:pt x="732" y="422"/>
                  <a:pt x="733" y="422"/>
                </a:cubicBezTo>
                <a:cubicBezTo>
                  <a:pt x="742" y="420"/>
                  <a:pt x="750" y="419"/>
                  <a:pt x="759" y="417"/>
                </a:cubicBezTo>
                <a:cubicBezTo>
                  <a:pt x="760" y="417"/>
                  <a:pt x="761" y="419"/>
                  <a:pt x="761" y="419"/>
                </a:cubicBezTo>
                <a:cubicBezTo>
                  <a:pt x="761" y="420"/>
                  <a:pt x="761" y="422"/>
                  <a:pt x="760" y="422"/>
                </a:cubicBezTo>
                <a:cubicBezTo>
                  <a:pt x="752" y="423"/>
                  <a:pt x="745" y="425"/>
                  <a:pt x="739" y="426"/>
                </a:cubicBezTo>
                <a:close/>
                <a:moveTo>
                  <a:pt x="587" y="417"/>
                </a:moveTo>
                <a:cubicBezTo>
                  <a:pt x="587" y="418"/>
                  <a:pt x="587" y="418"/>
                  <a:pt x="587" y="418"/>
                </a:cubicBezTo>
                <a:cubicBezTo>
                  <a:pt x="577" y="425"/>
                  <a:pt x="568" y="432"/>
                  <a:pt x="559" y="439"/>
                </a:cubicBezTo>
                <a:cubicBezTo>
                  <a:pt x="559" y="440"/>
                  <a:pt x="558" y="439"/>
                  <a:pt x="558" y="439"/>
                </a:cubicBezTo>
                <a:cubicBezTo>
                  <a:pt x="557" y="438"/>
                  <a:pt x="557" y="437"/>
                  <a:pt x="557" y="437"/>
                </a:cubicBezTo>
                <a:cubicBezTo>
                  <a:pt x="564" y="427"/>
                  <a:pt x="573" y="419"/>
                  <a:pt x="584" y="415"/>
                </a:cubicBezTo>
                <a:cubicBezTo>
                  <a:pt x="585" y="415"/>
                  <a:pt x="586" y="415"/>
                  <a:pt x="587" y="416"/>
                </a:cubicBezTo>
                <a:cubicBezTo>
                  <a:pt x="587" y="416"/>
                  <a:pt x="587" y="417"/>
                  <a:pt x="587" y="417"/>
                </a:cubicBezTo>
                <a:close/>
                <a:moveTo>
                  <a:pt x="603" y="366"/>
                </a:moveTo>
                <a:cubicBezTo>
                  <a:pt x="602" y="366"/>
                  <a:pt x="602" y="366"/>
                  <a:pt x="602" y="365"/>
                </a:cubicBezTo>
                <a:cubicBezTo>
                  <a:pt x="602" y="364"/>
                  <a:pt x="601" y="363"/>
                  <a:pt x="602" y="363"/>
                </a:cubicBezTo>
                <a:cubicBezTo>
                  <a:pt x="610" y="353"/>
                  <a:pt x="619" y="346"/>
                  <a:pt x="630" y="340"/>
                </a:cubicBezTo>
                <a:cubicBezTo>
                  <a:pt x="631" y="340"/>
                  <a:pt x="633" y="340"/>
                  <a:pt x="634" y="341"/>
                </a:cubicBezTo>
                <a:cubicBezTo>
                  <a:pt x="634" y="342"/>
                  <a:pt x="634" y="344"/>
                  <a:pt x="633" y="345"/>
                </a:cubicBezTo>
                <a:cubicBezTo>
                  <a:pt x="624" y="352"/>
                  <a:pt x="615" y="359"/>
                  <a:pt x="605" y="366"/>
                </a:cubicBezTo>
                <a:cubicBezTo>
                  <a:pt x="605" y="366"/>
                  <a:pt x="604" y="366"/>
                  <a:pt x="603" y="366"/>
                </a:cubicBezTo>
                <a:close/>
                <a:moveTo>
                  <a:pt x="644" y="517"/>
                </a:moveTo>
                <a:cubicBezTo>
                  <a:pt x="643" y="517"/>
                  <a:pt x="643" y="516"/>
                  <a:pt x="642" y="516"/>
                </a:cubicBezTo>
                <a:cubicBezTo>
                  <a:pt x="642" y="515"/>
                  <a:pt x="642" y="514"/>
                  <a:pt x="642" y="514"/>
                </a:cubicBezTo>
                <a:cubicBezTo>
                  <a:pt x="643" y="513"/>
                  <a:pt x="644" y="512"/>
                  <a:pt x="646" y="511"/>
                </a:cubicBezTo>
                <a:cubicBezTo>
                  <a:pt x="655" y="507"/>
                  <a:pt x="665" y="503"/>
                  <a:pt x="675" y="499"/>
                </a:cubicBezTo>
                <a:cubicBezTo>
                  <a:pt x="677" y="498"/>
                  <a:pt x="680" y="497"/>
                  <a:pt x="681" y="500"/>
                </a:cubicBezTo>
                <a:cubicBezTo>
                  <a:pt x="681" y="501"/>
                  <a:pt x="679" y="504"/>
                  <a:pt x="678" y="504"/>
                </a:cubicBezTo>
                <a:cubicBezTo>
                  <a:pt x="668" y="509"/>
                  <a:pt x="657" y="513"/>
                  <a:pt x="647" y="517"/>
                </a:cubicBezTo>
                <a:cubicBezTo>
                  <a:pt x="646" y="517"/>
                  <a:pt x="645" y="517"/>
                  <a:pt x="644" y="517"/>
                </a:cubicBezTo>
                <a:close/>
                <a:moveTo>
                  <a:pt x="768" y="476"/>
                </a:moveTo>
                <a:cubicBezTo>
                  <a:pt x="767" y="478"/>
                  <a:pt x="766" y="479"/>
                  <a:pt x="766" y="479"/>
                </a:cubicBezTo>
                <a:cubicBezTo>
                  <a:pt x="751" y="483"/>
                  <a:pt x="736" y="487"/>
                  <a:pt x="721" y="490"/>
                </a:cubicBezTo>
                <a:cubicBezTo>
                  <a:pt x="720" y="491"/>
                  <a:pt x="718" y="489"/>
                  <a:pt x="717" y="488"/>
                </a:cubicBezTo>
                <a:cubicBezTo>
                  <a:pt x="718" y="488"/>
                  <a:pt x="718" y="487"/>
                  <a:pt x="719" y="486"/>
                </a:cubicBezTo>
                <a:cubicBezTo>
                  <a:pt x="734" y="480"/>
                  <a:pt x="749" y="476"/>
                  <a:pt x="765" y="474"/>
                </a:cubicBezTo>
                <a:cubicBezTo>
                  <a:pt x="766" y="474"/>
                  <a:pt x="767" y="475"/>
                  <a:pt x="768" y="476"/>
                </a:cubicBezTo>
                <a:close/>
                <a:moveTo>
                  <a:pt x="751" y="269"/>
                </a:moveTo>
                <a:cubicBezTo>
                  <a:pt x="750" y="270"/>
                  <a:pt x="750" y="271"/>
                  <a:pt x="749" y="272"/>
                </a:cubicBezTo>
                <a:cubicBezTo>
                  <a:pt x="748" y="272"/>
                  <a:pt x="747" y="273"/>
                  <a:pt x="747" y="273"/>
                </a:cubicBezTo>
                <a:cubicBezTo>
                  <a:pt x="730" y="276"/>
                  <a:pt x="714" y="282"/>
                  <a:pt x="699" y="288"/>
                </a:cubicBezTo>
                <a:cubicBezTo>
                  <a:pt x="698" y="288"/>
                  <a:pt x="698" y="288"/>
                  <a:pt x="697" y="288"/>
                </a:cubicBezTo>
                <a:cubicBezTo>
                  <a:pt x="696" y="288"/>
                  <a:pt x="695" y="287"/>
                  <a:pt x="695" y="287"/>
                </a:cubicBezTo>
                <a:cubicBezTo>
                  <a:pt x="695" y="286"/>
                  <a:pt x="695" y="284"/>
                  <a:pt x="696" y="284"/>
                </a:cubicBezTo>
                <a:cubicBezTo>
                  <a:pt x="705" y="280"/>
                  <a:pt x="714" y="275"/>
                  <a:pt x="723" y="272"/>
                </a:cubicBezTo>
                <a:cubicBezTo>
                  <a:pt x="731" y="269"/>
                  <a:pt x="740" y="268"/>
                  <a:pt x="748" y="266"/>
                </a:cubicBezTo>
                <a:cubicBezTo>
                  <a:pt x="749" y="266"/>
                  <a:pt x="750" y="268"/>
                  <a:pt x="751" y="269"/>
                </a:cubicBezTo>
                <a:close/>
                <a:moveTo>
                  <a:pt x="711" y="518"/>
                </a:moveTo>
                <a:cubicBezTo>
                  <a:pt x="713" y="515"/>
                  <a:pt x="714" y="514"/>
                  <a:pt x="716" y="513"/>
                </a:cubicBezTo>
                <a:cubicBezTo>
                  <a:pt x="735" y="505"/>
                  <a:pt x="755" y="503"/>
                  <a:pt x="775" y="502"/>
                </a:cubicBezTo>
                <a:cubicBezTo>
                  <a:pt x="775" y="502"/>
                  <a:pt x="777" y="503"/>
                  <a:pt x="777" y="504"/>
                </a:cubicBezTo>
                <a:cubicBezTo>
                  <a:pt x="777" y="505"/>
                  <a:pt x="776" y="507"/>
                  <a:pt x="775" y="508"/>
                </a:cubicBezTo>
                <a:cubicBezTo>
                  <a:pt x="774" y="509"/>
                  <a:pt x="772" y="509"/>
                  <a:pt x="770" y="509"/>
                </a:cubicBezTo>
                <a:cubicBezTo>
                  <a:pt x="751" y="508"/>
                  <a:pt x="734" y="514"/>
                  <a:pt x="717" y="518"/>
                </a:cubicBezTo>
                <a:cubicBezTo>
                  <a:pt x="715" y="518"/>
                  <a:pt x="714" y="518"/>
                  <a:pt x="711" y="518"/>
                </a:cubicBezTo>
                <a:close/>
                <a:moveTo>
                  <a:pt x="638" y="560"/>
                </a:moveTo>
                <a:cubicBezTo>
                  <a:pt x="639" y="560"/>
                  <a:pt x="640" y="559"/>
                  <a:pt x="642" y="559"/>
                </a:cubicBezTo>
                <a:cubicBezTo>
                  <a:pt x="662" y="548"/>
                  <a:pt x="684" y="540"/>
                  <a:pt x="706" y="533"/>
                </a:cubicBezTo>
                <a:cubicBezTo>
                  <a:pt x="708" y="532"/>
                  <a:pt x="711" y="531"/>
                  <a:pt x="713" y="531"/>
                </a:cubicBezTo>
                <a:cubicBezTo>
                  <a:pt x="715" y="531"/>
                  <a:pt x="716" y="532"/>
                  <a:pt x="717" y="532"/>
                </a:cubicBezTo>
                <a:cubicBezTo>
                  <a:pt x="717" y="534"/>
                  <a:pt x="716" y="535"/>
                  <a:pt x="715" y="536"/>
                </a:cubicBezTo>
                <a:cubicBezTo>
                  <a:pt x="712" y="537"/>
                  <a:pt x="709" y="539"/>
                  <a:pt x="706" y="540"/>
                </a:cubicBezTo>
                <a:cubicBezTo>
                  <a:pt x="690" y="543"/>
                  <a:pt x="676" y="550"/>
                  <a:pt x="662" y="555"/>
                </a:cubicBezTo>
                <a:cubicBezTo>
                  <a:pt x="656" y="557"/>
                  <a:pt x="650" y="560"/>
                  <a:pt x="645" y="562"/>
                </a:cubicBezTo>
                <a:cubicBezTo>
                  <a:pt x="643" y="562"/>
                  <a:pt x="641" y="562"/>
                  <a:pt x="639" y="563"/>
                </a:cubicBezTo>
                <a:cubicBezTo>
                  <a:pt x="639" y="562"/>
                  <a:pt x="638" y="561"/>
                  <a:pt x="638" y="560"/>
                </a:cubicBezTo>
                <a:close/>
                <a:moveTo>
                  <a:pt x="751" y="286"/>
                </a:moveTo>
                <a:cubicBezTo>
                  <a:pt x="750" y="287"/>
                  <a:pt x="748" y="289"/>
                  <a:pt x="747" y="289"/>
                </a:cubicBezTo>
                <a:cubicBezTo>
                  <a:pt x="733" y="295"/>
                  <a:pt x="720" y="300"/>
                  <a:pt x="706" y="306"/>
                </a:cubicBezTo>
                <a:cubicBezTo>
                  <a:pt x="692" y="312"/>
                  <a:pt x="679" y="319"/>
                  <a:pt x="665" y="325"/>
                </a:cubicBezTo>
                <a:cubicBezTo>
                  <a:pt x="663" y="326"/>
                  <a:pt x="660" y="327"/>
                  <a:pt x="658" y="328"/>
                </a:cubicBezTo>
                <a:cubicBezTo>
                  <a:pt x="657" y="328"/>
                  <a:pt x="656" y="327"/>
                  <a:pt x="656" y="326"/>
                </a:cubicBezTo>
                <a:cubicBezTo>
                  <a:pt x="656" y="326"/>
                  <a:pt x="656" y="325"/>
                  <a:pt x="656" y="325"/>
                </a:cubicBezTo>
                <a:cubicBezTo>
                  <a:pt x="657" y="324"/>
                  <a:pt x="658" y="323"/>
                  <a:pt x="660" y="322"/>
                </a:cubicBezTo>
                <a:cubicBezTo>
                  <a:pt x="686" y="307"/>
                  <a:pt x="714" y="295"/>
                  <a:pt x="742" y="284"/>
                </a:cubicBezTo>
                <a:cubicBezTo>
                  <a:pt x="744" y="283"/>
                  <a:pt x="747" y="283"/>
                  <a:pt x="749" y="283"/>
                </a:cubicBezTo>
                <a:cubicBezTo>
                  <a:pt x="750" y="283"/>
                  <a:pt x="750" y="285"/>
                  <a:pt x="751" y="286"/>
                </a:cubicBezTo>
                <a:close/>
                <a:moveTo>
                  <a:pt x="561" y="512"/>
                </a:moveTo>
                <a:cubicBezTo>
                  <a:pt x="562" y="504"/>
                  <a:pt x="567" y="499"/>
                  <a:pt x="573" y="494"/>
                </a:cubicBezTo>
                <a:cubicBezTo>
                  <a:pt x="591" y="480"/>
                  <a:pt x="612" y="467"/>
                  <a:pt x="634" y="457"/>
                </a:cubicBezTo>
                <a:cubicBezTo>
                  <a:pt x="640" y="454"/>
                  <a:pt x="647" y="451"/>
                  <a:pt x="654" y="448"/>
                </a:cubicBezTo>
                <a:cubicBezTo>
                  <a:pt x="655" y="448"/>
                  <a:pt x="657" y="449"/>
                  <a:pt x="658" y="449"/>
                </a:cubicBezTo>
                <a:cubicBezTo>
                  <a:pt x="658" y="450"/>
                  <a:pt x="658" y="452"/>
                  <a:pt x="657" y="453"/>
                </a:cubicBezTo>
                <a:cubicBezTo>
                  <a:pt x="652" y="456"/>
                  <a:pt x="647" y="458"/>
                  <a:pt x="642" y="460"/>
                </a:cubicBezTo>
                <a:cubicBezTo>
                  <a:pt x="618" y="470"/>
                  <a:pt x="596" y="484"/>
                  <a:pt x="576" y="499"/>
                </a:cubicBezTo>
                <a:cubicBezTo>
                  <a:pt x="570" y="503"/>
                  <a:pt x="566" y="508"/>
                  <a:pt x="561" y="512"/>
                </a:cubicBezTo>
                <a:close/>
                <a:moveTo>
                  <a:pt x="645" y="315"/>
                </a:moveTo>
                <a:cubicBezTo>
                  <a:pt x="644" y="316"/>
                  <a:pt x="644" y="317"/>
                  <a:pt x="644" y="318"/>
                </a:cubicBezTo>
                <a:cubicBezTo>
                  <a:pt x="643" y="319"/>
                  <a:pt x="642" y="320"/>
                  <a:pt x="640" y="320"/>
                </a:cubicBezTo>
                <a:cubicBezTo>
                  <a:pt x="610" y="337"/>
                  <a:pt x="583" y="358"/>
                  <a:pt x="558" y="383"/>
                </a:cubicBezTo>
                <a:cubicBezTo>
                  <a:pt x="557" y="384"/>
                  <a:pt x="555" y="385"/>
                  <a:pt x="553" y="386"/>
                </a:cubicBezTo>
                <a:cubicBezTo>
                  <a:pt x="553" y="386"/>
                  <a:pt x="553" y="386"/>
                  <a:pt x="552" y="385"/>
                </a:cubicBezTo>
                <a:cubicBezTo>
                  <a:pt x="552" y="385"/>
                  <a:pt x="552" y="384"/>
                  <a:pt x="552" y="384"/>
                </a:cubicBezTo>
                <a:cubicBezTo>
                  <a:pt x="553" y="382"/>
                  <a:pt x="553" y="380"/>
                  <a:pt x="555" y="379"/>
                </a:cubicBezTo>
                <a:cubicBezTo>
                  <a:pt x="579" y="353"/>
                  <a:pt x="606" y="332"/>
                  <a:pt x="637" y="315"/>
                </a:cubicBezTo>
                <a:cubicBezTo>
                  <a:pt x="639" y="314"/>
                  <a:pt x="641" y="313"/>
                  <a:pt x="643" y="313"/>
                </a:cubicBezTo>
                <a:cubicBezTo>
                  <a:pt x="643" y="313"/>
                  <a:pt x="644" y="314"/>
                  <a:pt x="645" y="315"/>
                </a:cubicBezTo>
                <a:close/>
                <a:moveTo>
                  <a:pt x="643" y="376"/>
                </a:moveTo>
                <a:cubicBezTo>
                  <a:pt x="643" y="375"/>
                  <a:pt x="642" y="375"/>
                  <a:pt x="642" y="375"/>
                </a:cubicBezTo>
                <a:cubicBezTo>
                  <a:pt x="642" y="374"/>
                  <a:pt x="642" y="374"/>
                  <a:pt x="642" y="373"/>
                </a:cubicBezTo>
                <a:cubicBezTo>
                  <a:pt x="645" y="371"/>
                  <a:pt x="647" y="369"/>
                  <a:pt x="649" y="368"/>
                </a:cubicBezTo>
                <a:cubicBezTo>
                  <a:pt x="674" y="354"/>
                  <a:pt x="699" y="341"/>
                  <a:pt x="724" y="327"/>
                </a:cubicBezTo>
                <a:cubicBezTo>
                  <a:pt x="730" y="324"/>
                  <a:pt x="737" y="322"/>
                  <a:pt x="743" y="320"/>
                </a:cubicBezTo>
                <a:cubicBezTo>
                  <a:pt x="744" y="319"/>
                  <a:pt x="746" y="321"/>
                  <a:pt x="747" y="322"/>
                </a:cubicBezTo>
                <a:cubicBezTo>
                  <a:pt x="747" y="322"/>
                  <a:pt x="746" y="325"/>
                  <a:pt x="745" y="325"/>
                </a:cubicBezTo>
                <a:cubicBezTo>
                  <a:pt x="743" y="327"/>
                  <a:pt x="741" y="327"/>
                  <a:pt x="739" y="328"/>
                </a:cubicBezTo>
                <a:cubicBezTo>
                  <a:pt x="725" y="335"/>
                  <a:pt x="710" y="341"/>
                  <a:pt x="696" y="348"/>
                </a:cubicBezTo>
                <a:cubicBezTo>
                  <a:pt x="680" y="357"/>
                  <a:pt x="664" y="366"/>
                  <a:pt x="647" y="375"/>
                </a:cubicBezTo>
                <a:cubicBezTo>
                  <a:pt x="646" y="376"/>
                  <a:pt x="645" y="376"/>
                  <a:pt x="643" y="376"/>
                </a:cubicBezTo>
                <a:close/>
                <a:moveTo>
                  <a:pt x="667" y="478"/>
                </a:moveTo>
                <a:cubicBezTo>
                  <a:pt x="665" y="477"/>
                  <a:pt x="665" y="477"/>
                  <a:pt x="664" y="476"/>
                </a:cubicBezTo>
                <a:cubicBezTo>
                  <a:pt x="664" y="476"/>
                  <a:pt x="664" y="475"/>
                  <a:pt x="664" y="475"/>
                </a:cubicBezTo>
                <a:cubicBezTo>
                  <a:pt x="668" y="473"/>
                  <a:pt x="671" y="470"/>
                  <a:pt x="674" y="468"/>
                </a:cubicBezTo>
                <a:cubicBezTo>
                  <a:pt x="697" y="460"/>
                  <a:pt x="720" y="451"/>
                  <a:pt x="744" y="442"/>
                </a:cubicBezTo>
                <a:cubicBezTo>
                  <a:pt x="752" y="439"/>
                  <a:pt x="761" y="438"/>
                  <a:pt x="770" y="436"/>
                </a:cubicBezTo>
                <a:cubicBezTo>
                  <a:pt x="771" y="435"/>
                  <a:pt x="772" y="435"/>
                  <a:pt x="773" y="436"/>
                </a:cubicBezTo>
                <a:cubicBezTo>
                  <a:pt x="774" y="436"/>
                  <a:pt x="775" y="437"/>
                  <a:pt x="775" y="438"/>
                </a:cubicBezTo>
                <a:cubicBezTo>
                  <a:pt x="775" y="438"/>
                  <a:pt x="775" y="440"/>
                  <a:pt x="774" y="440"/>
                </a:cubicBezTo>
                <a:cubicBezTo>
                  <a:pt x="773" y="441"/>
                  <a:pt x="772" y="442"/>
                  <a:pt x="770" y="442"/>
                </a:cubicBezTo>
                <a:cubicBezTo>
                  <a:pt x="753" y="445"/>
                  <a:pt x="737" y="452"/>
                  <a:pt x="720" y="458"/>
                </a:cubicBezTo>
                <a:cubicBezTo>
                  <a:pt x="704" y="464"/>
                  <a:pt x="688" y="470"/>
                  <a:pt x="672" y="476"/>
                </a:cubicBezTo>
                <a:cubicBezTo>
                  <a:pt x="670" y="477"/>
                  <a:pt x="668" y="477"/>
                  <a:pt x="667" y="478"/>
                </a:cubicBezTo>
                <a:close/>
                <a:moveTo>
                  <a:pt x="710" y="395"/>
                </a:moveTo>
                <a:cubicBezTo>
                  <a:pt x="710" y="396"/>
                  <a:pt x="709" y="397"/>
                  <a:pt x="709" y="398"/>
                </a:cubicBezTo>
                <a:cubicBezTo>
                  <a:pt x="706" y="399"/>
                  <a:pt x="704" y="400"/>
                  <a:pt x="702" y="401"/>
                </a:cubicBezTo>
                <a:cubicBezTo>
                  <a:pt x="682" y="408"/>
                  <a:pt x="663" y="418"/>
                  <a:pt x="645" y="429"/>
                </a:cubicBezTo>
                <a:cubicBezTo>
                  <a:pt x="631" y="437"/>
                  <a:pt x="617" y="445"/>
                  <a:pt x="603" y="453"/>
                </a:cubicBezTo>
                <a:cubicBezTo>
                  <a:pt x="601" y="454"/>
                  <a:pt x="599" y="455"/>
                  <a:pt x="597" y="455"/>
                </a:cubicBezTo>
                <a:cubicBezTo>
                  <a:pt x="597" y="455"/>
                  <a:pt x="596" y="455"/>
                  <a:pt x="596" y="454"/>
                </a:cubicBezTo>
                <a:cubicBezTo>
                  <a:pt x="596" y="454"/>
                  <a:pt x="595" y="452"/>
                  <a:pt x="596" y="452"/>
                </a:cubicBezTo>
                <a:cubicBezTo>
                  <a:pt x="597" y="451"/>
                  <a:pt x="598" y="449"/>
                  <a:pt x="599" y="449"/>
                </a:cubicBezTo>
                <a:cubicBezTo>
                  <a:pt x="632" y="431"/>
                  <a:pt x="663" y="408"/>
                  <a:pt x="699" y="395"/>
                </a:cubicBezTo>
                <a:cubicBezTo>
                  <a:pt x="702" y="394"/>
                  <a:pt x="705" y="393"/>
                  <a:pt x="708" y="393"/>
                </a:cubicBezTo>
                <a:cubicBezTo>
                  <a:pt x="708" y="393"/>
                  <a:pt x="709" y="393"/>
                  <a:pt x="710" y="394"/>
                </a:cubicBezTo>
                <a:cubicBezTo>
                  <a:pt x="710" y="394"/>
                  <a:pt x="710" y="395"/>
                  <a:pt x="710" y="395"/>
                </a:cubicBezTo>
                <a:close/>
                <a:moveTo>
                  <a:pt x="667" y="392"/>
                </a:moveTo>
                <a:cubicBezTo>
                  <a:pt x="666" y="392"/>
                  <a:pt x="665" y="394"/>
                  <a:pt x="664" y="394"/>
                </a:cubicBezTo>
                <a:cubicBezTo>
                  <a:pt x="627" y="411"/>
                  <a:pt x="594" y="434"/>
                  <a:pt x="564" y="461"/>
                </a:cubicBezTo>
                <a:cubicBezTo>
                  <a:pt x="562" y="463"/>
                  <a:pt x="559" y="465"/>
                  <a:pt x="557" y="466"/>
                </a:cubicBezTo>
                <a:cubicBezTo>
                  <a:pt x="556" y="467"/>
                  <a:pt x="555" y="466"/>
                  <a:pt x="554" y="466"/>
                </a:cubicBezTo>
                <a:cubicBezTo>
                  <a:pt x="554" y="466"/>
                  <a:pt x="554" y="465"/>
                  <a:pt x="554" y="465"/>
                </a:cubicBezTo>
                <a:cubicBezTo>
                  <a:pt x="555" y="463"/>
                  <a:pt x="556" y="461"/>
                  <a:pt x="558" y="460"/>
                </a:cubicBezTo>
                <a:cubicBezTo>
                  <a:pt x="568" y="451"/>
                  <a:pt x="578" y="441"/>
                  <a:pt x="589" y="433"/>
                </a:cubicBezTo>
                <a:cubicBezTo>
                  <a:pt x="608" y="418"/>
                  <a:pt x="629" y="404"/>
                  <a:pt x="651" y="393"/>
                </a:cubicBezTo>
                <a:cubicBezTo>
                  <a:pt x="655" y="391"/>
                  <a:pt x="660" y="389"/>
                  <a:pt x="664" y="388"/>
                </a:cubicBezTo>
                <a:cubicBezTo>
                  <a:pt x="665" y="388"/>
                  <a:pt x="666" y="389"/>
                  <a:pt x="666" y="390"/>
                </a:cubicBezTo>
                <a:cubicBezTo>
                  <a:pt x="667" y="390"/>
                  <a:pt x="666" y="391"/>
                  <a:pt x="667" y="392"/>
                </a:cubicBezTo>
                <a:close/>
                <a:moveTo>
                  <a:pt x="693" y="523"/>
                </a:moveTo>
                <a:cubicBezTo>
                  <a:pt x="693" y="524"/>
                  <a:pt x="693" y="525"/>
                  <a:pt x="692" y="525"/>
                </a:cubicBezTo>
                <a:cubicBezTo>
                  <a:pt x="691" y="526"/>
                  <a:pt x="689" y="527"/>
                  <a:pt x="688" y="527"/>
                </a:cubicBezTo>
                <a:cubicBezTo>
                  <a:pt x="653" y="538"/>
                  <a:pt x="621" y="556"/>
                  <a:pt x="590" y="575"/>
                </a:cubicBezTo>
                <a:cubicBezTo>
                  <a:pt x="583" y="579"/>
                  <a:pt x="577" y="584"/>
                  <a:pt x="570" y="588"/>
                </a:cubicBezTo>
                <a:cubicBezTo>
                  <a:pt x="569" y="589"/>
                  <a:pt x="568" y="588"/>
                  <a:pt x="567" y="588"/>
                </a:cubicBezTo>
                <a:cubicBezTo>
                  <a:pt x="567" y="587"/>
                  <a:pt x="567" y="586"/>
                  <a:pt x="567" y="585"/>
                </a:cubicBezTo>
                <a:cubicBezTo>
                  <a:pt x="570" y="582"/>
                  <a:pt x="573" y="579"/>
                  <a:pt x="576" y="577"/>
                </a:cubicBezTo>
                <a:cubicBezTo>
                  <a:pt x="611" y="554"/>
                  <a:pt x="648" y="534"/>
                  <a:pt x="688" y="521"/>
                </a:cubicBezTo>
                <a:cubicBezTo>
                  <a:pt x="689" y="521"/>
                  <a:pt x="690" y="520"/>
                  <a:pt x="691" y="521"/>
                </a:cubicBezTo>
                <a:cubicBezTo>
                  <a:pt x="692" y="521"/>
                  <a:pt x="692" y="522"/>
                  <a:pt x="693" y="523"/>
                </a:cubicBezTo>
                <a:close/>
                <a:moveTo>
                  <a:pt x="502" y="449"/>
                </a:moveTo>
                <a:cubicBezTo>
                  <a:pt x="501" y="448"/>
                  <a:pt x="499" y="447"/>
                  <a:pt x="497" y="446"/>
                </a:cubicBezTo>
                <a:cubicBezTo>
                  <a:pt x="497" y="446"/>
                  <a:pt x="497" y="444"/>
                  <a:pt x="497" y="443"/>
                </a:cubicBezTo>
                <a:cubicBezTo>
                  <a:pt x="497" y="443"/>
                  <a:pt x="498" y="442"/>
                  <a:pt x="498" y="442"/>
                </a:cubicBezTo>
                <a:cubicBezTo>
                  <a:pt x="500" y="443"/>
                  <a:pt x="502" y="444"/>
                  <a:pt x="504" y="445"/>
                </a:cubicBezTo>
                <a:cubicBezTo>
                  <a:pt x="505" y="446"/>
                  <a:pt x="505" y="447"/>
                  <a:pt x="505" y="447"/>
                </a:cubicBezTo>
                <a:cubicBezTo>
                  <a:pt x="504" y="447"/>
                  <a:pt x="503" y="448"/>
                  <a:pt x="502" y="449"/>
                </a:cubicBezTo>
                <a:close/>
                <a:moveTo>
                  <a:pt x="350" y="292"/>
                </a:moveTo>
                <a:cubicBezTo>
                  <a:pt x="348" y="291"/>
                  <a:pt x="346" y="290"/>
                  <a:pt x="344" y="289"/>
                </a:cubicBezTo>
                <a:cubicBezTo>
                  <a:pt x="343" y="289"/>
                  <a:pt x="343" y="287"/>
                  <a:pt x="343" y="287"/>
                </a:cubicBezTo>
                <a:cubicBezTo>
                  <a:pt x="343" y="286"/>
                  <a:pt x="345" y="285"/>
                  <a:pt x="345" y="285"/>
                </a:cubicBezTo>
                <a:cubicBezTo>
                  <a:pt x="348" y="286"/>
                  <a:pt x="351" y="287"/>
                  <a:pt x="354" y="288"/>
                </a:cubicBezTo>
                <a:cubicBezTo>
                  <a:pt x="354" y="289"/>
                  <a:pt x="355" y="290"/>
                  <a:pt x="355" y="291"/>
                </a:cubicBezTo>
                <a:cubicBezTo>
                  <a:pt x="354" y="291"/>
                  <a:pt x="353" y="292"/>
                  <a:pt x="352" y="292"/>
                </a:cubicBezTo>
                <a:cubicBezTo>
                  <a:pt x="352" y="292"/>
                  <a:pt x="351" y="292"/>
                  <a:pt x="350" y="292"/>
                </a:cubicBezTo>
                <a:close/>
                <a:moveTo>
                  <a:pt x="409" y="376"/>
                </a:moveTo>
                <a:cubicBezTo>
                  <a:pt x="406" y="374"/>
                  <a:pt x="403" y="373"/>
                  <a:pt x="399" y="371"/>
                </a:cubicBezTo>
                <a:cubicBezTo>
                  <a:pt x="399" y="370"/>
                  <a:pt x="399" y="369"/>
                  <a:pt x="399" y="368"/>
                </a:cubicBezTo>
                <a:cubicBezTo>
                  <a:pt x="399" y="368"/>
                  <a:pt x="399" y="367"/>
                  <a:pt x="400" y="367"/>
                </a:cubicBezTo>
                <a:cubicBezTo>
                  <a:pt x="404" y="366"/>
                  <a:pt x="410" y="369"/>
                  <a:pt x="411" y="373"/>
                </a:cubicBezTo>
                <a:cubicBezTo>
                  <a:pt x="411" y="374"/>
                  <a:pt x="410" y="375"/>
                  <a:pt x="409" y="376"/>
                </a:cubicBezTo>
                <a:close/>
                <a:moveTo>
                  <a:pt x="508" y="435"/>
                </a:moveTo>
                <a:cubicBezTo>
                  <a:pt x="500" y="432"/>
                  <a:pt x="494" y="428"/>
                  <a:pt x="488" y="423"/>
                </a:cubicBezTo>
                <a:cubicBezTo>
                  <a:pt x="487" y="423"/>
                  <a:pt x="487" y="421"/>
                  <a:pt x="487" y="421"/>
                </a:cubicBezTo>
                <a:cubicBezTo>
                  <a:pt x="487" y="420"/>
                  <a:pt x="489" y="420"/>
                  <a:pt x="489" y="420"/>
                </a:cubicBezTo>
                <a:cubicBezTo>
                  <a:pt x="498" y="422"/>
                  <a:pt x="502" y="426"/>
                  <a:pt x="508" y="435"/>
                </a:cubicBezTo>
                <a:close/>
                <a:moveTo>
                  <a:pt x="432" y="518"/>
                </a:moveTo>
                <a:cubicBezTo>
                  <a:pt x="437" y="520"/>
                  <a:pt x="442" y="521"/>
                  <a:pt x="447" y="523"/>
                </a:cubicBezTo>
                <a:cubicBezTo>
                  <a:pt x="448" y="524"/>
                  <a:pt x="448" y="525"/>
                  <a:pt x="448" y="526"/>
                </a:cubicBezTo>
                <a:cubicBezTo>
                  <a:pt x="448" y="527"/>
                  <a:pt x="447" y="528"/>
                  <a:pt x="446" y="527"/>
                </a:cubicBezTo>
                <a:cubicBezTo>
                  <a:pt x="441" y="526"/>
                  <a:pt x="436" y="525"/>
                  <a:pt x="430" y="523"/>
                </a:cubicBezTo>
                <a:cubicBezTo>
                  <a:pt x="428" y="523"/>
                  <a:pt x="426" y="522"/>
                  <a:pt x="427" y="520"/>
                </a:cubicBezTo>
                <a:cubicBezTo>
                  <a:pt x="428" y="519"/>
                  <a:pt x="430" y="519"/>
                  <a:pt x="432" y="518"/>
                </a:cubicBezTo>
                <a:close/>
                <a:moveTo>
                  <a:pt x="488" y="467"/>
                </a:moveTo>
                <a:cubicBezTo>
                  <a:pt x="488" y="467"/>
                  <a:pt x="488" y="466"/>
                  <a:pt x="488" y="466"/>
                </a:cubicBezTo>
                <a:cubicBezTo>
                  <a:pt x="489" y="465"/>
                  <a:pt x="489" y="465"/>
                  <a:pt x="490" y="465"/>
                </a:cubicBezTo>
                <a:cubicBezTo>
                  <a:pt x="494" y="467"/>
                  <a:pt x="499" y="469"/>
                  <a:pt x="503" y="471"/>
                </a:cubicBezTo>
                <a:cubicBezTo>
                  <a:pt x="505" y="473"/>
                  <a:pt x="506" y="475"/>
                  <a:pt x="507" y="477"/>
                </a:cubicBezTo>
                <a:cubicBezTo>
                  <a:pt x="508" y="479"/>
                  <a:pt x="504" y="478"/>
                  <a:pt x="500" y="476"/>
                </a:cubicBezTo>
                <a:cubicBezTo>
                  <a:pt x="496" y="474"/>
                  <a:pt x="493" y="472"/>
                  <a:pt x="490" y="469"/>
                </a:cubicBezTo>
                <a:cubicBezTo>
                  <a:pt x="489" y="469"/>
                  <a:pt x="489" y="468"/>
                  <a:pt x="488" y="467"/>
                </a:cubicBezTo>
                <a:close/>
                <a:moveTo>
                  <a:pt x="456" y="561"/>
                </a:moveTo>
                <a:cubicBezTo>
                  <a:pt x="448" y="560"/>
                  <a:pt x="440" y="559"/>
                  <a:pt x="432" y="557"/>
                </a:cubicBezTo>
                <a:cubicBezTo>
                  <a:pt x="431" y="557"/>
                  <a:pt x="431" y="556"/>
                  <a:pt x="430" y="555"/>
                </a:cubicBezTo>
                <a:cubicBezTo>
                  <a:pt x="431" y="554"/>
                  <a:pt x="432" y="553"/>
                  <a:pt x="433" y="553"/>
                </a:cubicBezTo>
                <a:cubicBezTo>
                  <a:pt x="442" y="552"/>
                  <a:pt x="449" y="555"/>
                  <a:pt x="456" y="561"/>
                </a:cubicBezTo>
                <a:close/>
                <a:moveTo>
                  <a:pt x="458" y="404"/>
                </a:moveTo>
                <a:cubicBezTo>
                  <a:pt x="451" y="400"/>
                  <a:pt x="444" y="396"/>
                  <a:pt x="437" y="391"/>
                </a:cubicBezTo>
                <a:cubicBezTo>
                  <a:pt x="436" y="391"/>
                  <a:pt x="436" y="389"/>
                  <a:pt x="437" y="388"/>
                </a:cubicBezTo>
                <a:cubicBezTo>
                  <a:pt x="438" y="388"/>
                  <a:pt x="440" y="387"/>
                  <a:pt x="440" y="387"/>
                </a:cubicBezTo>
                <a:cubicBezTo>
                  <a:pt x="447" y="392"/>
                  <a:pt x="453" y="396"/>
                  <a:pt x="460" y="401"/>
                </a:cubicBezTo>
                <a:cubicBezTo>
                  <a:pt x="460" y="401"/>
                  <a:pt x="460" y="403"/>
                  <a:pt x="460" y="403"/>
                </a:cubicBezTo>
                <a:cubicBezTo>
                  <a:pt x="460" y="404"/>
                  <a:pt x="459" y="404"/>
                  <a:pt x="458" y="404"/>
                </a:cubicBezTo>
                <a:close/>
                <a:moveTo>
                  <a:pt x="350" y="512"/>
                </a:moveTo>
                <a:cubicBezTo>
                  <a:pt x="342" y="511"/>
                  <a:pt x="334" y="511"/>
                  <a:pt x="327" y="510"/>
                </a:cubicBezTo>
                <a:cubicBezTo>
                  <a:pt x="326" y="509"/>
                  <a:pt x="325" y="507"/>
                  <a:pt x="324" y="506"/>
                </a:cubicBezTo>
                <a:cubicBezTo>
                  <a:pt x="325" y="506"/>
                  <a:pt x="327" y="504"/>
                  <a:pt x="327" y="504"/>
                </a:cubicBezTo>
                <a:cubicBezTo>
                  <a:pt x="335" y="505"/>
                  <a:pt x="343" y="507"/>
                  <a:pt x="351" y="508"/>
                </a:cubicBezTo>
                <a:cubicBezTo>
                  <a:pt x="352" y="508"/>
                  <a:pt x="353" y="510"/>
                  <a:pt x="353" y="511"/>
                </a:cubicBezTo>
                <a:cubicBezTo>
                  <a:pt x="353" y="511"/>
                  <a:pt x="352" y="512"/>
                  <a:pt x="351" y="512"/>
                </a:cubicBezTo>
                <a:cubicBezTo>
                  <a:pt x="350" y="513"/>
                  <a:pt x="350" y="512"/>
                  <a:pt x="350" y="512"/>
                </a:cubicBezTo>
                <a:close/>
                <a:moveTo>
                  <a:pt x="503" y="406"/>
                </a:moveTo>
                <a:cubicBezTo>
                  <a:pt x="502" y="406"/>
                  <a:pt x="501" y="407"/>
                  <a:pt x="501" y="406"/>
                </a:cubicBezTo>
                <a:cubicBezTo>
                  <a:pt x="491" y="400"/>
                  <a:pt x="481" y="393"/>
                  <a:pt x="472" y="386"/>
                </a:cubicBezTo>
                <a:cubicBezTo>
                  <a:pt x="472" y="386"/>
                  <a:pt x="472" y="384"/>
                  <a:pt x="472" y="384"/>
                </a:cubicBezTo>
                <a:cubicBezTo>
                  <a:pt x="473" y="383"/>
                  <a:pt x="474" y="383"/>
                  <a:pt x="475" y="383"/>
                </a:cubicBezTo>
                <a:cubicBezTo>
                  <a:pt x="475" y="383"/>
                  <a:pt x="476" y="383"/>
                  <a:pt x="476" y="383"/>
                </a:cubicBezTo>
                <a:cubicBezTo>
                  <a:pt x="485" y="390"/>
                  <a:pt x="495" y="397"/>
                  <a:pt x="504" y="404"/>
                </a:cubicBezTo>
                <a:cubicBezTo>
                  <a:pt x="504" y="404"/>
                  <a:pt x="503" y="406"/>
                  <a:pt x="503" y="406"/>
                </a:cubicBezTo>
                <a:close/>
                <a:moveTo>
                  <a:pt x="518" y="579"/>
                </a:moveTo>
                <a:cubicBezTo>
                  <a:pt x="515" y="578"/>
                  <a:pt x="514" y="578"/>
                  <a:pt x="513" y="578"/>
                </a:cubicBezTo>
                <a:cubicBezTo>
                  <a:pt x="502" y="574"/>
                  <a:pt x="490" y="569"/>
                  <a:pt x="479" y="565"/>
                </a:cubicBezTo>
                <a:cubicBezTo>
                  <a:pt x="479" y="565"/>
                  <a:pt x="479" y="564"/>
                  <a:pt x="478" y="563"/>
                </a:cubicBezTo>
                <a:cubicBezTo>
                  <a:pt x="490" y="562"/>
                  <a:pt x="499" y="567"/>
                  <a:pt x="509" y="571"/>
                </a:cubicBezTo>
                <a:cubicBezTo>
                  <a:pt x="512" y="572"/>
                  <a:pt x="516" y="574"/>
                  <a:pt x="518" y="579"/>
                </a:cubicBezTo>
                <a:close/>
                <a:moveTo>
                  <a:pt x="411" y="517"/>
                </a:moveTo>
                <a:cubicBezTo>
                  <a:pt x="399" y="519"/>
                  <a:pt x="387" y="516"/>
                  <a:pt x="376" y="513"/>
                </a:cubicBezTo>
                <a:cubicBezTo>
                  <a:pt x="376" y="513"/>
                  <a:pt x="375" y="512"/>
                  <a:pt x="375" y="511"/>
                </a:cubicBezTo>
                <a:cubicBezTo>
                  <a:pt x="376" y="510"/>
                  <a:pt x="377" y="509"/>
                  <a:pt x="378" y="509"/>
                </a:cubicBezTo>
                <a:cubicBezTo>
                  <a:pt x="387" y="510"/>
                  <a:pt x="396" y="512"/>
                  <a:pt x="406" y="514"/>
                </a:cubicBezTo>
                <a:cubicBezTo>
                  <a:pt x="407" y="514"/>
                  <a:pt x="409" y="516"/>
                  <a:pt x="411" y="517"/>
                </a:cubicBezTo>
                <a:close/>
                <a:moveTo>
                  <a:pt x="421" y="325"/>
                </a:moveTo>
                <a:cubicBezTo>
                  <a:pt x="420" y="325"/>
                  <a:pt x="419" y="325"/>
                  <a:pt x="418" y="325"/>
                </a:cubicBezTo>
                <a:cubicBezTo>
                  <a:pt x="407" y="319"/>
                  <a:pt x="396" y="313"/>
                  <a:pt x="385" y="307"/>
                </a:cubicBezTo>
                <a:cubicBezTo>
                  <a:pt x="384" y="307"/>
                  <a:pt x="384" y="305"/>
                  <a:pt x="384" y="305"/>
                </a:cubicBezTo>
                <a:cubicBezTo>
                  <a:pt x="385" y="304"/>
                  <a:pt x="386" y="304"/>
                  <a:pt x="387" y="303"/>
                </a:cubicBezTo>
                <a:cubicBezTo>
                  <a:pt x="388" y="303"/>
                  <a:pt x="389" y="303"/>
                  <a:pt x="390" y="304"/>
                </a:cubicBezTo>
                <a:cubicBezTo>
                  <a:pt x="400" y="310"/>
                  <a:pt x="411" y="315"/>
                  <a:pt x="421" y="321"/>
                </a:cubicBezTo>
                <a:cubicBezTo>
                  <a:pt x="422" y="322"/>
                  <a:pt x="422" y="323"/>
                  <a:pt x="422" y="324"/>
                </a:cubicBezTo>
                <a:cubicBezTo>
                  <a:pt x="422" y="324"/>
                  <a:pt x="422" y="325"/>
                  <a:pt x="421" y="325"/>
                </a:cubicBezTo>
                <a:close/>
                <a:moveTo>
                  <a:pt x="479" y="533"/>
                </a:moveTo>
                <a:cubicBezTo>
                  <a:pt x="479" y="533"/>
                  <a:pt x="479" y="532"/>
                  <a:pt x="480" y="532"/>
                </a:cubicBezTo>
                <a:cubicBezTo>
                  <a:pt x="481" y="532"/>
                  <a:pt x="483" y="532"/>
                  <a:pt x="484" y="533"/>
                </a:cubicBezTo>
                <a:cubicBezTo>
                  <a:pt x="495" y="538"/>
                  <a:pt x="505" y="543"/>
                  <a:pt x="515" y="548"/>
                </a:cubicBezTo>
                <a:cubicBezTo>
                  <a:pt x="516" y="548"/>
                  <a:pt x="516" y="550"/>
                  <a:pt x="517" y="552"/>
                </a:cubicBezTo>
                <a:cubicBezTo>
                  <a:pt x="516" y="552"/>
                  <a:pt x="515" y="552"/>
                  <a:pt x="514" y="552"/>
                </a:cubicBezTo>
                <a:cubicBezTo>
                  <a:pt x="502" y="547"/>
                  <a:pt x="491" y="541"/>
                  <a:pt x="480" y="536"/>
                </a:cubicBezTo>
                <a:cubicBezTo>
                  <a:pt x="479" y="536"/>
                  <a:pt x="479" y="534"/>
                  <a:pt x="479" y="533"/>
                </a:cubicBezTo>
                <a:close/>
                <a:moveTo>
                  <a:pt x="360" y="484"/>
                </a:moveTo>
                <a:cubicBezTo>
                  <a:pt x="352" y="483"/>
                  <a:pt x="344" y="482"/>
                  <a:pt x="336" y="480"/>
                </a:cubicBezTo>
                <a:cubicBezTo>
                  <a:pt x="335" y="480"/>
                  <a:pt x="334" y="479"/>
                  <a:pt x="334" y="478"/>
                </a:cubicBezTo>
                <a:cubicBezTo>
                  <a:pt x="335" y="477"/>
                  <a:pt x="336" y="475"/>
                  <a:pt x="337" y="475"/>
                </a:cubicBezTo>
                <a:cubicBezTo>
                  <a:pt x="348" y="476"/>
                  <a:pt x="359" y="477"/>
                  <a:pt x="370" y="479"/>
                </a:cubicBezTo>
                <a:cubicBezTo>
                  <a:pt x="371" y="479"/>
                  <a:pt x="372" y="479"/>
                  <a:pt x="373" y="480"/>
                </a:cubicBezTo>
                <a:cubicBezTo>
                  <a:pt x="374" y="480"/>
                  <a:pt x="374" y="481"/>
                  <a:pt x="375" y="481"/>
                </a:cubicBezTo>
                <a:cubicBezTo>
                  <a:pt x="374" y="482"/>
                  <a:pt x="373" y="484"/>
                  <a:pt x="372" y="484"/>
                </a:cubicBezTo>
                <a:cubicBezTo>
                  <a:pt x="368" y="484"/>
                  <a:pt x="364" y="483"/>
                  <a:pt x="360" y="483"/>
                </a:cubicBezTo>
                <a:cubicBezTo>
                  <a:pt x="360" y="483"/>
                  <a:pt x="360" y="483"/>
                  <a:pt x="360" y="484"/>
                </a:cubicBezTo>
                <a:close/>
                <a:moveTo>
                  <a:pt x="466" y="477"/>
                </a:moveTo>
                <a:cubicBezTo>
                  <a:pt x="467" y="476"/>
                  <a:pt x="469" y="475"/>
                  <a:pt x="469" y="475"/>
                </a:cubicBezTo>
                <a:cubicBezTo>
                  <a:pt x="476" y="478"/>
                  <a:pt x="482" y="481"/>
                  <a:pt x="488" y="485"/>
                </a:cubicBezTo>
                <a:cubicBezTo>
                  <a:pt x="498" y="490"/>
                  <a:pt x="508" y="496"/>
                  <a:pt x="519" y="502"/>
                </a:cubicBezTo>
                <a:cubicBezTo>
                  <a:pt x="520" y="503"/>
                  <a:pt x="520" y="505"/>
                  <a:pt x="520" y="506"/>
                </a:cubicBezTo>
                <a:cubicBezTo>
                  <a:pt x="520" y="508"/>
                  <a:pt x="517" y="508"/>
                  <a:pt x="515" y="507"/>
                </a:cubicBezTo>
                <a:cubicBezTo>
                  <a:pt x="514" y="507"/>
                  <a:pt x="513" y="506"/>
                  <a:pt x="511" y="505"/>
                </a:cubicBezTo>
                <a:cubicBezTo>
                  <a:pt x="509" y="504"/>
                  <a:pt x="506" y="502"/>
                  <a:pt x="503" y="501"/>
                </a:cubicBezTo>
                <a:cubicBezTo>
                  <a:pt x="492" y="494"/>
                  <a:pt x="480" y="487"/>
                  <a:pt x="468" y="480"/>
                </a:cubicBezTo>
                <a:cubicBezTo>
                  <a:pt x="467" y="479"/>
                  <a:pt x="467" y="478"/>
                  <a:pt x="466" y="477"/>
                </a:cubicBezTo>
                <a:close/>
                <a:moveTo>
                  <a:pt x="322" y="337"/>
                </a:moveTo>
                <a:cubicBezTo>
                  <a:pt x="341" y="340"/>
                  <a:pt x="357" y="346"/>
                  <a:pt x="373" y="354"/>
                </a:cubicBezTo>
                <a:cubicBezTo>
                  <a:pt x="374" y="354"/>
                  <a:pt x="374" y="356"/>
                  <a:pt x="375" y="357"/>
                </a:cubicBezTo>
                <a:cubicBezTo>
                  <a:pt x="374" y="357"/>
                  <a:pt x="372" y="358"/>
                  <a:pt x="371" y="358"/>
                </a:cubicBezTo>
                <a:cubicBezTo>
                  <a:pt x="367" y="357"/>
                  <a:pt x="362" y="355"/>
                  <a:pt x="357" y="353"/>
                </a:cubicBezTo>
                <a:cubicBezTo>
                  <a:pt x="348" y="349"/>
                  <a:pt x="339" y="346"/>
                  <a:pt x="328" y="345"/>
                </a:cubicBezTo>
                <a:cubicBezTo>
                  <a:pt x="325" y="345"/>
                  <a:pt x="323" y="343"/>
                  <a:pt x="320" y="342"/>
                </a:cubicBezTo>
                <a:cubicBezTo>
                  <a:pt x="319" y="342"/>
                  <a:pt x="318" y="341"/>
                  <a:pt x="319" y="340"/>
                </a:cubicBezTo>
                <a:cubicBezTo>
                  <a:pt x="319" y="339"/>
                  <a:pt x="320" y="338"/>
                  <a:pt x="321" y="338"/>
                </a:cubicBezTo>
                <a:cubicBezTo>
                  <a:pt x="322" y="337"/>
                  <a:pt x="322" y="337"/>
                  <a:pt x="322" y="337"/>
                </a:cubicBezTo>
                <a:close/>
                <a:moveTo>
                  <a:pt x="368" y="543"/>
                </a:moveTo>
                <a:cubicBezTo>
                  <a:pt x="380" y="545"/>
                  <a:pt x="394" y="547"/>
                  <a:pt x="407" y="550"/>
                </a:cubicBezTo>
                <a:cubicBezTo>
                  <a:pt x="409" y="550"/>
                  <a:pt x="411" y="551"/>
                  <a:pt x="413" y="552"/>
                </a:cubicBezTo>
                <a:cubicBezTo>
                  <a:pt x="413" y="552"/>
                  <a:pt x="414" y="553"/>
                  <a:pt x="414" y="553"/>
                </a:cubicBezTo>
                <a:cubicBezTo>
                  <a:pt x="413" y="554"/>
                  <a:pt x="413" y="555"/>
                  <a:pt x="412" y="555"/>
                </a:cubicBezTo>
                <a:cubicBezTo>
                  <a:pt x="406" y="554"/>
                  <a:pt x="400" y="553"/>
                  <a:pt x="394" y="553"/>
                </a:cubicBezTo>
                <a:cubicBezTo>
                  <a:pt x="381" y="552"/>
                  <a:pt x="368" y="551"/>
                  <a:pt x="355" y="550"/>
                </a:cubicBezTo>
                <a:cubicBezTo>
                  <a:pt x="354" y="550"/>
                  <a:pt x="352" y="550"/>
                  <a:pt x="351" y="549"/>
                </a:cubicBezTo>
                <a:cubicBezTo>
                  <a:pt x="350" y="549"/>
                  <a:pt x="348" y="547"/>
                  <a:pt x="348" y="546"/>
                </a:cubicBezTo>
                <a:cubicBezTo>
                  <a:pt x="348" y="545"/>
                  <a:pt x="350" y="543"/>
                  <a:pt x="351" y="543"/>
                </a:cubicBezTo>
                <a:cubicBezTo>
                  <a:pt x="356" y="543"/>
                  <a:pt x="361" y="543"/>
                  <a:pt x="368" y="543"/>
                </a:cubicBezTo>
                <a:close/>
                <a:moveTo>
                  <a:pt x="525" y="602"/>
                </a:moveTo>
                <a:cubicBezTo>
                  <a:pt x="521" y="605"/>
                  <a:pt x="519" y="602"/>
                  <a:pt x="516" y="602"/>
                </a:cubicBezTo>
                <a:cubicBezTo>
                  <a:pt x="504" y="598"/>
                  <a:pt x="492" y="594"/>
                  <a:pt x="480" y="591"/>
                </a:cubicBezTo>
                <a:cubicBezTo>
                  <a:pt x="473" y="589"/>
                  <a:pt x="466" y="589"/>
                  <a:pt x="459" y="589"/>
                </a:cubicBezTo>
                <a:cubicBezTo>
                  <a:pt x="458" y="589"/>
                  <a:pt x="457" y="587"/>
                  <a:pt x="457" y="587"/>
                </a:cubicBezTo>
                <a:cubicBezTo>
                  <a:pt x="457" y="586"/>
                  <a:pt x="458" y="584"/>
                  <a:pt x="459" y="584"/>
                </a:cubicBezTo>
                <a:cubicBezTo>
                  <a:pt x="465" y="584"/>
                  <a:pt x="471" y="583"/>
                  <a:pt x="477" y="584"/>
                </a:cubicBezTo>
                <a:cubicBezTo>
                  <a:pt x="491" y="588"/>
                  <a:pt x="505" y="593"/>
                  <a:pt x="520" y="598"/>
                </a:cubicBezTo>
                <a:cubicBezTo>
                  <a:pt x="522" y="598"/>
                  <a:pt x="523" y="601"/>
                  <a:pt x="525" y="602"/>
                </a:cubicBezTo>
                <a:close/>
                <a:moveTo>
                  <a:pt x="506" y="387"/>
                </a:moveTo>
                <a:cubicBezTo>
                  <a:pt x="492" y="376"/>
                  <a:pt x="478" y="365"/>
                  <a:pt x="465" y="354"/>
                </a:cubicBezTo>
                <a:cubicBezTo>
                  <a:pt x="456" y="348"/>
                  <a:pt x="447" y="341"/>
                  <a:pt x="438" y="334"/>
                </a:cubicBezTo>
                <a:cubicBezTo>
                  <a:pt x="438" y="334"/>
                  <a:pt x="437" y="332"/>
                  <a:pt x="438" y="332"/>
                </a:cubicBezTo>
                <a:cubicBezTo>
                  <a:pt x="438" y="331"/>
                  <a:pt x="440" y="331"/>
                  <a:pt x="440" y="331"/>
                </a:cubicBezTo>
                <a:cubicBezTo>
                  <a:pt x="442" y="331"/>
                  <a:pt x="443" y="332"/>
                  <a:pt x="444" y="333"/>
                </a:cubicBezTo>
                <a:cubicBezTo>
                  <a:pt x="464" y="348"/>
                  <a:pt x="483" y="363"/>
                  <a:pt x="503" y="378"/>
                </a:cubicBezTo>
                <a:cubicBezTo>
                  <a:pt x="505" y="380"/>
                  <a:pt x="506" y="383"/>
                  <a:pt x="508" y="385"/>
                </a:cubicBezTo>
                <a:cubicBezTo>
                  <a:pt x="507" y="386"/>
                  <a:pt x="507" y="386"/>
                  <a:pt x="506" y="387"/>
                </a:cubicBezTo>
                <a:close/>
                <a:moveTo>
                  <a:pt x="416" y="582"/>
                </a:moveTo>
                <a:cubicBezTo>
                  <a:pt x="410" y="582"/>
                  <a:pt x="407" y="583"/>
                  <a:pt x="404" y="582"/>
                </a:cubicBezTo>
                <a:cubicBezTo>
                  <a:pt x="387" y="579"/>
                  <a:pt x="369" y="580"/>
                  <a:pt x="352" y="582"/>
                </a:cubicBezTo>
                <a:cubicBezTo>
                  <a:pt x="346" y="583"/>
                  <a:pt x="339" y="583"/>
                  <a:pt x="333" y="582"/>
                </a:cubicBezTo>
                <a:cubicBezTo>
                  <a:pt x="332" y="582"/>
                  <a:pt x="331" y="580"/>
                  <a:pt x="331" y="579"/>
                </a:cubicBezTo>
                <a:cubicBezTo>
                  <a:pt x="331" y="579"/>
                  <a:pt x="332" y="577"/>
                  <a:pt x="332" y="577"/>
                </a:cubicBezTo>
                <a:cubicBezTo>
                  <a:pt x="334" y="576"/>
                  <a:pt x="335" y="575"/>
                  <a:pt x="337" y="575"/>
                </a:cubicBezTo>
                <a:cubicBezTo>
                  <a:pt x="356" y="575"/>
                  <a:pt x="375" y="572"/>
                  <a:pt x="394" y="575"/>
                </a:cubicBezTo>
                <a:cubicBezTo>
                  <a:pt x="399" y="576"/>
                  <a:pt x="404" y="577"/>
                  <a:pt x="409" y="578"/>
                </a:cubicBezTo>
                <a:cubicBezTo>
                  <a:pt x="411" y="578"/>
                  <a:pt x="412" y="580"/>
                  <a:pt x="416" y="582"/>
                </a:cubicBezTo>
                <a:close/>
                <a:moveTo>
                  <a:pt x="516" y="530"/>
                </a:moveTo>
                <a:cubicBezTo>
                  <a:pt x="514" y="530"/>
                  <a:pt x="513" y="530"/>
                  <a:pt x="512" y="530"/>
                </a:cubicBezTo>
                <a:cubicBezTo>
                  <a:pt x="479" y="514"/>
                  <a:pt x="445" y="500"/>
                  <a:pt x="409" y="491"/>
                </a:cubicBezTo>
                <a:cubicBezTo>
                  <a:pt x="408" y="490"/>
                  <a:pt x="407" y="490"/>
                  <a:pt x="407" y="489"/>
                </a:cubicBezTo>
                <a:cubicBezTo>
                  <a:pt x="406" y="488"/>
                  <a:pt x="406" y="487"/>
                  <a:pt x="406" y="486"/>
                </a:cubicBezTo>
                <a:cubicBezTo>
                  <a:pt x="407" y="486"/>
                  <a:pt x="408" y="485"/>
                  <a:pt x="408" y="485"/>
                </a:cubicBezTo>
                <a:cubicBezTo>
                  <a:pt x="410" y="485"/>
                  <a:pt x="412" y="485"/>
                  <a:pt x="414" y="486"/>
                </a:cubicBezTo>
                <a:cubicBezTo>
                  <a:pt x="424" y="489"/>
                  <a:pt x="435" y="492"/>
                  <a:pt x="445" y="496"/>
                </a:cubicBezTo>
                <a:cubicBezTo>
                  <a:pt x="464" y="504"/>
                  <a:pt x="484" y="512"/>
                  <a:pt x="503" y="520"/>
                </a:cubicBezTo>
                <a:cubicBezTo>
                  <a:pt x="508" y="522"/>
                  <a:pt x="513" y="524"/>
                  <a:pt x="516" y="530"/>
                </a:cubicBezTo>
                <a:close/>
                <a:moveTo>
                  <a:pt x="327" y="426"/>
                </a:moveTo>
                <a:cubicBezTo>
                  <a:pt x="332" y="427"/>
                  <a:pt x="338" y="427"/>
                  <a:pt x="344" y="429"/>
                </a:cubicBezTo>
                <a:cubicBezTo>
                  <a:pt x="363" y="433"/>
                  <a:pt x="383" y="438"/>
                  <a:pt x="402" y="444"/>
                </a:cubicBezTo>
                <a:cubicBezTo>
                  <a:pt x="415" y="448"/>
                  <a:pt x="427" y="453"/>
                  <a:pt x="439" y="458"/>
                </a:cubicBezTo>
                <a:cubicBezTo>
                  <a:pt x="440" y="459"/>
                  <a:pt x="441" y="459"/>
                  <a:pt x="441" y="460"/>
                </a:cubicBezTo>
                <a:cubicBezTo>
                  <a:pt x="442" y="461"/>
                  <a:pt x="442" y="462"/>
                  <a:pt x="442" y="463"/>
                </a:cubicBezTo>
                <a:cubicBezTo>
                  <a:pt x="441" y="463"/>
                  <a:pt x="440" y="464"/>
                  <a:pt x="439" y="464"/>
                </a:cubicBezTo>
                <a:cubicBezTo>
                  <a:pt x="432" y="461"/>
                  <a:pt x="424" y="459"/>
                  <a:pt x="417" y="456"/>
                </a:cubicBezTo>
                <a:cubicBezTo>
                  <a:pt x="404" y="449"/>
                  <a:pt x="390" y="445"/>
                  <a:pt x="377" y="442"/>
                </a:cubicBezTo>
                <a:cubicBezTo>
                  <a:pt x="364" y="439"/>
                  <a:pt x="352" y="436"/>
                  <a:pt x="340" y="433"/>
                </a:cubicBezTo>
                <a:cubicBezTo>
                  <a:pt x="334" y="432"/>
                  <a:pt x="329" y="432"/>
                  <a:pt x="323" y="431"/>
                </a:cubicBezTo>
                <a:cubicBezTo>
                  <a:pt x="323" y="431"/>
                  <a:pt x="322" y="430"/>
                  <a:pt x="321" y="429"/>
                </a:cubicBezTo>
                <a:cubicBezTo>
                  <a:pt x="322" y="428"/>
                  <a:pt x="323" y="427"/>
                  <a:pt x="324" y="427"/>
                </a:cubicBezTo>
                <a:cubicBezTo>
                  <a:pt x="324" y="426"/>
                  <a:pt x="325" y="426"/>
                  <a:pt x="327" y="426"/>
                </a:cubicBezTo>
                <a:close/>
                <a:moveTo>
                  <a:pt x="317" y="309"/>
                </a:moveTo>
                <a:cubicBezTo>
                  <a:pt x="318" y="308"/>
                  <a:pt x="318" y="307"/>
                  <a:pt x="319" y="307"/>
                </a:cubicBezTo>
                <a:cubicBezTo>
                  <a:pt x="320" y="307"/>
                  <a:pt x="322" y="307"/>
                  <a:pt x="323" y="307"/>
                </a:cubicBezTo>
                <a:cubicBezTo>
                  <a:pt x="338" y="312"/>
                  <a:pt x="353" y="316"/>
                  <a:pt x="368" y="322"/>
                </a:cubicBezTo>
                <a:cubicBezTo>
                  <a:pt x="396" y="333"/>
                  <a:pt x="422" y="348"/>
                  <a:pt x="447" y="364"/>
                </a:cubicBezTo>
                <a:cubicBezTo>
                  <a:pt x="449" y="366"/>
                  <a:pt x="451" y="368"/>
                  <a:pt x="453" y="370"/>
                </a:cubicBezTo>
                <a:cubicBezTo>
                  <a:pt x="454" y="370"/>
                  <a:pt x="454" y="371"/>
                  <a:pt x="453" y="371"/>
                </a:cubicBezTo>
                <a:cubicBezTo>
                  <a:pt x="453" y="372"/>
                  <a:pt x="453" y="372"/>
                  <a:pt x="452" y="372"/>
                </a:cubicBezTo>
                <a:cubicBezTo>
                  <a:pt x="451" y="372"/>
                  <a:pt x="450" y="372"/>
                  <a:pt x="450" y="372"/>
                </a:cubicBezTo>
                <a:cubicBezTo>
                  <a:pt x="443" y="368"/>
                  <a:pt x="436" y="364"/>
                  <a:pt x="430" y="360"/>
                </a:cubicBezTo>
                <a:cubicBezTo>
                  <a:pt x="397" y="340"/>
                  <a:pt x="363" y="323"/>
                  <a:pt x="325" y="314"/>
                </a:cubicBezTo>
                <a:cubicBezTo>
                  <a:pt x="322" y="314"/>
                  <a:pt x="320" y="313"/>
                  <a:pt x="318" y="311"/>
                </a:cubicBezTo>
                <a:cubicBezTo>
                  <a:pt x="317" y="311"/>
                  <a:pt x="317" y="310"/>
                  <a:pt x="317" y="309"/>
                </a:cubicBezTo>
                <a:close/>
                <a:moveTo>
                  <a:pt x="329" y="408"/>
                </a:moveTo>
                <a:cubicBezTo>
                  <a:pt x="330" y="407"/>
                  <a:pt x="330" y="406"/>
                  <a:pt x="331" y="405"/>
                </a:cubicBezTo>
                <a:cubicBezTo>
                  <a:pt x="332" y="405"/>
                  <a:pt x="334" y="405"/>
                  <a:pt x="335" y="405"/>
                </a:cubicBezTo>
                <a:cubicBezTo>
                  <a:pt x="373" y="415"/>
                  <a:pt x="410" y="425"/>
                  <a:pt x="446" y="443"/>
                </a:cubicBezTo>
                <a:cubicBezTo>
                  <a:pt x="449" y="444"/>
                  <a:pt x="452" y="446"/>
                  <a:pt x="455" y="448"/>
                </a:cubicBezTo>
                <a:cubicBezTo>
                  <a:pt x="456" y="449"/>
                  <a:pt x="457" y="451"/>
                  <a:pt x="457" y="451"/>
                </a:cubicBezTo>
                <a:cubicBezTo>
                  <a:pt x="456" y="454"/>
                  <a:pt x="454" y="453"/>
                  <a:pt x="452" y="452"/>
                </a:cubicBezTo>
                <a:cubicBezTo>
                  <a:pt x="450" y="451"/>
                  <a:pt x="448" y="450"/>
                  <a:pt x="445" y="449"/>
                </a:cubicBezTo>
                <a:cubicBezTo>
                  <a:pt x="411" y="432"/>
                  <a:pt x="374" y="421"/>
                  <a:pt x="336" y="412"/>
                </a:cubicBezTo>
                <a:cubicBezTo>
                  <a:pt x="334" y="412"/>
                  <a:pt x="332" y="411"/>
                  <a:pt x="331" y="410"/>
                </a:cubicBezTo>
                <a:cubicBezTo>
                  <a:pt x="330" y="410"/>
                  <a:pt x="330" y="409"/>
                  <a:pt x="329" y="408"/>
                </a:cubicBezTo>
                <a:close/>
                <a:moveTo>
                  <a:pt x="331" y="372"/>
                </a:moveTo>
                <a:cubicBezTo>
                  <a:pt x="338" y="374"/>
                  <a:pt x="344" y="375"/>
                  <a:pt x="350" y="377"/>
                </a:cubicBezTo>
                <a:cubicBezTo>
                  <a:pt x="373" y="384"/>
                  <a:pt x="396" y="392"/>
                  <a:pt x="419" y="401"/>
                </a:cubicBezTo>
                <a:cubicBezTo>
                  <a:pt x="434" y="407"/>
                  <a:pt x="447" y="416"/>
                  <a:pt x="462" y="423"/>
                </a:cubicBezTo>
                <a:cubicBezTo>
                  <a:pt x="462" y="423"/>
                  <a:pt x="463" y="424"/>
                  <a:pt x="463" y="424"/>
                </a:cubicBezTo>
                <a:cubicBezTo>
                  <a:pt x="464" y="426"/>
                  <a:pt x="465" y="427"/>
                  <a:pt x="466" y="429"/>
                </a:cubicBezTo>
                <a:cubicBezTo>
                  <a:pt x="464" y="429"/>
                  <a:pt x="462" y="429"/>
                  <a:pt x="461" y="429"/>
                </a:cubicBezTo>
                <a:cubicBezTo>
                  <a:pt x="452" y="424"/>
                  <a:pt x="444" y="419"/>
                  <a:pt x="435" y="415"/>
                </a:cubicBezTo>
                <a:cubicBezTo>
                  <a:pt x="425" y="410"/>
                  <a:pt x="413" y="405"/>
                  <a:pt x="402" y="401"/>
                </a:cubicBezTo>
                <a:cubicBezTo>
                  <a:pt x="379" y="392"/>
                  <a:pt x="357" y="384"/>
                  <a:pt x="333" y="379"/>
                </a:cubicBezTo>
                <a:cubicBezTo>
                  <a:pt x="332" y="379"/>
                  <a:pt x="331" y="379"/>
                  <a:pt x="331" y="379"/>
                </a:cubicBezTo>
                <a:cubicBezTo>
                  <a:pt x="330" y="378"/>
                  <a:pt x="329" y="376"/>
                  <a:pt x="327" y="375"/>
                </a:cubicBezTo>
                <a:cubicBezTo>
                  <a:pt x="329" y="374"/>
                  <a:pt x="330" y="373"/>
                  <a:pt x="331" y="372"/>
                </a:cubicBezTo>
                <a:close/>
                <a:moveTo>
                  <a:pt x="460" y="236"/>
                </a:moveTo>
                <a:cubicBezTo>
                  <a:pt x="460" y="239"/>
                  <a:pt x="459" y="241"/>
                  <a:pt x="458" y="242"/>
                </a:cubicBezTo>
                <a:cubicBezTo>
                  <a:pt x="458" y="243"/>
                  <a:pt x="457" y="243"/>
                  <a:pt x="456" y="243"/>
                </a:cubicBezTo>
                <a:cubicBezTo>
                  <a:pt x="456" y="243"/>
                  <a:pt x="455" y="242"/>
                  <a:pt x="455" y="242"/>
                </a:cubicBezTo>
                <a:cubicBezTo>
                  <a:pt x="455" y="240"/>
                  <a:pt x="454" y="238"/>
                  <a:pt x="455" y="236"/>
                </a:cubicBezTo>
                <a:cubicBezTo>
                  <a:pt x="455" y="235"/>
                  <a:pt x="457" y="234"/>
                  <a:pt x="458" y="233"/>
                </a:cubicBezTo>
                <a:cubicBezTo>
                  <a:pt x="458" y="234"/>
                  <a:pt x="459" y="235"/>
                  <a:pt x="460" y="236"/>
                </a:cubicBezTo>
                <a:close/>
                <a:moveTo>
                  <a:pt x="418" y="161"/>
                </a:moveTo>
                <a:cubicBezTo>
                  <a:pt x="418" y="162"/>
                  <a:pt x="417" y="163"/>
                  <a:pt x="417" y="163"/>
                </a:cubicBezTo>
                <a:cubicBezTo>
                  <a:pt x="413" y="165"/>
                  <a:pt x="409" y="166"/>
                  <a:pt x="406" y="167"/>
                </a:cubicBezTo>
                <a:cubicBezTo>
                  <a:pt x="404" y="167"/>
                  <a:pt x="402" y="166"/>
                  <a:pt x="400" y="165"/>
                </a:cubicBezTo>
                <a:cubicBezTo>
                  <a:pt x="399" y="164"/>
                  <a:pt x="402" y="161"/>
                  <a:pt x="405" y="160"/>
                </a:cubicBezTo>
                <a:cubicBezTo>
                  <a:pt x="409" y="160"/>
                  <a:pt x="413" y="159"/>
                  <a:pt x="417" y="159"/>
                </a:cubicBezTo>
                <a:cubicBezTo>
                  <a:pt x="417" y="159"/>
                  <a:pt x="418" y="160"/>
                  <a:pt x="418" y="161"/>
                </a:cubicBezTo>
                <a:close/>
                <a:moveTo>
                  <a:pt x="489" y="19"/>
                </a:moveTo>
                <a:cubicBezTo>
                  <a:pt x="489" y="15"/>
                  <a:pt x="490" y="11"/>
                  <a:pt x="491" y="7"/>
                </a:cubicBezTo>
                <a:cubicBezTo>
                  <a:pt x="492" y="6"/>
                  <a:pt x="493" y="5"/>
                  <a:pt x="495" y="4"/>
                </a:cubicBezTo>
                <a:cubicBezTo>
                  <a:pt x="495" y="5"/>
                  <a:pt x="497" y="6"/>
                  <a:pt x="496" y="7"/>
                </a:cubicBezTo>
                <a:cubicBezTo>
                  <a:pt x="496" y="12"/>
                  <a:pt x="495" y="18"/>
                  <a:pt x="494" y="23"/>
                </a:cubicBezTo>
                <a:cubicBezTo>
                  <a:pt x="493" y="24"/>
                  <a:pt x="492" y="25"/>
                  <a:pt x="491" y="24"/>
                </a:cubicBezTo>
                <a:cubicBezTo>
                  <a:pt x="491" y="24"/>
                  <a:pt x="490" y="24"/>
                  <a:pt x="489" y="23"/>
                </a:cubicBezTo>
                <a:cubicBezTo>
                  <a:pt x="489" y="22"/>
                  <a:pt x="489" y="21"/>
                  <a:pt x="489" y="19"/>
                </a:cubicBezTo>
                <a:close/>
                <a:moveTo>
                  <a:pt x="397" y="110"/>
                </a:moveTo>
                <a:cubicBezTo>
                  <a:pt x="398" y="110"/>
                  <a:pt x="399" y="109"/>
                  <a:pt x="400" y="109"/>
                </a:cubicBezTo>
                <a:cubicBezTo>
                  <a:pt x="404" y="112"/>
                  <a:pt x="408" y="114"/>
                  <a:pt x="412" y="117"/>
                </a:cubicBezTo>
                <a:cubicBezTo>
                  <a:pt x="412" y="117"/>
                  <a:pt x="412" y="119"/>
                  <a:pt x="412" y="119"/>
                </a:cubicBezTo>
                <a:cubicBezTo>
                  <a:pt x="411" y="120"/>
                  <a:pt x="411" y="120"/>
                  <a:pt x="410" y="120"/>
                </a:cubicBezTo>
                <a:cubicBezTo>
                  <a:pt x="405" y="120"/>
                  <a:pt x="401" y="116"/>
                  <a:pt x="398" y="112"/>
                </a:cubicBezTo>
                <a:cubicBezTo>
                  <a:pt x="397" y="111"/>
                  <a:pt x="397" y="111"/>
                  <a:pt x="397" y="110"/>
                </a:cubicBezTo>
                <a:close/>
                <a:moveTo>
                  <a:pt x="594" y="206"/>
                </a:moveTo>
                <a:cubicBezTo>
                  <a:pt x="595" y="206"/>
                  <a:pt x="597" y="205"/>
                  <a:pt x="597" y="205"/>
                </a:cubicBezTo>
                <a:cubicBezTo>
                  <a:pt x="601" y="208"/>
                  <a:pt x="605" y="211"/>
                  <a:pt x="609" y="215"/>
                </a:cubicBezTo>
                <a:cubicBezTo>
                  <a:pt x="609" y="215"/>
                  <a:pt x="610" y="217"/>
                  <a:pt x="609" y="217"/>
                </a:cubicBezTo>
                <a:cubicBezTo>
                  <a:pt x="609" y="218"/>
                  <a:pt x="608" y="219"/>
                  <a:pt x="607" y="219"/>
                </a:cubicBezTo>
                <a:cubicBezTo>
                  <a:pt x="601" y="218"/>
                  <a:pt x="596" y="216"/>
                  <a:pt x="594" y="210"/>
                </a:cubicBezTo>
                <a:cubicBezTo>
                  <a:pt x="594" y="209"/>
                  <a:pt x="594" y="208"/>
                  <a:pt x="594" y="206"/>
                </a:cubicBezTo>
                <a:close/>
                <a:moveTo>
                  <a:pt x="583" y="51"/>
                </a:moveTo>
                <a:cubicBezTo>
                  <a:pt x="582" y="51"/>
                  <a:pt x="581" y="50"/>
                  <a:pt x="581" y="50"/>
                </a:cubicBezTo>
                <a:cubicBezTo>
                  <a:pt x="581" y="49"/>
                  <a:pt x="580" y="48"/>
                  <a:pt x="581" y="47"/>
                </a:cubicBezTo>
                <a:cubicBezTo>
                  <a:pt x="583" y="44"/>
                  <a:pt x="586" y="42"/>
                  <a:pt x="589" y="39"/>
                </a:cubicBezTo>
                <a:cubicBezTo>
                  <a:pt x="591" y="37"/>
                  <a:pt x="596" y="37"/>
                  <a:pt x="596" y="39"/>
                </a:cubicBezTo>
                <a:cubicBezTo>
                  <a:pt x="595" y="41"/>
                  <a:pt x="595" y="43"/>
                  <a:pt x="593" y="44"/>
                </a:cubicBezTo>
                <a:cubicBezTo>
                  <a:pt x="591" y="46"/>
                  <a:pt x="589" y="48"/>
                  <a:pt x="587" y="50"/>
                </a:cubicBezTo>
                <a:cubicBezTo>
                  <a:pt x="585" y="51"/>
                  <a:pt x="584" y="51"/>
                  <a:pt x="583" y="51"/>
                </a:cubicBezTo>
                <a:close/>
                <a:moveTo>
                  <a:pt x="538" y="19"/>
                </a:moveTo>
                <a:cubicBezTo>
                  <a:pt x="537" y="18"/>
                  <a:pt x="536" y="17"/>
                  <a:pt x="536" y="17"/>
                </a:cubicBezTo>
                <a:cubicBezTo>
                  <a:pt x="536" y="10"/>
                  <a:pt x="539" y="4"/>
                  <a:pt x="544" y="0"/>
                </a:cubicBezTo>
                <a:cubicBezTo>
                  <a:pt x="545" y="0"/>
                  <a:pt x="546" y="0"/>
                  <a:pt x="547" y="1"/>
                </a:cubicBezTo>
                <a:cubicBezTo>
                  <a:pt x="548" y="1"/>
                  <a:pt x="548" y="3"/>
                  <a:pt x="548" y="3"/>
                </a:cubicBezTo>
                <a:cubicBezTo>
                  <a:pt x="546" y="8"/>
                  <a:pt x="543" y="13"/>
                  <a:pt x="541" y="17"/>
                </a:cubicBezTo>
                <a:cubicBezTo>
                  <a:pt x="540" y="18"/>
                  <a:pt x="539" y="18"/>
                  <a:pt x="538" y="19"/>
                </a:cubicBezTo>
                <a:close/>
                <a:moveTo>
                  <a:pt x="623" y="111"/>
                </a:moveTo>
                <a:cubicBezTo>
                  <a:pt x="626" y="113"/>
                  <a:pt x="630" y="114"/>
                  <a:pt x="634" y="116"/>
                </a:cubicBezTo>
                <a:cubicBezTo>
                  <a:pt x="634" y="116"/>
                  <a:pt x="634" y="117"/>
                  <a:pt x="633" y="118"/>
                </a:cubicBezTo>
                <a:cubicBezTo>
                  <a:pt x="629" y="122"/>
                  <a:pt x="624" y="119"/>
                  <a:pt x="620" y="118"/>
                </a:cubicBezTo>
                <a:cubicBezTo>
                  <a:pt x="619" y="118"/>
                  <a:pt x="618" y="118"/>
                  <a:pt x="617" y="117"/>
                </a:cubicBezTo>
                <a:cubicBezTo>
                  <a:pt x="617" y="116"/>
                  <a:pt x="617" y="115"/>
                  <a:pt x="617" y="114"/>
                </a:cubicBezTo>
                <a:cubicBezTo>
                  <a:pt x="617" y="114"/>
                  <a:pt x="617" y="113"/>
                  <a:pt x="617" y="113"/>
                </a:cubicBezTo>
                <a:cubicBezTo>
                  <a:pt x="619" y="113"/>
                  <a:pt x="620" y="112"/>
                  <a:pt x="623" y="111"/>
                </a:cubicBezTo>
                <a:close/>
                <a:moveTo>
                  <a:pt x="615" y="100"/>
                </a:moveTo>
                <a:cubicBezTo>
                  <a:pt x="614" y="100"/>
                  <a:pt x="613" y="101"/>
                  <a:pt x="612" y="100"/>
                </a:cubicBezTo>
                <a:cubicBezTo>
                  <a:pt x="611" y="100"/>
                  <a:pt x="610" y="99"/>
                  <a:pt x="610" y="98"/>
                </a:cubicBezTo>
                <a:cubicBezTo>
                  <a:pt x="610" y="97"/>
                  <a:pt x="611" y="95"/>
                  <a:pt x="612" y="94"/>
                </a:cubicBezTo>
                <a:cubicBezTo>
                  <a:pt x="616" y="93"/>
                  <a:pt x="621" y="92"/>
                  <a:pt x="625" y="94"/>
                </a:cubicBezTo>
                <a:cubicBezTo>
                  <a:pt x="626" y="94"/>
                  <a:pt x="628" y="95"/>
                  <a:pt x="628" y="96"/>
                </a:cubicBezTo>
                <a:cubicBezTo>
                  <a:pt x="629" y="99"/>
                  <a:pt x="626" y="99"/>
                  <a:pt x="624" y="99"/>
                </a:cubicBezTo>
                <a:cubicBezTo>
                  <a:pt x="621" y="100"/>
                  <a:pt x="618" y="100"/>
                  <a:pt x="615" y="100"/>
                </a:cubicBezTo>
                <a:close/>
                <a:moveTo>
                  <a:pt x="608" y="79"/>
                </a:moveTo>
                <a:cubicBezTo>
                  <a:pt x="607" y="79"/>
                  <a:pt x="606" y="78"/>
                  <a:pt x="606" y="77"/>
                </a:cubicBezTo>
                <a:cubicBezTo>
                  <a:pt x="605" y="77"/>
                  <a:pt x="606" y="75"/>
                  <a:pt x="606" y="75"/>
                </a:cubicBezTo>
                <a:cubicBezTo>
                  <a:pt x="611" y="71"/>
                  <a:pt x="616" y="69"/>
                  <a:pt x="622" y="69"/>
                </a:cubicBezTo>
                <a:cubicBezTo>
                  <a:pt x="623" y="69"/>
                  <a:pt x="624" y="70"/>
                  <a:pt x="625" y="71"/>
                </a:cubicBezTo>
                <a:cubicBezTo>
                  <a:pt x="625" y="71"/>
                  <a:pt x="625" y="73"/>
                  <a:pt x="624" y="73"/>
                </a:cubicBezTo>
                <a:cubicBezTo>
                  <a:pt x="621" y="76"/>
                  <a:pt x="611" y="79"/>
                  <a:pt x="608" y="79"/>
                </a:cubicBezTo>
                <a:close/>
                <a:moveTo>
                  <a:pt x="513" y="17"/>
                </a:moveTo>
                <a:cubicBezTo>
                  <a:pt x="514" y="13"/>
                  <a:pt x="516" y="9"/>
                  <a:pt x="518" y="4"/>
                </a:cubicBezTo>
                <a:cubicBezTo>
                  <a:pt x="518" y="3"/>
                  <a:pt x="520" y="2"/>
                  <a:pt x="521" y="2"/>
                </a:cubicBezTo>
                <a:cubicBezTo>
                  <a:pt x="524" y="2"/>
                  <a:pt x="523" y="4"/>
                  <a:pt x="523" y="6"/>
                </a:cubicBezTo>
                <a:cubicBezTo>
                  <a:pt x="521" y="11"/>
                  <a:pt x="520" y="15"/>
                  <a:pt x="518" y="19"/>
                </a:cubicBezTo>
                <a:cubicBezTo>
                  <a:pt x="518" y="20"/>
                  <a:pt x="516" y="21"/>
                  <a:pt x="515" y="21"/>
                </a:cubicBezTo>
                <a:cubicBezTo>
                  <a:pt x="515" y="21"/>
                  <a:pt x="514" y="19"/>
                  <a:pt x="513" y="17"/>
                </a:cubicBezTo>
                <a:close/>
                <a:moveTo>
                  <a:pt x="610" y="56"/>
                </a:moveTo>
                <a:cubicBezTo>
                  <a:pt x="610" y="57"/>
                  <a:pt x="612" y="58"/>
                  <a:pt x="612" y="59"/>
                </a:cubicBezTo>
                <a:cubicBezTo>
                  <a:pt x="612" y="60"/>
                  <a:pt x="611" y="62"/>
                  <a:pt x="610" y="62"/>
                </a:cubicBezTo>
                <a:cubicBezTo>
                  <a:pt x="605" y="63"/>
                  <a:pt x="601" y="65"/>
                  <a:pt x="596" y="66"/>
                </a:cubicBezTo>
                <a:cubicBezTo>
                  <a:pt x="595" y="66"/>
                  <a:pt x="594" y="65"/>
                  <a:pt x="594" y="64"/>
                </a:cubicBezTo>
                <a:cubicBezTo>
                  <a:pt x="593" y="63"/>
                  <a:pt x="594" y="62"/>
                  <a:pt x="594" y="61"/>
                </a:cubicBezTo>
                <a:cubicBezTo>
                  <a:pt x="598" y="57"/>
                  <a:pt x="604" y="56"/>
                  <a:pt x="610" y="56"/>
                </a:cubicBezTo>
                <a:close/>
                <a:moveTo>
                  <a:pt x="574" y="233"/>
                </a:moveTo>
                <a:cubicBezTo>
                  <a:pt x="569" y="234"/>
                  <a:pt x="564" y="231"/>
                  <a:pt x="562" y="225"/>
                </a:cubicBezTo>
                <a:cubicBezTo>
                  <a:pt x="562" y="224"/>
                  <a:pt x="562" y="222"/>
                  <a:pt x="563" y="221"/>
                </a:cubicBezTo>
                <a:cubicBezTo>
                  <a:pt x="564" y="219"/>
                  <a:pt x="566" y="219"/>
                  <a:pt x="568" y="221"/>
                </a:cubicBezTo>
                <a:cubicBezTo>
                  <a:pt x="570" y="224"/>
                  <a:pt x="573" y="227"/>
                  <a:pt x="576" y="230"/>
                </a:cubicBezTo>
                <a:cubicBezTo>
                  <a:pt x="576" y="231"/>
                  <a:pt x="576" y="232"/>
                  <a:pt x="576" y="233"/>
                </a:cubicBezTo>
                <a:cubicBezTo>
                  <a:pt x="576" y="233"/>
                  <a:pt x="575" y="233"/>
                  <a:pt x="574" y="233"/>
                </a:cubicBezTo>
                <a:close/>
                <a:moveTo>
                  <a:pt x="435" y="215"/>
                </a:moveTo>
                <a:cubicBezTo>
                  <a:pt x="431" y="219"/>
                  <a:pt x="427" y="224"/>
                  <a:pt x="423" y="229"/>
                </a:cubicBezTo>
                <a:cubicBezTo>
                  <a:pt x="423" y="229"/>
                  <a:pt x="421" y="229"/>
                  <a:pt x="421" y="228"/>
                </a:cubicBezTo>
                <a:cubicBezTo>
                  <a:pt x="419" y="222"/>
                  <a:pt x="426" y="212"/>
                  <a:pt x="433" y="212"/>
                </a:cubicBezTo>
                <a:cubicBezTo>
                  <a:pt x="433" y="212"/>
                  <a:pt x="434" y="213"/>
                  <a:pt x="435" y="215"/>
                </a:cubicBezTo>
                <a:close/>
                <a:moveTo>
                  <a:pt x="429" y="197"/>
                </a:moveTo>
                <a:cubicBezTo>
                  <a:pt x="428" y="198"/>
                  <a:pt x="429" y="199"/>
                  <a:pt x="428" y="200"/>
                </a:cubicBezTo>
                <a:cubicBezTo>
                  <a:pt x="426" y="203"/>
                  <a:pt x="423" y="206"/>
                  <a:pt x="420" y="209"/>
                </a:cubicBezTo>
                <a:cubicBezTo>
                  <a:pt x="419" y="211"/>
                  <a:pt x="418" y="213"/>
                  <a:pt x="414" y="212"/>
                </a:cubicBezTo>
                <a:cubicBezTo>
                  <a:pt x="412" y="212"/>
                  <a:pt x="412" y="207"/>
                  <a:pt x="415" y="205"/>
                </a:cubicBezTo>
                <a:cubicBezTo>
                  <a:pt x="418" y="201"/>
                  <a:pt x="422" y="199"/>
                  <a:pt x="426" y="196"/>
                </a:cubicBezTo>
                <a:cubicBezTo>
                  <a:pt x="427" y="196"/>
                  <a:pt x="428" y="197"/>
                  <a:pt x="429" y="197"/>
                </a:cubicBezTo>
                <a:close/>
                <a:moveTo>
                  <a:pt x="399" y="86"/>
                </a:moveTo>
                <a:cubicBezTo>
                  <a:pt x="400" y="86"/>
                  <a:pt x="402" y="85"/>
                  <a:pt x="403" y="86"/>
                </a:cubicBezTo>
                <a:cubicBezTo>
                  <a:pt x="407" y="88"/>
                  <a:pt x="412" y="91"/>
                  <a:pt x="416" y="93"/>
                </a:cubicBezTo>
                <a:cubicBezTo>
                  <a:pt x="416" y="94"/>
                  <a:pt x="417" y="95"/>
                  <a:pt x="416" y="96"/>
                </a:cubicBezTo>
                <a:cubicBezTo>
                  <a:pt x="416" y="97"/>
                  <a:pt x="415" y="98"/>
                  <a:pt x="414" y="98"/>
                </a:cubicBezTo>
                <a:cubicBezTo>
                  <a:pt x="408" y="98"/>
                  <a:pt x="403" y="95"/>
                  <a:pt x="399" y="89"/>
                </a:cubicBezTo>
                <a:cubicBezTo>
                  <a:pt x="399" y="89"/>
                  <a:pt x="399" y="88"/>
                  <a:pt x="399" y="86"/>
                </a:cubicBezTo>
                <a:close/>
                <a:moveTo>
                  <a:pt x="565" y="15"/>
                </a:moveTo>
                <a:cubicBezTo>
                  <a:pt x="565" y="16"/>
                  <a:pt x="565" y="17"/>
                  <a:pt x="565" y="17"/>
                </a:cubicBezTo>
                <a:cubicBezTo>
                  <a:pt x="561" y="21"/>
                  <a:pt x="557" y="26"/>
                  <a:pt x="553" y="30"/>
                </a:cubicBezTo>
                <a:cubicBezTo>
                  <a:pt x="553" y="30"/>
                  <a:pt x="551" y="30"/>
                  <a:pt x="551" y="30"/>
                </a:cubicBezTo>
                <a:cubicBezTo>
                  <a:pt x="550" y="29"/>
                  <a:pt x="549" y="28"/>
                  <a:pt x="549" y="27"/>
                </a:cubicBezTo>
                <a:cubicBezTo>
                  <a:pt x="552" y="21"/>
                  <a:pt x="555" y="17"/>
                  <a:pt x="561" y="14"/>
                </a:cubicBezTo>
                <a:cubicBezTo>
                  <a:pt x="562" y="14"/>
                  <a:pt x="564" y="15"/>
                  <a:pt x="565" y="15"/>
                </a:cubicBezTo>
                <a:close/>
                <a:moveTo>
                  <a:pt x="414" y="141"/>
                </a:moveTo>
                <a:cubicBezTo>
                  <a:pt x="412" y="143"/>
                  <a:pt x="410" y="144"/>
                  <a:pt x="409" y="144"/>
                </a:cubicBezTo>
                <a:cubicBezTo>
                  <a:pt x="405" y="144"/>
                  <a:pt x="401" y="144"/>
                  <a:pt x="397" y="143"/>
                </a:cubicBezTo>
                <a:cubicBezTo>
                  <a:pt x="394" y="143"/>
                  <a:pt x="392" y="139"/>
                  <a:pt x="393" y="138"/>
                </a:cubicBezTo>
                <a:cubicBezTo>
                  <a:pt x="395" y="137"/>
                  <a:pt x="397" y="137"/>
                  <a:pt x="399" y="137"/>
                </a:cubicBezTo>
                <a:cubicBezTo>
                  <a:pt x="403" y="138"/>
                  <a:pt x="408" y="139"/>
                  <a:pt x="414" y="141"/>
                </a:cubicBezTo>
                <a:close/>
                <a:moveTo>
                  <a:pt x="598" y="230"/>
                </a:moveTo>
                <a:cubicBezTo>
                  <a:pt x="598" y="231"/>
                  <a:pt x="598" y="231"/>
                  <a:pt x="597" y="231"/>
                </a:cubicBezTo>
                <a:cubicBezTo>
                  <a:pt x="597" y="232"/>
                  <a:pt x="595" y="233"/>
                  <a:pt x="595" y="233"/>
                </a:cubicBezTo>
                <a:cubicBezTo>
                  <a:pt x="591" y="229"/>
                  <a:pt x="587" y="226"/>
                  <a:pt x="583" y="223"/>
                </a:cubicBezTo>
                <a:cubicBezTo>
                  <a:pt x="582" y="221"/>
                  <a:pt x="582" y="216"/>
                  <a:pt x="584" y="216"/>
                </a:cubicBezTo>
                <a:cubicBezTo>
                  <a:pt x="585" y="217"/>
                  <a:pt x="587" y="217"/>
                  <a:pt x="589" y="219"/>
                </a:cubicBezTo>
                <a:cubicBezTo>
                  <a:pt x="591" y="221"/>
                  <a:pt x="594" y="224"/>
                  <a:pt x="596" y="226"/>
                </a:cubicBezTo>
                <a:cubicBezTo>
                  <a:pt x="597" y="227"/>
                  <a:pt x="597" y="229"/>
                  <a:pt x="598" y="230"/>
                </a:cubicBezTo>
                <a:close/>
                <a:moveTo>
                  <a:pt x="622" y="183"/>
                </a:moveTo>
                <a:cubicBezTo>
                  <a:pt x="616" y="182"/>
                  <a:pt x="612" y="180"/>
                  <a:pt x="608" y="175"/>
                </a:cubicBezTo>
                <a:cubicBezTo>
                  <a:pt x="608" y="174"/>
                  <a:pt x="608" y="172"/>
                  <a:pt x="609" y="170"/>
                </a:cubicBezTo>
                <a:cubicBezTo>
                  <a:pt x="609" y="169"/>
                  <a:pt x="612" y="169"/>
                  <a:pt x="613" y="170"/>
                </a:cubicBezTo>
                <a:cubicBezTo>
                  <a:pt x="617" y="172"/>
                  <a:pt x="621" y="175"/>
                  <a:pt x="625" y="179"/>
                </a:cubicBezTo>
                <a:cubicBezTo>
                  <a:pt x="625" y="179"/>
                  <a:pt x="625" y="181"/>
                  <a:pt x="625" y="181"/>
                </a:cubicBezTo>
                <a:cubicBezTo>
                  <a:pt x="624" y="182"/>
                  <a:pt x="623" y="182"/>
                  <a:pt x="622" y="183"/>
                </a:cubicBezTo>
                <a:close/>
                <a:moveTo>
                  <a:pt x="617" y="203"/>
                </a:moveTo>
                <a:cubicBezTo>
                  <a:pt x="609" y="203"/>
                  <a:pt x="603" y="198"/>
                  <a:pt x="602" y="191"/>
                </a:cubicBezTo>
                <a:cubicBezTo>
                  <a:pt x="602" y="190"/>
                  <a:pt x="602" y="189"/>
                  <a:pt x="603" y="188"/>
                </a:cubicBezTo>
                <a:cubicBezTo>
                  <a:pt x="604" y="188"/>
                  <a:pt x="605" y="187"/>
                  <a:pt x="606" y="188"/>
                </a:cubicBezTo>
                <a:cubicBezTo>
                  <a:pt x="610" y="192"/>
                  <a:pt x="614" y="196"/>
                  <a:pt x="619" y="200"/>
                </a:cubicBezTo>
                <a:cubicBezTo>
                  <a:pt x="619" y="200"/>
                  <a:pt x="619" y="201"/>
                  <a:pt x="619" y="201"/>
                </a:cubicBezTo>
                <a:cubicBezTo>
                  <a:pt x="618" y="202"/>
                  <a:pt x="617" y="203"/>
                  <a:pt x="617" y="203"/>
                </a:cubicBezTo>
                <a:close/>
                <a:moveTo>
                  <a:pt x="469" y="12"/>
                </a:moveTo>
                <a:cubicBezTo>
                  <a:pt x="470" y="10"/>
                  <a:pt x="470" y="9"/>
                  <a:pt x="470" y="7"/>
                </a:cubicBezTo>
                <a:cubicBezTo>
                  <a:pt x="470" y="7"/>
                  <a:pt x="471" y="7"/>
                  <a:pt x="471" y="7"/>
                </a:cubicBezTo>
                <a:cubicBezTo>
                  <a:pt x="472" y="7"/>
                  <a:pt x="474" y="7"/>
                  <a:pt x="474" y="7"/>
                </a:cubicBezTo>
                <a:cubicBezTo>
                  <a:pt x="475" y="12"/>
                  <a:pt x="477" y="18"/>
                  <a:pt x="478" y="23"/>
                </a:cubicBezTo>
                <a:cubicBezTo>
                  <a:pt x="478" y="27"/>
                  <a:pt x="475" y="31"/>
                  <a:pt x="474" y="30"/>
                </a:cubicBezTo>
                <a:cubicBezTo>
                  <a:pt x="473" y="28"/>
                  <a:pt x="471" y="26"/>
                  <a:pt x="471" y="24"/>
                </a:cubicBezTo>
                <a:cubicBezTo>
                  <a:pt x="470" y="20"/>
                  <a:pt x="470" y="16"/>
                  <a:pt x="469" y="12"/>
                </a:cubicBezTo>
                <a:close/>
                <a:moveTo>
                  <a:pt x="640" y="139"/>
                </a:moveTo>
                <a:cubicBezTo>
                  <a:pt x="639" y="139"/>
                  <a:pt x="638" y="139"/>
                  <a:pt x="637" y="139"/>
                </a:cubicBezTo>
                <a:cubicBezTo>
                  <a:pt x="634" y="138"/>
                  <a:pt x="631" y="136"/>
                  <a:pt x="627" y="135"/>
                </a:cubicBezTo>
                <a:cubicBezTo>
                  <a:pt x="622" y="132"/>
                  <a:pt x="620" y="129"/>
                  <a:pt x="622" y="128"/>
                </a:cubicBezTo>
                <a:cubicBezTo>
                  <a:pt x="625" y="125"/>
                  <a:pt x="628" y="126"/>
                  <a:pt x="631" y="128"/>
                </a:cubicBezTo>
                <a:cubicBezTo>
                  <a:pt x="635" y="130"/>
                  <a:pt x="638" y="133"/>
                  <a:pt x="641" y="135"/>
                </a:cubicBezTo>
                <a:cubicBezTo>
                  <a:pt x="641" y="136"/>
                  <a:pt x="641" y="137"/>
                  <a:pt x="641" y="138"/>
                </a:cubicBezTo>
                <a:cubicBezTo>
                  <a:pt x="641" y="138"/>
                  <a:pt x="640" y="139"/>
                  <a:pt x="640" y="139"/>
                </a:cubicBezTo>
                <a:close/>
                <a:moveTo>
                  <a:pt x="403" y="194"/>
                </a:moveTo>
                <a:cubicBezTo>
                  <a:pt x="403" y="193"/>
                  <a:pt x="402" y="192"/>
                  <a:pt x="402" y="191"/>
                </a:cubicBezTo>
                <a:cubicBezTo>
                  <a:pt x="403" y="189"/>
                  <a:pt x="404" y="188"/>
                  <a:pt x="405" y="187"/>
                </a:cubicBezTo>
                <a:cubicBezTo>
                  <a:pt x="410" y="185"/>
                  <a:pt x="414" y="183"/>
                  <a:pt x="419" y="181"/>
                </a:cubicBezTo>
                <a:cubicBezTo>
                  <a:pt x="420" y="181"/>
                  <a:pt x="421" y="182"/>
                  <a:pt x="423" y="183"/>
                </a:cubicBezTo>
                <a:cubicBezTo>
                  <a:pt x="422" y="184"/>
                  <a:pt x="422" y="186"/>
                  <a:pt x="421" y="186"/>
                </a:cubicBezTo>
                <a:cubicBezTo>
                  <a:pt x="416" y="189"/>
                  <a:pt x="410" y="192"/>
                  <a:pt x="405" y="195"/>
                </a:cubicBezTo>
                <a:cubicBezTo>
                  <a:pt x="405" y="195"/>
                  <a:pt x="404" y="195"/>
                  <a:pt x="403" y="194"/>
                </a:cubicBezTo>
                <a:close/>
                <a:moveTo>
                  <a:pt x="409" y="68"/>
                </a:moveTo>
                <a:cubicBezTo>
                  <a:pt x="411" y="68"/>
                  <a:pt x="413" y="67"/>
                  <a:pt x="413" y="68"/>
                </a:cubicBezTo>
                <a:cubicBezTo>
                  <a:pt x="417" y="72"/>
                  <a:pt x="421" y="76"/>
                  <a:pt x="425" y="79"/>
                </a:cubicBezTo>
                <a:cubicBezTo>
                  <a:pt x="426" y="81"/>
                  <a:pt x="427" y="83"/>
                  <a:pt x="425" y="84"/>
                </a:cubicBezTo>
                <a:cubicBezTo>
                  <a:pt x="424" y="85"/>
                  <a:pt x="422" y="85"/>
                  <a:pt x="421" y="85"/>
                </a:cubicBezTo>
                <a:cubicBezTo>
                  <a:pt x="415" y="82"/>
                  <a:pt x="412" y="77"/>
                  <a:pt x="409" y="72"/>
                </a:cubicBezTo>
                <a:cubicBezTo>
                  <a:pt x="409" y="71"/>
                  <a:pt x="409" y="70"/>
                  <a:pt x="409" y="68"/>
                </a:cubicBezTo>
                <a:close/>
                <a:moveTo>
                  <a:pt x="433" y="69"/>
                </a:moveTo>
                <a:cubicBezTo>
                  <a:pt x="433" y="69"/>
                  <a:pt x="432" y="69"/>
                  <a:pt x="432" y="69"/>
                </a:cubicBezTo>
                <a:cubicBezTo>
                  <a:pt x="425" y="65"/>
                  <a:pt x="420" y="60"/>
                  <a:pt x="418" y="52"/>
                </a:cubicBezTo>
                <a:cubicBezTo>
                  <a:pt x="418" y="51"/>
                  <a:pt x="418" y="50"/>
                  <a:pt x="419" y="50"/>
                </a:cubicBezTo>
                <a:cubicBezTo>
                  <a:pt x="420" y="49"/>
                  <a:pt x="422" y="49"/>
                  <a:pt x="423" y="49"/>
                </a:cubicBezTo>
                <a:cubicBezTo>
                  <a:pt x="428" y="54"/>
                  <a:pt x="432" y="60"/>
                  <a:pt x="437" y="65"/>
                </a:cubicBezTo>
                <a:cubicBezTo>
                  <a:pt x="437" y="65"/>
                  <a:pt x="437" y="67"/>
                  <a:pt x="436" y="68"/>
                </a:cubicBezTo>
                <a:cubicBezTo>
                  <a:pt x="435" y="68"/>
                  <a:pt x="434" y="69"/>
                  <a:pt x="433" y="69"/>
                </a:cubicBezTo>
                <a:close/>
                <a:moveTo>
                  <a:pt x="568" y="43"/>
                </a:moveTo>
                <a:cubicBezTo>
                  <a:pt x="567" y="41"/>
                  <a:pt x="566" y="39"/>
                  <a:pt x="566" y="39"/>
                </a:cubicBezTo>
                <a:cubicBezTo>
                  <a:pt x="569" y="34"/>
                  <a:pt x="573" y="29"/>
                  <a:pt x="577" y="25"/>
                </a:cubicBezTo>
                <a:cubicBezTo>
                  <a:pt x="579" y="21"/>
                  <a:pt x="584" y="21"/>
                  <a:pt x="584" y="23"/>
                </a:cubicBezTo>
                <a:cubicBezTo>
                  <a:pt x="584" y="25"/>
                  <a:pt x="583" y="27"/>
                  <a:pt x="582" y="29"/>
                </a:cubicBezTo>
                <a:cubicBezTo>
                  <a:pt x="579" y="33"/>
                  <a:pt x="575" y="37"/>
                  <a:pt x="572" y="41"/>
                </a:cubicBezTo>
                <a:cubicBezTo>
                  <a:pt x="571" y="42"/>
                  <a:pt x="569" y="42"/>
                  <a:pt x="568" y="43"/>
                </a:cubicBezTo>
                <a:close/>
                <a:moveTo>
                  <a:pt x="616" y="147"/>
                </a:moveTo>
                <a:cubicBezTo>
                  <a:pt x="618" y="146"/>
                  <a:pt x="620" y="143"/>
                  <a:pt x="620" y="144"/>
                </a:cubicBezTo>
                <a:cubicBezTo>
                  <a:pt x="626" y="147"/>
                  <a:pt x="632" y="152"/>
                  <a:pt x="637" y="156"/>
                </a:cubicBezTo>
                <a:cubicBezTo>
                  <a:pt x="637" y="156"/>
                  <a:pt x="637" y="158"/>
                  <a:pt x="636" y="158"/>
                </a:cubicBezTo>
                <a:cubicBezTo>
                  <a:pt x="635" y="159"/>
                  <a:pt x="634" y="159"/>
                  <a:pt x="633" y="159"/>
                </a:cubicBezTo>
                <a:cubicBezTo>
                  <a:pt x="628" y="158"/>
                  <a:pt x="623" y="156"/>
                  <a:pt x="619" y="152"/>
                </a:cubicBezTo>
                <a:cubicBezTo>
                  <a:pt x="618" y="151"/>
                  <a:pt x="617" y="149"/>
                  <a:pt x="616" y="147"/>
                </a:cubicBezTo>
                <a:close/>
                <a:moveTo>
                  <a:pt x="436" y="241"/>
                </a:moveTo>
                <a:cubicBezTo>
                  <a:pt x="436" y="241"/>
                  <a:pt x="435" y="240"/>
                  <a:pt x="434" y="239"/>
                </a:cubicBezTo>
                <a:cubicBezTo>
                  <a:pt x="434" y="238"/>
                  <a:pt x="434" y="236"/>
                  <a:pt x="434" y="235"/>
                </a:cubicBezTo>
                <a:cubicBezTo>
                  <a:pt x="438" y="230"/>
                  <a:pt x="442" y="225"/>
                  <a:pt x="446" y="220"/>
                </a:cubicBezTo>
                <a:cubicBezTo>
                  <a:pt x="446" y="219"/>
                  <a:pt x="448" y="219"/>
                  <a:pt x="448" y="220"/>
                </a:cubicBezTo>
                <a:cubicBezTo>
                  <a:pt x="449" y="220"/>
                  <a:pt x="450" y="222"/>
                  <a:pt x="449" y="222"/>
                </a:cubicBezTo>
                <a:cubicBezTo>
                  <a:pt x="446" y="228"/>
                  <a:pt x="443" y="234"/>
                  <a:pt x="439" y="240"/>
                </a:cubicBezTo>
                <a:cubicBezTo>
                  <a:pt x="439" y="241"/>
                  <a:pt x="437" y="241"/>
                  <a:pt x="436" y="241"/>
                </a:cubicBezTo>
                <a:close/>
                <a:moveTo>
                  <a:pt x="445" y="25"/>
                </a:moveTo>
                <a:cubicBezTo>
                  <a:pt x="446" y="24"/>
                  <a:pt x="446" y="23"/>
                  <a:pt x="447" y="23"/>
                </a:cubicBezTo>
                <a:cubicBezTo>
                  <a:pt x="448" y="22"/>
                  <a:pt x="449" y="22"/>
                  <a:pt x="450" y="23"/>
                </a:cubicBezTo>
                <a:cubicBezTo>
                  <a:pt x="452" y="26"/>
                  <a:pt x="454" y="30"/>
                  <a:pt x="456" y="33"/>
                </a:cubicBezTo>
                <a:cubicBezTo>
                  <a:pt x="457" y="37"/>
                  <a:pt x="464" y="40"/>
                  <a:pt x="459" y="46"/>
                </a:cubicBezTo>
                <a:cubicBezTo>
                  <a:pt x="453" y="45"/>
                  <a:pt x="452" y="40"/>
                  <a:pt x="450" y="36"/>
                </a:cubicBezTo>
                <a:cubicBezTo>
                  <a:pt x="448" y="32"/>
                  <a:pt x="446" y="29"/>
                  <a:pt x="445" y="25"/>
                </a:cubicBezTo>
                <a:close/>
                <a:moveTo>
                  <a:pt x="447" y="57"/>
                </a:moveTo>
                <a:cubicBezTo>
                  <a:pt x="446" y="57"/>
                  <a:pt x="444" y="57"/>
                  <a:pt x="444" y="56"/>
                </a:cubicBezTo>
                <a:cubicBezTo>
                  <a:pt x="437" y="50"/>
                  <a:pt x="434" y="42"/>
                  <a:pt x="434" y="32"/>
                </a:cubicBezTo>
                <a:cubicBezTo>
                  <a:pt x="434" y="31"/>
                  <a:pt x="435" y="30"/>
                  <a:pt x="436" y="29"/>
                </a:cubicBezTo>
                <a:cubicBezTo>
                  <a:pt x="437" y="29"/>
                  <a:pt x="438" y="30"/>
                  <a:pt x="439" y="30"/>
                </a:cubicBezTo>
                <a:cubicBezTo>
                  <a:pt x="442" y="38"/>
                  <a:pt x="446" y="46"/>
                  <a:pt x="449" y="54"/>
                </a:cubicBezTo>
                <a:cubicBezTo>
                  <a:pt x="449" y="54"/>
                  <a:pt x="448" y="56"/>
                  <a:pt x="447" y="57"/>
                </a:cubicBezTo>
                <a:close/>
                <a:moveTo>
                  <a:pt x="434" y="135"/>
                </a:moveTo>
                <a:cubicBezTo>
                  <a:pt x="435" y="128"/>
                  <a:pt x="436" y="119"/>
                  <a:pt x="438" y="109"/>
                </a:cubicBezTo>
                <a:cubicBezTo>
                  <a:pt x="443" y="90"/>
                  <a:pt x="455" y="76"/>
                  <a:pt x="472" y="66"/>
                </a:cubicBezTo>
                <a:cubicBezTo>
                  <a:pt x="477" y="63"/>
                  <a:pt x="482" y="60"/>
                  <a:pt x="488" y="57"/>
                </a:cubicBezTo>
                <a:cubicBezTo>
                  <a:pt x="517" y="43"/>
                  <a:pt x="551" y="53"/>
                  <a:pt x="573" y="75"/>
                </a:cubicBezTo>
                <a:cubicBezTo>
                  <a:pt x="576" y="79"/>
                  <a:pt x="579" y="83"/>
                  <a:pt x="581" y="87"/>
                </a:cubicBezTo>
                <a:cubicBezTo>
                  <a:pt x="596" y="118"/>
                  <a:pt x="598" y="150"/>
                  <a:pt x="584" y="182"/>
                </a:cubicBezTo>
                <a:cubicBezTo>
                  <a:pt x="579" y="192"/>
                  <a:pt x="572" y="199"/>
                  <a:pt x="563" y="205"/>
                </a:cubicBezTo>
                <a:cubicBezTo>
                  <a:pt x="560" y="206"/>
                  <a:pt x="558" y="207"/>
                  <a:pt x="556" y="208"/>
                </a:cubicBezTo>
                <a:cubicBezTo>
                  <a:pt x="553" y="210"/>
                  <a:pt x="552" y="213"/>
                  <a:pt x="552" y="216"/>
                </a:cubicBezTo>
                <a:cubicBezTo>
                  <a:pt x="552" y="228"/>
                  <a:pt x="552" y="240"/>
                  <a:pt x="553" y="252"/>
                </a:cubicBezTo>
                <a:cubicBezTo>
                  <a:pt x="555" y="265"/>
                  <a:pt x="551" y="275"/>
                  <a:pt x="540" y="282"/>
                </a:cubicBezTo>
                <a:cubicBezTo>
                  <a:pt x="534" y="286"/>
                  <a:pt x="530" y="292"/>
                  <a:pt x="531" y="300"/>
                </a:cubicBezTo>
                <a:cubicBezTo>
                  <a:pt x="531" y="305"/>
                  <a:pt x="529" y="311"/>
                  <a:pt x="525" y="315"/>
                </a:cubicBezTo>
                <a:cubicBezTo>
                  <a:pt x="522" y="320"/>
                  <a:pt x="517" y="322"/>
                  <a:pt x="511" y="321"/>
                </a:cubicBezTo>
                <a:cubicBezTo>
                  <a:pt x="505" y="320"/>
                  <a:pt x="502" y="317"/>
                  <a:pt x="500" y="311"/>
                </a:cubicBezTo>
                <a:cubicBezTo>
                  <a:pt x="499" y="307"/>
                  <a:pt x="499" y="302"/>
                  <a:pt x="499" y="298"/>
                </a:cubicBezTo>
                <a:cubicBezTo>
                  <a:pt x="499" y="294"/>
                  <a:pt x="497" y="291"/>
                  <a:pt x="494" y="290"/>
                </a:cubicBezTo>
                <a:cubicBezTo>
                  <a:pt x="478" y="285"/>
                  <a:pt x="474" y="273"/>
                  <a:pt x="474" y="258"/>
                </a:cubicBezTo>
                <a:cubicBezTo>
                  <a:pt x="474" y="244"/>
                  <a:pt x="473" y="230"/>
                  <a:pt x="472" y="215"/>
                </a:cubicBezTo>
                <a:cubicBezTo>
                  <a:pt x="472" y="211"/>
                  <a:pt x="470" y="208"/>
                  <a:pt x="467" y="205"/>
                </a:cubicBezTo>
                <a:cubicBezTo>
                  <a:pt x="460" y="198"/>
                  <a:pt x="453" y="190"/>
                  <a:pt x="447" y="182"/>
                </a:cubicBezTo>
                <a:cubicBezTo>
                  <a:pt x="438" y="169"/>
                  <a:pt x="435" y="154"/>
                  <a:pt x="434" y="135"/>
                </a:cubicBezTo>
                <a:close/>
                <a:moveTo>
                  <a:pt x="524" y="189"/>
                </a:moveTo>
                <a:cubicBezTo>
                  <a:pt x="524" y="194"/>
                  <a:pt x="524" y="199"/>
                  <a:pt x="525" y="204"/>
                </a:cubicBezTo>
                <a:cubicBezTo>
                  <a:pt x="525" y="207"/>
                  <a:pt x="527" y="208"/>
                  <a:pt x="530" y="208"/>
                </a:cubicBezTo>
                <a:cubicBezTo>
                  <a:pt x="533" y="208"/>
                  <a:pt x="536" y="207"/>
                  <a:pt x="539" y="206"/>
                </a:cubicBezTo>
                <a:cubicBezTo>
                  <a:pt x="543" y="204"/>
                  <a:pt x="547" y="201"/>
                  <a:pt x="553" y="202"/>
                </a:cubicBezTo>
                <a:cubicBezTo>
                  <a:pt x="555" y="202"/>
                  <a:pt x="557" y="200"/>
                  <a:pt x="558" y="199"/>
                </a:cubicBezTo>
                <a:cubicBezTo>
                  <a:pt x="570" y="194"/>
                  <a:pt x="577" y="184"/>
                  <a:pt x="581" y="172"/>
                </a:cubicBezTo>
                <a:cubicBezTo>
                  <a:pt x="591" y="144"/>
                  <a:pt x="588" y="116"/>
                  <a:pt x="574" y="90"/>
                </a:cubicBezTo>
                <a:cubicBezTo>
                  <a:pt x="572" y="87"/>
                  <a:pt x="570" y="84"/>
                  <a:pt x="568" y="82"/>
                </a:cubicBezTo>
                <a:cubicBezTo>
                  <a:pt x="547" y="60"/>
                  <a:pt x="513" y="52"/>
                  <a:pt x="484" y="67"/>
                </a:cubicBezTo>
                <a:cubicBezTo>
                  <a:pt x="469" y="75"/>
                  <a:pt x="455" y="85"/>
                  <a:pt x="448" y="102"/>
                </a:cubicBezTo>
                <a:cubicBezTo>
                  <a:pt x="433" y="137"/>
                  <a:pt x="438" y="169"/>
                  <a:pt x="466" y="195"/>
                </a:cubicBezTo>
                <a:cubicBezTo>
                  <a:pt x="471" y="200"/>
                  <a:pt x="479" y="204"/>
                  <a:pt x="486" y="208"/>
                </a:cubicBezTo>
                <a:cubicBezTo>
                  <a:pt x="489" y="209"/>
                  <a:pt x="492" y="207"/>
                  <a:pt x="492" y="204"/>
                </a:cubicBezTo>
                <a:cubicBezTo>
                  <a:pt x="492" y="184"/>
                  <a:pt x="492" y="165"/>
                  <a:pt x="492" y="146"/>
                </a:cubicBezTo>
                <a:cubicBezTo>
                  <a:pt x="492" y="137"/>
                  <a:pt x="489" y="131"/>
                  <a:pt x="479" y="130"/>
                </a:cubicBezTo>
                <a:cubicBezTo>
                  <a:pt x="478" y="130"/>
                  <a:pt x="477" y="130"/>
                  <a:pt x="476" y="129"/>
                </a:cubicBezTo>
                <a:cubicBezTo>
                  <a:pt x="472" y="127"/>
                  <a:pt x="469" y="121"/>
                  <a:pt x="470" y="115"/>
                </a:cubicBezTo>
                <a:cubicBezTo>
                  <a:pt x="471" y="110"/>
                  <a:pt x="475" y="107"/>
                  <a:pt x="481" y="106"/>
                </a:cubicBezTo>
                <a:cubicBezTo>
                  <a:pt x="486" y="106"/>
                  <a:pt x="490" y="108"/>
                  <a:pt x="492" y="113"/>
                </a:cubicBezTo>
                <a:cubicBezTo>
                  <a:pt x="493" y="116"/>
                  <a:pt x="494" y="119"/>
                  <a:pt x="495" y="122"/>
                </a:cubicBezTo>
                <a:cubicBezTo>
                  <a:pt x="496" y="125"/>
                  <a:pt x="498" y="127"/>
                  <a:pt x="501" y="126"/>
                </a:cubicBezTo>
                <a:cubicBezTo>
                  <a:pt x="508" y="126"/>
                  <a:pt x="510" y="124"/>
                  <a:pt x="510" y="117"/>
                </a:cubicBezTo>
                <a:cubicBezTo>
                  <a:pt x="510" y="113"/>
                  <a:pt x="510" y="108"/>
                  <a:pt x="511" y="104"/>
                </a:cubicBezTo>
                <a:cubicBezTo>
                  <a:pt x="512" y="101"/>
                  <a:pt x="514" y="97"/>
                  <a:pt x="516" y="95"/>
                </a:cubicBezTo>
                <a:cubicBezTo>
                  <a:pt x="520" y="91"/>
                  <a:pt x="525" y="88"/>
                  <a:pt x="530" y="91"/>
                </a:cubicBezTo>
                <a:cubicBezTo>
                  <a:pt x="535" y="94"/>
                  <a:pt x="534" y="99"/>
                  <a:pt x="534" y="103"/>
                </a:cubicBezTo>
                <a:cubicBezTo>
                  <a:pt x="533" y="108"/>
                  <a:pt x="531" y="113"/>
                  <a:pt x="529" y="118"/>
                </a:cubicBezTo>
                <a:cubicBezTo>
                  <a:pt x="528" y="121"/>
                  <a:pt x="524" y="124"/>
                  <a:pt x="529" y="127"/>
                </a:cubicBezTo>
                <a:cubicBezTo>
                  <a:pt x="533" y="129"/>
                  <a:pt x="535" y="124"/>
                  <a:pt x="537" y="122"/>
                </a:cubicBezTo>
                <a:cubicBezTo>
                  <a:pt x="540" y="119"/>
                  <a:pt x="542" y="116"/>
                  <a:pt x="545" y="113"/>
                </a:cubicBezTo>
                <a:cubicBezTo>
                  <a:pt x="551" y="109"/>
                  <a:pt x="556" y="108"/>
                  <a:pt x="559" y="111"/>
                </a:cubicBezTo>
                <a:cubicBezTo>
                  <a:pt x="562" y="114"/>
                  <a:pt x="562" y="120"/>
                  <a:pt x="559" y="125"/>
                </a:cubicBezTo>
                <a:cubicBezTo>
                  <a:pt x="557" y="128"/>
                  <a:pt x="555" y="131"/>
                  <a:pt x="552" y="133"/>
                </a:cubicBezTo>
                <a:cubicBezTo>
                  <a:pt x="549" y="135"/>
                  <a:pt x="545" y="136"/>
                  <a:pt x="542" y="136"/>
                </a:cubicBezTo>
                <a:cubicBezTo>
                  <a:pt x="536" y="137"/>
                  <a:pt x="533" y="141"/>
                  <a:pt x="531" y="146"/>
                </a:cubicBezTo>
                <a:cubicBezTo>
                  <a:pt x="527" y="160"/>
                  <a:pt x="523" y="174"/>
                  <a:pt x="524" y="189"/>
                </a:cubicBezTo>
                <a:close/>
                <a:moveTo>
                  <a:pt x="479" y="229"/>
                </a:moveTo>
                <a:cubicBezTo>
                  <a:pt x="479" y="233"/>
                  <a:pt x="479" y="237"/>
                  <a:pt x="480" y="242"/>
                </a:cubicBezTo>
                <a:cubicBezTo>
                  <a:pt x="481" y="252"/>
                  <a:pt x="483" y="253"/>
                  <a:pt x="493" y="254"/>
                </a:cubicBezTo>
                <a:cubicBezTo>
                  <a:pt x="504" y="255"/>
                  <a:pt x="514" y="253"/>
                  <a:pt x="524" y="250"/>
                </a:cubicBezTo>
                <a:cubicBezTo>
                  <a:pt x="547" y="243"/>
                  <a:pt x="546" y="246"/>
                  <a:pt x="545" y="219"/>
                </a:cubicBezTo>
                <a:cubicBezTo>
                  <a:pt x="545" y="214"/>
                  <a:pt x="543" y="213"/>
                  <a:pt x="537" y="214"/>
                </a:cubicBezTo>
                <a:cubicBezTo>
                  <a:pt x="530" y="215"/>
                  <a:pt x="523" y="218"/>
                  <a:pt x="516" y="218"/>
                </a:cubicBezTo>
                <a:cubicBezTo>
                  <a:pt x="507" y="218"/>
                  <a:pt x="498" y="217"/>
                  <a:pt x="489" y="216"/>
                </a:cubicBezTo>
                <a:cubicBezTo>
                  <a:pt x="480" y="215"/>
                  <a:pt x="479" y="216"/>
                  <a:pt x="479" y="225"/>
                </a:cubicBezTo>
                <a:cubicBezTo>
                  <a:pt x="479" y="226"/>
                  <a:pt x="479" y="227"/>
                  <a:pt x="479" y="229"/>
                </a:cubicBezTo>
                <a:close/>
                <a:moveTo>
                  <a:pt x="498" y="179"/>
                </a:moveTo>
                <a:cubicBezTo>
                  <a:pt x="498" y="179"/>
                  <a:pt x="498" y="179"/>
                  <a:pt x="498" y="179"/>
                </a:cubicBezTo>
                <a:cubicBezTo>
                  <a:pt x="498" y="188"/>
                  <a:pt x="498" y="197"/>
                  <a:pt x="498" y="205"/>
                </a:cubicBezTo>
                <a:cubicBezTo>
                  <a:pt x="498" y="207"/>
                  <a:pt x="500" y="210"/>
                  <a:pt x="502" y="211"/>
                </a:cubicBezTo>
                <a:cubicBezTo>
                  <a:pt x="508" y="216"/>
                  <a:pt x="516" y="212"/>
                  <a:pt x="518" y="204"/>
                </a:cubicBezTo>
                <a:cubicBezTo>
                  <a:pt x="518" y="201"/>
                  <a:pt x="518" y="199"/>
                  <a:pt x="518" y="196"/>
                </a:cubicBezTo>
                <a:cubicBezTo>
                  <a:pt x="519" y="188"/>
                  <a:pt x="519" y="179"/>
                  <a:pt x="520" y="171"/>
                </a:cubicBezTo>
                <a:cubicBezTo>
                  <a:pt x="522" y="161"/>
                  <a:pt x="524" y="152"/>
                  <a:pt x="526" y="143"/>
                </a:cubicBezTo>
                <a:cubicBezTo>
                  <a:pt x="528" y="136"/>
                  <a:pt x="525" y="133"/>
                  <a:pt x="519" y="132"/>
                </a:cubicBezTo>
                <a:cubicBezTo>
                  <a:pt x="513" y="132"/>
                  <a:pt x="507" y="134"/>
                  <a:pt x="501" y="135"/>
                </a:cubicBezTo>
                <a:cubicBezTo>
                  <a:pt x="498" y="135"/>
                  <a:pt x="497" y="137"/>
                  <a:pt x="497" y="140"/>
                </a:cubicBezTo>
                <a:cubicBezTo>
                  <a:pt x="497" y="145"/>
                  <a:pt x="498" y="149"/>
                  <a:pt x="498" y="154"/>
                </a:cubicBezTo>
                <a:cubicBezTo>
                  <a:pt x="498" y="162"/>
                  <a:pt x="498" y="171"/>
                  <a:pt x="498" y="179"/>
                </a:cubicBezTo>
                <a:close/>
                <a:moveTo>
                  <a:pt x="506" y="302"/>
                </a:moveTo>
                <a:cubicBezTo>
                  <a:pt x="506" y="303"/>
                  <a:pt x="506" y="305"/>
                  <a:pt x="507" y="307"/>
                </a:cubicBezTo>
                <a:cubicBezTo>
                  <a:pt x="508" y="310"/>
                  <a:pt x="510" y="312"/>
                  <a:pt x="513" y="313"/>
                </a:cubicBezTo>
                <a:cubicBezTo>
                  <a:pt x="516" y="313"/>
                  <a:pt x="519" y="312"/>
                  <a:pt x="520" y="309"/>
                </a:cubicBezTo>
                <a:cubicBezTo>
                  <a:pt x="522" y="306"/>
                  <a:pt x="523" y="303"/>
                  <a:pt x="524" y="299"/>
                </a:cubicBezTo>
                <a:cubicBezTo>
                  <a:pt x="525" y="293"/>
                  <a:pt x="522" y="291"/>
                  <a:pt x="516" y="292"/>
                </a:cubicBezTo>
                <a:cubicBezTo>
                  <a:pt x="508" y="293"/>
                  <a:pt x="506" y="295"/>
                  <a:pt x="506" y="302"/>
                </a:cubicBezTo>
                <a:close/>
                <a:moveTo>
                  <a:pt x="516" y="111"/>
                </a:moveTo>
                <a:cubicBezTo>
                  <a:pt x="517" y="113"/>
                  <a:pt x="519" y="115"/>
                  <a:pt x="520" y="117"/>
                </a:cubicBezTo>
                <a:cubicBezTo>
                  <a:pt x="521" y="115"/>
                  <a:pt x="523" y="114"/>
                  <a:pt x="524" y="112"/>
                </a:cubicBezTo>
                <a:cubicBezTo>
                  <a:pt x="525" y="112"/>
                  <a:pt x="525" y="111"/>
                  <a:pt x="525" y="110"/>
                </a:cubicBezTo>
                <a:cubicBezTo>
                  <a:pt x="526" y="106"/>
                  <a:pt x="529" y="102"/>
                  <a:pt x="525" y="98"/>
                </a:cubicBezTo>
                <a:cubicBezTo>
                  <a:pt x="523" y="96"/>
                  <a:pt x="518" y="101"/>
                  <a:pt x="517" y="107"/>
                </a:cubicBezTo>
                <a:cubicBezTo>
                  <a:pt x="517" y="108"/>
                  <a:pt x="517" y="109"/>
                  <a:pt x="516" y="111"/>
                </a:cubicBezTo>
                <a:close/>
                <a:moveTo>
                  <a:pt x="484" y="124"/>
                </a:moveTo>
                <a:cubicBezTo>
                  <a:pt x="485" y="123"/>
                  <a:pt x="487" y="123"/>
                  <a:pt x="487" y="122"/>
                </a:cubicBezTo>
                <a:cubicBezTo>
                  <a:pt x="489" y="119"/>
                  <a:pt x="487" y="115"/>
                  <a:pt x="484" y="113"/>
                </a:cubicBezTo>
                <a:cubicBezTo>
                  <a:pt x="481" y="112"/>
                  <a:pt x="479" y="112"/>
                  <a:pt x="477" y="115"/>
                </a:cubicBezTo>
                <a:cubicBezTo>
                  <a:pt x="475" y="117"/>
                  <a:pt x="477" y="121"/>
                  <a:pt x="481" y="123"/>
                </a:cubicBezTo>
                <a:cubicBezTo>
                  <a:pt x="482" y="124"/>
                  <a:pt x="483" y="124"/>
                  <a:pt x="484" y="124"/>
                </a:cubicBezTo>
                <a:close/>
                <a:moveTo>
                  <a:pt x="545" y="128"/>
                </a:moveTo>
                <a:cubicBezTo>
                  <a:pt x="549" y="129"/>
                  <a:pt x="554" y="123"/>
                  <a:pt x="553" y="120"/>
                </a:cubicBezTo>
                <a:cubicBezTo>
                  <a:pt x="553" y="119"/>
                  <a:pt x="552" y="119"/>
                  <a:pt x="552" y="119"/>
                </a:cubicBezTo>
                <a:cubicBezTo>
                  <a:pt x="548" y="118"/>
                  <a:pt x="542" y="124"/>
                  <a:pt x="544" y="127"/>
                </a:cubicBezTo>
                <a:cubicBezTo>
                  <a:pt x="544" y="128"/>
                  <a:pt x="544" y="128"/>
                  <a:pt x="545" y="128"/>
                </a:cubicBezTo>
                <a:close/>
                <a:moveTo>
                  <a:pt x="582" y="671"/>
                </a:moveTo>
                <a:cubicBezTo>
                  <a:pt x="580" y="662"/>
                  <a:pt x="576" y="655"/>
                  <a:pt x="570" y="648"/>
                </a:cubicBezTo>
                <a:cubicBezTo>
                  <a:pt x="566" y="645"/>
                  <a:pt x="562" y="643"/>
                  <a:pt x="556" y="644"/>
                </a:cubicBezTo>
                <a:cubicBezTo>
                  <a:pt x="547" y="645"/>
                  <a:pt x="540" y="650"/>
                  <a:pt x="537" y="659"/>
                </a:cubicBezTo>
                <a:cubicBezTo>
                  <a:pt x="533" y="666"/>
                  <a:pt x="530" y="673"/>
                  <a:pt x="527" y="681"/>
                </a:cubicBezTo>
                <a:cubicBezTo>
                  <a:pt x="525" y="686"/>
                  <a:pt x="521" y="687"/>
                  <a:pt x="516" y="687"/>
                </a:cubicBezTo>
                <a:cubicBezTo>
                  <a:pt x="493" y="685"/>
                  <a:pt x="469" y="684"/>
                  <a:pt x="446" y="688"/>
                </a:cubicBezTo>
                <a:cubicBezTo>
                  <a:pt x="445" y="689"/>
                  <a:pt x="443" y="689"/>
                  <a:pt x="442" y="689"/>
                </a:cubicBezTo>
                <a:cubicBezTo>
                  <a:pt x="418" y="690"/>
                  <a:pt x="395" y="691"/>
                  <a:pt x="372" y="693"/>
                </a:cubicBezTo>
                <a:cubicBezTo>
                  <a:pt x="343" y="694"/>
                  <a:pt x="314" y="696"/>
                  <a:pt x="286" y="699"/>
                </a:cubicBezTo>
                <a:cubicBezTo>
                  <a:pt x="279" y="700"/>
                  <a:pt x="276" y="697"/>
                  <a:pt x="275" y="691"/>
                </a:cubicBezTo>
                <a:cubicBezTo>
                  <a:pt x="271" y="661"/>
                  <a:pt x="266" y="631"/>
                  <a:pt x="262" y="601"/>
                </a:cubicBezTo>
                <a:cubicBezTo>
                  <a:pt x="259" y="578"/>
                  <a:pt x="256" y="555"/>
                  <a:pt x="253" y="532"/>
                </a:cubicBezTo>
                <a:cubicBezTo>
                  <a:pt x="252" y="521"/>
                  <a:pt x="251" y="510"/>
                  <a:pt x="250" y="498"/>
                </a:cubicBezTo>
                <a:cubicBezTo>
                  <a:pt x="248" y="476"/>
                  <a:pt x="247" y="453"/>
                  <a:pt x="245" y="430"/>
                </a:cubicBezTo>
                <a:cubicBezTo>
                  <a:pt x="244" y="407"/>
                  <a:pt x="242" y="385"/>
                  <a:pt x="241" y="362"/>
                </a:cubicBezTo>
                <a:cubicBezTo>
                  <a:pt x="241" y="350"/>
                  <a:pt x="241" y="338"/>
                  <a:pt x="242" y="325"/>
                </a:cubicBezTo>
                <a:cubicBezTo>
                  <a:pt x="242" y="319"/>
                  <a:pt x="242" y="313"/>
                  <a:pt x="242" y="307"/>
                </a:cubicBezTo>
                <a:cubicBezTo>
                  <a:pt x="242" y="306"/>
                  <a:pt x="241" y="303"/>
                  <a:pt x="240" y="303"/>
                </a:cubicBezTo>
                <a:cubicBezTo>
                  <a:pt x="235" y="302"/>
                  <a:pt x="231" y="301"/>
                  <a:pt x="226" y="301"/>
                </a:cubicBezTo>
                <a:cubicBezTo>
                  <a:pt x="217" y="300"/>
                  <a:pt x="212" y="304"/>
                  <a:pt x="211" y="313"/>
                </a:cubicBezTo>
                <a:cubicBezTo>
                  <a:pt x="208" y="339"/>
                  <a:pt x="204" y="364"/>
                  <a:pt x="205" y="389"/>
                </a:cubicBezTo>
                <a:cubicBezTo>
                  <a:pt x="206" y="403"/>
                  <a:pt x="207" y="417"/>
                  <a:pt x="207" y="432"/>
                </a:cubicBezTo>
                <a:cubicBezTo>
                  <a:pt x="208" y="440"/>
                  <a:pt x="208" y="448"/>
                  <a:pt x="209" y="456"/>
                </a:cubicBezTo>
                <a:cubicBezTo>
                  <a:pt x="214" y="485"/>
                  <a:pt x="215" y="514"/>
                  <a:pt x="217" y="544"/>
                </a:cubicBezTo>
                <a:cubicBezTo>
                  <a:pt x="218" y="560"/>
                  <a:pt x="220" y="577"/>
                  <a:pt x="222" y="593"/>
                </a:cubicBezTo>
                <a:cubicBezTo>
                  <a:pt x="224" y="609"/>
                  <a:pt x="228" y="625"/>
                  <a:pt x="229" y="641"/>
                </a:cubicBezTo>
                <a:cubicBezTo>
                  <a:pt x="231" y="663"/>
                  <a:pt x="237" y="683"/>
                  <a:pt x="244" y="703"/>
                </a:cubicBezTo>
                <a:cubicBezTo>
                  <a:pt x="245" y="709"/>
                  <a:pt x="249" y="713"/>
                  <a:pt x="255" y="715"/>
                </a:cubicBezTo>
                <a:cubicBezTo>
                  <a:pt x="264" y="719"/>
                  <a:pt x="274" y="721"/>
                  <a:pt x="284" y="721"/>
                </a:cubicBezTo>
                <a:cubicBezTo>
                  <a:pt x="297" y="721"/>
                  <a:pt x="310" y="720"/>
                  <a:pt x="322" y="719"/>
                </a:cubicBezTo>
                <a:cubicBezTo>
                  <a:pt x="356" y="716"/>
                  <a:pt x="390" y="711"/>
                  <a:pt x="423" y="709"/>
                </a:cubicBezTo>
                <a:cubicBezTo>
                  <a:pt x="455" y="706"/>
                  <a:pt x="487" y="701"/>
                  <a:pt x="518" y="695"/>
                </a:cubicBezTo>
                <a:cubicBezTo>
                  <a:pt x="538" y="691"/>
                  <a:pt x="536" y="696"/>
                  <a:pt x="538" y="673"/>
                </a:cubicBezTo>
                <a:cubicBezTo>
                  <a:pt x="539" y="665"/>
                  <a:pt x="543" y="659"/>
                  <a:pt x="549" y="654"/>
                </a:cubicBezTo>
                <a:cubicBezTo>
                  <a:pt x="556" y="649"/>
                  <a:pt x="563" y="649"/>
                  <a:pt x="570" y="656"/>
                </a:cubicBezTo>
                <a:cubicBezTo>
                  <a:pt x="574" y="660"/>
                  <a:pt x="578" y="665"/>
                  <a:pt x="583" y="670"/>
                </a:cubicBezTo>
                <a:cubicBezTo>
                  <a:pt x="583" y="688"/>
                  <a:pt x="583" y="689"/>
                  <a:pt x="601" y="684"/>
                </a:cubicBezTo>
                <a:cubicBezTo>
                  <a:pt x="628" y="676"/>
                  <a:pt x="656" y="670"/>
                  <a:pt x="684" y="665"/>
                </a:cubicBezTo>
                <a:cubicBezTo>
                  <a:pt x="718" y="659"/>
                  <a:pt x="752" y="658"/>
                  <a:pt x="786" y="657"/>
                </a:cubicBezTo>
                <a:cubicBezTo>
                  <a:pt x="805" y="656"/>
                  <a:pt x="824" y="654"/>
                  <a:pt x="843" y="653"/>
                </a:cubicBezTo>
                <a:cubicBezTo>
                  <a:pt x="844" y="653"/>
                  <a:pt x="846" y="653"/>
                  <a:pt x="847" y="652"/>
                </a:cubicBezTo>
                <a:cubicBezTo>
                  <a:pt x="858" y="650"/>
                  <a:pt x="870" y="647"/>
                  <a:pt x="881" y="644"/>
                </a:cubicBezTo>
                <a:cubicBezTo>
                  <a:pt x="886" y="643"/>
                  <a:pt x="891" y="641"/>
                  <a:pt x="895" y="639"/>
                </a:cubicBezTo>
                <a:cubicBezTo>
                  <a:pt x="910" y="633"/>
                  <a:pt x="918" y="622"/>
                  <a:pt x="919" y="607"/>
                </a:cubicBezTo>
                <a:cubicBezTo>
                  <a:pt x="920" y="596"/>
                  <a:pt x="921" y="585"/>
                  <a:pt x="920" y="574"/>
                </a:cubicBezTo>
                <a:cubicBezTo>
                  <a:pt x="919" y="553"/>
                  <a:pt x="918" y="533"/>
                  <a:pt x="916" y="513"/>
                </a:cubicBezTo>
                <a:cubicBezTo>
                  <a:pt x="911" y="475"/>
                  <a:pt x="910" y="437"/>
                  <a:pt x="907" y="399"/>
                </a:cubicBezTo>
                <a:cubicBezTo>
                  <a:pt x="905" y="378"/>
                  <a:pt x="903" y="357"/>
                  <a:pt x="900" y="336"/>
                </a:cubicBezTo>
                <a:cubicBezTo>
                  <a:pt x="898" y="322"/>
                  <a:pt x="887" y="315"/>
                  <a:pt x="874" y="317"/>
                </a:cubicBezTo>
                <a:cubicBezTo>
                  <a:pt x="869" y="318"/>
                  <a:pt x="864" y="317"/>
                  <a:pt x="862" y="322"/>
                </a:cubicBezTo>
                <a:cubicBezTo>
                  <a:pt x="860" y="324"/>
                  <a:pt x="863" y="328"/>
                  <a:pt x="864" y="332"/>
                </a:cubicBezTo>
                <a:cubicBezTo>
                  <a:pt x="864" y="335"/>
                  <a:pt x="864" y="338"/>
                  <a:pt x="864" y="341"/>
                </a:cubicBezTo>
                <a:cubicBezTo>
                  <a:pt x="865" y="349"/>
                  <a:pt x="865" y="357"/>
                  <a:pt x="865" y="365"/>
                </a:cubicBezTo>
                <a:cubicBezTo>
                  <a:pt x="867" y="392"/>
                  <a:pt x="868" y="420"/>
                  <a:pt x="870" y="447"/>
                </a:cubicBezTo>
                <a:cubicBezTo>
                  <a:pt x="870" y="451"/>
                  <a:pt x="870" y="455"/>
                  <a:pt x="870" y="459"/>
                </a:cubicBezTo>
                <a:cubicBezTo>
                  <a:pt x="870" y="465"/>
                  <a:pt x="870" y="471"/>
                  <a:pt x="870" y="477"/>
                </a:cubicBezTo>
                <a:cubicBezTo>
                  <a:pt x="872" y="499"/>
                  <a:pt x="873" y="521"/>
                  <a:pt x="875" y="542"/>
                </a:cubicBezTo>
                <a:cubicBezTo>
                  <a:pt x="877" y="565"/>
                  <a:pt x="879" y="589"/>
                  <a:pt x="880" y="612"/>
                </a:cubicBezTo>
                <a:cubicBezTo>
                  <a:pt x="881" y="622"/>
                  <a:pt x="878" y="624"/>
                  <a:pt x="868" y="623"/>
                </a:cubicBezTo>
                <a:cubicBezTo>
                  <a:pt x="855" y="621"/>
                  <a:pt x="842" y="622"/>
                  <a:pt x="829" y="623"/>
                </a:cubicBezTo>
                <a:cubicBezTo>
                  <a:pt x="811" y="624"/>
                  <a:pt x="794" y="626"/>
                  <a:pt x="776" y="629"/>
                </a:cubicBezTo>
                <a:cubicBezTo>
                  <a:pt x="754" y="632"/>
                  <a:pt x="732" y="634"/>
                  <a:pt x="710" y="637"/>
                </a:cubicBezTo>
                <a:cubicBezTo>
                  <a:pt x="701" y="639"/>
                  <a:pt x="691" y="641"/>
                  <a:pt x="682" y="644"/>
                </a:cubicBezTo>
                <a:cubicBezTo>
                  <a:pt x="672" y="646"/>
                  <a:pt x="661" y="649"/>
                  <a:pt x="651" y="652"/>
                </a:cubicBezTo>
                <a:cubicBezTo>
                  <a:pt x="630" y="658"/>
                  <a:pt x="609" y="661"/>
                  <a:pt x="590" y="674"/>
                </a:cubicBezTo>
                <a:cubicBezTo>
                  <a:pt x="587" y="676"/>
                  <a:pt x="584" y="674"/>
                  <a:pt x="582" y="671"/>
                </a:cubicBezTo>
                <a:close/>
                <a:moveTo>
                  <a:pt x="293" y="286"/>
                </a:moveTo>
                <a:cubicBezTo>
                  <a:pt x="294" y="300"/>
                  <a:pt x="295" y="314"/>
                  <a:pt x="296" y="329"/>
                </a:cubicBezTo>
                <a:cubicBezTo>
                  <a:pt x="297" y="344"/>
                  <a:pt x="298" y="358"/>
                  <a:pt x="299" y="373"/>
                </a:cubicBezTo>
                <a:cubicBezTo>
                  <a:pt x="299" y="379"/>
                  <a:pt x="300" y="385"/>
                  <a:pt x="300" y="391"/>
                </a:cubicBezTo>
                <a:cubicBezTo>
                  <a:pt x="302" y="426"/>
                  <a:pt x="303" y="462"/>
                  <a:pt x="304" y="497"/>
                </a:cubicBezTo>
                <a:cubicBezTo>
                  <a:pt x="306" y="534"/>
                  <a:pt x="309" y="570"/>
                  <a:pt x="315" y="606"/>
                </a:cubicBezTo>
                <a:cubicBezTo>
                  <a:pt x="315" y="609"/>
                  <a:pt x="316" y="612"/>
                  <a:pt x="317" y="615"/>
                </a:cubicBezTo>
                <a:cubicBezTo>
                  <a:pt x="319" y="620"/>
                  <a:pt x="322" y="624"/>
                  <a:pt x="328" y="623"/>
                </a:cubicBezTo>
                <a:cubicBezTo>
                  <a:pt x="331" y="623"/>
                  <a:pt x="333" y="623"/>
                  <a:pt x="336" y="623"/>
                </a:cubicBezTo>
                <a:cubicBezTo>
                  <a:pt x="364" y="622"/>
                  <a:pt x="392" y="622"/>
                  <a:pt x="421" y="625"/>
                </a:cubicBezTo>
                <a:cubicBezTo>
                  <a:pt x="425" y="626"/>
                  <a:pt x="430" y="626"/>
                  <a:pt x="434" y="626"/>
                </a:cubicBezTo>
                <a:cubicBezTo>
                  <a:pt x="465" y="625"/>
                  <a:pt x="495" y="626"/>
                  <a:pt x="525" y="632"/>
                </a:cubicBezTo>
                <a:cubicBezTo>
                  <a:pt x="529" y="632"/>
                  <a:pt x="532" y="633"/>
                  <a:pt x="536" y="633"/>
                </a:cubicBezTo>
                <a:cubicBezTo>
                  <a:pt x="545" y="634"/>
                  <a:pt x="546" y="632"/>
                  <a:pt x="545" y="623"/>
                </a:cubicBezTo>
                <a:cubicBezTo>
                  <a:pt x="543" y="613"/>
                  <a:pt x="542" y="604"/>
                  <a:pt x="541" y="594"/>
                </a:cubicBezTo>
                <a:cubicBezTo>
                  <a:pt x="533" y="547"/>
                  <a:pt x="531" y="499"/>
                  <a:pt x="527" y="451"/>
                </a:cubicBezTo>
                <a:cubicBezTo>
                  <a:pt x="526" y="433"/>
                  <a:pt x="525" y="415"/>
                  <a:pt x="524" y="398"/>
                </a:cubicBezTo>
                <a:cubicBezTo>
                  <a:pt x="523" y="388"/>
                  <a:pt x="519" y="380"/>
                  <a:pt x="513" y="373"/>
                </a:cubicBezTo>
                <a:cubicBezTo>
                  <a:pt x="487" y="347"/>
                  <a:pt x="458" y="324"/>
                  <a:pt x="426" y="305"/>
                </a:cubicBezTo>
                <a:cubicBezTo>
                  <a:pt x="391" y="283"/>
                  <a:pt x="352" y="269"/>
                  <a:pt x="312" y="260"/>
                </a:cubicBezTo>
                <a:cubicBezTo>
                  <a:pt x="308" y="259"/>
                  <a:pt x="304" y="258"/>
                  <a:pt x="300" y="258"/>
                </a:cubicBezTo>
                <a:cubicBezTo>
                  <a:pt x="296" y="257"/>
                  <a:pt x="293" y="259"/>
                  <a:pt x="293" y="264"/>
                </a:cubicBezTo>
                <a:cubicBezTo>
                  <a:pt x="293" y="271"/>
                  <a:pt x="293" y="278"/>
                  <a:pt x="293" y="286"/>
                </a:cubicBezTo>
                <a:close/>
                <a:moveTo>
                  <a:pt x="532" y="418"/>
                </a:moveTo>
                <a:cubicBezTo>
                  <a:pt x="532" y="418"/>
                  <a:pt x="532" y="418"/>
                  <a:pt x="532" y="418"/>
                </a:cubicBezTo>
                <a:cubicBezTo>
                  <a:pt x="533" y="444"/>
                  <a:pt x="535" y="471"/>
                  <a:pt x="537" y="498"/>
                </a:cubicBezTo>
                <a:cubicBezTo>
                  <a:pt x="537" y="500"/>
                  <a:pt x="537" y="502"/>
                  <a:pt x="537" y="504"/>
                </a:cubicBezTo>
                <a:cubicBezTo>
                  <a:pt x="541" y="538"/>
                  <a:pt x="545" y="571"/>
                  <a:pt x="549" y="605"/>
                </a:cubicBezTo>
                <a:cubicBezTo>
                  <a:pt x="549" y="613"/>
                  <a:pt x="551" y="620"/>
                  <a:pt x="553" y="628"/>
                </a:cubicBezTo>
                <a:cubicBezTo>
                  <a:pt x="553" y="631"/>
                  <a:pt x="556" y="633"/>
                  <a:pt x="559" y="631"/>
                </a:cubicBezTo>
                <a:cubicBezTo>
                  <a:pt x="560" y="630"/>
                  <a:pt x="561" y="630"/>
                  <a:pt x="562" y="629"/>
                </a:cubicBezTo>
                <a:cubicBezTo>
                  <a:pt x="579" y="617"/>
                  <a:pt x="595" y="605"/>
                  <a:pt x="615" y="596"/>
                </a:cubicBezTo>
                <a:cubicBezTo>
                  <a:pt x="624" y="592"/>
                  <a:pt x="634" y="587"/>
                  <a:pt x="644" y="584"/>
                </a:cubicBezTo>
                <a:cubicBezTo>
                  <a:pt x="656" y="579"/>
                  <a:pt x="669" y="576"/>
                  <a:pt x="682" y="572"/>
                </a:cubicBezTo>
                <a:cubicBezTo>
                  <a:pt x="699" y="566"/>
                  <a:pt x="717" y="564"/>
                  <a:pt x="735" y="562"/>
                </a:cubicBezTo>
                <a:cubicBezTo>
                  <a:pt x="750" y="561"/>
                  <a:pt x="765" y="558"/>
                  <a:pt x="781" y="557"/>
                </a:cubicBezTo>
                <a:cubicBezTo>
                  <a:pt x="797" y="555"/>
                  <a:pt x="795" y="550"/>
                  <a:pt x="793" y="539"/>
                </a:cubicBezTo>
                <a:cubicBezTo>
                  <a:pt x="791" y="524"/>
                  <a:pt x="788" y="509"/>
                  <a:pt x="786" y="494"/>
                </a:cubicBezTo>
                <a:cubicBezTo>
                  <a:pt x="783" y="464"/>
                  <a:pt x="780" y="434"/>
                  <a:pt x="778" y="404"/>
                </a:cubicBezTo>
                <a:cubicBezTo>
                  <a:pt x="777" y="399"/>
                  <a:pt x="777" y="394"/>
                  <a:pt x="777" y="389"/>
                </a:cubicBezTo>
                <a:cubicBezTo>
                  <a:pt x="776" y="383"/>
                  <a:pt x="776" y="377"/>
                  <a:pt x="775" y="371"/>
                </a:cubicBezTo>
                <a:cubicBezTo>
                  <a:pt x="771" y="350"/>
                  <a:pt x="770" y="328"/>
                  <a:pt x="767" y="306"/>
                </a:cubicBezTo>
                <a:cubicBezTo>
                  <a:pt x="765" y="290"/>
                  <a:pt x="763" y="274"/>
                  <a:pt x="761" y="258"/>
                </a:cubicBezTo>
                <a:cubicBezTo>
                  <a:pt x="760" y="252"/>
                  <a:pt x="758" y="250"/>
                  <a:pt x="751" y="251"/>
                </a:cubicBezTo>
                <a:cubicBezTo>
                  <a:pt x="744" y="251"/>
                  <a:pt x="737" y="251"/>
                  <a:pt x="730" y="252"/>
                </a:cubicBezTo>
                <a:cubicBezTo>
                  <a:pt x="721" y="253"/>
                  <a:pt x="712" y="254"/>
                  <a:pt x="703" y="256"/>
                </a:cubicBezTo>
                <a:cubicBezTo>
                  <a:pt x="673" y="266"/>
                  <a:pt x="644" y="276"/>
                  <a:pt x="619" y="296"/>
                </a:cubicBezTo>
                <a:cubicBezTo>
                  <a:pt x="604" y="308"/>
                  <a:pt x="588" y="318"/>
                  <a:pt x="574" y="330"/>
                </a:cubicBezTo>
                <a:cubicBezTo>
                  <a:pt x="559" y="342"/>
                  <a:pt x="545" y="356"/>
                  <a:pt x="534" y="372"/>
                </a:cubicBezTo>
                <a:cubicBezTo>
                  <a:pt x="531" y="377"/>
                  <a:pt x="529" y="381"/>
                  <a:pt x="530" y="387"/>
                </a:cubicBezTo>
                <a:cubicBezTo>
                  <a:pt x="531" y="397"/>
                  <a:pt x="531" y="407"/>
                  <a:pt x="532" y="418"/>
                </a:cubicBezTo>
                <a:close/>
                <a:moveTo>
                  <a:pt x="845" y="472"/>
                </a:moveTo>
                <a:cubicBezTo>
                  <a:pt x="850" y="473"/>
                  <a:pt x="849" y="477"/>
                  <a:pt x="849" y="481"/>
                </a:cubicBezTo>
                <a:cubicBezTo>
                  <a:pt x="853" y="512"/>
                  <a:pt x="856" y="543"/>
                  <a:pt x="859" y="574"/>
                </a:cubicBezTo>
                <a:cubicBezTo>
                  <a:pt x="859" y="579"/>
                  <a:pt x="860" y="583"/>
                  <a:pt x="861" y="588"/>
                </a:cubicBezTo>
                <a:cubicBezTo>
                  <a:pt x="862" y="593"/>
                  <a:pt x="865" y="596"/>
                  <a:pt x="869" y="598"/>
                </a:cubicBezTo>
                <a:cubicBezTo>
                  <a:pt x="871" y="600"/>
                  <a:pt x="873" y="598"/>
                  <a:pt x="873" y="596"/>
                </a:cubicBezTo>
                <a:cubicBezTo>
                  <a:pt x="873" y="590"/>
                  <a:pt x="873" y="583"/>
                  <a:pt x="872" y="577"/>
                </a:cubicBezTo>
                <a:cubicBezTo>
                  <a:pt x="870" y="547"/>
                  <a:pt x="867" y="517"/>
                  <a:pt x="865" y="487"/>
                </a:cubicBezTo>
                <a:cubicBezTo>
                  <a:pt x="863" y="464"/>
                  <a:pt x="864" y="442"/>
                  <a:pt x="862" y="419"/>
                </a:cubicBezTo>
                <a:cubicBezTo>
                  <a:pt x="860" y="393"/>
                  <a:pt x="860" y="367"/>
                  <a:pt x="859" y="341"/>
                </a:cubicBezTo>
                <a:cubicBezTo>
                  <a:pt x="859" y="337"/>
                  <a:pt x="857" y="333"/>
                  <a:pt x="854" y="329"/>
                </a:cubicBezTo>
                <a:cubicBezTo>
                  <a:pt x="850" y="327"/>
                  <a:pt x="847" y="324"/>
                  <a:pt x="844" y="322"/>
                </a:cubicBezTo>
                <a:cubicBezTo>
                  <a:pt x="842" y="321"/>
                  <a:pt x="840" y="322"/>
                  <a:pt x="840" y="324"/>
                </a:cubicBezTo>
                <a:cubicBezTo>
                  <a:pt x="839" y="327"/>
                  <a:pt x="839" y="329"/>
                  <a:pt x="840" y="332"/>
                </a:cubicBezTo>
                <a:cubicBezTo>
                  <a:pt x="841" y="352"/>
                  <a:pt x="843" y="372"/>
                  <a:pt x="845" y="392"/>
                </a:cubicBezTo>
                <a:cubicBezTo>
                  <a:pt x="846" y="401"/>
                  <a:pt x="847" y="410"/>
                  <a:pt x="847" y="420"/>
                </a:cubicBezTo>
                <a:cubicBezTo>
                  <a:pt x="847" y="420"/>
                  <a:pt x="846" y="422"/>
                  <a:pt x="845" y="423"/>
                </a:cubicBezTo>
                <a:cubicBezTo>
                  <a:pt x="845" y="422"/>
                  <a:pt x="844" y="421"/>
                  <a:pt x="844" y="420"/>
                </a:cubicBezTo>
                <a:cubicBezTo>
                  <a:pt x="842" y="413"/>
                  <a:pt x="841" y="405"/>
                  <a:pt x="841" y="398"/>
                </a:cubicBezTo>
                <a:cubicBezTo>
                  <a:pt x="838" y="371"/>
                  <a:pt x="835" y="344"/>
                  <a:pt x="832" y="318"/>
                </a:cubicBezTo>
                <a:cubicBezTo>
                  <a:pt x="831" y="313"/>
                  <a:pt x="830" y="308"/>
                  <a:pt x="827" y="304"/>
                </a:cubicBezTo>
                <a:cubicBezTo>
                  <a:pt x="823" y="300"/>
                  <a:pt x="819" y="296"/>
                  <a:pt x="815" y="292"/>
                </a:cubicBezTo>
                <a:cubicBezTo>
                  <a:pt x="814" y="291"/>
                  <a:pt x="813" y="291"/>
                  <a:pt x="812" y="292"/>
                </a:cubicBezTo>
                <a:cubicBezTo>
                  <a:pt x="811" y="292"/>
                  <a:pt x="810" y="293"/>
                  <a:pt x="810" y="294"/>
                </a:cubicBezTo>
                <a:cubicBezTo>
                  <a:pt x="810" y="300"/>
                  <a:pt x="810" y="307"/>
                  <a:pt x="810" y="313"/>
                </a:cubicBezTo>
                <a:cubicBezTo>
                  <a:pt x="811" y="340"/>
                  <a:pt x="813" y="366"/>
                  <a:pt x="815" y="392"/>
                </a:cubicBezTo>
                <a:cubicBezTo>
                  <a:pt x="815" y="396"/>
                  <a:pt x="815" y="399"/>
                  <a:pt x="815" y="403"/>
                </a:cubicBezTo>
                <a:cubicBezTo>
                  <a:pt x="815" y="405"/>
                  <a:pt x="816" y="409"/>
                  <a:pt x="812" y="409"/>
                </a:cubicBezTo>
                <a:cubicBezTo>
                  <a:pt x="811" y="409"/>
                  <a:pt x="810" y="406"/>
                  <a:pt x="810" y="404"/>
                </a:cubicBezTo>
                <a:cubicBezTo>
                  <a:pt x="809" y="388"/>
                  <a:pt x="808" y="372"/>
                  <a:pt x="807" y="355"/>
                </a:cubicBezTo>
                <a:cubicBezTo>
                  <a:pt x="806" y="335"/>
                  <a:pt x="805" y="314"/>
                  <a:pt x="804" y="293"/>
                </a:cubicBezTo>
                <a:cubicBezTo>
                  <a:pt x="803" y="292"/>
                  <a:pt x="803" y="290"/>
                  <a:pt x="803" y="289"/>
                </a:cubicBezTo>
                <a:cubicBezTo>
                  <a:pt x="802" y="279"/>
                  <a:pt x="796" y="273"/>
                  <a:pt x="788" y="269"/>
                </a:cubicBezTo>
                <a:cubicBezTo>
                  <a:pt x="787" y="268"/>
                  <a:pt x="784" y="269"/>
                  <a:pt x="784" y="272"/>
                </a:cubicBezTo>
                <a:cubicBezTo>
                  <a:pt x="785" y="278"/>
                  <a:pt x="785" y="284"/>
                  <a:pt x="786" y="290"/>
                </a:cubicBezTo>
                <a:cubicBezTo>
                  <a:pt x="787" y="296"/>
                  <a:pt x="788" y="302"/>
                  <a:pt x="788" y="308"/>
                </a:cubicBezTo>
                <a:cubicBezTo>
                  <a:pt x="788" y="308"/>
                  <a:pt x="787" y="310"/>
                  <a:pt x="787" y="309"/>
                </a:cubicBezTo>
                <a:cubicBezTo>
                  <a:pt x="786" y="309"/>
                  <a:pt x="785" y="309"/>
                  <a:pt x="784" y="308"/>
                </a:cubicBezTo>
                <a:cubicBezTo>
                  <a:pt x="784" y="306"/>
                  <a:pt x="783" y="303"/>
                  <a:pt x="782" y="301"/>
                </a:cubicBezTo>
                <a:cubicBezTo>
                  <a:pt x="780" y="289"/>
                  <a:pt x="778" y="277"/>
                  <a:pt x="776" y="265"/>
                </a:cubicBezTo>
                <a:cubicBezTo>
                  <a:pt x="776" y="262"/>
                  <a:pt x="774" y="260"/>
                  <a:pt x="773" y="258"/>
                </a:cubicBezTo>
                <a:cubicBezTo>
                  <a:pt x="773" y="257"/>
                  <a:pt x="771" y="257"/>
                  <a:pt x="771" y="257"/>
                </a:cubicBezTo>
                <a:cubicBezTo>
                  <a:pt x="770" y="257"/>
                  <a:pt x="768" y="258"/>
                  <a:pt x="768" y="259"/>
                </a:cubicBezTo>
                <a:cubicBezTo>
                  <a:pt x="768" y="262"/>
                  <a:pt x="768" y="265"/>
                  <a:pt x="769" y="268"/>
                </a:cubicBezTo>
                <a:cubicBezTo>
                  <a:pt x="773" y="301"/>
                  <a:pt x="777" y="335"/>
                  <a:pt x="781" y="369"/>
                </a:cubicBezTo>
                <a:cubicBezTo>
                  <a:pt x="782" y="371"/>
                  <a:pt x="782" y="373"/>
                  <a:pt x="782" y="375"/>
                </a:cubicBezTo>
                <a:cubicBezTo>
                  <a:pt x="785" y="412"/>
                  <a:pt x="788" y="450"/>
                  <a:pt x="792" y="487"/>
                </a:cubicBezTo>
                <a:cubicBezTo>
                  <a:pt x="794" y="506"/>
                  <a:pt x="798" y="526"/>
                  <a:pt x="802" y="545"/>
                </a:cubicBezTo>
                <a:cubicBezTo>
                  <a:pt x="802" y="549"/>
                  <a:pt x="805" y="552"/>
                  <a:pt x="807" y="554"/>
                </a:cubicBezTo>
                <a:cubicBezTo>
                  <a:pt x="807" y="555"/>
                  <a:pt x="809" y="556"/>
                  <a:pt x="811" y="556"/>
                </a:cubicBezTo>
                <a:cubicBezTo>
                  <a:pt x="811" y="556"/>
                  <a:pt x="812" y="554"/>
                  <a:pt x="813" y="553"/>
                </a:cubicBezTo>
                <a:cubicBezTo>
                  <a:pt x="813" y="550"/>
                  <a:pt x="814" y="548"/>
                  <a:pt x="814" y="546"/>
                </a:cubicBezTo>
                <a:cubicBezTo>
                  <a:pt x="817" y="548"/>
                  <a:pt x="818" y="551"/>
                  <a:pt x="818" y="554"/>
                </a:cubicBezTo>
                <a:cubicBezTo>
                  <a:pt x="818" y="561"/>
                  <a:pt x="822" y="565"/>
                  <a:pt x="828" y="568"/>
                </a:cubicBezTo>
                <a:cubicBezTo>
                  <a:pt x="830" y="569"/>
                  <a:pt x="832" y="571"/>
                  <a:pt x="834" y="572"/>
                </a:cubicBezTo>
                <a:cubicBezTo>
                  <a:pt x="841" y="576"/>
                  <a:pt x="845" y="583"/>
                  <a:pt x="853" y="583"/>
                </a:cubicBezTo>
                <a:cubicBezTo>
                  <a:pt x="853" y="576"/>
                  <a:pt x="853" y="569"/>
                  <a:pt x="852" y="562"/>
                </a:cubicBezTo>
                <a:cubicBezTo>
                  <a:pt x="852" y="558"/>
                  <a:pt x="852" y="554"/>
                  <a:pt x="851" y="550"/>
                </a:cubicBezTo>
                <a:cubicBezTo>
                  <a:pt x="847" y="530"/>
                  <a:pt x="846" y="509"/>
                  <a:pt x="844" y="488"/>
                </a:cubicBezTo>
                <a:cubicBezTo>
                  <a:pt x="843" y="483"/>
                  <a:pt x="842" y="477"/>
                  <a:pt x="845" y="472"/>
                </a:cubicBezTo>
                <a:close/>
                <a:moveTo>
                  <a:pt x="262" y="363"/>
                </a:moveTo>
                <a:cubicBezTo>
                  <a:pt x="262" y="363"/>
                  <a:pt x="261" y="363"/>
                  <a:pt x="260" y="363"/>
                </a:cubicBezTo>
                <a:cubicBezTo>
                  <a:pt x="260" y="362"/>
                  <a:pt x="259" y="360"/>
                  <a:pt x="259" y="358"/>
                </a:cubicBezTo>
                <a:cubicBezTo>
                  <a:pt x="257" y="345"/>
                  <a:pt x="256" y="332"/>
                  <a:pt x="254" y="319"/>
                </a:cubicBezTo>
                <a:cubicBezTo>
                  <a:pt x="254" y="316"/>
                  <a:pt x="255" y="312"/>
                  <a:pt x="250" y="309"/>
                </a:cubicBezTo>
                <a:cubicBezTo>
                  <a:pt x="249" y="315"/>
                  <a:pt x="248" y="319"/>
                  <a:pt x="248" y="324"/>
                </a:cubicBezTo>
                <a:cubicBezTo>
                  <a:pt x="246" y="364"/>
                  <a:pt x="249" y="404"/>
                  <a:pt x="252" y="443"/>
                </a:cubicBezTo>
                <a:cubicBezTo>
                  <a:pt x="253" y="452"/>
                  <a:pt x="254" y="460"/>
                  <a:pt x="254" y="468"/>
                </a:cubicBezTo>
                <a:cubicBezTo>
                  <a:pt x="254" y="488"/>
                  <a:pt x="256" y="508"/>
                  <a:pt x="259" y="528"/>
                </a:cubicBezTo>
                <a:cubicBezTo>
                  <a:pt x="261" y="543"/>
                  <a:pt x="263" y="557"/>
                  <a:pt x="265" y="572"/>
                </a:cubicBezTo>
                <a:cubicBezTo>
                  <a:pt x="268" y="591"/>
                  <a:pt x="269" y="610"/>
                  <a:pt x="272" y="629"/>
                </a:cubicBezTo>
                <a:cubicBezTo>
                  <a:pt x="274" y="647"/>
                  <a:pt x="277" y="664"/>
                  <a:pt x="281" y="681"/>
                </a:cubicBezTo>
                <a:cubicBezTo>
                  <a:pt x="281" y="683"/>
                  <a:pt x="281" y="686"/>
                  <a:pt x="284" y="685"/>
                </a:cubicBezTo>
                <a:cubicBezTo>
                  <a:pt x="285" y="685"/>
                  <a:pt x="287" y="682"/>
                  <a:pt x="287" y="681"/>
                </a:cubicBezTo>
                <a:cubicBezTo>
                  <a:pt x="287" y="678"/>
                  <a:pt x="287" y="676"/>
                  <a:pt x="287" y="673"/>
                </a:cubicBezTo>
                <a:cubicBezTo>
                  <a:pt x="284" y="649"/>
                  <a:pt x="281" y="626"/>
                  <a:pt x="279" y="602"/>
                </a:cubicBezTo>
                <a:cubicBezTo>
                  <a:pt x="278" y="600"/>
                  <a:pt x="279" y="597"/>
                  <a:pt x="279" y="594"/>
                </a:cubicBezTo>
                <a:cubicBezTo>
                  <a:pt x="284" y="605"/>
                  <a:pt x="285" y="616"/>
                  <a:pt x="288" y="626"/>
                </a:cubicBezTo>
                <a:cubicBezTo>
                  <a:pt x="290" y="637"/>
                  <a:pt x="288" y="648"/>
                  <a:pt x="294" y="659"/>
                </a:cubicBezTo>
                <a:cubicBezTo>
                  <a:pt x="298" y="653"/>
                  <a:pt x="300" y="647"/>
                  <a:pt x="299" y="641"/>
                </a:cubicBezTo>
                <a:cubicBezTo>
                  <a:pt x="298" y="636"/>
                  <a:pt x="298" y="630"/>
                  <a:pt x="297" y="625"/>
                </a:cubicBezTo>
                <a:cubicBezTo>
                  <a:pt x="293" y="595"/>
                  <a:pt x="289" y="565"/>
                  <a:pt x="284" y="535"/>
                </a:cubicBezTo>
                <a:cubicBezTo>
                  <a:pt x="284" y="534"/>
                  <a:pt x="285" y="532"/>
                  <a:pt x="285" y="530"/>
                </a:cubicBezTo>
                <a:cubicBezTo>
                  <a:pt x="292" y="538"/>
                  <a:pt x="289" y="546"/>
                  <a:pt x="291" y="554"/>
                </a:cubicBezTo>
                <a:cubicBezTo>
                  <a:pt x="292" y="562"/>
                  <a:pt x="294" y="571"/>
                  <a:pt x="295" y="579"/>
                </a:cubicBezTo>
                <a:cubicBezTo>
                  <a:pt x="297" y="587"/>
                  <a:pt x="298" y="595"/>
                  <a:pt x="299" y="603"/>
                </a:cubicBezTo>
                <a:cubicBezTo>
                  <a:pt x="301" y="612"/>
                  <a:pt x="301" y="620"/>
                  <a:pt x="305" y="629"/>
                </a:cubicBezTo>
                <a:cubicBezTo>
                  <a:pt x="310" y="626"/>
                  <a:pt x="311" y="622"/>
                  <a:pt x="311" y="618"/>
                </a:cubicBezTo>
                <a:cubicBezTo>
                  <a:pt x="310" y="614"/>
                  <a:pt x="309" y="610"/>
                  <a:pt x="308" y="606"/>
                </a:cubicBezTo>
                <a:cubicBezTo>
                  <a:pt x="301" y="561"/>
                  <a:pt x="298" y="516"/>
                  <a:pt x="297" y="471"/>
                </a:cubicBezTo>
                <a:cubicBezTo>
                  <a:pt x="296" y="422"/>
                  <a:pt x="293" y="372"/>
                  <a:pt x="290" y="323"/>
                </a:cubicBezTo>
                <a:cubicBezTo>
                  <a:pt x="289" y="305"/>
                  <a:pt x="287" y="286"/>
                  <a:pt x="286" y="268"/>
                </a:cubicBezTo>
                <a:cubicBezTo>
                  <a:pt x="286" y="266"/>
                  <a:pt x="285" y="264"/>
                  <a:pt x="284" y="263"/>
                </a:cubicBezTo>
                <a:cubicBezTo>
                  <a:pt x="282" y="263"/>
                  <a:pt x="280" y="265"/>
                  <a:pt x="278" y="266"/>
                </a:cubicBezTo>
                <a:cubicBezTo>
                  <a:pt x="273" y="270"/>
                  <a:pt x="271" y="275"/>
                  <a:pt x="273" y="282"/>
                </a:cubicBezTo>
                <a:cubicBezTo>
                  <a:pt x="275" y="287"/>
                  <a:pt x="274" y="293"/>
                  <a:pt x="274" y="298"/>
                </a:cubicBezTo>
                <a:cubicBezTo>
                  <a:pt x="275" y="311"/>
                  <a:pt x="275" y="324"/>
                  <a:pt x="275" y="336"/>
                </a:cubicBezTo>
                <a:cubicBezTo>
                  <a:pt x="277" y="359"/>
                  <a:pt x="279" y="382"/>
                  <a:pt x="281" y="404"/>
                </a:cubicBezTo>
                <a:cubicBezTo>
                  <a:pt x="282" y="425"/>
                  <a:pt x="283" y="445"/>
                  <a:pt x="284" y="465"/>
                </a:cubicBezTo>
                <a:cubicBezTo>
                  <a:pt x="284" y="469"/>
                  <a:pt x="286" y="473"/>
                  <a:pt x="283" y="476"/>
                </a:cubicBezTo>
                <a:cubicBezTo>
                  <a:pt x="282" y="475"/>
                  <a:pt x="281" y="474"/>
                  <a:pt x="281" y="474"/>
                </a:cubicBezTo>
                <a:cubicBezTo>
                  <a:pt x="279" y="460"/>
                  <a:pt x="278" y="445"/>
                  <a:pt x="277" y="431"/>
                </a:cubicBezTo>
                <a:cubicBezTo>
                  <a:pt x="276" y="414"/>
                  <a:pt x="275" y="397"/>
                  <a:pt x="273" y="380"/>
                </a:cubicBezTo>
                <a:cubicBezTo>
                  <a:pt x="271" y="355"/>
                  <a:pt x="268" y="329"/>
                  <a:pt x="268" y="304"/>
                </a:cubicBezTo>
                <a:cubicBezTo>
                  <a:pt x="268" y="300"/>
                  <a:pt x="268" y="296"/>
                  <a:pt x="267" y="292"/>
                </a:cubicBezTo>
                <a:cubicBezTo>
                  <a:pt x="267" y="291"/>
                  <a:pt x="265" y="288"/>
                  <a:pt x="265" y="288"/>
                </a:cubicBezTo>
                <a:cubicBezTo>
                  <a:pt x="263" y="289"/>
                  <a:pt x="261" y="290"/>
                  <a:pt x="260" y="291"/>
                </a:cubicBezTo>
                <a:cubicBezTo>
                  <a:pt x="259" y="294"/>
                  <a:pt x="259" y="296"/>
                  <a:pt x="259" y="299"/>
                </a:cubicBezTo>
                <a:cubicBezTo>
                  <a:pt x="260" y="316"/>
                  <a:pt x="262" y="334"/>
                  <a:pt x="263" y="352"/>
                </a:cubicBezTo>
                <a:cubicBezTo>
                  <a:pt x="263" y="355"/>
                  <a:pt x="262" y="359"/>
                  <a:pt x="262" y="363"/>
                </a:cubicBezTo>
                <a:close/>
                <a:moveTo>
                  <a:pt x="683" y="592"/>
                </a:moveTo>
                <a:cubicBezTo>
                  <a:pt x="683" y="592"/>
                  <a:pt x="683" y="591"/>
                  <a:pt x="682" y="590"/>
                </a:cubicBezTo>
                <a:cubicBezTo>
                  <a:pt x="685" y="589"/>
                  <a:pt x="688" y="587"/>
                  <a:pt x="691" y="586"/>
                </a:cubicBezTo>
                <a:cubicBezTo>
                  <a:pt x="705" y="583"/>
                  <a:pt x="719" y="580"/>
                  <a:pt x="733" y="577"/>
                </a:cubicBezTo>
                <a:cubicBezTo>
                  <a:pt x="754" y="574"/>
                  <a:pt x="775" y="571"/>
                  <a:pt x="796" y="568"/>
                </a:cubicBezTo>
                <a:cubicBezTo>
                  <a:pt x="798" y="568"/>
                  <a:pt x="800" y="567"/>
                  <a:pt x="802" y="567"/>
                </a:cubicBezTo>
                <a:cubicBezTo>
                  <a:pt x="803" y="567"/>
                  <a:pt x="803" y="565"/>
                  <a:pt x="803" y="565"/>
                </a:cubicBezTo>
                <a:cubicBezTo>
                  <a:pt x="803" y="564"/>
                  <a:pt x="802" y="563"/>
                  <a:pt x="802" y="563"/>
                </a:cubicBezTo>
                <a:cubicBezTo>
                  <a:pt x="798" y="562"/>
                  <a:pt x="795" y="562"/>
                  <a:pt x="791" y="563"/>
                </a:cubicBezTo>
                <a:cubicBezTo>
                  <a:pt x="780" y="564"/>
                  <a:pt x="768" y="567"/>
                  <a:pt x="757" y="567"/>
                </a:cubicBezTo>
                <a:cubicBezTo>
                  <a:pt x="729" y="568"/>
                  <a:pt x="701" y="572"/>
                  <a:pt x="675" y="581"/>
                </a:cubicBezTo>
                <a:cubicBezTo>
                  <a:pt x="657" y="586"/>
                  <a:pt x="639" y="590"/>
                  <a:pt x="623" y="599"/>
                </a:cubicBezTo>
                <a:cubicBezTo>
                  <a:pt x="608" y="607"/>
                  <a:pt x="593" y="615"/>
                  <a:pt x="579" y="626"/>
                </a:cubicBezTo>
                <a:cubicBezTo>
                  <a:pt x="568" y="634"/>
                  <a:pt x="568" y="634"/>
                  <a:pt x="577" y="645"/>
                </a:cubicBezTo>
                <a:cubicBezTo>
                  <a:pt x="581" y="649"/>
                  <a:pt x="584" y="654"/>
                  <a:pt x="587" y="658"/>
                </a:cubicBezTo>
                <a:cubicBezTo>
                  <a:pt x="589" y="662"/>
                  <a:pt x="592" y="663"/>
                  <a:pt x="596" y="661"/>
                </a:cubicBezTo>
                <a:cubicBezTo>
                  <a:pt x="610" y="657"/>
                  <a:pt x="624" y="652"/>
                  <a:pt x="638" y="648"/>
                </a:cubicBezTo>
                <a:cubicBezTo>
                  <a:pt x="643" y="646"/>
                  <a:pt x="648" y="645"/>
                  <a:pt x="654" y="644"/>
                </a:cubicBezTo>
                <a:cubicBezTo>
                  <a:pt x="662" y="642"/>
                  <a:pt x="670" y="640"/>
                  <a:pt x="677" y="638"/>
                </a:cubicBezTo>
                <a:cubicBezTo>
                  <a:pt x="693" y="633"/>
                  <a:pt x="708" y="629"/>
                  <a:pt x="725" y="629"/>
                </a:cubicBezTo>
                <a:cubicBezTo>
                  <a:pt x="728" y="628"/>
                  <a:pt x="732" y="628"/>
                  <a:pt x="735" y="627"/>
                </a:cubicBezTo>
                <a:cubicBezTo>
                  <a:pt x="760" y="624"/>
                  <a:pt x="785" y="620"/>
                  <a:pt x="811" y="617"/>
                </a:cubicBezTo>
                <a:cubicBezTo>
                  <a:pt x="813" y="617"/>
                  <a:pt x="815" y="617"/>
                  <a:pt x="817" y="617"/>
                </a:cubicBezTo>
                <a:cubicBezTo>
                  <a:pt x="833" y="616"/>
                  <a:pt x="849" y="615"/>
                  <a:pt x="865" y="614"/>
                </a:cubicBezTo>
                <a:cubicBezTo>
                  <a:pt x="866" y="614"/>
                  <a:pt x="867" y="613"/>
                  <a:pt x="867" y="612"/>
                </a:cubicBezTo>
                <a:cubicBezTo>
                  <a:pt x="867" y="611"/>
                  <a:pt x="867" y="610"/>
                  <a:pt x="867" y="609"/>
                </a:cubicBezTo>
                <a:cubicBezTo>
                  <a:pt x="860" y="603"/>
                  <a:pt x="852" y="596"/>
                  <a:pt x="845" y="590"/>
                </a:cubicBezTo>
                <a:cubicBezTo>
                  <a:pt x="843" y="589"/>
                  <a:pt x="840" y="588"/>
                  <a:pt x="838" y="588"/>
                </a:cubicBezTo>
                <a:cubicBezTo>
                  <a:pt x="821" y="589"/>
                  <a:pt x="804" y="590"/>
                  <a:pt x="787" y="592"/>
                </a:cubicBezTo>
                <a:cubicBezTo>
                  <a:pt x="779" y="592"/>
                  <a:pt x="771" y="593"/>
                  <a:pt x="762" y="592"/>
                </a:cubicBezTo>
                <a:cubicBezTo>
                  <a:pt x="764" y="587"/>
                  <a:pt x="768" y="587"/>
                  <a:pt x="771" y="587"/>
                </a:cubicBezTo>
                <a:cubicBezTo>
                  <a:pt x="786" y="585"/>
                  <a:pt x="800" y="584"/>
                  <a:pt x="815" y="582"/>
                </a:cubicBezTo>
                <a:cubicBezTo>
                  <a:pt x="819" y="582"/>
                  <a:pt x="823" y="581"/>
                  <a:pt x="827" y="580"/>
                </a:cubicBezTo>
                <a:cubicBezTo>
                  <a:pt x="827" y="580"/>
                  <a:pt x="828" y="577"/>
                  <a:pt x="827" y="577"/>
                </a:cubicBezTo>
                <a:cubicBezTo>
                  <a:pt x="825" y="575"/>
                  <a:pt x="822" y="573"/>
                  <a:pt x="819" y="573"/>
                </a:cubicBezTo>
                <a:cubicBezTo>
                  <a:pt x="797" y="575"/>
                  <a:pt x="775" y="575"/>
                  <a:pt x="753" y="579"/>
                </a:cubicBezTo>
                <a:cubicBezTo>
                  <a:pt x="733" y="583"/>
                  <a:pt x="713" y="587"/>
                  <a:pt x="693" y="591"/>
                </a:cubicBezTo>
                <a:cubicBezTo>
                  <a:pt x="690" y="592"/>
                  <a:pt x="686" y="592"/>
                  <a:pt x="683" y="592"/>
                </a:cubicBezTo>
                <a:close/>
                <a:moveTo>
                  <a:pt x="535" y="641"/>
                </a:moveTo>
                <a:cubicBezTo>
                  <a:pt x="533" y="640"/>
                  <a:pt x="531" y="639"/>
                  <a:pt x="529" y="639"/>
                </a:cubicBezTo>
                <a:cubicBezTo>
                  <a:pt x="504" y="635"/>
                  <a:pt x="479" y="631"/>
                  <a:pt x="454" y="632"/>
                </a:cubicBezTo>
                <a:cubicBezTo>
                  <a:pt x="439" y="632"/>
                  <a:pt x="424" y="633"/>
                  <a:pt x="410" y="631"/>
                </a:cubicBezTo>
                <a:cubicBezTo>
                  <a:pt x="386" y="628"/>
                  <a:pt x="361" y="628"/>
                  <a:pt x="337" y="629"/>
                </a:cubicBezTo>
                <a:cubicBezTo>
                  <a:pt x="330" y="629"/>
                  <a:pt x="324" y="631"/>
                  <a:pt x="318" y="632"/>
                </a:cubicBezTo>
                <a:cubicBezTo>
                  <a:pt x="316" y="632"/>
                  <a:pt x="314" y="633"/>
                  <a:pt x="313" y="635"/>
                </a:cubicBezTo>
                <a:cubicBezTo>
                  <a:pt x="310" y="639"/>
                  <a:pt x="307" y="643"/>
                  <a:pt x="308" y="650"/>
                </a:cubicBezTo>
                <a:cubicBezTo>
                  <a:pt x="312" y="650"/>
                  <a:pt x="316" y="650"/>
                  <a:pt x="320" y="650"/>
                </a:cubicBezTo>
                <a:cubicBezTo>
                  <a:pt x="330" y="650"/>
                  <a:pt x="341" y="650"/>
                  <a:pt x="352" y="651"/>
                </a:cubicBezTo>
                <a:cubicBezTo>
                  <a:pt x="353" y="651"/>
                  <a:pt x="353" y="652"/>
                  <a:pt x="354" y="653"/>
                </a:cubicBezTo>
                <a:cubicBezTo>
                  <a:pt x="354" y="654"/>
                  <a:pt x="353" y="655"/>
                  <a:pt x="352" y="655"/>
                </a:cubicBezTo>
                <a:cubicBezTo>
                  <a:pt x="341" y="656"/>
                  <a:pt x="331" y="656"/>
                  <a:pt x="320" y="656"/>
                </a:cubicBezTo>
                <a:cubicBezTo>
                  <a:pt x="315" y="657"/>
                  <a:pt x="310" y="657"/>
                  <a:pt x="305" y="658"/>
                </a:cubicBezTo>
                <a:cubicBezTo>
                  <a:pt x="304" y="658"/>
                  <a:pt x="303" y="660"/>
                  <a:pt x="302" y="662"/>
                </a:cubicBezTo>
                <a:cubicBezTo>
                  <a:pt x="302" y="663"/>
                  <a:pt x="304" y="665"/>
                  <a:pt x="305" y="665"/>
                </a:cubicBezTo>
                <a:cubicBezTo>
                  <a:pt x="311" y="665"/>
                  <a:pt x="316" y="664"/>
                  <a:pt x="322" y="664"/>
                </a:cubicBezTo>
                <a:cubicBezTo>
                  <a:pt x="323" y="664"/>
                  <a:pt x="324" y="666"/>
                  <a:pt x="324" y="667"/>
                </a:cubicBezTo>
                <a:cubicBezTo>
                  <a:pt x="325" y="667"/>
                  <a:pt x="323" y="669"/>
                  <a:pt x="323" y="669"/>
                </a:cubicBezTo>
                <a:cubicBezTo>
                  <a:pt x="316" y="670"/>
                  <a:pt x="309" y="671"/>
                  <a:pt x="301" y="672"/>
                </a:cubicBezTo>
                <a:cubicBezTo>
                  <a:pt x="299" y="672"/>
                  <a:pt x="297" y="673"/>
                  <a:pt x="296" y="676"/>
                </a:cubicBezTo>
                <a:cubicBezTo>
                  <a:pt x="295" y="678"/>
                  <a:pt x="294" y="681"/>
                  <a:pt x="293" y="683"/>
                </a:cubicBezTo>
                <a:cubicBezTo>
                  <a:pt x="292" y="687"/>
                  <a:pt x="293" y="689"/>
                  <a:pt x="297" y="689"/>
                </a:cubicBezTo>
                <a:cubicBezTo>
                  <a:pt x="305" y="690"/>
                  <a:pt x="312" y="690"/>
                  <a:pt x="320" y="689"/>
                </a:cubicBezTo>
                <a:cubicBezTo>
                  <a:pt x="333" y="689"/>
                  <a:pt x="345" y="687"/>
                  <a:pt x="358" y="687"/>
                </a:cubicBezTo>
                <a:cubicBezTo>
                  <a:pt x="382" y="685"/>
                  <a:pt x="405" y="684"/>
                  <a:pt x="429" y="682"/>
                </a:cubicBezTo>
                <a:cubicBezTo>
                  <a:pt x="457" y="680"/>
                  <a:pt x="484" y="676"/>
                  <a:pt x="512" y="678"/>
                </a:cubicBezTo>
                <a:cubicBezTo>
                  <a:pt x="515" y="678"/>
                  <a:pt x="517" y="678"/>
                  <a:pt x="519" y="677"/>
                </a:cubicBezTo>
                <a:cubicBezTo>
                  <a:pt x="520" y="676"/>
                  <a:pt x="521" y="674"/>
                  <a:pt x="521" y="673"/>
                </a:cubicBezTo>
                <a:cubicBezTo>
                  <a:pt x="521" y="672"/>
                  <a:pt x="520" y="671"/>
                  <a:pt x="520" y="670"/>
                </a:cubicBezTo>
                <a:cubicBezTo>
                  <a:pt x="518" y="670"/>
                  <a:pt x="517" y="669"/>
                  <a:pt x="515" y="669"/>
                </a:cubicBezTo>
                <a:cubicBezTo>
                  <a:pt x="497" y="668"/>
                  <a:pt x="478" y="667"/>
                  <a:pt x="459" y="667"/>
                </a:cubicBezTo>
                <a:cubicBezTo>
                  <a:pt x="440" y="667"/>
                  <a:pt x="421" y="669"/>
                  <a:pt x="402" y="669"/>
                </a:cubicBezTo>
                <a:cubicBezTo>
                  <a:pt x="399" y="669"/>
                  <a:pt x="396" y="670"/>
                  <a:pt x="394" y="665"/>
                </a:cubicBezTo>
                <a:cubicBezTo>
                  <a:pt x="404" y="665"/>
                  <a:pt x="412" y="664"/>
                  <a:pt x="421" y="663"/>
                </a:cubicBezTo>
                <a:cubicBezTo>
                  <a:pt x="442" y="663"/>
                  <a:pt x="463" y="662"/>
                  <a:pt x="484" y="661"/>
                </a:cubicBezTo>
                <a:cubicBezTo>
                  <a:pt x="494" y="661"/>
                  <a:pt x="503" y="662"/>
                  <a:pt x="513" y="662"/>
                </a:cubicBezTo>
                <a:cubicBezTo>
                  <a:pt x="517" y="662"/>
                  <a:pt x="521" y="662"/>
                  <a:pt x="525" y="661"/>
                </a:cubicBezTo>
                <a:cubicBezTo>
                  <a:pt x="528" y="661"/>
                  <a:pt x="530" y="656"/>
                  <a:pt x="529" y="654"/>
                </a:cubicBezTo>
                <a:cubicBezTo>
                  <a:pt x="529" y="652"/>
                  <a:pt x="527" y="651"/>
                  <a:pt x="525" y="650"/>
                </a:cubicBezTo>
                <a:cubicBezTo>
                  <a:pt x="523" y="649"/>
                  <a:pt x="520" y="649"/>
                  <a:pt x="518" y="649"/>
                </a:cubicBezTo>
                <a:cubicBezTo>
                  <a:pt x="494" y="645"/>
                  <a:pt x="470" y="643"/>
                  <a:pt x="447" y="642"/>
                </a:cubicBezTo>
                <a:cubicBezTo>
                  <a:pt x="420" y="641"/>
                  <a:pt x="393" y="639"/>
                  <a:pt x="366" y="641"/>
                </a:cubicBezTo>
                <a:cubicBezTo>
                  <a:pt x="365" y="641"/>
                  <a:pt x="363" y="641"/>
                  <a:pt x="362" y="640"/>
                </a:cubicBezTo>
                <a:cubicBezTo>
                  <a:pt x="361" y="640"/>
                  <a:pt x="360" y="639"/>
                  <a:pt x="360" y="639"/>
                </a:cubicBezTo>
                <a:cubicBezTo>
                  <a:pt x="360" y="638"/>
                  <a:pt x="361" y="637"/>
                  <a:pt x="361" y="637"/>
                </a:cubicBezTo>
                <a:cubicBezTo>
                  <a:pt x="365" y="636"/>
                  <a:pt x="368" y="635"/>
                  <a:pt x="372" y="635"/>
                </a:cubicBezTo>
                <a:cubicBezTo>
                  <a:pt x="392" y="635"/>
                  <a:pt x="413" y="634"/>
                  <a:pt x="434" y="635"/>
                </a:cubicBezTo>
                <a:cubicBezTo>
                  <a:pt x="459" y="636"/>
                  <a:pt x="483" y="637"/>
                  <a:pt x="508" y="641"/>
                </a:cubicBezTo>
                <a:cubicBezTo>
                  <a:pt x="517" y="642"/>
                  <a:pt x="526" y="644"/>
                  <a:pt x="535" y="64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675466" y="1889478"/>
            <a:ext cx="292608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第四节</a:t>
            </a:r>
          </a:p>
        </p:txBody>
      </p:sp>
      <p:sp>
        <p:nvSpPr>
          <p:cNvPr id="3" name="Freeform 9"/>
          <p:cNvSpPr>
            <a:spLocks noEditPoints="1"/>
          </p:cNvSpPr>
          <p:nvPr/>
        </p:nvSpPr>
        <p:spPr bwMode="auto">
          <a:xfrm>
            <a:off x="567267" y="4192482"/>
            <a:ext cx="2525889" cy="1271517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0" y="3412850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0" y="3525387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749055" y="4265692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9"/>
          <p:cNvSpPr>
            <a:spLocks noEditPoints="1"/>
          </p:cNvSpPr>
          <p:nvPr/>
        </p:nvSpPr>
        <p:spPr bwMode="auto">
          <a:xfrm rot="19302998">
            <a:off x="4940027" y="2472825"/>
            <a:ext cx="2169069" cy="2497470"/>
          </a:xfrm>
          <a:custGeom>
            <a:avLst/>
            <a:gdLst>
              <a:gd name="T0" fmla="*/ 325 w 398"/>
              <a:gd name="T1" fmla="*/ 2 h 458"/>
              <a:gd name="T2" fmla="*/ 378 w 398"/>
              <a:gd name="T3" fmla="*/ 180 h 458"/>
              <a:gd name="T4" fmla="*/ 310 w 398"/>
              <a:gd name="T5" fmla="*/ 146 h 458"/>
              <a:gd name="T6" fmla="*/ 46 w 398"/>
              <a:gd name="T7" fmla="*/ 418 h 458"/>
              <a:gd name="T8" fmla="*/ 304 w 398"/>
              <a:gd name="T9" fmla="*/ 88 h 458"/>
              <a:gd name="T10" fmla="*/ 354 w 398"/>
              <a:gd name="T11" fmla="*/ 17 h 458"/>
              <a:gd name="T12" fmla="*/ 342 w 398"/>
              <a:gd name="T13" fmla="*/ 32 h 458"/>
              <a:gd name="T14" fmla="*/ 43 w 398"/>
              <a:gd name="T15" fmla="*/ 218 h 458"/>
              <a:gd name="T16" fmla="*/ 134 w 398"/>
              <a:gd name="T17" fmla="*/ 60 h 458"/>
              <a:gd name="T18" fmla="*/ 138 w 398"/>
              <a:gd name="T19" fmla="*/ 150 h 458"/>
              <a:gd name="T20" fmla="*/ 47 w 398"/>
              <a:gd name="T21" fmla="*/ 206 h 458"/>
              <a:gd name="T22" fmla="*/ 141 w 398"/>
              <a:gd name="T23" fmla="*/ 85 h 458"/>
              <a:gd name="T24" fmla="*/ 23 w 398"/>
              <a:gd name="T25" fmla="*/ 148 h 458"/>
              <a:gd name="T26" fmla="*/ 89 w 398"/>
              <a:gd name="T27" fmla="*/ 202 h 458"/>
              <a:gd name="T28" fmla="*/ 44 w 398"/>
              <a:gd name="T29" fmla="*/ 198 h 458"/>
              <a:gd name="T30" fmla="*/ 30 w 398"/>
              <a:gd name="T31" fmla="*/ 128 h 458"/>
              <a:gd name="T32" fmla="*/ 70 w 398"/>
              <a:gd name="T33" fmla="*/ 77 h 458"/>
              <a:gd name="T34" fmla="*/ 126 w 398"/>
              <a:gd name="T35" fmla="*/ 188 h 458"/>
              <a:gd name="T36" fmla="*/ 358 w 398"/>
              <a:gd name="T37" fmla="*/ 424 h 458"/>
              <a:gd name="T38" fmla="*/ 214 w 398"/>
              <a:gd name="T39" fmla="*/ 358 h 458"/>
              <a:gd name="T40" fmla="*/ 345 w 398"/>
              <a:gd name="T41" fmla="*/ 374 h 458"/>
              <a:gd name="T42" fmla="*/ 249 w 398"/>
              <a:gd name="T43" fmla="*/ 328 h 458"/>
              <a:gd name="T44" fmla="*/ 257 w 398"/>
              <a:gd name="T45" fmla="*/ 303 h 458"/>
              <a:gd name="T46" fmla="*/ 242 w 398"/>
              <a:gd name="T47" fmla="*/ 406 h 458"/>
              <a:gd name="T48" fmla="*/ 348 w 398"/>
              <a:gd name="T49" fmla="*/ 318 h 458"/>
              <a:gd name="T50" fmla="*/ 266 w 398"/>
              <a:gd name="T51" fmla="*/ 297 h 458"/>
              <a:gd name="T52" fmla="*/ 241 w 398"/>
              <a:gd name="T53" fmla="*/ 331 h 458"/>
              <a:gd name="T54" fmla="*/ 326 w 398"/>
              <a:gd name="T55" fmla="*/ 313 h 458"/>
              <a:gd name="T56" fmla="*/ 336 w 398"/>
              <a:gd name="T57" fmla="*/ 427 h 458"/>
              <a:gd name="T58" fmla="*/ 364 w 398"/>
              <a:gd name="T59" fmla="*/ 347 h 458"/>
              <a:gd name="T60" fmla="*/ 305 w 398"/>
              <a:gd name="T61" fmla="*/ 308 h 458"/>
              <a:gd name="T62" fmla="*/ 79 w 398"/>
              <a:gd name="T63" fmla="*/ 380 h 458"/>
              <a:gd name="T64" fmla="*/ 96 w 398"/>
              <a:gd name="T65" fmla="*/ 352 h 458"/>
              <a:gd name="T66" fmla="*/ 289 w 398"/>
              <a:gd name="T67" fmla="*/ 123 h 458"/>
              <a:gd name="T68" fmla="*/ 293 w 398"/>
              <a:gd name="T69" fmla="*/ 135 h 458"/>
              <a:gd name="T70" fmla="*/ 265 w 398"/>
              <a:gd name="T71" fmla="*/ 12 h 458"/>
              <a:gd name="T72" fmla="*/ 283 w 398"/>
              <a:gd name="T73" fmla="*/ 13 h 458"/>
              <a:gd name="T74" fmla="*/ 327 w 398"/>
              <a:gd name="T75" fmla="*/ 81 h 458"/>
              <a:gd name="T76" fmla="*/ 319 w 398"/>
              <a:gd name="T77" fmla="*/ 104 h 458"/>
              <a:gd name="T78" fmla="*/ 369 w 398"/>
              <a:gd name="T79" fmla="*/ 34 h 458"/>
              <a:gd name="T80" fmla="*/ 118 w 398"/>
              <a:gd name="T81" fmla="*/ 354 h 458"/>
              <a:gd name="T82" fmla="*/ 131 w 398"/>
              <a:gd name="T83" fmla="*/ 317 h 458"/>
              <a:gd name="T84" fmla="*/ 261 w 398"/>
              <a:gd name="T85" fmla="*/ 161 h 458"/>
              <a:gd name="T86" fmla="*/ 245 w 398"/>
              <a:gd name="T87" fmla="*/ 180 h 458"/>
              <a:gd name="T88" fmla="*/ 202 w 398"/>
              <a:gd name="T89" fmla="*/ 249 h 458"/>
              <a:gd name="T90" fmla="*/ 332 w 398"/>
              <a:gd name="T91" fmla="*/ 29 h 458"/>
              <a:gd name="T92" fmla="*/ 224 w 398"/>
              <a:gd name="T93" fmla="*/ 221 h 458"/>
              <a:gd name="T94" fmla="*/ 209 w 398"/>
              <a:gd name="T95" fmla="*/ 236 h 458"/>
              <a:gd name="T96" fmla="*/ 294 w 398"/>
              <a:gd name="T97" fmla="*/ 26 h 458"/>
              <a:gd name="T98" fmla="*/ 76 w 398"/>
              <a:gd name="T99" fmla="*/ 405 h 458"/>
              <a:gd name="T100" fmla="*/ 334 w 398"/>
              <a:gd name="T101" fmla="*/ 72 h 458"/>
              <a:gd name="T102" fmla="*/ 253 w 398"/>
              <a:gd name="T103" fmla="*/ 169 h 458"/>
              <a:gd name="T104" fmla="*/ 187 w 398"/>
              <a:gd name="T105" fmla="*/ 250 h 458"/>
              <a:gd name="T106" fmla="*/ 272 w 398"/>
              <a:gd name="T107" fmla="*/ 170 h 458"/>
              <a:gd name="T108" fmla="*/ 321 w 398"/>
              <a:gd name="T109" fmla="*/ 13 h 458"/>
              <a:gd name="T110" fmla="*/ 284 w 398"/>
              <a:gd name="T111" fmla="*/ 27 h 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98" h="458">
                <a:moveTo>
                  <a:pt x="286" y="43"/>
                </a:moveTo>
                <a:cubicBezTo>
                  <a:pt x="271" y="43"/>
                  <a:pt x="258" y="43"/>
                  <a:pt x="245" y="43"/>
                </a:cubicBezTo>
                <a:cubicBezTo>
                  <a:pt x="235" y="43"/>
                  <a:pt x="228" y="38"/>
                  <a:pt x="224" y="28"/>
                </a:cubicBezTo>
                <a:cubicBezTo>
                  <a:pt x="221" y="20"/>
                  <a:pt x="223" y="12"/>
                  <a:pt x="232" y="8"/>
                </a:cubicBezTo>
                <a:cubicBezTo>
                  <a:pt x="238" y="6"/>
                  <a:pt x="244" y="4"/>
                  <a:pt x="251" y="3"/>
                </a:cubicBezTo>
                <a:cubicBezTo>
                  <a:pt x="259" y="2"/>
                  <a:pt x="268" y="2"/>
                  <a:pt x="277" y="2"/>
                </a:cubicBezTo>
                <a:cubicBezTo>
                  <a:pt x="293" y="3"/>
                  <a:pt x="309" y="3"/>
                  <a:pt x="325" y="2"/>
                </a:cubicBezTo>
                <a:cubicBezTo>
                  <a:pt x="345" y="0"/>
                  <a:pt x="366" y="0"/>
                  <a:pt x="386" y="0"/>
                </a:cubicBezTo>
                <a:cubicBezTo>
                  <a:pt x="388" y="0"/>
                  <a:pt x="390" y="0"/>
                  <a:pt x="392" y="0"/>
                </a:cubicBezTo>
                <a:cubicBezTo>
                  <a:pt x="396" y="1"/>
                  <a:pt x="398" y="3"/>
                  <a:pt x="398" y="7"/>
                </a:cubicBezTo>
                <a:cubicBezTo>
                  <a:pt x="394" y="36"/>
                  <a:pt x="396" y="66"/>
                  <a:pt x="396" y="95"/>
                </a:cubicBezTo>
                <a:cubicBezTo>
                  <a:pt x="396" y="114"/>
                  <a:pt x="396" y="133"/>
                  <a:pt x="396" y="151"/>
                </a:cubicBezTo>
                <a:cubicBezTo>
                  <a:pt x="396" y="156"/>
                  <a:pt x="395" y="162"/>
                  <a:pt x="394" y="166"/>
                </a:cubicBezTo>
                <a:cubicBezTo>
                  <a:pt x="391" y="176"/>
                  <a:pt x="386" y="180"/>
                  <a:pt x="378" y="180"/>
                </a:cubicBezTo>
                <a:cubicBezTo>
                  <a:pt x="369" y="180"/>
                  <a:pt x="361" y="174"/>
                  <a:pt x="360" y="165"/>
                </a:cubicBezTo>
                <a:cubicBezTo>
                  <a:pt x="359" y="159"/>
                  <a:pt x="359" y="152"/>
                  <a:pt x="359" y="146"/>
                </a:cubicBezTo>
                <a:cubicBezTo>
                  <a:pt x="360" y="129"/>
                  <a:pt x="361" y="113"/>
                  <a:pt x="362" y="97"/>
                </a:cubicBezTo>
                <a:cubicBezTo>
                  <a:pt x="362" y="94"/>
                  <a:pt x="362" y="90"/>
                  <a:pt x="361" y="86"/>
                </a:cubicBezTo>
                <a:cubicBezTo>
                  <a:pt x="361" y="85"/>
                  <a:pt x="358" y="83"/>
                  <a:pt x="357" y="85"/>
                </a:cubicBezTo>
                <a:cubicBezTo>
                  <a:pt x="355" y="86"/>
                  <a:pt x="354" y="87"/>
                  <a:pt x="353" y="89"/>
                </a:cubicBezTo>
                <a:cubicBezTo>
                  <a:pt x="337" y="107"/>
                  <a:pt x="323" y="126"/>
                  <a:pt x="310" y="146"/>
                </a:cubicBezTo>
                <a:cubicBezTo>
                  <a:pt x="302" y="157"/>
                  <a:pt x="293" y="166"/>
                  <a:pt x="284" y="176"/>
                </a:cubicBezTo>
                <a:cubicBezTo>
                  <a:pt x="266" y="197"/>
                  <a:pt x="249" y="219"/>
                  <a:pt x="230" y="239"/>
                </a:cubicBezTo>
                <a:cubicBezTo>
                  <a:pt x="206" y="265"/>
                  <a:pt x="184" y="294"/>
                  <a:pt x="161" y="321"/>
                </a:cubicBezTo>
                <a:cubicBezTo>
                  <a:pt x="144" y="341"/>
                  <a:pt x="128" y="362"/>
                  <a:pt x="111" y="383"/>
                </a:cubicBezTo>
                <a:cubicBezTo>
                  <a:pt x="100" y="397"/>
                  <a:pt x="90" y="410"/>
                  <a:pt x="80" y="423"/>
                </a:cubicBezTo>
                <a:cubicBezTo>
                  <a:pt x="74" y="429"/>
                  <a:pt x="68" y="434"/>
                  <a:pt x="59" y="433"/>
                </a:cubicBezTo>
                <a:cubicBezTo>
                  <a:pt x="51" y="431"/>
                  <a:pt x="46" y="426"/>
                  <a:pt x="46" y="418"/>
                </a:cubicBezTo>
                <a:cubicBezTo>
                  <a:pt x="47" y="413"/>
                  <a:pt x="48" y="408"/>
                  <a:pt x="50" y="404"/>
                </a:cubicBezTo>
                <a:cubicBezTo>
                  <a:pt x="51" y="401"/>
                  <a:pt x="54" y="398"/>
                  <a:pt x="56" y="395"/>
                </a:cubicBezTo>
                <a:cubicBezTo>
                  <a:pt x="77" y="370"/>
                  <a:pt x="95" y="344"/>
                  <a:pt x="118" y="320"/>
                </a:cubicBezTo>
                <a:cubicBezTo>
                  <a:pt x="130" y="307"/>
                  <a:pt x="142" y="292"/>
                  <a:pt x="153" y="279"/>
                </a:cubicBezTo>
                <a:cubicBezTo>
                  <a:pt x="167" y="262"/>
                  <a:pt x="181" y="246"/>
                  <a:pt x="195" y="230"/>
                </a:cubicBezTo>
                <a:cubicBezTo>
                  <a:pt x="214" y="209"/>
                  <a:pt x="230" y="186"/>
                  <a:pt x="248" y="163"/>
                </a:cubicBezTo>
                <a:cubicBezTo>
                  <a:pt x="267" y="138"/>
                  <a:pt x="286" y="113"/>
                  <a:pt x="304" y="88"/>
                </a:cubicBezTo>
                <a:cubicBezTo>
                  <a:pt x="313" y="77"/>
                  <a:pt x="320" y="64"/>
                  <a:pt x="328" y="53"/>
                </a:cubicBezTo>
                <a:cubicBezTo>
                  <a:pt x="329" y="51"/>
                  <a:pt x="330" y="49"/>
                  <a:pt x="331" y="47"/>
                </a:cubicBezTo>
                <a:cubicBezTo>
                  <a:pt x="331" y="45"/>
                  <a:pt x="329" y="41"/>
                  <a:pt x="327" y="41"/>
                </a:cubicBezTo>
                <a:cubicBezTo>
                  <a:pt x="320" y="41"/>
                  <a:pt x="313" y="41"/>
                  <a:pt x="306" y="41"/>
                </a:cubicBezTo>
                <a:cubicBezTo>
                  <a:pt x="299" y="42"/>
                  <a:pt x="292" y="42"/>
                  <a:pt x="286" y="43"/>
                </a:cubicBezTo>
                <a:close/>
                <a:moveTo>
                  <a:pt x="356" y="21"/>
                </a:moveTo>
                <a:cubicBezTo>
                  <a:pt x="354" y="21"/>
                  <a:pt x="353" y="19"/>
                  <a:pt x="354" y="17"/>
                </a:cubicBezTo>
                <a:cubicBezTo>
                  <a:pt x="355" y="15"/>
                  <a:pt x="356" y="13"/>
                  <a:pt x="359" y="13"/>
                </a:cubicBezTo>
                <a:cubicBezTo>
                  <a:pt x="360" y="13"/>
                  <a:pt x="360" y="16"/>
                  <a:pt x="361" y="17"/>
                </a:cubicBezTo>
                <a:cubicBezTo>
                  <a:pt x="362" y="16"/>
                  <a:pt x="363" y="15"/>
                  <a:pt x="364" y="14"/>
                </a:cubicBezTo>
                <a:cubicBezTo>
                  <a:pt x="365" y="13"/>
                  <a:pt x="366" y="12"/>
                  <a:pt x="366" y="10"/>
                </a:cubicBezTo>
                <a:cubicBezTo>
                  <a:pt x="366" y="9"/>
                  <a:pt x="364" y="8"/>
                  <a:pt x="363" y="8"/>
                </a:cubicBezTo>
                <a:cubicBezTo>
                  <a:pt x="359" y="7"/>
                  <a:pt x="355" y="7"/>
                  <a:pt x="352" y="11"/>
                </a:cubicBezTo>
                <a:cubicBezTo>
                  <a:pt x="347" y="17"/>
                  <a:pt x="343" y="24"/>
                  <a:pt x="342" y="32"/>
                </a:cubicBezTo>
                <a:cubicBezTo>
                  <a:pt x="345" y="29"/>
                  <a:pt x="347" y="27"/>
                  <a:pt x="349" y="24"/>
                </a:cubicBezTo>
                <a:cubicBezTo>
                  <a:pt x="351" y="22"/>
                  <a:pt x="353" y="21"/>
                  <a:pt x="356" y="21"/>
                </a:cubicBezTo>
                <a:close/>
                <a:moveTo>
                  <a:pt x="174" y="132"/>
                </a:moveTo>
                <a:cubicBezTo>
                  <a:pt x="174" y="156"/>
                  <a:pt x="167" y="178"/>
                  <a:pt x="154" y="198"/>
                </a:cubicBezTo>
                <a:cubicBezTo>
                  <a:pt x="145" y="212"/>
                  <a:pt x="133" y="221"/>
                  <a:pt x="117" y="225"/>
                </a:cubicBezTo>
                <a:cubicBezTo>
                  <a:pt x="104" y="227"/>
                  <a:pt x="91" y="231"/>
                  <a:pt x="78" y="228"/>
                </a:cubicBezTo>
                <a:cubicBezTo>
                  <a:pt x="66" y="225"/>
                  <a:pt x="54" y="223"/>
                  <a:pt x="43" y="218"/>
                </a:cubicBezTo>
                <a:cubicBezTo>
                  <a:pt x="34" y="215"/>
                  <a:pt x="28" y="208"/>
                  <a:pt x="23" y="200"/>
                </a:cubicBezTo>
                <a:cubicBezTo>
                  <a:pt x="12" y="185"/>
                  <a:pt x="5" y="167"/>
                  <a:pt x="1" y="149"/>
                </a:cubicBezTo>
                <a:cubicBezTo>
                  <a:pt x="0" y="144"/>
                  <a:pt x="0" y="139"/>
                  <a:pt x="0" y="134"/>
                </a:cubicBezTo>
                <a:cubicBezTo>
                  <a:pt x="2" y="112"/>
                  <a:pt x="11" y="92"/>
                  <a:pt x="24" y="74"/>
                </a:cubicBezTo>
                <a:cubicBezTo>
                  <a:pt x="31" y="65"/>
                  <a:pt x="40" y="58"/>
                  <a:pt x="50" y="54"/>
                </a:cubicBezTo>
                <a:cubicBezTo>
                  <a:pt x="68" y="48"/>
                  <a:pt x="85" y="44"/>
                  <a:pt x="104" y="50"/>
                </a:cubicBezTo>
                <a:cubicBezTo>
                  <a:pt x="114" y="53"/>
                  <a:pt x="124" y="56"/>
                  <a:pt x="134" y="60"/>
                </a:cubicBezTo>
                <a:cubicBezTo>
                  <a:pt x="157" y="71"/>
                  <a:pt x="170" y="89"/>
                  <a:pt x="173" y="114"/>
                </a:cubicBezTo>
                <a:cubicBezTo>
                  <a:pt x="174" y="120"/>
                  <a:pt x="174" y="126"/>
                  <a:pt x="174" y="132"/>
                </a:cubicBezTo>
                <a:close/>
                <a:moveTo>
                  <a:pt x="33" y="145"/>
                </a:moveTo>
                <a:cubicBezTo>
                  <a:pt x="34" y="150"/>
                  <a:pt x="35" y="157"/>
                  <a:pt x="37" y="163"/>
                </a:cubicBezTo>
                <a:cubicBezTo>
                  <a:pt x="39" y="172"/>
                  <a:pt x="45" y="179"/>
                  <a:pt x="53" y="184"/>
                </a:cubicBezTo>
                <a:cubicBezTo>
                  <a:pt x="67" y="192"/>
                  <a:pt x="82" y="194"/>
                  <a:pt x="97" y="190"/>
                </a:cubicBezTo>
                <a:cubicBezTo>
                  <a:pt x="118" y="184"/>
                  <a:pt x="133" y="172"/>
                  <a:pt x="138" y="150"/>
                </a:cubicBezTo>
                <a:cubicBezTo>
                  <a:pt x="143" y="129"/>
                  <a:pt x="134" y="103"/>
                  <a:pt x="117" y="92"/>
                </a:cubicBezTo>
                <a:cubicBezTo>
                  <a:pt x="94" y="78"/>
                  <a:pt x="61" y="84"/>
                  <a:pt x="44" y="105"/>
                </a:cubicBezTo>
                <a:cubicBezTo>
                  <a:pt x="35" y="117"/>
                  <a:pt x="35" y="130"/>
                  <a:pt x="33" y="145"/>
                </a:cubicBezTo>
                <a:close/>
                <a:moveTo>
                  <a:pt x="56" y="198"/>
                </a:moveTo>
                <a:cubicBezTo>
                  <a:pt x="56" y="198"/>
                  <a:pt x="56" y="197"/>
                  <a:pt x="55" y="197"/>
                </a:cubicBezTo>
                <a:cubicBezTo>
                  <a:pt x="55" y="197"/>
                  <a:pt x="54" y="197"/>
                  <a:pt x="54" y="197"/>
                </a:cubicBezTo>
                <a:cubicBezTo>
                  <a:pt x="50" y="199"/>
                  <a:pt x="48" y="202"/>
                  <a:pt x="47" y="206"/>
                </a:cubicBezTo>
                <a:cubicBezTo>
                  <a:pt x="47" y="207"/>
                  <a:pt x="47" y="207"/>
                  <a:pt x="48" y="208"/>
                </a:cubicBezTo>
                <a:cubicBezTo>
                  <a:pt x="48" y="208"/>
                  <a:pt x="49" y="208"/>
                  <a:pt x="49" y="208"/>
                </a:cubicBezTo>
                <a:cubicBezTo>
                  <a:pt x="53" y="207"/>
                  <a:pt x="56" y="202"/>
                  <a:pt x="56" y="198"/>
                </a:cubicBezTo>
                <a:close/>
                <a:moveTo>
                  <a:pt x="133" y="89"/>
                </a:moveTo>
                <a:cubicBezTo>
                  <a:pt x="133" y="90"/>
                  <a:pt x="133" y="92"/>
                  <a:pt x="133" y="93"/>
                </a:cubicBezTo>
                <a:cubicBezTo>
                  <a:pt x="135" y="93"/>
                  <a:pt x="136" y="92"/>
                  <a:pt x="137" y="91"/>
                </a:cubicBezTo>
                <a:cubicBezTo>
                  <a:pt x="139" y="89"/>
                  <a:pt x="140" y="87"/>
                  <a:pt x="141" y="85"/>
                </a:cubicBezTo>
                <a:cubicBezTo>
                  <a:pt x="141" y="85"/>
                  <a:pt x="141" y="84"/>
                  <a:pt x="140" y="83"/>
                </a:cubicBezTo>
                <a:cubicBezTo>
                  <a:pt x="140" y="83"/>
                  <a:pt x="139" y="83"/>
                  <a:pt x="139" y="83"/>
                </a:cubicBezTo>
                <a:cubicBezTo>
                  <a:pt x="137" y="85"/>
                  <a:pt x="135" y="86"/>
                  <a:pt x="133" y="89"/>
                </a:cubicBezTo>
                <a:close/>
                <a:moveTo>
                  <a:pt x="22" y="157"/>
                </a:moveTo>
                <a:cubicBezTo>
                  <a:pt x="24" y="154"/>
                  <a:pt x="25" y="152"/>
                  <a:pt x="27" y="149"/>
                </a:cubicBezTo>
                <a:cubicBezTo>
                  <a:pt x="27" y="149"/>
                  <a:pt x="27" y="147"/>
                  <a:pt x="26" y="147"/>
                </a:cubicBezTo>
                <a:cubicBezTo>
                  <a:pt x="25" y="147"/>
                  <a:pt x="24" y="147"/>
                  <a:pt x="23" y="148"/>
                </a:cubicBezTo>
                <a:cubicBezTo>
                  <a:pt x="22" y="150"/>
                  <a:pt x="21" y="152"/>
                  <a:pt x="20" y="154"/>
                </a:cubicBezTo>
                <a:cubicBezTo>
                  <a:pt x="20" y="154"/>
                  <a:pt x="21" y="155"/>
                  <a:pt x="22" y="157"/>
                </a:cubicBezTo>
                <a:close/>
                <a:moveTo>
                  <a:pt x="82" y="207"/>
                </a:moveTo>
                <a:cubicBezTo>
                  <a:pt x="83" y="208"/>
                  <a:pt x="83" y="210"/>
                  <a:pt x="83" y="210"/>
                </a:cubicBezTo>
                <a:cubicBezTo>
                  <a:pt x="84" y="210"/>
                  <a:pt x="86" y="210"/>
                  <a:pt x="86" y="209"/>
                </a:cubicBezTo>
                <a:cubicBezTo>
                  <a:pt x="87" y="208"/>
                  <a:pt x="88" y="206"/>
                  <a:pt x="89" y="205"/>
                </a:cubicBezTo>
                <a:cubicBezTo>
                  <a:pt x="90" y="204"/>
                  <a:pt x="89" y="203"/>
                  <a:pt x="89" y="202"/>
                </a:cubicBezTo>
                <a:cubicBezTo>
                  <a:pt x="88" y="202"/>
                  <a:pt x="86" y="202"/>
                  <a:pt x="86" y="202"/>
                </a:cubicBezTo>
                <a:cubicBezTo>
                  <a:pt x="84" y="203"/>
                  <a:pt x="83" y="205"/>
                  <a:pt x="82" y="207"/>
                </a:cubicBezTo>
                <a:close/>
                <a:moveTo>
                  <a:pt x="47" y="192"/>
                </a:moveTo>
                <a:cubicBezTo>
                  <a:pt x="46" y="191"/>
                  <a:pt x="46" y="190"/>
                  <a:pt x="45" y="190"/>
                </a:cubicBezTo>
                <a:cubicBezTo>
                  <a:pt x="42" y="190"/>
                  <a:pt x="41" y="192"/>
                  <a:pt x="41" y="194"/>
                </a:cubicBezTo>
                <a:cubicBezTo>
                  <a:pt x="40" y="195"/>
                  <a:pt x="41" y="197"/>
                  <a:pt x="41" y="198"/>
                </a:cubicBezTo>
                <a:cubicBezTo>
                  <a:pt x="41" y="198"/>
                  <a:pt x="43" y="198"/>
                  <a:pt x="44" y="198"/>
                </a:cubicBezTo>
                <a:cubicBezTo>
                  <a:pt x="45" y="196"/>
                  <a:pt x="46" y="194"/>
                  <a:pt x="47" y="192"/>
                </a:cubicBezTo>
                <a:close/>
                <a:moveTo>
                  <a:pt x="141" y="103"/>
                </a:moveTo>
                <a:cubicBezTo>
                  <a:pt x="144" y="103"/>
                  <a:pt x="149" y="98"/>
                  <a:pt x="148" y="95"/>
                </a:cubicBezTo>
                <a:cubicBezTo>
                  <a:pt x="148" y="95"/>
                  <a:pt x="147" y="94"/>
                  <a:pt x="147" y="94"/>
                </a:cubicBezTo>
                <a:cubicBezTo>
                  <a:pt x="144" y="94"/>
                  <a:pt x="139" y="99"/>
                  <a:pt x="140" y="102"/>
                </a:cubicBezTo>
                <a:cubicBezTo>
                  <a:pt x="140" y="103"/>
                  <a:pt x="141" y="103"/>
                  <a:pt x="141" y="103"/>
                </a:cubicBezTo>
                <a:close/>
                <a:moveTo>
                  <a:pt x="30" y="128"/>
                </a:moveTo>
                <a:cubicBezTo>
                  <a:pt x="29" y="128"/>
                  <a:pt x="29" y="127"/>
                  <a:pt x="28" y="127"/>
                </a:cubicBezTo>
                <a:cubicBezTo>
                  <a:pt x="28" y="129"/>
                  <a:pt x="27" y="131"/>
                  <a:pt x="26" y="133"/>
                </a:cubicBezTo>
                <a:cubicBezTo>
                  <a:pt x="26" y="133"/>
                  <a:pt x="26" y="134"/>
                  <a:pt x="27" y="135"/>
                </a:cubicBezTo>
                <a:cubicBezTo>
                  <a:pt x="27" y="135"/>
                  <a:pt x="28" y="134"/>
                  <a:pt x="29" y="133"/>
                </a:cubicBezTo>
                <a:cubicBezTo>
                  <a:pt x="29" y="131"/>
                  <a:pt x="29" y="129"/>
                  <a:pt x="30" y="128"/>
                </a:cubicBezTo>
                <a:close/>
                <a:moveTo>
                  <a:pt x="71" y="78"/>
                </a:moveTo>
                <a:cubicBezTo>
                  <a:pt x="71" y="77"/>
                  <a:pt x="71" y="77"/>
                  <a:pt x="70" y="77"/>
                </a:cubicBezTo>
                <a:cubicBezTo>
                  <a:pt x="69" y="77"/>
                  <a:pt x="67" y="76"/>
                  <a:pt x="66" y="77"/>
                </a:cubicBezTo>
                <a:cubicBezTo>
                  <a:pt x="65" y="77"/>
                  <a:pt x="65" y="79"/>
                  <a:pt x="64" y="79"/>
                </a:cubicBezTo>
                <a:cubicBezTo>
                  <a:pt x="65" y="80"/>
                  <a:pt x="66" y="80"/>
                  <a:pt x="66" y="80"/>
                </a:cubicBezTo>
                <a:cubicBezTo>
                  <a:pt x="68" y="80"/>
                  <a:pt x="70" y="79"/>
                  <a:pt x="71" y="78"/>
                </a:cubicBezTo>
                <a:close/>
                <a:moveTo>
                  <a:pt x="126" y="197"/>
                </a:moveTo>
                <a:cubicBezTo>
                  <a:pt x="127" y="194"/>
                  <a:pt x="127" y="193"/>
                  <a:pt x="127" y="191"/>
                </a:cubicBezTo>
                <a:cubicBezTo>
                  <a:pt x="127" y="190"/>
                  <a:pt x="126" y="189"/>
                  <a:pt x="126" y="188"/>
                </a:cubicBezTo>
                <a:cubicBezTo>
                  <a:pt x="126" y="189"/>
                  <a:pt x="125" y="190"/>
                  <a:pt x="125" y="191"/>
                </a:cubicBezTo>
                <a:cubicBezTo>
                  <a:pt x="125" y="192"/>
                  <a:pt x="126" y="194"/>
                  <a:pt x="126" y="197"/>
                </a:cubicBezTo>
                <a:close/>
                <a:moveTo>
                  <a:pt x="293" y="283"/>
                </a:moveTo>
                <a:cubicBezTo>
                  <a:pt x="311" y="282"/>
                  <a:pt x="327" y="287"/>
                  <a:pt x="343" y="293"/>
                </a:cubicBezTo>
                <a:cubicBezTo>
                  <a:pt x="357" y="298"/>
                  <a:pt x="367" y="309"/>
                  <a:pt x="372" y="323"/>
                </a:cubicBezTo>
                <a:cubicBezTo>
                  <a:pt x="376" y="335"/>
                  <a:pt x="381" y="346"/>
                  <a:pt x="381" y="359"/>
                </a:cubicBezTo>
                <a:cubicBezTo>
                  <a:pt x="382" y="384"/>
                  <a:pt x="376" y="406"/>
                  <a:pt x="358" y="424"/>
                </a:cubicBezTo>
                <a:cubicBezTo>
                  <a:pt x="353" y="429"/>
                  <a:pt x="349" y="435"/>
                  <a:pt x="344" y="440"/>
                </a:cubicBezTo>
                <a:cubicBezTo>
                  <a:pt x="340" y="443"/>
                  <a:pt x="335" y="447"/>
                  <a:pt x="330" y="449"/>
                </a:cubicBezTo>
                <a:cubicBezTo>
                  <a:pt x="317" y="455"/>
                  <a:pt x="302" y="458"/>
                  <a:pt x="287" y="456"/>
                </a:cubicBezTo>
                <a:cubicBezTo>
                  <a:pt x="275" y="455"/>
                  <a:pt x="263" y="452"/>
                  <a:pt x="252" y="445"/>
                </a:cubicBezTo>
                <a:cubicBezTo>
                  <a:pt x="231" y="431"/>
                  <a:pt x="222" y="411"/>
                  <a:pt x="217" y="388"/>
                </a:cubicBezTo>
                <a:cubicBezTo>
                  <a:pt x="215" y="381"/>
                  <a:pt x="214" y="373"/>
                  <a:pt x="214" y="366"/>
                </a:cubicBezTo>
                <a:cubicBezTo>
                  <a:pt x="213" y="363"/>
                  <a:pt x="213" y="361"/>
                  <a:pt x="214" y="358"/>
                </a:cubicBezTo>
                <a:cubicBezTo>
                  <a:pt x="217" y="343"/>
                  <a:pt x="220" y="327"/>
                  <a:pt x="230" y="314"/>
                </a:cubicBezTo>
                <a:cubicBezTo>
                  <a:pt x="232" y="311"/>
                  <a:pt x="236" y="308"/>
                  <a:pt x="239" y="305"/>
                </a:cubicBezTo>
                <a:cubicBezTo>
                  <a:pt x="244" y="301"/>
                  <a:pt x="249" y="297"/>
                  <a:pt x="253" y="293"/>
                </a:cubicBezTo>
                <a:cubicBezTo>
                  <a:pt x="257" y="288"/>
                  <a:pt x="263" y="286"/>
                  <a:pt x="269" y="285"/>
                </a:cubicBezTo>
                <a:cubicBezTo>
                  <a:pt x="277" y="284"/>
                  <a:pt x="285" y="284"/>
                  <a:pt x="293" y="283"/>
                </a:cubicBezTo>
                <a:close/>
                <a:moveTo>
                  <a:pt x="299" y="412"/>
                </a:moveTo>
                <a:cubicBezTo>
                  <a:pt x="321" y="412"/>
                  <a:pt x="342" y="394"/>
                  <a:pt x="345" y="374"/>
                </a:cubicBezTo>
                <a:cubicBezTo>
                  <a:pt x="345" y="372"/>
                  <a:pt x="346" y="371"/>
                  <a:pt x="345" y="369"/>
                </a:cubicBezTo>
                <a:cubicBezTo>
                  <a:pt x="343" y="348"/>
                  <a:pt x="336" y="330"/>
                  <a:pt x="309" y="326"/>
                </a:cubicBezTo>
                <a:cubicBezTo>
                  <a:pt x="290" y="323"/>
                  <a:pt x="274" y="329"/>
                  <a:pt x="264" y="345"/>
                </a:cubicBezTo>
                <a:cubicBezTo>
                  <a:pt x="255" y="359"/>
                  <a:pt x="253" y="374"/>
                  <a:pt x="259" y="390"/>
                </a:cubicBezTo>
                <a:cubicBezTo>
                  <a:pt x="260" y="393"/>
                  <a:pt x="262" y="396"/>
                  <a:pt x="265" y="399"/>
                </a:cubicBezTo>
                <a:cubicBezTo>
                  <a:pt x="275" y="409"/>
                  <a:pt x="288" y="411"/>
                  <a:pt x="299" y="412"/>
                </a:cubicBezTo>
                <a:close/>
                <a:moveTo>
                  <a:pt x="249" y="328"/>
                </a:moveTo>
                <a:cubicBezTo>
                  <a:pt x="249" y="322"/>
                  <a:pt x="249" y="320"/>
                  <a:pt x="249" y="318"/>
                </a:cubicBezTo>
                <a:cubicBezTo>
                  <a:pt x="249" y="316"/>
                  <a:pt x="249" y="313"/>
                  <a:pt x="246" y="314"/>
                </a:cubicBezTo>
                <a:cubicBezTo>
                  <a:pt x="245" y="315"/>
                  <a:pt x="244" y="317"/>
                  <a:pt x="244" y="319"/>
                </a:cubicBezTo>
                <a:cubicBezTo>
                  <a:pt x="244" y="321"/>
                  <a:pt x="246" y="323"/>
                  <a:pt x="249" y="328"/>
                </a:cubicBezTo>
                <a:close/>
                <a:moveTo>
                  <a:pt x="257" y="321"/>
                </a:moveTo>
                <a:cubicBezTo>
                  <a:pt x="258" y="317"/>
                  <a:pt x="259" y="315"/>
                  <a:pt x="259" y="314"/>
                </a:cubicBezTo>
                <a:cubicBezTo>
                  <a:pt x="259" y="310"/>
                  <a:pt x="261" y="306"/>
                  <a:pt x="257" y="303"/>
                </a:cubicBezTo>
                <a:cubicBezTo>
                  <a:pt x="257" y="303"/>
                  <a:pt x="256" y="303"/>
                  <a:pt x="256" y="303"/>
                </a:cubicBezTo>
                <a:cubicBezTo>
                  <a:pt x="253" y="306"/>
                  <a:pt x="255" y="310"/>
                  <a:pt x="255" y="313"/>
                </a:cubicBezTo>
                <a:cubicBezTo>
                  <a:pt x="255" y="315"/>
                  <a:pt x="256" y="317"/>
                  <a:pt x="257" y="321"/>
                </a:cubicBezTo>
                <a:close/>
                <a:moveTo>
                  <a:pt x="249" y="401"/>
                </a:moveTo>
                <a:cubicBezTo>
                  <a:pt x="248" y="400"/>
                  <a:pt x="248" y="399"/>
                  <a:pt x="247" y="398"/>
                </a:cubicBezTo>
                <a:cubicBezTo>
                  <a:pt x="247" y="398"/>
                  <a:pt x="246" y="398"/>
                  <a:pt x="246" y="399"/>
                </a:cubicBezTo>
                <a:cubicBezTo>
                  <a:pt x="243" y="401"/>
                  <a:pt x="242" y="403"/>
                  <a:pt x="242" y="406"/>
                </a:cubicBezTo>
                <a:cubicBezTo>
                  <a:pt x="243" y="407"/>
                  <a:pt x="243" y="407"/>
                  <a:pt x="243" y="407"/>
                </a:cubicBezTo>
                <a:cubicBezTo>
                  <a:pt x="244" y="408"/>
                  <a:pt x="246" y="408"/>
                  <a:pt x="246" y="407"/>
                </a:cubicBezTo>
                <a:cubicBezTo>
                  <a:pt x="247" y="405"/>
                  <a:pt x="248" y="403"/>
                  <a:pt x="249" y="401"/>
                </a:cubicBezTo>
                <a:close/>
                <a:moveTo>
                  <a:pt x="343" y="325"/>
                </a:moveTo>
                <a:cubicBezTo>
                  <a:pt x="344" y="327"/>
                  <a:pt x="345" y="328"/>
                  <a:pt x="345" y="329"/>
                </a:cubicBezTo>
                <a:cubicBezTo>
                  <a:pt x="346" y="329"/>
                  <a:pt x="347" y="328"/>
                  <a:pt x="347" y="328"/>
                </a:cubicBezTo>
                <a:cubicBezTo>
                  <a:pt x="350" y="323"/>
                  <a:pt x="350" y="316"/>
                  <a:pt x="348" y="318"/>
                </a:cubicBezTo>
                <a:cubicBezTo>
                  <a:pt x="346" y="320"/>
                  <a:pt x="345" y="323"/>
                  <a:pt x="343" y="325"/>
                </a:cubicBezTo>
                <a:close/>
                <a:moveTo>
                  <a:pt x="230" y="352"/>
                </a:moveTo>
                <a:cubicBezTo>
                  <a:pt x="228" y="360"/>
                  <a:pt x="228" y="364"/>
                  <a:pt x="234" y="370"/>
                </a:cubicBezTo>
                <a:cubicBezTo>
                  <a:pt x="232" y="363"/>
                  <a:pt x="231" y="359"/>
                  <a:pt x="230" y="352"/>
                </a:cubicBezTo>
                <a:close/>
                <a:moveTo>
                  <a:pt x="270" y="299"/>
                </a:moveTo>
                <a:cubicBezTo>
                  <a:pt x="270" y="298"/>
                  <a:pt x="269" y="296"/>
                  <a:pt x="269" y="296"/>
                </a:cubicBezTo>
                <a:cubicBezTo>
                  <a:pt x="268" y="296"/>
                  <a:pt x="266" y="297"/>
                  <a:pt x="266" y="297"/>
                </a:cubicBezTo>
                <a:cubicBezTo>
                  <a:pt x="266" y="299"/>
                  <a:pt x="266" y="301"/>
                  <a:pt x="266" y="303"/>
                </a:cubicBezTo>
                <a:cubicBezTo>
                  <a:pt x="266" y="303"/>
                  <a:pt x="267" y="304"/>
                  <a:pt x="267" y="304"/>
                </a:cubicBezTo>
                <a:cubicBezTo>
                  <a:pt x="268" y="304"/>
                  <a:pt x="269" y="303"/>
                  <a:pt x="270" y="303"/>
                </a:cubicBezTo>
                <a:cubicBezTo>
                  <a:pt x="270" y="301"/>
                  <a:pt x="270" y="300"/>
                  <a:pt x="270" y="299"/>
                </a:cubicBezTo>
                <a:close/>
                <a:moveTo>
                  <a:pt x="241" y="340"/>
                </a:moveTo>
                <a:cubicBezTo>
                  <a:pt x="242" y="340"/>
                  <a:pt x="243" y="340"/>
                  <a:pt x="243" y="340"/>
                </a:cubicBezTo>
                <a:cubicBezTo>
                  <a:pt x="243" y="337"/>
                  <a:pt x="242" y="334"/>
                  <a:pt x="241" y="331"/>
                </a:cubicBezTo>
                <a:cubicBezTo>
                  <a:pt x="241" y="331"/>
                  <a:pt x="240" y="330"/>
                  <a:pt x="239" y="330"/>
                </a:cubicBezTo>
                <a:cubicBezTo>
                  <a:pt x="239" y="330"/>
                  <a:pt x="238" y="331"/>
                  <a:pt x="238" y="332"/>
                </a:cubicBezTo>
                <a:cubicBezTo>
                  <a:pt x="239" y="335"/>
                  <a:pt x="240" y="338"/>
                  <a:pt x="241" y="340"/>
                </a:cubicBezTo>
                <a:close/>
                <a:moveTo>
                  <a:pt x="332" y="310"/>
                </a:moveTo>
                <a:cubicBezTo>
                  <a:pt x="331" y="309"/>
                  <a:pt x="330" y="308"/>
                  <a:pt x="330" y="307"/>
                </a:cubicBezTo>
                <a:cubicBezTo>
                  <a:pt x="330" y="307"/>
                  <a:pt x="329" y="308"/>
                  <a:pt x="328" y="308"/>
                </a:cubicBezTo>
                <a:cubicBezTo>
                  <a:pt x="328" y="310"/>
                  <a:pt x="326" y="311"/>
                  <a:pt x="326" y="313"/>
                </a:cubicBezTo>
                <a:cubicBezTo>
                  <a:pt x="326" y="314"/>
                  <a:pt x="327" y="316"/>
                  <a:pt x="327" y="317"/>
                </a:cubicBezTo>
                <a:cubicBezTo>
                  <a:pt x="328" y="316"/>
                  <a:pt x="329" y="316"/>
                  <a:pt x="330" y="315"/>
                </a:cubicBezTo>
                <a:cubicBezTo>
                  <a:pt x="331" y="313"/>
                  <a:pt x="331" y="311"/>
                  <a:pt x="332" y="310"/>
                </a:cubicBezTo>
                <a:close/>
                <a:moveTo>
                  <a:pt x="330" y="430"/>
                </a:moveTo>
                <a:cubicBezTo>
                  <a:pt x="333" y="432"/>
                  <a:pt x="334" y="433"/>
                  <a:pt x="335" y="433"/>
                </a:cubicBezTo>
                <a:cubicBezTo>
                  <a:pt x="336" y="432"/>
                  <a:pt x="337" y="431"/>
                  <a:pt x="339" y="429"/>
                </a:cubicBezTo>
                <a:cubicBezTo>
                  <a:pt x="338" y="429"/>
                  <a:pt x="337" y="427"/>
                  <a:pt x="336" y="427"/>
                </a:cubicBezTo>
                <a:cubicBezTo>
                  <a:pt x="334" y="427"/>
                  <a:pt x="333" y="429"/>
                  <a:pt x="330" y="430"/>
                </a:cubicBezTo>
                <a:close/>
                <a:moveTo>
                  <a:pt x="364" y="347"/>
                </a:moveTo>
                <a:cubicBezTo>
                  <a:pt x="363" y="347"/>
                  <a:pt x="363" y="347"/>
                  <a:pt x="362" y="347"/>
                </a:cubicBezTo>
                <a:cubicBezTo>
                  <a:pt x="362" y="349"/>
                  <a:pt x="362" y="352"/>
                  <a:pt x="362" y="355"/>
                </a:cubicBezTo>
                <a:cubicBezTo>
                  <a:pt x="362" y="355"/>
                  <a:pt x="363" y="356"/>
                  <a:pt x="364" y="356"/>
                </a:cubicBezTo>
                <a:cubicBezTo>
                  <a:pt x="364" y="356"/>
                  <a:pt x="365" y="355"/>
                  <a:pt x="365" y="355"/>
                </a:cubicBezTo>
                <a:cubicBezTo>
                  <a:pt x="364" y="352"/>
                  <a:pt x="364" y="349"/>
                  <a:pt x="364" y="347"/>
                </a:cubicBezTo>
                <a:close/>
                <a:moveTo>
                  <a:pt x="317" y="307"/>
                </a:moveTo>
                <a:cubicBezTo>
                  <a:pt x="317" y="308"/>
                  <a:pt x="317" y="309"/>
                  <a:pt x="318" y="310"/>
                </a:cubicBezTo>
                <a:cubicBezTo>
                  <a:pt x="319" y="309"/>
                  <a:pt x="320" y="309"/>
                  <a:pt x="320" y="308"/>
                </a:cubicBezTo>
                <a:cubicBezTo>
                  <a:pt x="321" y="307"/>
                  <a:pt x="321" y="306"/>
                  <a:pt x="321" y="304"/>
                </a:cubicBezTo>
                <a:cubicBezTo>
                  <a:pt x="320" y="304"/>
                  <a:pt x="319" y="304"/>
                  <a:pt x="319" y="304"/>
                </a:cubicBezTo>
                <a:cubicBezTo>
                  <a:pt x="318" y="305"/>
                  <a:pt x="317" y="306"/>
                  <a:pt x="317" y="307"/>
                </a:cubicBezTo>
                <a:close/>
                <a:moveTo>
                  <a:pt x="305" y="308"/>
                </a:moveTo>
                <a:cubicBezTo>
                  <a:pt x="308" y="306"/>
                  <a:pt x="309" y="305"/>
                  <a:pt x="310" y="304"/>
                </a:cubicBezTo>
                <a:cubicBezTo>
                  <a:pt x="310" y="303"/>
                  <a:pt x="310" y="301"/>
                  <a:pt x="310" y="300"/>
                </a:cubicBezTo>
                <a:cubicBezTo>
                  <a:pt x="309" y="300"/>
                  <a:pt x="307" y="300"/>
                  <a:pt x="307" y="301"/>
                </a:cubicBezTo>
                <a:cubicBezTo>
                  <a:pt x="306" y="302"/>
                  <a:pt x="306" y="304"/>
                  <a:pt x="305" y="308"/>
                </a:cubicBezTo>
                <a:close/>
                <a:moveTo>
                  <a:pt x="88" y="365"/>
                </a:moveTo>
                <a:cubicBezTo>
                  <a:pt x="85" y="368"/>
                  <a:pt x="82" y="372"/>
                  <a:pt x="80" y="375"/>
                </a:cubicBezTo>
                <a:cubicBezTo>
                  <a:pt x="79" y="377"/>
                  <a:pt x="78" y="379"/>
                  <a:pt x="79" y="380"/>
                </a:cubicBezTo>
                <a:cubicBezTo>
                  <a:pt x="80" y="382"/>
                  <a:pt x="82" y="384"/>
                  <a:pt x="82" y="386"/>
                </a:cubicBezTo>
                <a:cubicBezTo>
                  <a:pt x="83" y="389"/>
                  <a:pt x="83" y="391"/>
                  <a:pt x="83" y="397"/>
                </a:cubicBezTo>
                <a:cubicBezTo>
                  <a:pt x="85" y="384"/>
                  <a:pt x="86" y="374"/>
                  <a:pt x="88" y="364"/>
                </a:cubicBezTo>
                <a:cubicBezTo>
                  <a:pt x="91" y="367"/>
                  <a:pt x="90" y="371"/>
                  <a:pt x="91" y="375"/>
                </a:cubicBezTo>
                <a:cubicBezTo>
                  <a:pt x="91" y="378"/>
                  <a:pt x="89" y="383"/>
                  <a:pt x="94" y="384"/>
                </a:cubicBezTo>
                <a:cubicBezTo>
                  <a:pt x="95" y="375"/>
                  <a:pt x="96" y="366"/>
                  <a:pt x="97" y="356"/>
                </a:cubicBezTo>
                <a:cubicBezTo>
                  <a:pt x="97" y="355"/>
                  <a:pt x="97" y="353"/>
                  <a:pt x="96" y="352"/>
                </a:cubicBezTo>
                <a:cubicBezTo>
                  <a:pt x="100" y="354"/>
                  <a:pt x="102" y="357"/>
                  <a:pt x="103" y="362"/>
                </a:cubicBezTo>
                <a:cubicBezTo>
                  <a:pt x="103" y="366"/>
                  <a:pt x="104" y="370"/>
                  <a:pt x="105" y="376"/>
                </a:cubicBezTo>
                <a:cubicBezTo>
                  <a:pt x="110" y="366"/>
                  <a:pt x="110" y="366"/>
                  <a:pt x="105" y="346"/>
                </a:cubicBezTo>
                <a:cubicBezTo>
                  <a:pt x="102" y="348"/>
                  <a:pt x="99" y="350"/>
                  <a:pt x="97" y="352"/>
                </a:cubicBezTo>
                <a:cubicBezTo>
                  <a:pt x="94" y="357"/>
                  <a:pt x="91" y="361"/>
                  <a:pt x="88" y="365"/>
                </a:cubicBezTo>
                <a:close/>
                <a:moveTo>
                  <a:pt x="301" y="106"/>
                </a:moveTo>
                <a:cubicBezTo>
                  <a:pt x="294" y="112"/>
                  <a:pt x="294" y="119"/>
                  <a:pt x="289" y="123"/>
                </a:cubicBezTo>
                <a:cubicBezTo>
                  <a:pt x="276" y="130"/>
                  <a:pt x="276" y="143"/>
                  <a:pt x="277" y="156"/>
                </a:cubicBezTo>
                <a:cubicBezTo>
                  <a:pt x="277" y="157"/>
                  <a:pt x="278" y="158"/>
                  <a:pt x="279" y="158"/>
                </a:cubicBezTo>
                <a:cubicBezTo>
                  <a:pt x="280" y="158"/>
                  <a:pt x="281" y="158"/>
                  <a:pt x="281" y="157"/>
                </a:cubicBezTo>
                <a:cubicBezTo>
                  <a:pt x="285" y="151"/>
                  <a:pt x="286" y="145"/>
                  <a:pt x="286" y="138"/>
                </a:cubicBezTo>
                <a:cubicBezTo>
                  <a:pt x="286" y="135"/>
                  <a:pt x="288" y="132"/>
                  <a:pt x="289" y="129"/>
                </a:cubicBezTo>
                <a:cubicBezTo>
                  <a:pt x="289" y="128"/>
                  <a:pt x="291" y="128"/>
                  <a:pt x="291" y="128"/>
                </a:cubicBezTo>
                <a:cubicBezTo>
                  <a:pt x="292" y="131"/>
                  <a:pt x="292" y="133"/>
                  <a:pt x="293" y="135"/>
                </a:cubicBezTo>
                <a:cubicBezTo>
                  <a:pt x="293" y="137"/>
                  <a:pt x="292" y="140"/>
                  <a:pt x="295" y="140"/>
                </a:cubicBezTo>
                <a:cubicBezTo>
                  <a:pt x="296" y="140"/>
                  <a:pt x="298" y="138"/>
                  <a:pt x="298" y="137"/>
                </a:cubicBezTo>
                <a:cubicBezTo>
                  <a:pt x="302" y="127"/>
                  <a:pt x="301" y="118"/>
                  <a:pt x="301" y="106"/>
                </a:cubicBezTo>
                <a:close/>
                <a:moveTo>
                  <a:pt x="283" y="13"/>
                </a:moveTo>
                <a:cubicBezTo>
                  <a:pt x="282" y="12"/>
                  <a:pt x="281" y="10"/>
                  <a:pt x="280" y="10"/>
                </a:cubicBezTo>
                <a:cubicBezTo>
                  <a:pt x="276" y="10"/>
                  <a:pt x="273" y="10"/>
                  <a:pt x="269" y="10"/>
                </a:cubicBezTo>
                <a:cubicBezTo>
                  <a:pt x="268" y="10"/>
                  <a:pt x="266" y="11"/>
                  <a:pt x="265" y="12"/>
                </a:cubicBezTo>
                <a:cubicBezTo>
                  <a:pt x="263" y="17"/>
                  <a:pt x="261" y="22"/>
                  <a:pt x="259" y="27"/>
                </a:cubicBezTo>
                <a:cubicBezTo>
                  <a:pt x="259" y="27"/>
                  <a:pt x="259" y="28"/>
                  <a:pt x="260" y="28"/>
                </a:cubicBezTo>
                <a:cubicBezTo>
                  <a:pt x="260" y="28"/>
                  <a:pt x="261" y="28"/>
                  <a:pt x="261" y="28"/>
                </a:cubicBezTo>
                <a:cubicBezTo>
                  <a:pt x="263" y="26"/>
                  <a:pt x="265" y="24"/>
                  <a:pt x="267" y="21"/>
                </a:cubicBezTo>
                <a:cubicBezTo>
                  <a:pt x="269" y="17"/>
                  <a:pt x="272" y="15"/>
                  <a:pt x="275" y="22"/>
                </a:cubicBezTo>
                <a:cubicBezTo>
                  <a:pt x="275" y="22"/>
                  <a:pt x="277" y="22"/>
                  <a:pt x="277" y="22"/>
                </a:cubicBezTo>
                <a:cubicBezTo>
                  <a:pt x="279" y="19"/>
                  <a:pt x="281" y="16"/>
                  <a:pt x="283" y="13"/>
                </a:cubicBezTo>
                <a:close/>
                <a:moveTo>
                  <a:pt x="368" y="58"/>
                </a:moveTo>
                <a:cubicBezTo>
                  <a:pt x="376" y="52"/>
                  <a:pt x="383" y="44"/>
                  <a:pt x="388" y="35"/>
                </a:cubicBezTo>
                <a:cubicBezTo>
                  <a:pt x="389" y="34"/>
                  <a:pt x="389" y="33"/>
                  <a:pt x="389" y="32"/>
                </a:cubicBezTo>
                <a:cubicBezTo>
                  <a:pt x="389" y="30"/>
                  <a:pt x="388" y="29"/>
                  <a:pt x="388" y="28"/>
                </a:cubicBezTo>
                <a:cubicBezTo>
                  <a:pt x="386" y="28"/>
                  <a:pt x="384" y="28"/>
                  <a:pt x="384" y="29"/>
                </a:cubicBezTo>
                <a:cubicBezTo>
                  <a:pt x="378" y="39"/>
                  <a:pt x="373" y="48"/>
                  <a:pt x="368" y="58"/>
                </a:cubicBezTo>
                <a:close/>
                <a:moveTo>
                  <a:pt x="327" y="81"/>
                </a:moveTo>
                <a:cubicBezTo>
                  <a:pt x="326" y="81"/>
                  <a:pt x="326" y="81"/>
                  <a:pt x="326" y="81"/>
                </a:cubicBezTo>
                <a:cubicBezTo>
                  <a:pt x="326" y="80"/>
                  <a:pt x="326" y="79"/>
                  <a:pt x="326" y="78"/>
                </a:cubicBezTo>
                <a:cubicBezTo>
                  <a:pt x="325" y="76"/>
                  <a:pt x="326" y="73"/>
                  <a:pt x="323" y="74"/>
                </a:cubicBezTo>
                <a:cubicBezTo>
                  <a:pt x="322" y="74"/>
                  <a:pt x="320" y="76"/>
                  <a:pt x="320" y="77"/>
                </a:cubicBezTo>
                <a:cubicBezTo>
                  <a:pt x="319" y="84"/>
                  <a:pt x="318" y="91"/>
                  <a:pt x="317" y="98"/>
                </a:cubicBezTo>
                <a:cubicBezTo>
                  <a:pt x="317" y="99"/>
                  <a:pt x="317" y="101"/>
                  <a:pt x="317" y="102"/>
                </a:cubicBezTo>
                <a:cubicBezTo>
                  <a:pt x="318" y="103"/>
                  <a:pt x="319" y="104"/>
                  <a:pt x="319" y="104"/>
                </a:cubicBezTo>
                <a:cubicBezTo>
                  <a:pt x="320" y="104"/>
                  <a:pt x="321" y="103"/>
                  <a:pt x="322" y="103"/>
                </a:cubicBezTo>
                <a:cubicBezTo>
                  <a:pt x="323" y="96"/>
                  <a:pt x="325" y="88"/>
                  <a:pt x="327" y="81"/>
                </a:cubicBezTo>
                <a:close/>
                <a:moveTo>
                  <a:pt x="369" y="42"/>
                </a:moveTo>
                <a:cubicBezTo>
                  <a:pt x="374" y="36"/>
                  <a:pt x="377" y="31"/>
                  <a:pt x="380" y="27"/>
                </a:cubicBezTo>
                <a:cubicBezTo>
                  <a:pt x="383" y="23"/>
                  <a:pt x="387" y="19"/>
                  <a:pt x="387" y="13"/>
                </a:cubicBezTo>
                <a:cubicBezTo>
                  <a:pt x="380" y="13"/>
                  <a:pt x="379" y="20"/>
                  <a:pt x="375" y="24"/>
                </a:cubicBezTo>
                <a:cubicBezTo>
                  <a:pt x="373" y="27"/>
                  <a:pt x="371" y="31"/>
                  <a:pt x="369" y="34"/>
                </a:cubicBezTo>
                <a:cubicBezTo>
                  <a:pt x="368" y="36"/>
                  <a:pt x="369" y="38"/>
                  <a:pt x="369" y="42"/>
                </a:cubicBezTo>
                <a:close/>
                <a:moveTo>
                  <a:pt x="122" y="338"/>
                </a:moveTo>
                <a:cubicBezTo>
                  <a:pt x="121" y="335"/>
                  <a:pt x="121" y="334"/>
                  <a:pt x="120" y="333"/>
                </a:cubicBezTo>
                <a:cubicBezTo>
                  <a:pt x="120" y="332"/>
                  <a:pt x="118" y="332"/>
                  <a:pt x="118" y="332"/>
                </a:cubicBezTo>
                <a:cubicBezTo>
                  <a:pt x="113" y="339"/>
                  <a:pt x="111" y="346"/>
                  <a:pt x="114" y="354"/>
                </a:cubicBezTo>
                <a:cubicBezTo>
                  <a:pt x="114" y="355"/>
                  <a:pt x="115" y="356"/>
                  <a:pt x="116" y="356"/>
                </a:cubicBezTo>
                <a:cubicBezTo>
                  <a:pt x="117" y="356"/>
                  <a:pt x="118" y="355"/>
                  <a:pt x="118" y="354"/>
                </a:cubicBezTo>
                <a:cubicBezTo>
                  <a:pt x="120" y="349"/>
                  <a:pt x="121" y="343"/>
                  <a:pt x="122" y="338"/>
                </a:cubicBezTo>
                <a:close/>
                <a:moveTo>
                  <a:pt x="127" y="332"/>
                </a:moveTo>
                <a:cubicBezTo>
                  <a:pt x="127" y="335"/>
                  <a:pt x="127" y="338"/>
                  <a:pt x="128" y="341"/>
                </a:cubicBezTo>
                <a:cubicBezTo>
                  <a:pt x="128" y="342"/>
                  <a:pt x="129" y="343"/>
                  <a:pt x="130" y="343"/>
                </a:cubicBezTo>
                <a:cubicBezTo>
                  <a:pt x="130" y="343"/>
                  <a:pt x="132" y="342"/>
                  <a:pt x="132" y="341"/>
                </a:cubicBezTo>
                <a:cubicBezTo>
                  <a:pt x="132" y="334"/>
                  <a:pt x="133" y="326"/>
                  <a:pt x="133" y="319"/>
                </a:cubicBezTo>
                <a:cubicBezTo>
                  <a:pt x="133" y="318"/>
                  <a:pt x="132" y="317"/>
                  <a:pt x="131" y="317"/>
                </a:cubicBezTo>
                <a:cubicBezTo>
                  <a:pt x="130" y="317"/>
                  <a:pt x="129" y="318"/>
                  <a:pt x="129" y="319"/>
                </a:cubicBezTo>
                <a:cubicBezTo>
                  <a:pt x="128" y="323"/>
                  <a:pt x="128" y="328"/>
                  <a:pt x="127" y="332"/>
                </a:cubicBezTo>
                <a:close/>
                <a:moveTo>
                  <a:pt x="262" y="174"/>
                </a:moveTo>
                <a:cubicBezTo>
                  <a:pt x="268" y="167"/>
                  <a:pt x="268" y="159"/>
                  <a:pt x="270" y="151"/>
                </a:cubicBezTo>
                <a:cubicBezTo>
                  <a:pt x="270" y="150"/>
                  <a:pt x="269" y="150"/>
                  <a:pt x="269" y="150"/>
                </a:cubicBezTo>
                <a:cubicBezTo>
                  <a:pt x="268" y="150"/>
                  <a:pt x="267" y="150"/>
                  <a:pt x="266" y="150"/>
                </a:cubicBezTo>
                <a:cubicBezTo>
                  <a:pt x="263" y="153"/>
                  <a:pt x="261" y="156"/>
                  <a:pt x="261" y="161"/>
                </a:cubicBezTo>
                <a:cubicBezTo>
                  <a:pt x="262" y="165"/>
                  <a:pt x="262" y="170"/>
                  <a:pt x="262" y="174"/>
                </a:cubicBezTo>
                <a:close/>
                <a:moveTo>
                  <a:pt x="245" y="180"/>
                </a:moveTo>
                <a:cubicBezTo>
                  <a:pt x="237" y="187"/>
                  <a:pt x="237" y="187"/>
                  <a:pt x="237" y="193"/>
                </a:cubicBezTo>
                <a:cubicBezTo>
                  <a:pt x="238" y="196"/>
                  <a:pt x="238" y="199"/>
                  <a:pt x="238" y="202"/>
                </a:cubicBezTo>
                <a:cubicBezTo>
                  <a:pt x="238" y="203"/>
                  <a:pt x="239" y="204"/>
                  <a:pt x="239" y="204"/>
                </a:cubicBezTo>
                <a:cubicBezTo>
                  <a:pt x="240" y="204"/>
                  <a:pt x="242" y="203"/>
                  <a:pt x="242" y="202"/>
                </a:cubicBezTo>
                <a:cubicBezTo>
                  <a:pt x="244" y="195"/>
                  <a:pt x="244" y="188"/>
                  <a:pt x="245" y="180"/>
                </a:cubicBezTo>
                <a:close/>
                <a:moveTo>
                  <a:pt x="203" y="243"/>
                </a:moveTo>
                <a:cubicBezTo>
                  <a:pt x="203" y="240"/>
                  <a:pt x="203" y="239"/>
                  <a:pt x="203" y="239"/>
                </a:cubicBezTo>
                <a:cubicBezTo>
                  <a:pt x="202" y="237"/>
                  <a:pt x="201" y="236"/>
                  <a:pt x="200" y="235"/>
                </a:cubicBezTo>
                <a:cubicBezTo>
                  <a:pt x="199" y="236"/>
                  <a:pt x="198" y="237"/>
                  <a:pt x="198" y="238"/>
                </a:cubicBezTo>
                <a:cubicBezTo>
                  <a:pt x="197" y="242"/>
                  <a:pt x="196" y="245"/>
                  <a:pt x="196" y="249"/>
                </a:cubicBezTo>
                <a:cubicBezTo>
                  <a:pt x="196" y="250"/>
                  <a:pt x="198" y="251"/>
                  <a:pt x="199" y="252"/>
                </a:cubicBezTo>
                <a:cubicBezTo>
                  <a:pt x="200" y="251"/>
                  <a:pt x="202" y="250"/>
                  <a:pt x="202" y="249"/>
                </a:cubicBezTo>
                <a:cubicBezTo>
                  <a:pt x="203" y="246"/>
                  <a:pt x="203" y="244"/>
                  <a:pt x="203" y="243"/>
                </a:cubicBezTo>
                <a:close/>
                <a:moveTo>
                  <a:pt x="345" y="11"/>
                </a:moveTo>
                <a:cubicBezTo>
                  <a:pt x="345" y="11"/>
                  <a:pt x="345" y="10"/>
                  <a:pt x="345" y="10"/>
                </a:cubicBezTo>
                <a:cubicBezTo>
                  <a:pt x="344" y="10"/>
                  <a:pt x="343" y="9"/>
                  <a:pt x="342" y="9"/>
                </a:cubicBezTo>
                <a:cubicBezTo>
                  <a:pt x="334" y="13"/>
                  <a:pt x="333" y="21"/>
                  <a:pt x="330" y="28"/>
                </a:cubicBezTo>
                <a:cubicBezTo>
                  <a:pt x="330" y="28"/>
                  <a:pt x="330" y="28"/>
                  <a:pt x="331" y="29"/>
                </a:cubicBezTo>
                <a:cubicBezTo>
                  <a:pt x="331" y="29"/>
                  <a:pt x="332" y="29"/>
                  <a:pt x="332" y="29"/>
                </a:cubicBezTo>
                <a:cubicBezTo>
                  <a:pt x="336" y="23"/>
                  <a:pt x="341" y="18"/>
                  <a:pt x="345" y="13"/>
                </a:cubicBezTo>
                <a:cubicBezTo>
                  <a:pt x="345" y="12"/>
                  <a:pt x="345" y="12"/>
                  <a:pt x="345" y="11"/>
                </a:cubicBezTo>
                <a:close/>
                <a:moveTo>
                  <a:pt x="224" y="221"/>
                </a:moveTo>
                <a:cubicBezTo>
                  <a:pt x="229" y="216"/>
                  <a:pt x="231" y="210"/>
                  <a:pt x="230" y="203"/>
                </a:cubicBezTo>
                <a:cubicBezTo>
                  <a:pt x="230" y="203"/>
                  <a:pt x="229" y="202"/>
                  <a:pt x="228" y="202"/>
                </a:cubicBezTo>
                <a:cubicBezTo>
                  <a:pt x="228" y="202"/>
                  <a:pt x="226" y="202"/>
                  <a:pt x="226" y="203"/>
                </a:cubicBezTo>
                <a:cubicBezTo>
                  <a:pt x="223" y="209"/>
                  <a:pt x="224" y="215"/>
                  <a:pt x="224" y="221"/>
                </a:cubicBezTo>
                <a:close/>
                <a:moveTo>
                  <a:pt x="141" y="325"/>
                </a:moveTo>
                <a:cubicBezTo>
                  <a:pt x="146" y="318"/>
                  <a:pt x="147" y="313"/>
                  <a:pt x="145" y="307"/>
                </a:cubicBezTo>
                <a:cubicBezTo>
                  <a:pt x="145" y="306"/>
                  <a:pt x="144" y="305"/>
                  <a:pt x="143" y="305"/>
                </a:cubicBezTo>
                <a:cubicBezTo>
                  <a:pt x="142" y="305"/>
                  <a:pt x="141" y="306"/>
                  <a:pt x="141" y="307"/>
                </a:cubicBezTo>
                <a:cubicBezTo>
                  <a:pt x="141" y="312"/>
                  <a:pt x="141" y="318"/>
                  <a:pt x="141" y="325"/>
                </a:cubicBezTo>
                <a:close/>
                <a:moveTo>
                  <a:pt x="209" y="233"/>
                </a:moveTo>
                <a:cubicBezTo>
                  <a:pt x="209" y="235"/>
                  <a:pt x="209" y="236"/>
                  <a:pt x="209" y="236"/>
                </a:cubicBezTo>
                <a:cubicBezTo>
                  <a:pt x="210" y="238"/>
                  <a:pt x="210" y="241"/>
                  <a:pt x="212" y="240"/>
                </a:cubicBezTo>
                <a:cubicBezTo>
                  <a:pt x="214" y="240"/>
                  <a:pt x="215" y="238"/>
                  <a:pt x="215" y="237"/>
                </a:cubicBezTo>
                <a:cubicBezTo>
                  <a:pt x="216" y="233"/>
                  <a:pt x="215" y="229"/>
                  <a:pt x="215" y="225"/>
                </a:cubicBezTo>
                <a:cubicBezTo>
                  <a:pt x="215" y="225"/>
                  <a:pt x="213" y="224"/>
                  <a:pt x="213" y="224"/>
                </a:cubicBezTo>
                <a:cubicBezTo>
                  <a:pt x="212" y="224"/>
                  <a:pt x="211" y="225"/>
                  <a:pt x="211" y="226"/>
                </a:cubicBezTo>
                <a:cubicBezTo>
                  <a:pt x="210" y="229"/>
                  <a:pt x="210" y="232"/>
                  <a:pt x="209" y="233"/>
                </a:cubicBezTo>
                <a:close/>
                <a:moveTo>
                  <a:pt x="294" y="26"/>
                </a:moveTo>
                <a:cubicBezTo>
                  <a:pt x="294" y="27"/>
                  <a:pt x="295" y="27"/>
                  <a:pt x="296" y="28"/>
                </a:cubicBezTo>
                <a:cubicBezTo>
                  <a:pt x="301" y="24"/>
                  <a:pt x="304" y="20"/>
                  <a:pt x="307" y="14"/>
                </a:cubicBezTo>
                <a:cubicBezTo>
                  <a:pt x="308" y="14"/>
                  <a:pt x="308" y="12"/>
                  <a:pt x="307" y="12"/>
                </a:cubicBezTo>
                <a:cubicBezTo>
                  <a:pt x="306" y="11"/>
                  <a:pt x="304" y="11"/>
                  <a:pt x="303" y="12"/>
                </a:cubicBezTo>
                <a:cubicBezTo>
                  <a:pt x="300" y="16"/>
                  <a:pt x="297" y="21"/>
                  <a:pt x="294" y="26"/>
                </a:cubicBezTo>
                <a:close/>
                <a:moveTo>
                  <a:pt x="74" y="405"/>
                </a:moveTo>
                <a:cubicBezTo>
                  <a:pt x="75" y="405"/>
                  <a:pt x="76" y="405"/>
                  <a:pt x="76" y="405"/>
                </a:cubicBezTo>
                <a:cubicBezTo>
                  <a:pt x="76" y="400"/>
                  <a:pt x="76" y="395"/>
                  <a:pt x="75" y="390"/>
                </a:cubicBezTo>
                <a:cubicBezTo>
                  <a:pt x="75" y="389"/>
                  <a:pt x="74" y="387"/>
                  <a:pt x="73" y="387"/>
                </a:cubicBezTo>
                <a:cubicBezTo>
                  <a:pt x="71" y="386"/>
                  <a:pt x="69" y="389"/>
                  <a:pt x="70" y="391"/>
                </a:cubicBezTo>
                <a:cubicBezTo>
                  <a:pt x="71" y="396"/>
                  <a:pt x="73" y="401"/>
                  <a:pt x="74" y="405"/>
                </a:cubicBezTo>
                <a:close/>
                <a:moveTo>
                  <a:pt x="337" y="78"/>
                </a:moveTo>
                <a:cubicBezTo>
                  <a:pt x="337" y="77"/>
                  <a:pt x="337" y="76"/>
                  <a:pt x="337" y="75"/>
                </a:cubicBezTo>
                <a:cubicBezTo>
                  <a:pt x="336" y="74"/>
                  <a:pt x="335" y="73"/>
                  <a:pt x="334" y="72"/>
                </a:cubicBezTo>
                <a:cubicBezTo>
                  <a:pt x="334" y="73"/>
                  <a:pt x="333" y="73"/>
                  <a:pt x="333" y="74"/>
                </a:cubicBezTo>
                <a:cubicBezTo>
                  <a:pt x="333" y="77"/>
                  <a:pt x="333" y="79"/>
                  <a:pt x="333" y="81"/>
                </a:cubicBezTo>
                <a:cubicBezTo>
                  <a:pt x="333" y="82"/>
                  <a:pt x="335" y="82"/>
                  <a:pt x="335" y="82"/>
                </a:cubicBezTo>
                <a:cubicBezTo>
                  <a:pt x="336" y="80"/>
                  <a:pt x="337" y="79"/>
                  <a:pt x="337" y="78"/>
                </a:cubicBezTo>
                <a:close/>
                <a:moveTo>
                  <a:pt x="254" y="182"/>
                </a:moveTo>
                <a:cubicBezTo>
                  <a:pt x="255" y="177"/>
                  <a:pt x="255" y="174"/>
                  <a:pt x="255" y="171"/>
                </a:cubicBezTo>
                <a:cubicBezTo>
                  <a:pt x="255" y="170"/>
                  <a:pt x="254" y="169"/>
                  <a:pt x="253" y="169"/>
                </a:cubicBezTo>
                <a:cubicBezTo>
                  <a:pt x="252" y="170"/>
                  <a:pt x="250" y="171"/>
                  <a:pt x="250" y="172"/>
                </a:cubicBezTo>
                <a:cubicBezTo>
                  <a:pt x="251" y="174"/>
                  <a:pt x="252" y="177"/>
                  <a:pt x="254" y="182"/>
                </a:cubicBezTo>
                <a:close/>
                <a:moveTo>
                  <a:pt x="187" y="250"/>
                </a:moveTo>
                <a:cubicBezTo>
                  <a:pt x="185" y="258"/>
                  <a:pt x="185" y="262"/>
                  <a:pt x="184" y="266"/>
                </a:cubicBezTo>
                <a:cubicBezTo>
                  <a:pt x="184" y="266"/>
                  <a:pt x="185" y="266"/>
                  <a:pt x="186" y="267"/>
                </a:cubicBezTo>
                <a:cubicBezTo>
                  <a:pt x="186" y="267"/>
                  <a:pt x="187" y="267"/>
                  <a:pt x="187" y="266"/>
                </a:cubicBezTo>
                <a:cubicBezTo>
                  <a:pt x="189" y="262"/>
                  <a:pt x="191" y="258"/>
                  <a:pt x="187" y="250"/>
                </a:cubicBezTo>
                <a:close/>
                <a:moveTo>
                  <a:pt x="379" y="100"/>
                </a:moveTo>
                <a:cubicBezTo>
                  <a:pt x="386" y="94"/>
                  <a:pt x="389" y="87"/>
                  <a:pt x="386" y="89"/>
                </a:cubicBezTo>
                <a:cubicBezTo>
                  <a:pt x="382" y="91"/>
                  <a:pt x="380" y="96"/>
                  <a:pt x="379" y="100"/>
                </a:cubicBezTo>
                <a:close/>
                <a:moveTo>
                  <a:pt x="271" y="179"/>
                </a:moveTo>
                <a:cubicBezTo>
                  <a:pt x="274" y="176"/>
                  <a:pt x="276" y="175"/>
                  <a:pt x="277" y="174"/>
                </a:cubicBezTo>
                <a:cubicBezTo>
                  <a:pt x="278" y="172"/>
                  <a:pt x="277" y="170"/>
                  <a:pt x="275" y="169"/>
                </a:cubicBezTo>
                <a:cubicBezTo>
                  <a:pt x="274" y="169"/>
                  <a:pt x="272" y="170"/>
                  <a:pt x="272" y="170"/>
                </a:cubicBezTo>
                <a:cubicBezTo>
                  <a:pt x="271" y="172"/>
                  <a:pt x="271" y="175"/>
                  <a:pt x="271" y="179"/>
                </a:cubicBezTo>
                <a:close/>
                <a:moveTo>
                  <a:pt x="347" y="58"/>
                </a:moveTo>
                <a:cubicBezTo>
                  <a:pt x="346" y="58"/>
                  <a:pt x="345" y="58"/>
                  <a:pt x="345" y="58"/>
                </a:cubicBezTo>
                <a:cubicBezTo>
                  <a:pt x="345" y="61"/>
                  <a:pt x="345" y="65"/>
                  <a:pt x="345" y="69"/>
                </a:cubicBezTo>
                <a:cubicBezTo>
                  <a:pt x="345" y="69"/>
                  <a:pt x="346" y="69"/>
                  <a:pt x="346" y="69"/>
                </a:cubicBezTo>
                <a:cubicBezTo>
                  <a:pt x="346" y="65"/>
                  <a:pt x="347" y="62"/>
                  <a:pt x="347" y="58"/>
                </a:cubicBezTo>
                <a:close/>
                <a:moveTo>
                  <a:pt x="321" y="13"/>
                </a:moveTo>
                <a:cubicBezTo>
                  <a:pt x="320" y="12"/>
                  <a:pt x="319" y="11"/>
                  <a:pt x="319" y="11"/>
                </a:cubicBezTo>
                <a:cubicBezTo>
                  <a:pt x="317" y="12"/>
                  <a:pt x="315" y="13"/>
                  <a:pt x="314" y="15"/>
                </a:cubicBezTo>
                <a:cubicBezTo>
                  <a:pt x="313" y="15"/>
                  <a:pt x="314" y="17"/>
                  <a:pt x="315" y="19"/>
                </a:cubicBezTo>
                <a:cubicBezTo>
                  <a:pt x="315" y="19"/>
                  <a:pt x="316" y="19"/>
                  <a:pt x="316" y="19"/>
                </a:cubicBezTo>
                <a:cubicBezTo>
                  <a:pt x="318" y="17"/>
                  <a:pt x="319" y="15"/>
                  <a:pt x="321" y="13"/>
                </a:cubicBezTo>
                <a:close/>
                <a:moveTo>
                  <a:pt x="283" y="27"/>
                </a:moveTo>
                <a:cubicBezTo>
                  <a:pt x="284" y="27"/>
                  <a:pt x="284" y="27"/>
                  <a:pt x="284" y="27"/>
                </a:cubicBezTo>
                <a:cubicBezTo>
                  <a:pt x="285" y="26"/>
                  <a:pt x="286" y="24"/>
                  <a:pt x="287" y="23"/>
                </a:cubicBezTo>
                <a:cubicBezTo>
                  <a:pt x="286" y="23"/>
                  <a:pt x="285" y="22"/>
                  <a:pt x="285" y="23"/>
                </a:cubicBezTo>
                <a:cubicBezTo>
                  <a:pt x="284" y="24"/>
                  <a:pt x="283" y="25"/>
                  <a:pt x="283" y="26"/>
                </a:cubicBezTo>
                <a:cubicBezTo>
                  <a:pt x="283" y="26"/>
                  <a:pt x="283" y="27"/>
                  <a:pt x="283" y="27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706768" y="415448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3" name="TextBox 78"/>
          <p:cNvSpPr txBox="1"/>
          <p:nvPr/>
        </p:nvSpPr>
        <p:spPr>
          <a:xfrm>
            <a:off x="7710312" y="4454479"/>
            <a:ext cx="382236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65701" y="1930577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6" name="TextBox 78"/>
          <p:cNvSpPr txBox="1"/>
          <p:nvPr/>
        </p:nvSpPr>
        <p:spPr>
          <a:xfrm>
            <a:off x="869245" y="2230568"/>
            <a:ext cx="382236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1712143" y="2972715"/>
            <a:ext cx="2049033" cy="1924052"/>
          </a:xfrm>
          <a:custGeom>
            <a:avLst/>
            <a:gdLst>
              <a:gd name="T0" fmla="*/ 353 w 464"/>
              <a:gd name="T1" fmla="*/ 272 h 435"/>
              <a:gd name="T2" fmla="*/ 334 w 464"/>
              <a:gd name="T3" fmla="*/ 429 h 435"/>
              <a:gd name="T4" fmla="*/ 275 w 464"/>
              <a:gd name="T5" fmla="*/ 396 h 435"/>
              <a:gd name="T6" fmla="*/ 281 w 464"/>
              <a:gd name="T7" fmla="*/ 118 h 435"/>
              <a:gd name="T8" fmla="*/ 290 w 464"/>
              <a:gd name="T9" fmla="*/ 11 h 435"/>
              <a:gd name="T10" fmla="*/ 353 w 464"/>
              <a:gd name="T11" fmla="*/ 56 h 435"/>
              <a:gd name="T12" fmla="*/ 439 w 464"/>
              <a:gd name="T13" fmla="*/ 160 h 435"/>
              <a:gd name="T14" fmla="*/ 430 w 464"/>
              <a:gd name="T15" fmla="*/ 137 h 435"/>
              <a:gd name="T16" fmla="*/ 430 w 464"/>
              <a:gd name="T17" fmla="*/ 99 h 435"/>
              <a:gd name="T18" fmla="*/ 447 w 464"/>
              <a:gd name="T19" fmla="*/ 3 h 435"/>
              <a:gd name="T20" fmla="*/ 464 w 464"/>
              <a:gd name="T21" fmla="*/ 151 h 435"/>
              <a:gd name="T22" fmla="*/ 452 w 464"/>
              <a:gd name="T23" fmla="*/ 135 h 435"/>
              <a:gd name="T24" fmla="*/ 442 w 464"/>
              <a:gd name="T25" fmla="*/ 282 h 435"/>
              <a:gd name="T26" fmla="*/ 437 w 464"/>
              <a:gd name="T27" fmla="*/ 417 h 435"/>
              <a:gd name="T28" fmla="*/ 2 w 464"/>
              <a:gd name="T29" fmla="*/ 321 h 435"/>
              <a:gd name="T30" fmla="*/ 50 w 464"/>
              <a:gd name="T31" fmla="*/ 227 h 435"/>
              <a:gd name="T32" fmla="*/ 78 w 464"/>
              <a:gd name="T33" fmla="*/ 370 h 435"/>
              <a:gd name="T34" fmla="*/ 47 w 464"/>
              <a:gd name="T35" fmla="*/ 433 h 435"/>
              <a:gd name="T36" fmla="*/ 0 w 464"/>
              <a:gd name="T37" fmla="*/ 391 h 435"/>
              <a:gd name="T38" fmla="*/ 25 w 464"/>
              <a:gd name="T39" fmla="*/ 418 h 435"/>
              <a:gd name="T40" fmla="*/ 70 w 464"/>
              <a:gd name="T41" fmla="*/ 411 h 435"/>
              <a:gd name="T42" fmla="*/ 63 w 464"/>
              <a:gd name="T43" fmla="*/ 250 h 435"/>
              <a:gd name="T44" fmla="*/ 58 w 464"/>
              <a:gd name="T45" fmla="*/ 306 h 435"/>
              <a:gd name="T46" fmla="*/ 17 w 464"/>
              <a:gd name="T47" fmla="*/ 407 h 435"/>
              <a:gd name="T48" fmla="*/ 21 w 464"/>
              <a:gd name="T49" fmla="*/ 377 h 435"/>
              <a:gd name="T50" fmla="*/ 41 w 464"/>
              <a:gd name="T51" fmla="*/ 368 h 435"/>
              <a:gd name="T52" fmla="*/ 22 w 464"/>
              <a:gd name="T53" fmla="*/ 259 h 435"/>
              <a:gd name="T54" fmla="*/ 213 w 464"/>
              <a:gd name="T55" fmla="*/ 322 h 435"/>
              <a:gd name="T56" fmla="*/ 197 w 464"/>
              <a:gd name="T57" fmla="*/ 434 h 435"/>
              <a:gd name="T58" fmla="*/ 132 w 464"/>
              <a:gd name="T59" fmla="*/ 393 h 435"/>
              <a:gd name="T60" fmla="*/ 153 w 464"/>
              <a:gd name="T61" fmla="*/ 114 h 435"/>
              <a:gd name="T62" fmla="*/ 215 w 464"/>
              <a:gd name="T63" fmla="*/ 168 h 435"/>
              <a:gd name="T64" fmla="*/ 189 w 464"/>
              <a:gd name="T65" fmla="*/ 396 h 435"/>
              <a:gd name="T66" fmla="*/ 157 w 464"/>
              <a:gd name="T67" fmla="*/ 417 h 435"/>
              <a:gd name="T68" fmla="*/ 207 w 464"/>
              <a:gd name="T69" fmla="*/ 318 h 435"/>
              <a:gd name="T70" fmla="*/ 192 w 464"/>
              <a:gd name="T71" fmla="*/ 141 h 435"/>
              <a:gd name="T72" fmla="*/ 170 w 464"/>
              <a:gd name="T73" fmla="*/ 258 h 435"/>
              <a:gd name="T74" fmla="*/ 170 w 464"/>
              <a:gd name="T75" fmla="*/ 137 h 435"/>
              <a:gd name="T76" fmla="*/ 158 w 464"/>
              <a:gd name="T77" fmla="*/ 198 h 435"/>
              <a:gd name="T78" fmla="*/ 160 w 464"/>
              <a:gd name="T79" fmla="*/ 384 h 435"/>
              <a:gd name="T80" fmla="*/ 170 w 464"/>
              <a:gd name="T81" fmla="*/ 258 h 435"/>
              <a:gd name="T82" fmla="*/ 328 w 464"/>
              <a:gd name="T83" fmla="*/ 372 h 435"/>
              <a:gd name="T84" fmla="*/ 297 w 464"/>
              <a:gd name="T85" fmla="*/ 410 h 435"/>
              <a:gd name="T86" fmla="*/ 344 w 464"/>
              <a:gd name="T87" fmla="*/ 412 h 435"/>
              <a:gd name="T88" fmla="*/ 346 w 464"/>
              <a:gd name="T89" fmla="*/ 187 h 435"/>
              <a:gd name="T90" fmla="*/ 332 w 464"/>
              <a:gd name="T91" fmla="*/ 31 h 435"/>
              <a:gd name="T92" fmla="*/ 312 w 464"/>
              <a:gd name="T93" fmla="*/ 204 h 435"/>
              <a:gd name="T94" fmla="*/ 310 w 464"/>
              <a:gd name="T95" fmla="*/ 34 h 435"/>
              <a:gd name="T96" fmla="*/ 299 w 464"/>
              <a:gd name="T97" fmla="*/ 82 h 435"/>
              <a:gd name="T98" fmla="*/ 297 w 464"/>
              <a:gd name="T99" fmla="*/ 209 h 435"/>
              <a:gd name="T100" fmla="*/ 295 w 464"/>
              <a:gd name="T101" fmla="*/ 379 h 435"/>
              <a:gd name="T102" fmla="*/ 312 w 464"/>
              <a:gd name="T103" fmla="*/ 32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64" h="435">
                <a:moveTo>
                  <a:pt x="354" y="85"/>
                </a:moveTo>
                <a:cubicBezTo>
                  <a:pt x="353" y="100"/>
                  <a:pt x="352" y="115"/>
                  <a:pt x="351" y="131"/>
                </a:cubicBezTo>
                <a:cubicBezTo>
                  <a:pt x="350" y="143"/>
                  <a:pt x="350" y="155"/>
                  <a:pt x="350" y="167"/>
                </a:cubicBezTo>
                <a:cubicBezTo>
                  <a:pt x="353" y="202"/>
                  <a:pt x="352" y="237"/>
                  <a:pt x="353" y="272"/>
                </a:cubicBezTo>
                <a:cubicBezTo>
                  <a:pt x="353" y="303"/>
                  <a:pt x="350" y="333"/>
                  <a:pt x="350" y="364"/>
                </a:cubicBezTo>
                <a:cubicBezTo>
                  <a:pt x="350" y="378"/>
                  <a:pt x="350" y="393"/>
                  <a:pt x="350" y="407"/>
                </a:cubicBezTo>
                <a:cubicBezTo>
                  <a:pt x="350" y="409"/>
                  <a:pt x="351" y="411"/>
                  <a:pt x="351" y="413"/>
                </a:cubicBezTo>
                <a:cubicBezTo>
                  <a:pt x="351" y="427"/>
                  <a:pt x="349" y="432"/>
                  <a:pt x="334" y="429"/>
                </a:cubicBezTo>
                <a:cubicBezTo>
                  <a:pt x="324" y="428"/>
                  <a:pt x="313" y="428"/>
                  <a:pt x="303" y="428"/>
                </a:cubicBezTo>
                <a:cubicBezTo>
                  <a:pt x="299" y="428"/>
                  <a:pt x="296" y="426"/>
                  <a:pt x="293" y="422"/>
                </a:cubicBezTo>
                <a:cubicBezTo>
                  <a:pt x="290" y="416"/>
                  <a:pt x="286" y="410"/>
                  <a:pt x="280" y="406"/>
                </a:cubicBezTo>
                <a:cubicBezTo>
                  <a:pt x="276" y="404"/>
                  <a:pt x="275" y="400"/>
                  <a:pt x="275" y="396"/>
                </a:cubicBezTo>
                <a:cubicBezTo>
                  <a:pt x="276" y="375"/>
                  <a:pt x="278" y="354"/>
                  <a:pt x="278" y="334"/>
                </a:cubicBezTo>
                <a:cubicBezTo>
                  <a:pt x="279" y="328"/>
                  <a:pt x="278" y="321"/>
                  <a:pt x="278" y="315"/>
                </a:cubicBezTo>
                <a:cubicBezTo>
                  <a:pt x="277" y="289"/>
                  <a:pt x="277" y="262"/>
                  <a:pt x="277" y="235"/>
                </a:cubicBezTo>
                <a:cubicBezTo>
                  <a:pt x="278" y="196"/>
                  <a:pt x="280" y="157"/>
                  <a:pt x="281" y="118"/>
                </a:cubicBezTo>
                <a:cubicBezTo>
                  <a:pt x="282" y="99"/>
                  <a:pt x="282" y="81"/>
                  <a:pt x="283" y="62"/>
                </a:cubicBezTo>
                <a:cubicBezTo>
                  <a:pt x="283" y="50"/>
                  <a:pt x="283" y="39"/>
                  <a:pt x="283" y="27"/>
                </a:cubicBezTo>
                <a:cubicBezTo>
                  <a:pt x="283" y="24"/>
                  <a:pt x="283" y="21"/>
                  <a:pt x="283" y="18"/>
                </a:cubicBezTo>
                <a:cubicBezTo>
                  <a:pt x="284" y="14"/>
                  <a:pt x="286" y="11"/>
                  <a:pt x="290" y="11"/>
                </a:cubicBezTo>
                <a:cubicBezTo>
                  <a:pt x="302" y="11"/>
                  <a:pt x="314" y="11"/>
                  <a:pt x="325" y="12"/>
                </a:cubicBezTo>
                <a:cubicBezTo>
                  <a:pt x="328" y="12"/>
                  <a:pt x="331" y="14"/>
                  <a:pt x="333" y="17"/>
                </a:cubicBezTo>
                <a:cubicBezTo>
                  <a:pt x="339" y="26"/>
                  <a:pt x="346" y="36"/>
                  <a:pt x="351" y="46"/>
                </a:cubicBezTo>
                <a:cubicBezTo>
                  <a:pt x="353" y="49"/>
                  <a:pt x="353" y="53"/>
                  <a:pt x="353" y="56"/>
                </a:cubicBezTo>
                <a:cubicBezTo>
                  <a:pt x="353" y="66"/>
                  <a:pt x="353" y="76"/>
                  <a:pt x="353" y="85"/>
                </a:cubicBezTo>
                <a:cubicBezTo>
                  <a:pt x="353" y="85"/>
                  <a:pt x="354" y="85"/>
                  <a:pt x="354" y="85"/>
                </a:cubicBezTo>
                <a:close/>
                <a:moveTo>
                  <a:pt x="437" y="277"/>
                </a:moveTo>
                <a:cubicBezTo>
                  <a:pt x="438" y="238"/>
                  <a:pt x="438" y="199"/>
                  <a:pt x="439" y="160"/>
                </a:cubicBezTo>
                <a:cubicBezTo>
                  <a:pt x="439" y="155"/>
                  <a:pt x="439" y="150"/>
                  <a:pt x="440" y="145"/>
                </a:cubicBezTo>
                <a:cubicBezTo>
                  <a:pt x="440" y="143"/>
                  <a:pt x="440" y="140"/>
                  <a:pt x="439" y="138"/>
                </a:cubicBezTo>
                <a:cubicBezTo>
                  <a:pt x="438" y="136"/>
                  <a:pt x="436" y="135"/>
                  <a:pt x="434" y="135"/>
                </a:cubicBezTo>
                <a:cubicBezTo>
                  <a:pt x="433" y="134"/>
                  <a:pt x="431" y="136"/>
                  <a:pt x="430" y="137"/>
                </a:cubicBezTo>
                <a:cubicBezTo>
                  <a:pt x="429" y="139"/>
                  <a:pt x="429" y="141"/>
                  <a:pt x="429" y="143"/>
                </a:cubicBezTo>
                <a:cubicBezTo>
                  <a:pt x="428" y="144"/>
                  <a:pt x="427" y="145"/>
                  <a:pt x="426" y="146"/>
                </a:cubicBezTo>
                <a:cubicBezTo>
                  <a:pt x="425" y="145"/>
                  <a:pt x="424" y="143"/>
                  <a:pt x="424" y="142"/>
                </a:cubicBezTo>
                <a:cubicBezTo>
                  <a:pt x="426" y="128"/>
                  <a:pt x="428" y="113"/>
                  <a:pt x="430" y="99"/>
                </a:cubicBezTo>
                <a:cubicBezTo>
                  <a:pt x="434" y="71"/>
                  <a:pt x="439" y="44"/>
                  <a:pt x="438" y="16"/>
                </a:cubicBezTo>
                <a:cubicBezTo>
                  <a:pt x="438" y="11"/>
                  <a:pt x="439" y="7"/>
                  <a:pt x="441" y="2"/>
                </a:cubicBezTo>
                <a:cubicBezTo>
                  <a:pt x="441" y="2"/>
                  <a:pt x="443" y="0"/>
                  <a:pt x="444" y="0"/>
                </a:cubicBezTo>
                <a:cubicBezTo>
                  <a:pt x="445" y="1"/>
                  <a:pt x="446" y="2"/>
                  <a:pt x="447" y="3"/>
                </a:cubicBezTo>
                <a:cubicBezTo>
                  <a:pt x="448" y="8"/>
                  <a:pt x="448" y="12"/>
                  <a:pt x="449" y="17"/>
                </a:cubicBezTo>
                <a:cubicBezTo>
                  <a:pt x="451" y="42"/>
                  <a:pt x="453" y="67"/>
                  <a:pt x="456" y="92"/>
                </a:cubicBezTo>
                <a:cubicBezTo>
                  <a:pt x="458" y="109"/>
                  <a:pt x="461" y="125"/>
                  <a:pt x="463" y="142"/>
                </a:cubicBezTo>
                <a:cubicBezTo>
                  <a:pt x="463" y="145"/>
                  <a:pt x="464" y="148"/>
                  <a:pt x="464" y="151"/>
                </a:cubicBezTo>
                <a:cubicBezTo>
                  <a:pt x="464" y="152"/>
                  <a:pt x="462" y="154"/>
                  <a:pt x="461" y="154"/>
                </a:cubicBezTo>
                <a:cubicBezTo>
                  <a:pt x="460" y="154"/>
                  <a:pt x="458" y="153"/>
                  <a:pt x="458" y="152"/>
                </a:cubicBezTo>
                <a:cubicBezTo>
                  <a:pt x="457" y="148"/>
                  <a:pt x="457" y="143"/>
                  <a:pt x="456" y="139"/>
                </a:cubicBezTo>
                <a:cubicBezTo>
                  <a:pt x="456" y="137"/>
                  <a:pt x="453" y="135"/>
                  <a:pt x="452" y="135"/>
                </a:cubicBezTo>
                <a:cubicBezTo>
                  <a:pt x="450" y="135"/>
                  <a:pt x="447" y="137"/>
                  <a:pt x="447" y="138"/>
                </a:cubicBezTo>
                <a:cubicBezTo>
                  <a:pt x="446" y="147"/>
                  <a:pt x="444" y="155"/>
                  <a:pt x="445" y="164"/>
                </a:cubicBezTo>
                <a:cubicBezTo>
                  <a:pt x="445" y="198"/>
                  <a:pt x="445" y="232"/>
                  <a:pt x="442" y="266"/>
                </a:cubicBezTo>
                <a:cubicBezTo>
                  <a:pt x="442" y="271"/>
                  <a:pt x="442" y="277"/>
                  <a:pt x="442" y="282"/>
                </a:cubicBezTo>
                <a:cubicBezTo>
                  <a:pt x="442" y="319"/>
                  <a:pt x="442" y="356"/>
                  <a:pt x="442" y="393"/>
                </a:cubicBezTo>
                <a:cubicBezTo>
                  <a:pt x="442" y="401"/>
                  <a:pt x="442" y="409"/>
                  <a:pt x="441" y="417"/>
                </a:cubicBezTo>
                <a:cubicBezTo>
                  <a:pt x="441" y="418"/>
                  <a:pt x="440" y="419"/>
                  <a:pt x="439" y="420"/>
                </a:cubicBezTo>
                <a:cubicBezTo>
                  <a:pt x="438" y="419"/>
                  <a:pt x="437" y="418"/>
                  <a:pt x="437" y="417"/>
                </a:cubicBezTo>
                <a:cubicBezTo>
                  <a:pt x="436" y="407"/>
                  <a:pt x="436" y="397"/>
                  <a:pt x="436" y="387"/>
                </a:cubicBezTo>
                <a:cubicBezTo>
                  <a:pt x="436" y="350"/>
                  <a:pt x="436" y="314"/>
                  <a:pt x="436" y="277"/>
                </a:cubicBezTo>
                <a:cubicBezTo>
                  <a:pt x="436" y="277"/>
                  <a:pt x="437" y="277"/>
                  <a:pt x="437" y="277"/>
                </a:cubicBezTo>
                <a:close/>
                <a:moveTo>
                  <a:pt x="2" y="321"/>
                </a:moveTo>
                <a:cubicBezTo>
                  <a:pt x="2" y="300"/>
                  <a:pt x="3" y="280"/>
                  <a:pt x="4" y="259"/>
                </a:cubicBezTo>
                <a:cubicBezTo>
                  <a:pt x="5" y="253"/>
                  <a:pt x="5" y="247"/>
                  <a:pt x="6" y="241"/>
                </a:cubicBezTo>
                <a:cubicBezTo>
                  <a:pt x="6" y="234"/>
                  <a:pt x="11" y="230"/>
                  <a:pt x="16" y="230"/>
                </a:cubicBezTo>
                <a:cubicBezTo>
                  <a:pt x="27" y="228"/>
                  <a:pt x="39" y="228"/>
                  <a:pt x="50" y="227"/>
                </a:cubicBezTo>
                <a:cubicBezTo>
                  <a:pt x="54" y="227"/>
                  <a:pt x="57" y="229"/>
                  <a:pt x="60" y="233"/>
                </a:cubicBezTo>
                <a:cubicBezTo>
                  <a:pt x="66" y="240"/>
                  <a:pt x="71" y="248"/>
                  <a:pt x="77" y="256"/>
                </a:cubicBezTo>
                <a:cubicBezTo>
                  <a:pt x="80" y="260"/>
                  <a:pt x="81" y="265"/>
                  <a:pt x="81" y="270"/>
                </a:cubicBezTo>
                <a:cubicBezTo>
                  <a:pt x="80" y="303"/>
                  <a:pt x="79" y="336"/>
                  <a:pt x="78" y="370"/>
                </a:cubicBezTo>
                <a:cubicBezTo>
                  <a:pt x="78" y="385"/>
                  <a:pt x="76" y="400"/>
                  <a:pt x="76" y="415"/>
                </a:cubicBezTo>
                <a:cubicBezTo>
                  <a:pt x="75" y="418"/>
                  <a:pt x="75" y="421"/>
                  <a:pt x="74" y="424"/>
                </a:cubicBezTo>
                <a:cubicBezTo>
                  <a:pt x="74" y="429"/>
                  <a:pt x="71" y="432"/>
                  <a:pt x="67" y="432"/>
                </a:cubicBezTo>
                <a:cubicBezTo>
                  <a:pt x="60" y="433"/>
                  <a:pt x="53" y="433"/>
                  <a:pt x="47" y="433"/>
                </a:cubicBezTo>
                <a:cubicBezTo>
                  <a:pt x="43" y="433"/>
                  <a:pt x="40" y="432"/>
                  <a:pt x="36" y="432"/>
                </a:cubicBezTo>
                <a:cubicBezTo>
                  <a:pt x="27" y="432"/>
                  <a:pt x="20" y="428"/>
                  <a:pt x="16" y="419"/>
                </a:cubicBezTo>
                <a:cubicBezTo>
                  <a:pt x="14" y="414"/>
                  <a:pt x="10" y="410"/>
                  <a:pt x="6" y="406"/>
                </a:cubicBezTo>
                <a:cubicBezTo>
                  <a:pt x="2" y="402"/>
                  <a:pt x="0" y="397"/>
                  <a:pt x="0" y="391"/>
                </a:cubicBezTo>
                <a:cubicBezTo>
                  <a:pt x="0" y="368"/>
                  <a:pt x="0" y="344"/>
                  <a:pt x="0" y="321"/>
                </a:cubicBezTo>
                <a:cubicBezTo>
                  <a:pt x="1" y="321"/>
                  <a:pt x="1" y="321"/>
                  <a:pt x="2" y="321"/>
                </a:cubicBezTo>
                <a:close/>
                <a:moveTo>
                  <a:pt x="17" y="407"/>
                </a:moveTo>
                <a:cubicBezTo>
                  <a:pt x="20" y="412"/>
                  <a:pt x="22" y="415"/>
                  <a:pt x="25" y="418"/>
                </a:cubicBezTo>
                <a:cubicBezTo>
                  <a:pt x="26" y="420"/>
                  <a:pt x="28" y="421"/>
                  <a:pt x="29" y="422"/>
                </a:cubicBezTo>
                <a:cubicBezTo>
                  <a:pt x="39" y="423"/>
                  <a:pt x="49" y="424"/>
                  <a:pt x="59" y="425"/>
                </a:cubicBezTo>
                <a:cubicBezTo>
                  <a:pt x="66" y="425"/>
                  <a:pt x="68" y="422"/>
                  <a:pt x="69" y="415"/>
                </a:cubicBezTo>
                <a:cubicBezTo>
                  <a:pt x="70" y="414"/>
                  <a:pt x="70" y="412"/>
                  <a:pt x="70" y="411"/>
                </a:cubicBezTo>
                <a:cubicBezTo>
                  <a:pt x="71" y="393"/>
                  <a:pt x="72" y="375"/>
                  <a:pt x="73" y="356"/>
                </a:cubicBezTo>
                <a:cubicBezTo>
                  <a:pt x="73" y="347"/>
                  <a:pt x="72" y="338"/>
                  <a:pt x="74" y="329"/>
                </a:cubicBezTo>
                <a:cubicBezTo>
                  <a:pt x="76" y="311"/>
                  <a:pt x="75" y="293"/>
                  <a:pt x="75" y="275"/>
                </a:cubicBezTo>
                <a:cubicBezTo>
                  <a:pt x="75" y="264"/>
                  <a:pt x="70" y="256"/>
                  <a:pt x="63" y="250"/>
                </a:cubicBezTo>
                <a:cubicBezTo>
                  <a:pt x="62" y="249"/>
                  <a:pt x="61" y="249"/>
                  <a:pt x="60" y="249"/>
                </a:cubicBezTo>
                <a:cubicBezTo>
                  <a:pt x="59" y="250"/>
                  <a:pt x="58" y="251"/>
                  <a:pt x="58" y="251"/>
                </a:cubicBezTo>
                <a:cubicBezTo>
                  <a:pt x="58" y="254"/>
                  <a:pt x="58" y="257"/>
                  <a:pt x="58" y="261"/>
                </a:cubicBezTo>
                <a:cubicBezTo>
                  <a:pt x="58" y="276"/>
                  <a:pt x="57" y="291"/>
                  <a:pt x="58" y="306"/>
                </a:cubicBezTo>
                <a:cubicBezTo>
                  <a:pt x="58" y="323"/>
                  <a:pt x="59" y="339"/>
                  <a:pt x="60" y="356"/>
                </a:cubicBezTo>
                <a:cubicBezTo>
                  <a:pt x="60" y="366"/>
                  <a:pt x="60" y="376"/>
                  <a:pt x="60" y="386"/>
                </a:cubicBezTo>
                <a:cubicBezTo>
                  <a:pt x="59" y="397"/>
                  <a:pt x="56" y="398"/>
                  <a:pt x="48" y="400"/>
                </a:cubicBezTo>
                <a:cubicBezTo>
                  <a:pt x="38" y="402"/>
                  <a:pt x="29" y="404"/>
                  <a:pt x="17" y="407"/>
                </a:cubicBezTo>
                <a:close/>
                <a:moveTo>
                  <a:pt x="20" y="310"/>
                </a:moveTo>
                <a:cubicBezTo>
                  <a:pt x="20" y="310"/>
                  <a:pt x="20" y="310"/>
                  <a:pt x="21" y="310"/>
                </a:cubicBezTo>
                <a:cubicBezTo>
                  <a:pt x="20" y="314"/>
                  <a:pt x="20" y="318"/>
                  <a:pt x="20" y="322"/>
                </a:cubicBezTo>
                <a:cubicBezTo>
                  <a:pt x="18" y="341"/>
                  <a:pt x="20" y="359"/>
                  <a:pt x="21" y="377"/>
                </a:cubicBezTo>
                <a:cubicBezTo>
                  <a:pt x="22" y="380"/>
                  <a:pt x="23" y="382"/>
                  <a:pt x="26" y="382"/>
                </a:cubicBezTo>
                <a:cubicBezTo>
                  <a:pt x="29" y="382"/>
                  <a:pt x="31" y="382"/>
                  <a:pt x="34" y="382"/>
                </a:cubicBezTo>
                <a:cubicBezTo>
                  <a:pt x="38" y="382"/>
                  <a:pt x="41" y="379"/>
                  <a:pt x="41" y="374"/>
                </a:cubicBezTo>
                <a:cubicBezTo>
                  <a:pt x="41" y="372"/>
                  <a:pt x="41" y="370"/>
                  <a:pt x="41" y="368"/>
                </a:cubicBezTo>
                <a:cubicBezTo>
                  <a:pt x="40" y="334"/>
                  <a:pt x="39" y="300"/>
                  <a:pt x="37" y="267"/>
                </a:cubicBezTo>
                <a:cubicBezTo>
                  <a:pt x="37" y="264"/>
                  <a:pt x="36" y="262"/>
                  <a:pt x="36" y="259"/>
                </a:cubicBezTo>
                <a:cubicBezTo>
                  <a:pt x="35" y="256"/>
                  <a:pt x="32" y="255"/>
                  <a:pt x="29" y="255"/>
                </a:cubicBezTo>
                <a:cubicBezTo>
                  <a:pt x="25" y="255"/>
                  <a:pt x="22" y="255"/>
                  <a:pt x="22" y="259"/>
                </a:cubicBezTo>
                <a:cubicBezTo>
                  <a:pt x="21" y="262"/>
                  <a:pt x="20" y="266"/>
                  <a:pt x="20" y="269"/>
                </a:cubicBezTo>
                <a:cubicBezTo>
                  <a:pt x="20" y="283"/>
                  <a:pt x="20" y="297"/>
                  <a:pt x="20" y="310"/>
                </a:cubicBezTo>
                <a:close/>
                <a:moveTo>
                  <a:pt x="213" y="260"/>
                </a:moveTo>
                <a:cubicBezTo>
                  <a:pt x="213" y="275"/>
                  <a:pt x="213" y="298"/>
                  <a:pt x="213" y="322"/>
                </a:cubicBezTo>
                <a:cubicBezTo>
                  <a:pt x="213" y="325"/>
                  <a:pt x="213" y="327"/>
                  <a:pt x="213" y="330"/>
                </a:cubicBezTo>
                <a:cubicBezTo>
                  <a:pt x="211" y="360"/>
                  <a:pt x="210" y="389"/>
                  <a:pt x="208" y="419"/>
                </a:cubicBezTo>
                <a:cubicBezTo>
                  <a:pt x="208" y="421"/>
                  <a:pt x="208" y="422"/>
                  <a:pt x="208" y="424"/>
                </a:cubicBezTo>
                <a:cubicBezTo>
                  <a:pt x="207" y="431"/>
                  <a:pt x="204" y="433"/>
                  <a:pt x="197" y="434"/>
                </a:cubicBezTo>
                <a:cubicBezTo>
                  <a:pt x="187" y="434"/>
                  <a:pt x="177" y="434"/>
                  <a:pt x="167" y="434"/>
                </a:cubicBezTo>
                <a:cubicBezTo>
                  <a:pt x="162" y="435"/>
                  <a:pt x="159" y="433"/>
                  <a:pt x="156" y="429"/>
                </a:cubicBezTo>
                <a:cubicBezTo>
                  <a:pt x="150" y="420"/>
                  <a:pt x="144" y="411"/>
                  <a:pt x="136" y="403"/>
                </a:cubicBezTo>
                <a:cubicBezTo>
                  <a:pt x="133" y="401"/>
                  <a:pt x="132" y="397"/>
                  <a:pt x="132" y="393"/>
                </a:cubicBezTo>
                <a:cubicBezTo>
                  <a:pt x="133" y="388"/>
                  <a:pt x="132" y="382"/>
                  <a:pt x="133" y="377"/>
                </a:cubicBezTo>
                <a:cubicBezTo>
                  <a:pt x="139" y="330"/>
                  <a:pt x="138" y="282"/>
                  <a:pt x="140" y="234"/>
                </a:cubicBezTo>
                <a:cubicBezTo>
                  <a:pt x="141" y="199"/>
                  <a:pt x="140" y="164"/>
                  <a:pt x="140" y="128"/>
                </a:cubicBezTo>
                <a:cubicBezTo>
                  <a:pt x="140" y="115"/>
                  <a:pt x="140" y="115"/>
                  <a:pt x="153" y="114"/>
                </a:cubicBezTo>
                <a:cubicBezTo>
                  <a:pt x="161" y="113"/>
                  <a:pt x="169" y="112"/>
                  <a:pt x="177" y="112"/>
                </a:cubicBezTo>
                <a:cubicBezTo>
                  <a:pt x="187" y="112"/>
                  <a:pt x="193" y="115"/>
                  <a:pt x="196" y="125"/>
                </a:cubicBezTo>
                <a:cubicBezTo>
                  <a:pt x="199" y="135"/>
                  <a:pt x="203" y="143"/>
                  <a:pt x="210" y="151"/>
                </a:cubicBezTo>
                <a:cubicBezTo>
                  <a:pt x="215" y="155"/>
                  <a:pt x="215" y="161"/>
                  <a:pt x="215" y="168"/>
                </a:cubicBezTo>
                <a:cubicBezTo>
                  <a:pt x="216" y="195"/>
                  <a:pt x="216" y="223"/>
                  <a:pt x="213" y="260"/>
                </a:cubicBezTo>
                <a:close/>
                <a:moveTo>
                  <a:pt x="189" y="266"/>
                </a:moveTo>
                <a:cubicBezTo>
                  <a:pt x="189" y="311"/>
                  <a:pt x="189" y="351"/>
                  <a:pt x="189" y="391"/>
                </a:cubicBezTo>
                <a:cubicBezTo>
                  <a:pt x="189" y="393"/>
                  <a:pt x="189" y="394"/>
                  <a:pt x="189" y="396"/>
                </a:cubicBezTo>
                <a:cubicBezTo>
                  <a:pt x="188" y="401"/>
                  <a:pt x="186" y="404"/>
                  <a:pt x="181" y="405"/>
                </a:cubicBezTo>
                <a:cubicBezTo>
                  <a:pt x="175" y="406"/>
                  <a:pt x="169" y="405"/>
                  <a:pt x="164" y="405"/>
                </a:cubicBezTo>
                <a:cubicBezTo>
                  <a:pt x="160" y="405"/>
                  <a:pt x="156" y="406"/>
                  <a:pt x="152" y="406"/>
                </a:cubicBezTo>
                <a:cubicBezTo>
                  <a:pt x="150" y="411"/>
                  <a:pt x="155" y="413"/>
                  <a:pt x="157" y="417"/>
                </a:cubicBezTo>
                <a:cubicBezTo>
                  <a:pt x="160" y="424"/>
                  <a:pt x="165" y="426"/>
                  <a:pt x="172" y="425"/>
                </a:cubicBezTo>
                <a:cubicBezTo>
                  <a:pt x="174" y="425"/>
                  <a:pt x="176" y="425"/>
                  <a:pt x="178" y="425"/>
                </a:cubicBezTo>
                <a:cubicBezTo>
                  <a:pt x="202" y="424"/>
                  <a:pt x="201" y="429"/>
                  <a:pt x="203" y="401"/>
                </a:cubicBezTo>
                <a:cubicBezTo>
                  <a:pt x="206" y="374"/>
                  <a:pt x="206" y="346"/>
                  <a:pt x="207" y="318"/>
                </a:cubicBezTo>
                <a:cubicBezTo>
                  <a:pt x="208" y="292"/>
                  <a:pt x="208" y="266"/>
                  <a:pt x="209" y="241"/>
                </a:cubicBezTo>
                <a:cubicBezTo>
                  <a:pt x="209" y="217"/>
                  <a:pt x="209" y="193"/>
                  <a:pt x="209" y="169"/>
                </a:cubicBezTo>
                <a:cubicBezTo>
                  <a:pt x="209" y="157"/>
                  <a:pt x="200" y="149"/>
                  <a:pt x="194" y="140"/>
                </a:cubicBezTo>
                <a:cubicBezTo>
                  <a:pt x="194" y="140"/>
                  <a:pt x="192" y="140"/>
                  <a:pt x="192" y="141"/>
                </a:cubicBezTo>
                <a:cubicBezTo>
                  <a:pt x="191" y="142"/>
                  <a:pt x="191" y="144"/>
                  <a:pt x="190" y="146"/>
                </a:cubicBezTo>
                <a:cubicBezTo>
                  <a:pt x="190" y="161"/>
                  <a:pt x="190" y="175"/>
                  <a:pt x="190" y="189"/>
                </a:cubicBezTo>
                <a:cubicBezTo>
                  <a:pt x="190" y="216"/>
                  <a:pt x="189" y="244"/>
                  <a:pt x="189" y="266"/>
                </a:cubicBezTo>
                <a:close/>
                <a:moveTo>
                  <a:pt x="170" y="258"/>
                </a:moveTo>
                <a:cubicBezTo>
                  <a:pt x="170" y="258"/>
                  <a:pt x="170" y="258"/>
                  <a:pt x="170" y="258"/>
                </a:cubicBezTo>
                <a:cubicBezTo>
                  <a:pt x="170" y="252"/>
                  <a:pt x="170" y="246"/>
                  <a:pt x="170" y="240"/>
                </a:cubicBezTo>
                <a:cubicBezTo>
                  <a:pt x="171" y="208"/>
                  <a:pt x="171" y="176"/>
                  <a:pt x="171" y="144"/>
                </a:cubicBezTo>
                <a:cubicBezTo>
                  <a:pt x="171" y="142"/>
                  <a:pt x="170" y="139"/>
                  <a:pt x="170" y="137"/>
                </a:cubicBezTo>
                <a:cubicBezTo>
                  <a:pt x="170" y="136"/>
                  <a:pt x="169" y="134"/>
                  <a:pt x="168" y="134"/>
                </a:cubicBezTo>
                <a:cubicBezTo>
                  <a:pt x="166" y="134"/>
                  <a:pt x="163" y="133"/>
                  <a:pt x="160" y="133"/>
                </a:cubicBezTo>
                <a:cubicBezTo>
                  <a:pt x="157" y="133"/>
                  <a:pt x="156" y="136"/>
                  <a:pt x="157" y="139"/>
                </a:cubicBezTo>
                <a:cubicBezTo>
                  <a:pt x="157" y="159"/>
                  <a:pt x="158" y="179"/>
                  <a:pt x="158" y="198"/>
                </a:cubicBezTo>
                <a:cubicBezTo>
                  <a:pt x="158" y="232"/>
                  <a:pt x="157" y="266"/>
                  <a:pt x="157" y="300"/>
                </a:cubicBezTo>
                <a:cubicBezTo>
                  <a:pt x="157" y="321"/>
                  <a:pt x="156" y="342"/>
                  <a:pt x="153" y="363"/>
                </a:cubicBezTo>
                <a:cubicBezTo>
                  <a:pt x="152" y="368"/>
                  <a:pt x="152" y="374"/>
                  <a:pt x="153" y="379"/>
                </a:cubicBezTo>
                <a:cubicBezTo>
                  <a:pt x="153" y="383"/>
                  <a:pt x="156" y="384"/>
                  <a:pt x="160" y="384"/>
                </a:cubicBezTo>
                <a:cubicBezTo>
                  <a:pt x="163" y="383"/>
                  <a:pt x="166" y="382"/>
                  <a:pt x="166" y="378"/>
                </a:cubicBezTo>
                <a:cubicBezTo>
                  <a:pt x="167" y="375"/>
                  <a:pt x="167" y="371"/>
                  <a:pt x="167" y="367"/>
                </a:cubicBezTo>
                <a:cubicBezTo>
                  <a:pt x="168" y="336"/>
                  <a:pt x="169" y="304"/>
                  <a:pt x="170" y="272"/>
                </a:cubicBezTo>
                <a:cubicBezTo>
                  <a:pt x="170" y="267"/>
                  <a:pt x="170" y="263"/>
                  <a:pt x="170" y="258"/>
                </a:cubicBezTo>
                <a:close/>
                <a:moveTo>
                  <a:pt x="330" y="218"/>
                </a:moveTo>
                <a:cubicBezTo>
                  <a:pt x="329" y="218"/>
                  <a:pt x="329" y="218"/>
                  <a:pt x="328" y="218"/>
                </a:cubicBezTo>
                <a:cubicBezTo>
                  <a:pt x="328" y="238"/>
                  <a:pt x="328" y="258"/>
                  <a:pt x="328" y="278"/>
                </a:cubicBezTo>
                <a:cubicBezTo>
                  <a:pt x="328" y="309"/>
                  <a:pt x="328" y="340"/>
                  <a:pt x="328" y="372"/>
                </a:cubicBezTo>
                <a:cubicBezTo>
                  <a:pt x="328" y="381"/>
                  <a:pt x="329" y="390"/>
                  <a:pt x="329" y="399"/>
                </a:cubicBezTo>
                <a:cubicBezTo>
                  <a:pt x="328" y="405"/>
                  <a:pt x="326" y="407"/>
                  <a:pt x="320" y="407"/>
                </a:cubicBezTo>
                <a:cubicBezTo>
                  <a:pt x="314" y="407"/>
                  <a:pt x="308" y="407"/>
                  <a:pt x="302" y="407"/>
                </a:cubicBezTo>
                <a:cubicBezTo>
                  <a:pt x="300" y="407"/>
                  <a:pt x="297" y="409"/>
                  <a:pt x="297" y="410"/>
                </a:cubicBezTo>
                <a:cubicBezTo>
                  <a:pt x="297" y="411"/>
                  <a:pt x="298" y="414"/>
                  <a:pt x="299" y="415"/>
                </a:cubicBezTo>
                <a:cubicBezTo>
                  <a:pt x="302" y="417"/>
                  <a:pt x="305" y="419"/>
                  <a:pt x="308" y="420"/>
                </a:cubicBezTo>
                <a:cubicBezTo>
                  <a:pt x="317" y="420"/>
                  <a:pt x="327" y="421"/>
                  <a:pt x="336" y="420"/>
                </a:cubicBezTo>
                <a:cubicBezTo>
                  <a:pt x="342" y="420"/>
                  <a:pt x="344" y="418"/>
                  <a:pt x="344" y="412"/>
                </a:cubicBezTo>
                <a:cubicBezTo>
                  <a:pt x="345" y="408"/>
                  <a:pt x="345" y="403"/>
                  <a:pt x="345" y="398"/>
                </a:cubicBezTo>
                <a:cubicBezTo>
                  <a:pt x="345" y="389"/>
                  <a:pt x="344" y="379"/>
                  <a:pt x="344" y="370"/>
                </a:cubicBezTo>
                <a:cubicBezTo>
                  <a:pt x="345" y="337"/>
                  <a:pt x="346" y="304"/>
                  <a:pt x="347" y="271"/>
                </a:cubicBezTo>
                <a:cubicBezTo>
                  <a:pt x="347" y="243"/>
                  <a:pt x="348" y="215"/>
                  <a:pt x="346" y="187"/>
                </a:cubicBezTo>
                <a:cubicBezTo>
                  <a:pt x="345" y="171"/>
                  <a:pt x="343" y="155"/>
                  <a:pt x="345" y="139"/>
                </a:cubicBezTo>
                <a:cubicBezTo>
                  <a:pt x="348" y="115"/>
                  <a:pt x="347" y="90"/>
                  <a:pt x="347" y="66"/>
                </a:cubicBezTo>
                <a:cubicBezTo>
                  <a:pt x="346" y="53"/>
                  <a:pt x="341" y="43"/>
                  <a:pt x="334" y="33"/>
                </a:cubicBezTo>
                <a:cubicBezTo>
                  <a:pt x="334" y="32"/>
                  <a:pt x="332" y="31"/>
                  <a:pt x="332" y="31"/>
                </a:cubicBezTo>
                <a:cubicBezTo>
                  <a:pt x="331" y="32"/>
                  <a:pt x="329" y="33"/>
                  <a:pt x="329" y="35"/>
                </a:cubicBezTo>
                <a:cubicBezTo>
                  <a:pt x="328" y="61"/>
                  <a:pt x="326" y="87"/>
                  <a:pt x="327" y="113"/>
                </a:cubicBezTo>
                <a:cubicBezTo>
                  <a:pt x="327" y="148"/>
                  <a:pt x="329" y="183"/>
                  <a:pt x="330" y="218"/>
                </a:cubicBezTo>
                <a:close/>
                <a:moveTo>
                  <a:pt x="312" y="204"/>
                </a:moveTo>
                <a:cubicBezTo>
                  <a:pt x="312" y="204"/>
                  <a:pt x="313" y="204"/>
                  <a:pt x="313" y="204"/>
                </a:cubicBezTo>
                <a:cubicBezTo>
                  <a:pt x="312" y="175"/>
                  <a:pt x="311" y="147"/>
                  <a:pt x="311" y="119"/>
                </a:cubicBezTo>
                <a:cubicBezTo>
                  <a:pt x="311" y="93"/>
                  <a:pt x="311" y="68"/>
                  <a:pt x="311" y="43"/>
                </a:cubicBezTo>
                <a:cubicBezTo>
                  <a:pt x="311" y="40"/>
                  <a:pt x="311" y="37"/>
                  <a:pt x="310" y="34"/>
                </a:cubicBezTo>
                <a:cubicBezTo>
                  <a:pt x="309" y="32"/>
                  <a:pt x="307" y="30"/>
                  <a:pt x="306" y="30"/>
                </a:cubicBezTo>
                <a:cubicBezTo>
                  <a:pt x="303" y="31"/>
                  <a:pt x="301" y="32"/>
                  <a:pt x="299" y="34"/>
                </a:cubicBezTo>
                <a:cubicBezTo>
                  <a:pt x="299" y="34"/>
                  <a:pt x="299" y="35"/>
                  <a:pt x="299" y="36"/>
                </a:cubicBezTo>
                <a:cubicBezTo>
                  <a:pt x="298" y="52"/>
                  <a:pt x="297" y="67"/>
                  <a:pt x="299" y="82"/>
                </a:cubicBezTo>
                <a:cubicBezTo>
                  <a:pt x="299" y="84"/>
                  <a:pt x="300" y="87"/>
                  <a:pt x="300" y="89"/>
                </a:cubicBezTo>
                <a:cubicBezTo>
                  <a:pt x="299" y="108"/>
                  <a:pt x="298" y="126"/>
                  <a:pt x="296" y="144"/>
                </a:cubicBezTo>
                <a:cubicBezTo>
                  <a:pt x="295" y="157"/>
                  <a:pt x="295" y="169"/>
                  <a:pt x="296" y="182"/>
                </a:cubicBezTo>
                <a:cubicBezTo>
                  <a:pt x="297" y="191"/>
                  <a:pt x="298" y="200"/>
                  <a:pt x="297" y="209"/>
                </a:cubicBezTo>
                <a:cubicBezTo>
                  <a:pt x="295" y="232"/>
                  <a:pt x="297" y="254"/>
                  <a:pt x="298" y="276"/>
                </a:cubicBezTo>
                <a:cubicBezTo>
                  <a:pt x="299" y="282"/>
                  <a:pt x="299" y="287"/>
                  <a:pt x="298" y="293"/>
                </a:cubicBezTo>
                <a:cubicBezTo>
                  <a:pt x="296" y="320"/>
                  <a:pt x="299" y="347"/>
                  <a:pt x="295" y="375"/>
                </a:cubicBezTo>
                <a:cubicBezTo>
                  <a:pt x="295" y="376"/>
                  <a:pt x="295" y="378"/>
                  <a:pt x="295" y="379"/>
                </a:cubicBezTo>
                <a:cubicBezTo>
                  <a:pt x="296" y="382"/>
                  <a:pt x="297" y="384"/>
                  <a:pt x="300" y="384"/>
                </a:cubicBezTo>
                <a:cubicBezTo>
                  <a:pt x="307" y="386"/>
                  <a:pt x="310" y="384"/>
                  <a:pt x="311" y="377"/>
                </a:cubicBezTo>
                <a:cubicBezTo>
                  <a:pt x="311" y="375"/>
                  <a:pt x="312" y="373"/>
                  <a:pt x="312" y="371"/>
                </a:cubicBezTo>
                <a:cubicBezTo>
                  <a:pt x="312" y="354"/>
                  <a:pt x="312" y="337"/>
                  <a:pt x="312" y="321"/>
                </a:cubicBezTo>
                <a:cubicBezTo>
                  <a:pt x="312" y="282"/>
                  <a:pt x="312" y="243"/>
                  <a:pt x="312" y="204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18" name="直接箭头连接符 17"/>
          <p:cNvCxnSpPr/>
          <p:nvPr/>
        </p:nvCxnSpPr>
        <p:spPr>
          <a:xfrm>
            <a:off x="2065937" y="5099368"/>
            <a:ext cx="9031111" cy="0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V="1">
            <a:off x="3947478" y="1001324"/>
            <a:ext cx="0" cy="4684889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4252953" y="1261145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6" name="TextBox 78"/>
          <p:cNvSpPr txBox="1"/>
          <p:nvPr/>
        </p:nvSpPr>
        <p:spPr>
          <a:xfrm>
            <a:off x="4256496" y="1561136"/>
            <a:ext cx="5079999" cy="738664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过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轻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松素材么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，没听过一定记得关注我们，你们听说过轻松素材么，没听过一定记得关注我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252953" y="2469056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8" name="TextBox 78"/>
          <p:cNvSpPr txBox="1"/>
          <p:nvPr/>
        </p:nvSpPr>
        <p:spPr>
          <a:xfrm>
            <a:off x="4256496" y="2769047"/>
            <a:ext cx="5079999" cy="700576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252953" y="3688256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30" name="TextBox 78"/>
          <p:cNvSpPr txBox="1"/>
          <p:nvPr/>
        </p:nvSpPr>
        <p:spPr>
          <a:xfrm>
            <a:off x="4256496" y="3988247"/>
            <a:ext cx="5079999" cy="700576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你们听说过轻松素材么，没听过一定记得关注我们，你们听说过轻松素材么，没听过一定记得关注我们。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 noEditPoints="1"/>
          </p:cNvSpPr>
          <p:nvPr/>
        </p:nvSpPr>
        <p:spPr bwMode="auto">
          <a:xfrm>
            <a:off x="3348355" y="1960669"/>
            <a:ext cx="5711825" cy="1273175"/>
          </a:xfrm>
          <a:custGeom>
            <a:avLst/>
            <a:gdLst>
              <a:gd name="T0" fmla="*/ 495 w 1347"/>
              <a:gd name="T1" fmla="*/ 257 h 297"/>
              <a:gd name="T2" fmla="*/ 141 w 1347"/>
              <a:gd name="T3" fmla="*/ 47 h 297"/>
              <a:gd name="T4" fmla="*/ 1218 w 1347"/>
              <a:gd name="T5" fmla="*/ 96 h 297"/>
              <a:gd name="T6" fmla="*/ 1161 w 1347"/>
              <a:gd name="T7" fmla="*/ 169 h 297"/>
              <a:gd name="T8" fmla="*/ 1130 w 1347"/>
              <a:gd name="T9" fmla="*/ 95 h 297"/>
              <a:gd name="T10" fmla="*/ 1065 w 1347"/>
              <a:gd name="T11" fmla="*/ 193 h 297"/>
              <a:gd name="T12" fmla="*/ 112 w 1347"/>
              <a:gd name="T13" fmla="*/ 85 h 297"/>
              <a:gd name="T14" fmla="*/ 738 w 1347"/>
              <a:gd name="T15" fmla="*/ 222 h 297"/>
              <a:gd name="T16" fmla="*/ 588 w 1347"/>
              <a:gd name="T17" fmla="*/ 181 h 297"/>
              <a:gd name="T18" fmla="*/ 579 w 1347"/>
              <a:gd name="T19" fmla="*/ 92 h 297"/>
              <a:gd name="T20" fmla="*/ 957 w 1347"/>
              <a:gd name="T21" fmla="*/ 123 h 297"/>
              <a:gd name="T22" fmla="*/ 116 w 1347"/>
              <a:gd name="T23" fmla="*/ 184 h 297"/>
              <a:gd name="T24" fmla="*/ 120 w 1347"/>
              <a:gd name="T25" fmla="*/ 107 h 297"/>
              <a:gd name="T26" fmla="*/ 660 w 1347"/>
              <a:gd name="T27" fmla="*/ 200 h 297"/>
              <a:gd name="T28" fmla="*/ 662 w 1347"/>
              <a:gd name="T29" fmla="*/ 147 h 297"/>
              <a:gd name="T30" fmla="*/ 829 w 1347"/>
              <a:gd name="T31" fmla="*/ 135 h 297"/>
              <a:gd name="T32" fmla="*/ 436 w 1347"/>
              <a:gd name="T33" fmla="*/ 84 h 297"/>
              <a:gd name="T34" fmla="*/ 381 w 1347"/>
              <a:gd name="T35" fmla="*/ 181 h 297"/>
              <a:gd name="T36" fmla="*/ 424 w 1347"/>
              <a:gd name="T37" fmla="*/ 91 h 297"/>
              <a:gd name="T38" fmla="*/ 438 w 1347"/>
              <a:gd name="T39" fmla="*/ 163 h 297"/>
              <a:gd name="T40" fmla="*/ 864 w 1347"/>
              <a:gd name="T41" fmla="*/ 189 h 297"/>
              <a:gd name="T42" fmla="*/ 870 w 1347"/>
              <a:gd name="T43" fmla="*/ 201 h 297"/>
              <a:gd name="T44" fmla="*/ 464 w 1347"/>
              <a:gd name="T45" fmla="*/ 188 h 297"/>
              <a:gd name="T46" fmla="*/ 483 w 1347"/>
              <a:gd name="T47" fmla="*/ 141 h 297"/>
              <a:gd name="T48" fmla="*/ 488 w 1347"/>
              <a:gd name="T49" fmla="*/ 198 h 297"/>
              <a:gd name="T50" fmla="*/ 708 w 1347"/>
              <a:gd name="T51" fmla="*/ 214 h 297"/>
              <a:gd name="T52" fmla="*/ 719 w 1347"/>
              <a:gd name="T53" fmla="*/ 176 h 297"/>
              <a:gd name="T54" fmla="*/ 711 w 1347"/>
              <a:gd name="T55" fmla="*/ 155 h 297"/>
              <a:gd name="T56" fmla="*/ 312 w 1347"/>
              <a:gd name="T57" fmla="*/ 237 h 297"/>
              <a:gd name="T58" fmla="*/ 328 w 1347"/>
              <a:gd name="T59" fmla="*/ 146 h 297"/>
              <a:gd name="T60" fmla="*/ 277 w 1347"/>
              <a:gd name="T61" fmla="*/ 150 h 297"/>
              <a:gd name="T62" fmla="*/ 312 w 1347"/>
              <a:gd name="T63" fmla="*/ 213 h 297"/>
              <a:gd name="T64" fmla="*/ 238 w 1347"/>
              <a:gd name="T65" fmla="*/ 136 h 297"/>
              <a:gd name="T66" fmla="*/ 167 w 1347"/>
              <a:gd name="T67" fmla="*/ 191 h 297"/>
              <a:gd name="T68" fmla="*/ 224 w 1347"/>
              <a:gd name="T69" fmla="*/ 79 h 297"/>
              <a:gd name="T70" fmla="*/ 630 w 1347"/>
              <a:gd name="T71" fmla="*/ 267 h 297"/>
              <a:gd name="T72" fmla="*/ 224 w 1347"/>
              <a:gd name="T73" fmla="*/ 290 h 297"/>
              <a:gd name="T74" fmla="*/ 952 w 1347"/>
              <a:gd name="T75" fmla="*/ 0 h 297"/>
              <a:gd name="T76" fmla="*/ 1319 w 1347"/>
              <a:gd name="T77" fmla="*/ 115 h 297"/>
              <a:gd name="T78" fmla="*/ 213 w 1347"/>
              <a:gd name="T79" fmla="*/ 4 h 297"/>
              <a:gd name="T80" fmla="*/ 672 w 1347"/>
              <a:gd name="T81" fmla="*/ 268 h 297"/>
              <a:gd name="T82" fmla="*/ 401 w 1347"/>
              <a:gd name="T83" fmla="*/ 278 h 297"/>
              <a:gd name="T84" fmla="*/ 1326 w 1347"/>
              <a:gd name="T85" fmla="*/ 128 h 297"/>
              <a:gd name="T86" fmla="*/ 1257 w 1347"/>
              <a:gd name="T87" fmla="*/ 202 h 297"/>
              <a:gd name="T88" fmla="*/ 123 w 1347"/>
              <a:gd name="T89" fmla="*/ 29 h 297"/>
              <a:gd name="T90" fmla="*/ 281 w 1347"/>
              <a:gd name="T91" fmla="*/ 26 h 297"/>
              <a:gd name="T92" fmla="*/ 295 w 1347"/>
              <a:gd name="T93" fmla="*/ 289 h 297"/>
              <a:gd name="T94" fmla="*/ 332 w 1347"/>
              <a:gd name="T95" fmla="*/ 287 h 297"/>
              <a:gd name="T96" fmla="*/ 493 w 1347"/>
              <a:gd name="T97" fmla="*/ 278 h 297"/>
              <a:gd name="T98" fmla="*/ 44 w 1347"/>
              <a:gd name="T99" fmla="*/ 61 h 297"/>
              <a:gd name="T100" fmla="*/ 1154 w 1347"/>
              <a:gd name="T101" fmla="*/ 49 h 297"/>
              <a:gd name="T102" fmla="*/ 967 w 1347"/>
              <a:gd name="T103" fmla="*/ 262 h 297"/>
              <a:gd name="T104" fmla="*/ 368 w 1347"/>
              <a:gd name="T105" fmla="*/ 21 h 297"/>
              <a:gd name="T106" fmla="*/ 678 w 1347"/>
              <a:gd name="T107" fmla="*/ 27 h 297"/>
              <a:gd name="T108" fmla="*/ 809 w 1347"/>
              <a:gd name="T109" fmla="*/ 42 h 297"/>
              <a:gd name="T110" fmla="*/ 71 w 1347"/>
              <a:gd name="T111" fmla="*/ 241 h 297"/>
              <a:gd name="T112" fmla="*/ 896 w 1347"/>
              <a:gd name="T113" fmla="*/ 236 h 297"/>
              <a:gd name="T114" fmla="*/ 1005 w 1347"/>
              <a:gd name="T115" fmla="*/ 110 h 297"/>
              <a:gd name="T116" fmla="*/ 1186 w 1347"/>
              <a:gd name="T117" fmla="*/ 182 h 297"/>
              <a:gd name="T118" fmla="*/ 1223 w 1347"/>
              <a:gd name="T119" fmla="*/ 113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47" h="297">
                <a:moveTo>
                  <a:pt x="1302" y="144"/>
                </a:moveTo>
                <a:cubicBezTo>
                  <a:pt x="1298" y="153"/>
                  <a:pt x="1291" y="158"/>
                  <a:pt x="1282" y="161"/>
                </a:cubicBezTo>
                <a:cubicBezTo>
                  <a:pt x="1250" y="173"/>
                  <a:pt x="1217" y="182"/>
                  <a:pt x="1184" y="188"/>
                </a:cubicBezTo>
                <a:cubicBezTo>
                  <a:pt x="1150" y="195"/>
                  <a:pt x="1116" y="202"/>
                  <a:pt x="1083" y="212"/>
                </a:cubicBezTo>
                <a:cubicBezTo>
                  <a:pt x="1057" y="221"/>
                  <a:pt x="1031" y="228"/>
                  <a:pt x="1005" y="236"/>
                </a:cubicBezTo>
                <a:cubicBezTo>
                  <a:pt x="999" y="237"/>
                  <a:pt x="993" y="238"/>
                  <a:pt x="987" y="238"/>
                </a:cubicBezTo>
                <a:cubicBezTo>
                  <a:pt x="959" y="241"/>
                  <a:pt x="931" y="244"/>
                  <a:pt x="903" y="242"/>
                </a:cubicBezTo>
                <a:cubicBezTo>
                  <a:pt x="880" y="240"/>
                  <a:pt x="857" y="243"/>
                  <a:pt x="833" y="242"/>
                </a:cubicBezTo>
                <a:cubicBezTo>
                  <a:pt x="821" y="242"/>
                  <a:pt x="808" y="241"/>
                  <a:pt x="795" y="241"/>
                </a:cubicBezTo>
                <a:cubicBezTo>
                  <a:pt x="784" y="241"/>
                  <a:pt x="773" y="240"/>
                  <a:pt x="762" y="240"/>
                </a:cubicBezTo>
                <a:cubicBezTo>
                  <a:pt x="725" y="243"/>
                  <a:pt x="688" y="245"/>
                  <a:pt x="651" y="248"/>
                </a:cubicBezTo>
                <a:cubicBezTo>
                  <a:pt x="642" y="248"/>
                  <a:pt x="633" y="248"/>
                  <a:pt x="624" y="248"/>
                </a:cubicBezTo>
                <a:cubicBezTo>
                  <a:pt x="581" y="251"/>
                  <a:pt x="538" y="253"/>
                  <a:pt x="495" y="257"/>
                </a:cubicBezTo>
                <a:cubicBezTo>
                  <a:pt x="471" y="259"/>
                  <a:pt x="447" y="258"/>
                  <a:pt x="424" y="259"/>
                </a:cubicBezTo>
                <a:cubicBezTo>
                  <a:pt x="387" y="260"/>
                  <a:pt x="351" y="259"/>
                  <a:pt x="314" y="261"/>
                </a:cubicBezTo>
                <a:cubicBezTo>
                  <a:pt x="287" y="263"/>
                  <a:pt x="261" y="261"/>
                  <a:pt x="234" y="261"/>
                </a:cubicBezTo>
                <a:cubicBezTo>
                  <a:pt x="216" y="260"/>
                  <a:pt x="198" y="258"/>
                  <a:pt x="181" y="257"/>
                </a:cubicBezTo>
                <a:cubicBezTo>
                  <a:pt x="153" y="256"/>
                  <a:pt x="125" y="255"/>
                  <a:pt x="97" y="253"/>
                </a:cubicBezTo>
                <a:cubicBezTo>
                  <a:pt x="88" y="252"/>
                  <a:pt x="78" y="251"/>
                  <a:pt x="69" y="248"/>
                </a:cubicBezTo>
                <a:cubicBezTo>
                  <a:pt x="54" y="244"/>
                  <a:pt x="44" y="234"/>
                  <a:pt x="40" y="219"/>
                </a:cubicBezTo>
                <a:cubicBezTo>
                  <a:pt x="38" y="209"/>
                  <a:pt x="36" y="199"/>
                  <a:pt x="37" y="189"/>
                </a:cubicBezTo>
                <a:cubicBezTo>
                  <a:pt x="37" y="159"/>
                  <a:pt x="39" y="128"/>
                  <a:pt x="46" y="99"/>
                </a:cubicBezTo>
                <a:cubicBezTo>
                  <a:pt x="49" y="85"/>
                  <a:pt x="55" y="73"/>
                  <a:pt x="64" y="62"/>
                </a:cubicBezTo>
                <a:cubicBezTo>
                  <a:pt x="70" y="56"/>
                  <a:pt x="77" y="53"/>
                  <a:pt x="85" y="51"/>
                </a:cubicBezTo>
                <a:cubicBezTo>
                  <a:pt x="95" y="48"/>
                  <a:pt x="104" y="48"/>
                  <a:pt x="114" y="48"/>
                </a:cubicBezTo>
                <a:cubicBezTo>
                  <a:pt x="123" y="48"/>
                  <a:pt x="132" y="47"/>
                  <a:pt x="141" y="47"/>
                </a:cubicBezTo>
                <a:cubicBezTo>
                  <a:pt x="152" y="46"/>
                  <a:pt x="162" y="46"/>
                  <a:pt x="173" y="46"/>
                </a:cubicBezTo>
                <a:cubicBezTo>
                  <a:pt x="199" y="47"/>
                  <a:pt x="225" y="48"/>
                  <a:pt x="250" y="47"/>
                </a:cubicBezTo>
                <a:cubicBezTo>
                  <a:pt x="291" y="44"/>
                  <a:pt x="332" y="46"/>
                  <a:pt x="373" y="44"/>
                </a:cubicBezTo>
                <a:cubicBezTo>
                  <a:pt x="401" y="43"/>
                  <a:pt x="428" y="42"/>
                  <a:pt x="455" y="41"/>
                </a:cubicBezTo>
                <a:cubicBezTo>
                  <a:pt x="479" y="41"/>
                  <a:pt x="503" y="39"/>
                  <a:pt x="527" y="39"/>
                </a:cubicBezTo>
                <a:cubicBezTo>
                  <a:pt x="541" y="39"/>
                  <a:pt x="555" y="40"/>
                  <a:pt x="569" y="41"/>
                </a:cubicBezTo>
                <a:cubicBezTo>
                  <a:pt x="594" y="42"/>
                  <a:pt x="619" y="40"/>
                  <a:pt x="644" y="38"/>
                </a:cubicBezTo>
                <a:cubicBezTo>
                  <a:pt x="661" y="36"/>
                  <a:pt x="679" y="36"/>
                  <a:pt x="697" y="36"/>
                </a:cubicBezTo>
                <a:cubicBezTo>
                  <a:pt x="746" y="35"/>
                  <a:pt x="794" y="35"/>
                  <a:pt x="843" y="35"/>
                </a:cubicBezTo>
                <a:cubicBezTo>
                  <a:pt x="882" y="35"/>
                  <a:pt x="921" y="35"/>
                  <a:pt x="960" y="36"/>
                </a:cubicBezTo>
                <a:cubicBezTo>
                  <a:pt x="987" y="36"/>
                  <a:pt x="1013" y="41"/>
                  <a:pt x="1040" y="46"/>
                </a:cubicBezTo>
                <a:cubicBezTo>
                  <a:pt x="1064" y="51"/>
                  <a:pt x="1087" y="57"/>
                  <a:pt x="1111" y="63"/>
                </a:cubicBezTo>
                <a:cubicBezTo>
                  <a:pt x="1147" y="72"/>
                  <a:pt x="1183" y="83"/>
                  <a:pt x="1218" y="96"/>
                </a:cubicBezTo>
                <a:cubicBezTo>
                  <a:pt x="1238" y="102"/>
                  <a:pt x="1258" y="111"/>
                  <a:pt x="1278" y="119"/>
                </a:cubicBezTo>
                <a:cubicBezTo>
                  <a:pt x="1282" y="121"/>
                  <a:pt x="1287" y="123"/>
                  <a:pt x="1291" y="126"/>
                </a:cubicBezTo>
                <a:cubicBezTo>
                  <a:pt x="1298" y="129"/>
                  <a:pt x="1302" y="135"/>
                  <a:pt x="1302" y="144"/>
                </a:cubicBezTo>
                <a:close/>
                <a:moveTo>
                  <a:pt x="1125" y="134"/>
                </a:moveTo>
                <a:cubicBezTo>
                  <a:pt x="1133" y="133"/>
                  <a:pt x="1132" y="136"/>
                  <a:pt x="1131" y="140"/>
                </a:cubicBezTo>
                <a:cubicBezTo>
                  <a:pt x="1129" y="138"/>
                  <a:pt x="1128" y="137"/>
                  <a:pt x="1125" y="134"/>
                </a:cubicBezTo>
                <a:close/>
                <a:moveTo>
                  <a:pt x="1152" y="168"/>
                </a:moveTo>
                <a:cubicBezTo>
                  <a:pt x="1154" y="171"/>
                  <a:pt x="1152" y="173"/>
                  <a:pt x="1150" y="176"/>
                </a:cubicBezTo>
                <a:cubicBezTo>
                  <a:pt x="1149" y="175"/>
                  <a:pt x="1148" y="175"/>
                  <a:pt x="1146" y="175"/>
                </a:cubicBezTo>
                <a:cubicBezTo>
                  <a:pt x="1146" y="171"/>
                  <a:pt x="1147" y="168"/>
                  <a:pt x="1152" y="168"/>
                </a:cubicBezTo>
                <a:close/>
                <a:moveTo>
                  <a:pt x="1161" y="169"/>
                </a:moveTo>
                <a:cubicBezTo>
                  <a:pt x="1163" y="167"/>
                  <a:pt x="1164" y="164"/>
                  <a:pt x="1166" y="161"/>
                </a:cubicBezTo>
                <a:cubicBezTo>
                  <a:pt x="1170" y="168"/>
                  <a:pt x="1170" y="168"/>
                  <a:pt x="1161" y="169"/>
                </a:cubicBezTo>
                <a:close/>
                <a:moveTo>
                  <a:pt x="1114" y="173"/>
                </a:moveTo>
                <a:cubicBezTo>
                  <a:pt x="1113" y="179"/>
                  <a:pt x="1112" y="183"/>
                  <a:pt x="1106" y="184"/>
                </a:cubicBezTo>
                <a:cubicBezTo>
                  <a:pt x="1106" y="176"/>
                  <a:pt x="1106" y="176"/>
                  <a:pt x="1114" y="173"/>
                </a:cubicBezTo>
                <a:close/>
                <a:moveTo>
                  <a:pt x="1048" y="107"/>
                </a:moveTo>
                <a:cubicBezTo>
                  <a:pt x="1045" y="110"/>
                  <a:pt x="1044" y="112"/>
                  <a:pt x="1041" y="115"/>
                </a:cubicBezTo>
                <a:cubicBezTo>
                  <a:pt x="1037" y="109"/>
                  <a:pt x="1040" y="107"/>
                  <a:pt x="1044" y="103"/>
                </a:cubicBezTo>
                <a:cubicBezTo>
                  <a:pt x="1045" y="105"/>
                  <a:pt x="1046" y="106"/>
                  <a:pt x="1048" y="107"/>
                </a:cubicBezTo>
                <a:close/>
                <a:moveTo>
                  <a:pt x="1024" y="118"/>
                </a:moveTo>
                <a:cubicBezTo>
                  <a:pt x="1020" y="115"/>
                  <a:pt x="1020" y="115"/>
                  <a:pt x="1024" y="108"/>
                </a:cubicBezTo>
                <a:cubicBezTo>
                  <a:pt x="1029" y="111"/>
                  <a:pt x="1029" y="111"/>
                  <a:pt x="1024" y="118"/>
                </a:cubicBezTo>
                <a:close/>
                <a:moveTo>
                  <a:pt x="1116" y="95"/>
                </a:moveTo>
                <a:cubicBezTo>
                  <a:pt x="1121" y="93"/>
                  <a:pt x="1124" y="92"/>
                  <a:pt x="1127" y="91"/>
                </a:cubicBezTo>
                <a:cubicBezTo>
                  <a:pt x="1128" y="93"/>
                  <a:pt x="1129" y="94"/>
                  <a:pt x="1130" y="95"/>
                </a:cubicBezTo>
                <a:cubicBezTo>
                  <a:pt x="1128" y="99"/>
                  <a:pt x="1127" y="99"/>
                  <a:pt x="1116" y="95"/>
                </a:cubicBezTo>
                <a:close/>
                <a:moveTo>
                  <a:pt x="1127" y="182"/>
                </a:moveTo>
                <a:cubicBezTo>
                  <a:pt x="1125" y="175"/>
                  <a:pt x="1130" y="172"/>
                  <a:pt x="1133" y="168"/>
                </a:cubicBezTo>
                <a:cubicBezTo>
                  <a:pt x="1137" y="168"/>
                  <a:pt x="1138" y="171"/>
                  <a:pt x="1136" y="173"/>
                </a:cubicBezTo>
                <a:cubicBezTo>
                  <a:pt x="1134" y="177"/>
                  <a:pt x="1133" y="182"/>
                  <a:pt x="1127" y="182"/>
                </a:cubicBezTo>
                <a:close/>
                <a:moveTo>
                  <a:pt x="1082" y="194"/>
                </a:moveTo>
                <a:cubicBezTo>
                  <a:pt x="1080" y="184"/>
                  <a:pt x="1081" y="182"/>
                  <a:pt x="1091" y="175"/>
                </a:cubicBezTo>
                <a:cubicBezTo>
                  <a:pt x="1092" y="177"/>
                  <a:pt x="1093" y="178"/>
                  <a:pt x="1092" y="179"/>
                </a:cubicBezTo>
                <a:cubicBezTo>
                  <a:pt x="1091" y="182"/>
                  <a:pt x="1089" y="185"/>
                  <a:pt x="1087" y="188"/>
                </a:cubicBezTo>
                <a:cubicBezTo>
                  <a:pt x="1086" y="190"/>
                  <a:pt x="1084" y="191"/>
                  <a:pt x="1082" y="194"/>
                </a:cubicBezTo>
                <a:close/>
                <a:moveTo>
                  <a:pt x="1056" y="196"/>
                </a:moveTo>
                <a:cubicBezTo>
                  <a:pt x="1060" y="189"/>
                  <a:pt x="1063" y="181"/>
                  <a:pt x="1072" y="177"/>
                </a:cubicBezTo>
                <a:cubicBezTo>
                  <a:pt x="1073" y="185"/>
                  <a:pt x="1068" y="189"/>
                  <a:pt x="1065" y="193"/>
                </a:cubicBezTo>
                <a:cubicBezTo>
                  <a:pt x="1063" y="196"/>
                  <a:pt x="1062" y="199"/>
                  <a:pt x="1056" y="196"/>
                </a:cubicBezTo>
                <a:close/>
                <a:moveTo>
                  <a:pt x="1038" y="209"/>
                </a:moveTo>
                <a:cubicBezTo>
                  <a:pt x="1035" y="197"/>
                  <a:pt x="1038" y="192"/>
                  <a:pt x="1046" y="188"/>
                </a:cubicBezTo>
                <a:cubicBezTo>
                  <a:pt x="1046" y="198"/>
                  <a:pt x="1046" y="198"/>
                  <a:pt x="1038" y="209"/>
                </a:cubicBezTo>
                <a:close/>
                <a:moveTo>
                  <a:pt x="1058" y="149"/>
                </a:moveTo>
                <a:cubicBezTo>
                  <a:pt x="1048" y="153"/>
                  <a:pt x="1040" y="154"/>
                  <a:pt x="1031" y="154"/>
                </a:cubicBezTo>
                <a:cubicBezTo>
                  <a:pt x="1031" y="148"/>
                  <a:pt x="1036" y="148"/>
                  <a:pt x="1039" y="147"/>
                </a:cubicBezTo>
                <a:cubicBezTo>
                  <a:pt x="1044" y="145"/>
                  <a:pt x="1050" y="144"/>
                  <a:pt x="1058" y="149"/>
                </a:cubicBezTo>
                <a:close/>
                <a:moveTo>
                  <a:pt x="273" y="244"/>
                </a:moveTo>
                <a:cubicBezTo>
                  <a:pt x="278" y="245"/>
                  <a:pt x="279" y="247"/>
                  <a:pt x="276" y="251"/>
                </a:cubicBezTo>
                <a:cubicBezTo>
                  <a:pt x="271" y="250"/>
                  <a:pt x="270" y="247"/>
                  <a:pt x="273" y="244"/>
                </a:cubicBezTo>
                <a:close/>
                <a:moveTo>
                  <a:pt x="113" y="76"/>
                </a:moveTo>
                <a:cubicBezTo>
                  <a:pt x="117" y="81"/>
                  <a:pt x="117" y="81"/>
                  <a:pt x="112" y="85"/>
                </a:cubicBezTo>
                <a:cubicBezTo>
                  <a:pt x="108" y="82"/>
                  <a:pt x="109" y="80"/>
                  <a:pt x="113" y="76"/>
                </a:cubicBezTo>
                <a:close/>
                <a:moveTo>
                  <a:pt x="265" y="247"/>
                </a:moveTo>
                <a:cubicBezTo>
                  <a:pt x="263" y="247"/>
                  <a:pt x="262" y="247"/>
                  <a:pt x="260" y="247"/>
                </a:cubicBezTo>
                <a:cubicBezTo>
                  <a:pt x="260" y="244"/>
                  <a:pt x="260" y="241"/>
                  <a:pt x="260" y="239"/>
                </a:cubicBezTo>
                <a:cubicBezTo>
                  <a:pt x="264" y="238"/>
                  <a:pt x="265" y="239"/>
                  <a:pt x="265" y="247"/>
                </a:cubicBezTo>
                <a:close/>
                <a:moveTo>
                  <a:pt x="70" y="212"/>
                </a:moveTo>
                <a:cubicBezTo>
                  <a:pt x="75" y="208"/>
                  <a:pt x="79" y="205"/>
                  <a:pt x="84" y="207"/>
                </a:cubicBezTo>
                <a:cubicBezTo>
                  <a:pt x="78" y="215"/>
                  <a:pt x="78" y="215"/>
                  <a:pt x="70" y="212"/>
                </a:cubicBezTo>
                <a:close/>
                <a:moveTo>
                  <a:pt x="85" y="190"/>
                </a:moveTo>
                <a:cubicBezTo>
                  <a:pt x="78" y="193"/>
                  <a:pt x="74" y="195"/>
                  <a:pt x="71" y="197"/>
                </a:cubicBezTo>
                <a:cubicBezTo>
                  <a:pt x="68" y="194"/>
                  <a:pt x="69" y="191"/>
                  <a:pt x="71" y="190"/>
                </a:cubicBezTo>
                <a:cubicBezTo>
                  <a:pt x="75" y="187"/>
                  <a:pt x="75" y="187"/>
                  <a:pt x="85" y="190"/>
                </a:cubicBezTo>
                <a:close/>
                <a:moveTo>
                  <a:pt x="738" y="222"/>
                </a:moveTo>
                <a:cubicBezTo>
                  <a:pt x="738" y="218"/>
                  <a:pt x="737" y="215"/>
                  <a:pt x="737" y="212"/>
                </a:cubicBezTo>
                <a:cubicBezTo>
                  <a:pt x="739" y="212"/>
                  <a:pt x="740" y="211"/>
                  <a:pt x="742" y="210"/>
                </a:cubicBezTo>
                <a:cubicBezTo>
                  <a:pt x="743" y="214"/>
                  <a:pt x="744" y="218"/>
                  <a:pt x="745" y="222"/>
                </a:cubicBezTo>
                <a:cubicBezTo>
                  <a:pt x="743" y="222"/>
                  <a:pt x="741" y="222"/>
                  <a:pt x="738" y="222"/>
                </a:cubicBezTo>
                <a:close/>
                <a:moveTo>
                  <a:pt x="249" y="248"/>
                </a:moveTo>
                <a:cubicBezTo>
                  <a:pt x="244" y="243"/>
                  <a:pt x="244" y="243"/>
                  <a:pt x="248" y="236"/>
                </a:cubicBezTo>
                <a:cubicBezTo>
                  <a:pt x="251" y="235"/>
                  <a:pt x="252" y="236"/>
                  <a:pt x="252" y="238"/>
                </a:cubicBezTo>
                <a:cubicBezTo>
                  <a:pt x="251" y="242"/>
                  <a:pt x="250" y="245"/>
                  <a:pt x="249" y="248"/>
                </a:cubicBezTo>
                <a:close/>
                <a:moveTo>
                  <a:pt x="84" y="174"/>
                </a:moveTo>
                <a:cubicBezTo>
                  <a:pt x="79" y="179"/>
                  <a:pt x="74" y="178"/>
                  <a:pt x="70" y="180"/>
                </a:cubicBezTo>
                <a:cubicBezTo>
                  <a:pt x="67" y="176"/>
                  <a:pt x="69" y="174"/>
                  <a:pt x="71" y="173"/>
                </a:cubicBezTo>
                <a:cubicBezTo>
                  <a:pt x="75" y="171"/>
                  <a:pt x="79" y="172"/>
                  <a:pt x="84" y="174"/>
                </a:cubicBezTo>
                <a:close/>
                <a:moveTo>
                  <a:pt x="588" y="181"/>
                </a:moveTo>
                <a:cubicBezTo>
                  <a:pt x="594" y="174"/>
                  <a:pt x="599" y="175"/>
                  <a:pt x="605" y="177"/>
                </a:cubicBezTo>
                <a:cubicBezTo>
                  <a:pt x="600" y="183"/>
                  <a:pt x="600" y="183"/>
                  <a:pt x="588" y="181"/>
                </a:cubicBezTo>
                <a:close/>
                <a:moveTo>
                  <a:pt x="955" y="106"/>
                </a:moveTo>
                <a:cubicBezTo>
                  <a:pt x="958" y="102"/>
                  <a:pt x="959" y="100"/>
                  <a:pt x="960" y="98"/>
                </a:cubicBezTo>
                <a:cubicBezTo>
                  <a:pt x="965" y="98"/>
                  <a:pt x="969" y="97"/>
                  <a:pt x="972" y="102"/>
                </a:cubicBezTo>
                <a:cubicBezTo>
                  <a:pt x="968" y="107"/>
                  <a:pt x="963" y="106"/>
                  <a:pt x="955" y="106"/>
                </a:cubicBezTo>
                <a:close/>
                <a:moveTo>
                  <a:pt x="964" y="59"/>
                </a:moveTo>
                <a:cubicBezTo>
                  <a:pt x="959" y="62"/>
                  <a:pt x="953" y="64"/>
                  <a:pt x="944" y="64"/>
                </a:cubicBezTo>
                <a:cubicBezTo>
                  <a:pt x="948" y="56"/>
                  <a:pt x="953" y="55"/>
                  <a:pt x="959" y="55"/>
                </a:cubicBezTo>
                <a:cubicBezTo>
                  <a:pt x="961" y="54"/>
                  <a:pt x="964" y="55"/>
                  <a:pt x="964" y="59"/>
                </a:cubicBezTo>
                <a:close/>
                <a:moveTo>
                  <a:pt x="561" y="104"/>
                </a:moveTo>
                <a:cubicBezTo>
                  <a:pt x="561" y="102"/>
                  <a:pt x="560" y="101"/>
                  <a:pt x="560" y="98"/>
                </a:cubicBezTo>
                <a:cubicBezTo>
                  <a:pt x="566" y="96"/>
                  <a:pt x="572" y="94"/>
                  <a:pt x="579" y="92"/>
                </a:cubicBezTo>
                <a:cubicBezTo>
                  <a:pt x="575" y="100"/>
                  <a:pt x="575" y="100"/>
                  <a:pt x="561" y="104"/>
                </a:cubicBezTo>
                <a:close/>
                <a:moveTo>
                  <a:pt x="555" y="88"/>
                </a:moveTo>
                <a:cubicBezTo>
                  <a:pt x="556" y="86"/>
                  <a:pt x="557" y="83"/>
                  <a:pt x="559" y="83"/>
                </a:cubicBezTo>
                <a:cubicBezTo>
                  <a:pt x="564" y="80"/>
                  <a:pt x="569" y="77"/>
                  <a:pt x="575" y="80"/>
                </a:cubicBezTo>
                <a:cubicBezTo>
                  <a:pt x="571" y="85"/>
                  <a:pt x="571" y="85"/>
                  <a:pt x="555" y="88"/>
                </a:cubicBezTo>
                <a:close/>
                <a:moveTo>
                  <a:pt x="578" y="198"/>
                </a:moveTo>
                <a:cubicBezTo>
                  <a:pt x="587" y="192"/>
                  <a:pt x="594" y="191"/>
                  <a:pt x="604" y="192"/>
                </a:cubicBezTo>
                <a:cubicBezTo>
                  <a:pt x="596" y="198"/>
                  <a:pt x="589" y="201"/>
                  <a:pt x="578" y="198"/>
                </a:cubicBezTo>
                <a:close/>
                <a:moveTo>
                  <a:pt x="973" y="82"/>
                </a:moveTo>
                <a:cubicBezTo>
                  <a:pt x="974" y="83"/>
                  <a:pt x="975" y="85"/>
                  <a:pt x="976" y="87"/>
                </a:cubicBezTo>
                <a:cubicBezTo>
                  <a:pt x="968" y="89"/>
                  <a:pt x="962" y="91"/>
                  <a:pt x="952" y="92"/>
                </a:cubicBezTo>
                <a:cubicBezTo>
                  <a:pt x="959" y="83"/>
                  <a:pt x="966" y="82"/>
                  <a:pt x="973" y="82"/>
                </a:cubicBezTo>
                <a:close/>
                <a:moveTo>
                  <a:pt x="957" y="123"/>
                </a:moveTo>
                <a:cubicBezTo>
                  <a:pt x="961" y="115"/>
                  <a:pt x="963" y="114"/>
                  <a:pt x="979" y="112"/>
                </a:cubicBezTo>
                <a:cubicBezTo>
                  <a:pt x="975" y="119"/>
                  <a:pt x="973" y="120"/>
                  <a:pt x="957" y="123"/>
                </a:cubicBezTo>
                <a:close/>
                <a:moveTo>
                  <a:pt x="948" y="78"/>
                </a:moveTo>
                <a:cubicBezTo>
                  <a:pt x="952" y="70"/>
                  <a:pt x="958" y="68"/>
                  <a:pt x="963" y="66"/>
                </a:cubicBezTo>
                <a:cubicBezTo>
                  <a:pt x="967" y="65"/>
                  <a:pt x="970" y="64"/>
                  <a:pt x="973" y="68"/>
                </a:cubicBezTo>
                <a:cubicBezTo>
                  <a:pt x="973" y="68"/>
                  <a:pt x="973" y="70"/>
                  <a:pt x="972" y="70"/>
                </a:cubicBezTo>
                <a:cubicBezTo>
                  <a:pt x="965" y="72"/>
                  <a:pt x="959" y="78"/>
                  <a:pt x="948" y="78"/>
                </a:cubicBezTo>
                <a:close/>
                <a:moveTo>
                  <a:pt x="573" y="68"/>
                </a:moveTo>
                <a:cubicBezTo>
                  <a:pt x="571" y="70"/>
                  <a:pt x="571" y="71"/>
                  <a:pt x="570" y="72"/>
                </a:cubicBezTo>
                <a:cubicBezTo>
                  <a:pt x="563" y="74"/>
                  <a:pt x="556" y="77"/>
                  <a:pt x="550" y="80"/>
                </a:cubicBezTo>
                <a:cubicBezTo>
                  <a:pt x="547" y="77"/>
                  <a:pt x="549" y="75"/>
                  <a:pt x="550" y="74"/>
                </a:cubicBezTo>
                <a:cubicBezTo>
                  <a:pt x="557" y="70"/>
                  <a:pt x="563" y="65"/>
                  <a:pt x="573" y="68"/>
                </a:cubicBezTo>
                <a:close/>
                <a:moveTo>
                  <a:pt x="116" y="184"/>
                </a:moveTo>
                <a:cubicBezTo>
                  <a:pt x="119" y="192"/>
                  <a:pt x="117" y="200"/>
                  <a:pt x="118" y="207"/>
                </a:cubicBezTo>
                <a:cubicBezTo>
                  <a:pt x="114" y="209"/>
                  <a:pt x="112" y="206"/>
                  <a:pt x="112" y="204"/>
                </a:cubicBezTo>
                <a:cubicBezTo>
                  <a:pt x="109" y="197"/>
                  <a:pt x="111" y="191"/>
                  <a:pt x="116" y="184"/>
                </a:cubicBezTo>
                <a:close/>
                <a:moveTo>
                  <a:pt x="749" y="207"/>
                </a:moveTo>
                <a:cubicBezTo>
                  <a:pt x="752" y="205"/>
                  <a:pt x="754" y="209"/>
                  <a:pt x="756" y="210"/>
                </a:cubicBezTo>
                <a:cubicBezTo>
                  <a:pt x="758" y="210"/>
                  <a:pt x="761" y="210"/>
                  <a:pt x="764" y="210"/>
                </a:cubicBezTo>
                <a:cubicBezTo>
                  <a:pt x="765" y="213"/>
                  <a:pt x="766" y="216"/>
                  <a:pt x="766" y="219"/>
                </a:cubicBezTo>
                <a:cubicBezTo>
                  <a:pt x="749" y="216"/>
                  <a:pt x="749" y="216"/>
                  <a:pt x="749" y="207"/>
                </a:cubicBezTo>
                <a:close/>
                <a:moveTo>
                  <a:pt x="120" y="107"/>
                </a:moveTo>
                <a:cubicBezTo>
                  <a:pt x="121" y="90"/>
                  <a:pt x="131" y="78"/>
                  <a:pt x="144" y="66"/>
                </a:cubicBezTo>
                <a:cubicBezTo>
                  <a:pt x="145" y="69"/>
                  <a:pt x="146" y="70"/>
                  <a:pt x="147" y="72"/>
                </a:cubicBezTo>
                <a:cubicBezTo>
                  <a:pt x="136" y="83"/>
                  <a:pt x="127" y="94"/>
                  <a:pt x="126" y="110"/>
                </a:cubicBezTo>
                <a:cubicBezTo>
                  <a:pt x="123" y="109"/>
                  <a:pt x="121" y="108"/>
                  <a:pt x="120" y="107"/>
                </a:cubicBezTo>
                <a:close/>
                <a:moveTo>
                  <a:pt x="668" y="208"/>
                </a:moveTo>
                <a:cubicBezTo>
                  <a:pt x="657" y="214"/>
                  <a:pt x="646" y="215"/>
                  <a:pt x="636" y="212"/>
                </a:cubicBezTo>
                <a:cubicBezTo>
                  <a:pt x="632" y="206"/>
                  <a:pt x="632" y="201"/>
                  <a:pt x="633" y="195"/>
                </a:cubicBezTo>
                <a:cubicBezTo>
                  <a:pt x="634" y="168"/>
                  <a:pt x="635" y="141"/>
                  <a:pt x="637" y="113"/>
                </a:cubicBezTo>
                <a:cubicBezTo>
                  <a:pt x="638" y="103"/>
                  <a:pt x="638" y="93"/>
                  <a:pt x="639" y="83"/>
                </a:cubicBezTo>
                <a:cubicBezTo>
                  <a:pt x="640" y="79"/>
                  <a:pt x="641" y="75"/>
                  <a:pt x="642" y="72"/>
                </a:cubicBezTo>
                <a:cubicBezTo>
                  <a:pt x="654" y="68"/>
                  <a:pt x="656" y="68"/>
                  <a:pt x="670" y="70"/>
                </a:cubicBezTo>
                <a:cubicBezTo>
                  <a:pt x="673" y="76"/>
                  <a:pt x="673" y="83"/>
                  <a:pt x="672" y="89"/>
                </a:cubicBezTo>
                <a:cubicBezTo>
                  <a:pt x="670" y="116"/>
                  <a:pt x="671" y="143"/>
                  <a:pt x="670" y="170"/>
                </a:cubicBezTo>
                <a:cubicBezTo>
                  <a:pt x="670" y="177"/>
                  <a:pt x="670" y="185"/>
                  <a:pt x="670" y="193"/>
                </a:cubicBezTo>
                <a:cubicBezTo>
                  <a:pt x="670" y="197"/>
                  <a:pt x="669" y="202"/>
                  <a:pt x="668" y="208"/>
                </a:cubicBezTo>
                <a:close/>
                <a:moveTo>
                  <a:pt x="660" y="199"/>
                </a:moveTo>
                <a:cubicBezTo>
                  <a:pt x="660" y="199"/>
                  <a:pt x="660" y="200"/>
                  <a:pt x="660" y="200"/>
                </a:cubicBezTo>
                <a:cubicBezTo>
                  <a:pt x="661" y="199"/>
                  <a:pt x="661" y="199"/>
                  <a:pt x="662" y="198"/>
                </a:cubicBezTo>
                <a:cubicBezTo>
                  <a:pt x="662" y="198"/>
                  <a:pt x="662" y="198"/>
                  <a:pt x="661" y="197"/>
                </a:cubicBezTo>
                <a:cubicBezTo>
                  <a:pt x="661" y="198"/>
                  <a:pt x="660" y="198"/>
                  <a:pt x="660" y="199"/>
                </a:cubicBezTo>
                <a:close/>
                <a:moveTo>
                  <a:pt x="662" y="114"/>
                </a:moveTo>
                <a:cubicBezTo>
                  <a:pt x="663" y="113"/>
                  <a:pt x="663" y="113"/>
                  <a:pt x="663" y="113"/>
                </a:cubicBezTo>
                <a:cubicBezTo>
                  <a:pt x="663" y="112"/>
                  <a:pt x="663" y="112"/>
                  <a:pt x="663" y="112"/>
                </a:cubicBezTo>
                <a:lnTo>
                  <a:pt x="662" y="114"/>
                </a:lnTo>
                <a:close/>
                <a:moveTo>
                  <a:pt x="656" y="81"/>
                </a:moveTo>
                <a:cubicBezTo>
                  <a:pt x="656" y="80"/>
                  <a:pt x="656" y="80"/>
                  <a:pt x="656" y="79"/>
                </a:cubicBezTo>
                <a:cubicBezTo>
                  <a:pt x="655" y="79"/>
                  <a:pt x="654" y="79"/>
                  <a:pt x="652" y="79"/>
                </a:cubicBezTo>
                <a:cubicBezTo>
                  <a:pt x="652" y="79"/>
                  <a:pt x="652" y="80"/>
                  <a:pt x="652" y="81"/>
                </a:cubicBezTo>
                <a:cubicBezTo>
                  <a:pt x="654" y="81"/>
                  <a:pt x="655" y="81"/>
                  <a:pt x="656" y="81"/>
                </a:cubicBezTo>
                <a:close/>
                <a:moveTo>
                  <a:pt x="662" y="147"/>
                </a:moveTo>
                <a:cubicBezTo>
                  <a:pt x="663" y="146"/>
                  <a:pt x="663" y="145"/>
                  <a:pt x="663" y="145"/>
                </a:cubicBezTo>
                <a:cubicBezTo>
                  <a:pt x="663" y="145"/>
                  <a:pt x="662" y="145"/>
                  <a:pt x="662" y="145"/>
                </a:cubicBezTo>
                <a:cubicBezTo>
                  <a:pt x="662" y="145"/>
                  <a:pt x="662" y="146"/>
                  <a:pt x="662" y="147"/>
                </a:cubicBezTo>
                <a:close/>
                <a:moveTo>
                  <a:pt x="789" y="213"/>
                </a:moveTo>
                <a:cubicBezTo>
                  <a:pt x="782" y="204"/>
                  <a:pt x="781" y="195"/>
                  <a:pt x="781" y="186"/>
                </a:cubicBezTo>
                <a:cubicBezTo>
                  <a:pt x="783" y="165"/>
                  <a:pt x="782" y="144"/>
                  <a:pt x="781" y="123"/>
                </a:cubicBezTo>
                <a:cubicBezTo>
                  <a:pt x="780" y="109"/>
                  <a:pt x="782" y="94"/>
                  <a:pt x="783" y="80"/>
                </a:cubicBezTo>
                <a:cubicBezTo>
                  <a:pt x="783" y="77"/>
                  <a:pt x="785" y="75"/>
                  <a:pt x="785" y="72"/>
                </a:cubicBezTo>
                <a:cubicBezTo>
                  <a:pt x="800" y="67"/>
                  <a:pt x="830" y="65"/>
                  <a:pt x="845" y="69"/>
                </a:cubicBezTo>
                <a:cubicBezTo>
                  <a:pt x="848" y="77"/>
                  <a:pt x="852" y="85"/>
                  <a:pt x="847" y="95"/>
                </a:cubicBezTo>
                <a:cubicBezTo>
                  <a:pt x="835" y="95"/>
                  <a:pt x="823" y="95"/>
                  <a:pt x="811" y="100"/>
                </a:cubicBezTo>
                <a:cubicBezTo>
                  <a:pt x="808" y="111"/>
                  <a:pt x="807" y="123"/>
                  <a:pt x="810" y="135"/>
                </a:cubicBezTo>
                <a:cubicBezTo>
                  <a:pt x="816" y="135"/>
                  <a:pt x="822" y="135"/>
                  <a:pt x="829" y="135"/>
                </a:cubicBezTo>
                <a:cubicBezTo>
                  <a:pt x="834" y="143"/>
                  <a:pt x="835" y="152"/>
                  <a:pt x="833" y="162"/>
                </a:cubicBezTo>
                <a:cubicBezTo>
                  <a:pt x="830" y="164"/>
                  <a:pt x="826" y="165"/>
                  <a:pt x="823" y="167"/>
                </a:cubicBezTo>
                <a:cubicBezTo>
                  <a:pt x="819" y="168"/>
                  <a:pt x="815" y="168"/>
                  <a:pt x="813" y="174"/>
                </a:cubicBezTo>
                <a:cubicBezTo>
                  <a:pt x="823" y="180"/>
                  <a:pt x="832" y="172"/>
                  <a:pt x="842" y="175"/>
                </a:cubicBezTo>
                <a:cubicBezTo>
                  <a:pt x="845" y="186"/>
                  <a:pt x="846" y="197"/>
                  <a:pt x="844" y="209"/>
                </a:cubicBezTo>
                <a:cubicBezTo>
                  <a:pt x="841" y="210"/>
                  <a:pt x="839" y="212"/>
                  <a:pt x="837" y="212"/>
                </a:cubicBezTo>
                <a:cubicBezTo>
                  <a:pt x="821" y="211"/>
                  <a:pt x="804" y="216"/>
                  <a:pt x="789" y="213"/>
                </a:cubicBezTo>
                <a:close/>
                <a:moveTo>
                  <a:pt x="790" y="148"/>
                </a:moveTo>
                <a:cubicBezTo>
                  <a:pt x="790" y="148"/>
                  <a:pt x="791" y="148"/>
                  <a:pt x="791" y="148"/>
                </a:cubicBezTo>
                <a:cubicBezTo>
                  <a:pt x="791" y="146"/>
                  <a:pt x="791" y="145"/>
                  <a:pt x="791" y="143"/>
                </a:cubicBezTo>
                <a:cubicBezTo>
                  <a:pt x="791" y="143"/>
                  <a:pt x="790" y="143"/>
                  <a:pt x="790" y="143"/>
                </a:cubicBezTo>
                <a:cubicBezTo>
                  <a:pt x="790" y="145"/>
                  <a:pt x="790" y="146"/>
                  <a:pt x="790" y="148"/>
                </a:cubicBezTo>
                <a:close/>
                <a:moveTo>
                  <a:pt x="436" y="84"/>
                </a:moveTo>
                <a:cubicBezTo>
                  <a:pt x="442" y="91"/>
                  <a:pt x="444" y="98"/>
                  <a:pt x="444" y="104"/>
                </a:cubicBezTo>
                <a:cubicBezTo>
                  <a:pt x="444" y="127"/>
                  <a:pt x="445" y="151"/>
                  <a:pt x="444" y="174"/>
                </a:cubicBezTo>
                <a:cubicBezTo>
                  <a:pt x="444" y="183"/>
                  <a:pt x="441" y="192"/>
                  <a:pt x="437" y="200"/>
                </a:cubicBezTo>
                <a:cubicBezTo>
                  <a:pt x="434" y="206"/>
                  <a:pt x="431" y="210"/>
                  <a:pt x="426" y="214"/>
                </a:cubicBezTo>
                <a:cubicBezTo>
                  <a:pt x="415" y="222"/>
                  <a:pt x="402" y="226"/>
                  <a:pt x="389" y="227"/>
                </a:cubicBezTo>
                <a:cubicBezTo>
                  <a:pt x="375" y="227"/>
                  <a:pt x="360" y="221"/>
                  <a:pt x="357" y="201"/>
                </a:cubicBezTo>
                <a:cubicBezTo>
                  <a:pt x="356" y="191"/>
                  <a:pt x="355" y="180"/>
                  <a:pt x="356" y="170"/>
                </a:cubicBezTo>
                <a:cubicBezTo>
                  <a:pt x="357" y="153"/>
                  <a:pt x="359" y="135"/>
                  <a:pt x="361" y="117"/>
                </a:cubicBezTo>
                <a:cubicBezTo>
                  <a:pt x="362" y="111"/>
                  <a:pt x="364" y="105"/>
                  <a:pt x="365" y="98"/>
                </a:cubicBezTo>
                <a:cubicBezTo>
                  <a:pt x="387" y="80"/>
                  <a:pt x="411" y="78"/>
                  <a:pt x="436" y="84"/>
                </a:cubicBezTo>
                <a:close/>
                <a:moveTo>
                  <a:pt x="414" y="112"/>
                </a:moveTo>
                <a:cubicBezTo>
                  <a:pt x="403" y="108"/>
                  <a:pt x="393" y="108"/>
                  <a:pt x="385" y="115"/>
                </a:cubicBezTo>
                <a:cubicBezTo>
                  <a:pt x="376" y="137"/>
                  <a:pt x="378" y="167"/>
                  <a:pt x="381" y="181"/>
                </a:cubicBezTo>
                <a:cubicBezTo>
                  <a:pt x="381" y="184"/>
                  <a:pt x="383" y="187"/>
                  <a:pt x="384" y="190"/>
                </a:cubicBezTo>
                <a:cubicBezTo>
                  <a:pt x="387" y="195"/>
                  <a:pt x="393" y="197"/>
                  <a:pt x="398" y="195"/>
                </a:cubicBezTo>
                <a:cubicBezTo>
                  <a:pt x="403" y="194"/>
                  <a:pt x="408" y="192"/>
                  <a:pt x="411" y="187"/>
                </a:cubicBezTo>
                <a:cubicBezTo>
                  <a:pt x="413" y="183"/>
                  <a:pt x="416" y="178"/>
                  <a:pt x="417" y="173"/>
                </a:cubicBezTo>
                <a:cubicBezTo>
                  <a:pt x="421" y="156"/>
                  <a:pt x="421" y="139"/>
                  <a:pt x="418" y="122"/>
                </a:cubicBezTo>
                <a:cubicBezTo>
                  <a:pt x="418" y="119"/>
                  <a:pt x="416" y="116"/>
                  <a:pt x="414" y="112"/>
                </a:cubicBezTo>
                <a:close/>
                <a:moveTo>
                  <a:pt x="437" y="175"/>
                </a:moveTo>
                <a:cubicBezTo>
                  <a:pt x="432" y="178"/>
                  <a:pt x="429" y="182"/>
                  <a:pt x="428" y="188"/>
                </a:cubicBezTo>
                <a:cubicBezTo>
                  <a:pt x="437" y="184"/>
                  <a:pt x="437" y="184"/>
                  <a:pt x="437" y="175"/>
                </a:cubicBezTo>
                <a:close/>
                <a:moveTo>
                  <a:pt x="421" y="91"/>
                </a:moveTo>
                <a:cubicBezTo>
                  <a:pt x="421" y="92"/>
                  <a:pt x="421" y="92"/>
                  <a:pt x="421" y="92"/>
                </a:cubicBezTo>
                <a:cubicBezTo>
                  <a:pt x="422" y="92"/>
                  <a:pt x="423" y="92"/>
                  <a:pt x="424" y="92"/>
                </a:cubicBezTo>
                <a:cubicBezTo>
                  <a:pt x="424" y="92"/>
                  <a:pt x="424" y="91"/>
                  <a:pt x="424" y="91"/>
                </a:cubicBezTo>
                <a:cubicBezTo>
                  <a:pt x="423" y="91"/>
                  <a:pt x="422" y="91"/>
                  <a:pt x="421" y="91"/>
                </a:cubicBezTo>
                <a:close/>
                <a:moveTo>
                  <a:pt x="371" y="157"/>
                </a:moveTo>
                <a:cubicBezTo>
                  <a:pt x="371" y="157"/>
                  <a:pt x="371" y="156"/>
                  <a:pt x="371" y="156"/>
                </a:cubicBezTo>
                <a:cubicBezTo>
                  <a:pt x="371" y="156"/>
                  <a:pt x="371" y="155"/>
                  <a:pt x="371" y="155"/>
                </a:cubicBezTo>
                <a:cubicBezTo>
                  <a:pt x="371" y="156"/>
                  <a:pt x="371" y="156"/>
                  <a:pt x="371" y="157"/>
                </a:cubicBezTo>
                <a:close/>
                <a:moveTo>
                  <a:pt x="370" y="117"/>
                </a:moveTo>
                <a:cubicBezTo>
                  <a:pt x="370" y="117"/>
                  <a:pt x="371" y="117"/>
                  <a:pt x="371" y="117"/>
                </a:cubicBezTo>
                <a:cubicBezTo>
                  <a:pt x="371" y="116"/>
                  <a:pt x="371" y="115"/>
                  <a:pt x="371" y="114"/>
                </a:cubicBezTo>
                <a:cubicBezTo>
                  <a:pt x="371" y="114"/>
                  <a:pt x="371" y="114"/>
                  <a:pt x="370" y="114"/>
                </a:cubicBezTo>
                <a:cubicBezTo>
                  <a:pt x="370" y="115"/>
                  <a:pt x="370" y="116"/>
                  <a:pt x="370" y="117"/>
                </a:cubicBezTo>
                <a:close/>
                <a:moveTo>
                  <a:pt x="437" y="163"/>
                </a:moveTo>
                <a:cubicBezTo>
                  <a:pt x="437" y="164"/>
                  <a:pt x="437" y="164"/>
                  <a:pt x="437" y="164"/>
                </a:cubicBezTo>
                <a:cubicBezTo>
                  <a:pt x="438" y="163"/>
                  <a:pt x="438" y="163"/>
                  <a:pt x="438" y="163"/>
                </a:cubicBezTo>
                <a:lnTo>
                  <a:pt x="437" y="163"/>
                </a:lnTo>
                <a:close/>
                <a:moveTo>
                  <a:pt x="434" y="97"/>
                </a:moveTo>
                <a:cubicBezTo>
                  <a:pt x="434" y="97"/>
                  <a:pt x="434" y="96"/>
                  <a:pt x="434" y="96"/>
                </a:cubicBezTo>
                <a:cubicBezTo>
                  <a:pt x="434" y="96"/>
                  <a:pt x="434" y="96"/>
                  <a:pt x="434" y="96"/>
                </a:cubicBezTo>
                <a:cubicBezTo>
                  <a:pt x="434" y="97"/>
                  <a:pt x="434" y="97"/>
                  <a:pt x="434" y="97"/>
                </a:cubicBezTo>
                <a:close/>
                <a:moveTo>
                  <a:pt x="953" y="203"/>
                </a:moveTo>
                <a:cubicBezTo>
                  <a:pt x="944" y="204"/>
                  <a:pt x="935" y="204"/>
                  <a:pt x="926" y="205"/>
                </a:cubicBezTo>
                <a:cubicBezTo>
                  <a:pt x="923" y="199"/>
                  <a:pt x="919" y="193"/>
                  <a:pt x="916" y="189"/>
                </a:cubicBezTo>
                <a:cubicBezTo>
                  <a:pt x="911" y="185"/>
                  <a:pt x="906" y="184"/>
                  <a:pt x="901" y="186"/>
                </a:cubicBezTo>
                <a:cubicBezTo>
                  <a:pt x="895" y="193"/>
                  <a:pt x="897" y="202"/>
                  <a:pt x="892" y="209"/>
                </a:cubicBezTo>
                <a:cubicBezTo>
                  <a:pt x="883" y="210"/>
                  <a:pt x="873" y="210"/>
                  <a:pt x="863" y="211"/>
                </a:cubicBezTo>
                <a:cubicBezTo>
                  <a:pt x="862" y="208"/>
                  <a:pt x="861" y="206"/>
                  <a:pt x="861" y="204"/>
                </a:cubicBezTo>
                <a:cubicBezTo>
                  <a:pt x="862" y="199"/>
                  <a:pt x="863" y="194"/>
                  <a:pt x="864" y="189"/>
                </a:cubicBezTo>
                <a:cubicBezTo>
                  <a:pt x="873" y="155"/>
                  <a:pt x="882" y="120"/>
                  <a:pt x="891" y="86"/>
                </a:cubicBezTo>
                <a:cubicBezTo>
                  <a:pt x="893" y="78"/>
                  <a:pt x="894" y="70"/>
                  <a:pt x="900" y="63"/>
                </a:cubicBezTo>
                <a:cubicBezTo>
                  <a:pt x="904" y="63"/>
                  <a:pt x="909" y="63"/>
                  <a:pt x="914" y="63"/>
                </a:cubicBezTo>
                <a:cubicBezTo>
                  <a:pt x="921" y="68"/>
                  <a:pt x="923" y="76"/>
                  <a:pt x="925" y="83"/>
                </a:cubicBezTo>
                <a:cubicBezTo>
                  <a:pt x="929" y="95"/>
                  <a:pt x="933" y="108"/>
                  <a:pt x="936" y="121"/>
                </a:cubicBezTo>
                <a:cubicBezTo>
                  <a:pt x="942" y="144"/>
                  <a:pt x="948" y="168"/>
                  <a:pt x="953" y="192"/>
                </a:cubicBezTo>
                <a:cubicBezTo>
                  <a:pt x="954" y="195"/>
                  <a:pt x="953" y="198"/>
                  <a:pt x="953" y="203"/>
                </a:cubicBezTo>
                <a:close/>
                <a:moveTo>
                  <a:pt x="909" y="142"/>
                </a:moveTo>
                <a:cubicBezTo>
                  <a:pt x="905" y="145"/>
                  <a:pt x="904" y="150"/>
                  <a:pt x="905" y="154"/>
                </a:cubicBezTo>
                <a:cubicBezTo>
                  <a:pt x="905" y="155"/>
                  <a:pt x="906" y="155"/>
                  <a:pt x="908" y="156"/>
                </a:cubicBezTo>
                <a:cubicBezTo>
                  <a:pt x="909" y="156"/>
                  <a:pt x="911" y="154"/>
                  <a:pt x="913" y="154"/>
                </a:cubicBezTo>
                <a:cubicBezTo>
                  <a:pt x="914" y="148"/>
                  <a:pt x="914" y="145"/>
                  <a:pt x="909" y="142"/>
                </a:cubicBezTo>
                <a:close/>
                <a:moveTo>
                  <a:pt x="870" y="201"/>
                </a:moveTo>
                <a:cubicBezTo>
                  <a:pt x="871" y="202"/>
                  <a:pt x="871" y="202"/>
                  <a:pt x="871" y="202"/>
                </a:cubicBezTo>
                <a:cubicBezTo>
                  <a:pt x="872" y="201"/>
                  <a:pt x="872" y="201"/>
                  <a:pt x="872" y="201"/>
                </a:cubicBezTo>
                <a:lnTo>
                  <a:pt x="870" y="201"/>
                </a:lnTo>
                <a:close/>
                <a:moveTo>
                  <a:pt x="467" y="81"/>
                </a:moveTo>
                <a:cubicBezTo>
                  <a:pt x="483" y="78"/>
                  <a:pt x="498" y="76"/>
                  <a:pt x="514" y="81"/>
                </a:cubicBezTo>
                <a:cubicBezTo>
                  <a:pt x="526" y="84"/>
                  <a:pt x="534" y="92"/>
                  <a:pt x="538" y="104"/>
                </a:cubicBezTo>
                <a:cubicBezTo>
                  <a:pt x="545" y="129"/>
                  <a:pt x="547" y="155"/>
                  <a:pt x="542" y="181"/>
                </a:cubicBezTo>
                <a:cubicBezTo>
                  <a:pt x="541" y="189"/>
                  <a:pt x="537" y="196"/>
                  <a:pt x="529" y="201"/>
                </a:cubicBezTo>
                <a:cubicBezTo>
                  <a:pt x="525" y="203"/>
                  <a:pt x="520" y="207"/>
                  <a:pt x="515" y="209"/>
                </a:cubicBezTo>
                <a:cubicBezTo>
                  <a:pt x="497" y="216"/>
                  <a:pt x="480" y="222"/>
                  <a:pt x="462" y="229"/>
                </a:cubicBezTo>
                <a:cubicBezTo>
                  <a:pt x="462" y="229"/>
                  <a:pt x="460" y="229"/>
                  <a:pt x="459" y="229"/>
                </a:cubicBezTo>
                <a:cubicBezTo>
                  <a:pt x="459" y="228"/>
                  <a:pt x="457" y="226"/>
                  <a:pt x="458" y="225"/>
                </a:cubicBezTo>
                <a:cubicBezTo>
                  <a:pt x="460" y="213"/>
                  <a:pt x="462" y="200"/>
                  <a:pt x="464" y="188"/>
                </a:cubicBezTo>
                <a:cubicBezTo>
                  <a:pt x="466" y="174"/>
                  <a:pt x="466" y="161"/>
                  <a:pt x="466" y="147"/>
                </a:cubicBezTo>
                <a:cubicBezTo>
                  <a:pt x="466" y="128"/>
                  <a:pt x="466" y="109"/>
                  <a:pt x="466" y="89"/>
                </a:cubicBezTo>
                <a:cubicBezTo>
                  <a:pt x="466" y="87"/>
                  <a:pt x="466" y="85"/>
                  <a:pt x="467" y="81"/>
                </a:cubicBezTo>
                <a:close/>
                <a:moveTo>
                  <a:pt x="497" y="109"/>
                </a:moveTo>
                <a:cubicBezTo>
                  <a:pt x="496" y="114"/>
                  <a:pt x="495" y="118"/>
                  <a:pt x="495" y="121"/>
                </a:cubicBezTo>
                <a:cubicBezTo>
                  <a:pt x="494" y="142"/>
                  <a:pt x="493" y="163"/>
                  <a:pt x="492" y="185"/>
                </a:cubicBezTo>
                <a:cubicBezTo>
                  <a:pt x="492" y="186"/>
                  <a:pt x="494" y="188"/>
                  <a:pt x="495" y="189"/>
                </a:cubicBezTo>
                <a:cubicBezTo>
                  <a:pt x="504" y="187"/>
                  <a:pt x="504" y="187"/>
                  <a:pt x="512" y="180"/>
                </a:cubicBezTo>
                <a:cubicBezTo>
                  <a:pt x="514" y="162"/>
                  <a:pt x="513" y="144"/>
                  <a:pt x="512" y="125"/>
                </a:cubicBezTo>
                <a:cubicBezTo>
                  <a:pt x="511" y="120"/>
                  <a:pt x="510" y="115"/>
                  <a:pt x="506" y="111"/>
                </a:cubicBezTo>
                <a:cubicBezTo>
                  <a:pt x="504" y="110"/>
                  <a:pt x="501" y="110"/>
                  <a:pt x="497" y="109"/>
                </a:cubicBezTo>
                <a:close/>
                <a:moveTo>
                  <a:pt x="485" y="120"/>
                </a:moveTo>
                <a:cubicBezTo>
                  <a:pt x="481" y="127"/>
                  <a:pt x="484" y="134"/>
                  <a:pt x="483" y="141"/>
                </a:cubicBezTo>
                <a:cubicBezTo>
                  <a:pt x="482" y="149"/>
                  <a:pt x="482" y="156"/>
                  <a:pt x="482" y="164"/>
                </a:cubicBezTo>
                <a:cubicBezTo>
                  <a:pt x="482" y="170"/>
                  <a:pt x="480" y="177"/>
                  <a:pt x="484" y="186"/>
                </a:cubicBezTo>
                <a:cubicBezTo>
                  <a:pt x="485" y="168"/>
                  <a:pt x="486" y="153"/>
                  <a:pt x="487" y="138"/>
                </a:cubicBezTo>
                <a:cubicBezTo>
                  <a:pt x="487" y="133"/>
                  <a:pt x="487" y="128"/>
                  <a:pt x="487" y="123"/>
                </a:cubicBezTo>
                <a:cubicBezTo>
                  <a:pt x="487" y="123"/>
                  <a:pt x="486" y="122"/>
                  <a:pt x="485" y="120"/>
                </a:cubicBezTo>
                <a:close/>
                <a:moveTo>
                  <a:pt x="536" y="143"/>
                </a:moveTo>
                <a:cubicBezTo>
                  <a:pt x="538" y="138"/>
                  <a:pt x="537" y="133"/>
                  <a:pt x="535" y="127"/>
                </a:cubicBezTo>
                <a:cubicBezTo>
                  <a:pt x="533" y="132"/>
                  <a:pt x="532" y="136"/>
                  <a:pt x="532" y="141"/>
                </a:cubicBezTo>
                <a:cubicBezTo>
                  <a:pt x="533" y="142"/>
                  <a:pt x="534" y="142"/>
                  <a:pt x="536" y="143"/>
                </a:cubicBezTo>
                <a:close/>
                <a:moveTo>
                  <a:pt x="534" y="181"/>
                </a:moveTo>
                <a:cubicBezTo>
                  <a:pt x="537" y="170"/>
                  <a:pt x="537" y="170"/>
                  <a:pt x="535" y="165"/>
                </a:cubicBezTo>
                <a:cubicBezTo>
                  <a:pt x="536" y="169"/>
                  <a:pt x="530" y="173"/>
                  <a:pt x="534" y="181"/>
                </a:cubicBezTo>
                <a:close/>
                <a:moveTo>
                  <a:pt x="488" y="198"/>
                </a:moveTo>
                <a:cubicBezTo>
                  <a:pt x="490" y="205"/>
                  <a:pt x="490" y="205"/>
                  <a:pt x="495" y="202"/>
                </a:cubicBezTo>
                <a:cubicBezTo>
                  <a:pt x="493" y="201"/>
                  <a:pt x="491" y="200"/>
                  <a:pt x="488" y="198"/>
                </a:cubicBezTo>
                <a:close/>
                <a:moveTo>
                  <a:pt x="689" y="215"/>
                </a:moveTo>
                <a:cubicBezTo>
                  <a:pt x="685" y="205"/>
                  <a:pt x="684" y="196"/>
                  <a:pt x="686" y="186"/>
                </a:cubicBezTo>
                <a:cubicBezTo>
                  <a:pt x="688" y="168"/>
                  <a:pt x="687" y="150"/>
                  <a:pt x="687" y="132"/>
                </a:cubicBezTo>
                <a:cubicBezTo>
                  <a:pt x="687" y="115"/>
                  <a:pt x="687" y="98"/>
                  <a:pt x="688" y="82"/>
                </a:cubicBezTo>
                <a:cubicBezTo>
                  <a:pt x="688" y="78"/>
                  <a:pt x="689" y="75"/>
                  <a:pt x="689" y="71"/>
                </a:cubicBezTo>
                <a:cubicBezTo>
                  <a:pt x="692" y="71"/>
                  <a:pt x="693" y="70"/>
                  <a:pt x="695" y="70"/>
                </a:cubicBezTo>
                <a:cubicBezTo>
                  <a:pt x="714" y="70"/>
                  <a:pt x="731" y="73"/>
                  <a:pt x="748" y="82"/>
                </a:cubicBezTo>
                <a:cubicBezTo>
                  <a:pt x="758" y="87"/>
                  <a:pt x="765" y="95"/>
                  <a:pt x="769" y="106"/>
                </a:cubicBezTo>
                <a:cubicBezTo>
                  <a:pt x="773" y="119"/>
                  <a:pt x="774" y="132"/>
                  <a:pt x="773" y="145"/>
                </a:cubicBezTo>
                <a:cubicBezTo>
                  <a:pt x="771" y="163"/>
                  <a:pt x="763" y="179"/>
                  <a:pt x="749" y="191"/>
                </a:cubicBezTo>
                <a:cubicBezTo>
                  <a:pt x="737" y="201"/>
                  <a:pt x="723" y="208"/>
                  <a:pt x="708" y="214"/>
                </a:cubicBezTo>
                <a:cubicBezTo>
                  <a:pt x="702" y="216"/>
                  <a:pt x="696" y="216"/>
                  <a:pt x="689" y="215"/>
                </a:cubicBezTo>
                <a:close/>
                <a:moveTo>
                  <a:pt x="758" y="166"/>
                </a:moveTo>
                <a:cubicBezTo>
                  <a:pt x="759" y="166"/>
                  <a:pt x="759" y="165"/>
                  <a:pt x="759" y="164"/>
                </a:cubicBezTo>
                <a:cubicBezTo>
                  <a:pt x="759" y="165"/>
                  <a:pt x="759" y="166"/>
                  <a:pt x="758" y="167"/>
                </a:cubicBezTo>
                <a:cubicBezTo>
                  <a:pt x="758" y="169"/>
                  <a:pt x="757" y="171"/>
                  <a:pt x="756" y="173"/>
                </a:cubicBezTo>
                <a:cubicBezTo>
                  <a:pt x="754" y="173"/>
                  <a:pt x="752" y="173"/>
                  <a:pt x="754" y="177"/>
                </a:cubicBezTo>
                <a:cubicBezTo>
                  <a:pt x="754" y="175"/>
                  <a:pt x="755" y="174"/>
                  <a:pt x="755" y="173"/>
                </a:cubicBezTo>
                <a:cubicBezTo>
                  <a:pt x="756" y="171"/>
                  <a:pt x="757" y="169"/>
                  <a:pt x="758" y="166"/>
                </a:cubicBezTo>
                <a:close/>
                <a:moveTo>
                  <a:pt x="719" y="176"/>
                </a:moveTo>
                <a:cubicBezTo>
                  <a:pt x="733" y="168"/>
                  <a:pt x="741" y="158"/>
                  <a:pt x="743" y="144"/>
                </a:cubicBezTo>
                <a:cubicBezTo>
                  <a:pt x="745" y="134"/>
                  <a:pt x="747" y="123"/>
                  <a:pt x="739" y="114"/>
                </a:cubicBezTo>
                <a:cubicBezTo>
                  <a:pt x="729" y="108"/>
                  <a:pt x="729" y="108"/>
                  <a:pt x="721" y="110"/>
                </a:cubicBezTo>
                <a:cubicBezTo>
                  <a:pt x="720" y="131"/>
                  <a:pt x="719" y="152"/>
                  <a:pt x="719" y="176"/>
                </a:cubicBezTo>
                <a:close/>
                <a:moveTo>
                  <a:pt x="714" y="192"/>
                </a:moveTo>
                <a:cubicBezTo>
                  <a:pt x="714" y="192"/>
                  <a:pt x="715" y="192"/>
                  <a:pt x="715" y="193"/>
                </a:cubicBezTo>
                <a:cubicBezTo>
                  <a:pt x="715" y="192"/>
                  <a:pt x="715" y="191"/>
                  <a:pt x="715" y="190"/>
                </a:cubicBezTo>
                <a:cubicBezTo>
                  <a:pt x="715" y="190"/>
                  <a:pt x="714" y="190"/>
                  <a:pt x="714" y="190"/>
                </a:cubicBezTo>
                <a:cubicBezTo>
                  <a:pt x="714" y="191"/>
                  <a:pt x="714" y="192"/>
                  <a:pt x="714" y="192"/>
                </a:cubicBezTo>
                <a:close/>
                <a:moveTo>
                  <a:pt x="764" y="149"/>
                </a:moveTo>
                <a:cubicBezTo>
                  <a:pt x="764" y="149"/>
                  <a:pt x="764" y="150"/>
                  <a:pt x="764" y="150"/>
                </a:cubicBezTo>
                <a:cubicBezTo>
                  <a:pt x="765" y="150"/>
                  <a:pt x="765" y="150"/>
                  <a:pt x="766" y="149"/>
                </a:cubicBezTo>
                <a:cubicBezTo>
                  <a:pt x="765" y="149"/>
                  <a:pt x="765" y="148"/>
                  <a:pt x="765" y="148"/>
                </a:cubicBezTo>
                <a:cubicBezTo>
                  <a:pt x="765" y="148"/>
                  <a:pt x="764" y="149"/>
                  <a:pt x="764" y="149"/>
                </a:cubicBezTo>
                <a:close/>
                <a:moveTo>
                  <a:pt x="712" y="155"/>
                </a:moveTo>
                <a:cubicBezTo>
                  <a:pt x="711" y="154"/>
                  <a:pt x="711" y="154"/>
                  <a:pt x="711" y="154"/>
                </a:cubicBezTo>
                <a:cubicBezTo>
                  <a:pt x="711" y="155"/>
                  <a:pt x="711" y="155"/>
                  <a:pt x="711" y="155"/>
                </a:cubicBezTo>
                <a:lnTo>
                  <a:pt x="712" y="155"/>
                </a:lnTo>
                <a:close/>
                <a:moveTo>
                  <a:pt x="312" y="237"/>
                </a:moveTo>
                <a:cubicBezTo>
                  <a:pt x="300" y="234"/>
                  <a:pt x="288" y="231"/>
                  <a:pt x="276" y="228"/>
                </a:cubicBezTo>
                <a:cubicBezTo>
                  <a:pt x="263" y="225"/>
                  <a:pt x="257" y="215"/>
                  <a:pt x="254" y="203"/>
                </a:cubicBezTo>
                <a:cubicBezTo>
                  <a:pt x="253" y="198"/>
                  <a:pt x="252" y="192"/>
                  <a:pt x="253" y="187"/>
                </a:cubicBezTo>
                <a:cubicBezTo>
                  <a:pt x="253" y="163"/>
                  <a:pt x="255" y="139"/>
                  <a:pt x="259" y="116"/>
                </a:cubicBezTo>
                <a:cubicBezTo>
                  <a:pt x="261" y="109"/>
                  <a:pt x="263" y="102"/>
                  <a:pt x="265" y="98"/>
                </a:cubicBezTo>
                <a:cubicBezTo>
                  <a:pt x="275" y="86"/>
                  <a:pt x="287" y="82"/>
                  <a:pt x="300" y="80"/>
                </a:cubicBezTo>
                <a:cubicBezTo>
                  <a:pt x="311" y="79"/>
                  <a:pt x="322" y="77"/>
                  <a:pt x="333" y="80"/>
                </a:cubicBezTo>
                <a:cubicBezTo>
                  <a:pt x="346" y="83"/>
                  <a:pt x="353" y="91"/>
                  <a:pt x="355" y="104"/>
                </a:cubicBezTo>
                <a:cubicBezTo>
                  <a:pt x="355" y="104"/>
                  <a:pt x="355" y="105"/>
                  <a:pt x="355" y="105"/>
                </a:cubicBezTo>
                <a:cubicBezTo>
                  <a:pt x="355" y="139"/>
                  <a:pt x="353" y="172"/>
                  <a:pt x="344" y="205"/>
                </a:cubicBezTo>
                <a:cubicBezTo>
                  <a:pt x="340" y="221"/>
                  <a:pt x="330" y="231"/>
                  <a:pt x="312" y="237"/>
                </a:cubicBezTo>
                <a:close/>
                <a:moveTo>
                  <a:pt x="297" y="116"/>
                </a:moveTo>
                <a:cubicBezTo>
                  <a:pt x="288" y="123"/>
                  <a:pt x="286" y="130"/>
                  <a:pt x="286" y="138"/>
                </a:cubicBezTo>
                <a:cubicBezTo>
                  <a:pt x="285" y="154"/>
                  <a:pt x="285" y="170"/>
                  <a:pt x="285" y="186"/>
                </a:cubicBezTo>
                <a:cubicBezTo>
                  <a:pt x="285" y="193"/>
                  <a:pt x="287" y="199"/>
                  <a:pt x="293" y="203"/>
                </a:cubicBezTo>
                <a:cubicBezTo>
                  <a:pt x="302" y="205"/>
                  <a:pt x="302" y="205"/>
                  <a:pt x="312" y="201"/>
                </a:cubicBezTo>
                <a:cubicBezTo>
                  <a:pt x="313" y="198"/>
                  <a:pt x="316" y="194"/>
                  <a:pt x="317" y="190"/>
                </a:cubicBezTo>
                <a:cubicBezTo>
                  <a:pt x="321" y="170"/>
                  <a:pt x="321" y="149"/>
                  <a:pt x="320" y="129"/>
                </a:cubicBezTo>
                <a:cubicBezTo>
                  <a:pt x="320" y="123"/>
                  <a:pt x="318" y="118"/>
                  <a:pt x="311" y="115"/>
                </a:cubicBezTo>
                <a:cubicBezTo>
                  <a:pt x="307" y="115"/>
                  <a:pt x="302" y="116"/>
                  <a:pt x="297" y="116"/>
                </a:cubicBezTo>
                <a:close/>
                <a:moveTo>
                  <a:pt x="328" y="146"/>
                </a:moveTo>
                <a:cubicBezTo>
                  <a:pt x="333" y="137"/>
                  <a:pt x="330" y="131"/>
                  <a:pt x="330" y="124"/>
                </a:cubicBezTo>
                <a:cubicBezTo>
                  <a:pt x="330" y="124"/>
                  <a:pt x="329" y="123"/>
                  <a:pt x="328" y="123"/>
                </a:cubicBezTo>
                <a:cubicBezTo>
                  <a:pt x="328" y="130"/>
                  <a:pt x="328" y="136"/>
                  <a:pt x="328" y="146"/>
                </a:cubicBezTo>
                <a:close/>
                <a:moveTo>
                  <a:pt x="340" y="186"/>
                </a:moveTo>
                <a:cubicBezTo>
                  <a:pt x="340" y="186"/>
                  <a:pt x="340" y="187"/>
                  <a:pt x="341" y="188"/>
                </a:cubicBezTo>
                <a:cubicBezTo>
                  <a:pt x="340" y="187"/>
                  <a:pt x="340" y="186"/>
                  <a:pt x="340" y="186"/>
                </a:cubicBezTo>
                <a:close/>
                <a:moveTo>
                  <a:pt x="347" y="149"/>
                </a:moveTo>
                <a:cubicBezTo>
                  <a:pt x="346" y="149"/>
                  <a:pt x="346" y="148"/>
                  <a:pt x="345" y="147"/>
                </a:cubicBezTo>
                <a:cubicBezTo>
                  <a:pt x="345" y="148"/>
                  <a:pt x="344" y="148"/>
                  <a:pt x="344" y="148"/>
                </a:cubicBezTo>
                <a:cubicBezTo>
                  <a:pt x="345" y="149"/>
                  <a:pt x="345" y="149"/>
                  <a:pt x="346" y="150"/>
                </a:cubicBezTo>
                <a:cubicBezTo>
                  <a:pt x="346" y="150"/>
                  <a:pt x="346" y="149"/>
                  <a:pt x="347" y="149"/>
                </a:cubicBezTo>
                <a:close/>
                <a:moveTo>
                  <a:pt x="277" y="150"/>
                </a:moveTo>
                <a:cubicBezTo>
                  <a:pt x="277" y="150"/>
                  <a:pt x="276" y="150"/>
                  <a:pt x="276" y="149"/>
                </a:cubicBezTo>
                <a:cubicBezTo>
                  <a:pt x="275" y="150"/>
                  <a:pt x="275" y="151"/>
                  <a:pt x="274" y="152"/>
                </a:cubicBezTo>
                <a:cubicBezTo>
                  <a:pt x="274" y="152"/>
                  <a:pt x="275" y="153"/>
                  <a:pt x="276" y="153"/>
                </a:cubicBezTo>
                <a:cubicBezTo>
                  <a:pt x="276" y="152"/>
                  <a:pt x="276" y="151"/>
                  <a:pt x="277" y="150"/>
                </a:cubicBezTo>
                <a:close/>
                <a:moveTo>
                  <a:pt x="261" y="198"/>
                </a:moveTo>
                <a:cubicBezTo>
                  <a:pt x="262" y="198"/>
                  <a:pt x="262" y="198"/>
                  <a:pt x="262" y="198"/>
                </a:cubicBezTo>
                <a:cubicBezTo>
                  <a:pt x="261" y="197"/>
                  <a:pt x="261" y="197"/>
                  <a:pt x="261" y="197"/>
                </a:cubicBezTo>
                <a:lnTo>
                  <a:pt x="261" y="198"/>
                </a:lnTo>
                <a:close/>
                <a:moveTo>
                  <a:pt x="268" y="122"/>
                </a:moveTo>
                <a:cubicBezTo>
                  <a:pt x="267" y="122"/>
                  <a:pt x="267" y="121"/>
                  <a:pt x="267" y="121"/>
                </a:cubicBezTo>
                <a:cubicBezTo>
                  <a:pt x="267" y="121"/>
                  <a:pt x="266" y="121"/>
                  <a:pt x="266" y="121"/>
                </a:cubicBezTo>
                <a:cubicBezTo>
                  <a:pt x="266" y="122"/>
                  <a:pt x="267" y="122"/>
                  <a:pt x="267" y="122"/>
                </a:cubicBezTo>
                <a:cubicBezTo>
                  <a:pt x="267" y="122"/>
                  <a:pt x="267" y="122"/>
                  <a:pt x="268" y="122"/>
                </a:cubicBezTo>
                <a:close/>
                <a:moveTo>
                  <a:pt x="313" y="213"/>
                </a:moveTo>
                <a:cubicBezTo>
                  <a:pt x="313" y="213"/>
                  <a:pt x="313" y="212"/>
                  <a:pt x="313" y="212"/>
                </a:cubicBezTo>
                <a:cubicBezTo>
                  <a:pt x="313" y="212"/>
                  <a:pt x="312" y="212"/>
                  <a:pt x="312" y="212"/>
                </a:cubicBezTo>
                <a:cubicBezTo>
                  <a:pt x="312" y="212"/>
                  <a:pt x="312" y="213"/>
                  <a:pt x="312" y="213"/>
                </a:cubicBezTo>
                <a:cubicBezTo>
                  <a:pt x="313" y="213"/>
                  <a:pt x="313" y="213"/>
                  <a:pt x="313" y="213"/>
                </a:cubicBezTo>
                <a:close/>
                <a:moveTo>
                  <a:pt x="329" y="89"/>
                </a:moveTo>
                <a:cubicBezTo>
                  <a:pt x="330" y="89"/>
                  <a:pt x="330" y="89"/>
                  <a:pt x="330" y="89"/>
                </a:cubicBezTo>
                <a:cubicBezTo>
                  <a:pt x="329" y="89"/>
                  <a:pt x="329" y="89"/>
                  <a:pt x="329" y="89"/>
                </a:cubicBezTo>
                <a:close/>
                <a:moveTo>
                  <a:pt x="337" y="202"/>
                </a:moveTo>
                <a:cubicBezTo>
                  <a:pt x="337" y="202"/>
                  <a:pt x="337" y="202"/>
                  <a:pt x="337" y="202"/>
                </a:cubicBezTo>
                <a:cubicBezTo>
                  <a:pt x="337" y="203"/>
                  <a:pt x="337" y="203"/>
                  <a:pt x="337" y="203"/>
                </a:cubicBezTo>
                <a:lnTo>
                  <a:pt x="337" y="202"/>
                </a:lnTo>
                <a:close/>
                <a:moveTo>
                  <a:pt x="346" y="137"/>
                </a:moveTo>
                <a:cubicBezTo>
                  <a:pt x="347" y="137"/>
                  <a:pt x="347" y="137"/>
                  <a:pt x="347" y="137"/>
                </a:cubicBezTo>
                <a:cubicBezTo>
                  <a:pt x="346" y="136"/>
                  <a:pt x="346" y="136"/>
                  <a:pt x="346" y="136"/>
                </a:cubicBezTo>
                <a:lnTo>
                  <a:pt x="346" y="137"/>
                </a:lnTo>
                <a:close/>
                <a:moveTo>
                  <a:pt x="238" y="136"/>
                </a:moveTo>
                <a:cubicBezTo>
                  <a:pt x="235" y="138"/>
                  <a:pt x="234" y="139"/>
                  <a:pt x="232" y="140"/>
                </a:cubicBezTo>
                <a:cubicBezTo>
                  <a:pt x="227" y="141"/>
                  <a:pt x="206" y="139"/>
                  <a:pt x="200" y="137"/>
                </a:cubicBezTo>
                <a:cubicBezTo>
                  <a:pt x="198" y="129"/>
                  <a:pt x="204" y="121"/>
                  <a:pt x="203" y="113"/>
                </a:cubicBezTo>
                <a:cubicBezTo>
                  <a:pt x="202" y="108"/>
                  <a:pt x="199" y="106"/>
                  <a:pt x="194" y="106"/>
                </a:cubicBezTo>
                <a:cubicBezTo>
                  <a:pt x="182" y="104"/>
                  <a:pt x="171" y="110"/>
                  <a:pt x="166" y="121"/>
                </a:cubicBezTo>
                <a:cubicBezTo>
                  <a:pt x="163" y="129"/>
                  <a:pt x="161" y="138"/>
                  <a:pt x="160" y="146"/>
                </a:cubicBezTo>
                <a:cubicBezTo>
                  <a:pt x="158" y="157"/>
                  <a:pt x="158" y="168"/>
                  <a:pt x="157" y="180"/>
                </a:cubicBezTo>
                <a:cubicBezTo>
                  <a:pt x="157" y="187"/>
                  <a:pt x="158" y="194"/>
                  <a:pt x="162" y="200"/>
                </a:cubicBezTo>
                <a:cubicBezTo>
                  <a:pt x="175" y="207"/>
                  <a:pt x="182" y="207"/>
                  <a:pt x="197" y="201"/>
                </a:cubicBezTo>
                <a:cubicBezTo>
                  <a:pt x="197" y="199"/>
                  <a:pt x="198" y="196"/>
                  <a:pt x="198" y="193"/>
                </a:cubicBezTo>
                <a:cubicBezTo>
                  <a:pt x="196" y="192"/>
                  <a:pt x="195" y="191"/>
                  <a:pt x="193" y="191"/>
                </a:cubicBezTo>
                <a:cubicBezTo>
                  <a:pt x="187" y="191"/>
                  <a:pt x="181" y="191"/>
                  <a:pt x="175" y="191"/>
                </a:cubicBezTo>
                <a:cubicBezTo>
                  <a:pt x="172" y="191"/>
                  <a:pt x="169" y="191"/>
                  <a:pt x="167" y="191"/>
                </a:cubicBezTo>
                <a:cubicBezTo>
                  <a:pt x="163" y="185"/>
                  <a:pt x="166" y="179"/>
                  <a:pt x="167" y="174"/>
                </a:cubicBezTo>
                <a:cubicBezTo>
                  <a:pt x="168" y="168"/>
                  <a:pt x="171" y="161"/>
                  <a:pt x="175" y="156"/>
                </a:cubicBezTo>
                <a:cubicBezTo>
                  <a:pt x="197" y="152"/>
                  <a:pt x="217" y="155"/>
                  <a:pt x="236" y="164"/>
                </a:cubicBezTo>
                <a:cubicBezTo>
                  <a:pt x="240" y="169"/>
                  <a:pt x="241" y="174"/>
                  <a:pt x="240" y="180"/>
                </a:cubicBezTo>
                <a:cubicBezTo>
                  <a:pt x="237" y="190"/>
                  <a:pt x="235" y="201"/>
                  <a:pt x="231" y="212"/>
                </a:cubicBezTo>
                <a:cubicBezTo>
                  <a:pt x="227" y="226"/>
                  <a:pt x="218" y="234"/>
                  <a:pt x="202" y="234"/>
                </a:cubicBezTo>
                <a:cubicBezTo>
                  <a:pt x="195" y="234"/>
                  <a:pt x="187" y="234"/>
                  <a:pt x="180" y="234"/>
                </a:cubicBezTo>
                <a:cubicBezTo>
                  <a:pt x="176" y="234"/>
                  <a:pt x="171" y="233"/>
                  <a:pt x="168" y="232"/>
                </a:cubicBezTo>
                <a:cubicBezTo>
                  <a:pt x="143" y="226"/>
                  <a:pt x="130" y="214"/>
                  <a:pt x="131" y="186"/>
                </a:cubicBezTo>
                <a:cubicBezTo>
                  <a:pt x="132" y="164"/>
                  <a:pt x="135" y="142"/>
                  <a:pt x="137" y="119"/>
                </a:cubicBezTo>
                <a:cubicBezTo>
                  <a:pt x="138" y="113"/>
                  <a:pt x="141" y="106"/>
                  <a:pt x="143" y="99"/>
                </a:cubicBezTo>
                <a:cubicBezTo>
                  <a:pt x="150" y="84"/>
                  <a:pt x="162" y="76"/>
                  <a:pt x="179" y="75"/>
                </a:cubicBezTo>
                <a:cubicBezTo>
                  <a:pt x="194" y="74"/>
                  <a:pt x="209" y="75"/>
                  <a:pt x="224" y="79"/>
                </a:cubicBezTo>
                <a:cubicBezTo>
                  <a:pt x="236" y="82"/>
                  <a:pt x="241" y="88"/>
                  <a:pt x="241" y="101"/>
                </a:cubicBezTo>
                <a:cubicBezTo>
                  <a:pt x="241" y="112"/>
                  <a:pt x="239" y="124"/>
                  <a:pt x="238" y="136"/>
                </a:cubicBezTo>
                <a:close/>
                <a:moveTo>
                  <a:pt x="230" y="177"/>
                </a:moveTo>
                <a:cubicBezTo>
                  <a:pt x="231" y="175"/>
                  <a:pt x="233" y="173"/>
                  <a:pt x="229" y="172"/>
                </a:cubicBezTo>
                <a:cubicBezTo>
                  <a:pt x="230" y="174"/>
                  <a:pt x="230" y="175"/>
                  <a:pt x="230" y="177"/>
                </a:cubicBezTo>
                <a:close/>
                <a:moveTo>
                  <a:pt x="142" y="138"/>
                </a:moveTo>
                <a:cubicBezTo>
                  <a:pt x="146" y="139"/>
                  <a:pt x="147" y="138"/>
                  <a:pt x="145" y="134"/>
                </a:cubicBezTo>
                <a:cubicBezTo>
                  <a:pt x="144" y="135"/>
                  <a:pt x="143" y="137"/>
                  <a:pt x="142" y="138"/>
                </a:cubicBezTo>
                <a:close/>
                <a:moveTo>
                  <a:pt x="145" y="125"/>
                </a:moveTo>
                <a:cubicBezTo>
                  <a:pt x="145" y="124"/>
                  <a:pt x="146" y="123"/>
                  <a:pt x="146" y="122"/>
                </a:cubicBezTo>
                <a:cubicBezTo>
                  <a:pt x="146" y="123"/>
                  <a:pt x="145" y="124"/>
                  <a:pt x="145" y="125"/>
                </a:cubicBezTo>
                <a:close/>
                <a:moveTo>
                  <a:pt x="631" y="278"/>
                </a:moveTo>
                <a:cubicBezTo>
                  <a:pt x="631" y="275"/>
                  <a:pt x="631" y="272"/>
                  <a:pt x="630" y="267"/>
                </a:cubicBezTo>
                <a:cubicBezTo>
                  <a:pt x="635" y="272"/>
                  <a:pt x="636" y="275"/>
                  <a:pt x="631" y="278"/>
                </a:cubicBezTo>
                <a:close/>
                <a:moveTo>
                  <a:pt x="75" y="31"/>
                </a:moveTo>
                <a:cubicBezTo>
                  <a:pt x="69" y="37"/>
                  <a:pt x="67" y="35"/>
                  <a:pt x="63" y="31"/>
                </a:cubicBezTo>
                <a:cubicBezTo>
                  <a:pt x="67" y="31"/>
                  <a:pt x="70" y="31"/>
                  <a:pt x="75" y="31"/>
                </a:cubicBezTo>
                <a:close/>
                <a:moveTo>
                  <a:pt x="48" y="37"/>
                </a:moveTo>
                <a:cubicBezTo>
                  <a:pt x="52" y="35"/>
                  <a:pt x="54" y="35"/>
                  <a:pt x="57" y="41"/>
                </a:cubicBezTo>
                <a:cubicBezTo>
                  <a:pt x="54" y="41"/>
                  <a:pt x="53" y="41"/>
                  <a:pt x="51" y="40"/>
                </a:cubicBezTo>
                <a:cubicBezTo>
                  <a:pt x="50" y="40"/>
                  <a:pt x="49" y="39"/>
                  <a:pt x="48" y="37"/>
                </a:cubicBezTo>
                <a:close/>
                <a:moveTo>
                  <a:pt x="1094" y="237"/>
                </a:moveTo>
                <a:cubicBezTo>
                  <a:pt x="1095" y="241"/>
                  <a:pt x="1096" y="244"/>
                  <a:pt x="1091" y="245"/>
                </a:cubicBezTo>
                <a:cubicBezTo>
                  <a:pt x="1091" y="242"/>
                  <a:pt x="1090" y="240"/>
                  <a:pt x="1090" y="238"/>
                </a:cubicBezTo>
                <a:cubicBezTo>
                  <a:pt x="1092" y="237"/>
                  <a:pt x="1093" y="237"/>
                  <a:pt x="1094" y="237"/>
                </a:cubicBezTo>
                <a:close/>
                <a:moveTo>
                  <a:pt x="224" y="290"/>
                </a:moveTo>
                <a:cubicBezTo>
                  <a:pt x="221" y="286"/>
                  <a:pt x="222" y="283"/>
                  <a:pt x="224" y="279"/>
                </a:cubicBezTo>
                <a:cubicBezTo>
                  <a:pt x="226" y="279"/>
                  <a:pt x="226" y="279"/>
                  <a:pt x="228" y="280"/>
                </a:cubicBezTo>
                <a:cubicBezTo>
                  <a:pt x="229" y="284"/>
                  <a:pt x="229" y="288"/>
                  <a:pt x="224" y="290"/>
                </a:cubicBezTo>
                <a:close/>
                <a:moveTo>
                  <a:pt x="84" y="25"/>
                </a:moveTo>
                <a:cubicBezTo>
                  <a:pt x="90" y="23"/>
                  <a:pt x="93" y="25"/>
                  <a:pt x="95" y="31"/>
                </a:cubicBezTo>
                <a:cubicBezTo>
                  <a:pt x="89" y="32"/>
                  <a:pt x="86" y="30"/>
                  <a:pt x="84" y="25"/>
                </a:cubicBezTo>
                <a:close/>
                <a:moveTo>
                  <a:pt x="1220" y="208"/>
                </a:moveTo>
                <a:cubicBezTo>
                  <a:pt x="1223" y="204"/>
                  <a:pt x="1224" y="202"/>
                  <a:pt x="1225" y="200"/>
                </a:cubicBezTo>
                <a:cubicBezTo>
                  <a:pt x="1230" y="202"/>
                  <a:pt x="1230" y="205"/>
                  <a:pt x="1228" y="209"/>
                </a:cubicBezTo>
                <a:cubicBezTo>
                  <a:pt x="1227" y="209"/>
                  <a:pt x="1225" y="209"/>
                  <a:pt x="1220" y="208"/>
                </a:cubicBezTo>
                <a:close/>
                <a:moveTo>
                  <a:pt x="952" y="0"/>
                </a:moveTo>
                <a:cubicBezTo>
                  <a:pt x="956" y="5"/>
                  <a:pt x="955" y="9"/>
                  <a:pt x="952" y="14"/>
                </a:cubicBezTo>
                <a:cubicBezTo>
                  <a:pt x="948" y="9"/>
                  <a:pt x="947" y="5"/>
                  <a:pt x="952" y="0"/>
                </a:cubicBezTo>
                <a:close/>
                <a:moveTo>
                  <a:pt x="0" y="207"/>
                </a:moveTo>
                <a:cubicBezTo>
                  <a:pt x="1" y="206"/>
                  <a:pt x="1" y="205"/>
                  <a:pt x="2" y="204"/>
                </a:cubicBezTo>
                <a:cubicBezTo>
                  <a:pt x="6" y="203"/>
                  <a:pt x="9" y="202"/>
                  <a:pt x="10" y="207"/>
                </a:cubicBezTo>
                <a:cubicBezTo>
                  <a:pt x="9" y="210"/>
                  <a:pt x="8" y="210"/>
                  <a:pt x="0" y="207"/>
                </a:cubicBezTo>
                <a:close/>
                <a:moveTo>
                  <a:pt x="1180" y="66"/>
                </a:moveTo>
                <a:cubicBezTo>
                  <a:pt x="1180" y="60"/>
                  <a:pt x="1180" y="56"/>
                  <a:pt x="1185" y="53"/>
                </a:cubicBezTo>
                <a:cubicBezTo>
                  <a:pt x="1187" y="58"/>
                  <a:pt x="1187" y="58"/>
                  <a:pt x="1180" y="66"/>
                </a:cubicBezTo>
                <a:close/>
                <a:moveTo>
                  <a:pt x="683" y="263"/>
                </a:moveTo>
                <a:cubicBezTo>
                  <a:pt x="684" y="263"/>
                  <a:pt x="686" y="262"/>
                  <a:pt x="687" y="262"/>
                </a:cubicBezTo>
                <a:cubicBezTo>
                  <a:pt x="690" y="266"/>
                  <a:pt x="690" y="270"/>
                  <a:pt x="687" y="274"/>
                </a:cubicBezTo>
                <a:cubicBezTo>
                  <a:pt x="681" y="272"/>
                  <a:pt x="681" y="268"/>
                  <a:pt x="683" y="263"/>
                </a:cubicBezTo>
                <a:close/>
                <a:moveTo>
                  <a:pt x="1323" y="118"/>
                </a:moveTo>
                <a:cubicBezTo>
                  <a:pt x="1322" y="117"/>
                  <a:pt x="1321" y="115"/>
                  <a:pt x="1319" y="115"/>
                </a:cubicBezTo>
                <a:cubicBezTo>
                  <a:pt x="1321" y="109"/>
                  <a:pt x="1324" y="108"/>
                  <a:pt x="1329" y="108"/>
                </a:cubicBezTo>
                <a:cubicBezTo>
                  <a:pt x="1330" y="113"/>
                  <a:pt x="1328" y="116"/>
                  <a:pt x="1323" y="118"/>
                </a:cubicBezTo>
                <a:close/>
                <a:moveTo>
                  <a:pt x="385" y="290"/>
                </a:moveTo>
                <a:cubicBezTo>
                  <a:pt x="377" y="281"/>
                  <a:pt x="377" y="281"/>
                  <a:pt x="382" y="275"/>
                </a:cubicBezTo>
                <a:cubicBezTo>
                  <a:pt x="386" y="279"/>
                  <a:pt x="384" y="284"/>
                  <a:pt x="385" y="290"/>
                </a:cubicBezTo>
                <a:close/>
                <a:moveTo>
                  <a:pt x="42" y="258"/>
                </a:moveTo>
                <a:cubicBezTo>
                  <a:pt x="38" y="254"/>
                  <a:pt x="35" y="251"/>
                  <a:pt x="31" y="248"/>
                </a:cubicBezTo>
                <a:cubicBezTo>
                  <a:pt x="36" y="244"/>
                  <a:pt x="38" y="246"/>
                  <a:pt x="41" y="248"/>
                </a:cubicBezTo>
                <a:cubicBezTo>
                  <a:pt x="43" y="250"/>
                  <a:pt x="45" y="252"/>
                  <a:pt x="42" y="258"/>
                </a:cubicBezTo>
                <a:close/>
                <a:moveTo>
                  <a:pt x="213" y="4"/>
                </a:moveTo>
                <a:cubicBezTo>
                  <a:pt x="218" y="12"/>
                  <a:pt x="220" y="17"/>
                  <a:pt x="220" y="24"/>
                </a:cubicBezTo>
                <a:cubicBezTo>
                  <a:pt x="214" y="21"/>
                  <a:pt x="212" y="17"/>
                  <a:pt x="211" y="12"/>
                </a:cubicBezTo>
                <a:cubicBezTo>
                  <a:pt x="211" y="11"/>
                  <a:pt x="212" y="9"/>
                  <a:pt x="213" y="4"/>
                </a:cubicBezTo>
                <a:close/>
                <a:moveTo>
                  <a:pt x="349" y="31"/>
                </a:moveTo>
                <a:cubicBezTo>
                  <a:pt x="348" y="22"/>
                  <a:pt x="349" y="16"/>
                  <a:pt x="352" y="11"/>
                </a:cubicBezTo>
                <a:cubicBezTo>
                  <a:pt x="353" y="11"/>
                  <a:pt x="354" y="11"/>
                  <a:pt x="356" y="12"/>
                </a:cubicBezTo>
                <a:cubicBezTo>
                  <a:pt x="356" y="18"/>
                  <a:pt x="355" y="24"/>
                  <a:pt x="349" y="31"/>
                </a:cubicBezTo>
                <a:close/>
                <a:moveTo>
                  <a:pt x="459" y="273"/>
                </a:moveTo>
                <a:cubicBezTo>
                  <a:pt x="460" y="279"/>
                  <a:pt x="460" y="285"/>
                  <a:pt x="458" y="290"/>
                </a:cubicBezTo>
                <a:cubicBezTo>
                  <a:pt x="450" y="284"/>
                  <a:pt x="450" y="280"/>
                  <a:pt x="459" y="273"/>
                </a:cubicBezTo>
                <a:close/>
                <a:moveTo>
                  <a:pt x="59" y="264"/>
                </a:moveTo>
                <a:cubicBezTo>
                  <a:pt x="62" y="274"/>
                  <a:pt x="57" y="278"/>
                  <a:pt x="53" y="284"/>
                </a:cubicBezTo>
                <a:cubicBezTo>
                  <a:pt x="50" y="276"/>
                  <a:pt x="50" y="276"/>
                  <a:pt x="59" y="264"/>
                </a:cubicBezTo>
                <a:close/>
                <a:moveTo>
                  <a:pt x="651" y="267"/>
                </a:moveTo>
                <a:cubicBezTo>
                  <a:pt x="658" y="263"/>
                  <a:pt x="665" y="262"/>
                  <a:pt x="671" y="263"/>
                </a:cubicBezTo>
                <a:cubicBezTo>
                  <a:pt x="673" y="265"/>
                  <a:pt x="674" y="267"/>
                  <a:pt x="672" y="268"/>
                </a:cubicBezTo>
                <a:cubicBezTo>
                  <a:pt x="665" y="271"/>
                  <a:pt x="658" y="270"/>
                  <a:pt x="651" y="267"/>
                </a:cubicBezTo>
                <a:close/>
                <a:moveTo>
                  <a:pt x="20" y="210"/>
                </a:moveTo>
                <a:cubicBezTo>
                  <a:pt x="23" y="218"/>
                  <a:pt x="25" y="226"/>
                  <a:pt x="27" y="233"/>
                </a:cubicBezTo>
                <a:cubicBezTo>
                  <a:pt x="24" y="236"/>
                  <a:pt x="22" y="235"/>
                  <a:pt x="21" y="233"/>
                </a:cubicBezTo>
                <a:cubicBezTo>
                  <a:pt x="15" y="227"/>
                  <a:pt x="14" y="220"/>
                  <a:pt x="16" y="213"/>
                </a:cubicBezTo>
                <a:cubicBezTo>
                  <a:pt x="16" y="212"/>
                  <a:pt x="18" y="212"/>
                  <a:pt x="20" y="210"/>
                </a:cubicBezTo>
                <a:close/>
                <a:moveTo>
                  <a:pt x="1238" y="80"/>
                </a:moveTo>
                <a:cubicBezTo>
                  <a:pt x="1235" y="80"/>
                  <a:pt x="1234" y="82"/>
                  <a:pt x="1232" y="81"/>
                </a:cubicBezTo>
                <a:cubicBezTo>
                  <a:pt x="1220" y="79"/>
                  <a:pt x="1209" y="76"/>
                  <a:pt x="1198" y="71"/>
                </a:cubicBezTo>
                <a:cubicBezTo>
                  <a:pt x="1199" y="67"/>
                  <a:pt x="1201" y="67"/>
                  <a:pt x="1203" y="67"/>
                </a:cubicBezTo>
                <a:cubicBezTo>
                  <a:pt x="1213" y="70"/>
                  <a:pt x="1224" y="73"/>
                  <a:pt x="1235" y="76"/>
                </a:cubicBezTo>
                <a:cubicBezTo>
                  <a:pt x="1236" y="76"/>
                  <a:pt x="1236" y="78"/>
                  <a:pt x="1238" y="80"/>
                </a:cubicBezTo>
                <a:close/>
                <a:moveTo>
                  <a:pt x="401" y="278"/>
                </a:moveTo>
                <a:cubicBezTo>
                  <a:pt x="402" y="276"/>
                  <a:pt x="402" y="275"/>
                  <a:pt x="403" y="274"/>
                </a:cubicBezTo>
                <a:cubicBezTo>
                  <a:pt x="407" y="275"/>
                  <a:pt x="411" y="275"/>
                  <a:pt x="416" y="276"/>
                </a:cubicBezTo>
                <a:cubicBezTo>
                  <a:pt x="423" y="274"/>
                  <a:pt x="431" y="270"/>
                  <a:pt x="440" y="275"/>
                </a:cubicBezTo>
                <a:cubicBezTo>
                  <a:pt x="440" y="275"/>
                  <a:pt x="441" y="276"/>
                  <a:pt x="441" y="277"/>
                </a:cubicBezTo>
                <a:cubicBezTo>
                  <a:pt x="440" y="278"/>
                  <a:pt x="439" y="279"/>
                  <a:pt x="438" y="279"/>
                </a:cubicBezTo>
                <a:cubicBezTo>
                  <a:pt x="432" y="280"/>
                  <a:pt x="426" y="281"/>
                  <a:pt x="420" y="282"/>
                </a:cubicBezTo>
                <a:cubicBezTo>
                  <a:pt x="413" y="283"/>
                  <a:pt x="407" y="283"/>
                  <a:pt x="401" y="278"/>
                </a:cubicBezTo>
                <a:close/>
                <a:moveTo>
                  <a:pt x="1329" y="126"/>
                </a:moveTo>
                <a:cubicBezTo>
                  <a:pt x="1335" y="130"/>
                  <a:pt x="1340" y="135"/>
                  <a:pt x="1343" y="142"/>
                </a:cubicBezTo>
                <a:cubicBezTo>
                  <a:pt x="1347" y="152"/>
                  <a:pt x="1342" y="164"/>
                  <a:pt x="1332" y="169"/>
                </a:cubicBezTo>
                <a:cubicBezTo>
                  <a:pt x="1330" y="169"/>
                  <a:pt x="1327" y="169"/>
                  <a:pt x="1324" y="169"/>
                </a:cubicBezTo>
                <a:cubicBezTo>
                  <a:pt x="1336" y="155"/>
                  <a:pt x="1336" y="155"/>
                  <a:pt x="1336" y="144"/>
                </a:cubicBezTo>
                <a:cubicBezTo>
                  <a:pt x="1333" y="139"/>
                  <a:pt x="1329" y="134"/>
                  <a:pt x="1326" y="128"/>
                </a:cubicBezTo>
                <a:cubicBezTo>
                  <a:pt x="1327" y="128"/>
                  <a:pt x="1328" y="127"/>
                  <a:pt x="1329" y="126"/>
                </a:cubicBezTo>
                <a:close/>
                <a:moveTo>
                  <a:pt x="1311" y="110"/>
                </a:moveTo>
                <a:cubicBezTo>
                  <a:pt x="1309" y="109"/>
                  <a:pt x="1306" y="107"/>
                  <a:pt x="1303" y="105"/>
                </a:cubicBezTo>
                <a:cubicBezTo>
                  <a:pt x="1296" y="105"/>
                  <a:pt x="1288" y="109"/>
                  <a:pt x="1282" y="106"/>
                </a:cubicBezTo>
                <a:cubicBezTo>
                  <a:pt x="1274" y="99"/>
                  <a:pt x="1266" y="94"/>
                  <a:pt x="1259" y="89"/>
                </a:cubicBezTo>
                <a:cubicBezTo>
                  <a:pt x="1259" y="86"/>
                  <a:pt x="1261" y="86"/>
                  <a:pt x="1263" y="86"/>
                </a:cubicBezTo>
                <a:cubicBezTo>
                  <a:pt x="1266" y="87"/>
                  <a:pt x="1270" y="87"/>
                  <a:pt x="1275" y="89"/>
                </a:cubicBezTo>
                <a:cubicBezTo>
                  <a:pt x="1277" y="91"/>
                  <a:pt x="1280" y="95"/>
                  <a:pt x="1281" y="97"/>
                </a:cubicBezTo>
                <a:cubicBezTo>
                  <a:pt x="1292" y="103"/>
                  <a:pt x="1301" y="95"/>
                  <a:pt x="1310" y="101"/>
                </a:cubicBezTo>
                <a:cubicBezTo>
                  <a:pt x="1312" y="103"/>
                  <a:pt x="1314" y="106"/>
                  <a:pt x="1311" y="110"/>
                </a:cubicBezTo>
                <a:close/>
                <a:moveTo>
                  <a:pt x="1288" y="189"/>
                </a:moveTo>
                <a:cubicBezTo>
                  <a:pt x="1284" y="189"/>
                  <a:pt x="1280" y="189"/>
                  <a:pt x="1277" y="189"/>
                </a:cubicBezTo>
                <a:cubicBezTo>
                  <a:pt x="1270" y="193"/>
                  <a:pt x="1268" y="201"/>
                  <a:pt x="1257" y="202"/>
                </a:cubicBezTo>
                <a:cubicBezTo>
                  <a:pt x="1257" y="202"/>
                  <a:pt x="1254" y="201"/>
                  <a:pt x="1251" y="200"/>
                </a:cubicBezTo>
                <a:cubicBezTo>
                  <a:pt x="1250" y="197"/>
                  <a:pt x="1250" y="196"/>
                  <a:pt x="1250" y="193"/>
                </a:cubicBezTo>
                <a:cubicBezTo>
                  <a:pt x="1254" y="193"/>
                  <a:pt x="1256" y="194"/>
                  <a:pt x="1260" y="195"/>
                </a:cubicBezTo>
                <a:cubicBezTo>
                  <a:pt x="1264" y="191"/>
                  <a:pt x="1269" y="187"/>
                  <a:pt x="1273" y="183"/>
                </a:cubicBezTo>
                <a:cubicBezTo>
                  <a:pt x="1277" y="182"/>
                  <a:pt x="1281" y="182"/>
                  <a:pt x="1285" y="181"/>
                </a:cubicBezTo>
                <a:cubicBezTo>
                  <a:pt x="1287" y="179"/>
                  <a:pt x="1290" y="177"/>
                  <a:pt x="1292" y="175"/>
                </a:cubicBezTo>
                <a:cubicBezTo>
                  <a:pt x="1302" y="176"/>
                  <a:pt x="1302" y="176"/>
                  <a:pt x="1308" y="181"/>
                </a:cubicBezTo>
                <a:cubicBezTo>
                  <a:pt x="1305" y="185"/>
                  <a:pt x="1300" y="181"/>
                  <a:pt x="1297" y="183"/>
                </a:cubicBezTo>
                <a:cubicBezTo>
                  <a:pt x="1294" y="185"/>
                  <a:pt x="1291" y="187"/>
                  <a:pt x="1288" y="189"/>
                </a:cubicBezTo>
                <a:close/>
                <a:moveTo>
                  <a:pt x="204" y="28"/>
                </a:moveTo>
                <a:cubicBezTo>
                  <a:pt x="203" y="31"/>
                  <a:pt x="200" y="31"/>
                  <a:pt x="198" y="31"/>
                </a:cubicBezTo>
                <a:cubicBezTo>
                  <a:pt x="178" y="28"/>
                  <a:pt x="159" y="31"/>
                  <a:pt x="139" y="31"/>
                </a:cubicBezTo>
                <a:cubicBezTo>
                  <a:pt x="133" y="31"/>
                  <a:pt x="128" y="31"/>
                  <a:pt x="123" y="29"/>
                </a:cubicBezTo>
                <a:cubicBezTo>
                  <a:pt x="123" y="27"/>
                  <a:pt x="124" y="26"/>
                  <a:pt x="124" y="26"/>
                </a:cubicBezTo>
                <a:cubicBezTo>
                  <a:pt x="148" y="25"/>
                  <a:pt x="171" y="24"/>
                  <a:pt x="194" y="24"/>
                </a:cubicBezTo>
                <a:cubicBezTo>
                  <a:pt x="198" y="24"/>
                  <a:pt x="202" y="23"/>
                  <a:pt x="204" y="28"/>
                </a:cubicBezTo>
                <a:close/>
                <a:moveTo>
                  <a:pt x="338" y="24"/>
                </a:moveTo>
                <a:cubicBezTo>
                  <a:pt x="337" y="24"/>
                  <a:pt x="335" y="26"/>
                  <a:pt x="333" y="26"/>
                </a:cubicBezTo>
                <a:cubicBezTo>
                  <a:pt x="327" y="26"/>
                  <a:pt x="320" y="28"/>
                  <a:pt x="314" y="27"/>
                </a:cubicBezTo>
                <a:cubicBezTo>
                  <a:pt x="303" y="25"/>
                  <a:pt x="293" y="26"/>
                  <a:pt x="283" y="32"/>
                </a:cubicBezTo>
                <a:cubicBezTo>
                  <a:pt x="279" y="31"/>
                  <a:pt x="276" y="31"/>
                  <a:pt x="272" y="30"/>
                </a:cubicBezTo>
                <a:cubicBezTo>
                  <a:pt x="269" y="30"/>
                  <a:pt x="266" y="28"/>
                  <a:pt x="262" y="27"/>
                </a:cubicBezTo>
                <a:cubicBezTo>
                  <a:pt x="254" y="28"/>
                  <a:pt x="246" y="32"/>
                  <a:pt x="238" y="27"/>
                </a:cubicBezTo>
                <a:cubicBezTo>
                  <a:pt x="239" y="26"/>
                  <a:pt x="240" y="24"/>
                  <a:pt x="241" y="24"/>
                </a:cubicBezTo>
                <a:cubicBezTo>
                  <a:pt x="248" y="23"/>
                  <a:pt x="255" y="22"/>
                  <a:pt x="263" y="21"/>
                </a:cubicBezTo>
                <a:cubicBezTo>
                  <a:pt x="268" y="23"/>
                  <a:pt x="275" y="24"/>
                  <a:pt x="281" y="26"/>
                </a:cubicBezTo>
                <a:cubicBezTo>
                  <a:pt x="285" y="25"/>
                  <a:pt x="289" y="23"/>
                  <a:pt x="293" y="22"/>
                </a:cubicBezTo>
                <a:cubicBezTo>
                  <a:pt x="296" y="21"/>
                  <a:pt x="300" y="20"/>
                  <a:pt x="304" y="20"/>
                </a:cubicBezTo>
                <a:cubicBezTo>
                  <a:pt x="315" y="20"/>
                  <a:pt x="327" y="21"/>
                  <a:pt x="338" y="22"/>
                </a:cubicBezTo>
                <a:cubicBezTo>
                  <a:pt x="338" y="22"/>
                  <a:pt x="338" y="23"/>
                  <a:pt x="338" y="24"/>
                </a:cubicBezTo>
                <a:close/>
                <a:moveTo>
                  <a:pt x="1211" y="197"/>
                </a:moveTo>
                <a:cubicBezTo>
                  <a:pt x="1211" y="199"/>
                  <a:pt x="1212" y="201"/>
                  <a:pt x="1211" y="201"/>
                </a:cubicBezTo>
                <a:cubicBezTo>
                  <a:pt x="1210" y="202"/>
                  <a:pt x="1209" y="204"/>
                  <a:pt x="1208" y="204"/>
                </a:cubicBezTo>
                <a:cubicBezTo>
                  <a:pt x="1177" y="214"/>
                  <a:pt x="1147" y="225"/>
                  <a:pt x="1115" y="230"/>
                </a:cubicBezTo>
                <a:cubicBezTo>
                  <a:pt x="1114" y="230"/>
                  <a:pt x="1113" y="229"/>
                  <a:pt x="1111" y="228"/>
                </a:cubicBezTo>
                <a:cubicBezTo>
                  <a:pt x="1112" y="227"/>
                  <a:pt x="1112" y="226"/>
                  <a:pt x="1113" y="225"/>
                </a:cubicBezTo>
                <a:cubicBezTo>
                  <a:pt x="1145" y="216"/>
                  <a:pt x="1178" y="207"/>
                  <a:pt x="1211" y="197"/>
                </a:cubicBezTo>
                <a:close/>
                <a:moveTo>
                  <a:pt x="332" y="287"/>
                </a:moveTo>
                <a:cubicBezTo>
                  <a:pt x="319" y="283"/>
                  <a:pt x="306" y="284"/>
                  <a:pt x="295" y="289"/>
                </a:cubicBezTo>
                <a:cubicBezTo>
                  <a:pt x="283" y="290"/>
                  <a:pt x="276" y="281"/>
                  <a:pt x="264" y="283"/>
                </a:cubicBezTo>
                <a:cubicBezTo>
                  <a:pt x="262" y="286"/>
                  <a:pt x="259" y="289"/>
                  <a:pt x="256" y="292"/>
                </a:cubicBezTo>
                <a:cubicBezTo>
                  <a:pt x="252" y="296"/>
                  <a:pt x="247" y="297"/>
                  <a:pt x="242" y="297"/>
                </a:cubicBezTo>
                <a:cubicBezTo>
                  <a:pt x="238" y="296"/>
                  <a:pt x="235" y="294"/>
                  <a:pt x="235" y="289"/>
                </a:cubicBezTo>
                <a:cubicBezTo>
                  <a:pt x="240" y="285"/>
                  <a:pt x="243" y="292"/>
                  <a:pt x="247" y="291"/>
                </a:cubicBezTo>
                <a:cubicBezTo>
                  <a:pt x="252" y="287"/>
                  <a:pt x="256" y="282"/>
                  <a:pt x="261" y="278"/>
                </a:cubicBezTo>
                <a:cubicBezTo>
                  <a:pt x="272" y="272"/>
                  <a:pt x="282" y="281"/>
                  <a:pt x="293" y="282"/>
                </a:cubicBezTo>
                <a:cubicBezTo>
                  <a:pt x="295" y="282"/>
                  <a:pt x="299" y="281"/>
                  <a:pt x="302" y="280"/>
                </a:cubicBezTo>
                <a:cubicBezTo>
                  <a:pt x="308" y="277"/>
                  <a:pt x="314" y="277"/>
                  <a:pt x="321" y="278"/>
                </a:cubicBezTo>
                <a:cubicBezTo>
                  <a:pt x="328" y="280"/>
                  <a:pt x="335" y="280"/>
                  <a:pt x="342" y="276"/>
                </a:cubicBezTo>
                <a:cubicBezTo>
                  <a:pt x="346" y="274"/>
                  <a:pt x="351" y="274"/>
                  <a:pt x="358" y="278"/>
                </a:cubicBezTo>
                <a:cubicBezTo>
                  <a:pt x="352" y="280"/>
                  <a:pt x="348" y="281"/>
                  <a:pt x="343" y="282"/>
                </a:cubicBezTo>
                <a:cubicBezTo>
                  <a:pt x="340" y="284"/>
                  <a:pt x="336" y="285"/>
                  <a:pt x="332" y="287"/>
                </a:cubicBezTo>
                <a:close/>
                <a:moveTo>
                  <a:pt x="78" y="270"/>
                </a:moveTo>
                <a:cubicBezTo>
                  <a:pt x="80" y="269"/>
                  <a:pt x="80" y="267"/>
                  <a:pt x="81" y="267"/>
                </a:cubicBezTo>
                <a:cubicBezTo>
                  <a:pt x="120" y="267"/>
                  <a:pt x="160" y="268"/>
                  <a:pt x="199" y="271"/>
                </a:cubicBezTo>
                <a:cubicBezTo>
                  <a:pt x="201" y="271"/>
                  <a:pt x="203" y="272"/>
                  <a:pt x="205" y="273"/>
                </a:cubicBezTo>
                <a:cubicBezTo>
                  <a:pt x="205" y="277"/>
                  <a:pt x="202" y="276"/>
                  <a:pt x="201" y="276"/>
                </a:cubicBezTo>
                <a:cubicBezTo>
                  <a:pt x="193" y="277"/>
                  <a:pt x="185" y="277"/>
                  <a:pt x="178" y="277"/>
                </a:cubicBezTo>
                <a:cubicBezTo>
                  <a:pt x="165" y="276"/>
                  <a:pt x="153" y="276"/>
                  <a:pt x="140" y="275"/>
                </a:cubicBezTo>
                <a:cubicBezTo>
                  <a:pt x="125" y="275"/>
                  <a:pt x="110" y="275"/>
                  <a:pt x="94" y="274"/>
                </a:cubicBezTo>
                <a:cubicBezTo>
                  <a:pt x="89" y="274"/>
                  <a:pt x="83" y="275"/>
                  <a:pt x="78" y="270"/>
                </a:cubicBezTo>
                <a:close/>
                <a:moveTo>
                  <a:pt x="623" y="266"/>
                </a:moveTo>
                <a:cubicBezTo>
                  <a:pt x="621" y="268"/>
                  <a:pt x="619" y="270"/>
                  <a:pt x="618" y="270"/>
                </a:cubicBezTo>
                <a:cubicBezTo>
                  <a:pt x="609" y="271"/>
                  <a:pt x="601" y="272"/>
                  <a:pt x="592" y="273"/>
                </a:cubicBezTo>
                <a:cubicBezTo>
                  <a:pt x="559" y="274"/>
                  <a:pt x="526" y="276"/>
                  <a:pt x="493" y="278"/>
                </a:cubicBezTo>
                <a:cubicBezTo>
                  <a:pt x="490" y="278"/>
                  <a:pt x="487" y="278"/>
                  <a:pt x="484" y="278"/>
                </a:cubicBezTo>
                <a:cubicBezTo>
                  <a:pt x="483" y="278"/>
                  <a:pt x="482" y="276"/>
                  <a:pt x="481" y="276"/>
                </a:cubicBezTo>
                <a:cubicBezTo>
                  <a:pt x="482" y="274"/>
                  <a:pt x="482" y="273"/>
                  <a:pt x="483" y="273"/>
                </a:cubicBezTo>
                <a:cubicBezTo>
                  <a:pt x="528" y="268"/>
                  <a:pt x="573" y="267"/>
                  <a:pt x="618" y="264"/>
                </a:cubicBezTo>
                <a:cubicBezTo>
                  <a:pt x="619" y="264"/>
                  <a:pt x="620" y="265"/>
                  <a:pt x="623" y="266"/>
                </a:cubicBezTo>
                <a:close/>
                <a:moveTo>
                  <a:pt x="17" y="193"/>
                </a:moveTo>
                <a:cubicBezTo>
                  <a:pt x="15" y="194"/>
                  <a:pt x="14" y="194"/>
                  <a:pt x="12" y="194"/>
                </a:cubicBezTo>
                <a:cubicBezTo>
                  <a:pt x="9" y="190"/>
                  <a:pt x="7" y="184"/>
                  <a:pt x="7" y="179"/>
                </a:cubicBezTo>
                <a:cubicBezTo>
                  <a:pt x="7" y="169"/>
                  <a:pt x="7" y="160"/>
                  <a:pt x="8" y="150"/>
                </a:cubicBezTo>
                <a:cubicBezTo>
                  <a:pt x="12" y="130"/>
                  <a:pt x="17" y="111"/>
                  <a:pt x="22" y="91"/>
                </a:cubicBezTo>
                <a:cubicBezTo>
                  <a:pt x="24" y="83"/>
                  <a:pt x="28" y="75"/>
                  <a:pt x="31" y="67"/>
                </a:cubicBezTo>
                <a:cubicBezTo>
                  <a:pt x="34" y="62"/>
                  <a:pt x="37" y="57"/>
                  <a:pt x="43" y="55"/>
                </a:cubicBezTo>
                <a:cubicBezTo>
                  <a:pt x="46" y="58"/>
                  <a:pt x="45" y="60"/>
                  <a:pt x="44" y="61"/>
                </a:cubicBezTo>
                <a:cubicBezTo>
                  <a:pt x="35" y="73"/>
                  <a:pt x="31" y="86"/>
                  <a:pt x="28" y="100"/>
                </a:cubicBezTo>
                <a:cubicBezTo>
                  <a:pt x="25" y="115"/>
                  <a:pt x="21" y="130"/>
                  <a:pt x="18" y="145"/>
                </a:cubicBezTo>
                <a:cubicBezTo>
                  <a:pt x="14" y="159"/>
                  <a:pt x="12" y="174"/>
                  <a:pt x="17" y="188"/>
                </a:cubicBezTo>
                <a:cubicBezTo>
                  <a:pt x="17" y="189"/>
                  <a:pt x="17" y="191"/>
                  <a:pt x="17" y="193"/>
                </a:cubicBezTo>
                <a:close/>
                <a:moveTo>
                  <a:pt x="1012" y="11"/>
                </a:moveTo>
                <a:cubicBezTo>
                  <a:pt x="1017" y="14"/>
                  <a:pt x="1020" y="16"/>
                  <a:pt x="1024" y="18"/>
                </a:cubicBezTo>
                <a:cubicBezTo>
                  <a:pt x="1032" y="18"/>
                  <a:pt x="1041" y="18"/>
                  <a:pt x="1049" y="18"/>
                </a:cubicBezTo>
                <a:cubicBezTo>
                  <a:pt x="1055" y="22"/>
                  <a:pt x="1061" y="25"/>
                  <a:pt x="1066" y="28"/>
                </a:cubicBezTo>
                <a:cubicBezTo>
                  <a:pt x="1072" y="28"/>
                  <a:pt x="1077" y="28"/>
                  <a:pt x="1082" y="27"/>
                </a:cubicBezTo>
                <a:cubicBezTo>
                  <a:pt x="1088" y="30"/>
                  <a:pt x="1094" y="34"/>
                  <a:pt x="1101" y="35"/>
                </a:cubicBezTo>
                <a:cubicBezTo>
                  <a:pt x="1107" y="37"/>
                  <a:pt x="1114" y="36"/>
                  <a:pt x="1121" y="36"/>
                </a:cubicBezTo>
                <a:cubicBezTo>
                  <a:pt x="1128" y="42"/>
                  <a:pt x="1135" y="47"/>
                  <a:pt x="1143" y="53"/>
                </a:cubicBezTo>
                <a:cubicBezTo>
                  <a:pt x="1146" y="52"/>
                  <a:pt x="1150" y="51"/>
                  <a:pt x="1154" y="49"/>
                </a:cubicBezTo>
                <a:cubicBezTo>
                  <a:pt x="1158" y="50"/>
                  <a:pt x="1162" y="51"/>
                  <a:pt x="1165" y="56"/>
                </a:cubicBezTo>
                <a:cubicBezTo>
                  <a:pt x="1164" y="56"/>
                  <a:pt x="1164" y="58"/>
                  <a:pt x="1163" y="58"/>
                </a:cubicBezTo>
                <a:cubicBezTo>
                  <a:pt x="1156" y="56"/>
                  <a:pt x="1150" y="58"/>
                  <a:pt x="1145" y="61"/>
                </a:cubicBezTo>
                <a:cubicBezTo>
                  <a:pt x="1133" y="58"/>
                  <a:pt x="1128" y="47"/>
                  <a:pt x="1117" y="42"/>
                </a:cubicBezTo>
                <a:cubicBezTo>
                  <a:pt x="1105" y="44"/>
                  <a:pt x="1092" y="43"/>
                  <a:pt x="1081" y="34"/>
                </a:cubicBezTo>
                <a:cubicBezTo>
                  <a:pt x="1067" y="38"/>
                  <a:pt x="1056" y="33"/>
                  <a:pt x="1047" y="24"/>
                </a:cubicBezTo>
                <a:cubicBezTo>
                  <a:pt x="1034" y="26"/>
                  <a:pt x="1021" y="27"/>
                  <a:pt x="1011" y="18"/>
                </a:cubicBezTo>
                <a:cubicBezTo>
                  <a:pt x="999" y="16"/>
                  <a:pt x="986" y="17"/>
                  <a:pt x="977" y="7"/>
                </a:cubicBezTo>
                <a:cubicBezTo>
                  <a:pt x="982" y="8"/>
                  <a:pt x="988" y="9"/>
                  <a:pt x="994" y="9"/>
                </a:cubicBezTo>
                <a:cubicBezTo>
                  <a:pt x="1000" y="10"/>
                  <a:pt x="1006" y="10"/>
                  <a:pt x="1012" y="11"/>
                </a:cubicBezTo>
                <a:close/>
                <a:moveTo>
                  <a:pt x="1075" y="236"/>
                </a:moveTo>
                <a:cubicBezTo>
                  <a:pt x="1074" y="237"/>
                  <a:pt x="1073" y="240"/>
                  <a:pt x="1071" y="241"/>
                </a:cubicBezTo>
                <a:cubicBezTo>
                  <a:pt x="1037" y="250"/>
                  <a:pt x="1003" y="263"/>
                  <a:pt x="967" y="262"/>
                </a:cubicBezTo>
                <a:cubicBezTo>
                  <a:pt x="955" y="262"/>
                  <a:pt x="942" y="262"/>
                  <a:pt x="929" y="262"/>
                </a:cubicBezTo>
                <a:cubicBezTo>
                  <a:pt x="889" y="263"/>
                  <a:pt x="848" y="263"/>
                  <a:pt x="808" y="265"/>
                </a:cubicBezTo>
                <a:cubicBezTo>
                  <a:pt x="776" y="265"/>
                  <a:pt x="744" y="267"/>
                  <a:pt x="712" y="268"/>
                </a:cubicBezTo>
                <a:cubicBezTo>
                  <a:pt x="708" y="268"/>
                  <a:pt x="704" y="267"/>
                  <a:pt x="701" y="267"/>
                </a:cubicBezTo>
                <a:cubicBezTo>
                  <a:pt x="699" y="263"/>
                  <a:pt x="702" y="262"/>
                  <a:pt x="704" y="261"/>
                </a:cubicBezTo>
                <a:cubicBezTo>
                  <a:pt x="712" y="261"/>
                  <a:pt x="719" y="260"/>
                  <a:pt x="727" y="260"/>
                </a:cubicBezTo>
                <a:cubicBezTo>
                  <a:pt x="768" y="259"/>
                  <a:pt x="809" y="259"/>
                  <a:pt x="850" y="258"/>
                </a:cubicBezTo>
                <a:cubicBezTo>
                  <a:pt x="874" y="257"/>
                  <a:pt x="897" y="256"/>
                  <a:pt x="921" y="255"/>
                </a:cubicBezTo>
                <a:cubicBezTo>
                  <a:pt x="931" y="255"/>
                  <a:pt x="941" y="254"/>
                  <a:pt x="952" y="255"/>
                </a:cubicBezTo>
                <a:cubicBezTo>
                  <a:pt x="982" y="257"/>
                  <a:pt x="1011" y="252"/>
                  <a:pt x="1040" y="243"/>
                </a:cubicBezTo>
                <a:cubicBezTo>
                  <a:pt x="1051" y="240"/>
                  <a:pt x="1062" y="237"/>
                  <a:pt x="1073" y="234"/>
                </a:cubicBezTo>
                <a:cubicBezTo>
                  <a:pt x="1074" y="234"/>
                  <a:pt x="1075" y="235"/>
                  <a:pt x="1075" y="236"/>
                </a:cubicBezTo>
                <a:close/>
                <a:moveTo>
                  <a:pt x="368" y="21"/>
                </a:moveTo>
                <a:cubicBezTo>
                  <a:pt x="375" y="21"/>
                  <a:pt x="380" y="20"/>
                  <a:pt x="386" y="20"/>
                </a:cubicBezTo>
                <a:cubicBezTo>
                  <a:pt x="409" y="20"/>
                  <a:pt x="433" y="20"/>
                  <a:pt x="457" y="20"/>
                </a:cubicBezTo>
                <a:cubicBezTo>
                  <a:pt x="481" y="19"/>
                  <a:pt x="506" y="18"/>
                  <a:pt x="530" y="17"/>
                </a:cubicBezTo>
                <a:cubicBezTo>
                  <a:pt x="559" y="17"/>
                  <a:pt x="589" y="16"/>
                  <a:pt x="618" y="18"/>
                </a:cubicBezTo>
                <a:cubicBezTo>
                  <a:pt x="677" y="23"/>
                  <a:pt x="735" y="20"/>
                  <a:pt x="794" y="18"/>
                </a:cubicBezTo>
                <a:cubicBezTo>
                  <a:pt x="802" y="17"/>
                  <a:pt x="810" y="17"/>
                  <a:pt x="818" y="17"/>
                </a:cubicBezTo>
                <a:cubicBezTo>
                  <a:pt x="846" y="16"/>
                  <a:pt x="873" y="14"/>
                  <a:pt x="900" y="13"/>
                </a:cubicBezTo>
                <a:cubicBezTo>
                  <a:pt x="907" y="12"/>
                  <a:pt x="913" y="11"/>
                  <a:pt x="920" y="10"/>
                </a:cubicBezTo>
                <a:cubicBezTo>
                  <a:pt x="923" y="9"/>
                  <a:pt x="927" y="9"/>
                  <a:pt x="931" y="8"/>
                </a:cubicBezTo>
                <a:cubicBezTo>
                  <a:pt x="932" y="13"/>
                  <a:pt x="930" y="14"/>
                  <a:pt x="928" y="14"/>
                </a:cubicBezTo>
                <a:cubicBezTo>
                  <a:pt x="916" y="16"/>
                  <a:pt x="905" y="19"/>
                  <a:pt x="893" y="20"/>
                </a:cubicBezTo>
                <a:cubicBezTo>
                  <a:pt x="860" y="22"/>
                  <a:pt x="827" y="22"/>
                  <a:pt x="795" y="24"/>
                </a:cubicBezTo>
                <a:cubicBezTo>
                  <a:pt x="756" y="27"/>
                  <a:pt x="717" y="27"/>
                  <a:pt x="678" y="27"/>
                </a:cubicBezTo>
                <a:cubicBezTo>
                  <a:pt x="659" y="27"/>
                  <a:pt x="639" y="25"/>
                  <a:pt x="620" y="25"/>
                </a:cubicBezTo>
                <a:cubicBezTo>
                  <a:pt x="592" y="24"/>
                  <a:pt x="564" y="23"/>
                  <a:pt x="537" y="23"/>
                </a:cubicBezTo>
                <a:cubicBezTo>
                  <a:pt x="496" y="23"/>
                  <a:pt x="455" y="27"/>
                  <a:pt x="414" y="25"/>
                </a:cubicBezTo>
                <a:cubicBezTo>
                  <a:pt x="403" y="25"/>
                  <a:pt x="392" y="26"/>
                  <a:pt x="382" y="26"/>
                </a:cubicBezTo>
                <a:cubicBezTo>
                  <a:pt x="378" y="26"/>
                  <a:pt x="375" y="26"/>
                  <a:pt x="371" y="25"/>
                </a:cubicBezTo>
                <a:cubicBezTo>
                  <a:pt x="370" y="25"/>
                  <a:pt x="370" y="23"/>
                  <a:pt x="368" y="21"/>
                </a:cubicBezTo>
                <a:close/>
                <a:moveTo>
                  <a:pt x="993" y="113"/>
                </a:moveTo>
                <a:cubicBezTo>
                  <a:pt x="998" y="107"/>
                  <a:pt x="1003" y="102"/>
                  <a:pt x="1007" y="96"/>
                </a:cubicBezTo>
                <a:cubicBezTo>
                  <a:pt x="1010" y="92"/>
                  <a:pt x="1013" y="87"/>
                  <a:pt x="1015" y="82"/>
                </a:cubicBezTo>
                <a:cubicBezTo>
                  <a:pt x="1019" y="73"/>
                  <a:pt x="1017" y="64"/>
                  <a:pt x="1010" y="58"/>
                </a:cubicBezTo>
                <a:cubicBezTo>
                  <a:pt x="1002" y="51"/>
                  <a:pt x="993" y="45"/>
                  <a:pt x="982" y="44"/>
                </a:cubicBezTo>
                <a:cubicBezTo>
                  <a:pt x="965" y="43"/>
                  <a:pt x="948" y="42"/>
                  <a:pt x="931" y="42"/>
                </a:cubicBezTo>
                <a:cubicBezTo>
                  <a:pt x="890" y="42"/>
                  <a:pt x="850" y="42"/>
                  <a:pt x="809" y="42"/>
                </a:cubicBezTo>
                <a:cubicBezTo>
                  <a:pt x="772" y="42"/>
                  <a:pt x="735" y="42"/>
                  <a:pt x="698" y="42"/>
                </a:cubicBezTo>
                <a:cubicBezTo>
                  <a:pt x="676" y="42"/>
                  <a:pt x="655" y="42"/>
                  <a:pt x="633" y="45"/>
                </a:cubicBezTo>
                <a:cubicBezTo>
                  <a:pt x="608" y="48"/>
                  <a:pt x="583" y="48"/>
                  <a:pt x="559" y="47"/>
                </a:cubicBezTo>
                <a:cubicBezTo>
                  <a:pt x="545" y="47"/>
                  <a:pt x="531" y="46"/>
                  <a:pt x="518" y="46"/>
                </a:cubicBezTo>
                <a:cubicBezTo>
                  <a:pt x="503" y="46"/>
                  <a:pt x="488" y="47"/>
                  <a:pt x="474" y="47"/>
                </a:cubicBezTo>
                <a:cubicBezTo>
                  <a:pt x="399" y="49"/>
                  <a:pt x="325" y="51"/>
                  <a:pt x="250" y="53"/>
                </a:cubicBezTo>
                <a:cubicBezTo>
                  <a:pt x="212" y="55"/>
                  <a:pt x="173" y="51"/>
                  <a:pt x="135" y="55"/>
                </a:cubicBezTo>
                <a:cubicBezTo>
                  <a:pt x="121" y="56"/>
                  <a:pt x="108" y="55"/>
                  <a:pt x="94" y="56"/>
                </a:cubicBezTo>
                <a:cubicBezTo>
                  <a:pt x="80" y="57"/>
                  <a:pt x="70" y="64"/>
                  <a:pt x="63" y="76"/>
                </a:cubicBezTo>
                <a:cubicBezTo>
                  <a:pt x="58" y="85"/>
                  <a:pt x="54" y="95"/>
                  <a:pt x="52" y="106"/>
                </a:cubicBezTo>
                <a:cubicBezTo>
                  <a:pt x="48" y="132"/>
                  <a:pt x="45" y="158"/>
                  <a:pt x="44" y="184"/>
                </a:cubicBezTo>
                <a:cubicBezTo>
                  <a:pt x="44" y="195"/>
                  <a:pt x="46" y="205"/>
                  <a:pt x="48" y="216"/>
                </a:cubicBezTo>
                <a:cubicBezTo>
                  <a:pt x="50" y="229"/>
                  <a:pt x="58" y="237"/>
                  <a:pt x="71" y="241"/>
                </a:cubicBezTo>
                <a:cubicBezTo>
                  <a:pt x="79" y="244"/>
                  <a:pt x="87" y="246"/>
                  <a:pt x="95" y="246"/>
                </a:cubicBezTo>
                <a:cubicBezTo>
                  <a:pt x="118" y="247"/>
                  <a:pt x="140" y="249"/>
                  <a:pt x="163" y="250"/>
                </a:cubicBezTo>
                <a:cubicBezTo>
                  <a:pt x="180" y="251"/>
                  <a:pt x="197" y="251"/>
                  <a:pt x="215" y="252"/>
                </a:cubicBezTo>
                <a:cubicBezTo>
                  <a:pt x="246" y="255"/>
                  <a:pt x="278" y="256"/>
                  <a:pt x="310" y="255"/>
                </a:cubicBezTo>
                <a:cubicBezTo>
                  <a:pt x="348" y="254"/>
                  <a:pt x="386" y="254"/>
                  <a:pt x="424" y="253"/>
                </a:cubicBezTo>
                <a:cubicBezTo>
                  <a:pt x="452" y="252"/>
                  <a:pt x="480" y="253"/>
                  <a:pt x="508" y="249"/>
                </a:cubicBezTo>
                <a:cubicBezTo>
                  <a:pt x="524" y="248"/>
                  <a:pt x="541" y="247"/>
                  <a:pt x="558" y="246"/>
                </a:cubicBezTo>
                <a:cubicBezTo>
                  <a:pt x="586" y="244"/>
                  <a:pt x="615" y="243"/>
                  <a:pt x="644" y="242"/>
                </a:cubicBezTo>
                <a:cubicBezTo>
                  <a:pt x="648" y="242"/>
                  <a:pt x="651" y="242"/>
                  <a:pt x="655" y="241"/>
                </a:cubicBezTo>
                <a:cubicBezTo>
                  <a:pt x="693" y="239"/>
                  <a:pt x="732" y="236"/>
                  <a:pt x="770" y="234"/>
                </a:cubicBezTo>
                <a:cubicBezTo>
                  <a:pt x="779" y="234"/>
                  <a:pt x="787" y="235"/>
                  <a:pt x="796" y="235"/>
                </a:cubicBezTo>
                <a:cubicBezTo>
                  <a:pt x="818" y="235"/>
                  <a:pt x="839" y="236"/>
                  <a:pt x="861" y="236"/>
                </a:cubicBezTo>
                <a:cubicBezTo>
                  <a:pt x="873" y="236"/>
                  <a:pt x="884" y="235"/>
                  <a:pt x="896" y="236"/>
                </a:cubicBezTo>
                <a:cubicBezTo>
                  <a:pt x="920" y="236"/>
                  <a:pt x="945" y="238"/>
                  <a:pt x="969" y="233"/>
                </a:cubicBezTo>
                <a:cubicBezTo>
                  <a:pt x="971" y="232"/>
                  <a:pt x="974" y="231"/>
                  <a:pt x="977" y="229"/>
                </a:cubicBezTo>
                <a:cubicBezTo>
                  <a:pt x="980" y="228"/>
                  <a:pt x="983" y="226"/>
                  <a:pt x="987" y="224"/>
                </a:cubicBezTo>
                <a:cubicBezTo>
                  <a:pt x="988" y="220"/>
                  <a:pt x="989" y="215"/>
                  <a:pt x="990" y="211"/>
                </a:cubicBezTo>
                <a:cubicBezTo>
                  <a:pt x="991" y="204"/>
                  <a:pt x="994" y="198"/>
                  <a:pt x="999" y="193"/>
                </a:cubicBezTo>
                <a:cubicBezTo>
                  <a:pt x="1001" y="191"/>
                  <a:pt x="1004" y="187"/>
                  <a:pt x="1007" y="184"/>
                </a:cubicBezTo>
                <a:cubicBezTo>
                  <a:pt x="1011" y="180"/>
                  <a:pt x="1013" y="175"/>
                  <a:pt x="1012" y="169"/>
                </a:cubicBezTo>
                <a:cubicBezTo>
                  <a:pt x="1009" y="160"/>
                  <a:pt x="1005" y="151"/>
                  <a:pt x="998" y="144"/>
                </a:cubicBezTo>
                <a:cubicBezTo>
                  <a:pt x="992" y="138"/>
                  <a:pt x="990" y="130"/>
                  <a:pt x="992" y="122"/>
                </a:cubicBezTo>
                <a:cubicBezTo>
                  <a:pt x="992" y="119"/>
                  <a:pt x="993" y="117"/>
                  <a:pt x="993" y="113"/>
                </a:cubicBezTo>
                <a:close/>
                <a:moveTo>
                  <a:pt x="1023" y="63"/>
                </a:moveTo>
                <a:cubicBezTo>
                  <a:pt x="1025" y="79"/>
                  <a:pt x="1025" y="81"/>
                  <a:pt x="1017" y="94"/>
                </a:cubicBezTo>
                <a:cubicBezTo>
                  <a:pt x="1013" y="99"/>
                  <a:pt x="1009" y="104"/>
                  <a:pt x="1005" y="110"/>
                </a:cubicBezTo>
                <a:cubicBezTo>
                  <a:pt x="1001" y="116"/>
                  <a:pt x="998" y="123"/>
                  <a:pt x="1000" y="132"/>
                </a:cubicBezTo>
                <a:cubicBezTo>
                  <a:pt x="1003" y="137"/>
                  <a:pt x="1006" y="142"/>
                  <a:pt x="1010" y="147"/>
                </a:cubicBezTo>
                <a:cubicBezTo>
                  <a:pt x="1015" y="153"/>
                  <a:pt x="1015" y="161"/>
                  <a:pt x="1022" y="165"/>
                </a:cubicBezTo>
                <a:cubicBezTo>
                  <a:pt x="1031" y="166"/>
                  <a:pt x="1041" y="163"/>
                  <a:pt x="1050" y="162"/>
                </a:cubicBezTo>
                <a:cubicBezTo>
                  <a:pt x="1060" y="161"/>
                  <a:pt x="1069" y="156"/>
                  <a:pt x="1080" y="157"/>
                </a:cubicBezTo>
                <a:cubicBezTo>
                  <a:pt x="1079" y="160"/>
                  <a:pt x="1079" y="161"/>
                  <a:pt x="1078" y="163"/>
                </a:cubicBezTo>
                <a:cubicBezTo>
                  <a:pt x="1059" y="166"/>
                  <a:pt x="1040" y="170"/>
                  <a:pt x="1024" y="173"/>
                </a:cubicBezTo>
                <a:cubicBezTo>
                  <a:pt x="1018" y="180"/>
                  <a:pt x="1015" y="187"/>
                  <a:pt x="1010" y="192"/>
                </a:cubicBezTo>
                <a:cubicBezTo>
                  <a:pt x="1001" y="201"/>
                  <a:pt x="998" y="213"/>
                  <a:pt x="997" y="226"/>
                </a:cubicBezTo>
                <a:cubicBezTo>
                  <a:pt x="1002" y="229"/>
                  <a:pt x="1006" y="228"/>
                  <a:pt x="1010" y="226"/>
                </a:cubicBezTo>
                <a:cubicBezTo>
                  <a:pt x="1017" y="224"/>
                  <a:pt x="1025" y="222"/>
                  <a:pt x="1033" y="220"/>
                </a:cubicBezTo>
                <a:cubicBezTo>
                  <a:pt x="1071" y="209"/>
                  <a:pt x="1109" y="198"/>
                  <a:pt x="1147" y="189"/>
                </a:cubicBezTo>
                <a:cubicBezTo>
                  <a:pt x="1160" y="187"/>
                  <a:pt x="1173" y="184"/>
                  <a:pt x="1186" y="182"/>
                </a:cubicBezTo>
                <a:cubicBezTo>
                  <a:pt x="1192" y="180"/>
                  <a:pt x="1198" y="179"/>
                  <a:pt x="1201" y="173"/>
                </a:cubicBezTo>
                <a:cubicBezTo>
                  <a:pt x="1202" y="159"/>
                  <a:pt x="1186" y="154"/>
                  <a:pt x="1184" y="143"/>
                </a:cubicBezTo>
                <a:cubicBezTo>
                  <a:pt x="1185" y="131"/>
                  <a:pt x="1196" y="126"/>
                  <a:pt x="1202" y="117"/>
                </a:cubicBezTo>
                <a:cubicBezTo>
                  <a:pt x="1203" y="112"/>
                  <a:pt x="1203" y="108"/>
                  <a:pt x="1199" y="102"/>
                </a:cubicBezTo>
                <a:cubicBezTo>
                  <a:pt x="1197" y="101"/>
                  <a:pt x="1194" y="100"/>
                  <a:pt x="1192" y="98"/>
                </a:cubicBezTo>
                <a:cubicBezTo>
                  <a:pt x="1186" y="90"/>
                  <a:pt x="1177" y="88"/>
                  <a:pt x="1168" y="86"/>
                </a:cubicBezTo>
                <a:cubicBezTo>
                  <a:pt x="1160" y="84"/>
                  <a:pt x="1152" y="81"/>
                  <a:pt x="1143" y="79"/>
                </a:cubicBezTo>
                <a:cubicBezTo>
                  <a:pt x="1115" y="71"/>
                  <a:pt x="1087" y="63"/>
                  <a:pt x="1058" y="56"/>
                </a:cubicBezTo>
                <a:cubicBezTo>
                  <a:pt x="1044" y="52"/>
                  <a:pt x="1030" y="50"/>
                  <a:pt x="1013" y="48"/>
                </a:cubicBezTo>
                <a:cubicBezTo>
                  <a:pt x="1017" y="54"/>
                  <a:pt x="1020" y="58"/>
                  <a:pt x="1023" y="63"/>
                </a:cubicBezTo>
                <a:close/>
                <a:moveTo>
                  <a:pt x="1275" y="135"/>
                </a:moveTo>
                <a:cubicBezTo>
                  <a:pt x="1269" y="126"/>
                  <a:pt x="1269" y="126"/>
                  <a:pt x="1254" y="119"/>
                </a:cubicBezTo>
                <a:cubicBezTo>
                  <a:pt x="1240" y="113"/>
                  <a:pt x="1233" y="111"/>
                  <a:pt x="1223" y="113"/>
                </a:cubicBezTo>
                <a:cubicBezTo>
                  <a:pt x="1234" y="124"/>
                  <a:pt x="1260" y="135"/>
                  <a:pt x="1275" y="135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1"/>
          <p:cNvSpPr>
            <a:spLocks noEditPoints="1"/>
          </p:cNvSpPr>
          <p:nvPr/>
        </p:nvSpPr>
        <p:spPr bwMode="auto">
          <a:xfrm>
            <a:off x="6062186" y="1428504"/>
            <a:ext cx="284163" cy="492125"/>
          </a:xfrm>
          <a:custGeom>
            <a:avLst/>
            <a:gdLst>
              <a:gd name="T0" fmla="*/ 36 w 67"/>
              <a:gd name="T1" fmla="*/ 1 h 116"/>
              <a:gd name="T2" fmla="*/ 54 w 67"/>
              <a:gd name="T3" fmla="*/ 0 h 116"/>
              <a:gd name="T4" fmla="*/ 63 w 67"/>
              <a:gd name="T5" fmla="*/ 14 h 116"/>
              <a:gd name="T6" fmla="*/ 52 w 67"/>
              <a:gd name="T7" fmla="*/ 33 h 116"/>
              <a:gd name="T8" fmla="*/ 47 w 67"/>
              <a:gd name="T9" fmla="*/ 43 h 116"/>
              <a:gd name="T10" fmla="*/ 48 w 67"/>
              <a:gd name="T11" fmla="*/ 48 h 116"/>
              <a:gd name="T12" fmla="*/ 53 w 67"/>
              <a:gd name="T13" fmla="*/ 52 h 116"/>
              <a:gd name="T14" fmla="*/ 64 w 67"/>
              <a:gd name="T15" fmla="*/ 82 h 116"/>
              <a:gd name="T16" fmla="*/ 23 w 67"/>
              <a:gd name="T17" fmla="*/ 114 h 116"/>
              <a:gd name="T18" fmla="*/ 4 w 67"/>
              <a:gd name="T19" fmla="*/ 104 h 116"/>
              <a:gd name="T20" fmla="*/ 4 w 67"/>
              <a:gd name="T21" fmla="*/ 88 h 116"/>
              <a:gd name="T22" fmla="*/ 19 w 67"/>
              <a:gd name="T23" fmla="*/ 86 h 116"/>
              <a:gd name="T24" fmla="*/ 25 w 67"/>
              <a:gd name="T25" fmla="*/ 90 h 116"/>
              <a:gd name="T26" fmla="*/ 43 w 67"/>
              <a:gd name="T27" fmla="*/ 88 h 116"/>
              <a:gd name="T28" fmla="*/ 43 w 67"/>
              <a:gd name="T29" fmla="*/ 69 h 116"/>
              <a:gd name="T30" fmla="*/ 32 w 67"/>
              <a:gd name="T31" fmla="*/ 62 h 116"/>
              <a:gd name="T32" fmla="*/ 25 w 67"/>
              <a:gd name="T33" fmla="*/ 40 h 116"/>
              <a:gd name="T34" fmla="*/ 32 w 67"/>
              <a:gd name="T35" fmla="*/ 24 h 116"/>
              <a:gd name="T36" fmla="*/ 15 w 67"/>
              <a:gd name="T37" fmla="*/ 24 h 116"/>
              <a:gd name="T38" fmla="*/ 9 w 67"/>
              <a:gd name="T39" fmla="*/ 24 h 116"/>
              <a:gd name="T40" fmla="*/ 3 w 67"/>
              <a:gd name="T41" fmla="*/ 16 h 116"/>
              <a:gd name="T42" fmla="*/ 16 w 67"/>
              <a:gd name="T43" fmla="*/ 2 h 116"/>
              <a:gd name="T44" fmla="*/ 27 w 67"/>
              <a:gd name="T45" fmla="*/ 1 h 116"/>
              <a:gd name="T46" fmla="*/ 36 w 67"/>
              <a:gd name="T47" fmla="*/ 1 h 116"/>
              <a:gd name="T48" fmla="*/ 50 w 67"/>
              <a:gd name="T49" fmla="*/ 61 h 116"/>
              <a:gd name="T50" fmla="*/ 50 w 67"/>
              <a:gd name="T51" fmla="*/ 61 h 116"/>
              <a:gd name="T52" fmla="*/ 50 w 67"/>
              <a:gd name="T53" fmla="*/ 61 h 116"/>
              <a:gd name="T54" fmla="*/ 51 w 67"/>
              <a:gd name="T55" fmla="*/ 68 h 116"/>
              <a:gd name="T56" fmla="*/ 45 w 67"/>
              <a:gd name="T57" fmla="*/ 96 h 116"/>
              <a:gd name="T58" fmla="*/ 22 w 67"/>
              <a:gd name="T59" fmla="*/ 99 h 116"/>
              <a:gd name="T60" fmla="*/ 15 w 67"/>
              <a:gd name="T61" fmla="*/ 93 h 116"/>
              <a:gd name="T62" fmla="*/ 10 w 67"/>
              <a:gd name="T63" fmla="*/ 95 h 116"/>
              <a:gd name="T64" fmla="*/ 10 w 67"/>
              <a:gd name="T65" fmla="*/ 100 h 116"/>
              <a:gd name="T66" fmla="*/ 11 w 67"/>
              <a:gd name="T67" fmla="*/ 102 h 116"/>
              <a:gd name="T68" fmla="*/ 42 w 67"/>
              <a:gd name="T69" fmla="*/ 104 h 116"/>
              <a:gd name="T70" fmla="*/ 58 w 67"/>
              <a:gd name="T71" fmla="*/ 79 h 116"/>
              <a:gd name="T72" fmla="*/ 50 w 67"/>
              <a:gd name="T73" fmla="*/ 61 h 116"/>
              <a:gd name="T74" fmla="*/ 40 w 67"/>
              <a:gd name="T75" fmla="*/ 8 h 116"/>
              <a:gd name="T76" fmla="*/ 40 w 67"/>
              <a:gd name="T77" fmla="*/ 8 h 116"/>
              <a:gd name="T78" fmla="*/ 40 w 67"/>
              <a:gd name="T79" fmla="*/ 8 h 116"/>
              <a:gd name="T80" fmla="*/ 34 w 67"/>
              <a:gd name="T81" fmla="*/ 8 h 116"/>
              <a:gd name="T82" fmla="*/ 17 w 67"/>
              <a:gd name="T83" fmla="*/ 11 h 116"/>
              <a:gd name="T84" fmla="*/ 15 w 67"/>
              <a:gd name="T85" fmla="*/ 13 h 116"/>
              <a:gd name="T86" fmla="*/ 18 w 67"/>
              <a:gd name="T87" fmla="*/ 16 h 116"/>
              <a:gd name="T88" fmla="*/ 22 w 67"/>
              <a:gd name="T89" fmla="*/ 16 h 116"/>
              <a:gd name="T90" fmla="*/ 37 w 67"/>
              <a:gd name="T91" fmla="*/ 14 h 116"/>
              <a:gd name="T92" fmla="*/ 44 w 67"/>
              <a:gd name="T93" fmla="*/ 22 h 116"/>
              <a:gd name="T94" fmla="*/ 39 w 67"/>
              <a:gd name="T95" fmla="*/ 31 h 116"/>
              <a:gd name="T96" fmla="*/ 30 w 67"/>
              <a:gd name="T97" fmla="*/ 47 h 116"/>
              <a:gd name="T98" fmla="*/ 31 w 67"/>
              <a:gd name="T99" fmla="*/ 51 h 116"/>
              <a:gd name="T100" fmla="*/ 33 w 67"/>
              <a:gd name="T101" fmla="*/ 50 h 116"/>
              <a:gd name="T102" fmla="*/ 53 w 67"/>
              <a:gd name="T103" fmla="*/ 16 h 116"/>
              <a:gd name="T104" fmla="*/ 48 w 67"/>
              <a:gd name="T105" fmla="*/ 8 h 116"/>
              <a:gd name="T106" fmla="*/ 40 w 67"/>
              <a:gd name="T107" fmla="*/ 8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7" h="116">
                <a:moveTo>
                  <a:pt x="36" y="1"/>
                </a:moveTo>
                <a:cubicBezTo>
                  <a:pt x="42" y="1"/>
                  <a:pt x="48" y="0"/>
                  <a:pt x="54" y="0"/>
                </a:cubicBezTo>
                <a:cubicBezTo>
                  <a:pt x="64" y="0"/>
                  <a:pt x="67" y="5"/>
                  <a:pt x="63" y="14"/>
                </a:cubicBezTo>
                <a:cubicBezTo>
                  <a:pt x="60" y="21"/>
                  <a:pt x="56" y="27"/>
                  <a:pt x="52" y="33"/>
                </a:cubicBezTo>
                <a:cubicBezTo>
                  <a:pt x="50" y="37"/>
                  <a:pt x="48" y="39"/>
                  <a:pt x="47" y="43"/>
                </a:cubicBezTo>
                <a:cubicBezTo>
                  <a:pt x="46" y="44"/>
                  <a:pt x="47" y="46"/>
                  <a:pt x="48" y="48"/>
                </a:cubicBezTo>
                <a:cubicBezTo>
                  <a:pt x="49" y="49"/>
                  <a:pt x="51" y="50"/>
                  <a:pt x="53" y="52"/>
                </a:cubicBezTo>
                <a:cubicBezTo>
                  <a:pt x="63" y="59"/>
                  <a:pt x="66" y="70"/>
                  <a:pt x="64" y="82"/>
                </a:cubicBezTo>
                <a:cubicBezTo>
                  <a:pt x="60" y="104"/>
                  <a:pt x="44" y="116"/>
                  <a:pt x="23" y="114"/>
                </a:cubicBezTo>
                <a:cubicBezTo>
                  <a:pt x="15" y="113"/>
                  <a:pt x="9" y="110"/>
                  <a:pt x="4" y="104"/>
                </a:cubicBezTo>
                <a:cubicBezTo>
                  <a:pt x="0" y="99"/>
                  <a:pt x="0" y="93"/>
                  <a:pt x="4" y="88"/>
                </a:cubicBezTo>
                <a:cubicBezTo>
                  <a:pt x="8" y="83"/>
                  <a:pt x="14" y="82"/>
                  <a:pt x="19" y="86"/>
                </a:cubicBezTo>
                <a:cubicBezTo>
                  <a:pt x="21" y="87"/>
                  <a:pt x="23" y="89"/>
                  <a:pt x="25" y="90"/>
                </a:cubicBezTo>
                <a:cubicBezTo>
                  <a:pt x="32" y="95"/>
                  <a:pt x="38" y="94"/>
                  <a:pt x="43" y="88"/>
                </a:cubicBezTo>
                <a:cubicBezTo>
                  <a:pt x="47" y="82"/>
                  <a:pt x="48" y="74"/>
                  <a:pt x="43" y="69"/>
                </a:cubicBezTo>
                <a:cubicBezTo>
                  <a:pt x="40" y="66"/>
                  <a:pt x="36" y="63"/>
                  <a:pt x="32" y="62"/>
                </a:cubicBezTo>
                <a:cubicBezTo>
                  <a:pt x="17" y="55"/>
                  <a:pt x="18" y="53"/>
                  <a:pt x="25" y="40"/>
                </a:cubicBezTo>
                <a:cubicBezTo>
                  <a:pt x="28" y="35"/>
                  <a:pt x="34" y="31"/>
                  <a:pt x="32" y="24"/>
                </a:cubicBezTo>
                <a:cubicBezTo>
                  <a:pt x="26" y="24"/>
                  <a:pt x="21" y="24"/>
                  <a:pt x="15" y="24"/>
                </a:cubicBezTo>
                <a:cubicBezTo>
                  <a:pt x="13" y="24"/>
                  <a:pt x="11" y="24"/>
                  <a:pt x="9" y="24"/>
                </a:cubicBezTo>
                <a:cubicBezTo>
                  <a:pt x="6" y="23"/>
                  <a:pt x="3" y="20"/>
                  <a:pt x="3" y="16"/>
                </a:cubicBezTo>
                <a:cubicBezTo>
                  <a:pt x="4" y="9"/>
                  <a:pt x="9" y="2"/>
                  <a:pt x="16" y="2"/>
                </a:cubicBezTo>
                <a:cubicBezTo>
                  <a:pt x="20" y="2"/>
                  <a:pt x="23" y="2"/>
                  <a:pt x="27" y="1"/>
                </a:cubicBezTo>
                <a:cubicBezTo>
                  <a:pt x="30" y="1"/>
                  <a:pt x="33" y="1"/>
                  <a:pt x="36" y="1"/>
                </a:cubicBezTo>
                <a:close/>
                <a:moveTo>
                  <a:pt x="50" y="61"/>
                </a:moveTo>
                <a:cubicBezTo>
                  <a:pt x="50" y="61"/>
                  <a:pt x="50" y="61"/>
                  <a:pt x="50" y="61"/>
                </a:cubicBezTo>
                <a:close/>
                <a:moveTo>
                  <a:pt x="50" y="61"/>
                </a:moveTo>
                <a:cubicBezTo>
                  <a:pt x="48" y="64"/>
                  <a:pt x="50" y="66"/>
                  <a:pt x="51" y="68"/>
                </a:cubicBezTo>
                <a:cubicBezTo>
                  <a:pt x="55" y="79"/>
                  <a:pt x="52" y="88"/>
                  <a:pt x="45" y="96"/>
                </a:cubicBezTo>
                <a:cubicBezTo>
                  <a:pt x="38" y="104"/>
                  <a:pt x="30" y="104"/>
                  <a:pt x="22" y="99"/>
                </a:cubicBezTo>
                <a:cubicBezTo>
                  <a:pt x="19" y="97"/>
                  <a:pt x="17" y="94"/>
                  <a:pt x="15" y="93"/>
                </a:cubicBezTo>
                <a:cubicBezTo>
                  <a:pt x="13" y="93"/>
                  <a:pt x="10" y="94"/>
                  <a:pt x="10" y="95"/>
                </a:cubicBezTo>
                <a:cubicBezTo>
                  <a:pt x="9" y="96"/>
                  <a:pt x="10" y="99"/>
                  <a:pt x="10" y="100"/>
                </a:cubicBezTo>
                <a:cubicBezTo>
                  <a:pt x="10" y="101"/>
                  <a:pt x="10" y="101"/>
                  <a:pt x="11" y="102"/>
                </a:cubicBezTo>
                <a:cubicBezTo>
                  <a:pt x="21" y="110"/>
                  <a:pt x="31" y="109"/>
                  <a:pt x="42" y="104"/>
                </a:cubicBezTo>
                <a:cubicBezTo>
                  <a:pt x="52" y="99"/>
                  <a:pt x="58" y="90"/>
                  <a:pt x="58" y="79"/>
                </a:cubicBezTo>
                <a:cubicBezTo>
                  <a:pt x="58" y="72"/>
                  <a:pt x="57" y="65"/>
                  <a:pt x="50" y="61"/>
                </a:cubicBezTo>
                <a:close/>
                <a:moveTo>
                  <a:pt x="40" y="8"/>
                </a:moveTo>
                <a:cubicBezTo>
                  <a:pt x="40" y="8"/>
                  <a:pt x="40" y="8"/>
                  <a:pt x="40" y="8"/>
                </a:cubicBezTo>
                <a:close/>
                <a:moveTo>
                  <a:pt x="40" y="8"/>
                </a:moveTo>
                <a:cubicBezTo>
                  <a:pt x="38" y="8"/>
                  <a:pt x="36" y="7"/>
                  <a:pt x="34" y="8"/>
                </a:cubicBezTo>
                <a:cubicBezTo>
                  <a:pt x="28" y="9"/>
                  <a:pt x="23" y="10"/>
                  <a:pt x="17" y="11"/>
                </a:cubicBezTo>
                <a:cubicBezTo>
                  <a:pt x="16" y="11"/>
                  <a:pt x="15" y="13"/>
                  <a:pt x="15" y="13"/>
                </a:cubicBezTo>
                <a:cubicBezTo>
                  <a:pt x="16" y="14"/>
                  <a:pt x="17" y="15"/>
                  <a:pt x="18" y="16"/>
                </a:cubicBezTo>
                <a:cubicBezTo>
                  <a:pt x="19" y="16"/>
                  <a:pt x="21" y="16"/>
                  <a:pt x="22" y="16"/>
                </a:cubicBezTo>
                <a:cubicBezTo>
                  <a:pt x="27" y="15"/>
                  <a:pt x="32" y="14"/>
                  <a:pt x="37" y="14"/>
                </a:cubicBezTo>
                <a:cubicBezTo>
                  <a:pt x="42" y="14"/>
                  <a:pt x="45" y="18"/>
                  <a:pt x="44" y="22"/>
                </a:cubicBezTo>
                <a:cubicBezTo>
                  <a:pt x="42" y="25"/>
                  <a:pt x="40" y="28"/>
                  <a:pt x="39" y="31"/>
                </a:cubicBezTo>
                <a:cubicBezTo>
                  <a:pt x="36" y="37"/>
                  <a:pt x="32" y="42"/>
                  <a:pt x="30" y="47"/>
                </a:cubicBezTo>
                <a:cubicBezTo>
                  <a:pt x="29" y="48"/>
                  <a:pt x="30" y="50"/>
                  <a:pt x="31" y="51"/>
                </a:cubicBezTo>
                <a:cubicBezTo>
                  <a:pt x="31" y="51"/>
                  <a:pt x="33" y="50"/>
                  <a:pt x="33" y="50"/>
                </a:cubicBezTo>
                <a:cubicBezTo>
                  <a:pt x="40" y="39"/>
                  <a:pt x="47" y="27"/>
                  <a:pt x="53" y="16"/>
                </a:cubicBezTo>
                <a:cubicBezTo>
                  <a:pt x="56" y="11"/>
                  <a:pt x="53" y="8"/>
                  <a:pt x="48" y="8"/>
                </a:cubicBezTo>
                <a:cubicBezTo>
                  <a:pt x="46" y="7"/>
                  <a:pt x="43" y="8"/>
                  <a:pt x="40" y="8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0" name="TextBox 78"/>
          <p:cNvSpPr txBox="1"/>
          <p:nvPr/>
        </p:nvSpPr>
        <p:spPr>
          <a:xfrm>
            <a:off x="2916556" y="3756146"/>
            <a:ext cx="6575424" cy="738664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过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轻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松素材么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，没听过一定记得关注我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们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。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们听说过轻松素材么，没听过一定记得关注我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们。你们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听说过轻松素材么，没听过一定记得关注我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们。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2113986" y="1321082"/>
            <a:ext cx="1695290" cy="2274889"/>
          </a:xfrm>
          <a:custGeom>
            <a:avLst/>
            <a:gdLst>
              <a:gd name="T0" fmla="*/ 251 w 450"/>
              <a:gd name="T1" fmla="*/ 376 h 604"/>
              <a:gd name="T2" fmla="*/ 221 w 450"/>
              <a:gd name="T3" fmla="*/ 492 h 604"/>
              <a:gd name="T4" fmla="*/ 267 w 450"/>
              <a:gd name="T5" fmla="*/ 541 h 604"/>
              <a:gd name="T6" fmla="*/ 312 w 450"/>
              <a:gd name="T7" fmla="*/ 583 h 604"/>
              <a:gd name="T8" fmla="*/ 154 w 450"/>
              <a:gd name="T9" fmla="*/ 603 h 604"/>
              <a:gd name="T10" fmla="*/ 128 w 450"/>
              <a:gd name="T11" fmla="*/ 558 h 604"/>
              <a:gd name="T12" fmla="*/ 206 w 450"/>
              <a:gd name="T13" fmla="*/ 505 h 604"/>
              <a:gd name="T14" fmla="*/ 199 w 450"/>
              <a:gd name="T15" fmla="*/ 380 h 604"/>
              <a:gd name="T16" fmla="*/ 159 w 450"/>
              <a:gd name="T17" fmla="*/ 286 h 604"/>
              <a:gd name="T18" fmla="*/ 127 w 450"/>
              <a:gd name="T19" fmla="*/ 230 h 604"/>
              <a:gd name="T20" fmla="*/ 111 w 450"/>
              <a:gd name="T21" fmla="*/ 207 h 604"/>
              <a:gd name="T22" fmla="*/ 6 w 450"/>
              <a:gd name="T23" fmla="*/ 41 h 604"/>
              <a:gd name="T24" fmla="*/ 121 w 450"/>
              <a:gd name="T25" fmla="*/ 68 h 604"/>
              <a:gd name="T26" fmla="*/ 326 w 450"/>
              <a:gd name="T27" fmla="*/ 71 h 604"/>
              <a:gd name="T28" fmla="*/ 434 w 450"/>
              <a:gd name="T29" fmla="*/ 39 h 604"/>
              <a:gd name="T30" fmla="*/ 356 w 450"/>
              <a:gd name="T31" fmla="*/ 170 h 604"/>
              <a:gd name="T32" fmla="*/ 342 w 450"/>
              <a:gd name="T33" fmla="*/ 228 h 604"/>
              <a:gd name="T34" fmla="*/ 204 w 450"/>
              <a:gd name="T35" fmla="*/ 265 h 604"/>
              <a:gd name="T36" fmla="*/ 220 w 450"/>
              <a:gd name="T37" fmla="*/ 217 h 604"/>
              <a:gd name="T38" fmla="*/ 208 w 450"/>
              <a:gd name="T39" fmla="*/ 158 h 604"/>
              <a:gd name="T40" fmla="*/ 228 w 450"/>
              <a:gd name="T41" fmla="*/ 125 h 604"/>
              <a:gd name="T42" fmla="*/ 235 w 450"/>
              <a:gd name="T43" fmla="*/ 255 h 604"/>
              <a:gd name="T44" fmla="*/ 291 w 450"/>
              <a:gd name="T45" fmla="*/ 113 h 604"/>
              <a:gd name="T46" fmla="*/ 316 w 450"/>
              <a:gd name="T47" fmla="*/ 86 h 604"/>
              <a:gd name="T48" fmla="*/ 131 w 450"/>
              <a:gd name="T49" fmla="*/ 84 h 604"/>
              <a:gd name="T50" fmla="*/ 161 w 450"/>
              <a:gd name="T51" fmla="*/ 276 h 604"/>
              <a:gd name="T52" fmla="*/ 230 w 450"/>
              <a:gd name="T53" fmla="*/ 364 h 604"/>
              <a:gd name="T54" fmla="*/ 274 w 450"/>
              <a:gd name="T55" fmla="*/ 272 h 604"/>
              <a:gd name="T56" fmla="*/ 284 w 450"/>
              <a:gd name="T57" fmla="*/ 253 h 604"/>
              <a:gd name="T58" fmla="*/ 286 w 450"/>
              <a:gd name="T59" fmla="*/ 237 h 604"/>
              <a:gd name="T60" fmla="*/ 286 w 450"/>
              <a:gd name="T61" fmla="*/ 219 h 604"/>
              <a:gd name="T62" fmla="*/ 283 w 450"/>
              <a:gd name="T63" fmla="*/ 206 h 604"/>
              <a:gd name="T64" fmla="*/ 289 w 450"/>
              <a:gd name="T65" fmla="*/ 179 h 604"/>
              <a:gd name="T66" fmla="*/ 283 w 450"/>
              <a:gd name="T67" fmla="*/ 166 h 604"/>
              <a:gd name="T68" fmla="*/ 304 w 450"/>
              <a:gd name="T69" fmla="*/ 161 h 604"/>
              <a:gd name="T70" fmla="*/ 306 w 450"/>
              <a:gd name="T71" fmla="*/ 152 h 604"/>
              <a:gd name="T72" fmla="*/ 282 w 450"/>
              <a:gd name="T73" fmla="*/ 138 h 604"/>
              <a:gd name="T74" fmla="*/ 311 w 450"/>
              <a:gd name="T75" fmla="*/ 129 h 604"/>
              <a:gd name="T76" fmla="*/ 19 w 450"/>
              <a:gd name="T77" fmla="*/ 112 h 604"/>
              <a:gd name="T78" fmla="*/ 129 w 450"/>
              <a:gd name="T79" fmla="*/ 203 h 604"/>
              <a:gd name="T80" fmla="*/ 78 w 450"/>
              <a:gd name="T81" fmla="*/ 16 h 604"/>
              <a:gd name="T82" fmla="*/ 354 w 450"/>
              <a:gd name="T83" fmla="*/ 43 h 604"/>
              <a:gd name="T84" fmla="*/ 308 w 450"/>
              <a:gd name="T85" fmla="*/ 193 h 604"/>
              <a:gd name="T86" fmla="*/ 403 w 450"/>
              <a:gd name="T87" fmla="*/ 140 h 604"/>
              <a:gd name="T88" fmla="*/ 184 w 450"/>
              <a:gd name="T89" fmla="*/ 578 h 604"/>
              <a:gd name="T90" fmla="*/ 193 w 450"/>
              <a:gd name="T91" fmla="*/ 570 h 604"/>
              <a:gd name="T92" fmla="*/ 209 w 450"/>
              <a:gd name="T93" fmla="*/ 571 h 604"/>
              <a:gd name="T94" fmla="*/ 222 w 450"/>
              <a:gd name="T95" fmla="*/ 566 h 604"/>
              <a:gd name="T96" fmla="*/ 233 w 450"/>
              <a:gd name="T97" fmla="*/ 564 h 604"/>
              <a:gd name="T98" fmla="*/ 250 w 450"/>
              <a:gd name="T99" fmla="*/ 561 h 604"/>
              <a:gd name="T100" fmla="*/ 269 w 450"/>
              <a:gd name="T101" fmla="*/ 575 h 604"/>
              <a:gd name="T102" fmla="*/ 281 w 450"/>
              <a:gd name="T103" fmla="*/ 574 h 604"/>
              <a:gd name="T104" fmla="*/ 277 w 450"/>
              <a:gd name="T105" fmla="*/ 549 h 604"/>
              <a:gd name="T106" fmla="*/ 233 w 450"/>
              <a:gd name="T107" fmla="*/ 544 h 604"/>
              <a:gd name="T108" fmla="*/ 221 w 450"/>
              <a:gd name="T109" fmla="*/ 524 h 604"/>
              <a:gd name="T110" fmla="*/ 185 w 450"/>
              <a:gd name="T111" fmla="*/ 545 h 604"/>
              <a:gd name="T112" fmla="*/ 231 w 450"/>
              <a:gd name="T113" fmla="*/ 389 h 604"/>
              <a:gd name="T114" fmla="*/ 238 w 450"/>
              <a:gd name="T115" fmla="*/ 380 h 604"/>
              <a:gd name="T116" fmla="*/ 223 w 450"/>
              <a:gd name="T117" fmla="*/ 397 h 604"/>
              <a:gd name="T118" fmla="*/ 94 w 450"/>
              <a:gd name="T119" fmla="*/ 222 h 604"/>
              <a:gd name="T120" fmla="*/ 314 w 450"/>
              <a:gd name="T121" fmla="*/ 225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50" h="604">
                <a:moveTo>
                  <a:pt x="301" y="225"/>
                </a:moveTo>
                <a:cubicBezTo>
                  <a:pt x="299" y="229"/>
                  <a:pt x="298" y="232"/>
                  <a:pt x="297" y="235"/>
                </a:cubicBezTo>
                <a:cubicBezTo>
                  <a:pt x="292" y="258"/>
                  <a:pt x="284" y="279"/>
                  <a:pt x="276" y="301"/>
                </a:cubicBezTo>
                <a:cubicBezTo>
                  <a:pt x="269" y="321"/>
                  <a:pt x="261" y="341"/>
                  <a:pt x="252" y="360"/>
                </a:cubicBezTo>
                <a:cubicBezTo>
                  <a:pt x="249" y="365"/>
                  <a:pt x="248" y="370"/>
                  <a:pt x="251" y="376"/>
                </a:cubicBezTo>
                <a:cubicBezTo>
                  <a:pt x="254" y="381"/>
                  <a:pt x="253" y="388"/>
                  <a:pt x="251" y="393"/>
                </a:cubicBezTo>
                <a:cubicBezTo>
                  <a:pt x="247" y="403"/>
                  <a:pt x="241" y="413"/>
                  <a:pt x="231" y="417"/>
                </a:cubicBezTo>
                <a:cubicBezTo>
                  <a:pt x="225" y="419"/>
                  <a:pt x="223" y="423"/>
                  <a:pt x="223" y="429"/>
                </a:cubicBezTo>
                <a:cubicBezTo>
                  <a:pt x="222" y="448"/>
                  <a:pt x="222" y="467"/>
                  <a:pt x="221" y="486"/>
                </a:cubicBezTo>
                <a:cubicBezTo>
                  <a:pt x="221" y="488"/>
                  <a:pt x="221" y="490"/>
                  <a:pt x="221" y="492"/>
                </a:cubicBezTo>
                <a:cubicBezTo>
                  <a:pt x="221" y="498"/>
                  <a:pt x="223" y="501"/>
                  <a:pt x="228" y="503"/>
                </a:cubicBezTo>
                <a:cubicBezTo>
                  <a:pt x="230" y="504"/>
                  <a:pt x="232" y="505"/>
                  <a:pt x="234" y="507"/>
                </a:cubicBezTo>
                <a:cubicBezTo>
                  <a:pt x="244" y="513"/>
                  <a:pt x="253" y="519"/>
                  <a:pt x="256" y="531"/>
                </a:cubicBezTo>
                <a:cubicBezTo>
                  <a:pt x="257" y="532"/>
                  <a:pt x="258" y="534"/>
                  <a:pt x="259" y="536"/>
                </a:cubicBezTo>
                <a:cubicBezTo>
                  <a:pt x="260" y="540"/>
                  <a:pt x="263" y="541"/>
                  <a:pt x="267" y="541"/>
                </a:cubicBezTo>
                <a:cubicBezTo>
                  <a:pt x="274" y="540"/>
                  <a:pt x="282" y="540"/>
                  <a:pt x="289" y="540"/>
                </a:cubicBezTo>
                <a:cubicBezTo>
                  <a:pt x="297" y="539"/>
                  <a:pt x="299" y="540"/>
                  <a:pt x="299" y="549"/>
                </a:cubicBezTo>
                <a:cubicBezTo>
                  <a:pt x="299" y="556"/>
                  <a:pt x="299" y="563"/>
                  <a:pt x="300" y="570"/>
                </a:cubicBezTo>
                <a:cubicBezTo>
                  <a:pt x="300" y="574"/>
                  <a:pt x="301" y="577"/>
                  <a:pt x="305" y="578"/>
                </a:cubicBezTo>
                <a:cubicBezTo>
                  <a:pt x="307" y="579"/>
                  <a:pt x="310" y="581"/>
                  <a:pt x="312" y="583"/>
                </a:cubicBezTo>
                <a:cubicBezTo>
                  <a:pt x="316" y="587"/>
                  <a:pt x="317" y="592"/>
                  <a:pt x="315" y="597"/>
                </a:cubicBezTo>
                <a:cubicBezTo>
                  <a:pt x="313" y="601"/>
                  <a:pt x="310" y="603"/>
                  <a:pt x="306" y="604"/>
                </a:cubicBezTo>
                <a:cubicBezTo>
                  <a:pt x="299" y="604"/>
                  <a:pt x="293" y="604"/>
                  <a:pt x="286" y="604"/>
                </a:cubicBezTo>
                <a:cubicBezTo>
                  <a:pt x="278" y="604"/>
                  <a:pt x="270" y="604"/>
                  <a:pt x="262" y="603"/>
                </a:cubicBezTo>
                <a:cubicBezTo>
                  <a:pt x="226" y="602"/>
                  <a:pt x="190" y="603"/>
                  <a:pt x="154" y="603"/>
                </a:cubicBezTo>
                <a:cubicBezTo>
                  <a:pt x="147" y="603"/>
                  <a:pt x="140" y="602"/>
                  <a:pt x="133" y="602"/>
                </a:cubicBezTo>
                <a:cubicBezTo>
                  <a:pt x="130" y="601"/>
                  <a:pt x="127" y="600"/>
                  <a:pt x="124" y="599"/>
                </a:cubicBezTo>
                <a:cubicBezTo>
                  <a:pt x="118" y="596"/>
                  <a:pt x="116" y="587"/>
                  <a:pt x="122" y="584"/>
                </a:cubicBezTo>
                <a:cubicBezTo>
                  <a:pt x="128" y="580"/>
                  <a:pt x="129" y="575"/>
                  <a:pt x="129" y="569"/>
                </a:cubicBezTo>
                <a:cubicBezTo>
                  <a:pt x="129" y="565"/>
                  <a:pt x="128" y="562"/>
                  <a:pt x="128" y="558"/>
                </a:cubicBezTo>
                <a:cubicBezTo>
                  <a:pt x="128" y="553"/>
                  <a:pt x="130" y="551"/>
                  <a:pt x="135" y="550"/>
                </a:cubicBezTo>
                <a:cubicBezTo>
                  <a:pt x="139" y="549"/>
                  <a:pt x="143" y="549"/>
                  <a:pt x="147" y="549"/>
                </a:cubicBezTo>
                <a:cubicBezTo>
                  <a:pt x="153" y="548"/>
                  <a:pt x="159" y="548"/>
                  <a:pt x="165" y="547"/>
                </a:cubicBezTo>
                <a:cubicBezTo>
                  <a:pt x="170" y="547"/>
                  <a:pt x="173" y="545"/>
                  <a:pt x="175" y="540"/>
                </a:cubicBezTo>
                <a:cubicBezTo>
                  <a:pt x="180" y="523"/>
                  <a:pt x="190" y="511"/>
                  <a:pt x="206" y="505"/>
                </a:cubicBezTo>
                <a:cubicBezTo>
                  <a:pt x="212" y="504"/>
                  <a:pt x="215" y="500"/>
                  <a:pt x="215" y="494"/>
                </a:cubicBezTo>
                <a:cubicBezTo>
                  <a:pt x="215" y="472"/>
                  <a:pt x="216" y="451"/>
                  <a:pt x="217" y="429"/>
                </a:cubicBezTo>
                <a:cubicBezTo>
                  <a:pt x="217" y="423"/>
                  <a:pt x="215" y="419"/>
                  <a:pt x="210" y="416"/>
                </a:cubicBezTo>
                <a:cubicBezTo>
                  <a:pt x="207" y="415"/>
                  <a:pt x="205" y="412"/>
                  <a:pt x="202" y="409"/>
                </a:cubicBezTo>
                <a:cubicBezTo>
                  <a:pt x="194" y="400"/>
                  <a:pt x="193" y="391"/>
                  <a:pt x="199" y="380"/>
                </a:cubicBezTo>
                <a:cubicBezTo>
                  <a:pt x="200" y="379"/>
                  <a:pt x="200" y="378"/>
                  <a:pt x="201" y="378"/>
                </a:cubicBezTo>
                <a:cubicBezTo>
                  <a:pt x="203" y="374"/>
                  <a:pt x="208" y="371"/>
                  <a:pt x="207" y="368"/>
                </a:cubicBezTo>
                <a:cubicBezTo>
                  <a:pt x="207" y="364"/>
                  <a:pt x="204" y="360"/>
                  <a:pt x="201" y="356"/>
                </a:cubicBezTo>
                <a:cubicBezTo>
                  <a:pt x="188" y="342"/>
                  <a:pt x="180" y="325"/>
                  <a:pt x="171" y="309"/>
                </a:cubicBezTo>
                <a:cubicBezTo>
                  <a:pt x="167" y="301"/>
                  <a:pt x="163" y="293"/>
                  <a:pt x="159" y="286"/>
                </a:cubicBezTo>
                <a:cubicBezTo>
                  <a:pt x="148" y="269"/>
                  <a:pt x="142" y="251"/>
                  <a:pt x="137" y="233"/>
                </a:cubicBezTo>
                <a:cubicBezTo>
                  <a:pt x="137" y="229"/>
                  <a:pt x="136" y="225"/>
                  <a:pt x="134" y="221"/>
                </a:cubicBezTo>
                <a:cubicBezTo>
                  <a:pt x="134" y="220"/>
                  <a:pt x="132" y="218"/>
                  <a:pt x="131" y="218"/>
                </a:cubicBezTo>
                <a:cubicBezTo>
                  <a:pt x="130" y="218"/>
                  <a:pt x="128" y="220"/>
                  <a:pt x="128" y="221"/>
                </a:cubicBezTo>
                <a:cubicBezTo>
                  <a:pt x="127" y="224"/>
                  <a:pt x="127" y="227"/>
                  <a:pt x="127" y="230"/>
                </a:cubicBezTo>
                <a:cubicBezTo>
                  <a:pt x="127" y="244"/>
                  <a:pt x="110" y="252"/>
                  <a:pt x="98" y="243"/>
                </a:cubicBezTo>
                <a:cubicBezTo>
                  <a:pt x="92" y="238"/>
                  <a:pt x="87" y="234"/>
                  <a:pt x="86" y="226"/>
                </a:cubicBezTo>
                <a:cubicBezTo>
                  <a:pt x="85" y="218"/>
                  <a:pt x="89" y="212"/>
                  <a:pt x="97" y="211"/>
                </a:cubicBezTo>
                <a:cubicBezTo>
                  <a:pt x="101" y="211"/>
                  <a:pt x="105" y="211"/>
                  <a:pt x="109" y="211"/>
                </a:cubicBezTo>
                <a:cubicBezTo>
                  <a:pt x="111" y="211"/>
                  <a:pt x="113" y="208"/>
                  <a:pt x="111" y="207"/>
                </a:cubicBezTo>
                <a:cubicBezTo>
                  <a:pt x="107" y="201"/>
                  <a:pt x="104" y="196"/>
                  <a:pt x="99" y="192"/>
                </a:cubicBezTo>
                <a:cubicBezTo>
                  <a:pt x="89" y="183"/>
                  <a:pt x="79" y="175"/>
                  <a:pt x="67" y="168"/>
                </a:cubicBezTo>
                <a:cubicBezTo>
                  <a:pt x="41" y="153"/>
                  <a:pt x="22" y="131"/>
                  <a:pt x="6" y="106"/>
                </a:cubicBezTo>
                <a:cubicBezTo>
                  <a:pt x="5" y="103"/>
                  <a:pt x="4" y="101"/>
                  <a:pt x="4" y="98"/>
                </a:cubicBezTo>
                <a:cubicBezTo>
                  <a:pt x="2" y="79"/>
                  <a:pt x="0" y="60"/>
                  <a:pt x="6" y="41"/>
                </a:cubicBezTo>
                <a:cubicBezTo>
                  <a:pt x="13" y="19"/>
                  <a:pt x="29" y="7"/>
                  <a:pt x="51" y="2"/>
                </a:cubicBezTo>
                <a:cubicBezTo>
                  <a:pt x="61" y="0"/>
                  <a:pt x="71" y="4"/>
                  <a:pt x="79" y="10"/>
                </a:cubicBezTo>
                <a:cubicBezTo>
                  <a:pt x="85" y="13"/>
                  <a:pt x="90" y="17"/>
                  <a:pt x="96" y="21"/>
                </a:cubicBezTo>
                <a:cubicBezTo>
                  <a:pt x="106" y="29"/>
                  <a:pt x="112" y="40"/>
                  <a:pt x="116" y="52"/>
                </a:cubicBezTo>
                <a:cubicBezTo>
                  <a:pt x="118" y="57"/>
                  <a:pt x="119" y="63"/>
                  <a:pt x="121" y="68"/>
                </a:cubicBezTo>
                <a:cubicBezTo>
                  <a:pt x="123" y="73"/>
                  <a:pt x="127" y="76"/>
                  <a:pt x="132" y="77"/>
                </a:cubicBezTo>
                <a:cubicBezTo>
                  <a:pt x="152" y="79"/>
                  <a:pt x="172" y="81"/>
                  <a:pt x="191" y="81"/>
                </a:cubicBezTo>
                <a:cubicBezTo>
                  <a:pt x="213" y="80"/>
                  <a:pt x="235" y="80"/>
                  <a:pt x="257" y="80"/>
                </a:cubicBezTo>
                <a:cubicBezTo>
                  <a:pt x="277" y="81"/>
                  <a:pt x="296" y="80"/>
                  <a:pt x="316" y="78"/>
                </a:cubicBezTo>
                <a:cubicBezTo>
                  <a:pt x="321" y="77"/>
                  <a:pt x="324" y="75"/>
                  <a:pt x="326" y="71"/>
                </a:cubicBezTo>
                <a:cubicBezTo>
                  <a:pt x="328" y="66"/>
                  <a:pt x="331" y="63"/>
                  <a:pt x="333" y="59"/>
                </a:cubicBezTo>
                <a:cubicBezTo>
                  <a:pt x="342" y="42"/>
                  <a:pt x="356" y="31"/>
                  <a:pt x="372" y="22"/>
                </a:cubicBezTo>
                <a:cubicBezTo>
                  <a:pt x="379" y="18"/>
                  <a:pt x="386" y="17"/>
                  <a:pt x="394" y="18"/>
                </a:cubicBezTo>
                <a:cubicBezTo>
                  <a:pt x="400" y="19"/>
                  <a:pt x="405" y="20"/>
                  <a:pt x="411" y="21"/>
                </a:cubicBezTo>
                <a:cubicBezTo>
                  <a:pt x="421" y="24"/>
                  <a:pt x="429" y="30"/>
                  <a:pt x="434" y="39"/>
                </a:cubicBezTo>
                <a:cubicBezTo>
                  <a:pt x="436" y="42"/>
                  <a:pt x="438" y="44"/>
                  <a:pt x="439" y="47"/>
                </a:cubicBezTo>
                <a:cubicBezTo>
                  <a:pt x="448" y="60"/>
                  <a:pt x="450" y="74"/>
                  <a:pt x="445" y="89"/>
                </a:cubicBezTo>
                <a:cubicBezTo>
                  <a:pt x="439" y="106"/>
                  <a:pt x="433" y="122"/>
                  <a:pt x="420" y="135"/>
                </a:cubicBezTo>
                <a:cubicBezTo>
                  <a:pt x="416" y="138"/>
                  <a:pt x="412" y="142"/>
                  <a:pt x="408" y="144"/>
                </a:cubicBezTo>
                <a:cubicBezTo>
                  <a:pt x="390" y="153"/>
                  <a:pt x="373" y="162"/>
                  <a:pt x="356" y="170"/>
                </a:cubicBezTo>
                <a:cubicBezTo>
                  <a:pt x="340" y="178"/>
                  <a:pt x="328" y="189"/>
                  <a:pt x="317" y="203"/>
                </a:cubicBezTo>
                <a:cubicBezTo>
                  <a:pt x="316" y="204"/>
                  <a:pt x="316" y="205"/>
                  <a:pt x="315" y="205"/>
                </a:cubicBezTo>
                <a:cubicBezTo>
                  <a:pt x="314" y="209"/>
                  <a:pt x="315" y="212"/>
                  <a:pt x="318" y="213"/>
                </a:cubicBezTo>
                <a:cubicBezTo>
                  <a:pt x="324" y="215"/>
                  <a:pt x="330" y="216"/>
                  <a:pt x="335" y="218"/>
                </a:cubicBezTo>
                <a:cubicBezTo>
                  <a:pt x="341" y="220"/>
                  <a:pt x="342" y="223"/>
                  <a:pt x="342" y="228"/>
                </a:cubicBezTo>
                <a:cubicBezTo>
                  <a:pt x="341" y="239"/>
                  <a:pt x="330" y="246"/>
                  <a:pt x="320" y="243"/>
                </a:cubicBezTo>
                <a:cubicBezTo>
                  <a:pt x="315" y="242"/>
                  <a:pt x="310" y="239"/>
                  <a:pt x="307" y="235"/>
                </a:cubicBezTo>
                <a:cubicBezTo>
                  <a:pt x="305" y="232"/>
                  <a:pt x="303" y="229"/>
                  <a:pt x="301" y="225"/>
                </a:cubicBezTo>
                <a:close/>
                <a:moveTo>
                  <a:pt x="216" y="266"/>
                </a:moveTo>
                <a:cubicBezTo>
                  <a:pt x="212" y="266"/>
                  <a:pt x="208" y="265"/>
                  <a:pt x="204" y="265"/>
                </a:cubicBezTo>
                <a:cubicBezTo>
                  <a:pt x="203" y="264"/>
                  <a:pt x="202" y="262"/>
                  <a:pt x="202" y="261"/>
                </a:cubicBezTo>
                <a:cubicBezTo>
                  <a:pt x="202" y="260"/>
                  <a:pt x="203" y="258"/>
                  <a:pt x="204" y="258"/>
                </a:cubicBezTo>
                <a:cubicBezTo>
                  <a:pt x="207" y="257"/>
                  <a:pt x="210" y="257"/>
                  <a:pt x="213" y="257"/>
                </a:cubicBezTo>
                <a:cubicBezTo>
                  <a:pt x="218" y="256"/>
                  <a:pt x="220" y="254"/>
                  <a:pt x="220" y="249"/>
                </a:cubicBezTo>
                <a:cubicBezTo>
                  <a:pt x="220" y="238"/>
                  <a:pt x="220" y="227"/>
                  <a:pt x="220" y="217"/>
                </a:cubicBezTo>
                <a:cubicBezTo>
                  <a:pt x="220" y="203"/>
                  <a:pt x="220" y="189"/>
                  <a:pt x="222" y="174"/>
                </a:cubicBezTo>
                <a:cubicBezTo>
                  <a:pt x="223" y="167"/>
                  <a:pt x="222" y="159"/>
                  <a:pt x="222" y="152"/>
                </a:cubicBezTo>
                <a:cubicBezTo>
                  <a:pt x="222" y="150"/>
                  <a:pt x="222" y="149"/>
                  <a:pt x="221" y="148"/>
                </a:cubicBezTo>
                <a:cubicBezTo>
                  <a:pt x="220" y="148"/>
                  <a:pt x="218" y="148"/>
                  <a:pt x="217" y="149"/>
                </a:cubicBezTo>
                <a:cubicBezTo>
                  <a:pt x="214" y="152"/>
                  <a:pt x="211" y="155"/>
                  <a:pt x="208" y="158"/>
                </a:cubicBezTo>
                <a:cubicBezTo>
                  <a:pt x="207" y="159"/>
                  <a:pt x="206" y="161"/>
                  <a:pt x="204" y="162"/>
                </a:cubicBezTo>
                <a:cubicBezTo>
                  <a:pt x="200" y="165"/>
                  <a:pt x="196" y="166"/>
                  <a:pt x="195" y="164"/>
                </a:cubicBezTo>
                <a:cubicBezTo>
                  <a:pt x="194" y="160"/>
                  <a:pt x="196" y="158"/>
                  <a:pt x="198" y="156"/>
                </a:cubicBezTo>
                <a:cubicBezTo>
                  <a:pt x="207" y="146"/>
                  <a:pt x="216" y="136"/>
                  <a:pt x="224" y="127"/>
                </a:cubicBezTo>
                <a:cubicBezTo>
                  <a:pt x="225" y="126"/>
                  <a:pt x="227" y="125"/>
                  <a:pt x="228" y="125"/>
                </a:cubicBezTo>
                <a:cubicBezTo>
                  <a:pt x="230" y="126"/>
                  <a:pt x="231" y="127"/>
                  <a:pt x="231" y="128"/>
                </a:cubicBezTo>
                <a:cubicBezTo>
                  <a:pt x="232" y="131"/>
                  <a:pt x="232" y="134"/>
                  <a:pt x="232" y="137"/>
                </a:cubicBezTo>
                <a:cubicBezTo>
                  <a:pt x="228" y="157"/>
                  <a:pt x="229" y="177"/>
                  <a:pt x="227" y="196"/>
                </a:cubicBezTo>
                <a:cubicBezTo>
                  <a:pt x="226" y="211"/>
                  <a:pt x="226" y="227"/>
                  <a:pt x="226" y="242"/>
                </a:cubicBezTo>
                <a:cubicBezTo>
                  <a:pt x="226" y="248"/>
                  <a:pt x="226" y="254"/>
                  <a:pt x="235" y="255"/>
                </a:cubicBezTo>
                <a:cubicBezTo>
                  <a:pt x="236" y="255"/>
                  <a:pt x="237" y="258"/>
                  <a:pt x="237" y="260"/>
                </a:cubicBezTo>
                <a:cubicBezTo>
                  <a:pt x="237" y="261"/>
                  <a:pt x="235" y="264"/>
                  <a:pt x="234" y="264"/>
                </a:cubicBezTo>
                <a:cubicBezTo>
                  <a:pt x="228" y="265"/>
                  <a:pt x="222" y="265"/>
                  <a:pt x="216" y="266"/>
                </a:cubicBezTo>
                <a:close/>
                <a:moveTo>
                  <a:pt x="296" y="115"/>
                </a:moveTo>
                <a:cubicBezTo>
                  <a:pt x="294" y="115"/>
                  <a:pt x="292" y="114"/>
                  <a:pt x="291" y="113"/>
                </a:cubicBezTo>
                <a:cubicBezTo>
                  <a:pt x="290" y="111"/>
                  <a:pt x="289" y="109"/>
                  <a:pt x="290" y="108"/>
                </a:cubicBezTo>
                <a:cubicBezTo>
                  <a:pt x="290" y="107"/>
                  <a:pt x="292" y="106"/>
                  <a:pt x="293" y="106"/>
                </a:cubicBezTo>
                <a:cubicBezTo>
                  <a:pt x="301" y="107"/>
                  <a:pt x="308" y="109"/>
                  <a:pt x="316" y="110"/>
                </a:cubicBezTo>
                <a:cubicBezTo>
                  <a:pt x="319" y="104"/>
                  <a:pt x="320" y="97"/>
                  <a:pt x="320" y="91"/>
                </a:cubicBezTo>
                <a:cubicBezTo>
                  <a:pt x="321" y="88"/>
                  <a:pt x="319" y="86"/>
                  <a:pt x="316" y="86"/>
                </a:cubicBezTo>
                <a:cubicBezTo>
                  <a:pt x="313" y="86"/>
                  <a:pt x="311" y="86"/>
                  <a:pt x="308" y="86"/>
                </a:cubicBezTo>
                <a:cubicBezTo>
                  <a:pt x="288" y="87"/>
                  <a:pt x="267" y="88"/>
                  <a:pt x="246" y="87"/>
                </a:cubicBezTo>
                <a:cubicBezTo>
                  <a:pt x="235" y="86"/>
                  <a:pt x="225" y="87"/>
                  <a:pt x="214" y="87"/>
                </a:cubicBezTo>
                <a:cubicBezTo>
                  <a:pt x="189" y="87"/>
                  <a:pt x="163" y="88"/>
                  <a:pt x="138" y="84"/>
                </a:cubicBezTo>
                <a:cubicBezTo>
                  <a:pt x="136" y="84"/>
                  <a:pt x="133" y="83"/>
                  <a:pt x="131" y="84"/>
                </a:cubicBezTo>
                <a:cubicBezTo>
                  <a:pt x="128" y="84"/>
                  <a:pt x="126" y="85"/>
                  <a:pt x="126" y="88"/>
                </a:cubicBezTo>
                <a:cubicBezTo>
                  <a:pt x="125" y="92"/>
                  <a:pt x="125" y="95"/>
                  <a:pt x="125" y="99"/>
                </a:cubicBezTo>
                <a:cubicBezTo>
                  <a:pt x="126" y="113"/>
                  <a:pt x="128" y="128"/>
                  <a:pt x="129" y="143"/>
                </a:cubicBezTo>
                <a:cubicBezTo>
                  <a:pt x="131" y="175"/>
                  <a:pt x="136" y="207"/>
                  <a:pt x="146" y="238"/>
                </a:cubicBezTo>
                <a:cubicBezTo>
                  <a:pt x="150" y="251"/>
                  <a:pt x="155" y="264"/>
                  <a:pt x="161" y="276"/>
                </a:cubicBezTo>
                <a:cubicBezTo>
                  <a:pt x="166" y="284"/>
                  <a:pt x="170" y="292"/>
                  <a:pt x="174" y="300"/>
                </a:cubicBezTo>
                <a:cubicBezTo>
                  <a:pt x="182" y="314"/>
                  <a:pt x="189" y="328"/>
                  <a:pt x="198" y="341"/>
                </a:cubicBezTo>
                <a:cubicBezTo>
                  <a:pt x="202" y="348"/>
                  <a:pt x="208" y="354"/>
                  <a:pt x="214" y="361"/>
                </a:cubicBezTo>
                <a:cubicBezTo>
                  <a:pt x="215" y="363"/>
                  <a:pt x="218" y="364"/>
                  <a:pt x="221" y="364"/>
                </a:cubicBezTo>
                <a:cubicBezTo>
                  <a:pt x="223" y="364"/>
                  <a:pt x="227" y="364"/>
                  <a:pt x="230" y="364"/>
                </a:cubicBezTo>
                <a:cubicBezTo>
                  <a:pt x="238" y="364"/>
                  <a:pt x="244" y="360"/>
                  <a:pt x="248" y="352"/>
                </a:cubicBezTo>
                <a:cubicBezTo>
                  <a:pt x="257" y="336"/>
                  <a:pt x="264" y="318"/>
                  <a:pt x="270" y="299"/>
                </a:cubicBezTo>
                <a:cubicBezTo>
                  <a:pt x="272" y="294"/>
                  <a:pt x="269" y="287"/>
                  <a:pt x="273" y="282"/>
                </a:cubicBezTo>
                <a:cubicBezTo>
                  <a:pt x="274" y="281"/>
                  <a:pt x="272" y="278"/>
                  <a:pt x="272" y="276"/>
                </a:cubicBezTo>
                <a:cubicBezTo>
                  <a:pt x="271" y="274"/>
                  <a:pt x="273" y="273"/>
                  <a:pt x="274" y="272"/>
                </a:cubicBezTo>
                <a:cubicBezTo>
                  <a:pt x="282" y="267"/>
                  <a:pt x="282" y="266"/>
                  <a:pt x="275" y="262"/>
                </a:cubicBezTo>
                <a:cubicBezTo>
                  <a:pt x="274" y="261"/>
                  <a:pt x="273" y="261"/>
                  <a:pt x="272" y="260"/>
                </a:cubicBezTo>
                <a:cubicBezTo>
                  <a:pt x="272" y="259"/>
                  <a:pt x="271" y="258"/>
                  <a:pt x="271" y="257"/>
                </a:cubicBezTo>
                <a:cubicBezTo>
                  <a:pt x="272" y="256"/>
                  <a:pt x="273" y="254"/>
                  <a:pt x="274" y="254"/>
                </a:cubicBezTo>
                <a:cubicBezTo>
                  <a:pt x="277" y="254"/>
                  <a:pt x="281" y="254"/>
                  <a:pt x="284" y="253"/>
                </a:cubicBezTo>
                <a:cubicBezTo>
                  <a:pt x="285" y="253"/>
                  <a:pt x="286" y="249"/>
                  <a:pt x="285" y="248"/>
                </a:cubicBezTo>
                <a:cubicBezTo>
                  <a:pt x="283" y="245"/>
                  <a:pt x="279" y="243"/>
                  <a:pt x="276" y="240"/>
                </a:cubicBezTo>
                <a:cubicBezTo>
                  <a:pt x="275" y="240"/>
                  <a:pt x="275" y="237"/>
                  <a:pt x="276" y="236"/>
                </a:cubicBezTo>
                <a:cubicBezTo>
                  <a:pt x="276" y="235"/>
                  <a:pt x="278" y="234"/>
                  <a:pt x="279" y="234"/>
                </a:cubicBezTo>
                <a:cubicBezTo>
                  <a:pt x="282" y="235"/>
                  <a:pt x="284" y="236"/>
                  <a:pt x="286" y="237"/>
                </a:cubicBezTo>
                <a:cubicBezTo>
                  <a:pt x="287" y="237"/>
                  <a:pt x="289" y="236"/>
                  <a:pt x="290" y="235"/>
                </a:cubicBezTo>
                <a:cubicBezTo>
                  <a:pt x="290" y="234"/>
                  <a:pt x="290" y="232"/>
                  <a:pt x="289" y="231"/>
                </a:cubicBezTo>
                <a:cubicBezTo>
                  <a:pt x="288" y="229"/>
                  <a:pt x="286" y="229"/>
                  <a:pt x="284" y="228"/>
                </a:cubicBezTo>
                <a:cubicBezTo>
                  <a:pt x="281" y="226"/>
                  <a:pt x="278" y="225"/>
                  <a:pt x="279" y="221"/>
                </a:cubicBezTo>
                <a:cubicBezTo>
                  <a:pt x="280" y="217"/>
                  <a:pt x="283" y="219"/>
                  <a:pt x="286" y="219"/>
                </a:cubicBezTo>
                <a:cubicBezTo>
                  <a:pt x="288" y="220"/>
                  <a:pt x="289" y="220"/>
                  <a:pt x="291" y="220"/>
                </a:cubicBezTo>
                <a:cubicBezTo>
                  <a:pt x="291" y="220"/>
                  <a:pt x="292" y="218"/>
                  <a:pt x="292" y="218"/>
                </a:cubicBezTo>
                <a:cubicBezTo>
                  <a:pt x="293" y="217"/>
                  <a:pt x="292" y="216"/>
                  <a:pt x="292" y="215"/>
                </a:cubicBezTo>
                <a:cubicBezTo>
                  <a:pt x="292" y="214"/>
                  <a:pt x="291" y="214"/>
                  <a:pt x="291" y="214"/>
                </a:cubicBezTo>
                <a:cubicBezTo>
                  <a:pt x="288" y="211"/>
                  <a:pt x="282" y="212"/>
                  <a:pt x="283" y="206"/>
                </a:cubicBezTo>
                <a:cubicBezTo>
                  <a:pt x="284" y="199"/>
                  <a:pt x="291" y="207"/>
                  <a:pt x="294" y="202"/>
                </a:cubicBezTo>
                <a:cubicBezTo>
                  <a:pt x="291" y="201"/>
                  <a:pt x="288" y="199"/>
                  <a:pt x="285" y="197"/>
                </a:cubicBezTo>
                <a:cubicBezTo>
                  <a:pt x="282" y="195"/>
                  <a:pt x="280" y="193"/>
                  <a:pt x="282" y="188"/>
                </a:cubicBezTo>
                <a:cubicBezTo>
                  <a:pt x="282" y="187"/>
                  <a:pt x="282" y="186"/>
                  <a:pt x="283" y="184"/>
                </a:cubicBezTo>
                <a:cubicBezTo>
                  <a:pt x="283" y="178"/>
                  <a:pt x="283" y="178"/>
                  <a:pt x="289" y="179"/>
                </a:cubicBezTo>
                <a:cubicBezTo>
                  <a:pt x="292" y="180"/>
                  <a:pt x="295" y="180"/>
                  <a:pt x="298" y="181"/>
                </a:cubicBezTo>
                <a:cubicBezTo>
                  <a:pt x="299" y="181"/>
                  <a:pt x="300" y="179"/>
                  <a:pt x="301" y="178"/>
                </a:cubicBezTo>
                <a:cubicBezTo>
                  <a:pt x="301" y="178"/>
                  <a:pt x="300" y="176"/>
                  <a:pt x="300" y="176"/>
                </a:cubicBezTo>
                <a:cubicBezTo>
                  <a:pt x="295" y="174"/>
                  <a:pt x="289" y="172"/>
                  <a:pt x="284" y="170"/>
                </a:cubicBezTo>
                <a:cubicBezTo>
                  <a:pt x="284" y="169"/>
                  <a:pt x="283" y="167"/>
                  <a:pt x="283" y="166"/>
                </a:cubicBezTo>
                <a:cubicBezTo>
                  <a:pt x="284" y="165"/>
                  <a:pt x="285" y="163"/>
                  <a:pt x="287" y="164"/>
                </a:cubicBezTo>
                <a:cubicBezTo>
                  <a:pt x="289" y="164"/>
                  <a:pt x="290" y="165"/>
                  <a:pt x="292" y="165"/>
                </a:cubicBezTo>
                <a:cubicBezTo>
                  <a:pt x="296" y="166"/>
                  <a:pt x="299" y="166"/>
                  <a:pt x="303" y="166"/>
                </a:cubicBezTo>
                <a:cubicBezTo>
                  <a:pt x="304" y="166"/>
                  <a:pt x="305" y="165"/>
                  <a:pt x="306" y="163"/>
                </a:cubicBezTo>
                <a:cubicBezTo>
                  <a:pt x="306" y="163"/>
                  <a:pt x="305" y="162"/>
                  <a:pt x="304" y="161"/>
                </a:cubicBezTo>
                <a:cubicBezTo>
                  <a:pt x="298" y="159"/>
                  <a:pt x="291" y="158"/>
                  <a:pt x="285" y="155"/>
                </a:cubicBezTo>
                <a:cubicBezTo>
                  <a:pt x="284" y="155"/>
                  <a:pt x="283" y="152"/>
                  <a:pt x="283" y="151"/>
                </a:cubicBezTo>
                <a:cubicBezTo>
                  <a:pt x="283" y="150"/>
                  <a:pt x="285" y="148"/>
                  <a:pt x="287" y="148"/>
                </a:cubicBezTo>
                <a:cubicBezTo>
                  <a:pt x="289" y="149"/>
                  <a:pt x="292" y="149"/>
                  <a:pt x="294" y="150"/>
                </a:cubicBezTo>
                <a:cubicBezTo>
                  <a:pt x="298" y="151"/>
                  <a:pt x="302" y="152"/>
                  <a:pt x="306" y="152"/>
                </a:cubicBezTo>
                <a:cubicBezTo>
                  <a:pt x="307" y="152"/>
                  <a:pt x="308" y="151"/>
                  <a:pt x="309" y="150"/>
                </a:cubicBezTo>
                <a:cubicBezTo>
                  <a:pt x="309" y="149"/>
                  <a:pt x="308" y="148"/>
                  <a:pt x="308" y="147"/>
                </a:cubicBezTo>
                <a:cubicBezTo>
                  <a:pt x="305" y="146"/>
                  <a:pt x="303" y="145"/>
                  <a:pt x="301" y="145"/>
                </a:cubicBezTo>
                <a:cubicBezTo>
                  <a:pt x="295" y="143"/>
                  <a:pt x="290" y="142"/>
                  <a:pt x="284" y="141"/>
                </a:cubicBezTo>
                <a:cubicBezTo>
                  <a:pt x="283" y="141"/>
                  <a:pt x="282" y="139"/>
                  <a:pt x="282" y="138"/>
                </a:cubicBezTo>
                <a:cubicBezTo>
                  <a:pt x="283" y="137"/>
                  <a:pt x="284" y="135"/>
                  <a:pt x="286" y="135"/>
                </a:cubicBezTo>
                <a:cubicBezTo>
                  <a:pt x="291" y="136"/>
                  <a:pt x="296" y="136"/>
                  <a:pt x="301" y="137"/>
                </a:cubicBezTo>
                <a:cubicBezTo>
                  <a:pt x="304" y="137"/>
                  <a:pt x="307" y="138"/>
                  <a:pt x="309" y="138"/>
                </a:cubicBezTo>
                <a:cubicBezTo>
                  <a:pt x="311" y="138"/>
                  <a:pt x="313" y="136"/>
                  <a:pt x="313" y="134"/>
                </a:cubicBezTo>
                <a:cubicBezTo>
                  <a:pt x="314" y="132"/>
                  <a:pt x="313" y="130"/>
                  <a:pt x="311" y="129"/>
                </a:cubicBezTo>
                <a:cubicBezTo>
                  <a:pt x="306" y="128"/>
                  <a:pt x="301" y="127"/>
                  <a:pt x="296" y="126"/>
                </a:cubicBezTo>
                <a:cubicBezTo>
                  <a:pt x="292" y="125"/>
                  <a:pt x="285" y="127"/>
                  <a:pt x="285" y="121"/>
                </a:cubicBezTo>
                <a:cubicBezTo>
                  <a:pt x="284" y="114"/>
                  <a:pt x="293" y="119"/>
                  <a:pt x="296" y="115"/>
                </a:cubicBezTo>
                <a:close/>
                <a:moveTo>
                  <a:pt x="8" y="74"/>
                </a:moveTo>
                <a:cubicBezTo>
                  <a:pt x="8" y="95"/>
                  <a:pt x="8" y="95"/>
                  <a:pt x="19" y="112"/>
                </a:cubicBezTo>
                <a:cubicBezTo>
                  <a:pt x="33" y="132"/>
                  <a:pt x="51" y="150"/>
                  <a:pt x="73" y="162"/>
                </a:cubicBezTo>
                <a:cubicBezTo>
                  <a:pt x="89" y="171"/>
                  <a:pt x="103" y="183"/>
                  <a:pt x="115" y="197"/>
                </a:cubicBezTo>
                <a:cubicBezTo>
                  <a:pt x="118" y="200"/>
                  <a:pt x="120" y="203"/>
                  <a:pt x="123" y="205"/>
                </a:cubicBezTo>
                <a:cubicBezTo>
                  <a:pt x="124" y="206"/>
                  <a:pt x="126" y="206"/>
                  <a:pt x="128" y="206"/>
                </a:cubicBezTo>
                <a:cubicBezTo>
                  <a:pt x="128" y="205"/>
                  <a:pt x="129" y="204"/>
                  <a:pt x="129" y="203"/>
                </a:cubicBezTo>
                <a:cubicBezTo>
                  <a:pt x="129" y="197"/>
                  <a:pt x="129" y="191"/>
                  <a:pt x="128" y="185"/>
                </a:cubicBezTo>
                <a:cubicBezTo>
                  <a:pt x="124" y="163"/>
                  <a:pt x="121" y="141"/>
                  <a:pt x="120" y="119"/>
                </a:cubicBezTo>
                <a:cubicBezTo>
                  <a:pt x="119" y="104"/>
                  <a:pt x="118" y="89"/>
                  <a:pt x="116" y="75"/>
                </a:cubicBezTo>
                <a:cubicBezTo>
                  <a:pt x="114" y="62"/>
                  <a:pt x="110" y="50"/>
                  <a:pt x="103" y="38"/>
                </a:cubicBezTo>
                <a:cubicBezTo>
                  <a:pt x="96" y="28"/>
                  <a:pt x="87" y="22"/>
                  <a:pt x="78" y="16"/>
                </a:cubicBezTo>
                <a:cubicBezTo>
                  <a:pt x="55" y="0"/>
                  <a:pt x="31" y="10"/>
                  <a:pt x="18" y="28"/>
                </a:cubicBezTo>
                <a:cubicBezTo>
                  <a:pt x="9" y="42"/>
                  <a:pt x="7" y="56"/>
                  <a:pt x="8" y="74"/>
                </a:cubicBezTo>
                <a:close/>
                <a:moveTo>
                  <a:pt x="387" y="25"/>
                </a:moveTo>
                <a:cubicBezTo>
                  <a:pt x="385" y="26"/>
                  <a:pt x="379" y="27"/>
                  <a:pt x="374" y="29"/>
                </a:cubicBezTo>
                <a:cubicBezTo>
                  <a:pt x="367" y="33"/>
                  <a:pt x="360" y="38"/>
                  <a:pt x="354" y="43"/>
                </a:cubicBezTo>
                <a:cubicBezTo>
                  <a:pt x="344" y="51"/>
                  <a:pt x="337" y="62"/>
                  <a:pt x="334" y="76"/>
                </a:cubicBezTo>
                <a:cubicBezTo>
                  <a:pt x="333" y="79"/>
                  <a:pt x="333" y="82"/>
                  <a:pt x="332" y="85"/>
                </a:cubicBezTo>
                <a:cubicBezTo>
                  <a:pt x="326" y="96"/>
                  <a:pt x="325" y="109"/>
                  <a:pt x="323" y="121"/>
                </a:cubicBezTo>
                <a:cubicBezTo>
                  <a:pt x="320" y="139"/>
                  <a:pt x="316" y="157"/>
                  <a:pt x="312" y="175"/>
                </a:cubicBezTo>
                <a:cubicBezTo>
                  <a:pt x="311" y="181"/>
                  <a:pt x="309" y="187"/>
                  <a:pt x="308" y="193"/>
                </a:cubicBezTo>
                <a:cubicBezTo>
                  <a:pt x="308" y="194"/>
                  <a:pt x="309" y="196"/>
                  <a:pt x="309" y="196"/>
                </a:cubicBezTo>
                <a:cubicBezTo>
                  <a:pt x="310" y="197"/>
                  <a:pt x="312" y="196"/>
                  <a:pt x="313" y="195"/>
                </a:cubicBezTo>
                <a:cubicBezTo>
                  <a:pt x="317" y="192"/>
                  <a:pt x="321" y="190"/>
                  <a:pt x="324" y="186"/>
                </a:cubicBezTo>
                <a:cubicBezTo>
                  <a:pt x="333" y="175"/>
                  <a:pt x="345" y="169"/>
                  <a:pt x="357" y="163"/>
                </a:cubicBezTo>
                <a:cubicBezTo>
                  <a:pt x="373" y="155"/>
                  <a:pt x="388" y="147"/>
                  <a:pt x="403" y="140"/>
                </a:cubicBezTo>
                <a:cubicBezTo>
                  <a:pt x="412" y="135"/>
                  <a:pt x="418" y="129"/>
                  <a:pt x="423" y="122"/>
                </a:cubicBezTo>
                <a:cubicBezTo>
                  <a:pt x="432" y="110"/>
                  <a:pt x="437" y="96"/>
                  <a:pt x="439" y="82"/>
                </a:cubicBezTo>
                <a:cubicBezTo>
                  <a:pt x="444" y="53"/>
                  <a:pt x="422" y="27"/>
                  <a:pt x="387" y="25"/>
                </a:cubicBezTo>
                <a:close/>
                <a:moveTo>
                  <a:pt x="137" y="576"/>
                </a:moveTo>
                <a:cubicBezTo>
                  <a:pt x="153" y="580"/>
                  <a:pt x="168" y="576"/>
                  <a:pt x="184" y="578"/>
                </a:cubicBezTo>
                <a:cubicBezTo>
                  <a:pt x="185" y="578"/>
                  <a:pt x="186" y="576"/>
                  <a:pt x="187" y="575"/>
                </a:cubicBezTo>
                <a:cubicBezTo>
                  <a:pt x="187" y="573"/>
                  <a:pt x="187" y="571"/>
                  <a:pt x="188" y="569"/>
                </a:cubicBezTo>
                <a:cubicBezTo>
                  <a:pt x="188" y="568"/>
                  <a:pt x="189" y="567"/>
                  <a:pt x="190" y="567"/>
                </a:cubicBezTo>
                <a:cubicBezTo>
                  <a:pt x="191" y="567"/>
                  <a:pt x="192" y="568"/>
                  <a:pt x="193" y="569"/>
                </a:cubicBezTo>
                <a:cubicBezTo>
                  <a:pt x="193" y="569"/>
                  <a:pt x="193" y="570"/>
                  <a:pt x="193" y="570"/>
                </a:cubicBezTo>
                <a:cubicBezTo>
                  <a:pt x="195" y="573"/>
                  <a:pt x="195" y="576"/>
                  <a:pt x="199" y="576"/>
                </a:cubicBezTo>
                <a:cubicBezTo>
                  <a:pt x="202" y="575"/>
                  <a:pt x="202" y="572"/>
                  <a:pt x="203" y="570"/>
                </a:cubicBezTo>
                <a:cubicBezTo>
                  <a:pt x="203" y="568"/>
                  <a:pt x="204" y="567"/>
                  <a:pt x="205" y="566"/>
                </a:cubicBezTo>
                <a:cubicBezTo>
                  <a:pt x="206" y="565"/>
                  <a:pt x="207" y="566"/>
                  <a:pt x="208" y="566"/>
                </a:cubicBezTo>
                <a:cubicBezTo>
                  <a:pt x="208" y="568"/>
                  <a:pt x="208" y="570"/>
                  <a:pt x="209" y="571"/>
                </a:cubicBezTo>
                <a:cubicBezTo>
                  <a:pt x="210" y="573"/>
                  <a:pt x="212" y="574"/>
                  <a:pt x="213" y="576"/>
                </a:cubicBezTo>
                <a:cubicBezTo>
                  <a:pt x="214" y="575"/>
                  <a:pt x="215" y="574"/>
                  <a:pt x="216" y="572"/>
                </a:cubicBezTo>
                <a:cubicBezTo>
                  <a:pt x="217" y="570"/>
                  <a:pt x="217" y="568"/>
                  <a:pt x="218" y="565"/>
                </a:cubicBezTo>
                <a:cubicBezTo>
                  <a:pt x="218" y="565"/>
                  <a:pt x="220" y="564"/>
                  <a:pt x="221" y="564"/>
                </a:cubicBezTo>
                <a:cubicBezTo>
                  <a:pt x="221" y="564"/>
                  <a:pt x="222" y="565"/>
                  <a:pt x="222" y="566"/>
                </a:cubicBezTo>
                <a:cubicBezTo>
                  <a:pt x="223" y="569"/>
                  <a:pt x="223" y="571"/>
                  <a:pt x="224" y="574"/>
                </a:cubicBezTo>
                <a:cubicBezTo>
                  <a:pt x="224" y="574"/>
                  <a:pt x="225" y="575"/>
                  <a:pt x="226" y="575"/>
                </a:cubicBezTo>
                <a:cubicBezTo>
                  <a:pt x="227" y="575"/>
                  <a:pt x="228" y="575"/>
                  <a:pt x="228" y="574"/>
                </a:cubicBezTo>
                <a:cubicBezTo>
                  <a:pt x="229" y="571"/>
                  <a:pt x="230" y="568"/>
                  <a:pt x="231" y="565"/>
                </a:cubicBezTo>
                <a:cubicBezTo>
                  <a:pt x="231" y="565"/>
                  <a:pt x="232" y="564"/>
                  <a:pt x="233" y="564"/>
                </a:cubicBezTo>
                <a:cubicBezTo>
                  <a:pt x="234" y="564"/>
                  <a:pt x="235" y="564"/>
                  <a:pt x="235" y="565"/>
                </a:cubicBezTo>
                <a:cubicBezTo>
                  <a:pt x="236" y="567"/>
                  <a:pt x="236" y="569"/>
                  <a:pt x="236" y="571"/>
                </a:cubicBezTo>
                <a:cubicBezTo>
                  <a:pt x="237" y="574"/>
                  <a:pt x="238" y="576"/>
                  <a:pt x="241" y="575"/>
                </a:cubicBezTo>
                <a:cubicBezTo>
                  <a:pt x="243" y="575"/>
                  <a:pt x="244" y="573"/>
                  <a:pt x="245" y="572"/>
                </a:cubicBezTo>
                <a:cubicBezTo>
                  <a:pt x="247" y="568"/>
                  <a:pt x="248" y="565"/>
                  <a:pt x="250" y="561"/>
                </a:cubicBezTo>
                <a:cubicBezTo>
                  <a:pt x="256" y="563"/>
                  <a:pt x="250" y="569"/>
                  <a:pt x="253" y="572"/>
                </a:cubicBezTo>
                <a:cubicBezTo>
                  <a:pt x="254" y="574"/>
                  <a:pt x="257" y="575"/>
                  <a:pt x="258" y="574"/>
                </a:cubicBezTo>
                <a:cubicBezTo>
                  <a:pt x="260" y="571"/>
                  <a:pt x="261" y="569"/>
                  <a:pt x="263" y="566"/>
                </a:cubicBezTo>
                <a:cubicBezTo>
                  <a:pt x="264" y="566"/>
                  <a:pt x="266" y="567"/>
                  <a:pt x="266" y="567"/>
                </a:cubicBezTo>
                <a:cubicBezTo>
                  <a:pt x="267" y="570"/>
                  <a:pt x="266" y="574"/>
                  <a:pt x="269" y="575"/>
                </a:cubicBezTo>
                <a:cubicBezTo>
                  <a:pt x="275" y="576"/>
                  <a:pt x="273" y="570"/>
                  <a:pt x="274" y="567"/>
                </a:cubicBezTo>
                <a:cubicBezTo>
                  <a:pt x="275" y="566"/>
                  <a:pt x="275" y="564"/>
                  <a:pt x="276" y="563"/>
                </a:cubicBezTo>
                <a:cubicBezTo>
                  <a:pt x="276" y="562"/>
                  <a:pt x="278" y="562"/>
                  <a:pt x="278" y="562"/>
                </a:cubicBezTo>
                <a:cubicBezTo>
                  <a:pt x="279" y="561"/>
                  <a:pt x="280" y="562"/>
                  <a:pt x="280" y="563"/>
                </a:cubicBezTo>
                <a:cubicBezTo>
                  <a:pt x="281" y="567"/>
                  <a:pt x="281" y="570"/>
                  <a:pt x="281" y="574"/>
                </a:cubicBezTo>
                <a:cubicBezTo>
                  <a:pt x="281" y="574"/>
                  <a:pt x="283" y="575"/>
                  <a:pt x="283" y="575"/>
                </a:cubicBezTo>
                <a:cubicBezTo>
                  <a:pt x="284" y="575"/>
                  <a:pt x="286" y="574"/>
                  <a:pt x="286" y="574"/>
                </a:cubicBezTo>
                <a:cubicBezTo>
                  <a:pt x="288" y="568"/>
                  <a:pt x="289" y="562"/>
                  <a:pt x="291" y="557"/>
                </a:cubicBezTo>
                <a:cubicBezTo>
                  <a:pt x="293" y="552"/>
                  <a:pt x="291" y="549"/>
                  <a:pt x="286" y="548"/>
                </a:cubicBezTo>
                <a:cubicBezTo>
                  <a:pt x="283" y="548"/>
                  <a:pt x="280" y="548"/>
                  <a:pt x="277" y="549"/>
                </a:cubicBezTo>
                <a:cubicBezTo>
                  <a:pt x="266" y="551"/>
                  <a:pt x="255" y="551"/>
                  <a:pt x="244" y="551"/>
                </a:cubicBezTo>
                <a:cubicBezTo>
                  <a:pt x="214" y="552"/>
                  <a:pt x="185" y="554"/>
                  <a:pt x="155" y="555"/>
                </a:cubicBezTo>
                <a:cubicBezTo>
                  <a:pt x="136" y="557"/>
                  <a:pt x="137" y="556"/>
                  <a:pt x="137" y="576"/>
                </a:cubicBezTo>
                <a:close/>
                <a:moveTo>
                  <a:pt x="233" y="543"/>
                </a:moveTo>
                <a:cubicBezTo>
                  <a:pt x="233" y="543"/>
                  <a:pt x="233" y="544"/>
                  <a:pt x="233" y="544"/>
                </a:cubicBezTo>
                <a:cubicBezTo>
                  <a:pt x="238" y="543"/>
                  <a:pt x="244" y="543"/>
                  <a:pt x="248" y="542"/>
                </a:cubicBezTo>
                <a:cubicBezTo>
                  <a:pt x="249" y="542"/>
                  <a:pt x="251" y="539"/>
                  <a:pt x="250" y="537"/>
                </a:cubicBezTo>
                <a:cubicBezTo>
                  <a:pt x="250" y="534"/>
                  <a:pt x="248" y="532"/>
                  <a:pt x="244" y="533"/>
                </a:cubicBezTo>
                <a:cubicBezTo>
                  <a:pt x="237" y="535"/>
                  <a:pt x="230" y="535"/>
                  <a:pt x="223" y="531"/>
                </a:cubicBezTo>
                <a:cubicBezTo>
                  <a:pt x="217" y="528"/>
                  <a:pt x="217" y="529"/>
                  <a:pt x="221" y="524"/>
                </a:cubicBezTo>
                <a:cubicBezTo>
                  <a:pt x="223" y="521"/>
                  <a:pt x="225" y="519"/>
                  <a:pt x="226" y="517"/>
                </a:cubicBezTo>
                <a:cubicBezTo>
                  <a:pt x="228" y="515"/>
                  <a:pt x="227" y="513"/>
                  <a:pt x="224" y="512"/>
                </a:cubicBezTo>
                <a:cubicBezTo>
                  <a:pt x="223" y="511"/>
                  <a:pt x="222" y="510"/>
                  <a:pt x="220" y="510"/>
                </a:cubicBezTo>
                <a:cubicBezTo>
                  <a:pt x="202" y="511"/>
                  <a:pt x="185" y="523"/>
                  <a:pt x="181" y="540"/>
                </a:cubicBezTo>
                <a:cubicBezTo>
                  <a:pt x="180" y="543"/>
                  <a:pt x="182" y="545"/>
                  <a:pt x="185" y="545"/>
                </a:cubicBezTo>
                <a:cubicBezTo>
                  <a:pt x="196" y="545"/>
                  <a:pt x="207" y="545"/>
                  <a:pt x="218" y="545"/>
                </a:cubicBezTo>
                <a:cubicBezTo>
                  <a:pt x="223" y="544"/>
                  <a:pt x="228" y="543"/>
                  <a:pt x="233" y="543"/>
                </a:cubicBezTo>
                <a:close/>
                <a:moveTo>
                  <a:pt x="236" y="402"/>
                </a:moveTo>
                <a:cubicBezTo>
                  <a:pt x="234" y="398"/>
                  <a:pt x="232" y="395"/>
                  <a:pt x="231" y="392"/>
                </a:cubicBezTo>
                <a:cubicBezTo>
                  <a:pt x="230" y="391"/>
                  <a:pt x="231" y="390"/>
                  <a:pt x="231" y="389"/>
                </a:cubicBezTo>
                <a:cubicBezTo>
                  <a:pt x="232" y="389"/>
                  <a:pt x="233" y="388"/>
                  <a:pt x="234" y="389"/>
                </a:cubicBezTo>
                <a:cubicBezTo>
                  <a:pt x="236" y="389"/>
                  <a:pt x="237" y="391"/>
                  <a:pt x="239" y="392"/>
                </a:cubicBezTo>
                <a:cubicBezTo>
                  <a:pt x="240" y="392"/>
                  <a:pt x="242" y="392"/>
                  <a:pt x="243" y="391"/>
                </a:cubicBezTo>
                <a:cubicBezTo>
                  <a:pt x="243" y="391"/>
                  <a:pt x="243" y="389"/>
                  <a:pt x="243" y="389"/>
                </a:cubicBezTo>
                <a:cubicBezTo>
                  <a:pt x="241" y="386"/>
                  <a:pt x="239" y="383"/>
                  <a:pt x="238" y="380"/>
                </a:cubicBezTo>
                <a:cubicBezTo>
                  <a:pt x="235" y="373"/>
                  <a:pt x="230" y="369"/>
                  <a:pt x="224" y="371"/>
                </a:cubicBezTo>
                <a:cubicBezTo>
                  <a:pt x="220" y="372"/>
                  <a:pt x="216" y="374"/>
                  <a:pt x="212" y="376"/>
                </a:cubicBezTo>
                <a:cubicBezTo>
                  <a:pt x="200" y="382"/>
                  <a:pt x="198" y="395"/>
                  <a:pt x="209" y="405"/>
                </a:cubicBezTo>
                <a:cubicBezTo>
                  <a:pt x="211" y="407"/>
                  <a:pt x="213" y="408"/>
                  <a:pt x="215" y="405"/>
                </a:cubicBezTo>
                <a:cubicBezTo>
                  <a:pt x="217" y="402"/>
                  <a:pt x="220" y="398"/>
                  <a:pt x="223" y="397"/>
                </a:cubicBezTo>
                <a:cubicBezTo>
                  <a:pt x="227" y="397"/>
                  <a:pt x="231" y="400"/>
                  <a:pt x="236" y="402"/>
                </a:cubicBezTo>
                <a:close/>
                <a:moveTo>
                  <a:pt x="120" y="228"/>
                </a:moveTo>
                <a:cubicBezTo>
                  <a:pt x="121" y="223"/>
                  <a:pt x="119" y="222"/>
                  <a:pt x="113" y="221"/>
                </a:cubicBezTo>
                <a:cubicBezTo>
                  <a:pt x="109" y="221"/>
                  <a:pt x="104" y="219"/>
                  <a:pt x="100" y="219"/>
                </a:cubicBezTo>
                <a:cubicBezTo>
                  <a:pt x="98" y="219"/>
                  <a:pt x="95" y="220"/>
                  <a:pt x="94" y="222"/>
                </a:cubicBezTo>
                <a:cubicBezTo>
                  <a:pt x="92" y="224"/>
                  <a:pt x="92" y="227"/>
                  <a:pt x="93" y="229"/>
                </a:cubicBezTo>
                <a:cubicBezTo>
                  <a:pt x="95" y="232"/>
                  <a:pt x="97" y="235"/>
                  <a:pt x="100" y="237"/>
                </a:cubicBezTo>
                <a:cubicBezTo>
                  <a:pt x="109" y="244"/>
                  <a:pt x="119" y="239"/>
                  <a:pt x="120" y="228"/>
                </a:cubicBezTo>
                <a:close/>
                <a:moveTo>
                  <a:pt x="317" y="224"/>
                </a:moveTo>
                <a:cubicBezTo>
                  <a:pt x="317" y="224"/>
                  <a:pt x="315" y="224"/>
                  <a:pt x="314" y="225"/>
                </a:cubicBezTo>
                <a:cubicBezTo>
                  <a:pt x="313" y="225"/>
                  <a:pt x="313" y="226"/>
                  <a:pt x="313" y="227"/>
                </a:cubicBezTo>
                <a:cubicBezTo>
                  <a:pt x="315" y="233"/>
                  <a:pt x="322" y="236"/>
                  <a:pt x="328" y="234"/>
                </a:cubicBezTo>
                <a:cubicBezTo>
                  <a:pt x="331" y="234"/>
                  <a:pt x="331" y="231"/>
                  <a:pt x="330" y="228"/>
                </a:cubicBezTo>
                <a:cubicBezTo>
                  <a:pt x="327" y="224"/>
                  <a:pt x="324" y="223"/>
                  <a:pt x="317" y="224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Freeform 5"/>
          <p:cNvSpPr>
            <a:spLocks noEditPoints="1"/>
          </p:cNvSpPr>
          <p:nvPr/>
        </p:nvSpPr>
        <p:spPr bwMode="auto">
          <a:xfrm>
            <a:off x="8702367" y="1321082"/>
            <a:ext cx="1695290" cy="2274889"/>
          </a:xfrm>
          <a:custGeom>
            <a:avLst/>
            <a:gdLst>
              <a:gd name="T0" fmla="*/ 251 w 450"/>
              <a:gd name="T1" fmla="*/ 376 h 604"/>
              <a:gd name="T2" fmla="*/ 221 w 450"/>
              <a:gd name="T3" fmla="*/ 492 h 604"/>
              <a:gd name="T4" fmla="*/ 267 w 450"/>
              <a:gd name="T5" fmla="*/ 541 h 604"/>
              <a:gd name="T6" fmla="*/ 312 w 450"/>
              <a:gd name="T7" fmla="*/ 583 h 604"/>
              <a:gd name="T8" fmla="*/ 154 w 450"/>
              <a:gd name="T9" fmla="*/ 603 h 604"/>
              <a:gd name="T10" fmla="*/ 128 w 450"/>
              <a:gd name="T11" fmla="*/ 558 h 604"/>
              <a:gd name="T12" fmla="*/ 206 w 450"/>
              <a:gd name="T13" fmla="*/ 505 h 604"/>
              <a:gd name="T14" fmla="*/ 199 w 450"/>
              <a:gd name="T15" fmla="*/ 380 h 604"/>
              <a:gd name="T16" fmla="*/ 159 w 450"/>
              <a:gd name="T17" fmla="*/ 286 h 604"/>
              <a:gd name="T18" fmla="*/ 127 w 450"/>
              <a:gd name="T19" fmla="*/ 230 h 604"/>
              <a:gd name="T20" fmla="*/ 111 w 450"/>
              <a:gd name="T21" fmla="*/ 207 h 604"/>
              <a:gd name="T22" fmla="*/ 6 w 450"/>
              <a:gd name="T23" fmla="*/ 41 h 604"/>
              <a:gd name="T24" fmla="*/ 121 w 450"/>
              <a:gd name="T25" fmla="*/ 68 h 604"/>
              <a:gd name="T26" fmla="*/ 326 w 450"/>
              <a:gd name="T27" fmla="*/ 71 h 604"/>
              <a:gd name="T28" fmla="*/ 434 w 450"/>
              <a:gd name="T29" fmla="*/ 39 h 604"/>
              <a:gd name="T30" fmla="*/ 356 w 450"/>
              <a:gd name="T31" fmla="*/ 170 h 604"/>
              <a:gd name="T32" fmla="*/ 342 w 450"/>
              <a:gd name="T33" fmla="*/ 228 h 604"/>
              <a:gd name="T34" fmla="*/ 204 w 450"/>
              <a:gd name="T35" fmla="*/ 265 h 604"/>
              <a:gd name="T36" fmla="*/ 220 w 450"/>
              <a:gd name="T37" fmla="*/ 217 h 604"/>
              <a:gd name="T38" fmla="*/ 208 w 450"/>
              <a:gd name="T39" fmla="*/ 158 h 604"/>
              <a:gd name="T40" fmla="*/ 228 w 450"/>
              <a:gd name="T41" fmla="*/ 125 h 604"/>
              <a:gd name="T42" fmla="*/ 235 w 450"/>
              <a:gd name="T43" fmla="*/ 255 h 604"/>
              <a:gd name="T44" fmla="*/ 291 w 450"/>
              <a:gd name="T45" fmla="*/ 113 h 604"/>
              <a:gd name="T46" fmla="*/ 316 w 450"/>
              <a:gd name="T47" fmla="*/ 86 h 604"/>
              <a:gd name="T48" fmla="*/ 131 w 450"/>
              <a:gd name="T49" fmla="*/ 84 h 604"/>
              <a:gd name="T50" fmla="*/ 161 w 450"/>
              <a:gd name="T51" fmla="*/ 276 h 604"/>
              <a:gd name="T52" fmla="*/ 230 w 450"/>
              <a:gd name="T53" fmla="*/ 364 h 604"/>
              <a:gd name="T54" fmla="*/ 274 w 450"/>
              <a:gd name="T55" fmla="*/ 272 h 604"/>
              <a:gd name="T56" fmla="*/ 284 w 450"/>
              <a:gd name="T57" fmla="*/ 253 h 604"/>
              <a:gd name="T58" fmla="*/ 286 w 450"/>
              <a:gd name="T59" fmla="*/ 237 h 604"/>
              <a:gd name="T60" fmla="*/ 286 w 450"/>
              <a:gd name="T61" fmla="*/ 219 h 604"/>
              <a:gd name="T62" fmla="*/ 283 w 450"/>
              <a:gd name="T63" fmla="*/ 206 h 604"/>
              <a:gd name="T64" fmla="*/ 289 w 450"/>
              <a:gd name="T65" fmla="*/ 179 h 604"/>
              <a:gd name="T66" fmla="*/ 283 w 450"/>
              <a:gd name="T67" fmla="*/ 166 h 604"/>
              <a:gd name="T68" fmla="*/ 304 w 450"/>
              <a:gd name="T69" fmla="*/ 161 h 604"/>
              <a:gd name="T70" fmla="*/ 306 w 450"/>
              <a:gd name="T71" fmla="*/ 152 h 604"/>
              <a:gd name="T72" fmla="*/ 282 w 450"/>
              <a:gd name="T73" fmla="*/ 138 h 604"/>
              <a:gd name="T74" fmla="*/ 311 w 450"/>
              <a:gd name="T75" fmla="*/ 129 h 604"/>
              <a:gd name="T76" fmla="*/ 19 w 450"/>
              <a:gd name="T77" fmla="*/ 112 h 604"/>
              <a:gd name="T78" fmla="*/ 129 w 450"/>
              <a:gd name="T79" fmla="*/ 203 h 604"/>
              <a:gd name="T80" fmla="*/ 78 w 450"/>
              <a:gd name="T81" fmla="*/ 16 h 604"/>
              <a:gd name="T82" fmla="*/ 354 w 450"/>
              <a:gd name="T83" fmla="*/ 43 h 604"/>
              <a:gd name="T84" fmla="*/ 308 w 450"/>
              <a:gd name="T85" fmla="*/ 193 h 604"/>
              <a:gd name="T86" fmla="*/ 403 w 450"/>
              <a:gd name="T87" fmla="*/ 140 h 604"/>
              <a:gd name="T88" fmla="*/ 184 w 450"/>
              <a:gd name="T89" fmla="*/ 578 h 604"/>
              <a:gd name="T90" fmla="*/ 193 w 450"/>
              <a:gd name="T91" fmla="*/ 570 h 604"/>
              <a:gd name="T92" fmla="*/ 209 w 450"/>
              <a:gd name="T93" fmla="*/ 571 h 604"/>
              <a:gd name="T94" fmla="*/ 222 w 450"/>
              <a:gd name="T95" fmla="*/ 566 h 604"/>
              <a:gd name="T96" fmla="*/ 233 w 450"/>
              <a:gd name="T97" fmla="*/ 564 h 604"/>
              <a:gd name="T98" fmla="*/ 250 w 450"/>
              <a:gd name="T99" fmla="*/ 561 h 604"/>
              <a:gd name="T100" fmla="*/ 269 w 450"/>
              <a:gd name="T101" fmla="*/ 575 h 604"/>
              <a:gd name="T102" fmla="*/ 281 w 450"/>
              <a:gd name="T103" fmla="*/ 574 h 604"/>
              <a:gd name="T104" fmla="*/ 277 w 450"/>
              <a:gd name="T105" fmla="*/ 549 h 604"/>
              <a:gd name="T106" fmla="*/ 233 w 450"/>
              <a:gd name="T107" fmla="*/ 544 h 604"/>
              <a:gd name="T108" fmla="*/ 221 w 450"/>
              <a:gd name="T109" fmla="*/ 524 h 604"/>
              <a:gd name="T110" fmla="*/ 185 w 450"/>
              <a:gd name="T111" fmla="*/ 545 h 604"/>
              <a:gd name="T112" fmla="*/ 231 w 450"/>
              <a:gd name="T113" fmla="*/ 389 h 604"/>
              <a:gd name="T114" fmla="*/ 238 w 450"/>
              <a:gd name="T115" fmla="*/ 380 h 604"/>
              <a:gd name="T116" fmla="*/ 223 w 450"/>
              <a:gd name="T117" fmla="*/ 397 h 604"/>
              <a:gd name="T118" fmla="*/ 94 w 450"/>
              <a:gd name="T119" fmla="*/ 222 h 604"/>
              <a:gd name="T120" fmla="*/ 314 w 450"/>
              <a:gd name="T121" fmla="*/ 225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50" h="604">
                <a:moveTo>
                  <a:pt x="301" y="225"/>
                </a:moveTo>
                <a:cubicBezTo>
                  <a:pt x="299" y="229"/>
                  <a:pt x="298" y="232"/>
                  <a:pt x="297" y="235"/>
                </a:cubicBezTo>
                <a:cubicBezTo>
                  <a:pt x="292" y="258"/>
                  <a:pt x="284" y="279"/>
                  <a:pt x="276" y="301"/>
                </a:cubicBezTo>
                <a:cubicBezTo>
                  <a:pt x="269" y="321"/>
                  <a:pt x="261" y="341"/>
                  <a:pt x="252" y="360"/>
                </a:cubicBezTo>
                <a:cubicBezTo>
                  <a:pt x="249" y="365"/>
                  <a:pt x="248" y="370"/>
                  <a:pt x="251" y="376"/>
                </a:cubicBezTo>
                <a:cubicBezTo>
                  <a:pt x="254" y="381"/>
                  <a:pt x="253" y="388"/>
                  <a:pt x="251" y="393"/>
                </a:cubicBezTo>
                <a:cubicBezTo>
                  <a:pt x="247" y="403"/>
                  <a:pt x="241" y="413"/>
                  <a:pt x="231" y="417"/>
                </a:cubicBezTo>
                <a:cubicBezTo>
                  <a:pt x="225" y="419"/>
                  <a:pt x="223" y="423"/>
                  <a:pt x="223" y="429"/>
                </a:cubicBezTo>
                <a:cubicBezTo>
                  <a:pt x="222" y="448"/>
                  <a:pt x="222" y="467"/>
                  <a:pt x="221" y="486"/>
                </a:cubicBezTo>
                <a:cubicBezTo>
                  <a:pt x="221" y="488"/>
                  <a:pt x="221" y="490"/>
                  <a:pt x="221" y="492"/>
                </a:cubicBezTo>
                <a:cubicBezTo>
                  <a:pt x="221" y="498"/>
                  <a:pt x="223" y="501"/>
                  <a:pt x="228" y="503"/>
                </a:cubicBezTo>
                <a:cubicBezTo>
                  <a:pt x="230" y="504"/>
                  <a:pt x="232" y="505"/>
                  <a:pt x="234" y="507"/>
                </a:cubicBezTo>
                <a:cubicBezTo>
                  <a:pt x="244" y="513"/>
                  <a:pt x="253" y="519"/>
                  <a:pt x="256" y="531"/>
                </a:cubicBezTo>
                <a:cubicBezTo>
                  <a:pt x="257" y="532"/>
                  <a:pt x="258" y="534"/>
                  <a:pt x="259" y="536"/>
                </a:cubicBezTo>
                <a:cubicBezTo>
                  <a:pt x="260" y="540"/>
                  <a:pt x="263" y="541"/>
                  <a:pt x="267" y="541"/>
                </a:cubicBezTo>
                <a:cubicBezTo>
                  <a:pt x="274" y="540"/>
                  <a:pt x="282" y="540"/>
                  <a:pt x="289" y="540"/>
                </a:cubicBezTo>
                <a:cubicBezTo>
                  <a:pt x="297" y="539"/>
                  <a:pt x="299" y="540"/>
                  <a:pt x="299" y="549"/>
                </a:cubicBezTo>
                <a:cubicBezTo>
                  <a:pt x="299" y="556"/>
                  <a:pt x="299" y="563"/>
                  <a:pt x="300" y="570"/>
                </a:cubicBezTo>
                <a:cubicBezTo>
                  <a:pt x="300" y="574"/>
                  <a:pt x="301" y="577"/>
                  <a:pt x="305" y="578"/>
                </a:cubicBezTo>
                <a:cubicBezTo>
                  <a:pt x="307" y="579"/>
                  <a:pt x="310" y="581"/>
                  <a:pt x="312" y="583"/>
                </a:cubicBezTo>
                <a:cubicBezTo>
                  <a:pt x="316" y="587"/>
                  <a:pt x="317" y="592"/>
                  <a:pt x="315" y="597"/>
                </a:cubicBezTo>
                <a:cubicBezTo>
                  <a:pt x="313" y="601"/>
                  <a:pt x="310" y="603"/>
                  <a:pt x="306" y="604"/>
                </a:cubicBezTo>
                <a:cubicBezTo>
                  <a:pt x="299" y="604"/>
                  <a:pt x="293" y="604"/>
                  <a:pt x="286" y="604"/>
                </a:cubicBezTo>
                <a:cubicBezTo>
                  <a:pt x="278" y="604"/>
                  <a:pt x="270" y="604"/>
                  <a:pt x="262" y="603"/>
                </a:cubicBezTo>
                <a:cubicBezTo>
                  <a:pt x="226" y="602"/>
                  <a:pt x="190" y="603"/>
                  <a:pt x="154" y="603"/>
                </a:cubicBezTo>
                <a:cubicBezTo>
                  <a:pt x="147" y="603"/>
                  <a:pt x="140" y="602"/>
                  <a:pt x="133" y="602"/>
                </a:cubicBezTo>
                <a:cubicBezTo>
                  <a:pt x="130" y="601"/>
                  <a:pt x="127" y="600"/>
                  <a:pt x="124" y="599"/>
                </a:cubicBezTo>
                <a:cubicBezTo>
                  <a:pt x="118" y="596"/>
                  <a:pt x="116" y="587"/>
                  <a:pt x="122" y="584"/>
                </a:cubicBezTo>
                <a:cubicBezTo>
                  <a:pt x="128" y="580"/>
                  <a:pt x="129" y="575"/>
                  <a:pt x="129" y="569"/>
                </a:cubicBezTo>
                <a:cubicBezTo>
                  <a:pt x="129" y="565"/>
                  <a:pt x="128" y="562"/>
                  <a:pt x="128" y="558"/>
                </a:cubicBezTo>
                <a:cubicBezTo>
                  <a:pt x="128" y="553"/>
                  <a:pt x="130" y="551"/>
                  <a:pt x="135" y="550"/>
                </a:cubicBezTo>
                <a:cubicBezTo>
                  <a:pt x="139" y="549"/>
                  <a:pt x="143" y="549"/>
                  <a:pt x="147" y="549"/>
                </a:cubicBezTo>
                <a:cubicBezTo>
                  <a:pt x="153" y="548"/>
                  <a:pt x="159" y="548"/>
                  <a:pt x="165" y="547"/>
                </a:cubicBezTo>
                <a:cubicBezTo>
                  <a:pt x="170" y="547"/>
                  <a:pt x="173" y="545"/>
                  <a:pt x="175" y="540"/>
                </a:cubicBezTo>
                <a:cubicBezTo>
                  <a:pt x="180" y="523"/>
                  <a:pt x="190" y="511"/>
                  <a:pt x="206" y="505"/>
                </a:cubicBezTo>
                <a:cubicBezTo>
                  <a:pt x="212" y="504"/>
                  <a:pt x="215" y="500"/>
                  <a:pt x="215" y="494"/>
                </a:cubicBezTo>
                <a:cubicBezTo>
                  <a:pt x="215" y="472"/>
                  <a:pt x="216" y="451"/>
                  <a:pt x="217" y="429"/>
                </a:cubicBezTo>
                <a:cubicBezTo>
                  <a:pt x="217" y="423"/>
                  <a:pt x="215" y="419"/>
                  <a:pt x="210" y="416"/>
                </a:cubicBezTo>
                <a:cubicBezTo>
                  <a:pt x="207" y="415"/>
                  <a:pt x="205" y="412"/>
                  <a:pt x="202" y="409"/>
                </a:cubicBezTo>
                <a:cubicBezTo>
                  <a:pt x="194" y="400"/>
                  <a:pt x="193" y="391"/>
                  <a:pt x="199" y="380"/>
                </a:cubicBezTo>
                <a:cubicBezTo>
                  <a:pt x="200" y="379"/>
                  <a:pt x="200" y="378"/>
                  <a:pt x="201" y="378"/>
                </a:cubicBezTo>
                <a:cubicBezTo>
                  <a:pt x="203" y="374"/>
                  <a:pt x="208" y="371"/>
                  <a:pt x="207" y="368"/>
                </a:cubicBezTo>
                <a:cubicBezTo>
                  <a:pt x="207" y="364"/>
                  <a:pt x="204" y="360"/>
                  <a:pt x="201" y="356"/>
                </a:cubicBezTo>
                <a:cubicBezTo>
                  <a:pt x="188" y="342"/>
                  <a:pt x="180" y="325"/>
                  <a:pt x="171" y="309"/>
                </a:cubicBezTo>
                <a:cubicBezTo>
                  <a:pt x="167" y="301"/>
                  <a:pt x="163" y="293"/>
                  <a:pt x="159" y="286"/>
                </a:cubicBezTo>
                <a:cubicBezTo>
                  <a:pt x="148" y="269"/>
                  <a:pt x="142" y="251"/>
                  <a:pt x="137" y="233"/>
                </a:cubicBezTo>
                <a:cubicBezTo>
                  <a:pt x="137" y="229"/>
                  <a:pt x="136" y="225"/>
                  <a:pt x="134" y="221"/>
                </a:cubicBezTo>
                <a:cubicBezTo>
                  <a:pt x="134" y="220"/>
                  <a:pt x="132" y="218"/>
                  <a:pt x="131" y="218"/>
                </a:cubicBezTo>
                <a:cubicBezTo>
                  <a:pt x="130" y="218"/>
                  <a:pt x="128" y="220"/>
                  <a:pt x="128" y="221"/>
                </a:cubicBezTo>
                <a:cubicBezTo>
                  <a:pt x="127" y="224"/>
                  <a:pt x="127" y="227"/>
                  <a:pt x="127" y="230"/>
                </a:cubicBezTo>
                <a:cubicBezTo>
                  <a:pt x="127" y="244"/>
                  <a:pt x="110" y="252"/>
                  <a:pt x="98" y="243"/>
                </a:cubicBezTo>
                <a:cubicBezTo>
                  <a:pt x="92" y="238"/>
                  <a:pt x="87" y="234"/>
                  <a:pt x="86" y="226"/>
                </a:cubicBezTo>
                <a:cubicBezTo>
                  <a:pt x="85" y="218"/>
                  <a:pt x="89" y="212"/>
                  <a:pt x="97" y="211"/>
                </a:cubicBezTo>
                <a:cubicBezTo>
                  <a:pt x="101" y="211"/>
                  <a:pt x="105" y="211"/>
                  <a:pt x="109" y="211"/>
                </a:cubicBezTo>
                <a:cubicBezTo>
                  <a:pt x="111" y="211"/>
                  <a:pt x="113" y="208"/>
                  <a:pt x="111" y="207"/>
                </a:cubicBezTo>
                <a:cubicBezTo>
                  <a:pt x="107" y="201"/>
                  <a:pt x="104" y="196"/>
                  <a:pt x="99" y="192"/>
                </a:cubicBezTo>
                <a:cubicBezTo>
                  <a:pt x="89" y="183"/>
                  <a:pt x="79" y="175"/>
                  <a:pt x="67" y="168"/>
                </a:cubicBezTo>
                <a:cubicBezTo>
                  <a:pt x="41" y="153"/>
                  <a:pt x="22" y="131"/>
                  <a:pt x="6" y="106"/>
                </a:cubicBezTo>
                <a:cubicBezTo>
                  <a:pt x="5" y="103"/>
                  <a:pt x="4" y="101"/>
                  <a:pt x="4" y="98"/>
                </a:cubicBezTo>
                <a:cubicBezTo>
                  <a:pt x="2" y="79"/>
                  <a:pt x="0" y="60"/>
                  <a:pt x="6" y="41"/>
                </a:cubicBezTo>
                <a:cubicBezTo>
                  <a:pt x="13" y="19"/>
                  <a:pt x="29" y="7"/>
                  <a:pt x="51" y="2"/>
                </a:cubicBezTo>
                <a:cubicBezTo>
                  <a:pt x="61" y="0"/>
                  <a:pt x="71" y="4"/>
                  <a:pt x="79" y="10"/>
                </a:cubicBezTo>
                <a:cubicBezTo>
                  <a:pt x="85" y="13"/>
                  <a:pt x="90" y="17"/>
                  <a:pt x="96" y="21"/>
                </a:cubicBezTo>
                <a:cubicBezTo>
                  <a:pt x="106" y="29"/>
                  <a:pt x="112" y="40"/>
                  <a:pt x="116" y="52"/>
                </a:cubicBezTo>
                <a:cubicBezTo>
                  <a:pt x="118" y="57"/>
                  <a:pt x="119" y="63"/>
                  <a:pt x="121" y="68"/>
                </a:cubicBezTo>
                <a:cubicBezTo>
                  <a:pt x="123" y="73"/>
                  <a:pt x="127" y="76"/>
                  <a:pt x="132" y="77"/>
                </a:cubicBezTo>
                <a:cubicBezTo>
                  <a:pt x="152" y="79"/>
                  <a:pt x="172" y="81"/>
                  <a:pt x="191" y="81"/>
                </a:cubicBezTo>
                <a:cubicBezTo>
                  <a:pt x="213" y="80"/>
                  <a:pt x="235" y="80"/>
                  <a:pt x="257" y="80"/>
                </a:cubicBezTo>
                <a:cubicBezTo>
                  <a:pt x="277" y="81"/>
                  <a:pt x="296" y="80"/>
                  <a:pt x="316" y="78"/>
                </a:cubicBezTo>
                <a:cubicBezTo>
                  <a:pt x="321" y="77"/>
                  <a:pt x="324" y="75"/>
                  <a:pt x="326" y="71"/>
                </a:cubicBezTo>
                <a:cubicBezTo>
                  <a:pt x="328" y="66"/>
                  <a:pt x="331" y="63"/>
                  <a:pt x="333" y="59"/>
                </a:cubicBezTo>
                <a:cubicBezTo>
                  <a:pt x="342" y="42"/>
                  <a:pt x="356" y="31"/>
                  <a:pt x="372" y="22"/>
                </a:cubicBezTo>
                <a:cubicBezTo>
                  <a:pt x="379" y="18"/>
                  <a:pt x="386" y="17"/>
                  <a:pt x="394" y="18"/>
                </a:cubicBezTo>
                <a:cubicBezTo>
                  <a:pt x="400" y="19"/>
                  <a:pt x="405" y="20"/>
                  <a:pt x="411" y="21"/>
                </a:cubicBezTo>
                <a:cubicBezTo>
                  <a:pt x="421" y="24"/>
                  <a:pt x="429" y="30"/>
                  <a:pt x="434" y="39"/>
                </a:cubicBezTo>
                <a:cubicBezTo>
                  <a:pt x="436" y="42"/>
                  <a:pt x="438" y="44"/>
                  <a:pt x="439" y="47"/>
                </a:cubicBezTo>
                <a:cubicBezTo>
                  <a:pt x="448" y="60"/>
                  <a:pt x="450" y="74"/>
                  <a:pt x="445" y="89"/>
                </a:cubicBezTo>
                <a:cubicBezTo>
                  <a:pt x="439" y="106"/>
                  <a:pt x="433" y="122"/>
                  <a:pt x="420" y="135"/>
                </a:cubicBezTo>
                <a:cubicBezTo>
                  <a:pt x="416" y="138"/>
                  <a:pt x="412" y="142"/>
                  <a:pt x="408" y="144"/>
                </a:cubicBezTo>
                <a:cubicBezTo>
                  <a:pt x="390" y="153"/>
                  <a:pt x="373" y="162"/>
                  <a:pt x="356" y="170"/>
                </a:cubicBezTo>
                <a:cubicBezTo>
                  <a:pt x="340" y="178"/>
                  <a:pt x="328" y="189"/>
                  <a:pt x="317" y="203"/>
                </a:cubicBezTo>
                <a:cubicBezTo>
                  <a:pt x="316" y="204"/>
                  <a:pt x="316" y="205"/>
                  <a:pt x="315" y="205"/>
                </a:cubicBezTo>
                <a:cubicBezTo>
                  <a:pt x="314" y="209"/>
                  <a:pt x="315" y="212"/>
                  <a:pt x="318" y="213"/>
                </a:cubicBezTo>
                <a:cubicBezTo>
                  <a:pt x="324" y="215"/>
                  <a:pt x="330" y="216"/>
                  <a:pt x="335" y="218"/>
                </a:cubicBezTo>
                <a:cubicBezTo>
                  <a:pt x="341" y="220"/>
                  <a:pt x="342" y="223"/>
                  <a:pt x="342" y="228"/>
                </a:cubicBezTo>
                <a:cubicBezTo>
                  <a:pt x="341" y="239"/>
                  <a:pt x="330" y="246"/>
                  <a:pt x="320" y="243"/>
                </a:cubicBezTo>
                <a:cubicBezTo>
                  <a:pt x="315" y="242"/>
                  <a:pt x="310" y="239"/>
                  <a:pt x="307" y="235"/>
                </a:cubicBezTo>
                <a:cubicBezTo>
                  <a:pt x="305" y="232"/>
                  <a:pt x="303" y="229"/>
                  <a:pt x="301" y="225"/>
                </a:cubicBezTo>
                <a:close/>
                <a:moveTo>
                  <a:pt x="216" y="266"/>
                </a:moveTo>
                <a:cubicBezTo>
                  <a:pt x="212" y="266"/>
                  <a:pt x="208" y="265"/>
                  <a:pt x="204" y="265"/>
                </a:cubicBezTo>
                <a:cubicBezTo>
                  <a:pt x="203" y="264"/>
                  <a:pt x="202" y="262"/>
                  <a:pt x="202" y="261"/>
                </a:cubicBezTo>
                <a:cubicBezTo>
                  <a:pt x="202" y="260"/>
                  <a:pt x="203" y="258"/>
                  <a:pt x="204" y="258"/>
                </a:cubicBezTo>
                <a:cubicBezTo>
                  <a:pt x="207" y="257"/>
                  <a:pt x="210" y="257"/>
                  <a:pt x="213" y="257"/>
                </a:cubicBezTo>
                <a:cubicBezTo>
                  <a:pt x="218" y="256"/>
                  <a:pt x="220" y="254"/>
                  <a:pt x="220" y="249"/>
                </a:cubicBezTo>
                <a:cubicBezTo>
                  <a:pt x="220" y="238"/>
                  <a:pt x="220" y="227"/>
                  <a:pt x="220" y="217"/>
                </a:cubicBezTo>
                <a:cubicBezTo>
                  <a:pt x="220" y="203"/>
                  <a:pt x="220" y="189"/>
                  <a:pt x="222" y="174"/>
                </a:cubicBezTo>
                <a:cubicBezTo>
                  <a:pt x="223" y="167"/>
                  <a:pt x="222" y="159"/>
                  <a:pt x="222" y="152"/>
                </a:cubicBezTo>
                <a:cubicBezTo>
                  <a:pt x="222" y="150"/>
                  <a:pt x="222" y="149"/>
                  <a:pt x="221" y="148"/>
                </a:cubicBezTo>
                <a:cubicBezTo>
                  <a:pt x="220" y="148"/>
                  <a:pt x="218" y="148"/>
                  <a:pt x="217" y="149"/>
                </a:cubicBezTo>
                <a:cubicBezTo>
                  <a:pt x="214" y="152"/>
                  <a:pt x="211" y="155"/>
                  <a:pt x="208" y="158"/>
                </a:cubicBezTo>
                <a:cubicBezTo>
                  <a:pt x="207" y="159"/>
                  <a:pt x="206" y="161"/>
                  <a:pt x="204" y="162"/>
                </a:cubicBezTo>
                <a:cubicBezTo>
                  <a:pt x="200" y="165"/>
                  <a:pt x="196" y="166"/>
                  <a:pt x="195" y="164"/>
                </a:cubicBezTo>
                <a:cubicBezTo>
                  <a:pt x="194" y="160"/>
                  <a:pt x="196" y="158"/>
                  <a:pt x="198" y="156"/>
                </a:cubicBezTo>
                <a:cubicBezTo>
                  <a:pt x="207" y="146"/>
                  <a:pt x="216" y="136"/>
                  <a:pt x="224" y="127"/>
                </a:cubicBezTo>
                <a:cubicBezTo>
                  <a:pt x="225" y="126"/>
                  <a:pt x="227" y="125"/>
                  <a:pt x="228" y="125"/>
                </a:cubicBezTo>
                <a:cubicBezTo>
                  <a:pt x="230" y="126"/>
                  <a:pt x="231" y="127"/>
                  <a:pt x="231" y="128"/>
                </a:cubicBezTo>
                <a:cubicBezTo>
                  <a:pt x="232" y="131"/>
                  <a:pt x="232" y="134"/>
                  <a:pt x="232" y="137"/>
                </a:cubicBezTo>
                <a:cubicBezTo>
                  <a:pt x="228" y="157"/>
                  <a:pt x="229" y="177"/>
                  <a:pt x="227" y="196"/>
                </a:cubicBezTo>
                <a:cubicBezTo>
                  <a:pt x="226" y="211"/>
                  <a:pt x="226" y="227"/>
                  <a:pt x="226" y="242"/>
                </a:cubicBezTo>
                <a:cubicBezTo>
                  <a:pt x="226" y="248"/>
                  <a:pt x="226" y="254"/>
                  <a:pt x="235" y="255"/>
                </a:cubicBezTo>
                <a:cubicBezTo>
                  <a:pt x="236" y="255"/>
                  <a:pt x="237" y="258"/>
                  <a:pt x="237" y="260"/>
                </a:cubicBezTo>
                <a:cubicBezTo>
                  <a:pt x="237" y="261"/>
                  <a:pt x="235" y="264"/>
                  <a:pt x="234" y="264"/>
                </a:cubicBezTo>
                <a:cubicBezTo>
                  <a:pt x="228" y="265"/>
                  <a:pt x="222" y="265"/>
                  <a:pt x="216" y="266"/>
                </a:cubicBezTo>
                <a:close/>
                <a:moveTo>
                  <a:pt x="296" y="115"/>
                </a:moveTo>
                <a:cubicBezTo>
                  <a:pt x="294" y="115"/>
                  <a:pt x="292" y="114"/>
                  <a:pt x="291" y="113"/>
                </a:cubicBezTo>
                <a:cubicBezTo>
                  <a:pt x="290" y="111"/>
                  <a:pt x="289" y="109"/>
                  <a:pt x="290" y="108"/>
                </a:cubicBezTo>
                <a:cubicBezTo>
                  <a:pt x="290" y="107"/>
                  <a:pt x="292" y="106"/>
                  <a:pt x="293" y="106"/>
                </a:cubicBezTo>
                <a:cubicBezTo>
                  <a:pt x="301" y="107"/>
                  <a:pt x="308" y="109"/>
                  <a:pt x="316" y="110"/>
                </a:cubicBezTo>
                <a:cubicBezTo>
                  <a:pt x="319" y="104"/>
                  <a:pt x="320" y="97"/>
                  <a:pt x="320" y="91"/>
                </a:cubicBezTo>
                <a:cubicBezTo>
                  <a:pt x="321" y="88"/>
                  <a:pt x="319" y="86"/>
                  <a:pt x="316" y="86"/>
                </a:cubicBezTo>
                <a:cubicBezTo>
                  <a:pt x="313" y="86"/>
                  <a:pt x="311" y="86"/>
                  <a:pt x="308" y="86"/>
                </a:cubicBezTo>
                <a:cubicBezTo>
                  <a:pt x="288" y="87"/>
                  <a:pt x="267" y="88"/>
                  <a:pt x="246" y="87"/>
                </a:cubicBezTo>
                <a:cubicBezTo>
                  <a:pt x="235" y="86"/>
                  <a:pt x="225" y="87"/>
                  <a:pt x="214" y="87"/>
                </a:cubicBezTo>
                <a:cubicBezTo>
                  <a:pt x="189" y="87"/>
                  <a:pt x="163" y="88"/>
                  <a:pt x="138" y="84"/>
                </a:cubicBezTo>
                <a:cubicBezTo>
                  <a:pt x="136" y="84"/>
                  <a:pt x="133" y="83"/>
                  <a:pt x="131" y="84"/>
                </a:cubicBezTo>
                <a:cubicBezTo>
                  <a:pt x="128" y="84"/>
                  <a:pt x="126" y="85"/>
                  <a:pt x="126" y="88"/>
                </a:cubicBezTo>
                <a:cubicBezTo>
                  <a:pt x="125" y="92"/>
                  <a:pt x="125" y="95"/>
                  <a:pt x="125" y="99"/>
                </a:cubicBezTo>
                <a:cubicBezTo>
                  <a:pt x="126" y="113"/>
                  <a:pt x="128" y="128"/>
                  <a:pt x="129" y="143"/>
                </a:cubicBezTo>
                <a:cubicBezTo>
                  <a:pt x="131" y="175"/>
                  <a:pt x="136" y="207"/>
                  <a:pt x="146" y="238"/>
                </a:cubicBezTo>
                <a:cubicBezTo>
                  <a:pt x="150" y="251"/>
                  <a:pt x="155" y="264"/>
                  <a:pt x="161" y="276"/>
                </a:cubicBezTo>
                <a:cubicBezTo>
                  <a:pt x="166" y="284"/>
                  <a:pt x="170" y="292"/>
                  <a:pt x="174" y="300"/>
                </a:cubicBezTo>
                <a:cubicBezTo>
                  <a:pt x="182" y="314"/>
                  <a:pt x="189" y="328"/>
                  <a:pt x="198" y="341"/>
                </a:cubicBezTo>
                <a:cubicBezTo>
                  <a:pt x="202" y="348"/>
                  <a:pt x="208" y="354"/>
                  <a:pt x="214" y="361"/>
                </a:cubicBezTo>
                <a:cubicBezTo>
                  <a:pt x="215" y="363"/>
                  <a:pt x="218" y="364"/>
                  <a:pt x="221" y="364"/>
                </a:cubicBezTo>
                <a:cubicBezTo>
                  <a:pt x="223" y="364"/>
                  <a:pt x="227" y="364"/>
                  <a:pt x="230" y="364"/>
                </a:cubicBezTo>
                <a:cubicBezTo>
                  <a:pt x="238" y="364"/>
                  <a:pt x="244" y="360"/>
                  <a:pt x="248" y="352"/>
                </a:cubicBezTo>
                <a:cubicBezTo>
                  <a:pt x="257" y="336"/>
                  <a:pt x="264" y="318"/>
                  <a:pt x="270" y="299"/>
                </a:cubicBezTo>
                <a:cubicBezTo>
                  <a:pt x="272" y="294"/>
                  <a:pt x="269" y="287"/>
                  <a:pt x="273" y="282"/>
                </a:cubicBezTo>
                <a:cubicBezTo>
                  <a:pt x="274" y="281"/>
                  <a:pt x="272" y="278"/>
                  <a:pt x="272" y="276"/>
                </a:cubicBezTo>
                <a:cubicBezTo>
                  <a:pt x="271" y="274"/>
                  <a:pt x="273" y="273"/>
                  <a:pt x="274" y="272"/>
                </a:cubicBezTo>
                <a:cubicBezTo>
                  <a:pt x="282" y="267"/>
                  <a:pt x="282" y="266"/>
                  <a:pt x="275" y="262"/>
                </a:cubicBezTo>
                <a:cubicBezTo>
                  <a:pt x="274" y="261"/>
                  <a:pt x="273" y="261"/>
                  <a:pt x="272" y="260"/>
                </a:cubicBezTo>
                <a:cubicBezTo>
                  <a:pt x="272" y="259"/>
                  <a:pt x="271" y="258"/>
                  <a:pt x="271" y="257"/>
                </a:cubicBezTo>
                <a:cubicBezTo>
                  <a:pt x="272" y="256"/>
                  <a:pt x="273" y="254"/>
                  <a:pt x="274" y="254"/>
                </a:cubicBezTo>
                <a:cubicBezTo>
                  <a:pt x="277" y="254"/>
                  <a:pt x="281" y="254"/>
                  <a:pt x="284" y="253"/>
                </a:cubicBezTo>
                <a:cubicBezTo>
                  <a:pt x="285" y="253"/>
                  <a:pt x="286" y="249"/>
                  <a:pt x="285" y="248"/>
                </a:cubicBezTo>
                <a:cubicBezTo>
                  <a:pt x="283" y="245"/>
                  <a:pt x="279" y="243"/>
                  <a:pt x="276" y="240"/>
                </a:cubicBezTo>
                <a:cubicBezTo>
                  <a:pt x="275" y="240"/>
                  <a:pt x="275" y="237"/>
                  <a:pt x="276" y="236"/>
                </a:cubicBezTo>
                <a:cubicBezTo>
                  <a:pt x="276" y="235"/>
                  <a:pt x="278" y="234"/>
                  <a:pt x="279" y="234"/>
                </a:cubicBezTo>
                <a:cubicBezTo>
                  <a:pt x="282" y="235"/>
                  <a:pt x="284" y="236"/>
                  <a:pt x="286" y="237"/>
                </a:cubicBezTo>
                <a:cubicBezTo>
                  <a:pt x="287" y="237"/>
                  <a:pt x="289" y="236"/>
                  <a:pt x="290" y="235"/>
                </a:cubicBezTo>
                <a:cubicBezTo>
                  <a:pt x="290" y="234"/>
                  <a:pt x="290" y="232"/>
                  <a:pt x="289" y="231"/>
                </a:cubicBezTo>
                <a:cubicBezTo>
                  <a:pt x="288" y="229"/>
                  <a:pt x="286" y="229"/>
                  <a:pt x="284" y="228"/>
                </a:cubicBezTo>
                <a:cubicBezTo>
                  <a:pt x="281" y="226"/>
                  <a:pt x="278" y="225"/>
                  <a:pt x="279" y="221"/>
                </a:cubicBezTo>
                <a:cubicBezTo>
                  <a:pt x="280" y="217"/>
                  <a:pt x="283" y="219"/>
                  <a:pt x="286" y="219"/>
                </a:cubicBezTo>
                <a:cubicBezTo>
                  <a:pt x="288" y="220"/>
                  <a:pt x="289" y="220"/>
                  <a:pt x="291" y="220"/>
                </a:cubicBezTo>
                <a:cubicBezTo>
                  <a:pt x="291" y="220"/>
                  <a:pt x="292" y="218"/>
                  <a:pt x="292" y="218"/>
                </a:cubicBezTo>
                <a:cubicBezTo>
                  <a:pt x="293" y="217"/>
                  <a:pt x="292" y="216"/>
                  <a:pt x="292" y="215"/>
                </a:cubicBezTo>
                <a:cubicBezTo>
                  <a:pt x="292" y="214"/>
                  <a:pt x="291" y="214"/>
                  <a:pt x="291" y="214"/>
                </a:cubicBezTo>
                <a:cubicBezTo>
                  <a:pt x="288" y="211"/>
                  <a:pt x="282" y="212"/>
                  <a:pt x="283" y="206"/>
                </a:cubicBezTo>
                <a:cubicBezTo>
                  <a:pt x="284" y="199"/>
                  <a:pt x="291" y="207"/>
                  <a:pt x="294" y="202"/>
                </a:cubicBezTo>
                <a:cubicBezTo>
                  <a:pt x="291" y="201"/>
                  <a:pt x="288" y="199"/>
                  <a:pt x="285" y="197"/>
                </a:cubicBezTo>
                <a:cubicBezTo>
                  <a:pt x="282" y="195"/>
                  <a:pt x="280" y="193"/>
                  <a:pt x="282" y="188"/>
                </a:cubicBezTo>
                <a:cubicBezTo>
                  <a:pt x="282" y="187"/>
                  <a:pt x="282" y="186"/>
                  <a:pt x="283" y="184"/>
                </a:cubicBezTo>
                <a:cubicBezTo>
                  <a:pt x="283" y="178"/>
                  <a:pt x="283" y="178"/>
                  <a:pt x="289" y="179"/>
                </a:cubicBezTo>
                <a:cubicBezTo>
                  <a:pt x="292" y="180"/>
                  <a:pt x="295" y="180"/>
                  <a:pt x="298" y="181"/>
                </a:cubicBezTo>
                <a:cubicBezTo>
                  <a:pt x="299" y="181"/>
                  <a:pt x="300" y="179"/>
                  <a:pt x="301" y="178"/>
                </a:cubicBezTo>
                <a:cubicBezTo>
                  <a:pt x="301" y="178"/>
                  <a:pt x="300" y="176"/>
                  <a:pt x="300" y="176"/>
                </a:cubicBezTo>
                <a:cubicBezTo>
                  <a:pt x="295" y="174"/>
                  <a:pt x="289" y="172"/>
                  <a:pt x="284" y="170"/>
                </a:cubicBezTo>
                <a:cubicBezTo>
                  <a:pt x="284" y="169"/>
                  <a:pt x="283" y="167"/>
                  <a:pt x="283" y="166"/>
                </a:cubicBezTo>
                <a:cubicBezTo>
                  <a:pt x="284" y="165"/>
                  <a:pt x="285" y="163"/>
                  <a:pt x="287" y="164"/>
                </a:cubicBezTo>
                <a:cubicBezTo>
                  <a:pt x="289" y="164"/>
                  <a:pt x="290" y="165"/>
                  <a:pt x="292" y="165"/>
                </a:cubicBezTo>
                <a:cubicBezTo>
                  <a:pt x="296" y="166"/>
                  <a:pt x="299" y="166"/>
                  <a:pt x="303" y="166"/>
                </a:cubicBezTo>
                <a:cubicBezTo>
                  <a:pt x="304" y="166"/>
                  <a:pt x="305" y="165"/>
                  <a:pt x="306" y="163"/>
                </a:cubicBezTo>
                <a:cubicBezTo>
                  <a:pt x="306" y="163"/>
                  <a:pt x="305" y="162"/>
                  <a:pt x="304" y="161"/>
                </a:cubicBezTo>
                <a:cubicBezTo>
                  <a:pt x="298" y="159"/>
                  <a:pt x="291" y="158"/>
                  <a:pt x="285" y="155"/>
                </a:cubicBezTo>
                <a:cubicBezTo>
                  <a:pt x="284" y="155"/>
                  <a:pt x="283" y="152"/>
                  <a:pt x="283" y="151"/>
                </a:cubicBezTo>
                <a:cubicBezTo>
                  <a:pt x="283" y="150"/>
                  <a:pt x="285" y="148"/>
                  <a:pt x="287" y="148"/>
                </a:cubicBezTo>
                <a:cubicBezTo>
                  <a:pt x="289" y="149"/>
                  <a:pt x="292" y="149"/>
                  <a:pt x="294" y="150"/>
                </a:cubicBezTo>
                <a:cubicBezTo>
                  <a:pt x="298" y="151"/>
                  <a:pt x="302" y="152"/>
                  <a:pt x="306" y="152"/>
                </a:cubicBezTo>
                <a:cubicBezTo>
                  <a:pt x="307" y="152"/>
                  <a:pt x="308" y="151"/>
                  <a:pt x="309" y="150"/>
                </a:cubicBezTo>
                <a:cubicBezTo>
                  <a:pt x="309" y="149"/>
                  <a:pt x="308" y="148"/>
                  <a:pt x="308" y="147"/>
                </a:cubicBezTo>
                <a:cubicBezTo>
                  <a:pt x="305" y="146"/>
                  <a:pt x="303" y="145"/>
                  <a:pt x="301" y="145"/>
                </a:cubicBezTo>
                <a:cubicBezTo>
                  <a:pt x="295" y="143"/>
                  <a:pt x="290" y="142"/>
                  <a:pt x="284" y="141"/>
                </a:cubicBezTo>
                <a:cubicBezTo>
                  <a:pt x="283" y="141"/>
                  <a:pt x="282" y="139"/>
                  <a:pt x="282" y="138"/>
                </a:cubicBezTo>
                <a:cubicBezTo>
                  <a:pt x="283" y="137"/>
                  <a:pt x="284" y="135"/>
                  <a:pt x="286" y="135"/>
                </a:cubicBezTo>
                <a:cubicBezTo>
                  <a:pt x="291" y="136"/>
                  <a:pt x="296" y="136"/>
                  <a:pt x="301" y="137"/>
                </a:cubicBezTo>
                <a:cubicBezTo>
                  <a:pt x="304" y="137"/>
                  <a:pt x="307" y="138"/>
                  <a:pt x="309" y="138"/>
                </a:cubicBezTo>
                <a:cubicBezTo>
                  <a:pt x="311" y="138"/>
                  <a:pt x="313" y="136"/>
                  <a:pt x="313" y="134"/>
                </a:cubicBezTo>
                <a:cubicBezTo>
                  <a:pt x="314" y="132"/>
                  <a:pt x="313" y="130"/>
                  <a:pt x="311" y="129"/>
                </a:cubicBezTo>
                <a:cubicBezTo>
                  <a:pt x="306" y="128"/>
                  <a:pt x="301" y="127"/>
                  <a:pt x="296" y="126"/>
                </a:cubicBezTo>
                <a:cubicBezTo>
                  <a:pt x="292" y="125"/>
                  <a:pt x="285" y="127"/>
                  <a:pt x="285" y="121"/>
                </a:cubicBezTo>
                <a:cubicBezTo>
                  <a:pt x="284" y="114"/>
                  <a:pt x="293" y="119"/>
                  <a:pt x="296" y="115"/>
                </a:cubicBezTo>
                <a:close/>
                <a:moveTo>
                  <a:pt x="8" y="74"/>
                </a:moveTo>
                <a:cubicBezTo>
                  <a:pt x="8" y="95"/>
                  <a:pt x="8" y="95"/>
                  <a:pt x="19" y="112"/>
                </a:cubicBezTo>
                <a:cubicBezTo>
                  <a:pt x="33" y="132"/>
                  <a:pt x="51" y="150"/>
                  <a:pt x="73" y="162"/>
                </a:cubicBezTo>
                <a:cubicBezTo>
                  <a:pt x="89" y="171"/>
                  <a:pt x="103" y="183"/>
                  <a:pt x="115" y="197"/>
                </a:cubicBezTo>
                <a:cubicBezTo>
                  <a:pt x="118" y="200"/>
                  <a:pt x="120" y="203"/>
                  <a:pt x="123" y="205"/>
                </a:cubicBezTo>
                <a:cubicBezTo>
                  <a:pt x="124" y="206"/>
                  <a:pt x="126" y="206"/>
                  <a:pt x="128" y="206"/>
                </a:cubicBezTo>
                <a:cubicBezTo>
                  <a:pt x="128" y="205"/>
                  <a:pt x="129" y="204"/>
                  <a:pt x="129" y="203"/>
                </a:cubicBezTo>
                <a:cubicBezTo>
                  <a:pt x="129" y="197"/>
                  <a:pt x="129" y="191"/>
                  <a:pt x="128" y="185"/>
                </a:cubicBezTo>
                <a:cubicBezTo>
                  <a:pt x="124" y="163"/>
                  <a:pt x="121" y="141"/>
                  <a:pt x="120" y="119"/>
                </a:cubicBezTo>
                <a:cubicBezTo>
                  <a:pt x="119" y="104"/>
                  <a:pt x="118" y="89"/>
                  <a:pt x="116" y="75"/>
                </a:cubicBezTo>
                <a:cubicBezTo>
                  <a:pt x="114" y="62"/>
                  <a:pt x="110" y="50"/>
                  <a:pt x="103" y="38"/>
                </a:cubicBezTo>
                <a:cubicBezTo>
                  <a:pt x="96" y="28"/>
                  <a:pt x="87" y="22"/>
                  <a:pt x="78" y="16"/>
                </a:cubicBezTo>
                <a:cubicBezTo>
                  <a:pt x="55" y="0"/>
                  <a:pt x="31" y="10"/>
                  <a:pt x="18" y="28"/>
                </a:cubicBezTo>
                <a:cubicBezTo>
                  <a:pt x="9" y="42"/>
                  <a:pt x="7" y="56"/>
                  <a:pt x="8" y="74"/>
                </a:cubicBezTo>
                <a:close/>
                <a:moveTo>
                  <a:pt x="387" y="25"/>
                </a:moveTo>
                <a:cubicBezTo>
                  <a:pt x="385" y="26"/>
                  <a:pt x="379" y="27"/>
                  <a:pt x="374" y="29"/>
                </a:cubicBezTo>
                <a:cubicBezTo>
                  <a:pt x="367" y="33"/>
                  <a:pt x="360" y="38"/>
                  <a:pt x="354" y="43"/>
                </a:cubicBezTo>
                <a:cubicBezTo>
                  <a:pt x="344" y="51"/>
                  <a:pt x="337" y="62"/>
                  <a:pt x="334" y="76"/>
                </a:cubicBezTo>
                <a:cubicBezTo>
                  <a:pt x="333" y="79"/>
                  <a:pt x="333" y="82"/>
                  <a:pt x="332" y="85"/>
                </a:cubicBezTo>
                <a:cubicBezTo>
                  <a:pt x="326" y="96"/>
                  <a:pt x="325" y="109"/>
                  <a:pt x="323" y="121"/>
                </a:cubicBezTo>
                <a:cubicBezTo>
                  <a:pt x="320" y="139"/>
                  <a:pt x="316" y="157"/>
                  <a:pt x="312" y="175"/>
                </a:cubicBezTo>
                <a:cubicBezTo>
                  <a:pt x="311" y="181"/>
                  <a:pt x="309" y="187"/>
                  <a:pt x="308" y="193"/>
                </a:cubicBezTo>
                <a:cubicBezTo>
                  <a:pt x="308" y="194"/>
                  <a:pt x="309" y="196"/>
                  <a:pt x="309" y="196"/>
                </a:cubicBezTo>
                <a:cubicBezTo>
                  <a:pt x="310" y="197"/>
                  <a:pt x="312" y="196"/>
                  <a:pt x="313" y="195"/>
                </a:cubicBezTo>
                <a:cubicBezTo>
                  <a:pt x="317" y="192"/>
                  <a:pt x="321" y="190"/>
                  <a:pt x="324" y="186"/>
                </a:cubicBezTo>
                <a:cubicBezTo>
                  <a:pt x="333" y="175"/>
                  <a:pt x="345" y="169"/>
                  <a:pt x="357" y="163"/>
                </a:cubicBezTo>
                <a:cubicBezTo>
                  <a:pt x="373" y="155"/>
                  <a:pt x="388" y="147"/>
                  <a:pt x="403" y="140"/>
                </a:cubicBezTo>
                <a:cubicBezTo>
                  <a:pt x="412" y="135"/>
                  <a:pt x="418" y="129"/>
                  <a:pt x="423" y="122"/>
                </a:cubicBezTo>
                <a:cubicBezTo>
                  <a:pt x="432" y="110"/>
                  <a:pt x="437" y="96"/>
                  <a:pt x="439" y="82"/>
                </a:cubicBezTo>
                <a:cubicBezTo>
                  <a:pt x="444" y="53"/>
                  <a:pt x="422" y="27"/>
                  <a:pt x="387" y="25"/>
                </a:cubicBezTo>
                <a:close/>
                <a:moveTo>
                  <a:pt x="137" y="576"/>
                </a:moveTo>
                <a:cubicBezTo>
                  <a:pt x="153" y="580"/>
                  <a:pt x="168" y="576"/>
                  <a:pt x="184" y="578"/>
                </a:cubicBezTo>
                <a:cubicBezTo>
                  <a:pt x="185" y="578"/>
                  <a:pt x="186" y="576"/>
                  <a:pt x="187" y="575"/>
                </a:cubicBezTo>
                <a:cubicBezTo>
                  <a:pt x="187" y="573"/>
                  <a:pt x="187" y="571"/>
                  <a:pt x="188" y="569"/>
                </a:cubicBezTo>
                <a:cubicBezTo>
                  <a:pt x="188" y="568"/>
                  <a:pt x="189" y="567"/>
                  <a:pt x="190" y="567"/>
                </a:cubicBezTo>
                <a:cubicBezTo>
                  <a:pt x="191" y="567"/>
                  <a:pt x="192" y="568"/>
                  <a:pt x="193" y="569"/>
                </a:cubicBezTo>
                <a:cubicBezTo>
                  <a:pt x="193" y="569"/>
                  <a:pt x="193" y="570"/>
                  <a:pt x="193" y="570"/>
                </a:cubicBezTo>
                <a:cubicBezTo>
                  <a:pt x="195" y="573"/>
                  <a:pt x="195" y="576"/>
                  <a:pt x="199" y="576"/>
                </a:cubicBezTo>
                <a:cubicBezTo>
                  <a:pt x="202" y="575"/>
                  <a:pt x="202" y="572"/>
                  <a:pt x="203" y="570"/>
                </a:cubicBezTo>
                <a:cubicBezTo>
                  <a:pt x="203" y="568"/>
                  <a:pt x="204" y="567"/>
                  <a:pt x="205" y="566"/>
                </a:cubicBezTo>
                <a:cubicBezTo>
                  <a:pt x="206" y="565"/>
                  <a:pt x="207" y="566"/>
                  <a:pt x="208" y="566"/>
                </a:cubicBezTo>
                <a:cubicBezTo>
                  <a:pt x="208" y="568"/>
                  <a:pt x="208" y="570"/>
                  <a:pt x="209" y="571"/>
                </a:cubicBezTo>
                <a:cubicBezTo>
                  <a:pt x="210" y="573"/>
                  <a:pt x="212" y="574"/>
                  <a:pt x="213" y="576"/>
                </a:cubicBezTo>
                <a:cubicBezTo>
                  <a:pt x="214" y="575"/>
                  <a:pt x="215" y="574"/>
                  <a:pt x="216" y="572"/>
                </a:cubicBezTo>
                <a:cubicBezTo>
                  <a:pt x="217" y="570"/>
                  <a:pt x="217" y="568"/>
                  <a:pt x="218" y="565"/>
                </a:cubicBezTo>
                <a:cubicBezTo>
                  <a:pt x="218" y="565"/>
                  <a:pt x="220" y="564"/>
                  <a:pt x="221" y="564"/>
                </a:cubicBezTo>
                <a:cubicBezTo>
                  <a:pt x="221" y="564"/>
                  <a:pt x="222" y="565"/>
                  <a:pt x="222" y="566"/>
                </a:cubicBezTo>
                <a:cubicBezTo>
                  <a:pt x="223" y="569"/>
                  <a:pt x="223" y="571"/>
                  <a:pt x="224" y="574"/>
                </a:cubicBezTo>
                <a:cubicBezTo>
                  <a:pt x="224" y="574"/>
                  <a:pt x="225" y="575"/>
                  <a:pt x="226" y="575"/>
                </a:cubicBezTo>
                <a:cubicBezTo>
                  <a:pt x="227" y="575"/>
                  <a:pt x="228" y="575"/>
                  <a:pt x="228" y="574"/>
                </a:cubicBezTo>
                <a:cubicBezTo>
                  <a:pt x="229" y="571"/>
                  <a:pt x="230" y="568"/>
                  <a:pt x="231" y="565"/>
                </a:cubicBezTo>
                <a:cubicBezTo>
                  <a:pt x="231" y="565"/>
                  <a:pt x="232" y="564"/>
                  <a:pt x="233" y="564"/>
                </a:cubicBezTo>
                <a:cubicBezTo>
                  <a:pt x="234" y="564"/>
                  <a:pt x="235" y="564"/>
                  <a:pt x="235" y="565"/>
                </a:cubicBezTo>
                <a:cubicBezTo>
                  <a:pt x="236" y="567"/>
                  <a:pt x="236" y="569"/>
                  <a:pt x="236" y="571"/>
                </a:cubicBezTo>
                <a:cubicBezTo>
                  <a:pt x="237" y="574"/>
                  <a:pt x="238" y="576"/>
                  <a:pt x="241" y="575"/>
                </a:cubicBezTo>
                <a:cubicBezTo>
                  <a:pt x="243" y="575"/>
                  <a:pt x="244" y="573"/>
                  <a:pt x="245" y="572"/>
                </a:cubicBezTo>
                <a:cubicBezTo>
                  <a:pt x="247" y="568"/>
                  <a:pt x="248" y="565"/>
                  <a:pt x="250" y="561"/>
                </a:cubicBezTo>
                <a:cubicBezTo>
                  <a:pt x="256" y="563"/>
                  <a:pt x="250" y="569"/>
                  <a:pt x="253" y="572"/>
                </a:cubicBezTo>
                <a:cubicBezTo>
                  <a:pt x="254" y="574"/>
                  <a:pt x="257" y="575"/>
                  <a:pt x="258" y="574"/>
                </a:cubicBezTo>
                <a:cubicBezTo>
                  <a:pt x="260" y="571"/>
                  <a:pt x="261" y="569"/>
                  <a:pt x="263" y="566"/>
                </a:cubicBezTo>
                <a:cubicBezTo>
                  <a:pt x="264" y="566"/>
                  <a:pt x="266" y="567"/>
                  <a:pt x="266" y="567"/>
                </a:cubicBezTo>
                <a:cubicBezTo>
                  <a:pt x="267" y="570"/>
                  <a:pt x="266" y="574"/>
                  <a:pt x="269" y="575"/>
                </a:cubicBezTo>
                <a:cubicBezTo>
                  <a:pt x="275" y="576"/>
                  <a:pt x="273" y="570"/>
                  <a:pt x="274" y="567"/>
                </a:cubicBezTo>
                <a:cubicBezTo>
                  <a:pt x="275" y="566"/>
                  <a:pt x="275" y="564"/>
                  <a:pt x="276" y="563"/>
                </a:cubicBezTo>
                <a:cubicBezTo>
                  <a:pt x="276" y="562"/>
                  <a:pt x="278" y="562"/>
                  <a:pt x="278" y="562"/>
                </a:cubicBezTo>
                <a:cubicBezTo>
                  <a:pt x="279" y="561"/>
                  <a:pt x="280" y="562"/>
                  <a:pt x="280" y="563"/>
                </a:cubicBezTo>
                <a:cubicBezTo>
                  <a:pt x="281" y="567"/>
                  <a:pt x="281" y="570"/>
                  <a:pt x="281" y="574"/>
                </a:cubicBezTo>
                <a:cubicBezTo>
                  <a:pt x="281" y="574"/>
                  <a:pt x="283" y="575"/>
                  <a:pt x="283" y="575"/>
                </a:cubicBezTo>
                <a:cubicBezTo>
                  <a:pt x="284" y="575"/>
                  <a:pt x="286" y="574"/>
                  <a:pt x="286" y="574"/>
                </a:cubicBezTo>
                <a:cubicBezTo>
                  <a:pt x="288" y="568"/>
                  <a:pt x="289" y="562"/>
                  <a:pt x="291" y="557"/>
                </a:cubicBezTo>
                <a:cubicBezTo>
                  <a:pt x="293" y="552"/>
                  <a:pt x="291" y="549"/>
                  <a:pt x="286" y="548"/>
                </a:cubicBezTo>
                <a:cubicBezTo>
                  <a:pt x="283" y="548"/>
                  <a:pt x="280" y="548"/>
                  <a:pt x="277" y="549"/>
                </a:cubicBezTo>
                <a:cubicBezTo>
                  <a:pt x="266" y="551"/>
                  <a:pt x="255" y="551"/>
                  <a:pt x="244" y="551"/>
                </a:cubicBezTo>
                <a:cubicBezTo>
                  <a:pt x="214" y="552"/>
                  <a:pt x="185" y="554"/>
                  <a:pt x="155" y="555"/>
                </a:cubicBezTo>
                <a:cubicBezTo>
                  <a:pt x="136" y="557"/>
                  <a:pt x="137" y="556"/>
                  <a:pt x="137" y="576"/>
                </a:cubicBezTo>
                <a:close/>
                <a:moveTo>
                  <a:pt x="233" y="543"/>
                </a:moveTo>
                <a:cubicBezTo>
                  <a:pt x="233" y="543"/>
                  <a:pt x="233" y="544"/>
                  <a:pt x="233" y="544"/>
                </a:cubicBezTo>
                <a:cubicBezTo>
                  <a:pt x="238" y="543"/>
                  <a:pt x="244" y="543"/>
                  <a:pt x="248" y="542"/>
                </a:cubicBezTo>
                <a:cubicBezTo>
                  <a:pt x="249" y="542"/>
                  <a:pt x="251" y="539"/>
                  <a:pt x="250" y="537"/>
                </a:cubicBezTo>
                <a:cubicBezTo>
                  <a:pt x="250" y="534"/>
                  <a:pt x="248" y="532"/>
                  <a:pt x="244" y="533"/>
                </a:cubicBezTo>
                <a:cubicBezTo>
                  <a:pt x="237" y="535"/>
                  <a:pt x="230" y="535"/>
                  <a:pt x="223" y="531"/>
                </a:cubicBezTo>
                <a:cubicBezTo>
                  <a:pt x="217" y="528"/>
                  <a:pt x="217" y="529"/>
                  <a:pt x="221" y="524"/>
                </a:cubicBezTo>
                <a:cubicBezTo>
                  <a:pt x="223" y="521"/>
                  <a:pt x="225" y="519"/>
                  <a:pt x="226" y="517"/>
                </a:cubicBezTo>
                <a:cubicBezTo>
                  <a:pt x="228" y="515"/>
                  <a:pt x="227" y="513"/>
                  <a:pt x="224" y="512"/>
                </a:cubicBezTo>
                <a:cubicBezTo>
                  <a:pt x="223" y="511"/>
                  <a:pt x="222" y="510"/>
                  <a:pt x="220" y="510"/>
                </a:cubicBezTo>
                <a:cubicBezTo>
                  <a:pt x="202" y="511"/>
                  <a:pt x="185" y="523"/>
                  <a:pt x="181" y="540"/>
                </a:cubicBezTo>
                <a:cubicBezTo>
                  <a:pt x="180" y="543"/>
                  <a:pt x="182" y="545"/>
                  <a:pt x="185" y="545"/>
                </a:cubicBezTo>
                <a:cubicBezTo>
                  <a:pt x="196" y="545"/>
                  <a:pt x="207" y="545"/>
                  <a:pt x="218" y="545"/>
                </a:cubicBezTo>
                <a:cubicBezTo>
                  <a:pt x="223" y="544"/>
                  <a:pt x="228" y="543"/>
                  <a:pt x="233" y="543"/>
                </a:cubicBezTo>
                <a:close/>
                <a:moveTo>
                  <a:pt x="236" y="402"/>
                </a:moveTo>
                <a:cubicBezTo>
                  <a:pt x="234" y="398"/>
                  <a:pt x="232" y="395"/>
                  <a:pt x="231" y="392"/>
                </a:cubicBezTo>
                <a:cubicBezTo>
                  <a:pt x="230" y="391"/>
                  <a:pt x="231" y="390"/>
                  <a:pt x="231" y="389"/>
                </a:cubicBezTo>
                <a:cubicBezTo>
                  <a:pt x="232" y="389"/>
                  <a:pt x="233" y="388"/>
                  <a:pt x="234" y="389"/>
                </a:cubicBezTo>
                <a:cubicBezTo>
                  <a:pt x="236" y="389"/>
                  <a:pt x="237" y="391"/>
                  <a:pt x="239" y="392"/>
                </a:cubicBezTo>
                <a:cubicBezTo>
                  <a:pt x="240" y="392"/>
                  <a:pt x="242" y="392"/>
                  <a:pt x="243" y="391"/>
                </a:cubicBezTo>
                <a:cubicBezTo>
                  <a:pt x="243" y="391"/>
                  <a:pt x="243" y="389"/>
                  <a:pt x="243" y="389"/>
                </a:cubicBezTo>
                <a:cubicBezTo>
                  <a:pt x="241" y="386"/>
                  <a:pt x="239" y="383"/>
                  <a:pt x="238" y="380"/>
                </a:cubicBezTo>
                <a:cubicBezTo>
                  <a:pt x="235" y="373"/>
                  <a:pt x="230" y="369"/>
                  <a:pt x="224" y="371"/>
                </a:cubicBezTo>
                <a:cubicBezTo>
                  <a:pt x="220" y="372"/>
                  <a:pt x="216" y="374"/>
                  <a:pt x="212" y="376"/>
                </a:cubicBezTo>
                <a:cubicBezTo>
                  <a:pt x="200" y="382"/>
                  <a:pt x="198" y="395"/>
                  <a:pt x="209" y="405"/>
                </a:cubicBezTo>
                <a:cubicBezTo>
                  <a:pt x="211" y="407"/>
                  <a:pt x="213" y="408"/>
                  <a:pt x="215" y="405"/>
                </a:cubicBezTo>
                <a:cubicBezTo>
                  <a:pt x="217" y="402"/>
                  <a:pt x="220" y="398"/>
                  <a:pt x="223" y="397"/>
                </a:cubicBezTo>
                <a:cubicBezTo>
                  <a:pt x="227" y="397"/>
                  <a:pt x="231" y="400"/>
                  <a:pt x="236" y="402"/>
                </a:cubicBezTo>
                <a:close/>
                <a:moveTo>
                  <a:pt x="120" y="228"/>
                </a:moveTo>
                <a:cubicBezTo>
                  <a:pt x="121" y="223"/>
                  <a:pt x="119" y="222"/>
                  <a:pt x="113" y="221"/>
                </a:cubicBezTo>
                <a:cubicBezTo>
                  <a:pt x="109" y="221"/>
                  <a:pt x="104" y="219"/>
                  <a:pt x="100" y="219"/>
                </a:cubicBezTo>
                <a:cubicBezTo>
                  <a:pt x="98" y="219"/>
                  <a:pt x="95" y="220"/>
                  <a:pt x="94" y="222"/>
                </a:cubicBezTo>
                <a:cubicBezTo>
                  <a:pt x="92" y="224"/>
                  <a:pt x="92" y="227"/>
                  <a:pt x="93" y="229"/>
                </a:cubicBezTo>
                <a:cubicBezTo>
                  <a:pt x="95" y="232"/>
                  <a:pt x="97" y="235"/>
                  <a:pt x="100" y="237"/>
                </a:cubicBezTo>
                <a:cubicBezTo>
                  <a:pt x="109" y="244"/>
                  <a:pt x="119" y="239"/>
                  <a:pt x="120" y="228"/>
                </a:cubicBezTo>
                <a:close/>
                <a:moveTo>
                  <a:pt x="317" y="224"/>
                </a:moveTo>
                <a:cubicBezTo>
                  <a:pt x="317" y="224"/>
                  <a:pt x="315" y="224"/>
                  <a:pt x="314" y="225"/>
                </a:cubicBezTo>
                <a:cubicBezTo>
                  <a:pt x="313" y="225"/>
                  <a:pt x="313" y="226"/>
                  <a:pt x="313" y="227"/>
                </a:cubicBezTo>
                <a:cubicBezTo>
                  <a:pt x="315" y="233"/>
                  <a:pt x="322" y="236"/>
                  <a:pt x="328" y="234"/>
                </a:cubicBezTo>
                <a:cubicBezTo>
                  <a:pt x="331" y="234"/>
                  <a:pt x="331" y="231"/>
                  <a:pt x="330" y="228"/>
                </a:cubicBezTo>
                <a:cubicBezTo>
                  <a:pt x="327" y="224"/>
                  <a:pt x="324" y="223"/>
                  <a:pt x="317" y="224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9"/>
          <p:cNvSpPr>
            <a:spLocks noEditPoints="1"/>
          </p:cNvSpPr>
          <p:nvPr/>
        </p:nvSpPr>
        <p:spPr bwMode="auto">
          <a:xfrm>
            <a:off x="5410518" y="2027521"/>
            <a:ext cx="1541463" cy="1568450"/>
          </a:xfrm>
          <a:custGeom>
            <a:avLst/>
            <a:gdLst>
              <a:gd name="T0" fmla="*/ 109 w 361"/>
              <a:gd name="T1" fmla="*/ 360 h 367"/>
              <a:gd name="T2" fmla="*/ 107 w 361"/>
              <a:gd name="T3" fmla="*/ 291 h 367"/>
              <a:gd name="T4" fmla="*/ 130 w 361"/>
              <a:gd name="T5" fmla="*/ 258 h 367"/>
              <a:gd name="T6" fmla="*/ 36 w 361"/>
              <a:gd name="T7" fmla="*/ 172 h 367"/>
              <a:gd name="T8" fmla="*/ 34 w 361"/>
              <a:gd name="T9" fmla="*/ 11 h 367"/>
              <a:gd name="T10" fmla="*/ 114 w 361"/>
              <a:gd name="T11" fmla="*/ 47 h 367"/>
              <a:gd name="T12" fmla="*/ 255 w 361"/>
              <a:gd name="T13" fmla="*/ 29 h 367"/>
              <a:gd name="T14" fmla="*/ 336 w 361"/>
              <a:gd name="T15" fmla="*/ 129 h 367"/>
              <a:gd name="T16" fmla="*/ 247 w 361"/>
              <a:gd name="T17" fmla="*/ 182 h 367"/>
              <a:gd name="T18" fmla="*/ 204 w 361"/>
              <a:gd name="T19" fmla="*/ 285 h 367"/>
              <a:gd name="T20" fmla="*/ 233 w 361"/>
              <a:gd name="T21" fmla="*/ 365 h 367"/>
              <a:gd name="T22" fmla="*/ 218 w 361"/>
              <a:gd name="T23" fmla="*/ 322 h 367"/>
              <a:gd name="T24" fmla="*/ 231 w 361"/>
              <a:gd name="T25" fmla="*/ 206 h 367"/>
              <a:gd name="T26" fmla="*/ 221 w 361"/>
              <a:gd name="T27" fmla="*/ 183 h 367"/>
              <a:gd name="T28" fmla="*/ 206 w 361"/>
              <a:gd name="T29" fmla="*/ 325 h 367"/>
              <a:gd name="T30" fmla="*/ 203 w 361"/>
              <a:gd name="T31" fmla="*/ 327 h 367"/>
              <a:gd name="T32" fmla="*/ 151 w 361"/>
              <a:gd name="T33" fmla="*/ 183 h 367"/>
              <a:gd name="T34" fmla="*/ 173 w 361"/>
              <a:gd name="T35" fmla="*/ 134 h 367"/>
              <a:gd name="T36" fmla="*/ 160 w 361"/>
              <a:gd name="T37" fmla="*/ 115 h 367"/>
              <a:gd name="T38" fmla="*/ 178 w 361"/>
              <a:gd name="T39" fmla="*/ 92 h 367"/>
              <a:gd name="T40" fmla="*/ 178 w 361"/>
              <a:gd name="T41" fmla="*/ 175 h 367"/>
              <a:gd name="T42" fmla="*/ 193 w 361"/>
              <a:gd name="T43" fmla="*/ 189 h 367"/>
              <a:gd name="T44" fmla="*/ 249 w 361"/>
              <a:gd name="T45" fmla="*/ 80 h 367"/>
              <a:gd name="T46" fmla="*/ 338 w 361"/>
              <a:gd name="T47" fmla="*/ 47 h 367"/>
              <a:gd name="T48" fmla="*/ 260 w 361"/>
              <a:gd name="T49" fmla="*/ 149 h 367"/>
              <a:gd name="T50" fmla="*/ 247 w 361"/>
              <a:gd name="T51" fmla="*/ 136 h 367"/>
              <a:gd name="T52" fmla="*/ 281 w 361"/>
              <a:gd name="T53" fmla="*/ 39 h 367"/>
              <a:gd name="T54" fmla="*/ 263 w 361"/>
              <a:gd name="T55" fmla="*/ 140 h 367"/>
              <a:gd name="T56" fmla="*/ 15 w 361"/>
              <a:gd name="T57" fmla="*/ 99 h 367"/>
              <a:gd name="T58" fmla="*/ 85 w 361"/>
              <a:gd name="T59" fmla="*/ 43 h 367"/>
              <a:gd name="T60" fmla="*/ 81 w 361"/>
              <a:gd name="T61" fmla="*/ 171 h 367"/>
              <a:gd name="T62" fmla="*/ 90 w 361"/>
              <a:gd name="T63" fmla="*/ 103 h 367"/>
              <a:gd name="T64" fmla="*/ 29 w 361"/>
              <a:gd name="T65" fmla="*/ 47 h 367"/>
              <a:gd name="T66" fmla="*/ 84 w 361"/>
              <a:gd name="T67" fmla="*/ 154 h 367"/>
              <a:gd name="T68" fmla="*/ 188 w 361"/>
              <a:gd name="T69" fmla="*/ 330 h 367"/>
              <a:gd name="T70" fmla="*/ 226 w 361"/>
              <a:gd name="T71" fmla="*/ 359 h 367"/>
              <a:gd name="T72" fmla="*/ 235 w 361"/>
              <a:gd name="T73" fmla="*/ 300 h 367"/>
              <a:gd name="T74" fmla="*/ 157 w 361"/>
              <a:gd name="T75" fmla="*/ 292 h 367"/>
              <a:gd name="T76" fmla="*/ 174 w 361"/>
              <a:gd name="T77" fmla="*/ 283 h 367"/>
              <a:gd name="T78" fmla="*/ 154 w 361"/>
              <a:gd name="T79" fmla="*/ 258 h 367"/>
              <a:gd name="T80" fmla="*/ 171 w 361"/>
              <a:gd name="T81" fmla="*/ 237 h 367"/>
              <a:gd name="T82" fmla="*/ 186 w 361"/>
              <a:gd name="T83" fmla="*/ 237 h 367"/>
              <a:gd name="T84" fmla="*/ 192 w 361"/>
              <a:gd name="T85" fmla="*/ 231 h 367"/>
              <a:gd name="T86" fmla="*/ 203 w 361"/>
              <a:gd name="T87" fmla="*/ 235 h 367"/>
              <a:gd name="T88" fmla="*/ 206 w 361"/>
              <a:gd name="T89" fmla="*/ 227 h 367"/>
              <a:gd name="T90" fmla="*/ 219 w 361"/>
              <a:gd name="T91" fmla="*/ 234 h 367"/>
              <a:gd name="T92" fmla="*/ 211 w 361"/>
              <a:gd name="T93" fmla="*/ 204 h 367"/>
              <a:gd name="T94" fmla="*/ 230 w 361"/>
              <a:gd name="T95" fmla="*/ 221 h 367"/>
              <a:gd name="T96" fmla="*/ 242 w 361"/>
              <a:gd name="T97" fmla="*/ 170 h 367"/>
              <a:gd name="T98" fmla="*/ 340 w 361"/>
              <a:gd name="T99" fmla="*/ 112 h 367"/>
              <a:gd name="T100" fmla="*/ 250 w 361"/>
              <a:gd name="T101" fmla="*/ 51 h 367"/>
              <a:gd name="T102" fmla="*/ 169 w 361"/>
              <a:gd name="T103" fmla="*/ 60 h 367"/>
              <a:gd name="T104" fmla="*/ 86 w 361"/>
              <a:gd name="T105" fmla="*/ 16 h 367"/>
              <a:gd name="T106" fmla="*/ 10 w 361"/>
              <a:gd name="T107" fmla="*/ 121 h 367"/>
              <a:gd name="T108" fmla="*/ 96 w 361"/>
              <a:gd name="T109" fmla="*/ 203 h 367"/>
              <a:gd name="T110" fmla="*/ 149 w 361"/>
              <a:gd name="T111" fmla="*/ 261 h 367"/>
              <a:gd name="T112" fmla="*/ 108 w 361"/>
              <a:gd name="T113" fmla="*/ 298 h 367"/>
              <a:gd name="T114" fmla="*/ 160 w 361"/>
              <a:gd name="T115" fmla="*/ 355 h 367"/>
              <a:gd name="T116" fmla="*/ 164 w 361"/>
              <a:gd name="T117" fmla="*/ 339 h 367"/>
              <a:gd name="T118" fmla="*/ 183 w 361"/>
              <a:gd name="T119" fmla="*/ 351 h 367"/>
              <a:gd name="T120" fmla="*/ 177 w 361"/>
              <a:gd name="T121" fmla="*/ 327 h 3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61" h="367">
                <a:moveTo>
                  <a:pt x="211" y="367"/>
                </a:moveTo>
                <a:cubicBezTo>
                  <a:pt x="202" y="367"/>
                  <a:pt x="193" y="366"/>
                  <a:pt x="183" y="365"/>
                </a:cubicBezTo>
                <a:cubicBezTo>
                  <a:pt x="168" y="364"/>
                  <a:pt x="153" y="363"/>
                  <a:pt x="138" y="362"/>
                </a:cubicBezTo>
                <a:cubicBezTo>
                  <a:pt x="128" y="361"/>
                  <a:pt x="119" y="361"/>
                  <a:pt x="109" y="360"/>
                </a:cubicBezTo>
                <a:cubicBezTo>
                  <a:pt x="107" y="360"/>
                  <a:pt x="105" y="359"/>
                  <a:pt x="103" y="359"/>
                </a:cubicBezTo>
                <a:cubicBezTo>
                  <a:pt x="92" y="356"/>
                  <a:pt x="90" y="353"/>
                  <a:pt x="90" y="342"/>
                </a:cubicBezTo>
                <a:cubicBezTo>
                  <a:pt x="91" y="329"/>
                  <a:pt x="92" y="315"/>
                  <a:pt x="94" y="302"/>
                </a:cubicBezTo>
                <a:cubicBezTo>
                  <a:pt x="95" y="293"/>
                  <a:pt x="97" y="292"/>
                  <a:pt x="107" y="291"/>
                </a:cubicBezTo>
                <a:cubicBezTo>
                  <a:pt x="116" y="290"/>
                  <a:pt x="126" y="290"/>
                  <a:pt x="136" y="290"/>
                </a:cubicBezTo>
                <a:cubicBezTo>
                  <a:pt x="140" y="290"/>
                  <a:pt x="142" y="288"/>
                  <a:pt x="142" y="284"/>
                </a:cubicBezTo>
                <a:cubicBezTo>
                  <a:pt x="143" y="281"/>
                  <a:pt x="142" y="279"/>
                  <a:pt x="143" y="276"/>
                </a:cubicBezTo>
                <a:cubicBezTo>
                  <a:pt x="144" y="267"/>
                  <a:pt x="140" y="261"/>
                  <a:pt x="130" y="258"/>
                </a:cubicBezTo>
                <a:cubicBezTo>
                  <a:pt x="119" y="255"/>
                  <a:pt x="110" y="247"/>
                  <a:pt x="103" y="238"/>
                </a:cubicBezTo>
                <a:cubicBezTo>
                  <a:pt x="95" y="230"/>
                  <a:pt x="91" y="221"/>
                  <a:pt x="91" y="211"/>
                </a:cubicBezTo>
                <a:cubicBezTo>
                  <a:pt x="89" y="196"/>
                  <a:pt x="81" y="191"/>
                  <a:pt x="69" y="187"/>
                </a:cubicBezTo>
                <a:cubicBezTo>
                  <a:pt x="57" y="184"/>
                  <a:pt x="47" y="178"/>
                  <a:pt x="36" y="172"/>
                </a:cubicBezTo>
                <a:cubicBezTo>
                  <a:pt x="19" y="162"/>
                  <a:pt x="10" y="147"/>
                  <a:pt x="6" y="129"/>
                </a:cubicBezTo>
                <a:cubicBezTo>
                  <a:pt x="2" y="114"/>
                  <a:pt x="0" y="99"/>
                  <a:pt x="1" y="83"/>
                </a:cubicBezTo>
                <a:cubicBezTo>
                  <a:pt x="3" y="64"/>
                  <a:pt x="7" y="45"/>
                  <a:pt x="17" y="28"/>
                </a:cubicBezTo>
                <a:cubicBezTo>
                  <a:pt x="22" y="21"/>
                  <a:pt x="27" y="16"/>
                  <a:pt x="34" y="11"/>
                </a:cubicBezTo>
                <a:cubicBezTo>
                  <a:pt x="46" y="4"/>
                  <a:pt x="58" y="0"/>
                  <a:pt x="71" y="1"/>
                </a:cubicBezTo>
                <a:cubicBezTo>
                  <a:pt x="80" y="1"/>
                  <a:pt x="86" y="4"/>
                  <a:pt x="90" y="11"/>
                </a:cubicBezTo>
                <a:cubicBezTo>
                  <a:pt x="94" y="19"/>
                  <a:pt x="99" y="28"/>
                  <a:pt x="102" y="36"/>
                </a:cubicBezTo>
                <a:cubicBezTo>
                  <a:pt x="104" y="43"/>
                  <a:pt x="107" y="46"/>
                  <a:pt x="114" y="47"/>
                </a:cubicBezTo>
                <a:cubicBezTo>
                  <a:pt x="130" y="47"/>
                  <a:pt x="145" y="50"/>
                  <a:pt x="160" y="51"/>
                </a:cubicBezTo>
                <a:cubicBezTo>
                  <a:pt x="183" y="53"/>
                  <a:pt x="207" y="52"/>
                  <a:pt x="231" y="52"/>
                </a:cubicBezTo>
                <a:cubicBezTo>
                  <a:pt x="237" y="52"/>
                  <a:pt x="241" y="50"/>
                  <a:pt x="245" y="44"/>
                </a:cubicBezTo>
                <a:cubicBezTo>
                  <a:pt x="248" y="39"/>
                  <a:pt x="251" y="34"/>
                  <a:pt x="255" y="29"/>
                </a:cubicBezTo>
                <a:cubicBezTo>
                  <a:pt x="266" y="15"/>
                  <a:pt x="283" y="9"/>
                  <a:pt x="300" y="5"/>
                </a:cubicBezTo>
                <a:cubicBezTo>
                  <a:pt x="318" y="1"/>
                  <a:pt x="333" y="9"/>
                  <a:pt x="345" y="24"/>
                </a:cubicBezTo>
                <a:cubicBezTo>
                  <a:pt x="357" y="41"/>
                  <a:pt x="361" y="59"/>
                  <a:pt x="357" y="79"/>
                </a:cubicBezTo>
                <a:cubicBezTo>
                  <a:pt x="354" y="97"/>
                  <a:pt x="346" y="114"/>
                  <a:pt x="336" y="129"/>
                </a:cubicBezTo>
                <a:cubicBezTo>
                  <a:pt x="332" y="134"/>
                  <a:pt x="328" y="138"/>
                  <a:pt x="322" y="141"/>
                </a:cubicBezTo>
                <a:cubicBezTo>
                  <a:pt x="309" y="148"/>
                  <a:pt x="296" y="156"/>
                  <a:pt x="283" y="163"/>
                </a:cubicBezTo>
                <a:cubicBezTo>
                  <a:pt x="275" y="168"/>
                  <a:pt x="267" y="170"/>
                  <a:pt x="258" y="171"/>
                </a:cubicBezTo>
                <a:cubicBezTo>
                  <a:pt x="252" y="172"/>
                  <a:pt x="249" y="176"/>
                  <a:pt x="247" y="182"/>
                </a:cubicBezTo>
                <a:cubicBezTo>
                  <a:pt x="245" y="193"/>
                  <a:pt x="243" y="205"/>
                  <a:pt x="240" y="216"/>
                </a:cubicBezTo>
                <a:cubicBezTo>
                  <a:pt x="236" y="239"/>
                  <a:pt x="224" y="255"/>
                  <a:pt x="203" y="265"/>
                </a:cubicBezTo>
                <a:cubicBezTo>
                  <a:pt x="197" y="268"/>
                  <a:pt x="194" y="275"/>
                  <a:pt x="198" y="281"/>
                </a:cubicBezTo>
                <a:cubicBezTo>
                  <a:pt x="199" y="283"/>
                  <a:pt x="202" y="284"/>
                  <a:pt x="204" y="285"/>
                </a:cubicBezTo>
                <a:cubicBezTo>
                  <a:pt x="213" y="287"/>
                  <a:pt x="222" y="288"/>
                  <a:pt x="231" y="291"/>
                </a:cubicBezTo>
                <a:cubicBezTo>
                  <a:pt x="245" y="295"/>
                  <a:pt x="252" y="293"/>
                  <a:pt x="250" y="317"/>
                </a:cubicBezTo>
                <a:cubicBezTo>
                  <a:pt x="248" y="329"/>
                  <a:pt x="246" y="342"/>
                  <a:pt x="244" y="355"/>
                </a:cubicBezTo>
                <a:cubicBezTo>
                  <a:pt x="243" y="361"/>
                  <a:pt x="239" y="364"/>
                  <a:pt x="233" y="365"/>
                </a:cubicBezTo>
                <a:cubicBezTo>
                  <a:pt x="226" y="366"/>
                  <a:pt x="219" y="367"/>
                  <a:pt x="211" y="367"/>
                </a:cubicBezTo>
                <a:close/>
                <a:moveTo>
                  <a:pt x="220" y="332"/>
                </a:moveTo>
                <a:cubicBezTo>
                  <a:pt x="219" y="329"/>
                  <a:pt x="217" y="327"/>
                  <a:pt x="217" y="325"/>
                </a:cubicBezTo>
                <a:cubicBezTo>
                  <a:pt x="216" y="324"/>
                  <a:pt x="217" y="323"/>
                  <a:pt x="218" y="322"/>
                </a:cubicBezTo>
                <a:cubicBezTo>
                  <a:pt x="219" y="322"/>
                  <a:pt x="220" y="323"/>
                  <a:pt x="220" y="323"/>
                </a:cubicBezTo>
                <a:cubicBezTo>
                  <a:pt x="221" y="325"/>
                  <a:pt x="222" y="327"/>
                  <a:pt x="223" y="330"/>
                </a:cubicBezTo>
                <a:cubicBezTo>
                  <a:pt x="223" y="330"/>
                  <a:pt x="221" y="331"/>
                  <a:pt x="220" y="332"/>
                </a:cubicBezTo>
                <a:close/>
                <a:moveTo>
                  <a:pt x="231" y="206"/>
                </a:moveTo>
                <a:cubicBezTo>
                  <a:pt x="230" y="206"/>
                  <a:pt x="229" y="206"/>
                  <a:pt x="228" y="206"/>
                </a:cubicBezTo>
                <a:cubicBezTo>
                  <a:pt x="225" y="199"/>
                  <a:pt x="222" y="192"/>
                  <a:pt x="218" y="185"/>
                </a:cubicBezTo>
                <a:cubicBezTo>
                  <a:pt x="218" y="184"/>
                  <a:pt x="219" y="183"/>
                  <a:pt x="220" y="183"/>
                </a:cubicBezTo>
                <a:cubicBezTo>
                  <a:pt x="220" y="183"/>
                  <a:pt x="221" y="183"/>
                  <a:pt x="221" y="183"/>
                </a:cubicBezTo>
                <a:cubicBezTo>
                  <a:pt x="225" y="190"/>
                  <a:pt x="229" y="197"/>
                  <a:pt x="232" y="204"/>
                </a:cubicBezTo>
                <a:cubicBezTo>
                  <a:pt x="233" y="204"/>
                  <a:pt x="232" y="205"/>
                  <a:pt x="231" y="206"/>
                </a:cubicBezTo>
                <a:close/>
                <a:moveTo>
                  <a:pt x="204" y="325"/>
                </a:moveTo>
                <a:cubicBezTo>
                  <a:pt x="205" y="325"/>
                  <a:pt x="206" y="325"/>
                  <a:pt x="206" y="325"/>
                </a:cubicBezTo>
                <a:cubicBezTo>
                  <a:pt x="209" y="332"/>
                  <a:pt x="212" y="338"/>
                  <a:pt x="214" y="345"/>
                </a:cubicBezTo>
                <a:cubicBezTo>
                  <a:pt x="215" y="345"/>
                  <a:pt x="213" y="347"/>
                  <a:pt x="213" y="348"/>
                </a:cubicBezTo>
                <a:cubicBezTo>
                  <a:pt x="212" y="348"/>
                  <a:pt x="210" y="348"/>
                  <a:pt x="210" y="347"/>
                </a:cubicBezTo>
                <a:cubicBezTo>
                  <a:pt x="206" y="341"/>
                  <a:pt x="202" y="335"/>
                  <a:pt x="203" y="327"/>
                </a:cubicBezTo>
                <a:cubicBezTo>
                  <a:pt x="203" y="326"/>
                  <a:pt x="204" y="325"/>
                  <a:pt x="204" y="325"/>
                </a:cubicBezTo>
                <a:close/>
                <a:moveTo>
                  <a:pt x="181" y="189"/>
                </a:moveTo>
                <a:cubicBezTo>
                  <a:pt x="172" y="188"/>
                  <a:pt x="162" y="187"/>
                  <a:pt x="153" y="186"/>
                </a:cubicBezTo>
                <a:cubicBezTo>
                  <a:pt x="152" y="186"/>
                  <a:pt x="151" y="184"/>
                  <a:pt x="151" y="183"/>
                </a:cubicBezTo>
                <a:cubicBezTo>
                  <a:pt x="151" y="182"/>
                  <a:pt x="152" y="181"/>
                  <a:pt x="153" y="181"/>
                </a:cubicBezTo>
                <a:cubicBezTo>
                  <a:pt x="153" y="180"/>
                  <a:pt x="155" y="180"/>
                  <a:pt x="156" y="180"/>
                </a:cubicBezTo>
                <a:cubicBezTo>
                  <a:pt x="170" y="180"/>
                  <a:pt x="170" y="178"/>
                  <a:pt x="171" y="165"/>
                </a:cubicBezTo>
                <a:cubicBezTo>
                  <a:pt x="172" y="155"/>
                  <a:pt x="172" y="144"/>
                  <a:pt x="173" y="134"/>
                </a:cubicBezTo>
                <a:cubicBezTo>
                  <a:pt x="174" y="126"/>
                  <a:pt x="175" y="119"/>
                  <a:pt x="175" y="111"/>
                </a:cubicBezTo>
                <a:cubicBezTo>
                  <a:pt x="175" y="110"/>
                  <a:pt x="175" y="108"/>
                  <a:pt x="174" y="107"/>
                </a:cubicBezTo>
                <a:cubicBezTo>
                  <a:pt x="173" y="107"/>
                  <a:pt x="171" y="107"/>
                  <a:pt x="170" y="108"/>
                </a:cubicBezTo>
                <a:cubicBezTo>
                  <a:pt x="166" y="110"/>
                  <a:pt x="163" y="113"/>
                  <a:pt x="160" y="115"/>
                </a:cubicBezTo>
                <a:cubicBezTo>
                  <a:pt x="158" y="116"/>
                  <a:pt x="155" y="117"/>
                  <a:pt x="153" y="118"/>
                </a:cubicBezTo>
                <a:cubicBezTo>
                  <a:pt x="152" y="118"/>
                  <a:pt x="150" y="116"/>
                  <a:pt x="149" y="115"/>
                </a:cubicBezTo>
                <a:cubicBezTo>
                  <a:pt x="149" y="115"/>
                  <a:pt x="149" y="113"/>
                  <a:pt x="150" y="113"/>
                </a:cubicBezTo>
                <a:cubicBezTo>
                  <a:pt x="160" y="107"/>
                  <a:pt x="168" y="99"/>
                  <a:pt x="178" y="92"/>
                </a:cubicBezTo>
                <a:cubicBezTo>
                  <a:pt x="179" y="91"/>
                  <a:pt x="182" y="93"/>
                  <a:pt x="182" y="95"/>
                </a:cubicBezTo>
                <a:cubicBezTo>
                  <a:pt x="182" y="99"/>
                  <a:pt x="182" y="104"/>
                  <a:pt x="182" y="108"/>
                </a:cubicBezTo>
                <a:cubicBezTo>
                  <a:pt x="181" y="127"/>
                  <a:pt x="179" y="147"/>
                  <a:pt x="178" y="166"/>
                </a:cubicBezTo>
                <a:cubicBezTo>
                  <a:pt x="178" y="169"/>
                  <a:pt x="177" y="172"/>
                  <a:pt x="178" y="175"/>
                </a:cubicBezTo>
                <a:cubicBezTo>
                  <a:pt x="178" y="177"/>
                  <a:pt x="180" y="179"/>
                  <a:pt x="183" y="180"/>
                </a:cubicBezTo>
                <a:cubicBezTo>
                  <a:pt x="186" y="181"/>
                  <a:pt x="190" y="181"/>
                  <a:pt x="194" y="182"/>
                </a:cubicBezTo>
                <a:cubicBezTo>
                  <a:pt x="195" y="183"/>
                  <a:pt x="196" y="185"/>
                  <a:pt x="196" y="186"/>
                </a:cubicBezTo>
                <a:cubicBezTo>
                  <a:pt x="196" y="187"/>
                  <a:pt x="194" y="189"/>
                  <a:pt x="193" y="189"/>
                </a:cubicBezTo>
                <a:cubicBezTo>
                  <a:pt x="189" y="189"/>
                  <a:pt x="185" y="189"/>
                  <a:pt x="181" y="188"/>
                </a:cubicBezTo>
                <a:cubicBezTo>
                  <a:pt x="181" y="189"/>
                  <a:pt x="181" y="189"/>
                  <a:pt x="181" y="189"/>
                </a:cubicBezTo>
                <a:close/>
                <a:moveTo>
                  <a:pt x="247" y="136"/>
                </a:moveTo>
                <a:cubicBezTo>
                  <a:pt x="248" y="118"/>
                  <a:pt x="248" y="99"/>
                  <a:pt x="249" y="80"/>
                </a:cubicBezTo>
                <a:cubicBezTo>
                  <a:pt x="250" y="76"/>
                  <a:pt x="251" y="71"/>
                  <a:pt x="252" y="67"/>
                </a:cubicBezTo>
                <a:cubicBezTo>
                  <a:pt x="257" y="55"/>
                  <a:pt x="264" y="44"/>
                  <a:pt x="274" y="34"/>
                </a:cubicBezTo>
                <a:cubicBezTo>
                  <a:pt x="287" y="22"/>
                  <a:pt x="304" y="20"/>
                  <a:pt x="320" y="26"/>
                </a:cubicBezTo>
                <a:cubicBezTo>
                  <a:pt x="330" y="29"/>
                  <a:pt x="337" y="36"/>
                  <a:pt x="338" y="47"/>
                </a:cubicBezTo>
                <a:cubicBezTo>
                  <a:pt x="342" y="72"/>
                  <a:pt x="337" y="95"/>
                  <a:pt x="324" y="117"/>
                </a:cubicBezTo>
                <a:cubicBezTo>
                  <a:pt x="318" y="126"/>
                  <a:pt x="309" y="131"/>
                  <a:pt x="300" y="135"/>
                </a:cubicBezTo>
                <a:cubicBezTo>
                  <a:pt x="296" y="137"/>
                  <a:pt x="291" y="138"/>
                  <a:pt x="287" y="139"/>
                </a:cubicBezTo>
                <a:cubicBezTo>
                  <a:pt x="277" y="141"/>
                  <a:pt x="268" y="144"/>
                  <a:pt x="260" y="149"/>
                </a:cubicBezTo>
                <a:cubicBezTo>
                  <a:pt x="257" y="150"/>
                  <a:pt x="254" y="151"/>
                  <a:pt x="251" y="151"/>
                </a:cubicBezTo>
                <a:cubicBezTo>
                  <a:pt x="249" y="152"/>
                  <a:pt x="246" y="150"/>
                  <a:pt x="246" y="147"/>
                </a:cubicBezTo>
                <a:cubicBezTo>
                  <a:pt x="246" y="143"/>
                  <a:pt x="246" y="140"/>
                  <a:pt x="246" y="136"/>
                </a:cubicBezTo>
                <a:cubicBezTo>
                  <a:pt x="246" y="136"/>
                  <a:pt x="247" y="136"/>
                  <a:pt x="247" y="136"/>
                </a:cubicBezTo>
                <a:close/>
                <a:moveTo>
                  <a:pt x="333" y="65"/>
                </a:moveTo>
                <a:cubicBezTo>
                  <a:pt x="333" y="62"/>
                  <a:pt x="332" y="56"/>
                  <a:pt x="331" y="51"/>
                </a:cubicBezTo>
                <a:cubicBezTo>
                  <a:pt x="330" y="44"/>
                  <a:pt x="326" y="38"/>
                  <a:pt x="320" y="35"/>
                </a:cubicBezTo>
                <a:cubicBezTo>
                  <a:pt x="306" y="30"/>
                  <a:pt x="293" y="29"/>
                  <a:pt x="281" y="39"/>
                </a:cubicBezTo>
                <a:cubicBezTo>
                  <a:pt x="267" y="50"/>
                  <a:pt x="257" y="65"/>
                  <a:pt x="256" y="84"/>
                </a:cubicBezTo>
                <a:cubicBezTo>
                  <a:pt x="255" y="97"/>
                  <a:pt x="254" y="111"/>
                  <a:pt x="253" y="125"/>
                </a:cubicBezTo>
                <a:cubicBezTo>
                  <a:pt x="253" y="128"/>
                  <a:pt x="253" y="132"/>
                  <a:pt x="254" y="135"/>
                </a:cubicBezTo>
                <a:cubicBezTo>
                  <a:pt x="255" y="140"/>
                  <a:pt x="258" y="142"/>
                  <a:pt x="263" y="140"/>
                </a:cubicBezTo>
                <a:cubicBezTo>
                  <a:pt x="272" y="135"/>
                  <a:pt x="282" y="133"/>
                  <a:pt x="293" y="130"/>
                </a:cubicBezTo>
                <a:cubicBezTo>
                  <a:pt x="309" y="125"/>
                  <a:pt x="321" y="115"/>
                  <a:pt x="327" y="98"/>
                </a:cubicBezTo>
                <a:cubicBezTo>
                  <a:pt x="330" y="88"/>
                  <a:pt x="332" y="78"/>
                  <a:pt x="333" y="65"/>
                </a:cubicBezTo>
                <a:close/>
                <a:moveTo>
                  <a:pt x="15" y="99"/>
                </a:moveTo>
                <a:cubicBezTo>
                  <a:pt x="17" y="80"/>
                  <a:pt x="18" y="60"/>
                  <a:pt x="25" y="42"/>
                </a:cubicBezTo>
                <a:cubicBezTo>
                  <a:pt x="35" y="18"/>
                  <a:pt x="44" y="18"/>
                  <a:pt x="67" y="23"/>
                </a:cubicBezTo>
                <a:cubicBezTo>
                  <a:pt x="70" y="24"/>
                  <a:pt x="73" y="26"/>
                  <a:pt x="74" y="28"/>
                </a:cubicBezTo>
                <a:cubicBezTo>
                  <a:pt x="78" y="33"/>
                  <a:pt x="82" y="38"/>
                  <a:pt x="85" y="43"/>
                </a:cubicBezTo>
                <a:cubicBezTo>
                  <a:pt x="93" y="59"/>
                  <a:pt x="97" y="76"/>
                  <a:pt x="96" y="94"/>
                </a:cubicBezTo>
                <a:cubicBezTo>
                  <a:pt x="96" y="112"/>
                  <a:pt x="94" y="128"/>
                  <a:pt x="92" y="146"/>
                </a:cubicBezTo>
                <a:cubicBezTo>
                  <a:pt x="92" y="152"/>
                  <a:pt x="91" y="158"/>
                  <a:pt x="91" y="164"/>
                </a:cubicBezTo>
                <a:cubicBezTo>
                  <a:pt x="90" y="169"/>
                  <a:pt x="87" y="172"/>
                  <a:pt x="81" y="171"/>
                </a:cubicBezTo>
                <a:cubicBezTo>
                  <a:pt x="67" y="169"/>
                  <a:pt x="53" y="165"/>
                  <a:pt x="42" y="156"/>
                </a:cubicBezTo>
                <a:cubicBezTo>
                  <a:pt x="28" y="145"/>
                  <a:pt x="19" y="130"/>
                  <a:pt x="17" y="112"/>
                </a:cubicBezTo>
                <a:cubicBezTo>
                  <a:pt x="16" y="108"/>
                  <a:pt x="16" y="103"/>
                  <a:pt x="15" y="99"/>
                </a:cubicBezTo>
                <a:close/>
                <a:moveTo>
                  <a:pt x="90" y="103"/>
                </a:moveTo>
                <a:cubicBezTo>
                  <a:pt x="90" y="99"/>
                  <a:pt x="90" y="96"/>
                  <a:pt x="90" y="94"/>
                </a:cubicBezTo>
                <a:cubicBezTo>
                  <a:pt x="89" y="76"/>
                  <a:pt x="86" y="59"/>
                  <a:pt x="78" y="44"/>
                </a:cubicBezTo>
                <a:cubicBezTo>
                  <a:pt x="75" y="38"/>
                  <a:pt x="72" y="33"/>
                  <a:pt x="66" y="31"/>
                </a:cubicBezTo>
                <a:cubicBezTo>
                  <a:pt x="45" y="24"/>
                  <a:pt x="36" y="27"/>
                  <a:pt x="29" y="47"/>
                </a:cubicBezTo>
                <a:cubicBezTo>
                  <a:pt x="27" y="53"/>
                  <a:pt x="26" y="60"/>
                  <a:pt x="25" y="66"/>
                </a:cubicBezTo>
                <a:cubicBezTo>
                  <a:pt x="23" y="82"/>
                  <a:pt x="20" y="97"/>
                  <a:pt x="23" y="113"/>
                </a:cubicBezTo>
                <a:cubicBezTo>
                  <a:pt x="31" y="143"/>
                  <a:pt x="50" y="157"/>
                  <a:pt x="76" y="161"/>
                </a:cubicBezTo>
                <a:cubicBezTo>
                  <a:pt x="82" y="162"/>
                  <a:pt x="84" y="160"/>
                  <a:pt x="84" y="154"/>
                </a:cubicBezTo>
                <a:cubicBezTo>
                  <a:pt x="86" y="136"/>
                  <a:pt x="88" y="119"/>
                  <a:pt x="90" y="103"/>
                </a:cubicBezTo>
                <a:close/>
                <a:moveTo>
                  <a:pt x="195" y="357"/>
                </a:moveTo>
                <a:cubicBezTo>
                  <a:pt x="197" y="351"/>
                  <a:pt x="193" y="348"/>
                  <a:pt x="192" y="344"/>
                </a:cubicBezTo>
                <a:cubicBezTo>
                  <a:pt x="191" y="339"/>
                  <a:pt x="189" y="335"/>
                  <a:pt x="188" y="330"/>
                </a:cubicBezTo>
                <a:cubicBezTo>
                  <a:pt x="188" y="328"/>
                  <a:pt x="189" y="327"/>
                  <a:pt x="190" y="326"/>
                </a:cubicBezTo>
                <a:cubicBezTo>
                  <a:pt x="191" y="326"/>
                  <a:pt x="193" y="327"/>
                  <a:pt x="193" y="328"/>
                </a:cubicBezTo>
                <a:cubicBezTo>
                  <a:pt x="195" y="334"/>
                  <a:pt x="197" y="339"/>
                  <a:pt x="199" y="345"/>
                </a:cubicBezTo>
                <a:cubicBezTo>
                  <a:pt x="206" y="362"/>
                  <a:pt x="209" y="361"/>
                  <a:pt x="226" y="359"/>
                </a:cubicBezTo>
                <a:cubicBezTo>
                  <a:pt x="228" y="359"/>
                  <a:pt x="230" y="358"/>
                  <a:pt x="232" y="357"/>
                </a:cubicBezTo>
                <a:cubicBezTo>
                  <a:pt x="235" y="356"/>
                  <a:pt x="238" y="353"/>
                  <a:pt x="238" y="350"/>
                </a:cubicBezTo>
                <a:cubicBezTo>
                  <a:pt x="240" y="337"/>
                  <a:pt x="242" y="324"/>
                  <a:pt x="243" y="312"/>
                </a:cubicBezTo>
                <a:cubicBezTo>
                  <a:pt x="244" y="305"/>
                  <a:pt x="241" y="301"/>
                  <a:pt x="235" y="300"/>
                </a:cubicBezTo>
                <a:cubicBezTo>
                  <a:pt x="222" y="297"/>
                  <a:pt x="210" y="290"/>
                  <a:pt x="196" y="294"/>
                </a:cubicBezTo>
                <a:cubicBezTo>
                  <a:pt x="194" y="295"/>
                  <a:pt x="192" y="294"/>
                  <a:pt x="190" y="294"/>
                </a:cubicBezTo>
                <a:cubicBezTo>
                  <a:pt x="183" y="293"/>
                  <a:pt x="176" y="293"/>
                  <a:pt x="169" y="293"/>
                </a:cubicBezTo>
                <a:cubicBezTo>
                  <a:pt x="165" y="293"/>
                  <a:pt x="161" y="293"/>
                  <a:pt x="157" y="292"/>
                </a:cubicBezTo>
                <a:cubicBezTo>
                  <a:pt x="156" y="292"/>
                  <a:pt x="156" y="291"/>
                  <a:pt x="156" y="290"/>
                </a:cubicBezTo>
                <a:cubicBezTo>
                  <a:pt x="156" y="289"/>
                  <a:pt x="156" y="288"/>
                  <a:pt x="157" y="288"/>
                </a:cubicBezTo>
                <a:cubicBezTo>
                  <a:pt x="159" y="287"/>
                  <a:pt x="162" y="286"/>
                  <a:pt x="164" y="286"/>
                </a:cubicBezTo>
                <a:cubicBezTo>
                  <a:pt x="167" y="285"/>
                  <a:pt x="170" y="284"/>
                  <a:pt x="174" y="283"/>
                </a:cubicBezTo>
                <a:cubicBezTo>
                  <a:pt x="170" y="277"/>
                  <a:pt x="165" y="273"/>
                  <a:pt x="166" y="266"/>
                </a:cubicBezTo>
                <a:cubicBezTo>
                  <a:pt x="166" y="265"/>
                  <a:pt x="163" y="264"/>
                  <a:pt x="161" y="263"/>
                </a:cubicBezTo>
                <a:cubicBezTo>
                  <a:pt x="159" y="262"/>
                  <a:pt x="157" y="262"/>
                  <a:pt x="156" y="261"/>
                </a:cubicBezTo>
                <a:cubicBezTo>
                  <a:pt x="154" y="261"/>
                  <a:pt x="153" y="259"/>
                  <a:pt x="154" y="258"/>
                </a:cubicBezTo>
                <a:cubicBezTo>
                  <a:pt x="154" y="257"/>
                  <a:pt x="155" y="255"/>
                  <a:pt x="157" y="255"/>
                </a:cubicBezTo>
                <a:cubicBezTo>
                  <a:pt x="164" y="255"/>
                  <a:pt x="172" y="256"/>
                  <a:pt x="180" y="253"/>
                </a:cubicBezTo>
                <a:cubicBezTo>
                  <a:pt x="176" y="248"/>
                  <a:pt x="173" y="245"/>
                  <a:pt x="170" y="241"/>
                </a:cubicBezTo>
                <a:cubicBezTo>
                  <a:pt x="169" y="240"/>
                  <a:pt x="170" y="238"/>
                  <a:pt x="171" y="237"/>
                </a:cubicBezTo>
                <a:cubicBezTo>
                  <a:pt x="171" y="236"/>
                  <a:pt x="173" y="236"/>
                  <a:pt x="173" y="237"/>
                </a:cubicBezTo>
                <a:cubicBezTo>
                  <a:pt x="175" y="238"/>
                  <a:pt x="177" y="240"/>
                  <a:pt x="179" y="242"/>
                </a:cubicBezTo>
                <a:cubicBezTo>
                  <a:pt x="182" y="243"/>
                  <a:pt x="185" y="246"/>
                  <a:pt x="187" y="245"/>
                </a:cubicBezTo>
                <a:cubicBezTo>
                  <a:pt x="190" y="243"/>
                  <a:pt x="187" y="239"/>
                  <a:pt x="186" y="237"/>
                </a:cubicBezTo>
                <a:cubicBezTo>
                  <a:pt x="185" y="235"/>
                  <a:pt x="183" y="232"/>
                  <a:pt x="183" y="230"/>
                </a:cubicBezTo>
                <a:cubicBezTo>
                  <a:pt x="183" y="228"/>
                  <a:pt x="184" y="227"/>
                  <a:pt x="184" y="225"/>
                </a:cubicBezTo>
                <a:cubicBezTo>
                  <a:pt x="186" y="225"/>
                  <a:pt x="187" y="226"/>
                  <a:pt x="188" y="227"/>
                </a:cubicBezTo>
                <a:cubicBezTo>
                  <a:pt x="189" y="228"/>
                  <a:pt x="191" y="229"/>
                  <a:pt x="192" y="231"/>
                </a:cubicBezTo>
                <a:cubicBezTo>
                  <a:pt x="193" y="230"/>
                  <a:pt x="193" y="230"/>
                  <a:pt x="193" y="230"/>
                </a:cubicBezTo>
                <a:cubicBezTo>
                  <a:pt x="194" y="225"/>
                  <a:pt x="188" y="221"/>
                  <a:pt x="193" y="217"/>
                </a:cubicBezTo>
                <a:cubicBezTo>
                  <a:pt x="200" y="217"/>
                  <a:pt x="198" y="224"/>
                  <a:pt x="200" y="228"/>
                </a:cubicBezTo>
                <a:cubicBezTo>
                  <a:pt x="202" y="230"/>
                  <a:pt x="202" y="233"/>
                  <a:pt x="203" y="235"/>
                </a:cubicBezTo>
                <a:cubicBezTo>
                  <a:pt x="205" y="238"/>
                  <a:pt x="206" y="240"/>
                  <a:pt x="209" y="242"/>
                </a:cubicBezTo>
                <a:cubicBezTo>
                  <a:pt x="209" y="243"/>
                  <a:pt x="211" y="243"/>
                  <a:pt x="213" y="243"/>
                </a:cubicBezTo>
                <a:cubicBezTo>
                  <a:pt x="213" y="243"/>
                  <a:pt x="214" y="240"/>
                  <a:pt x="213" y="239"/>
                </a:cubicBezTo>
                <a:cubicBezTo>
                  <a:pt x="211" y="235"/>
                  <a:pt x="209" y="231"/>
                  <a:pt x="206" y="227"/>
                </a:cubicBezTo>
                <a:cubicBezTo>
                  <a:pt x="204" y="224"/>
                  <a:pt x="202" y="220"/>
                  <a:pt x="201" y="217"/>
                </a:cubicBezTo>
                <a:cubicBezTo>
                  <a:pt x="200" y="215"/>
                  <a:pt x="200" y="212"/>
                  <a:pt x="201" y="211"/>
                </a:cubicBezTo>
                <a:cubicBezTo>
                  <a:pt x="203" y="210"/>
                  <a:pt x="205" y="212"/>
                  <a:pt x="206" y="214"/>
                </a:cubicBezTo>
                <a:cubicBezTo>
                  <a:pt x="210" y="220"/>
                  <a:pt x="214" y="227"/>
                  <a:pt x="219" y="234"/>
                </a:cubicBezTo>
                <a:cubicBezTo>
                  <a:pt x="221" y="237"/>
                  <a:pt x="224" y="237"/>
                  <a:pt x="225" y="235"/>
                </a:cubicBezTo>
                <a:cubicBezTo>
                  <a:pt x="226" y="234"/>
                  <a:pt x="226" y="231"/>
                  <a:pt x="226" y="230"/>
                </a:cubicBezTo>
                <a:cubicBezTo>
                  <a:pt x="222" y="223"/>
                  <a:pt x="217" y="217"/>
                  <a:pt x="213" y="211"/>
                </a:cubicBezTo>
                <a:cubicBezTo>
                  <a:pt x="212" y="208"/>
                  <a:pt x="212" y="206"/>
                  <a:pt x="211" y="204"/>
                </a:cubicBezTo>
                <a:cubicBezTo>
                  <a:pt x="211" y="203"/>
                  <a:pt x="212" y="202"/>
                  <a:pt x="212" y="201"/>
                </a:cubicBezTo>
                <a:cubicBezTo>
                  <a:pt x="213" y="201"/>
                  <a:pt x="215" y="201"/>
                  <a:pt x="215" y="202"/>
                </a:cubicBezTo>
                <a:cubicBezTo>
                  <a:pt x="219" y="207"/>
                  <a:pt x="222" y="213"/>
                  <a:pt x="226" y="218"/>
                </a:cubicBezTo>
                <a:cubicBezTo>
                  <a:pt x="227" y="220"/>
                  <a:pt x="229" y="221"/>
                  <a:pt x="230" y="221"/>
                </a:cubicBezTo>
                <a:cubicBezTo>
                  <a:pt x="231" y="221"/>
                  <a:pt x="233" y="219"/>
                  <a:pt x="233" y="218"/>
                </a:cubicBezTo>
                <a:cubicBezTo>
                  <a:pt x="236" y="207"/>
                  <a:pt x="238" y="198"/>
                  <a:pt x="231" y="187"/>
                </a:cubicBezTo>
                <a:cubicBezTo>
                  <a:pt x="225" y="178"/>
                  <a:pt x="226" y="177"/>
                  <a:pt x="236" y="173"/>
                </a:cubicBezTo>
                <a:cubicBezTo>
                  <a:pt x="238" y="172"/>
                  <a:pt x="241" y="172"/>
                  <a:pt x="242" y="170"/>
                </a:cubicBezTo>
                <a:cubicBezTo>
                  <a:pt x="246" y="165"/>
                  <a:pt x="252" y="165"/>
                  <a:pt x="258" y="165"/>
                </a:cubicBezTo>
                <a:cubicBezTo>
                  <a:pt x="266" y="164"/>
                  <a:pt x="272" y="163"/>
                  <a:pt x="279" y="159"/>
                </a:cubicBezTo>
                <a:cubicBezTo>
                  <a:pt x="291" y="152"/>
                  <a:pt x="302" y="144"/>
                  <a:pt x="314" y="139"/>
                </a:cubicBezTo>
                <a:cubicBezTo>
                  <a:pt x="327" y="133"/>
                  <a:pt x="334" y="123"/>
                  <a:pt x="340" y="112"/>
                </a:cubicBezTo>
                <a:cubicBezTo>
                  <a:pt x="343" y="104"/>
                  <a:pt x="347" y="96"/>
                  <a:pt x="349" y="88"/>
                </a:cubicBezTo>
                <a:cubicBezTo>
                  <a:pt x="355" y="68"/>
                  <a:pt x="352" y="49"/>
                  <a:pt x="340" y="31"/>
                </a:cubicBezTo>
                <a:cubicBezTo>
                  <a:pt x="330" y="16"/>
                  <a:pt x="315" y="7"/>
                  <a:pt x="290" y="16"/>
                </a:cubicBezTo>
                <a:cubicBezTo>
                  <a:pt x="272" y="22"/>
                  <a:pt x="258" y="33"/>
                  <a:pt x="250" y="51"/>
                </a:cubicBezTo>
                <a:cubicBezTo>
                  <a:pt x="250" y="51"/>
                  <a:pt x="249" y="52"/>
                  <a:pt x="249" y="53"/>
                </a:cubicBezTo>
                <a:cubicBezTo>
                  <a:pt x="247" y="57"/>
                  <a:pt x="244" y="59"/>
                  <a:pt x="241" y="59"/>
                </a:cubicBezTo>
                <a:cubicBezTo>
                  <a:pt x="238" y="59"/>
                  <a:pt x="234" y="59"/>
                  <a:pt x="231" y="59"/>
                </a:cubicBezTo>
                <a:cubicBezTo>
                  <a:pt x="211" y="59"/>
                  <a:pt x="190" y="60"/>
                  <a:pt x="169" y="60"/>
                </a:cubicBezTo>
                <a:cubicBezTo>
                  <a:pt x="162" y="60"/>
                  <a:pt x="155" y="59"/>
                  <a:pt x="148" y="58"/>
                </a:cubicBezTo>
                <a:cubicBezTo>
                  <a:pt x="134" y="56"/>
                  <a:pt x="120" y="54"/>
                  <a:pt x="106" y="52"/>
                </a:cubicBezTo>
                <a:cubicBezTo>
                  <a:pt x="98" y="51"/>
                  <a:pt x="98" y="52"/>
                  <a:pt x="97" y="44"/>
                </a:cubicBezTo>
                <a:cubicBezTo>
                  <a:pt x="95" y="34"/>
                  <a:pt x="91" y="25"/>
                  <a:pt x="86" y="16"/>
                </a:cubicBezTo>
                <a:cubicBezTo>
                  <a:pt x="83" y="10"/>
                  <a:pt x="78" y="8"/>
                  <a:pt x="72" y="7"/>
                </a:cubicBezTo>
                <a:cubicBezTo>
                  <a:pt x="63" y="6"/>
                  <a:pt x="53" y="7"/>
                  <a:pt x="44" y="12"/>
                </a:cubicBezTo>
                <a:cubicBezTo>
                  <a:pt x="27" y="20"/>
                  <a:pt x="17" y="34"/>
                  <a:pt x="12" y="52"/>
                </a:cubicBezTo>
                <a:cubicBezTo>
                  <a:pt x="5" y="75"/>
                  <a:pt x="5" y="98"/>
                  <a:pt x="10" y="121"/>
                </a:cubicBezTo>
                <a:cubicBezTo>
                  <a:pt x="15" y="140"/>
                  <a:pt x="24" y="156"/>
                  <a:pt x="41" y="166"/>
                </a:cubicBezTo>
                <a:cubicBezTo>
                  <a:pt x="52" y="173"/>
                  <a:pt x="64" y="178"/>
                  <a:pt x="77" y="182"/>
                </a:cubicBezTo>
                <a:cubicBezTo>
                  <a:pt x="82" y="184"/>
                  <a:pt x="89" y="184"/>
                  <a:pt x="92" y="187"/>
                </a:cubicBezTo>
                <a:cubicBezTo>
                  <a:pt x="95" y="191"/>
                  <a:pt x="95" y="198"/>
                  <a:pt x="96" y="203"/>
                </a:cubicBezTo>
                <a:cubicBezTo>
                  <a:pt x="97" y="214"/>
                  <a:pt x="100" y="224"/>
                  <a:pt x="107" y="232"/>
                </a:cubicBezTo>
                <a:cubicBezTo>
                  <a:pt x="116" y="241"/>
                  <a:pt x="125" y="249"/>
                  <a:pt x="137" y="253"/>
                </a:cubicBezTo>
                <a:cubicBezTo>
                  <a:pt x="140" y="254"/>
                  <a:pt x="142" y="254"/>
                  <a:pt x="144" y="255"/>
                </a:cubicBezTo>
                <a:cubicBezTo>
                  <a:pt x="146" y="257"/>
                  <a:pt x="148" y="259"/>
                  <a:pt x="149" y="261"/>
                </a:cubicBezTo>
                <a:cubicBezTo>
                  <a:pt x="150" y="271"/>
                  <a:pt x="150" y="281"/>
                  <a:pt x="150" y="291"/>
                </a:cubicBezTo>
                <a:cubicBezTo>
                  <a:pt x="151" y="295"/>
                  <a:pt x="147" y="299"/>
                  <a:pt x="142" y="299"/>
                </a:cubicBezTo>
                <a:cubicBezTo>
                  <a:pt x="138" y="298"/>
                  <a:pt x="133" y="297"/>
                  <a:pt x="129" y="297"/>
                </a:cubicBezTo>
                <a:cubicBezTo>
                  <a:pt x="122" y="297"/>
                  <a:pt x="115" y="297"/>
                  <a:pt x="108" y="298"/>
                </a:cubicBezTo>
                <a:cubicBezTo>
                  <a:pt x="103" y="298"/>
                  <a:pt x="100" y="301"/>
                  <a:pt x="100" y="305"/>
                </a:cubicBezTo>
                <a:cubicBezTo>
                  <a:pt x="99" y="315"/>
                  <a:pt x="97" y="324"/>
                  <a:pt x="96" y="334"/>
                </a:cubicBezTo>
                <a:cubicBezTo>
                  <a:pt x="95" y="348"/>
                  <a:pt x="98" y="351"/>
                  <a:pt x="112" y="352"/>
                </a:cubicBezTo>
                <a:cubicBezTo>
                  <a:pt x="128" y="354"/>
                  <a:pt x="144" y="354"/>
                  <a:pt x="160" y="355"/>
                </a:cubicBezTo>
                <a:cubicBezTo>
                  <a:pt x="164" y="355"/>
                  <a:pt x="166" y="352"/>
                  <a:pt x="164" y="349"/>
                </a:cubicBezTo>
                <a:cubicBezTo>
                  <a:pt x="163" y="346"/>
                  <a:pt x="161" y="344"/>
                  <a:pt x="159" y="341"/>
                </a:cubicBezTo>
                <a:cubicBezTo>
                  <a:pt x="159" y="340"/>
                  <a:pt x="160" y="338"/>
                  <a:pt x="160" y="337"/>
                </a:cubicBezTo>
                <a:cubicBezTo>
                  <a:pt x="161" y="338"/>
                  <a:pt x="163" y="338"/>
                  <a:pt x="164" y="339"/>
                </a:cubicBezTo>
                <a:cubicBezTo>
                  <a:pt x="166" y="341"/>
                  <a:pt x="168" y="343"/>
                  <a:pt x="170" y="346"/>
                </a:cubicBezTo>
                <a:cubicBezTo>
                  <a:pt x="172" y="349"/>
                  <a:pt x="175" y="352"/>
                  <a:pt x="178" y="355"/>
                </a:cubicBezTo>
                <a:cubicBezTo>
                  <a:pt x="178" y="356"/>
                  <a:pt x="181" y="356"/>
                  <a:pt x="182" y="356"/>
                </a:cubicBezTo>
                <a:cubicBezTo>
                  <a:pt x="184" y="355"/>
                  <a:pt x="184" y="352"/>
                  <a:pt x="183" y="351"/>
                </a:cubicBezTo>
                <a:cubicBezTo>
                  <a:pt x="180" y="347"/>
                  <a:pt x="178" y="343"/>
                  <a:pt x="175" y="339"/>
                </a:cubicBezTo>
                <a:cubicBezTo>
                  <a:pt x="173" y="336"/>
                  <a:pt x="171" y="332"/>
                  <a:pt x="173" y="328"/>
                </a:cubicBezTo>
                <a:cubicBezTo>
                  <a:pt x="173" y="327"/>
                  <a:pt x="174" y="326"/>
                  <a:pt x="174" y="326"/>
                </a:cubicBezTo>
                <a:cubicBezTo>
                  <a:pt x="175" y="325"/>
                  <a:pt x="176" y="326"/>
                  <a:pt x="177" y="327"/>
                </a:cubicBezTo>
                <a:cubicBezTo>
                  <a:pt x="179" y="331"/>
                  <a:pt x="182" y="336"/>
                  <a:pt x="185" y="341"/>
                </a:cubicBezTo>
                <a:cubicBezTo>
                  <a:pt x="188" y="346"/>
                  <a:pt x="191" y="351"/>
                  <a:pt x="195" y="357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reeform 17"/>
          <p:cNvSpPr/>
          <p:nvPr/>
        </p:nvSpPr>
        <p:spPr bwMode="auto">
          <a:xfrm rot="5400000">
            <a:off x="4280923" y="2176394"/>
            <a:ext cx="225425" cy="1022350"/>
          </a:xfrm>
          <a:custGeom>
            <a:avLst/>
            <a:gdLst>
              <a:gd name="T0" fmla="*/ 27 w 50"/>
              <a:gd name="T1" fmla="*/ 176 h 238"/>
              <a:gd name="T2" fmla="*/ 25 w 50"/>
              <a:gd name="T3" fmla="*/ 235 h 238"/>
              <a:gd name="T4" fmla="*/ 24 w 50"/>
              <a:gd name="T5" fmla="*/ 238 h 238"/>
              <a:gd name="T6" fmla="*/ 21 w 50"/>
              <a:gd name="T7" fmla="*/ 236 h 238"/>
              <a:gd name="T8" fmla="*/ 19 w 50"/>
              <a:gd name="T9" fmla="*/ 212 h 238"/>
              <a:gd name="T10" fmla="*/ 21 w 50"/>
              <a:gd name="T11" fmla="*/ 113 h 238"/>
              <a:gd name="T12" fmla="*/ 21 w 50"/>
              <a:gd name="T13" fmla="*/ 110 h 238"/>
              <a:gd name="T14" fmla="*/ 18 w 50"/>
              <a:gd name="T15" fmla="*/ 105 h 238"/>
              <a:gd name="T16" fmla="*/ 10 w 50"/>
              <a:gd name="T17" fmla="*/ 108 h 238"/>
              <a:gd name="T18" fmla="*/ 5 w 50"/>
              <a:gd name="T19" fmla="*/ 116 h 238"/>
              <a:gd name="T20" fmla="*/ 2 w 50"/>
              <a:gd name="T21" fmla="*/ 118 h 238"/>
              <a:gd name="T22" fmla="*/ 0 w 50"/>
              <a:gd name="T23" fmla="*/ 113 h 238"/>
              <a:gd name="T24" fmla="*/ 3 w 50"/>
              <a:gd name="T25" fmla="*/ 103 h 238"/>
              <a:gd name="T26" fmla="*/ 8 w 50"/>
              <a:gd name="T27" fmla="*/ 85 h 238"/>
              <a:gd name="T28" fmla="*/ 21 w 50"/>
              <a:gd name="T29" fmla="*/ 15 h 238"/>
              <a:gd name="T30" fmla="*/ 24 w 50"/>
              <a:gd name="T31" fmla="*/ 2 h 238"/>
              <a:gd name="T32" fmla="*/ 28 w 50"/>
              <a:gd name="T33" fmla="*/ 0 h 238"/>
              <a:gd name="T34" fmla="*/ 31 w 50"/>
              <a:gd name="T35" fmla="*/ 2 h 238"/>
              <a:gd name="T36" fmla="*/ 33 w 50"/>
              <a:gd name="T37" fmla="*/ 12 h 238"/>
              <a:gd name="T38" fmla="*/ 33 w 50"/>
              <a:gd name="T39" fmla="*/ 30 h 238"/>
              <a:gd name="T40" fmla="*/ 45 w 50"/>
              <a:gd name="T41" fmla="*/ 100 h 238"/>
              <a:gd name="T42" fmla="*/ 49 w 50"/>
              <a:gd name="T43" fmla="*/ 116 h 238"/>
              <a:gd name="T44" fmla="*/ 47 w 50"/>
              <a:gd name="T45" fmla="*/ 118 h 238"/>
              <a:gd name="T46" fmla="*/ 45 w 50"/>
              <a:gd name="T47" fmla="*/ 117 h 238"/>
              <a:gd name="T48" fmla="*/ 42 w 50"/>
              <a:gd name="T49" fmla="*/ 110 h 238"/>
              <a:gd name="T50" fmla="*/ 35 w 50"/>
              <a:gd name="T51" fmla="*/ 106 h 238"/>
              <a:gd name="T52" fmla="*/ 27 w 50"/>
              <a:gd name="T53" fmla="*/ 112 h 238"/>
              <a:gd name="T54" fmla="*/ 27 w 50"/>
              <a:gd name="T55" fmla="*/ 146 h 238"/>
              <a:gd name="T56" fmla="*/ 27 w 50"/>
              <a:gd name="T57" fmla="*/ 176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0" h="238">
                <a:moveTo>
                  <a:pt x="27" y="176"/>
                </a:moveTo>
                <a:cubicBezTo>
                  <a:pt x="26" y="195"/>
                  <a:pt x="26" y="215"/>
                  <a:pt x="25" y="235"/>
                </a:cubicBezTo>
                <a:cubicBezTo>
                  <a:pt x="25" y="236"/>
                  <a:pt x="24" y="237"/>
                  <a:pt x="24" y="238"/>
                </a:cubicBezTo>
                <a:cubicBezTo>
                  <a:pt x="23" y="237"/>
                  <a:pt x="21" y="237"/>
                  <a:pt x="21" y="236"/>
                </a:cubicBezTo>
                <a:cubicBezTo>
                  <a:pt x="18" y="228"/>
                  <a:pt x="19" y="220"/>
                  <a:pt x="19" y="212"/>
                </a:cubicBezTo>
                <a:cubicBezTo>
                  <a:pt x="20" y="179"/>
                  <a:pt x="20" y="146"/>
                  <a:pt x="21" y="113"/>
                </a:cubicBezTo>
                <a:cubicBezTo>
                  <a:pt x="21" y="112"/>
                  <a:pt x="21" y="111"/>
                  <a:pt x="21" y="110"/>
                </a:cubicBezTo>
                <a:cubicBezTo>
                  <a:pt x="20" y="108"/>
                  <a:pt x="19" y="106"/>
                  <a:pt x="18" y="105"/>
                </a:cubicBezTo>
                <a:cubicBezTo>
                  <a:pt x="15" y="104"/>
                  <a:pt x="12" y="105"/>
                  <a:pt x="10" y="108"/>
                </a:cubicBezTo>
                <a:cubicBezTo>
                  <a:pt x="8" y="110"/>
                  <a:pt x="7" y="113"/>
                  <a:pt x="5" y="116"/>
                </a:cubicBezTo>
                <a:cubicBezTo>
                  <a:pt x="5" y="117"/>
                  <a:pt x="3" y="117"/>
                  <a:pt x="2" y="118"/>
                </a:cubicBezTo>
                <a:cubicBezTo>
                  <a:pt x="1" y="116"/>
                  <a:pt x="0" y="114"/>
                  <a:pt x="0" y="113"/>
                </a:cubicBezTo>
                <a:cubicBezTo>
                  <a:pt x="1" y="109"/>
                  <a:pt x="2" y="106"/>
                  <a:pt x="3" y="103"/>
                </a:cubicBezTo>
                <a:cubicBezTo>
                  <a:pt x="5" y="97"/>
                  <a:pt x="7" y="91"/>
                  <a:pt x="8" y="85"/>
                </a:cubicBezTo>
                <a:cubicBezTo>
                  <a:pt x="15" y="62"/>
                  <a:pt x="18" y="39"/>
                  <a:pt x="21" y="15"/>
                </a:cubicBezTo>
                <a:cubicBezTo>
                  <a:pt x="22" y="11"/>
                  <a:pt x="23" y="6"/>
                  <a:pt x="24" y="2"/>
                </a:cubicBezTo>
                <a:cubicBezTo>
                  <a:pt x="25" y="1"/>
                  <a:pt x="27" y="0"/>
                  <a:pt x="28" y="0"/>
                </a:cubicBezTo>
                <a:cubicBezTo>
                  <a:pt x="29" y="0"/>
                  <a:pt x="31" y="1"/>
                  <a:pt x="31" y="2"/>
                </a:cubicBezTo>
                <a:cubicBezTo>
                  <a:pt x="32" y="5"/>
                  <a:pt x="33" y="9"/>
                  <a:pt x="33" y="12"/>
                </a:cubicBezTo>
                <a:cubicBezTo>
                  <a:pt x="33" y="18"/>
                  <a:pt x="33" y="24"/>
                  <a:pt x="33" y="30"/>
                </a:cubicBezTo>
                <a:cubicBezTo>
                  <a:pt x="32" y="55"/>
                  <a:pt x="36" y="78"/>
                  <a:pt x="45" y="100"/>
                </a:cubicBezTo>
                <a:cubicBezTo>
                  <a:pt x="47" y="105"/>
                  <a:pt x="48" y="111"/>
                  <a:pt x="49" y="116"/>
                </a:cubicBezTo>
                <a:cubicBezTo>
                  <a:pt x="50" y="117"/>
                  <a:pt x="48" y="118"/>
                  <a:pt x="47" y="118"/>
                </a:cubicBezTo>
                <a:cubicBezTo>
                  <a:pt x="47" y="118"/>
                  <a:pt x="45" y="118"/>
                  <a:pt x="45" y="117"/>
                </a:cubicBezTo>
                <a:cubicBezTo>
                  <a:pt x="44" y="115"/>
                  <a:pt x="43" y="113"/>
                  <a:pt x="42" y="110"/>
                </a:cubicBezTo>
                <a:cubicBezTo>
                  <a:pt x="41" y="107"/>
                  <a:pt x="39" y="106"/>
                  <a:pt x="35" y="106"/>
                </a:cubicBezTo>
                <a:cubicBezTo>
                  <a:pt x="30" y="105"/>
                  <a:pt x="28" y="107"/>
                  <a:pt x="27" y="112"/>
                </a:cubicBezTo>
                <a:cubicBezTo>
                  <a:pt x="27" y="123"/>
                  <a:pt x="27" y="135"/>
                  <a:pt x="27" y="146"/>
                </a:cubicBezTo>
                <a:cubicBezTo>
                  <a:pt x="27" y="155"/>
                  <a:pt x="27" y="165"/>
                  <a:pt x="27" y="17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reeform 17"/>
          <p:cNvSpPr/>
          <p:nvPr/>
        </p:nvSpPr>
        <p:spPr bwMode="auto">
          <a:xfrm rot="5400000">
            <a:off x="7882081" y="2176395"/>
            <a:ext cx="225425" cy="1022350"/>
          </a:xfrm>
          <a:custGeom>
            <a:avLst/>
            <a:gdLst>
              <a:gd name="T0" fmla="*/ 27 w 50"/>
              <a:gd name="T1" fmla="*/ 176 h 238"/>
              <a:gd name="T2" fmla="*/ 25 w 50"/>
              <a:gd name="T3" fmla="*/ 235 h 238"/>
              <a:gd name="T4" fmla="*/ 24 w 50"/>
              <a:gd name="T5" fmla="*/ 238 h 238"/>
              <a:gd name="T6" fmla="*/ 21 w 50"/>
              <a:gd name="T7" fmla="*/ 236 h 238"/>
              <a:gd name="T8" fmla="*/ 19 w 50"/>
              <a:gd name="T9" fmla="*/ 212 h 238"/>
              <a:gd name="T10" fmla="*/ 21 w 50"/>
              <a:gd name="T11" fmla="*/ 113 h 238"/>
              <a:gd name="T12" fmla="*/ 21 w 50"/>
              <a:gd name="T13" fmla="*/ 110 h 238"/>
              <a:gd name="T14" fmla="*/ 18 w 50"/>
              <a:gd name="T15" fmla="*/ 105 h 238"/>
              <a:gd name="T16" fmla="*/ 10 w 50"/>
              <a:gd name="T17" fmla="*/ 108 h 238"/>
              <a:gd name="T18" fmla="*/ 5 w 50"/>
              <a:gd name="T19" fmla="*/ 116 h 238"/>
              <a:gd name="T20" fmla="*/ 2 w 50"/>
              <a:gd name="T21" fmla="*/ 118 h 238"/>
              <a:gd name="T22" fmla="*/ 0 w 50"/>
              <a:gd name="T23" fmla="*/ 113 h 238"/>
              <a:gd name="T24" fmla="*/ 3 w 50"/>
              <a:gd name="T25" fmla="*/ 103 h 238"/>
              <a:gd name="T26" fmla="*/ 8 w 50"/>
              <a:gd name="T27" fmla="*/ 85 h 238"/>
              <a:gd name="T28" fmla="*/ 21 w 50"/>
              <a:gd name="T29" fmla="*/ 15 h 238"/>
              <a:gd name="T30" fmla="*/ 24 w 50"/>
              <a:gd name="T31" fmla="*/ 2 h 238"/>
              <a:gd name="T32" fmla="*/ 28 w 50"/>
              <a:gd name="T33" fmla="*/ 0 h 238"/>
              <a:gd name="T34" fmla="*/ 31 w 50"/>
              <a:gd name="T35" fmla="*/ 2 h 238"/>
              <a:gd name="T36" fmla="*/ 33 w 50"/>
              <a:gd name="T37" fmla="*/ 12 h 238"/>
              <a:gd name="T38" fmla="*/ 33 w 50"/>
              <a:gd name="T39" fmla="*/ 30 h 238"/>
              <a:gd name="T40" fmla="*/ 45 w 50"/>
              <a:gd name="T41" fmla="*/ 100 h 238"/>
              <a:gd name="T42" fmla="*/ 49 w 50"/>
              <a:gd name="T43" fmla="*/ 116 h 238"/>
              <a:gd name="T44" fmla="*/ 47 w 50"/>
              <a:gd name="T45" fmla="*/ 118 h 238"/>
              <a:gd name="T46" fmla="*/ 45 w 50"/>
              <a:gd name="T47" fmla="*/ 117 h 238"/>
              <a:gd name="T48" fmla="*/ 42 w 50"/>
              <a:gd name="T49" fmla="*/ 110 h 238"/>
              <a:gd name="T50" fmla="*/ 35 w 50"/>
              <a:gd name="T51" fmla="*/ 106 h 238"/>
              <a:gd name="T52" fmla="*/ 27 w 50"/>
              <a:gd name="T53" fmla="*/ 112 h 238"/>
              <a:gd name="T54" fmla="*/ 27 w 50"/>
              <a:gd name="T55" fmla="*/ 146 h 238"/>
              <a:gd name="T56" fmla="*/ 27 w 50"/>
              <a:gd name="T57" fmla="*/ 176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0" h="238">
                <a:moveTo>
                  <a:pt x="27" y="176"/>
                </a:moveTo>
                <a:cubicBezTo>
                  <a:pt x="26" y="195"/>
                  <a:pt x="26" y="215"/>
                  <a:pt x="25" y="235"/>
                </a:cubicBezTo>
                <a:cubicBezTo>
                  <a:pt x="25" y="236"/>
                  <a:pt x="24" y="237"/>
                  <a:pt x="24" y="238"/>
                </a:cubicBezTo>
                <a:cubicBezTo>
                  <a:pt x="23" y="237"/>
                  <a:pt x="21" y="237"/>
                  <a:pt x="21" y="236"/>
                </a:cubicBezTo>
                <a:cubicBezTo>
                  <a:pt x="18" y="228"/>
                  <a:pt x="19" y="220"/>
                  <a:pt x="19" y="212"/>
                </a:cubicBezTo>
                <a:cubicBezTo>
                  <a:pt x="20" y="179"/>
                  <a:pt x="20" y="146"/>
                  <a:pt x="21" y="113"/>
                </a:cubicBezTo>
                <a:cubicBezTo>
                  <a:pt x="21" y="112"/>
                  <a:pt x="21" y="111"/>
                  <a:pt x="21" y="110"/>
                </a:cubicBezTo>
                <a:cubicBezTo>
                  <a:pt x="20" y="108"/>
                  <a:pt x="19" y="106"/>
                  <a:pt x="18" y="105"/>
                </a:cubicBezTo>
                <a:cubicBezTo>
                  <a:pt x="15" y="104"/>
                  <a:pt x="12" y="105"/>
                  <a:pt x="10" y="108"/>
                </a:cubicBezTo>
                <a:cubicBezTo>
                  <a:pt x="8" y="110"/>
                  <a:pt x="7" y="113"/>
                  <a:pt x="5" y="116"/>
                </a:cubicBezTo>
                <a:cubicBezTo>
                  <a:pt x="5" y="117"/>
                  <a:pt x="3" y="117"/>
                  <a:pt x="2" y="118"/>
                </a:cubicBezTo>
                <a:cubicBezTo>
                  <a:pt x="1" y="116"/>
                  <a:pt x="0" y="114"/>
                  <a:pt x="0" y="113"/>
                </a:cubicBezTo>
                <a:cubicBezTo>
                  <a:pt x="1" y="109"/>
                  <a:pt x="2" y="106"/>
                  <a:pt x="3" y="103"/>
                </a:cubicBezTo>
                <a:cubicBezTo>
                  <a:pt x="5" y="97"/>
                  <a:pt x="7" y="91"/>
                  <a:pt x="8" y="85"/>
                </a:cubicBezTo>
                <a:cubicBezTo>
                  <a:pt x="15" y="62"/>
                  <a:pt x="18" y="39"/>
                  <a:pt x="21" y="15"/>
                </a:cubicBezTo>
                <a:cubicBezTo>
                  <a:pt x="22" y="11"/>
                  <a:pt x="23" y="6"/>
                  <a:pt x="24" y="2"/>
                </a:cubicBezTo>
                <a:cubicBezTo>
                  <a:pt x="25" y="1"/>
                  <a:pt x="27" y="0"/>
                  <a:pt x="28" y="0"/>
                </a:cubicBezTo>
                <a:cubicBezTo>
                  <a:pt x="29" y="0"/>
                  <a:pt x="31" y="1"/>
                  <a:pt x="31" y="2"/>
                </a:cubicBezTo>
                <a:cubicBezTo>
                  <a:pt x="32" y="5"/>
                  <a:pt x="33" y="9"/>
                  <a:pt x="33" y="12"/>
                </a:cubicBezTo>
                <a:cubicBezTo>
                  <a:pt x="33" y="18"/>
                  <a:pt x="33" y="24"/>
                  <a:pt x="33" y="30"/>
                </a:cubicBezTo>
                <a:cubicBezTo>
                  <a:pt x="32" y="55"/>
                  <a:pt x="36" y="78"/>
                  <a:pt x="45" y="100"/>
                </a:cubicBezTo>
                <a:cubicBezTo>
                  <a:pt x="47" y="105"/>
                  <a:pt x="48" y="111"/>
                  <a:pt x="49" y="116"/>
                </a:cubicBezTo>
                <a:cubicBezTo>
                  <a:pt x="50" y="117"/>
                  <a:pt x="48" y="118"/>
                  <a:pt x="47" y="118"/>
                </a:cubicBezTo>
                <a:cubicBezTo>
                  <a:pt x="47" y="118"/>
                  <a:pt x="45" y="118"/>
                  <a:pt x="45" y="117"/>
                </a:cubicBezTo>
                <a:cubicBezTo>
                  <a:pt x="44" y="115"/>
                  <a:pt x="43" y="113"/>
                  <a:pt x="42" y="110"/>
                </a:cubicBezTo>
                <a:cubicBezTo>
                  <a:pt x="41" y="107"/>
                  <a:pt x="39" y="106"/>
                  <a:pt x="35" y="106"/>
                </a:cubicBezTo>
                <a:cubicBezTo>
                  <a:pt x="30" y="105"/>
                  <a:pt x="28" y="107"/>
                  <a:pt x="27" y="112"/>
                </a:cubicBezTo>
                <a:cubicBezTo>
                  <a:pt x="27" y="123"/>
                  <a:pt x="27" y="135"/>
                  <a:pt x="27" y="146"/>
                </a:cubicBezTo>
                <a:cubicBezTo>
                  <a:pt x="27" y="155"/>
                  <a:pt x="27" y="165"/>
                  <a:pt x="27" y="17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1861378" y="4007614"/>
            <a:ext cx="2261325" cy="1095098"/>
            <a:chOff x="1757521" y="3836711"/>
            <a:chExt cx="2261325" cy="1095098"/>
          </a:xfrm>
        </p:grpSpPr>
        <p:sp>
          <p:nvSpPr>
            <p:cNvPr id="46" name="文本框 45"/>
            <p:cNvSpPr txBox="1"/>
            <p:nvPr/>
          </p:nvSpPr>
          <p:spPr>
            <a:xfrm>
              <a:off x="1757521" y="3836711"/>
              <a:ext cx="217101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47" name="TextBox 78"/>
            <p:cNvSpPr txBox="1"/>
            <p:nvPr/>
          </p:nvSpPr>
          <p:spPr>
            <a:xfrm>
              <a:off x="1757522" y="4193145"/>
              <a:ext cx="2261324" cy="738664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过轻松素材么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，没听过一定记得关注我们。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010105" y="4007614"/>
            <a:ext cx="2261325" cy="1111651"/>
            <a:chOff x="1757521" y="3836711"/>
            <a:chExt cx="2261325" cy="1111651"/>
          </a:xfrm>
        </p:grpSpPr>
        <p:sp>
          <p:nvSpPr>
            <p:cNvPr id="49" name="文本框 48"/>
            <p:cNvSpPr txBox="1"/>
            <p:nvPr/>
          </p:nvSpPr>
          <p:spPr>
            <a:xfrm>
              <a:off x="1757521" y="3836711"/>
              <a:ext cx="217101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50" name="TextBox 78"/>
            <p:cNvSpPr txBox="1"/>
            <p:nvPr/>
          </p:nvSpPr>
          <p:spPr>
            <a:xfrm>
              <a:off x="1757522" y="4193145"/>
              <a:ext cx="2261324" cy="755217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过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轻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松素材么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，没听过一定记得关注我们。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509661" y="4007614"/>
            <a:ext cx="2261325" cy="1111651"/>
            <a:chOff x="1757521" y="3836711"/>
            <a:chExt cx="2261325" cy="1111651"/>
          </a:xfrm>
        </p:grpSpPr>
        <p:sp>
          <p:nvSpPr>
            <p:cNvPr id="52" name="文本框 51"/>
            <p:cNvSpPr txBox="1"/>
            <p:nvPr/>
          </p:nvSpPr>
          <p:spPr>
            <a:xfrm>
              <a:off x="1757521" y="3836711"/>
              <a:ext cx="217101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53" name="TextBox 78"/>
            <p:cNvSpPr txBox="1"/>
            <p:nvPr/>
          </p:nvSpPr>
          <p:spPr>
            <a:xfrm>
              <a:off x="1757522" y="4193145"/>
              <a:ext cx="2261324" cy="755217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过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轻</a:t>
              </a:r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松素材么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，没听过一定记得关注我们。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-文本框 25"/>
          <p:cNvSpPr txBox="1"/>
          <p:nvPr>
            <p:custDataLst>
              <p:tags r:id="rId1"/>
            </p:custDataLst>
          </p:nvPr>
        </p:nvSpPr>
        <p:spPr>
          <a:xfrm>
            <a:off x="1307820" y="2983471"/>
            <a:ext cx="2970530" cy="501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小学</a:t>
            </a:r>
            <a:r>
              <a:rPr lang="en-US" altLang="zh-CN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年级</a:t>
            </a:r>
            <a:r>
              <a:rPr lang="en-US" altLang="zh-CN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班</a:t>
            </a:r>
          </a:p>
        </p:txBody>
      </p:sp>
      <p:sp>
        <p:nvSpPr>
          <p:cNvPr id="11" name="PA-文本框 26"/>
          <p:cNvSpPr txBox="1"/>
          <p:nvPr>
            <p:custDataLst>
              <p:tags r:id="rId2"/>
            </p:custDataLst>
          </p:nvPr>
        </p:nvSpPr>
        <p:spPr>
          <a:xfrm>
            <a:off x="1307820" y="3331034"/>
            <a:ext cx="5598160" cy="9112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33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新学期开学第一课</a:t>
            </a:r>
          </a:p>
        </p:txBody>
      </p:sp>
      <p:sp>
        <p:nvSpPr>
          <p:cNvPr id="12" name="PA-文本框 32"/>
          <p:cNvSpPr txBox="1"/>
          <p:nvPr>
            <p:custDataLst>
              <p:tags r:id="rId3"/>
            </p:custDataLst>
          </p:nvPr>
        </p:nvSpPr>
        <p:spPr>
          <a:xfrm>
            <a:off x="1354172" y="4180209"/>
            <a:ext cx="3948430" cy="3784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8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适用于商务总结</a:t>
            </a:r>
            <a:r>
              <a:rPr lang="en-US" altLang="zh-CN" sz="18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8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工作总结</a:t>
            </a:r>
            <a:r>
              <a:rPr lang="en-US" altLang="zh-CN" sz="18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8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工作计划</a:t>
            </a:r>
          </a:p>
        </p:txBody>
      </p:sp>
      <p:sp>
        <p:nvSpPr>
          <p:cNvPr id="13" name="PA-文本框 12"/>
          <p:cNvSpPr txBox="1"/>
          <p:nvPr>
            <p:custDataLst>
              <p:tags r:id="rId4"/>
            </p:custDataLst>
          </p:nvPr>
        </p:nvSpPr>
        <p:spPr>
          <a:xfrm>
            <a:off x="1354445" y="1601188"/>
            <a:ext cx="26949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spc="-30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20XX</a:t>
            </a:r>
            <a:endParaRPr lang="zh-CN" altLang="en-US" sz="9600" spc="-3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4" name="PA-文本框 33"/>
          <p:cNvSpPr txBox="1"/>
          <p:nvPr>
            <p:custDataLst>
              <p:tags r:id="rId5"/>
            </p:custDataLst>
          </p:nvPr>
        </p:nvSpPr>
        <p:spPr>
          <a:xfrm>
            <a:off x="1307820" y="4626776"/>
            <a:ext cx="5899702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汇报人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：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轻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松办公    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时间：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20XX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年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X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月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X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日</a:t>
            </a:r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 rot="20408742">
            <a:off x="7638415" y="1263650"/>
            <a:ext cx="2838450" cy="4154170"/>
          </a:xfrm>
          <a:custGeom>
            <a:avLst/>
            <a:gdLst>
              <a:gd name="T0" fmla="*/ 322 w 516"/>
              <a:gd name="T1" fmla="*/ 9 h 754"/>
              <a:gd name="T2" fmla="*/ 469 w 516"/>
              <a:gd name="T3" fmla="*/ 178 h 754"/>
              <a:gd name="T4" fmla="*/ 475 w 516"/>
              <a:gd name="T5" fmla="*/ 688 h 754"/>
              <a:gd name="T6" fmla="*/ 8 w 516"/>
              <a:gd name="T7" fmla="*/ 576 h 754"/>
              <a:gd name="T8" fmla="*/ 382 w 516"/>
              <a:gd name="T9" fmla="*/ 495 h 754"/>
              <a:gd name="T10" fmla="*/ 59 w 516"/>
              <a:gd name="T11" fmla="*/ 463 h 754"/>
              <a:gd name="T12" fmla="*/ 69 w 516"/>
              <a:gd name="T13" fmla="*/ 694 h 754"/>
              <a:gd name="T14" fmla="*/ 60 w 516"/>
              <a:gd name="T15" fmla="*/ 483 h 754"/>
              <a:gd name="T16" fmla="*/ 347 w 516"/>
              <a:gd name="T17" fmla="*/ 451 h 754"/>
              <a:gd name="T18" fmla="*/ 481 w 516"/>
              <a:gd name="T19" fmla="*/ 268 h 754"/>
              <a:gd name="T20" fmla="*/ 77 w 516"/>
              <a:gd name="T21" fmla="*/ 682 h 754"/>
              <a:gd name="T22" fmla="*/ 362 w 516"/>
              <a:gd name="T23" fmla="*/ 395 h 754"/>
              <a:gd name="T24" fmla="*/ 484 w 516"/>
              <a:gd name="T25" fmla="*/ 300 h 754"/>
              <a:gd name="T26" fmla="*/ 356 w 516"/>
              <a:gd name="T27" fmla="*/ 419 h 754"/>
              <a:gd name="T28" fmla="*/ 373 w 516"/>
              <a:gd name="T29" fmla="*/ 580 h 754"/>
              <a:gd name="T30" fmla="*/ 312 w 516"/>
              <a:gd name="T31" fmla="*/ 569 h 754"/>
              <a:gd name="T32" fmla="*/ 179 w 516"/>
              <a:gd name="T33" fmla="*/ 597 h 754"/>
              <a:gd name="T34" fmla="*/ 158 w 516"/>
              <a:gd name="T35" fmla="*/ 596 h 754"/>
              <a:gd name="T36" fmla="*/ 434 w 516"/>
              <a:gd name="T37" fmla="*/ 618 h 754"/>
              <a:gd name="T38" fmla="*/ 64 w 516"/>
              <a:gd name="T39" fmla="*/ 427 h 754"/>
              <a:gd name="T40" fmla="*/ 329 w 516"/>
              <a:gd name="T41" fmla="*/ 678 h 754"/>
              <a:gd name="T42" fmla="*/ 411 w 516"/>
              <a:gd name="T43" fmla="*/ 482 h 754"/>
              <a:gd name="T44" fmla="*/ 199 w 516"/>
              <a:gd name="T45" fmla="*/ 379 h 754"/>
              <a:gd name="T46" fmla="*/ 435 w 516"/>
              <a:gd name="T47" fmla="*/ 663 h 754"/>
              <a:gd name="T48" fmla="*/ 81 w 516"/>
              <a:gd name="T49" fmla="*/ 534 h 754"/>
              <a:gd name="T50" fmla="*/ 116 w 516"/>
              <a:gd name="T51" fmla="*/ 556 h 754"/>
              <a:gd name="T52" fmla="*/ 168 w 516"/>
              <a:gd name="T53" fmla="*/ 520 h 754"/>
              <a:gd name="T54" fmla="*/ 182 w 516"/>
              <a:gd name="T55" fmla="*/ 517 h 754"/>
              <a:gd name="T56" fmla="*/ 149 w 516"/>
              <a:gd name="T57" fmla="*/ 636 h 754"/>
              <a:gd name="T58" fmla="*/ 453 w 516"/>
              <a:gd name="T59" fmla="*/ 574 h 754"/>
              <a:gd name="T60" fmla="*/ 447 w 516"/>
              <a:gd name="T61" fmla="*/ 553 h 754"/>
              <a:gd name="T62" fmla="*/ 135 w 516"/>
              <a:gd name="T63" fmla="*/ 681 h 754"/>
              <a:gd name="T64" fmla="*/ 258 w 516"/>
              <a:gd name="T65" fmla="*/ 469 h 754"/>
              <a:gd name="T66" fmla="*/ 306 w 516"/>
              <a:gd name="T67" fmla="*/ 395 h 754"/>
              <a:gd name="T68" fmla="*/ 255 w 516"/>
              <a:gd name="T69" fmla="*/ 485 h 754"/>
              <a:gd name="T70" fmla="*/ 260 w 516"/>
              <a:gd name="T71" fmla="*/ 494 h 754"/>
              <a:gd name="T72" fmla="*/ 171 w 516"/>
              <a:gd name="T73" fmla="*/ 375 h 754"/>
              <a:gd name="T74" fmla="*/ 327 w 516"/>
              <a:gd name="T75" fmla="*/ 560 h 754"/>
              <a:gd name="T76" fmla="*/ 260 w 516"/>
              <a:gd name="T77" fmla="*/ 653 h 754"/>
              <a:gd name="T78" fmla="*/ 235 w 516"/>
              <a:gd name="T79" fmla="*/ 514 h 754"/>
              <a:gd name="T80" fmla="*/ 223 w 516"/>
              <a:gd name="T81" fmla="*/ 574 h 754"/>
              <a:gd name="T82" fmla="*/ 336 w 516"/>
              <a:gd name="T83" fmla="*/ 497 h 754"/>
              <a:gd name="T84" fmla="*/ 224 w 516"/>
              <a:gd name="T85" fmla="*/ 491 h 754"/>
              <a:gd name="T86" fmla="*/ 295 w 516"/>
              <a:gd name="T87" fmla="*/ 622 h 754"/>
              <a:gd name="T88" fmla="*/ 266 w 516"/>
              <a:gd name="T89" fmla="*/ 621 h 754"/>
              <a:gd name="T90" fmla="*/ 481 w 516"/>
              <a:gd name="T91" fmla="*/ 669 h 754"/>
              <a:gd name="T92" fmla="*/ 88 w 516"/>
              <a:gd name="T93" fmla="*/ 313 h 754"/>
              <a:gd name="T94" fmla="*/ 62 w 516"/>
              <a:gd name="T95" fmla="*/ 358 h 754"/>
              <a:gd name="T96" fmla="*/ 62 w 516"/>
              <a:gd name="T97" fmla="*/ 327 h 754"/>
              <a:gd name="T98" fmla="*/ 12 w 516"/>
              <a:gd name="T99" fmla="*/ 523 h 754"/>
              <a:gd name="T100" fmla="*/ 173 w 516"/>
              <a:gd name="T101" fmla="*/ 278 h 754"/>
              <a:gd name="T102" fmla="*/ 281 w 516"/>
              <a:gd name="T103" fmla="*/ 228 h 754"/>
              <a:gd name="T104" fmla="*/ 250 w 516"/>
              <a:gd name="T105" fmla="*/ 195 h 754"/>
              <a:gd name="T106" fmla="*/ 85 w 516"/>
              <a:gd name="T107" fmla="*/ 264 h 754"/>
              <a:gd name="T108" fmla="*/ 324 w 516"/>
              <a:gd name="T109" fmla="*/ 95 h 754"/>
              <a:gd name="T110" fmla="*/ 29 w 516"/>
              <a:gd name="T111" fmla="*/ 259 h 754"/>
              <a:gd name="T112" fmla="*/ 456 w 516"/>
              <a:gd name="T113" fmla="*/ 242 h 754"/>
              <a:gd name="T114" fmla="*/ 52 w 516"/>
              <a:gd name="T115" fmla="*/ 195 h 754"/>
              <a:gd name="T116" fmla="*/ 189 w 516"/>
              <a:gd name="T117" fmla="*/ 87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16" h="754">
                <a:moveTo>
                  <a:pt x="1" y="391"/>
                </a:moveTo>
                <a:cubicBezTo>
                  <a:pt x="2" y="372"/>
                  <a:pt x="3" y="353"/>
                  <a:pt x="3" y="333"/>
                </a:cubicBezTo>
                <a:cubicBezTo>
                  <a:pt x="4" y="313"/>
                  <a:pt x="5" y="293"/>
                  <a:pt x="6" y="273"/>
                </a:cubicBezTo>
                <a:cubicBezTo>
                  <a:pt x="7" y="255"/>
                  <a:pt x="8" y="238"/>
                  <a:pt x="9" y="221"/>
                </a:cubicBezTo>
                <a:cubicBezTo>
                  <a:pt x="9" y="206"/>
                  <a:pt x="16" y="195"/>
                  <a:pt x="28" y="187"/>
                </a:cubicBezTo>
                <a:cubicBezTo>
                  <a:pt x="32" y="184"/>
                  <a:pt x="36" y="180"/>
                  <a:pt x="40" y="178"/>
                </a:cubicBezTo>
                <a:cubicBezTo>
                  <a:pt x="57" y="168"/>
                  <a:pt x="73" y="158"/>
                  <a:pt x="90" y="148"/>
                </a:cubicBezTo>
                <a:cubicBezTo>
                  <a:pt x="96" y="144"/>
                  <a:pt x="101" y="140"/>
                  <a:pt x="106" y="135"/>
                </a:cubicBezTo>
                <a:cubicBezTo>
                  <a:pt x="113" y="128"/>
                  <a:pt x="121" y="122"/>
                  <a:pt x="129" y="117"/>
                </a:cubicBezTo>
                <a:cubicBezTo>
                  <a:pt x="155" y="101"/>
                  <a:pt x="180" y="84"/>
                  <a:pt x="206" y="68"/>
                </a:cubicBezTo>
                <a:cubicBezTo>
                  <a:pt x="210" y="65"/>
                  <a:pt x="215" y="62"/>
                  <a:pt x="220" y="59"/>
                </a:cubicBezTo>
                <a:cubicBezTo>
                  <a:pt x="243" y="48"/>
                  <a:pt x="263" y="33"/>
                  <a:pt x="281" y="15"/>
                </a:cubicBezTo>
                <a:cubicBezTo>
                  <a:pt x="286" y="11"/>
                  <a:pt x="292" y="7"/>
                  <a:pt x="298" y="4"/>
                </a:cubicBezTo>
                <a:cubicBezTo>
                  <a:pt x="307" y="0"/>
                  <a:pt x="315" y="2"/>
                  <a:pt x="322" y="9"/>
                </a:cubicBezTo>
                <a:cubicBezTo>
                  <a:pt x="330" y="17"/>
                  <a:pt x="332" y="25"/>
                  <a:pt x="333" y="36"/>
                </a:cubicBezTo>
                <a:cubicBezTo>
                  <a:pt x="334" y="52"/>
                  <a:pt x="335" y="69"/>
                  <a:pt x="336" y="85"/>
                </a:cubicBezTo>
                <a:cubicBezTo>
                  <a:pt x="337" y="89"/>
                  <a:pt x="339" y="91"/>
                  <a:pt x="343" y="89"/>
                </a:cubicBezTo>
                <a:cubicBezTo>
                  <a:pt x="349" y="86"/>
                  <a:pt x="354" y="83"/>
                  <a:pt x="360" y="80"/>
                </a:cubicBezTo>
                <a:cubicBezTo>
                  <a:pt x="363" y="79"/>
                  <a:pt x="366" y="80"/>
                  <a:pt x="366" y="83"/>
                </a:cubicBezTo>
                <a:cubicBezTo>
                  <a:pt x="366" y="85"/>
                  <a:pt x="367" y="87"/>
                  <a:pt x="367" y="89"/>
                </a:cubicBezTo>
                <a:cubicBezTo>
                  <a:pt x="368" y="106"/>
                  <a:pt x="370" y="124"/>
                  <a:pt x="371" y="141"/>
                </a:cubicBezTo>
                <a:cubicBezTo>
                  <a:pt x="371" y="143"/>
                  <a:pt x="371" y="145"/>
                  <a:pt x="372" y="147"/>
                </a:cubicBezTo>
                <a:cubicBezTo>
                  <a:pt x="373" y="153"/>
                  <a:pt x="376" y="155"/>
                  <a:pt x="383" y="153"/>
                </a:cubicBezTo>
                <a:cubicBezTo>
                  <a:pt x="397" y="149"/>
                  <a:pt x="412" y="144"/>
                  <a:pt x="426" y="139"/>
                </a:cubicBezTo>
                <a:cubicBezTo>
                  <a:pt x="434" y="137"/>
                  <a:pt x="437" y="138"/>
                  <a:pt x="438" y="146"/>
                </a:cubicBezTo>
                <a:cubicBezTo>
                  <a:pt x="439" y="158"/>
                  <a:pt x="442" y="169"/>
                  <a:pt x="440" y="181"/>
                </a:cubicBezTo>
                <a:cubicBezTo>
                  <a:pt x="439" y="184"/>
                  <a:pt x="442" y="187"/>
                  <a:pt x="446" y="186"/>
                </a:cubicBezTo>
                <a:cubicBezTo>
                  <a:pt x="454" y="184"/>
                  <a:pt x="462" y="183"/>
                  <a:pt x="469" y="178"/>
                </a:cubicBezTo>
                <a:cubicBezTo>
                  <a:pt x="473" y="175"/>
                  <a:pt x="475" y="176"/>
                  <a:pt x="476" y="181"/>
                </a:cubicBezTo>
                <a:cubicBezTo>
                  <a:pt x="477" y="189"/>
                  <a:pt x="478" y="197"/>
                  <a:pt x="478" y="206"/>
                </a:cubicBezTo>
                <a:cubicBezTo>
                  <a:pt x="479" y="211"/>
                  <a:pt x="478" y="217"/>
                  <a:pt x="479" y="222"/>
                </a:cubicBezTo>
                <a:cubicBezTo>
                  <a:pt x="479" y="230"/>
                  <a:pt x="482" y="231"/>
                  <a:pt x="488" y="230"/>
                </a:cubicBezTo>
                <a:cubicBezTo>
                  <a:pt x="493" y="229"/>
                  <a:pt x="497" y="227"/>
                  <a:pt x="502" y="227"/>
                </a:cubicBezTo>
                <a:cubicBezTo>
                  <a:pt x="508" y="226"/>
                  <a:pt x="511" y="228"/>
                  <a:pt x="514" y="234"/>
                </a:cubicBezTo>
                <a:cubicBezTo>
                  <a:pt x="514" y="236"/>
                  <a:pt x="515" y="239"/>
                  <a:pt x="515" y="241"/>
                </a:cubicBezTo>
                <a:cubicBezTo>
                  <a:pt x="515" y="251"/>
                  <a:pt x="516" y="260"/>
                  <a:pt x="515" y="270"/>
                </a:cubicBezTo>
                <a:cubicBezTo>
                  <a:pt x="511" y="310"/>
                  <a:pt x="509" y="351"/>
                  <a:pt x="507" y="391"/>
                </a:cubicBezTo>
                <a:cubicBezTo>
                  <a:pt x="506" y="430"/>
                  <a:pt x="502" y="469"/>
                  <a:pt x="500" y="508"/>
                </a:cubicBezTo>
                <a:cubicBezTo>
                  <a:pt x="498" y="535"/>
                  <a:pt x="496" y="562"/>
                  <a:pt x="494" y="588"/>
                </a:cubicBezTo>
                <a:cubicBezTo>
                  <a:pt x="493" y="599"/>
                  <a:pt x="490" y="610"/>
                  <a:pt x="490" y="621"/>
                </a:cubicBezTo>
                <a:cubicBezTo>
                  <a:pt x="488" y="637"/>
                  <a:pt x="487" y="652"/>
                  <a:pt x="487" y="667"/>
                </a:cubicBezTo>
                <a:cubicBezTo>
                  <a:pt x="487" y="677"/>
                  <a:pt x="483" y="683"/>
                  <a:pt x="475" y="688"/>
                </a:cubicBezTo>
                <a:cubicBezTo>
                  <a:pt x="473" y="689"/>
                  <a:pt x="472" y="690"/>
                  <a:pt x="470" y="691"/>
                </a:cubicBezTo>
                <a:cubicBezTo>
                  <a:pt x="454" y="696"/>
                  <a:pt x="439" y="704"/>
                  <a:pt x="422" y="707"/>
                </a:cubicBezTo>
                <a:cubicBezTo>
                  <a:pt x="418" y="707"/>
                  <a:pt x="413" y="708"/>
                  <a:pt x="409" y="709"/>
                </a:cubicBezTo>
                <a:cubicBezTo>
                  <a:pt x="392" y="714"/>
                  <a:pt x="376" y="718"/>
                  <a:pt x="359" y="722"/>
                </a:cubicBezTo>
                <a:cubicBezTo>
                  <a:pt x="354" y="723"/>
                  <a:pt x="350" y="723"/>
                  <a:pt x="345" y="723"/>
                </a:cubicBezTo>
                <a:cubicBezTo>
                  <a:pt x="330" y="722"/>
                  <a:pt x="315" y="726"/>
                  <a:pt x="300" y="730"/>
                </a:cubicBezTo>
                <a:cubicBezTo>
                  <a:pt x="292" y="732"/>
                  <a:pt x="284" y="732"/>
                  <a:pt x="276" y="734"/>
                </a:cubicBezTo>
                <a:cubicBezTo>
                  <a:pt x="270" y="735"/>
                  <a:pt x="263" y="736"/>
                  <a:pt x="257" y="737"/>
                </a:cubicBezTo>
                <a:cubicBezTo>
                  <a:pt x="220" y="741"/>
                  <a:pt x="184" y="749"/>
                  <a:pt x="147" y="750"/>
                </a:cubicBezTo>
                <a:cubicBezTo>
                  <a:pt x="131" y="750"/>
                  <a:pt x="114" y="752"/>
                  <a:pt x="98" y="753"/>
                </a:cubicBezTo>
                <a:cubicBezTo>
                  <a:pt x="81" y="754"/>
                  <a:pt x="66" y="750"/>
                  <a:pt x="53" y="737"/>
                </a:cubicBezTo>
                <a:cubicBezTo>
                  <a:pt x="38" y="722"/>
                  <a:pt x="28" y="704"/>
                  <a:pt x="19" y="685"/>
                </a:cubicBezTo>
                <a:cubicBezTo>
                  <a:pt x="17" y="680"/>
                  <a:pt x="16" y="675"/>
                  <a:pt x="15" y="670"/>
                </a:cubicBezTo>
                <a:cubicBezTo>
                  <a:pt x="12" y="639"/>
                  <a:pt x="9" y="608"/>
                  <a:pt x="8" y="576"/>
                </a:cubicBezTo>
                <a:cubicBezTo>
                  <a:pt x="8" y="552"/>
                  <a:pt x="7" y="528"/>
                  <a:pt x="6" y="503"/>
                </a:cubicBezTo>
                <a:cubicBezTo>
                  <a:pt x="5" y="494"/>
                  <a:pt x="3" y="485"/>
                  <a:pt x="3" y="476"/>
                </a:cubicBezTo>
                <a:cubicBezTo>
                  <a:pt x="1" y="448"/>
                  <a:pt x="0" y="419"/>
                  <a:pt x="1" y="391"/>
                </a:cubicBezTo>
                <a:close/>
                <a:moveTo>
                  <a:pt x="74" y="659"/>
                </a:moveTo>
                <a:cubicBezTo>
                  <a:pt x="73" y="658"/>
                  <a:pt x="71" y="657"/>
                  <a:pt x="70" y="656"/>
                </a:cubicBezTo>
                <a:cubicBezTo>
                  <a:pt x="70" y="656"/>
                  <a:pt x="70" y="653"/>
                  <a:pt x="71" y="653"/>
                </a:cubicBezTo>
                <a:cubicBezTo>
                  <a:pt x="74" y="653"/>
                  <a:pt x="76" y="654"/>
                  <a:pt x="76" y="657"/>
                </a:cubicBezTo>
                <a:cubicBezTo>
                  <a:pt x="76" y="657"/>
                  <a:pt x="75" y="658"/>
                  <a:pt x="74" y="659"/>
                </a:cubicBezTo>
                <a:close/>
                <a:moveTo>
                  <a:pt x="382" y="495"/>
                </a:moveTo>
                <a:cubicBezTo>
                  <a:pt x="381" y="496"/>
                  <a:pt x="381" y="496"/>
                  <a:pt x="380" y="497"/>
                </a:cubicBezTo>
                <a:cubicBezTo>
                  <a:pt x="377" y="499"/>
                  <a:pt x="375" y="502"/>
                  <a:pt x="371" y="500"/>
                </a:cubicBezTo>
                <a:cubicBezTo>
                  <a:pt x="368" y="499"/>
                  <a:pt x="374" y="496"/>
                  <a:pt x="380" y="495"/>
                </a:cubicBezTo>
                <a:cubicBezTo>
                  <a:pt x="381" y="495"/>
                  <a:pt x="381" y="495"/>
                  <a:pt x="382" y="495"/>
                </a:cubicBezTo>
                <a:cubicBezTo>
                  <a:pt x="382" y="495"/>
                  <a:pt x="382" y="495"/>
                  <a:pt x="382" y="495"/>
                </a:cubicBezTo>
                <a:cubicBezTo>
                  <a:pt x="389" y="494"/>
                  <a:pt x="397" y="494"/>
                  <a:pt x="402" y="488"/>
                </a:cubicBezTo>
                <a:cubicBezTo>
                  <a:pt x="401" y="495"/>
                  <a:pt x="396" y="498"/>
                  <a:pt x="391" y="501"/>
                </a:cubicBezTo>
                <a:cubicBezTo>
                  <a:pt x="389" y="502"/>
                  <a:pt x="386" y="502"/>
                  <a:pt x="384" y="501"/>
                </a:cubicBezTo>
                <a:cubicBezTo>
                  <a:pt x="383" y="501"/>
                  <a:pt x="383" y="497"/>
                  <a:pt x="382" y="495"/>
                </a:cubicBezTo>
                <a:close/>
                <a:moveTo>
                  <a:pt x="67" y="575"/>
                </a:moveTo>
                <a:cubicBezTo>
                  <a:pt x="68" y="577"/>
                  <a:pt x="68" y="578"/>
                  <a:pt x="69" y="580"/>
                </a:cubicBezTo>
                <a:cubicBezTo>
                  <a:pt x="68" y="580"/>
                  <a:pt x="67" y="582"/>
                  <a:pt x="66" y="581"/>
                </a:cubicBezTo>
                <a:cubicBezTo>
                  <a:pt x="65" y="580"/>
                  <a:pt x="64" y="579"/>
                  <a:pt x="63" y="577"/>
                </a:cubicBezTo>
                <a:cubicBezTo>
                  <a:pt x="64" y="577"/>
                  <a:pt x="65" y="576"/>
                  <a:pt x="67" y="575"/>
                </a:cubicBezTo>
                <a:close/>
                <a:moveTo>
                  <a:pt x="59" y="463"/>
                </a:moveTo>
                <a:cubicBezTo>
                  <a:pt x="62" y="462"/>
                  <a:pt x="63" y="461"/>
                  <a:pt x="64" y="461"/>
                </a:cubicBezTo>
                <a:cubicBezTo>
                  <a:pt x="66" y="461"/>
                  <a:pt x="68" y="462"/>
                  <a:pt x="67" y="465"/>
                </a:cubicBezTo>
                <a:cubicBezTo>
                  <a:pt x="67" y="465"/>
                  <a:pt x="65" y="466"/>
                  <a:pt x="65" y="466"/>
                </a:cubicBezTo>
                <a:cubicBezTo>
                  <a:pt x="63" y="465"/>
                  <a:pt x="62" y="464"/>
                  <a:pt x="59" y="463"/>
                </a:cubicBezTo>
                <a:close/>
                <a:moveTo>
                  <a:pt x="67" y="641"/>
                </a:moveTo>
                <a:cubicBezTo>
                  <a:pt x="69" y="639"/>
                  <a:pt x="71" y="638"/>
                  <a:pt x="71" y="638"/>
                </a:cubicBezTo>
                <a:cubicBezTo>
                  <a:pt x="73" y="639"/>
                  <a:pt x="74" y="640"/>
                  <a:pt x="75" y="641"/>
                </a:cubicBezTo>
                <a:cubicBezTo>
                  <a:pt x="74" y="642"/>
                  <a:pt x="73" y="643"/>
                  <a:pt x="73" y="643"/>
                </a:cubicBezTo>
                <a:cubicBezTo>
                  <a:pt x="71" y="642"/>
                  <a:pt x="70" y="642"/>
                  <a:pt x="67" y="641"/>
                </a:cubicBezTo>
                <a:close/>
                <a:moveTo>
                  <a:pt x="67" y="624"/>
                </a:moveTo>
                <a:cubicBezTo>
                  <a:pt x="68" y="623"/>
                  <a:pt x="69" y="622"/>
                  <a:pt x="70" y="622"/>
                </a:cubicBezTo>
                <a:cubicBezTo>
                  <a:pt x="73" y="621"/>
                  <a:pt x="75" y="624"/>
                  <a:pt x="74" y="626"/>
                </a:cubicBezTo>
                <a:cubicBezTo>
                  <a:pt x="73" y="627"/>
                  <a:pt x="72" y="628"/>
                  <a:pt x="71" y="627"/>
                </a:cubicBezTo>
                <a:cubicBezTo>
                  <a:pt x="70" y="626"/>
                  <a:pt x="68" y="625"/>
                  <a:pt x="67" y="624"/>
                </a:cubicBezTo>
                <a:close/>
                <a:moveTo>
                  <a:pt x="72" y="692"/>
                </a:moveTo>
                <a:cubicBezTo>
                  <a:pt x="74" y="694"/>
                  <a:pt x="75" y="696"/>
                  <a:pt x="76" y="697"/>
                </a:cubicBezTo>
                <a:cubicBezTo>
                  <a:pt x="75" y="698"/>
                  <a:pt x="74" y="699"/>
                  <a:pt x="74" y="699"/>
                </a:cubicBezTo>
                <a:cubicBezTo>
                  <a:pt x="71" y="698"/>
                  <a:pt x="68" y="696"/>
                  <a:pt x="69" y="694"/>
                </a:cubicBezTo>
                <a:cubicBezTo>
                  <a:pt x="70" y="694"/>
                  <a:pt x="71" y="693"/>
                  <a:pt x="72" y="692"/>
                </a:cubicBezTo>
                <a:close/>
                <a:moveTo>
                  <a:pt x="384" y="665"/>
                </a:moveTo>
                <a:cubicBezTo>
                  <a:pt x="384" y="662"/>
                  <a:pt x="388" y="659"/>
                  <a:pt x="391" y="659"/>
                </a:cubicBezTo>
                <a:cubicBezTo>
                  <a:pt x="392" y="659"/>
                  <a:pt x="393" y="661"/>
                  <a:pt x="393" y="662"/>
                </a:cubicBezTo>
                <a:cubicBezTo>
                  <a:pt x="393" y="665"/>
                  <a:pt x="389" y="668"/>
                  <a:pt x="386" y="667"/>
                </a:cubicBezTo>
                <a:cubicBezTo>
                  <a:pt x="385" y="667"/>
                  <a:pt x="385" y="666"/>
                  <a:pt x="384" y="665"/>
                </a:cubicBezTo>
                <a:close/>
                <a:moveTo>
                  <a:pt x="60" y="483"/>
                </a:moveTo>
                <a:cubicBezTo>
                  <a:pt x="60" y="483"/>
                  <a:pt x="59" y="482"/>
                  <a:pt x="59" y="482"/>
                </a:cubicBezTo>
                <a:cubicBezTo>
                  <a:pt x="60" y="480"/>
                  <a:pt x="59" y="478"/>
                  <a:pt x="60" y="477"/>
                </a:cubicBezTo>
                <a:cubicBezTo>
                  <a:pt x="61" y="476"/>
                  <a:pt x="65" y="479"/>
                  <a:pt x="65" y="481"/>
                </a:cubicBezTo>
                <a:cubicBezTo>
                  <a:pt x="65" y="483"/>
                  <a:pt x="65" y="485"/>
                  <a:pt x="65" y="487"/>
                </a:cubicBezTo>
                <a:cubicBezTo>
                  <a:pt x="64" y="488"/>
                  <a:pt x="63" y="489"/>
                  <a:pt x="62" y="490"/>
                </a:cubicBezTo>
                <a:cubicBezTo>
                  <a:pt x="61" y="490"/>
                  <a:pt x="60" y="489"/>
                  <a:pt x="59" y="488"/>
                </a:cubicBezTo>
                <a:cubicBezTo>
                  <a:pt x="59" y="486"/>
                  <a:pt x="60" y="485"/>
                  <a:pt x="60" y="483"/>
                </a:cubicBezTo>
                <a:close/>
                <a:moveTo>
                  <a:pt x="355" y="439"/>
                </a:moveTo>
                <a:cubicBezTo>
                  <a:pt x="354" y="439"/>
                  <a:pt x="353" y="437"/>
                  <a:pt x="352" y="436"/>
                </a:cubicBezTo>
                <a:cubicBezTo>
                  <a:pt x="353" y="435"/>
                  <a:pt x="355" y="434"/>
                  <a:pt x="356" y="433"/>
                </a:cubicBezTo>
                <a:cubicBezTo>
                  <a:pt x="357" y="433"/>
                  <a:pt x="357" y="433"/>
                  <a:pt x="358" y="433"/>
                </a:cubicBezTo>
                <a:cubicBezTo>
                  <a:pt x="359" y="433"/>
                  <a:pt x="360" y="433"/>
                  <a:pt x="361" y="433"/>
                </a:cubicBezTo>
                <a:cubicBezTo>
                  <a:pt x="362" y="434"/>
                  <a:pt x="363" y="435"/>
                  <a:pt x="364" y="436"/>
                </a:cubicBezTo>
                <a:cubicBezTo>
                  <a:pt x="363" y="437"/>
                  <a:pt x="361" y="439"/>
                  <a:pt x="360" y="439"/>
                </a:cubicBezTo>
                <a:cubicBezTo>
                  <a:pt x="359" y="440"/>
                  <a:pt x="357" y="439"/>
                  <a:pt x="355" y="439"/>
                </a:cubicBezTo>
                <a:close/>
                <a:moveTo>
                  <a:pt x="378" y="668"/>
                </a:moveTo>
                <a:cubicBezTo>
                  <a:pt x="374" y="670"/>
                  <a:pt x="372" y="673"/>
                  <a:pt x="369" y="673"/>
                </a:cubicBezTo>
                <a:cubicBezTo>
                  <a:pt x="367" y="674"/>
                  <a:pt x="365" y="673"/>
                  <a:pt x="364" y="670"/>
                </a:cubicBezTo>
                <a:cubicBezTo>
                  <a:pt x="364" y="668"/>
                  <a:pt x="364" y="666"/>
                  <a:pt x="367" y="666"/>
                </a:cubicBezTo>
                <a:cubicBezTo>
                  <a:pt x="370" y="666"/>
                  <a:pt x="373" y="667"/>
                  <a:pt x="378" y="668"/>
                </a:cubicBezTo>
                <a:close/>
                <a:moveTo>
                  <a:pt x="347" y="451"/>
                </a:moveTo>
                <a:cubicBezTo>
                  <a:pt x="348" y="452"/>
                  <a:pt x="349" y="453"/>
                  <a:pt x="350" y="454"/>
                </a:cubicBezTo>
                <a:cubicBezTo>
                  <a:pt x="350" y="455"/>
                  <a:pt x="349" y="456"/>
                  <a:pt x="348" y="456"/>
                </a:cubicBezTo>
                <a:cubicBezTo>
                  <a:pt x="345" y="457"/>
                  <a:pt x="341" y="458"/>
                  <a:pt x="338" y="458"/>
                </a:cubicBezTo>
                <a:cubicBezTo>
                  <a:pt x="338" y="459"/>
                  <a:pt x="336" y="457"/>
                  <a:pt x="336" y="457"/>
                </a:cubicBezTo>
                <a:cubicBezTo>
                  <a:pt x="336" y="456"/>
                  <a:pt x="337" y="454"/>
                  <a:pt x="337" y="454"/>
                </a:cubicBezTo>
                <a:cubicBezTo>
                  <a:pt x="340" y="453"/>
                  <a:pt x="343" y="452"/>
                  <a:pt x="347" y="451"/>
                </a:cubicBezTo>
                <a:close/>
                <a:moveTo>
                  <a:pt x="488" y="324"/>
                </a:moveTo>
                <a:cubicBezTo>
                  <a:pt x="488" y="324"/>
                  <a:pt x="488" y="325"/>
                  <a:pt x="487" y="325"/>
                </a:cubicBezTo>
                <a:cubicBezTo>
                  <a:pt x="484" y="329"/>
                  <a:pt x="480" y="332"/>
                  <a:pt x="474" y="332"/>
                </a:cubicBezTo>
                <a:cubicBezTo>
                  <a:pt x="474" y="332"/>
                  <a:pt x="473" y="331"/>
                  <a:pt x="472" y="330"/>
                </a:cubicBezTo>
                <a:cubicBezTo>
                  <a:pt x="472" y="330"/>
                  <a:pt x="472" y="328"/>
                  <a:pt x="472" y="328"/>
                </a:cubicBezTo>
                <a:cubicBezTo>
                  <a:pt x="477" y="326"/>
                  <a:pt x="481" y="324"/>
                  <a:pt x="486" y="322"/>
                </a:cubicBezTo>
                <a:cubicBezTo>
                  <a:pt x="486" y="322"/>
                  <a:pt x="487" y="323"/>
                  <a:pt x="488" y="324"/>
                </a:cubicBezTo>
                <a:close/>
                <a:moveTo>
                  <a:pt x="481" y="268"/>
                </a:moveTo>
                <a:cubicBezTo>
                  <a:pt x="482" y="270"/>
                  <a:pt x="483" y="270"/>
                  <a:pt x="484" y="271"/>
                </a:cubicBezTo>
                <a:cubicBezTo>
                  <a:pt x="484" y="272"/>
                  <a:pt x="483" y="273"/>
                  <a:pt x="482" y="274"/>
                </a:cubicBezTo>
                <a:cubicBezTo>
                  <a:pt x="480" y="275"/>
                  <a:pt x="477" y="276"/>
                  <a:pt x="474" y="277"/>
                </a:cubicBezTo>
                <a:cubicBezTo>
                  <a:pt x="472" y="277"/>
                  <a:pt x="469" y="278"/>
                  <a:pt x="469" y="275"/>
                </a:cubicBezTo>
                <a:cubicBezTo>
                  <a:pt x="469" y="274"/>
                  <a:pt x="471" y="272"/>
                  <a:pt x="472" y="271"/>
                </a:cubicBezTo>
                <a:cubicBezTo>
                  <a:pt x="475" y="270"/>
                  <a:pt x="478" y="269"/>
                  <a:pt x="481" y="268"/>
                </a:cubicBezTo>
                <a:close/>
                <a:moveTo>
                  <a:pt x="71" y="707"/>
                </a:moveTo>
                <a:cubicBezTo>
                  <a:pt x="72" y="707"/>
                  <a:pt x="73" y="705"/>
                  <a:pt x="74" y="706"/>
                </a:cubicBezTo>
                <a:cubicBezTo>
                  <a:pt x="81" y="708"/>
                  <a:pt x="83" y="713"/>
                  <a:pt x="79" y="718"/>
                </a:cubicBezTo>
                <a:cubicBezTo>
                  <a:pt x="78" y="718"/>
                  <a:pt x="75" y="718"/>
                  <a:pt x="74" y="717"/>
                </a:cubicBezTo>
                <a:cubicBezTo>
                  <a:pt x="73" y="714"/>
                  <a:pt x="72" y="711"/>
                  <a:pt x="71" y="707"/>
                </a:cubicBezTo>
                <a:close/>
                <a:moveTo>
                  <a:pt x="75" y="669"/>
                </a:moveTo>
                <a:cubicBezTo>
                  <a:pt x="76" y="671"/>
                  <a:pt x="78" y="673"/>
                  <a:pt x="77" y="674"/>
                </a:cubicBezTo>
                <a:cubicBezTo>
                  <a:pt x="76" y="676"/>
                  <a:pt x="74" y="679"/>
                  <a:pt x="77" y="682"/>
                </a:cubicBezTo>
                <a:cubicBezTo>
                  <a:pt x="77" y="682"/>
                  <a:pt x="76" y="685"/>
                  <a:pt x="76" y="685"/>
                </a:cubicBezTo>
                <a:cubicBezTo>
                  <a:pt x="74" y="685"/>
                  <a:pt x="71" y="685"/>
                  <a:pt x="70" y="683"/>
                </a:cubicBezTo>
                <a:cubicBezTo>
                  <a:pt x="68" y="681"/>
                  <a:pt x="69" y="673"/>
                  <a:pt x="71" y="671"/>
                </a:cubicBezTo>
                <a:cubicBezTo>
                  <a:pt x="72" y="670"/>
                  <a:pt x="73" y="670"/>
                  <a:pt x="75" y="669"/>
                </a:cubicBezTo>
                <a:close/>
                <a:moveTo>
                  <a:pt x="372" y="385"/>
                </a:moveTo>
                <a:cubicBezTo>
                  <a:pt x="370" y="385"/>
                  <a:pt x="368" y="384"/>
                  <a:pt x="365" y="384"/>
                </a:cubicBezTo>
                <a:cubicBezTo>
                  <a:pt x="365" y="384"/>
                  <a:pt x="365" y="383"/>
                  <a:pt x="364" y="382"/>
                </a:cubicBezTo>
                <a:cubicBezTo>
                  <a:pt x="364" y="381"/>
                  <a:pt x="365" y="381"/>
                  <a:pt x="365" y="381"/>
                </a:cubicBezTo>
                <a:cubicBezTo>
                  <a:pt x="370" y="377"/>
                  <a:pt x="374" y="378"/>
                  <a:pt x="379" y="379"/>
                </a:cubicBezTo>
                <a:cubicBezTo>
                  <a:pt x="380" y="380"/>
                  <a:pt x="381" y="381"/>
                  <a:pt x="381" y="382"/>
                </a:cubicBezTo>
                <a:cubicBezTo>
                  <a:pt x="380" y="383"/>
                  <a:pt x="380" y="384"/>
                  <a:pt x="379" y="384"/>
                </a:cubicBezTo>
                <a:cubicBezTo>
                  <a:pt x="377" y="385"/>
                  <a:pt x="375" y="385"/>
                  <a:pt x="372" y="385"/>
                </a:cubicBezTo>
                <a:close/>
                <a:moveTo>
                  <a:pt x="360" y="398"/>
                </a:moveTo>
                <a:cubicBezTo>
                  <a:pt x="361" y="397"/>
                  <a:pt x="362" y="395"/>
                  <a:pt x="362" y="395"/>
                </a:cubicBezTo>
                <a:cubicBezTo>
                  <a:pt x="366" y="395"/>
                  <a:pt x="369" y="396"/>
                  <a:pt x="373" y="397"/>
                </a:cubicBezTo>
                <a:cubicBezTo>
                  <a:pt x="374" y="397"/>
                  <a:pt x="375" y="399"/>
                  <a:pt x="375" y="400"/>
                </a:cubicBezTo>
                <a:cubicBezTo>
                  <a:pt x="375" y="401"/>
                  <a:pt x="373" y="402"/>
                  <a:pt x="372" y="402"/>
                </a:cubicBezTo>
                <a:cubicBezTo>
                  <a:pt x="368" y="402"/>
                  <a:pt x="365" y="401"/>
                  <a:pt x="361" y="401"/>
                </a:cubicBezTo>
                <a:cubicBezTo>
                  <a:pt x="361" y="400"/>
                  <a:pt x="360" y="399"/>
                  <a:pt x="360" y="398"/>
                </a:cubicBezTo>
                <a:close/>
                <a:moveTo>
                  <a:pt x="417" y="527"/>
                </a:moveTo>
                <a:cubicBezTo>
                  <a:pt x="414" y="533"/>
                  <a:pt x="409" y="536"/>
                  <a:pt x="402" y="536"/>
                </a:cubicBezTo>
                <a:cubicBezTo>
                  <a:pt x="401" y="536"/>
                  <a:pt x="400" y="534"/>
                  <a:pt x="399" y="532"/>
                </a:cubicBezTo>
                <a:cubicBezTo>
                  <a:pt x="399" y="532"/>
                  <a:pt x="401" y="529"/>
                  <a:pt x="401" y="529"/>
                </a:cubicBezTo>
                <a:cubicBezTo>
                  <a:pt x="407" y="530"/>
                  <a:pt x="411" y="528"/>
                  <a:pt x="417" y="527"/>
                </a:cubicBezTo>
                <a:close/>
                <a:moveTo>
                  <a:pt x="472" y="311"/>
                </a:moveTo>
                <a:cubicBezTo>
                  <a:pt x="471" y="310"/>
                  <a:pt x="470" y="309"/>
                  <a:pt x="470" y="308"/>
                </a:cubicBezTo>
                <a:cubicBezTo>
                  <a:pt x="470" y="307"/>
                  <a:pt x="471" y="305"/>
                  <a:pt x="472" y="305"/>
                </a:cubicBezTo>
                <a:cubicBezTo>
                  <a:pt x="476" y="303"/>
                  <a:pt x="480" y="302"/>
                  <a:pt x="484" y="300"/>
                </a:cubicBezTo>
                <a:cubicBezTo>
                  <a:pt x="486" y="300"/>
                  <a:pt x="488" y="301"/>
                  <a:pt x="490" y="302"/>
                </a:cubicBezTo>
                <a:cubicBezTo>
                  <a:pt x="491" y="303"/>
                  <a:pt x="489" y="306"/>
                  <a:pt x="486" y="307"/>
                </a:cubicBezTo>
                <a:cubicBezTo>
                  <a:pt x="482" y="309"/>
                  <a:pt x="477" y="310"/>
                  <a:pt x="472" y="311"/>
                </a:cubicBezTo>
                <a:close/>
                <a:moveTo>
                  <a:pt x="472" y="291"/>
                </a:moveTo>
                <a:cubicBezTo>
                  <a:pt x="471" y="291"/>
                  <a:pt x="470" y="291"/>
                  <a:pt x="470" y="290"/>
                </a:cubicBezTo>
                <a:cubicBezTo>
                  <a:pt x="470" y="290"/>
                  <a:pt x="470" y="288"/>
                  <a:pt x="470" y="288"/>
                </a:cubicBezTo>
                <a:cubicBezTo>
                  <a:pt x="475" y="283"/>
                  <a:pt x="481" y="279"/>
                  <a:pt x="488" y="278"/>
                </a:cubicBezTo>
                <a:cubicBezTo>
                  <a:pt x="489" y="277"/>
                  <a:pt x="491" y="279"/>
                  <a:pt x="492" y="279"/>
                </a:cubicBezTo>
                <a:cubicBezTo>
                  <a:pt x="491" y="280"/>
                  <a:pt x="491" y="282"/>
                  <a:pt x="490" y="283"/>
                </a:cubicBezTo>
                <a:cubicBezTo>
                  <a:pt x="485" y="286"/>
                  <a:pt x="480" y="288"/>
                  <a:pt x="474" y="291"/>
                </a:cubicBezTo>
                <a:cubicBezTo>
                  <a:pt x="474" y="291"/>
                  <a:pt x="472" y="291"/>
                  <a:pt x="472" y="291"/>
                </a:cubicBezTo>
                <a:close/>
                <a:moveTo>
                  <a:pt x="366" y="420"/>
                </a:moveTo>
                <a:cubicBezTo>
                  <a:pt x="363" y="420"/>
                  <a:pt x="361" y="421"/>
                  <a:pt x="359" y="421"/>
                </a:cubicBezTo>
                <a:cubicBezTo>
                  <a:pt x="358" y="420"/>
                  <a:pt x="357" y="419"/>
                  <a:pt x="356" y="419"/>
                </a:cubicBezTo>
                <a:cubicBezTo>
                  <a:pt x="357" y="417"/>
                  <a:pt x="357" y="415"/>
                  <a:pt x="359" y="414"/>
                </a:cubicBezTo>
                <a:cubicBezTo>
                  <a:pt x="363" y="412"/>
                  <a:pt x="368" y="412"/>
                  <a:pt x="373" y="415"/>
                </a:cubicBezTo>
                <a:cubicBezTo>
                  <a:pt x="374" y="415"/>
                  <a:pt x="375" y="417"/>
                  <a:pt x="375" y="418"/>
                </a:cubicBezTo>
                <a:cubicBezTo>
                  <a:pt x="375" y="420"/>
                  <a:pt x="373" y="421"/>
                  <a:pt x="371" y="421"/>
                </a:cubicBezTo>
                <a:cubicBezTo>
                  <a:pt x="369" y="421"/>
                  <a:pt x="367" y="420"/>
                  <a:pt x="366" y="420"/>
                </a:cubicBezTo>
                <a:close/>
                <a:moveTo>
                  <a:pt x="402" y="625"/>
                </a:moveTo>
                <a:cubicBezTo>
                  <a:pt x="401" y="625"/>
                  <a:pt x="399" y="625"/>
                  <a:pt x="399" y="625"/>
                </a:cubicBezTo>
                <a:cubicBezTo>
                  <a:pt x="395" y="622"/>
                  <a:pt x="389" y="625"/>
                  <a:pt x="387" y="620"/>
                </a:cubicBezTo>
                <a:cubicBezTo>
                  <a:pt x="385" y="618"/>
                  <a:pt x="393" y="613"/>
                  <a:pt x="400" y="614"/>
                </a:cubicBezTo>
                <a:cubicBezTo>
                  <a:pt x="402" y="614"/>
                  <a:pt x="404" y="615"/>
                  <a:pt x="404" y="617"/>
                </a:cubicBezTo>
                <a:cubicBezTo>
                  <a:pt x="405" y="619"/>
                  <a:pt x="404" y="622"/>
                  <a:pt x="404" y="624"/>
                </a:cubicBezTo>
                <a:cubicBezTo>
                  <a:pt x="404" y="624"/>
                  <a:pt x="402" y="625"/>
                  <a:pt x="402" y="625"/>
                </a:cubicBezTo>
                <a:close/>
                <a:moveTo>
                  <a:pt x="391" y="574"/>
                </a:moveTo>
                <a:cubicBezTo>
                  <a:pt x="385" y="583"/>
                  <a:pt x="381" y="584"/>
                  <a:pt x="373" y="580"/>
                </a:cubicBezTo>
                <a:cubicBezTo>
                  <a:pt x="371" y="579"/>
                  <a:pt x="369" y="578"/>
                  <a:pt x="367" y="577"/>
                </a:cubicBezTo>
                <a:cubicBezTo>
                  <a:pt x="364" y="576"/>
                  <a:pt x="364" y="573"/>
                  <a:pt x="366" y="571"/>
                </a:cubicBezTo>
                <a:cubicBezTo>
                  <a:pt x="370" y="568"/>
                  <a:pt x="373" y="567"/>
                  <a:pt x="375" y="570"/>
                </a:cubicBezTo>
                <a:cubicBezTo>
                  <a:pt x="379" y="576"/>
                  <a:pt x="383" y="575"/>
                  <a:pt x="388" y="573"/>
                </a:cubicBezTo>
                <a:cubicBezTo>
                  <a:pt x="389" y="573"/>
                  <a:pt x="390" y="574"/>
                  <a:pt x="391" y="574"/>
                </a:cubicBezTo>
                <a:close/>
                <a:moveTo>
                  <a:pt x="426" y="519"/>
                </a:moveTo>
                <a:cubicBezTo>
                  <a:pt x="429" y="518"/>
                  <a:pt x="430" y="516"/>
                  <a:pt x="431" y="516"/>
                </a:cubicBezTo>
                <a:cubicBezTo>
                  <a:pt x="439" y="515"/>
                  <a:pt x="448" y="514"/>
                  <a:pt x="455" y="511"/>
                </a:cubicBezTo>
                <a:cubicBezTo>
                  <a:pt x="456" y="511"/>
                  <a:pt x="458" y="513"/>
                  <a:pt x="458" y="514"/>
                </a:cubicBezTo>
                <a:cubicBezTo>
                  <a:pt x="459" y="515"/>
                  <a:pt x="458" y="517"/>
                  <a:pt x="457" y="517"/>
                </a:cubicBezTo>
                <a:cubicBezTo>
                  <a:pt x="450" y="519"/>
                  <a:pt x="443" y="520"/>
                  <a:pt x="437" y="524"/>
                </a:cubicBezTo>
                <a:cubicBezTo>
                  <a:pt x="434" y="523"/>
                  <a:pt x="431" y="521"/>
                  <a:pt x="426" y="519"/>
                </a:cubicBezTo>
                <a:close/>
                <a:moveTo>
                  <a:pt x="313" y="566"/>
                </a:moveTo>
                <a:cubicBezTo>
                  <a:pt x="312" y="567"/>
                  <a:pt x="313" y="569"/>
                  <a:pt x="312" y="569"/>
                </a:cubicBezTo>
                <a:cubicBezTo>
                  <a:pt x="306" y="576"/>
                  <a:pt x="299" y="581"/>
                  <a:pt x="290" y="585"/>
                </a:cubicBezTo>
                <a:cubicBezTo>
                  <a:pt x="289" y="585"/>
                  <a:pt x="288" y="585"/>
                  <a:pt x="287" y="585"/>
                </a:cubicBezTo>
                <a:cubicBezTo>
                  <a:pt x="286" y="585"/>
                  <a:pt x="283" y="584"/>
                  <a:pt x="283" y="584"/>
                </a:cubicBezTo>
                <a:cubicBezTo>
                  <a:pt x="283" y="582"/>
                  <a:pt x="284" y="578"/>
                  <a:pt x="285" y="578"/>
                </a:cubicBezTo>
                <a:cubicBezTo>
                  <a:pt x="294" y="576"/>
                  <a:pt x="301" y="569"/>
                  <a:pt x="310" y="565"/>
                </a:cubicBezTo>
                <a:cubicBezTo>
                  <a:pt x="311" y="565"/>
                  <a:pt x="312" y="566"/>
                  <a:pt x="313" y="566"/>
                </a:cubicBezTo>
                <a:close/>
                <a:moveTo>
                  <a:pt x="158" y="596"/>
                </a:moveTo>
                <a:cubicBezTo>
                  <a:pt x="159" y="594"/>
                  <a:pt x="160" y="593"/>
                  <a:pt x="161" y="591"/>
                </a:cubicBezTo>
                <a:cubicBezTo>
                  <a:pt x="162" y="590"/>
                  <a:pt x="165" y="589"/>
                  <a:pt x="165" y="589"/>
                </a:cubicBezTo>
                <a:cubicBezTo>
                  <a:pt x="170" y="595"/>
                  <a:pt x="174" y="591"/>
                  <a:pt x="178" y="587"/>
                </a:cubicBezTo>
                <a:cubicBezTo>
                  <a:pt x="179" y="587"/>
                  <a:pt x="180" y="586"/>
                  <a:pt x="182" y="586"/>
                </a:cubicBezTo>
                <a:cubicBezTo>
                  <a:pt x="183" y="587"/>
                  <a:pt x="185" y="588"/>
                  <a:pt x="186" y="590"/>
                </a:cubicBezTo>
                <a:cubicBezTo>
                  <a:pt x="187" y="591"/>
                  <a:pt x="186" y="593"/>
                  <a:pt x="185" y="595"/>
                </a:cubicBezTo>
                <a:cubicBezTo>
                  <a:pt x="183" y="596"/>
                  <a:pt x="181" y="597"/>
                  <a:pt x="179" y="597"/>
                </a:cubicBezTo>
                <a:cubicBezTo>
                  <a:pt x="177" y="598"/>
                  <a:pt x="174" y="598"/>
                  <a:pt x="171" y="599"/>
                </a:cubicBezTo>
                <a:cubicBezTo>
                  <a:pt x="163" y="602"/>
                  <a:pt x="163" y="602"/>
                  <a:pt x="158" y="596"/>
                </a:cubicBezTo>
                <a:cubicBezTo>
                  <a:pt x="155" y="598"/>
                  <a:pt x="152" y="600"/>
                  <a:pt x="150" y="602"/>
                </a:cubicBezTo>
                <a:cubicBezTo>
                  <a:pt x="146" y="604"/>
                  <a:pt x="143" y="606"/>
                  <a:pt x="139" y="603"/>
                </a:cubicBezTo>
                <a:cubicBezTo>
                  <a:pt x="135" y="600"/>
                  <a:pt x="132" y="604"/>
                  <a:pt x="129" y="605"/>
                </a:cubicBezTo>
                <a:cubicBezTo>
                  <a:pt x="126" y="607"/>
                  <a:pt x="123" y="608"/>
                  <a:pt x="120" y="604"/>
                </a:cubicBezTo>
                <a:cubicBezTo>
                  <a:pt x="119" y="602"/>
                  <a:pt x="117" y="602"/>
                  <a:pt x="115" y="603"/>
                </a:cubicBezTo>
                <a:cubicBezTo>
                  <a:pt x="113" y="604"/>
                  <a:pt x="111" y="607"/>
                  <a:pt x="109" y="604"/>
                </a:cubicBezTo>
                <a:cubicBezTo>
                  <a:pt x="108" y="602"/>
                  <a:pt x="111" y="599"/>
                  <a:pt x="112" y="597"/>
                </a:cubicBezTo>
                <a:cubicBezTo>
                  <a:pt x="114" y="596"/>
                  <a:pt x="116" y="594"/>
                  <a:pt x="118" y="593"/>
                </a:cubicBezTo>
                <a:cubicBezTo>
                  <a:pt x="120" y="592"/>
                  <a:pt x="124" y="592"/>
                  <a:pt x="125" y="593"/>
                </a:cubicBezTo>
                <a:cubicBezTo>
                  <a:pt x="129" y="599"/>
                  <a:pt x="132" y="598"/>
                  <a:pt x="136" y="594"/>
                </a:cubicBezTo>
                <a:cubicBezTo>
                  <a:pt x="138" y="592"/>
                  <a:pt x="141" y="592"/>
                  <a:pt x="144" y="590"/>
                </a:cubicBezTo>
                <a:cubicBezTo>
                  <a:pt x="147" y="596"/>
                  <a:pt x="154" y="592"/>
                  <a:pt x="158" y="596"/>
                </a:cubicBezTo>
                <a:close/>
                <a:moveTo>
                  <a:pt x="357" y="626"/>
                </a:moveTo>
                <a:cubicBezTo>
                  <a:pt x="353" y="627"/>
                  <a:pt x="350" y="627"/>
                  <a:pt x="347" y="623"/>
                </a:cubicBezTo>
                <a:cubicBezTo>
                  <a:pt x="346" y="620"/>
                  <a:pt x="342" y="621"/>
                  <a:pt x="340" y="620"/>
                </a:cubicBezTo>
                <a:cubicBezTo>
                  <a:pt x="339" y="620"/>
                  <a:pt x="337" y="618"/>
                  <a:pt x="337" y="617"/>
                </a:cubicBezTo>
                <a:cubicBezTo>
                  <a:pt x="338" y="616"/>
                  <a:pt x="339" y="614"/>
                  <a:pt x="341" y="614"/>
                </a:cubicBezTo>
                <a:cubicBezTo>
                  <a:pt x="343" y="614"/>
                  <a:pt x="347" y="613"/>
                  <a:pt x="349" y="614"/>
                </a:cubicBezTo>
                <a:cubicBezTo>
                  <a:pt x="355" y="620"/>
                  <a:pt x="363" y="620"/>
                  <a:pt x="370" y="621"/>
                </a:cubicBezTo>
                <a:cubicBezTo>
                  <a:pt x="371" y="621"/>
                  <a:pt x="372" y="622"/>
                  <a:pt x="372" y="623"/>
                </a:cubicBezTo>
                <a:cubicBezTo>
                  <a:pt x="372" y="624"/>
                  <a:pt x="371" y="625"/>
                  <a:pt x="370" y="625"/>
                </a:cubicBezTo>
                <a:cubicBezTo>
                  <a:pt x="366" y="626"/>
                  <a:pt x="361" y="626"/>
                  <a:pt x="357" y="626"/>
                </a:cubicBezTo>
                <a:close/>
                <a:moveTo>
                  <a:pt x="457" y="610"/>
                </a:moveTo>
                <a:cubicBezTo>
                  <a:pt x="457" y="611"/>
                  <a:pt x="457" y="613"/>
                  <a:pt x="456" y="613"/>
                </a:cubicBezTo>
                <a:cubicBezTo>
                  <a:pt x="453" y="614"/>
                  <a:pt x="451" y="615"/>
                  <a:pt x="448" y="615"/>
                </a:cubicBezTo>
                <a:cubicBezTo>
                  <a:pt x="443" y="615"/>
                  <a:pt x="439" y="616"/>
                  <a:pt x="434" y="618"/>
                </a:cubicBezTo>
                <a:cubicBezTo>
                  <a:pt x="428" y="620"/>
                  <a:pt x="425" y="615"/>
                  <a:pt x="425" y="610"/>
                </a:cubicBezTo>
                <a:cubicBezTo>
                  <a:pt x="426" y="608"/>
                  <a:pt x="427" y="606"/>
                  <a:pt x="428" y="604"/>
                </a:cubicBezTo>
                <a:cubicBezTo>
                  <a:pt x="429" y="603"/>
                  <a:pt x="430" y="603"/>
                  <a:pt x="432" y="603"/>
                </a:cubicBezTo>
                <a:cubicBezTo>
                  <a:pt x="432" y="604"/>
                  <a:pt x="432" y="605"/>
                  <a:pt x="432" y="605"/>
                </a:cubicBezTo>
                <a:cubicBezTo>
                  <a:pt x="432" y="610"/>
                  <a:pt x="434" y="612"/>
                  <a:pt x="437" y="609"/>
                </a:cubicBezTo>
                <a:cubicBezTo>
                  <a:pt x="443" y="606"/>
                  <a:pt x="449" y="609"/>
                  <a:pt x="455" y="609"/>
                </a:cubicBezTo>
                <a:cubicBezTo>
                  <a:pt x="456" y="608"/>
                  <a:pt x="457" y="610"/>
                  <a:pt x="457" y="610"/>
                </a:cubicBezTo>
                <a:close/>
                <a:moveTo>
                  <a:pt x="57" y="417"/>
                </a:moveTo>
                <a:cubicBezTo>
                  <a:pt x="59" y="408"/>
                  <a:pt x="60" y="398"/>
                  <a:pt x="62" y="388"/>
                </a:cubicBezTo>
                <a:cubicBezTo>
                  <a:pt x="62" y="388"/>
                  <a:pt x="65" y="386"/>
                  <a:pt x="65" y="387"/>
                </a:cubicBezTo>
                <a:cubicBezTo>
                  <a:pt x="67" y="387"/>
                  <a:pt x="70" y="389"/>
                  <a:pt x="70" y="390"/>
                </a:cubicBezTo>
                <a:cubicBezTo>
                  <a:pt x="69" y="394"/>
                  <a:pt x="68" y="398"/>
                  <a:pt x="68" y="402"/>
                </a:cubicBezTo>
                <a:cubicBezTo>
                  <a:pt x="67" y="406"/>
                  <a:pt x="64" y="409"/>
                  <a:pt x="66" y="415"/>
                </a:cubicBezTo>
                <a:cubicBezTo>
                  <a:pt x="68" y="418"/>
                  <a:pt x="65" y="423"/>
                  <a:pt x="64" y="427"/>
                </a:cubicBezTo>
                <a:cubicBezTo>
                  <a:pt x="64" y="428"/>
                  <a:pt x="63" y="428"/>
                  <a:pt x="62" y="428"/>
                </a:cubicBezTo>
                <a:cubicBezTo>
                  <a:pt x="61" y="428"/>
                  <a:pt x="59" y="428"/>
                  <a:pt x="59" y="427"/>
                </a:cubicBezTo>
                <a:cubicBezTo>
                  <a:pt x="59" y="424"/>
                  <a:pt x="58" y="421"/>
                  <a:pt x="57" y="417"/>
                </a:cubicBezTo>
                <a:close/>
                <a:moveTo>
                  <a:pt x="391" y="538"/>
                </a:moveTo>
                <a:cubicBezTo>
                  <a:pt x="388" y="541"/>
                  <a:pt x="386" y="544"/>
                  <a:pt x="383" y="546"/>
                </a:cubicBezTo>
                <a:cubicBezTo>
                  <a:pt x="381" y="547"/>
                  <a:pt x="378" y="548"/>
                  <a:pt x="377" y="547"/>
                </a:cubicBezTo>
                <a:cubicBezTo>
                  <a:pt x="372" y="543"/>
                  <a:pt x="367" y="546"/>
                  <a:pt x="362" y="548"/>
                </a:cubicBezTo>
                <a:cubicBezTo>
                  <a:pt x="360" y="548"/>
                  <a:pt x="359" y="548"/>
                  <a:pt x="357" y="547"/>
                </a:cubicBezTo>
                <a:cubicBezTo>
                  <a:pt x="357" y="547"/>
                  <a:pt x="357" y="547"/>
                  <a:pt x="357" y="546"/>
                </a:cubicBezTo>
                <a:cubicBezTo>
                  <a:pt x="357" y="545"/>
                  <a:pt x="357" y="544"/>
                  <a:pt x="357" y="544"/>
                </a:cubicBezTo>
                <a:cubicBezTo>
                  <a:pt x="365" y="540"/>
                  <a:pt x="373" y="535"/>
                  <a:pt x="381" y="532"/>
                </a:cubicBezTo>
                <a:cubicBezTo>
                  <a:pt x="386" y="530"/>
                  <a:pt x="388" y="535"/>
                  <a:pt x="391" y="538"/>
                </a:cubicBezTo>
                <a:close/>
                <a:moveTo>
                  <a:pt x="351" y="669"/>
                </a:moveTo>
                <a:cubicBezTo>
                  <a:pt x="346" y="677"/>
                  <a:pt x="339" y="683"/>
                  <a:pt x="329" y="678"/>
                </a:cubicBezTo>
                <a:cubicBezTo>
                  <a:pt x="328" y="677"/>
                  <a:pt x="325" y="679"/>
                  <a:pt x="324" y="680"/>
                </a:cubicBezTo>
                <a:cubicBezTo>
                  <a:pt x="322" y="682"/>
                  <a:pt x="321" y="684"/>
                  <a:pt x="319" y="685"/>
                </a:cubicBezTo>
                <a:cubicBezTo>
                  <a:pt x="317" y="686"/>
                  <a:pt x="314" y="686"/>
                  <a:pt x="312" y="686"/>
                </a:cubicBezTo>
                <a:cubicBezTo>
                  <a:pt x="309" y="685"/>
                  <a:pt x="308" y="682"/>
                  <a:pt x="310" y="680"/>
                </a:cubicBezTo>
                <a:cubicBezTo>
                  <a:pt x="316" y="676"/>
                  <a:pt x="322" y="672"/>
                  <a:pt x="329" y="668"/>
                </a:cubicBezTo>
                <a:cubicBezTo>
                  <a:pt x="330" y="667"/>
                  <a:pt x="333" y="668"/>
                  <a:pt x="334" y="669"/>
                </a:cubicBezTo>
                <a:cubicBezTo>
                  <a:pt x="337" y="674"/>
                  <a:pt x="341" y="673"/>
                  <a:pt x="346" y="671"/>
                </a:cubicBezTo>
                <a:cubicBezTo>
                  <a:pt x="348" y="670"/>
                  <a:pt x="350" y="670"/>
                  <a:pt x="351" y="669"/>
                </a:cubicBezTo>
                <a:close/>
                <a:moveTo>
                  <a:pt x="454" y="474"/>
                </a:moveTo>
                <a:cubicBezTo>
                  <a:pt x="451" y="481"/>
                  <a:pt x="445" y="484"/>
                  <a:pt x="440" y="487"/>
                </a:cubicBezTo>
                <a:cubicBezTo>
                  <a:pt x="440" y="487"/>
                  <a:pt x="438" y="488"/>
                  <a:pt x="437" y="487"/>
                </a:cubicBezTo>
                <a:cubicBezTo>
                  <a:pt x="430" y="481"/>
                  <a:pt x="426" y="488"/>
                  <a:pt x="420" y="491"/>
                </a:cubicBezTo>
                <a:cubicBezTo>
                  <a:pt x="419" y="492"/>
                  <a:pt x="415" y="492"/>
                  <a:pt x="413" y="491"/>
                </a:cubicBezTo>
                <a:cubicBezTo>
                  <a:pt x="411" y="490"/>
                  <a:pt x="410" y="486"/>
                  <a:pt x="411" y="482"/>
                </a:cubicBezTo>
                <a:cubicBezTo>
                  <a:pt x="412" y="479"/>
                  <a:pt x="415" y="479"/>
                  <a:pt x="417" y="481"/>
                </a:cubicBezTo>
                <a:cubicBezTo>
                  <a:pt x="419" y="483"/>
                  <a:pt x="420" y="484"/>
                  <a:pt x="423" y="483"/>
                </a:cubicBezTo>
                <a:cubicBezTo>
                  <a:pt x="426" y="481"/>
                  <a:pt x="429" y="478"/>
                  <a:pt x="432" y="477"/>
                </a:cubicBezTo>
                <a:cubicBezTo>
                  <a:pt x="434" y="476"/>
                  <a:pt x="438" y="474"/>
                  <a:pt x="439" y="475"/>
                </a:cubicBezTo>
                <a:cubicBezTo>
                  <a:pt x="444" y="479"/>
                  <a:pt x="448" y="475"/>
                  <a:pt x="454" y="474"/>
                </a:cubicBezTo>
                <a:close/>
                <a:moveTo>
                  <a:pt x="210" y="377"/>
                </a:moveTo>
                <a:cubicBezTo>
                  <a:pt x="210" y="388"/>
                  <a:pt x="199" y="397"/>
                  <a:pt x="190" y="396"/>
                </a:cubicBezTo>
                <a:cubicBezTo>
                  <a:pt x="184" y="395"/>
                  <a:pt x="182" y="390"/>
                  <a:pt x="183" y="384"/>
                </a:cubicBezTo>
                <a:cubicBezTo>
                  <a:pt x="185" y="374"/>
                  <a:pt x="194" y="370"/>
                  <a:pt x="205" y="373"/>
                </a:cubicBezTo>
                <a:cubicBezTo>
                  <a:pt x="207" y="373"/>
                  <a:pt x="209" y="376"/>
                  <a:pt x="210" y="377"/>
                </a:cubicBezTo>
                <a:close/>
                <a:moveTo>
                  <a:pt x="189" y="384"/>
                </a:moveTo>
                <a:cubicBezTo>
                  <a:pt x="190" y="385"/>
                  <a:pt x="190" y="387"/>
                  <a:pt x="190" y="387"/>
                </a:cubicBezTo>
                <a:cubicBezTo>
                  <a:pt x="195" y="390"/>
                  <a:pt x="201" y="387"/>
                  <a:pt x="202" y="382"/>
                </a:cubicBezTo>
                <a:cubicBezTo>
                  <a:pt x="202" y="381"/>
                  <a:pt x="200" y="379"/>
                  <a:pt x="199" y="379"/>
                </a:cubicBezTo>
                <a:cubicBezTo>
                  <a:pt x="196" y="379"/>
                  <a:pt x="194" y="380"/>
                  <a:pt x="191" y="381"/>
                </a:cubicBezTo>
                <a:cubicBezTo>
                  <a:pt x="190" y="381"/>
                  <a:pt x="190" y="383"/>
                  <a:pt x="189" y="384"/>
                </a:cubicBezTo>
                <a:close/>
                <a:moveTo>
                  <a:pt x="307" y="541"/>
                </a:moveTo>
                <a:cubicBezTo>
                  <a:pt x="307" y="542"/>
                  <a:pt x="307" y="543"/>
                  <a:pt x="306" y="543"/>
                </a:cubicBezTo>
                <a:cubicBezTo>
                  <a:pt x="304" y="546"/>
                  <a:pt x="301" y="548"/>
                  <a:pt x="298" y="550"/>
                </a:cubicBezTo>
                <a:cubicBezTo>
                  <a:pt x="286" y="556"/>
                  <a:pt x="276" y="563"/>
                  <a:pt x="266" y="571"/>
                </a:cubicBezTo>
                <a:cubicBezTo>
                  <a:pt x="265" y="572"/>
                  <a:pt x="263" y="573"/>
                  <a:pt x="261" y="574"/>
                </a:cubicBezTo>
                <a:cubicBezTo>
                  <a:pt x="260" y="574"/>
                  <a:pt x="259" y="573"/>
                  <a:pt x="258" y="573"/>
                </a:cubicBezTo>
                <a:cubicBezTo>
                  <a:pt x="258" y="572"/>
                  <a:pt x="258" y="570"/>
                  <a:pt x="258" y="570"/>
                </a:cubicBezTo>
                <a:cubicBezTo>
                  <a:pt x="261" y="567"/>
                  <a:pt x="263" y="564"/>
                  <a:pt x="266" y="562"/>
                </a:cubicBezTo>
                <a:cubicBezTo>
                  <a:pt x="276" y="556"/>
                  <a:pt x="286" y="549"/>
                  <a:pt x="297" y="543"/>
                </a:cubicBezTo>
                <a:cubicBezTo>
                  <a:pt x="299" y="542"/>
                  <a:pt x="302" y="540"/>
                  <a:pt x="305" y="539"/>
                </a:cubicBezTo>
                <a:cubicBezTo>
                  <a:pt x="305" y="539"/>
                  <a:pt x="306" y="540"/>
                  <a:pt x="307" y="541"/>
                </a:cubicBezTo>
                <a:close/>
                <a:moveTo>
                  <a:pt x="435" y="663"/>
                </a:moveTo>
                <a:cubicBezTo>
                  <a:pt x="432" y="662"/>
                  <a:pt x="429" y="659"/>
                  <a:pt x="426" y="659"/>
                </a:cubicBezTo>
                <a:cubicBezTo>
                  <a:pt x="419" y="659"/>
                  <a:pt x="411" y="654"/>
                  <a:pt x="405" y="661"/>
                </a:cubicBezTo>
                <a:cubicBezTo>
                  <a:pt x="404" y="661"/>
                  <a:pt x="401" y="660"/>
                  <a:pt x="401" y="659"/>
                </a:cubicBezTo>
                <a:cubicBezTo>
                  <a:pt x="400" y="659"/>
                  <a:pt x="401" y="656"/>
                  <a:pt x="401" y="656"/>
                </a:cubicBezTo>
                <a:cubicBezTo>
                  <a:pt x="407" y="652"/>
                  <a:pt x="413" y="648"/>
                  <a:pt x="419" y="647"/>
                </a:cubicBezTo>
                <a:cubicBezTo>
                  <a:pt x="423" y="645"/>
                  <a:pt x="428" y="647"/>
                  <a:pt x="433" y="647"/>
                </a:cubicBezTo>
                <a:cubicBezTo>
                  <a:pt x="435" y="647"/>
                  <a:pt x="436" y="649"/>
                  <a:pt x="438" y="651"/>
                </a:cubicBezTo>
                <a:cubicBezTo>
                  <a:pt x="439" y="652"/>
                  <a:pt x="441" y="654"/>
                  <a:pt x="443" y="655"/>
                </a:cubicBezTo>
                <a:cubicBezTo>
                  <a:pt x="445" y="657"/>
                  <a:pt x="445" y="660"/>
                  <a:pt x="442" y="661"/>
                </a:cubicBezTo>
                <a:cubicBezTo>
                  <a:pt x="440" y="662"/>
                  <a:pt x="437" y="662"/>
                  <a:pt x="435" y="663"/>
                </a:cubicBezTo>
                <a:close/>
                <a:moveTo>
                  <a:pt x="79" y="438"/>
                </a:moveTo>
                <a:cubicBezTo>
                  <a:pt x="79" y="441"/>
                  <a:pt x="79" y="445"/>
                  <a:pt x="79" y="448"/>
                </a:cubicBezTo>
                <a:cubicBezTo>
                  <a:pt x="80" y="475"/>
                  <a:pt x="81" y="503"/>
                  <a:pt x="82" y="530"/>
                </a:cubicBezTo>
                <a:cubicBezTo>
                  <a:pt x="82" y="531"/>
                  <a:pt x="82" y="533"/>
                  <a:pt x="81" y="534"/>
                </a:cubicBezTo>
                <a:cubicBezTo>
                  <a:pt x="81" y="535"/>
                  <a:pt x="80" y="535"/>
                  <a:pt x="79" y="535"/>
                </a:cubicBezTo>
                <a:cubicBezTo>
                  <a:pt x="78" y="535"/>
                  <a:pt x="77" y="535"/>
                  <a:pt x="77" y="534"/>
                </a:cubicBezTo>
                <a:cubicBezTo>
                  <a:pt x="76" y="533"/>
                  <a:pt x="76" y="531"/>
                  <a:pt x="76" y="530"/>
                </a:cubicBezTo>
                <a:cubicBezTo>
                  <a:pt x="75" y="507"/>
                  <a:pt x="74" y="484"/>
                  <a:pt x="74" y="460"/>
                </a:cubicBezTo>
                <a:cubicBezTo>
                  <a:pt x="74" y="453"/>
                  <a:pt x="76" y="445"/>
                  <a:pt x="76" y="438"/>
                </a:cubicBezTo>
                <a:cubicBezTo>
                  <a:pt x="77" y="438"/>
                  <a:pt x="78" y="438"/>
                  <a:pt x="79" y="438"/>
                </a:cubicBezTo>
                <a:close/>
                <a:moveTo>
                  <a:pt x="185" y="547"/>
                </a:moveTo>
                <a:cubicBezTo>
                  <a:pt x="182" y="550"/>
                  <a:pt x="178" y="554"/>
                  <a:pt x="174" y="554"/>
                </a:cubicBezTo>
                <a:cubicBezTo>
                  <a:pt x="165" y="555"/>
                  <a:pt x="158" y="558"/>
                  <a:pt x="151" y="563"/>
                </a:cubicBezTo>
                <a:cubicBezTo>
                  <a:pt x="149" y="564"/>
                  <a:pt x="145" y="564"/>
                  <a:pt x="144" y="563"/>
                </a:cubicBezTo>
                <a:cubicBezTo>
                  <a:pt x="139" y="558"/>
                  <a:pt x="136" y="560"/>
                  <a:pt x="132" y="563"/>
                </a:cubicBezTo>
                <a:cubicBezTo>
                  <a:pt x="130" y="564"/>
                  <a:pt x="128" y="565"/>
                  <a:pt x="126" y="566"/>
                </a:cubicBezTo>
                <a:cubicBezTo>
                  <a:pt x="126" y="566"/>
                  <a:pt x="124" y="566"/>
                  <a:pt x="124" y="565"/>
                </a:cubicBezTo>
                <a:cubicBezTo>
                  <a:pt x="122" y="561"/>
                  <a:pt x="120" y="558"/>
                  <a:pt x="116" y="556"/>
                </a:cubicBezTo>
                <a:cubicBezTo>
                  <a:pt x="116" y="556"/>
                  <a:pt x="116" y="553"/>
                  <a:pt x="117" y="553"/>
                </a:cubicBezTo>
                <a:cubicBezTo>
                  <a:pt x="121" y="551"/>
                  <a:pt x="125" y="549"/>
                  <a:pt x="129" y="548"/>
                </a:cubicBezTo>
                <a:cubicBezTo>
                  <a:pt x="130" y="548"/>
                  <a:pt x="132" y="549"/>
                  <a:pt x="133" y="550"/>
                </a:cubicBezTo>
                <a:cubicBezTo>
                  <a:pt x="134" y="555"/>
                  <a:pt x="137" y="555"/>
                  <a:pt x="140" y="552"/>
                </a:cubicBezTo>
                <a:cubicBezTo>
                  <a:pt x="144" y="549"/>
                  <a:pt x="147" y="548"/>
                  <a:pt x="150" y="554"/>
                </a:cubicBezTo>
                <a:cubicBezTo>
                  <a:pt x="151" y="556"/>
                  <a:pt x="153" y="556"/>
                  <a:pt x="155" y="555"/>
                </a:cubicBezTo>
                <a:cubicBezTo>
                  <a:pt x="156" y="554"/>
                  <a:pt x="158" y="553"/>
                  <a:pt x="160" y="551"/>
                </a:cubicBezTo>
                <a:cubicBezTo>
                  <a:pt x="164" y="548"/>
                  <a:pt x="168" y="545"/>
                  <a:pt x="175" y="547"/>
                </a:cubicBezTo>
                <a:cubicBezTo>
                  <a:pt x="177" y="547"/>
                  <a:pt x="180" y="545"/>
                  <a:pt x="183" y="544"/>
                </a:cubicBezTo>
                <a:cubicBezTo>
                  <a:pt x="184" y="544"/>
                  <a:pt x="184" y="546"/>
                  <a:pt x="185" y="547"/>
                </a:cubicBezTo>
                <a:close/>
                <a:moveTo>
                  <a:pt x="183" y="518"/>
                </a:moveTo>
                <a:cubicBezTo>
                  <a:pt x="183" y="518"/>
                  <a:pt x="183" y="519"/>
                  <a:pt x="183" y="519"/>
                </a:cubicBezTo>
                <a:cubicBezTo>
                  <a:pt x="180" y="523"/>
                  <a:pt x="177" y="524"/>
                  <a:pt x="173" y="525"/>
                </a:cubicBezTo>
                <a:cubicBezTo>
                  <a:pt x="170" y="525"/>
                  <a:pt x="168" y="523"/>
                  <a:pt x="168" y="520"/>
                </a:cubicBezTo>
                <a:cubicBezTo>
                  <a:pt x="167" y="518"/>
                  <a:pt x="166" y="517"/>
                  <a:pt x="163" y="518"/>
                </a:cubicBezTo>
                <a:cubicBezTo>
                  <a:pt x="160" y="520"/>
                  <a:pt x="156" y="522"/>
                  <a:pt x="152" y="519"/>
                </a:cubicBezTo>
                <a:cubicBezTo>
                  <a:pt x="151" y="519"/>
                  <a:pt x="148" y="519"/>
                  <a:pt x="146" y="520"/>
                </a:cubicBezTo>
                <a:cubicBezTo>
                  <a:pt x="142" y="522"/>
                  <a:pt x="138" y="525"/>
                  <a:pt x="132" y="523"/>
                </a:cubicBezTo>
                <a:cubicBezTo>
                  <a:pt x="131" y="523"/>
                  <a:pt x="129" y="524"/>
                  <a:pt x="128" y="525"/>
                </a:cubicBezTo>
                <a:cubicBezTo>
                  <a:pt x="123" y="531"/>
                  <a:pt x="116" y="527"/>
                  <a:pt x="110" y="526"/>
                </a:cubicBezTo>
                <a:cubicBezTo>
                  <a:pt x="109" y="526"/>
                  <a:pt x="108" y="523"/>
                  <a:pt x="108" y="523"/>
                </a:cubicBezTo>
                <a:cubicBezTo>
                  <a:pt x="111" y="521"/>
                  <a:pt x="114" y="519"/>
                  <a:pt x="117" y="517"/>
                </a:cubicBezTo>
                <a:cubicBezTo>
                  <a:pt x="118" y="516"/>
                  <a:pt x="120" y="516"/>
                  <a:pt x="121" y="517"/>
                </a:cubicBezTo>
                <a:cubicBezTo>
                  <a:pt x="124" y="520"/>
                  <a:pt x="127" y="519"/>
                  <a:pt x="129" y="517"/>
                </a:cubicBezTo>
                <a:cubicBezTo>
                  <a:pt x="133" y="514"/>
                  <a:pt x="136" y="511"/>
                  <a:pt x="141" y="514"/>
                </a:cubicBezTo>
                <a:cubicBezTo>
                  <a:pt x="149" y="511"/>
                  <a:pt x="159" y="513"/>
                  <a:pt x="167" y="509"/>
                </a:cubicBezTo>
                <a:cubicBezTo>
                  <a:pt x="170" y="507"/>
                  <a:pt x="173" y="507"/>
                  <a:pt x="174" y="511"/>
                </a:cubicBezTo>
                <a:cubicBezTo>
                  <a:pt x="176" y="515"/>
                  <a:pt x="178" y="516"/>
                  <a:pt x="182" y="517"/>
                </a:cubicBezTo>
                <a:cubicBezTo>
                  <a:pt x="182" y="517"/>
                  <a:pt x="183" y="517"/>
                  <a:pt x="183" y="518"/>
                </a:cubicBezTo>
                <a:close/>
                <a:moveTo>
                  <a:pt x="196" y="631"/>
                </a:moveTo>
                <a:cubicBezTo>
                  <a:pt x="190" y="636"/>
                  <a:pt x="186" y="640"/>
                  <a:pt x="180" y="640"/>
                </a:cubicBezTo>
                <a:cubicBezTo>
                  <a:pt x="176" y="640"/>
                  <a:pt x="173" y="642"/>
                  <a:pt x="170" y="644"/>
                </a:cubicBezTo>
                <a:cubicBezTo>
                  <a:pt x="168" y="645"/>
                  <a:pt x="165" y="646"/>
                  <a:pt x="164" y="645"/>
                </a:cubicBezTo>
                <a:cubicBezTo>
                  <a:pt x="159" y="642"/>
                  <a:pt x="156" y="644"/>
                  <a:pt x="153" y="647"/>
                </a:cubicBezTo>
                <a:cubicBezTo>
                  <a:pt x="150" y="649"/>
                  <a:pt x="146" y="651"/>
                  <a:pt x="144" y="648"/>
                </a:cubicBezTo>
                <a:cubicBezTo>
                  <a:pt x="140" y="643"/>
                  <a:pt x="136" y="643"/>
                  <a:pt x="132" y="647"/>
                </a:cubicBezTo>
                <a:cubicBezTo>
                  <a:pt x="129" y="649"/>
                  <a:pt x="125" y="650"/>
                  <a:pt x="121" y="648"/>
                </a:cubicBezTo>
                <a:cubicBezTo>
                  <a:pt x="118" y="647"/>
                  <a:pt x="113" y="651"/>
                  <a:pt x="112" y="645"/>
                </a:cubicBezTo>
                <a:cubicBezTo>
                  <a:pt x="112" y="641"/>
                  <a:pt x="120" y="637"/>
                  <a:pt x="124" y="639"/>
                </a:cubicBezTo>
                <a:cubicBezTo>
                  <a:pt x="128" y="642"/>
                  <a:pt x="131" y="641"/>
                  <a:pt x="135" y="639"/>
                </a:cubicBezTo>
                <a:cubicBezTo>
                  <a:pt x="138" y="637"/>
                  <a:pt x="141" y="635"/>
                  <a:pt x="144" y="634"/>
                </a:cubicBezTo>
                <a:cubicBezTo>
                  <a:pt x="146" y="634"/>
                  <a:pt x="149" y="635"/>
                  <a:pt x="149" y="636"/>
                </a:cubicBezTo>
                <a:cubicBezTo>
                  <a:pt x="150" y="641"/>
                  <a:pt x="152" y="642"/>
                  <a:pt x="156" y="639"/>
                </a:cubicBezTo>
                <a:cubicBezTo>
                  <a:pt x="158" y="637"/>
                  <a:pt x="161" y="636"/>
                  <a:pt x="163" y="634"/>
                </a:cubicBezTo>
                <a:cubicBezTo>
                  <a:pt x="166" y="632"/>
                  <a:pt x="168" y="631"/>
                  <a:pt x="170" y="633"/>
                </a:cubicBezTo>
                <a:cubicBezTo>
                  <a:pt x="171" y="634"/>
                  <a:pt x="173" y="634"/>
                  <a:pt x="174" y="634"/>
                </a:cubicBezTo>
                <a:cubicBezTo>
                  <a:pt x="184" y="631"/>
                  <a:pt x="184" y="630"/>
                  <a:pt x="196" y="631"/>
                </a:cubicBezTo>
                <a:close/>
                <a:moveTo>
                  <a:pt x="444" y="561"/>
                </a:moveTo>
                <a:cubicBezTo>
                  <a:pt x="454" y="560"/>
                  <a:pt x="459" y="554"/>
                  <a:pt x="463" y="547"/>
                </a:cubicBezTo>
                <a:cubicBezTo>
                  <a:pt x="463" y="547"/>
                  <a:pt x="465" y="547"/>
                  <a:pt x="467" y="546"/>
                </a:cubicBezTo>
                <a:cubicBezTo>
                  <a:pt x="467" y="547"/>
                  <a:pt x="467" y="548"/>
                  <a:pt x="467" y="549"/>
                </a:cubicBezTo>
                <a:cubicBezTo>
                  <a:pt x="465" y="555"/>
                  <a:pt x="463" y="560"/>
                  <a:pt x="461" y="566"/>
                </a:cubicBezTo>
                <a:cubicBezTo>
                  <a:pt x="460" y="570"/>
                  <a:pt x="460" y="572"/>
                  <a:pt x="465" y="572"/>
                </a:cubicBezTo>
                <a:cubicBezTo>
                  <a:pt x="468" y="572"/>
                  <a:pt x="469" y="575"/>
                  <a:pt x="468" y="577"/>
                </a:cubicBezTo>
                <a:cubicBezTo>
                  <a:pt x="467" y="579"/>
                  <a:pt x="466" y="582"/>
                  <a:pt x="462" y="581"/>
                </a:cubicBezTo>
                <a:cubicBezTo>
                  <a:pt x="455" y="580"/>
                  <a:pt x="453" y="578"/>
                  <a:pt x="453" y="574"/>
                </a:cubicBezTo>
                <a:cubicBezTo>
                  <a:pt x="453" y="572"/>
                  <a:pt x="453" y="569"/>
                  <a:pt x="454" y="566"/>
                </a:cubicBezTo>
                <a:cubicBezTo>
                  <a:pt x="449" y="568"/>
                  <a:pt x="446" y="570"/>
                  <a:pt x="443" y="570"/>
                </a:cubicBezTo>
                <a:cubicBezTo>
                  <a:pt x="440" y="570"/>
                  <a:pt x="437" y="567"/>
                  <a:pt x="433" y="565"/>
                </a:cubicBezTo>
                <a:cubicBezTo>
                  <a:pt x="430" y="568"/>
                  <a:pt x="426" y="571"/>
                  <a:pt x="422" y="573"/>
                </a:cubicBezTo>
                <a:cubicBezTo>
                  <a:pt x="421" y="574"/>
                  <a:pt x="418" y="573"/>
                  <a:pt x="417" y="572"/>
                </a:cubicBezTo>
                <a:cubicBezTo>
                  <a:pt x="416" y="571"/>
                  <a:pt x="415" y="569"/>
                  <a:pt x="415" y="567"/>
                </a:cubicBezTo>
                <a:cubicBezTo>
                  <a:pt x="415" y="565"/>
                  <a:pt x="416" y="562"/>
                  <a:pt x="418" y="560"/>
                </a:cubicBezTo>
                <a:cubicBezTo>
                  <a:pt x="419" y="558"/>
                  <a:pt x="422" y="557"/>
                  <a:pt x="423" y="561"/>
                </a:cubicBezTo>
                <a:cubicBezTo>
                  <a:pt x="424" y="563"/>
                  <a:pt x="427" y="563"/>
                  <a:pt x="428" y="561"/>
                </a:cubicBezTo>
                <a:cubicBezTo>
                  <a:pt x="433" y="557"/>
                  <a:pt x="437" y="552"/>
                  <a:pt x="442" y="548"/>
                </a:cubicBezTo>
                <a:cubicBezTo>
                  <a:pt x="443" y="546"/>
                  <a:pt x="444" y="544"/>
                  <a:pt x="446" y="543"/>
                </a:cubicBezTo>
                <a:cubicBezTo>
                  <a:pt x="446" y="543"/>
                  <a:pt x="448" y="543"/>
                  <a:pt x="449" y="543"/>
                </a:cubicBezTo>
                <a:cubicBezTo>
                  <a:pt x="449" y="544"/>
                  <a:pt x="450" y="545"/>
                  <a:pt x="450" y="546"/>
                </a:cubicBezTo>
                <a:cubicBezTo>
                  <a:pt x="449" y="548"/>
                  <a:pt x="448" y="550"/>
                  <a:pt x="447" y="553"/>
                </a:cubicBezTo>
                <a:cubicBezTo>
                  <a:pt x="446" y="555"/>
                  <a:pt x="445" y="557"/>
                  <a:pt x="444" y="561"/>
                </a:cubicBezTo>
                <a:close/>
                <a:moveTo>
                  <a:pt x="214" y="681"/>
                </a:moveTo>
                <a:cubicBezTo>
                  <a:pt x="215" y="681"/>
                  <a:pt x="212" y="680"/>
                  <a:pt x="211" y="681"/>
                </a:cubicBezTo>
                <a:cubicBezTo>
                  <a:pt x="206" y="686"/>
                  <a:pt x="200" y="687"/>
                  <a:pt x="193" y="688"/>
                </a:cubicBezTo>
                <a:cubicBezTo>
                  <a:pt x="189" y="688"/>
                  <a:pt x="185" y="693"/>
                  <a:pt x="179" y="691"/>
                </a:cubicBezTo>
                <a:cubicBezTo>
                  <a:pt x="175" y="689"/>
                  <a:pt x="171" y="693"/>
                  <a:pt x="166" y="690"/>
                </a:cubicBezTo>
                <a:cubicBezTo>
                  <a:pt x="164" y="689"/>
                  <a:pt x="161" y="691"/>
                  <a:pt x="158" y="692"/>
                </a:cubicBezTo>
                <a:cubicBezTo>
                  <a:pt x="153" y="694"/>
                  <a:pt x="150" y="695"/>
                  <a:pt x="146" y="691"/>
                </a:cubicBezTo>
                <a:cubicBezTo>
                  <a:pt x="145" y="690"/>
                  <a:pt x="142" y="690"/>
                  <a:pt x="140" y="691"/>
                </a:cubicBezTo>
                <a:cubicBezTo>
                  <a:pt x="137" y="692"/>
                  <a:pt x="134" y="695"/>
                  <a:pt x="130" y="697"/>
                </a:cubicBezTo>
                <a:cubicBezTo>
                  <a:pt x="128" y="698"/>
                  <a:pt x="126" y="698"/>
                  <a:pt x="123" y="698"/>
                </a:cubicBezTo>
                <a:cubicBezTo>
                  <a:pt x="122" y="698"/>
                  <a:pt x="121" y="697"/>
                  <a:pt x="120" y="696"/>
                </a:cubicBezTo>
                <a:cubicBezTo>
                  <a:pt x="120" y="695"/>
                  <a:pt x="120" y="693"/>
                  <a:pt x="120" y="693"/>
                </a:cubicBezTo>
                <a:cubicBezTo>
                  <a:pt x="125" y="689"/>
                  <a:pt x="130" y="685"/>
                  <a:pt x="135" y="681"/>
                </a:cubicBezTo>
                <a:cubicBezTo>
                  <a:pt x="136" y="680"/>
                  <a:pt x="136" y="680"/>
                  <a:pt x="137" y="680"/>
                </a:cubicBezTo>
                <a:cubicBezTo>
                  <a:pt x="141" y="683"/>
                  <a:pt x="145" y="682"/>
                  <a:pt x="150" y="680"/>
                </a:cubicBezTo>
                <a:cubicBezTo>
                  <a:pt x="150" y="680"/>
                  <a:pt x="153" y="681"/>
                  <a:pt x="153" y="682"/>
                </a:cubicBezTo>
                <a:cubicBezTo>
                  <a:pt x="154" y="687"/>
                  <a:pt x="157" y="687"/>
                  <a:pt x="161" y="685"/>
                </a:cubicBezTo>
                <a:cubicBezTo>
                  <a:pt x="164" y="683"/>
                  <a:pt x="166" y="681"/>
                  <a:pt x="169" y="679"/>
                </a:cubicBezTo>
                <a:cubicBezTo>
                  <a:pt x="171" y="678"/>
                  <a:pt x="173" y="677"/>
                  <a:pt x="173" y="678"/>
                </a:cubicBezTo>
                <a:cubicBezTo>
                  <a:pt x="177" y="683"/>
                  <a:pt x="182" y="678"/>
                  <a:pt x="186" y="680"/>
                </a:cubicBezTo>
                <a:cubicBezTo>
                  <a:pt x="195" y="683"/>
                  <a:pt x="202" y="681"/>
                  <a:pt x="210" y="676"/>
                </a:cubicBezTo>
                <a:cubicBezTo>
                  <a:pt x="213" y="674"/>
                  <a:pt x="216" y="673"/>
                  <a:pt x="219" y="673"/>
                </a:cubicBezTo>
                <a:cubicBezTo>
                  <a:pt x="222" y="673"/>
                  <a:pt x="224" y="674"/>
                  <a:pt x="225" y="677"/>
                </a:cubicBezTo>
                <a:cubicBezTo>
                  <a:pt x="225" y="679"/>
                  <a:pt x="223" y="681"/>
                  <a:pt x="220" y="682"/>
                </a:cubicBezTo>
                <a:cubicBezTo>
                  <a:pt x="219" y="682"/>
                  <a:pt x="218" y="681"/>
                  <a:pt x="214" y="681"/>
                </a:cubicBezTo>
                <a:close/>
                <a:moveTo>
                  <a:pt x="255" y="485"/>
                </a:moveTo>
                <a:cubicBezTo>
                  <a:pt x="256" y="480"/>
                  <a:pt x="256" y="475"/>
                  <a:pt x="258" y="469"/>
                </a:cubicBezTo>
                <a:cubicBezTo>
                  <a:pt x="262" y="450"/>
                  <a:pt x="264" y="431"/>
                  <a:pt x="264" y="412"/>
                </a:cubicBezTo>
                <a:cubicBezTo>
                  <a:pt x="264" y="405"/>
                  <a:pt x="263" y="404"/>
                  <a:pt x="256" y="402"/>
                </a:cubicBezTo>
                <a:cubicBezTo>
                  <a:pt x="252" y="402"/>
                  <a:pt x="249" y="401"/>
                  <a:pt x="245" y="400"/>
                </a:cubicBezTo>
                <a:cubicBezTo>
                  <a:pt x="234" y="395"/>
                  <a:pt x="228" y="383"/>
                  <a:pt x="231" y="371"/>
                </a:cubicBezTo>
                <a:cubicBezTo>
                  <a:pt x="232" y="366"/>
                  <a:pt x="235" y="363"/>
                  <a:pt x="240" y="363"/>
                </a:cubicBezTo>
                <a:cubicBezTo>
                  <a:pt x="251" y="363"/>
                  <a:pt x="259" y="368"/>
                  <a:pt x="263" y="378"/>
                </a:cubicBezTo>
                <a:cubicBezTo>
                  <a:pt x="264" y="380"/>
                  <a:pt x="264" y="383"/>
                  <a:pt x="265" y="385"/>
                </a:cubicBezTo>
                <a:cubicBezTo>
                  <a:pt x="268" y="393"/>
                  <a:pt x="269" y="394"/>
                  <a:pt x="277" y="393"/>
                </a:cubicBezTo>
                <a:cubicBezTo>
                  <a:pt x="279" y="393"/>
                  <a:pt x="282" y="393"/>
                  <a:pt x="284" y="392"/>
                </a:cubicBezTo>
                <a:cubicBezTo>
                  <a:pt x="287" y="392"/>
                  <a:pt x="289" y="390"/>
                  <a:pt x="289" y="387"/>
                </a:cubicBezTo>
                <a:cubicBezTo>
                  <a:pt x="289" y="381"/>
                  <a:pt x="291" y="374"/>
                  <a:pt x="294" y="369"/>
                </a:cubicBezTo>
                <a:cubicBezTo>
                  <a:pt x="298" y="362"/>
                  <a:pt x="304" y="360"/>
                  <a:pt x="311" y="361"/>
                </a:cubicBezTo>
                <a:cubicBezTo>
                  <a:pt x="322" y="363"/>
                  <a:pt x="327" y="374"/>
                  <a:pt x="319" y="383"/>
                </a:cubicBezTo>
                <a:cubicBezTo>
                  <a:pt x="316" y="387"/>
                  <a:pt x="311" y="392"/>
                  <a:pt x="306" y="395"/>
                </a:cubicBezTo>
                <a:cubicBezTo>
                  <a:pt x="299" y="399"/>
                  <a:pt x="296" y="405"/>
                  <a:pt x="296" y="412"/>
                </a:cubicBezTo>
                <a:cubicBezTo>
                  <a:pt x="296" y="419"/>
                  <a:pt x="296" y="425"/>
                  <a:pt x="296" y="432"/>
                </a:cubicBezTo>
                <a:cubicBezTo>
                  <a:pt x="294" y="447"/>
                  <a:pt x="293" y="462"/>
                  <a:pt x="291" y="477"/>
                </a:cubicBezTo>
                <a:cubicBezTo>
                  <a:pt x="291" y="478"/>
                  <a:pt x="289" y="479"/>
                  <a:pt x="288" y="479"/>
                </a:cubicBezTo>
                <a:cubicBezTo>
                  <a:pt x="287" y="479"/>
                  <a:pt x="287" y="478"/>
                  <a:pt x="287" y="477"/>
                </a:cubicBezTo>
                <a:cubicBezTo>
                  <a:pt x="286" y="475"/>
                  <a:pt x="287" y="473"/>
                  <a:pt x="287" y="471"/>
                </a:cubicBezTo>
                <a:cubicBezTo>
                  <a:pt x="288" y="450"/>
                  <a:pt x="289" y="429"/>
                  <a:pt x="290" y="409"/>
                </a:cubicBezTo>
                <a:cubicBezTo>
                  <a:pt x="291" y="400"/>
                  <a:pt x="288" y="398"/>
                  <a:pt x="280" y="399"/>
                </a:cubicBezTo>
                <a:cubicBezTo>
                  <a:pt x="278" y="399"/>
                  <a:pt x="277" y="399"/>
                  <a:pt x="275" y="400"/>
                </a:cubicBezTo>
                <a:cubicBezTo>
                  <a:pt x="271" y="401"/>
                  <a:pt x="269" y="402"/>
                  <a:pt x="269" y="407"/>
                </a:cubicBezTo>
                <a:cubicBezTo>
                  <a:pt x="268" y="411"/>
                  <a:pt x="269" y="415"/>
                  <a:pt x="269" y="419"/>
                </a:cubicBezTo>
                <a:cubicBezTo>
                  <a:pt x="268" y="440"/>
                  <a:pt x="266" y="460"/>
                  <a:pt x="260" y="480"/>
                </a:cubicBezTo>
                <a:cubicBezTo>
                  <a:pt x="259" y="482"/>
                  <a:pt x="258" y="484"/>
                  <a:pt x="258" y="486"/>
                </a:cubicBezTo>
                <a:cubicBezTo>
                  <a:pt x="257" y="486"/>
                  <a:pt x="256" y="485"/>
                  <a:pt x="255" y="485"/>
                </a:cubicBezTo>
                <a:close/>
                <a:moveTo>
                  <a:pt x="261" y="388"/>
                </a:moveTo>
                <a:cubicBezTo>
                  <a:pt x="260" y="386"/>
                  <a:pt x="259" y="382"/>
                  <a:pt x="258" y="378"/>
                </a:cubicBezTo>
                <a:cubicBezTo>
                  <a:pt x="255" y="373"/>
                  <a:pt x="251" y="371"/>
                  <a:pt x="246" y="369"/>
                </a:cubicBezTo>
                <a:cubicBezTo>
                  <a:pt x="239" y="367"/>
                  <a:pt x="234" y="372"/>
                  <a:pt x="235" y="379"/>
                </a:cubicBezTo>
                <a:cubicBezTo>
                  <a:pt x="238" y="389"/>
                  <a:pt x="245" y="395"/>
                  <a:pt x="256" y="396"/>
                </a:cubicBezTo>
                <a:cubicBezTo>
                  <a:pt x="259" y="396"/>
                  <a:pt x="262" y="393"/>
                  <a:pt x="261" y="388"/>
                </a:cubicBezTo>
                <a:close/>
                <a:moveTo>
                  <a:pt x="295" y="383"/>
                </a:moveTo>
                <a:cubicBezTo>
                  <a:pt x="296" y="386"/>
                  <a:pt x="296" y="387"/>
                  <a:pt x="296" y="388"/>
                </a:cubicBezTo>
                <a:cubicBezTo>
                  <a:pt x="296" y="391"/>
                  <a:pt x="300" y="393"/>
                  <a:pt x="303" y="391"/>
                </a:cubicBezTo>
                <a:cubicBezTo>
                  <a:pt x="307" y="387"/>
                  <a:pt x="312" y="383"/>
                  <a:pt x="315" y="378"/>
                </a:cubicBezTo>
                <a:cubicBezTo>
                  <a:pt x="318" y="375"/>
                  <a:pt x="316" y="370"/>
                  <a:pt x="312" y="368"/>
                </a:cubicBezTo>
                <a:cubicBezTo>
                  <a:pt x="307" y="366"/>
                  <a:pt x="302" y="367"/>
                  <a:pt x="299" y="372"/>
                </a:cubicBezTo>
                <a:cubicBezTo>
                  <a:pt x="297" y="376"/>
                  <a:pt x="296" y="380"/>
                  <a:pt x="295" y="383"/>
                </a:cubicBezTo>
                <a:close/>
                <a:moveTo>
                  <a:pt x="260" y="494"/>
                </a:moveTo>
                <a:cubicBezTo>
                  <a:pt x="274" y="495"/>
                  <a:pt x="289" y="494"/>
                  <a:pt x="303" y="491"/>
                </a:cubicBezTo>
                <a:cubicBezTo>
                  <a:pt x="309" y="490"/>
                  <a:pt x="315" y="490"/>
                  <a:pt x="320" y="490"/>
                </a:cubicBezTo>
                <a:cubicBezTo>
                  <a:pt x="322" y="490"/>
                  <a:pt x="325" y="491"/>
                  <a:pt x="327" y="493"/>
                </a:cubicBezTo>
                <a:cubicBezTo>
                  <a:pt x="327" y="493"/>
                  <a:pt x="327" y="495"/>
                  <a:pt x="327" y="495"/>
                </a:cubicBezTo>
                <a:cubicBezTo>
                  <a:pt x="326" y="496"/>
                  <a:pt x="325" y="497"/>
                  <a:pt x="324" y="496"/>
                </a:cubicBezTo>
                <a:cubicBezTo>
                  <a:pt x="312" y="495"/>
                  <a:pt x="301" y="498"/>
                  <a:pt x="289" y="499"/>
                </a:cubicBezTo>
                <a:cubicBezTo>
                  <a:pt x="283" y="501"/>
                  <a:pt x="276" y="500"/>
                  <a:pt x="270" y="500"/>
                </a:cubicBezTo>
                <a:cubicBezTo>
                  <a:pt x="266" y="500"/>
                  <a:pt x="263" y="500"/>
                  <a:pt x="259" y="500"/>
                </a:cubicBezTo>
                <a:cubicBezTo>
                  <a:pt x="246" y="499"/>
                  <a:pt x="232" y="504"/>
                  <a:pt x="219" y="498"/>
                </a:cubicBezTo>
                <a:cubicBezTo>
                  <a:pt x="207" y="493"/>
                  <a:pt x="195" y="486"/>
                  <a:pt x="183" y="480"/>
                </a:cubicBezTo>
                <a:cubicBezTo>
                  <a:pt x="178" y="477"/>
                  <a:pt x="173" y="473"/>
                  <a:pt x="167" y="469"/>
                </a:cubicBezTo>
                <a:cubicBezTo>
                  <a:pt x="165" y="466"/>
                  <a:pt x="162" y="464"/>
                  <a:pt x="161" y="460"/>
                </a:cubicBezTo>
                <a:cubicBezTo>
                  <a:pt x="153" y="443"/>
                  <a:pt x="149" y="426"/>
                  <a:pt x="156" y="407"/>
                </a:cubicBezTo>
                <a:cubicBezTo>
                  <a:pt x="160" y="396"/>
                  <a:pt x="166" y="385"/>
                  <a:pt x="171" y="375"/>
                </a:cubicBezTo>
                <a:cubicBezTo>
                  <a:pt x="175" y="368"/>
                  <a:pt x="180" y="362"/>
                  <a:pt x="186" y="357"/>
                </a:cubicBezTo>
                <a:cubicBezTo>
                  <a:pt x="192" y="351"/>
                  <a:pt x="198" y="345"/>
                  <a:pt x="205" y="339"/>
                </a:cubicBezTo>
                <a:cubicBezTo>
                  <a:pt x="222" y="324"/>
                  <a:pt x="242" y="315"/>
                  <a:pt x="264" y="311"/>
                </a:cubicBezTo>
                <a:cubicBezTo>
                  <a:pt x="274" y="309"/>
                  <a:pt x="283" y="309"/>
                  <a:pt x="293" y="309"/>
                </a:cubicBezTo>
                <a:cubicBezTo>
                  <a:pt x="326" y="307"/>
                  <a:pt x="354" y="321"/>
                  <a:pt x="378" y="342"/>
                </a:cubicBezTo>
                <a:cubicBezTo>
                  <a:pt x="391" y="353"/>
                  <a:pt x="399" y="368"/>
                  <a:pt x="403" y="383"/>
                </a:cubicBezTo>
                <a:cubicBezTo>
                  <a:pt x="408" y="400"/>
                  <a:pt x="404" y="417"/>
                  <a:pt x="396" y="432"/>
                </a:cubicBezTo>
                <a:cubicBezTo>
                  <a:pt x="387" y="449"/>
                  <a:pt x="374" y="465"/>
                  <a:pt x="358" y="477"/>
                </a:cubicBezTo>
                <a:cubicBezTo>
                  <a:pt x="356" y="479"/>
                  <a:pt x="353" y="481"/>
                  <a:pt x="350" y="483"/>
                </a:cubicBezTo>
                <a:cubicBezTo>
                  <a:pt x="344" y="487"/>
                  <a:pt x="341" y="492"/>
                  <a:pt x="344" y="499"/>
                </a:cubicBezTo>
                <a:cubicBezTo>
                  <a:pt x="344" y="499"/>
                  <a:pt x="344" y="500"/>
                  <a:pt x="344" y="500"/>
                </a:cubicBezTo>
                <a:cubicBezTo>
                  <a:pt x="340" y="510"/>
                  <a:pt x="341" y="520"/>
                  <a:pt x="344" y="530"/>
                </a:cubicBezTo>
                <a:cubicBezTo>
                  <a:pt x="345" y="537"/>
                  <a:pt x="341" y="543"/>
                  <a:pt x="335" y="546"/>
                </a:cubicBezTo>
                <a:cubicBezTo>
                  <a:pt x="329" y="549"/>
                  <a:pt x="327" y="554"/>
                  <a:pt x="327" y="560"/>
                </a:cubicBezTo>
                <a:cubicBezTo>
                  <a:pt x="327" y="584"/>
                  <a:pt x="316" y="605"/>
                  <a:pt x="305" y="626"/>
                </a:cubicBezTo>
                <a:cubicBezTo>
                  <a:pt x="300" y="634"/>
                  <a:pt x="294" y="643"/>
                  <a:pt x="284" y="648"/>
                </a:cubicBezTo>
                <a:cubicBezTo>
                  <a:pt x="278" y="651"/>
                  <a:pt x="275" y="656"/>
                  <a:pt x="273" y="663"/>
                </a:cubicBezTo>
                <a:cubicBezTo>
                  <a:pt x="271" y="667"/>
                  <a:pt x="270" y="672"/>
                  <a:pt x="268" y="677"/>
                </a:cubicBezTo>
                <a:cubicBezTo>
                  <a:pt x="266" y="682"/>
                  <a:pt x="262" y="684"/>
                  <a:pt x="257" y="684"/>
                </a:cubicBezTo>
                <a:cubicBezTo>
                  <a:pt x="252" y="684"/>
                  <a:pt x="248" y="680"/>
                  <a:pt x="246" y="675"/>
                </a:cubicBezTo>
                <a:cubicBezTo>
                  <a:pt x="246" y="673"/>
                  <a:pt x="246" y="671"/>
                  <a:pt x="246" y="669"/>
                </a:cubicBezTo>
                <a:cubicBezTo>
                  <a:pt x="246" y="664"/>
                  <a:pt x="247" y="661"/>
                  <a:pt x="250" y="662"/>
                </a:cubicBezTo>
                <a:cubicBezTo>
                  <a:pt x="252" y="663"/>
                  <a:pt x="252" y="666"/>
                  <a:pt x="253" y="668"/>
                </a:cubicBezTo>
                <a:cubicBezTo>
                  <a:pt x="253" y="670"/>
                  <a:pt x="253" y="672"/>
                  <a:pt x="254" y="674"/>
                </a:cubicBezTo>
                <a:cubicBezTo>
                  <a:pt x="255" y="676"/>
                  <a:pt x="259" y="677"/>
                  <a:pt x="260" y="675"/>
                </a:cubicBezTo>
                <a:cubicBezTo>
                  <a:pt x="265" y="670"/>
                  <a:pt x="266" y="664"/>
                  <a:pt x="267" y="657"/>
                </a:cubicBezTo>
                <a:cubicBezTo>
                  <a:pt x="268" y="656"/>
                  <a:pt x="266" y="655"/>
                  <a:pt x="265" y="654"/>
                </a:cubicBezTo>
                <a:cubicBezTo>
                  <a:pt x="263" y="653"/>
                  <a:pt x="262" y="653"/>
                  <a:pt x="260" y="653"/>
                </a:cubicBezTo>
                <a:cubicBezTo>
                  <a:pt x="243" y="654"/>
                  <a:pt x="226" y="640"/>
                  <a:pt x="221" y="617"/>
                </a:cubicBezTo>
                <a:cubicBezTo>
                  <a:pt x="220" y="614"/>
                  <a:pt x="221" y="611"/>
                  <a:pt x="221" y="608"/>
                </a:cubicBezTo>
                <a:cubicBezTo>
                  <a:pt x="222" y="604"/>
                  <a:pt x="224" y="601"/>
                  <a:pt x="225" y="597"/>
                </a:cubicBezTo>
                <a:cubicBezTo>
                  <a:pt x="227" y="590"/>
                  <a:pt x="226" y="585"/>
                  <a:pt x="220" y="581"/>
                </a:cubicBezTo>
                <a:cubicBezTo>
                  <a:pt x="214" y="576"/>
                  <a:pt x="214" y="575"/>
                  <a:pt x="218" y="568"/>
                </a:cubicBezTo>
                <a:cubicBezTo>
                  <a:pt x="219" y="566"/>
                  <a:pt x="220" y="565"/>
                  <a:pt x="221" y="563"/>
                </a:cubicBezTo>
                <a:cubicBezTo>
                  <a:pt x="225" y="557"/>
                  <a:pt x="226" y="553"/>
                  <a:pt x="220" y="547"/>
                </a:cubicBezTo>
                <a:cubicBezTo>
                  <a:pt x="214" y="543"/>
                  <a:pt x="215" y="536"/>
                  <a:pt x="219" y="531"/>
                </a:cubicBezTo>
                <a:cubicBezTo>
                  <a:pt x="221" y="526"/>
                  <a:pt x="225" y="523"/>
                  <a:pt x="228" y="518"/>
                </a:cubicBezTo>
                <a:cubicBezTo>
                  <a:pt x="231" y="513"/>
                  <a:pt x="231" y="512"/>
                  <a:pt x="224" y="509"/>
                </a:cubicBezTo>
                <a:cubicBezTo>
                  <a:pt x="223" y="508"/>
                  <a:pt x="222" y="507"/>
                  <a:pt x="222" y="506"/>
                </a:cubicBezTo>
                <a:cubicBezTo>
                  <a:pt x="223" y="505"/>
                  <a:pt x="224" y="504"/>
                  <a:pt x="225" y="504"/>
                </a:cubicBezTo>
                <a:cubicBezTo>
                  <a:pt x="227" y="504"/>
                  <a:pt x="229" y="504"/>
                  <a:pt x="231" y="505"/>
                </a:cubicBezTo>
                <a:cubicBezTo>
                  <a:pt x="235" y="506"/>
                  <a:pt x="237" y="510"/>
                  <a:pt x="235" y="514"/>
                </a:cubicBezTo>
                <a:cubicBezTo>
                  <a:pt x="234" y="517"/>
                  <a:pt x="233" y="520"/>
                  <a:pt x="231" y="523"/>
                </a:cubicBezTo>
                <a:cubicBezTo>
                  <a:pt x="229" y="526"/>
                  <a:pt x="226" y="528"/>
                  <a:pt x="224" y="531"/>
                </a:cubicBezTo>
                <a:cubicBezTo>
                  <a:pt x="222" y="535"/>
                  <a:pt x="220" y="539"/>
                  <a:pt x="223" y="542"/>
                </a:cubicBezTo>
                <a:cubicBezTo>
                  <a:pt x="226" y="546"/>
                  <a:pt x="230" y="548"/>
                  <a:pt x="235" y="547"/>
                </a:cubicBezTo>
                <a:cubicBezTo>
                  <a:pt x="238" y="546"/>
                  <a:pt x="242" y="544"/>
                  <a:pt x="245" y="543"/>
                </a:cubicBezTo>
                <a:cubicBezTo>
                  <a:pt x="258" y="535"/>
                  <a:pt x="272" y="526"/>
                  <a:pt x="285" y="519"/>
                </a:cubicBezTo>
                <a:cubicBezTo>
                  <a:pt x="291" y="515"/>
                  <a:pt x="297" y="512"/>
                  <a:pt x="303" y="510"/>
                </a:cubicBezTo>
                <a:cubicBezTo>
                  <a:pt x="303" y="510"/>
                  <a:pt x="306" y="512"/>
                  <a:pt x="307" y="513"/>
                </a:cubicBezTo>
                <a:cubicBezTo>
                  <a:pt x="307" y="514"/>
                  <a:pt x="306" y="516"/>
                  <a:pt x="305" y="517"/>
                </a:cubicBezTo>
                <a:cubicBezTo>
                  <a:pt x="305" y="517"/>
                  <a:pt x="304" y="518"/>
                  <a:pt x="304" y="518"/>
                </a:cubicBezTo>
                <a:cubicBezTo>
                  <a:pt x="298" y="517"/>
                  <a:pt x="293" y="521"/>
                  <a:pt x="289" y="524"/>
                </a:cubicBezTo>
                <a:cubicBezTo>
                  <a:pt x="274" y="534"/>
                  <a:pt x="258" y="544"/>
                  <a:pt x="241" y="551"/>
                </a:cubicBezTo>
                <a:cubicBezTo>
                  <a:pt x="232" y="554"/>
                  <a:pt x="228" y="562"/>
                  <a:pt x="223" y="570"/>
                </a:cubicBezTo>
                <a:cubicBezTo>
                  <a:pt x="222" y="571"/>
                  <a:pt x="223" y="573"/>
                  <a:pt x="223" y="574"/>
                </a:cubicBezTo>
                <a:cubicBezTo>
                  <a:pt x="224" y="576"/>
                  <a:pt x="225" y="577"/>
                  <a:pt x="226" y="578"/>
                </a:cubicBezTo>
                <a:cubicBezTo>
                  <a:pt x="232" y="583"/>
                  <a:pt x="233" y="589"/>
                  <a:pt x="231" y="596"/>
                </a:cubicBezTo>
                <a:cubicBezTo>
                  <a:pt x="231" y="599"/>
                  <a:pt x="230" y="603"/>
                  <a:pt x="230" y="607"/>
                </a:cubicBezTo>
                <a:cubicBezTo>
                  <a:pt x="234" y="610"/>
                  <a:pt x="239" y="610"/>
                  <a:pt x="244" y="609"/>
                </a:cubicBezTo>
                <a:cubicBezTo>
                  <a:pt x="249" y="609"/>
                  <a:pt x="253" y="607"/>
                  <a:pt x="258" y="606"/>
                </a:cubicBezTo>
                <a:cubicBezTo>
                  <a:pt x="269" y="604"/>
                  <a:pt x="280" y="603"/>
                  <a:pt x="291" y="604"/>
                </a:cubicBezTo>
                <a:cubicBezTo>
                  <a:pt x="293" y="604"/>
                  <a:pt x="296" y="604"/>
                  <a:pt x="298" y="604"/>
                </a:cubicBezTo>
                <a:cubicBezTo>
                  <a:pt x="306" y="605"/>
                  <a:pt x="311" y="602"/>
                  <a:pt x="313" y="594"/>
                </a:cubicBezTo>
                <a:cubicBezTo>
                  <a:pt x="317" y="584"/>
                  <a:pt x="321" y="574"/>
                  <a:pt x="321" y="564"/>
                </a:cubicBezTo>
                <a:cubicBezTo>
                  <a:pt x="321" y="560"/>
                  <a:pt x="322" y="556"/>
                  <a:pt x="323" y="552"/>
                </a:cubicBezTo>
                <a:cubicBezTo>
                  <a:pt x="324" y="546"/>
                  <a:pt x="326" y="542"/>
                  <a:pt x="332" y="539"/>
                </a:cubicBezTo>
                <a:cubicBezTo>
                  <a:pt x="338" y="537"/>
                  <a:pt x="339" y="533"/>
                  <a:pt x="337" y="527"/>
                </a:cubicBezTo>
                <a:cubicBezTo>
                  <a:pt x="335" y="519"/>
                  <a:pt x="333" y="511"/>
                  <a:pt x="337" y="503"/>
                </a:cubicBezTo>
                <a:cubicBezTo>
                  <a:pt x="338" y="502"/>
                  <a:pt x="337" y="499"/>
                  <a:pt x="336" y="497"/>
                </a:cubicBezTo>
                <a:cubicBezTo>
                  <a:pt x="334" y="487"/>
                  <a:pt x="335" y="484"/>
                  <a:pt x="344" y="478"/>
                </a:cubicBezTo>
                <a:cubicBezTo>
                  <a:pt x="355" y="471"/>
                  <a:pt x="365" y="463"/>
                  <a:pt x="374" y="453"/>
                </a:cubicBezTo>
                <a:cubicBezTo>
                  <a:pt x="380" y="445"/>
                  <a:pt x="386" y="437"/>
                  <a:pt x="391" y="428"/>
                </a:cubicBezTo>
                <a:cubicBezTo>
                  <a:pt x="398" y="416"/>
                  <a:pt x="400" y="403"/>
                  <a:pt x="399" y="390"/>
                </a:cubicBezTo>
                <a:cubicBezTo>
                  <a:pt x="399" y="387"/>
                  <a:pt x="398" y="384"/>
                  <a:pt x="397" y="381"/>
                </a:cubicBezTo>
                <a:cubicBezTo>
                  <a:pt x="389" y="364"/>
                  <a:pt x="380" y="348"/>
                  <a:pt x="363" y="337"/>
                </a:cubicBezTo>
                <a:cubicBezTo>
                  <a:pt x="349" y="328"/>
                  <a:pt x="335" y="319"/>
                  <a:pt x="318" y="316"/>
                </a:cubicBezTo>
                <a:cubicBezTo>
                  <a:pt x="275" y="309"/>
                  <a:pt x="235" y="316"/>
                  <a:pt x="202" y="347"/>
                </a:cubicBezTo>
                <a:cubicBezTo>
                  <a:pt x="201" y="349"/>
                  <a:pt x="200" y="350"/>
                  <a:pt x="198" y="352"/>
                </a:cubicBezTo>
                <a:cubicBezTo>
                  <a:pt x="180" y="366"/>
                  <a:pt x="170" y="385"/>
                  <a:pt x="162" y="405"/>
                </a:cubicBezTo>
                <a:cubicBezTo>
                  <a:pt x="155" y="422"/>
                  <a:pt x="158" y="438"/>
                  <a:pt x="165" y="454"/>
                </a:cubicBezTo>
                <a:cubicBezTo>
                  <a:pt x="168" y="462"/>
                  <a:pt x="175" y="468"/>
                  <a:pt x="183" y="472"/>
                </a:cubicBezTo>
                <a:cubicBezTo>
                  <a:pt x="191" y="477"/>
                  <a:pt x="200" y="481"/>
                  <a:pt x="209" y="484"/>
                </a:cubicBezTo>
                <a:cubicBezTo>
                  <a:pt x="214" y="486"/>
                  <a:pt x="220" y="487"/>
                  <a:pt x="224" y="491"/>
                </a:cubicBezTo>
                <a:cubicBezTo>
                  <a:pt x="226" y="493"/>
                  <a:pt x="230" y="494"/>
                  <a:pt x="234" y="494"/>
                </a:cubicBezTo>
                <a:cubicBezTo>
                  <a:pt x="242" y="494"/>
                  <a:pt x="251" y="494"/>
                  <a:pt x="260" y="494"/>
                </a:cubicBezTo>
                <a:close/>
                <a:moveTo>
                  <a:pt x="295" y="622"/>
                </a:moveTo>
                <a:cubicBezTo>
                  <a:pt x="291" y="625"/>
                  <a:pt x="288" y="629"/>
                  <a:pt x="285" y="633"/>
                </a:cubicBezTo>
                <a:cubicBezTo>
                  <a:pt x="283" y="635"/>
                  <a:pt x="280" y="635"/>
                  <a:pt x="278" y="633"/>
                </a:cubicBezTo>
                <a:cubicBezTo>
                  <a:pt x="275" y="630"/>
                  <a:pt x="273" y="630"/>
                  <a:pt x="271" y="633"/>
                </a:cubicBezTo>
                <a:cubicBezTo>
                  <a:pt x="269" y="635"/>
                  <a:pt x="267" y="637"/>
                  <a:pt x="265" y="638"/>
                </a:cubicBezTo>
                <a:cubicBezTo>
                  <a:pt x="262" y="641"/>
                  <a:pt x="260" y="640"/>
                  <a:pt x="258" y="637"/>
                </a:cubicBezTo>
                <a:cubicBezTo>
                  <a:pt x="256" y="635"/>
                  <a:pt x="255" y="633"/>
                  <a:pt x="252" y="634"/>
                </a:cubicBezTo>
                <a:cubicBezTo>
                  <a:pt x="250" y="635"/>
                  <a:pt x="248" y="635"/>
                  <a:pt x="246" y="635"/>
                </a:cubicBezTo>
                <a:cubicBezTo>
                  <a:pt x="244" y="635"/>
                  <a:pt x="242" y="634"/>
                  <a:pt x="242" y="637"/>
                </a:cubicBezTo>
                <a:cubicBezTo>
                  <a:pt x="242" y="639"/>
                  <a:pt x="243" y="640"/>
                  <a:pt x="244" y="641"/>
                </a:cubicBezTo>
                <a:cubicBezTo>
                  <a:pt x="247" y="643"/>
                  <a:pt x="251" y="645"/>
                  <a:pt x="255" y="646"/>
                </a:cubicBezTo>
                <a:cubicBezTo>
                  <a:pt x="273" y="650"/>
                  <a:pt x="288" y="641"/>
                  <a:pt x="295" y="622"/>
                </a:cubicBezTo>
                <a:close/>
                <a:moveTo>
                  <a:pt x="232" y="618"/>
                </a:moveTo>
                <a:cubicBezTo>
                  <a:pt x="232" y="619"/>
                  <a:pt x="232" y="620"/>
                  <a:pt x="232" y="621"/>
                </a:cubicBezTo>
                <a:cubicBezTo>
                  <a:pt x="236" y="622"/>
                  <a:pt x="240" y="625"/>
                  <a:pt x="242" y="624"/>
                </a:cubicBezTo>
                <a:cubicBezTo>
                  <a:pt x="246" y="621"/>
                  <a:pt x="251" y="619"/>
                  <a:pt x="256" y="618"/>
                </a:cubicBezTo>
                <a:cubicBezTo>
                  <a:pt x="257" y="618"/>
                  <a:pt x="257" y="617"/>
                  <a:pt x="257" y="616"/>
                </a:cubicBezTo>
                <a:cubicBezTo>
                  <a:pt x="257" y="615"/>
                  <a:pt x="256" y="614"/>
                  <a:pt x="255" y="614"/>
                </a:cubicBezTo>
                <a:cubicBezTo>
                  <a:pt x="248" y="616"/>
                  <a:pt x="240" y="617"/>
                  <a:pt x="232" y="618"/>
                </a:cubicBezTo>
                <a:close/>
                <a:moveTo>
                  <a:pt x="266" y="621"/>
                </a:moveTo>
                <a:cubicBezTo>
                  <a:pt x="266" y="621"/>
                  <a:pt x="267" y="623"/>
                  <a:pt x="268" y="624"/>
                </a:cubicBezTo>
                <a:cubicBezTo>
                  <a:pt x="269" y="624"/>
                  <a:pt x="270" y="623"/>
                  <a:pt x="271" y="622"/>
                </a:cubicBezTo>
                <a:cubicBezTo>
                  <a:pt x="273" y="620"/>
                  <a:pt x="274" y="618"/>
                  <a:pt x="276" y="616"/>
                </a:cubicBezTo>
                <a:cubicBezTo>
                  <a:pt x="277" y="614"/>
                  <a:pt x="275" y="611"/>
                  <a:pt x="272" y="611"/>
                </a:cubicBezTo>
                <a:cubicBezTo>
                  <a:pt x="270" y="611"/>
                  <a:pt x="268" y="612"/>
                  <a:pt x="267" y="614"/>
                </a:cubicBezTo>
                <a:cubicBezTo>
                  <a:pt x="266" y="615"/>
                  <a:pt x="266" y="618"/>
                  <a:pt x="266" y="621"/>
                </a:cubicBezTo>
                <a:close/>
                <a:moveTo>
                  <a:pt x="91" y="682"/>
                </a:moveTo>
                <a:cubicBezTo>
                  <a:pt x="91" y="684"/>
                  <a:pt x="91" y="686"/>
                  <a:pt x="91" y="688"/>
                </a:cubicBezTo>
                <a:cubicBezTo>
                  <a:pt x="93" y="704"/>
                  <a:pt x="94" y="720"/>
                  <a:pt x="96" y="736"/>
                </a:cubicBezTo>
                <a:cubicBezTo>
                  <a:pt x="97" y="745"/>
                  <a:pt x="99" y="746"/>
                  <a:pt x="108" y="746"/>
                </a:cubicBezTo>
                <a:cubicBezTo>
                  <a:pt x="138" y="744"/>
                  <a:pt x="168" y="743"/>
                  <a:pt x="197" y="739"/>
                </a:cubicBezTo>
                <a:cubicBezTo>
                  <a:pt x="227" y="736"/>
                  <a:pt x="256" y="731"/>
                  <a:pt x="285" y="727"/>
                </a:cubicBezTo>
                <a:cubicBezTo>
                  <a:pt x="292" y="726"/>
                  <a:pt x="299" y="724"/>
                  <a:pt x="305" y="722"/>
                </a:cubicBezTo>
                <a:cubicBezTo>
                  <a:pt x="318" y="719"/>
                  <a:pt x="330" y="717"/>
                  <a:pt x="343" y="717"/>
                </a:cubicBezTo>
                <a:cubicBezTo>
                  <a:pt x="349" y="717"/>
                  <a:pt x="356" y="716"/>
                  <a:pt x="362" y="715"/>
                </a:cubicBezTo>
                <a:cubicBezTo>
                  <a:pt x="379" y="711"/>
                  <a:pt x="395" y="707"/>
                  <a:pt x="411" y="703"/>
                </a:cubicBezTo>
                <a:cubicBezTo>
                  <a:pt x="415" y="702"/>
                  <a:pt x="419" y="701"/>
                  <a:pt x="423" y="701"/>
                </a:cubicBezTo>
                <a:cubicBezTo>
                  <a:pt x="439" y="698"/>
                  <a:pt x="453" y="691"/>
                  <a:pt x="467" y="686"/>
                </a:cubicBezTo>
                <a:cubicBezTo>
                  <a:pt x="470" y="685"/>
                  <a:pt x="472" y="683"/>
                  <a:pt x="474" y="682"/>
                </a:cubicBezTo>
                <a:cubicBezTo>
                  <a:pt x="478" y="679"/>
                  <a:pt x="481" y="675"/>
                  <a:pt x="481" y="669"/>
                </a:cubicBezTo>
                <a:cubicBezTo>
                  <a:pt x="482" y="654"/>
                  <a:pt x="482" y="640"/>
                  <a:pt x="483" y="625"/>
                </a:cubicBezTo>
                <a:cubicBezTo>
                  <a:pt x="484" y="620"/>
                  <a:pt x="484" y="616"/>
                  <a:pt x="485" y="611"/>
                </a:cubicBezTo>
                <a:cubicBezTo>
                  <a:pt x="487" y="596"/>
                  <a:pt x="489" y="580"/>
                  <a:pt x="490" y="565"/>
                </a:cubicBezTo>
                <a:cubicBezTo>
                  <a:pt x="492" y="546"/>
                  <a:pt x="492" y="527"/>
                  <a:pt x="494" y="509"/>
                </a:cubicBezTo>
                <a:cubicBezTo>
                  <a:pt x="499" y="469"/>
                  <a:pt x="499" y="429"/>
                  <a:pt x="501" y="389"/>
                </a:cubicBezTo>
                <a:cubicBezTo>
                  <a:pt x="503" y="351"/>
                  <a:pt x="504" y="314"/>
                  <a:pt x="509" y="277"/>
                </a:cubicBezTo>
                <a:cubicBezTo>
                  <a:pt x="509" y="272"/>
                  <a:pt x="509" y="267"/>
                  <a:pt x="509" y="263"/>
                </a:cubicBezTo>
                <a:cubicBezTo>
                  <a:pt x="509" y="257"/>
                  <a:pt x="508" y="256"/>
                  <a:pt x="502" y="257"/>
                </a:cubicBezTo>
                <a:cubicBezTo>
                  <a:pt x="474" y="260"/>
                  <a:pt x="447" y="264"/>
                  <a:pt x="420" y="268"/>
                </a:cubicBezTo>
                <a:cubicBezTo>
                  <a:pt x="384" y="273"/>
                  <a:pt x="348" y="279"/>
                  <a:pt x="312" y="284"/>
                </a:cubicBezTo>
                <a:cubicBezTo>
                  <a:pt x="287" y="288"/>
                  <a:pt x="261" y="292"/>
                  <a:pt x="236" y="295"/>
                </a:cubicBezTo>
                <a:cubicBezTo>
                  <a:pt x="213" y="299"/>
                  <a:pt x="191" y="302"/>
                  <a:pt x="168" y="305"/>
                </a:cubicBezTo>
                <a:cubicBezTo>
                  <a:pt x="147" y="308"/>
                  <a:pt x="126" y="310"/>
                  <a:pt x="105" y="313"/>
                </a:cubicBezTo>
                <a:cubicBezTo>
                  <a:pt x="99" y="314"/>
                  <a:pt x="94" y="314"/>
                  <a:pt x="88" y="313"/>
                </a:cubicBezTo>
                <a:cubicBezTo>
                  <a:pt x="83" y="312"/>
                  <a:pt x="81" y="314"/>
                  <a:pt x="81" y="320"/>
                </a:cubicBezTo>
                <a:cubicBezTo>
                  <a:pt x="80" y="337"/>
                  <a:pt x="80" y="354"/>
                  <a:pt x="80" y="371"/>
                </a:cubicBezTo>
                <a:cubicBezTo>
                  <a:pt x="80" y="375"/>
                  <a:pt x="80" y="378"/>
                  <a:pt x="79" y="382"/>
                </a:cubicBezTo>
                <a:cubicBezTo>
                  <a:pt x="79" y="383"/>
                  <a:pt x="78" y="384"/>
                  <a:pt x="78" y="384"/>
                </a:cubicBezTo>
                <a:cubicBezTo>
                  <a:pt x="77" y="384"/>
                  <a:pt x="75" y="384"/>
                  <a:pt x="75" y="383"/>
                </a:cubicBezTo>
                <a:cubicBezTo>
                  <a:pt x="74" y="377"/>
                  <a:pt x="69" y="376"/>
                  <a:pt x="64" y="375"/>
                </a:cubicBezTo>
                <a:cubicBezTo>
                  <a:pt x="63" y="375"/>
                  <a:pt x="62" y="374"/>
                  <a:pt x="62" y="373"/>
                </a:cubicBezTo>
                <a:cubicBezTo>
                  <a:pt x="63" y="372"/>
                  <a:pt x="63" y="371"/>
                  <a:pt x="64" y="371"/>
                </a:cubicBezTo>
                <a:cubicBezTo>
                  <a:pt x="64" y="370"/>
                  <a:pt x="65" y="370"/>
                  <a:pt x="65" y="370"/>
                </a:cubicBezTo>
                <a:cubicBezTo>
                  <a:pt x="68" y="369"/>
                  <a:pt x="72" y="370"/>
                  <a:pt x="72" y="366"/>
                </a:cubicBezTo>
                <a:cubicBezTo>
                  <a:pt x="71" y="365"/>
                  <a:pt x="68" y="364"/>
                  <a:pt x="65" y="363"/>
                </a:cubicBezTo>
                <a:cubicBezTo>
                  <a:pt x="64" y="363"/>
                  <a:pt x="63" y="363"/>
                  <a:pt x="62" y="362"/>
                </a:cubicBezTo>
                <a:cubicBezTo>
                  <a:pt x="62" y="362"/>
                  <a:pt x="61" y="361"/>
                  <a:pt x="61" y="360"/>
                </a:cubicBezTo>
                <a:cubicBezTo>
                  <a:pt x="61" y="359"/>
                  <a:pt x="62" y="358"/>
                  <a:pt x="62" y="358"/>
                </a:cubicBezTo>
                <a:cubicBezTo>
                  <a:pt x="64" y="357"/>
                  <a:pt x="65" y="358"/>
                  <a:pt x="67" y="357"/>
                </a:cubicBezTo>
                <a:cubicBezTo>
                  <a:pt x="68" y="357"/>
                  <a:pt x="69" y="355"/>
                  <a:pt x="70" y="355"/>
                </a:cubicBezTo>
                <a:cubicBezTo>
                  <a:pt x="69" y="354"/>
                  <a:pt x="68" y="353"/>
                  <a:pt x="68" y="353"/>
                </a:cubicBezTo>
                <a:cubicBezTo>
                  <a:pt x="65" y="352"/>
                  <a:pt x="62" y="350"/>
                  <a:pt x="60" y="349"/>
                </a:cubicBezTo>
                <a:cubicBezTo>
                  <a:pt x="61" y="344"/>
                  <a:pt x="66" y="347"/>
                  <a:pt x="69" y="346"/>
                </a:cubicBezTo>
                <a:cubicBezTo>
                  <a:pt x="69" y="346"/>
                  <a:pt x="70" y="346"/>
                  <a:pt x="70" y="346"/>
                </a:cubicBezTo>
                <a:cubicBezTo>
                  <a:pt x="71" y="345"/>
                  <a:pt x="71" y="345"/>
                  <a:pt x="71" y="344"/>
                </a:cubicBezTo>
                <a:cubicBezTo>
                  <a:pt x="71" y="344"/>
                  <a:pt x="70" y="342"/>
                  <a:pt x="70" y="342"/>
                </a:cubicBezTo>
                <a:cubicBezTo>
                  <a:pt x="68" y="342"/>
                  <a:pt x="66" y="342"/>
                  <a:pt x="64" y="342"/>
                </a:cubicBezTo>
                <a:cubicBezTo>
                  <a:pt x="62" y="342"/>
                  <a:pt x="59" y="342"/>
                  <a:pt x="60" y="339"/>
                </a:cubicBezTo>
                <a:cubicBezTo>
                  <a:pt x="60" y="338"/>
                  <a:pt x="61" y="336"/>
                  <a:pt x="62" y="336"/>
                </a:cubicBezTo>
                <a:cubicBezTo>
                  <a:pt x="65" y="334"/>
                  <a:pt x="68" y="333"/>
                  <a:pt x="72" y="332"/>
                </a:cubicBezTo>
                <a:cubicBezTo>
                  <a:pt x="68" y="330"/>
                  <a:pt x="66" y="330"/>
                  <a:pt x="64" y="329"/>
                </a:cubicBezTo>
                <a:cubicBezTo>
                  <a:pt x="63" y="328"/>
                  <a:pt x="62" y="327"/>
                  <a:pt x="62" y="327"/>
                </a:cubicBezTo>
                <a:cubicBezTo>
                  <a:pt x="62" y="325"/>
                  <a:pt x="63" y="324"/>
                  <a:pt x="64" y="323"/>
                </a:cubicBezTo>
                <a:cubicBezTo>
                  <a:pt x="65" y="322"/>
                  <a:pt x="67" y="322"/>
                  <a:pt x="68" y="322"/>
                </a:cubicBezTo>
                <a:cubicBezTo>
                  <a:pt x="73" y="320"/>
                  <a:pt x="74" y="314"/>
                  <a:pt x="70" y="311"/>
                </a:cubicBezTo>
                <a:cubicBezTo>
                  <a:pt x="65" y="308"/>
                  <a:pt x="60" y="305"/>
                  <a:pt x="55" y="301"/>
                </a:cubicBezTo>
                <a:cubicBezTo>
                  <a:pt x="43" y="291"/>
                  <a:pt x="35" y="279"/>
                  <a:pt x="25" y="267"/>
                </a:cubicBezTo>
                <a:cubicBezTo>
                  <a:pt x="23" y="264"/>
                  <a:pt x="23" y="260"/>
                  <a:pt x="22" y="257"/>
                </a:cubicBezTo>
                <a:cubicBezTo>
                  <a:pt x="20" y="253"/>
                  <a:pt x="19" y="249"/>
                  <a:pt x="18" y="246"/>
                </a:cubicBezTo>
                <a:cubicBezTo>
                  <a:pt x="18" y="245"/>
                  <a:pt x="16" y="245"/>
                  <a:pt x="15" y="245"/>
                </a:cubicBezTo>
                <a:cubicBezTo>
                  <a:pt x="15" y="245"/>
                  <a:pt x="14" y="245"/>
                  <a:pt x="14" y="246"/>
                </a:cubicBezTo>
                <a:cubicBezTo>
                  <a:pt x="14" y="247"/>
                  <a:pt x="13" y="249"/>
                  <a:pt x="13" y="250"/>
                </a:cubicBezTo>
                <a:cubicBezTo>
                  <a:pt x="12" y="273"/>
                  <a:pt x="10" y="297"/>
                  <a:pt x="9" y="320"/>
                </a:cubicBezTo>
                <a:cubicBezTo>
                  <a:pt x="8" y="345"/>
                  <a:pt x="8" y="370"/>
                  <a:pt x="7" y="394"/>
                </a:cubicBezTo>
                <a:cubicBezTo>
                  <a:pt x="7" y="424"/>
                  <a:pt x="6" y="453"/>
                  <a:pt x="9" y="482"/>
                </a:cubicBezTo>
                <a:cubicBezTo>
                  <a:pt x="10" y="496"/>
                  <a:pt x="11" y="510"/>
                  <a:pt x="12" y="523"/>
                </a:cubicBezTo>
                <a:cubicBezTo>
                  <a:pt x="14" y="572"/>
                  <a:pt x="15" y="622"/>
                  <a:pt x="21" y="670"/>
                </a:cubicBezTo>
                <a:cubicBezTo>
                  <a:pt x="22" y="676"/>
                  <a:pt x="24" y="682"/>
                  <a:pt x="26" y="688"/>
                </a:cubicBezTo>
                <a:cubicBezTo>
                  <a:pt x="30" y="695"/>
                  <a:pt x="34" y="702"/>
                  <a:pt x="38" y="709"/>
                </a:cubicBezTo>
                <a:cubicBezTo>
                  <a:pt x="44" y="720"/>
                  <a:pt x="53" y="729"/>
                  <a:pt x="63" y="737"/>
                </a:cubicBezTo>
                <a:cubicBezTo>
                  <a:pt x="69" y="742"/>
                  <a:pt x="75" y="746"/>
                  <a:pt x="84" y="746"/>
                </a:cubicBezTo>
                <a:cubicBezTo>
                  <a:pt x="86" y="746"/>
                  <a:pt x="88" y="745"/>
                  <a:pt x="89" y="742"/>
                </a:cubicBezTo>
                <a:cubicBezTo>
                  <a:pt x="89" y="740"/>
                  <a:pt x="90" y="738"/>
                  <a:pt x="90" y="736"/>
                </a:cubicBezTo>
                <a:cubicBezTo>
                  <a:pt x="89" y="726"/>
                  <a:pt x="88" y="717"/>
                  <a:pt x="87" y="707"/>
                </a:cubicBezTo>
                <a:cubicBezTo>
                  <a:pt x="86" y="698"/>
                  <a:pt x="87" y="690"/>
                  <a:pt x="91" y="682"/>
                </a:cubicBezTo>
                <a:close/>
                <a:moveTo>
                  <a:pt x="91" y="273"/>
                </a:moveTo>
                <a:cubicBezTo>
                  <a:pt x="93" y="277"/>
                  <a:pt x="94" y="280"/>
                  <a:pt x="95" y="282"/>
                </a:cubicBezTo>
                <a:cubicBezTo>
                  <a:pt x="96" y="287"/>
                  <a:pt x="100" y="288"/>
                  <a:pt x="104" y="287"/>
                </a:cubicBezTo>
                <a:cubicBezTo>
                  <a:pt x="106" y="287"/>
                  <a:pt x="108" y="287"/>
                  <a:pt x="109" y="287"/>
                </a:cubicBezTo>
                <a:cubicBezTo>
                  <a:pt x="130" y="280"/>
                  <a:pt x="152" y="280"/>
                  <a:pt x="173" y="278"/>
                </a:cubicBezTo>
                <a:cubicBezTo>
                  <a:pt x="203" y="276"/>
                  <a:pt x="232" y="272"/>
                  <a:pt x="261" y="268"/>
                </a:cubicBezTo>
                <a:cubicBezTo>
                  <a:pt x="270" y="267"/>
                  <a:pt x="279" y="265"/>
                  <a:pt x="288" y="263"/>
                </a:cubicBezTo>
                <a:cubicBezTo>
                  <a:pt x="302" y="260"/>
                  <a:pt x="316" y="257"/>
                  <a:pt x="331" y="257"/>
                </a:cubicBezTo>
                <a:cubicBezTo>
                  <a:pt x="335" y="256"/>
                  <a:pt x="339" y="255"/>
                  <a:pt x="343" y="255"/>
                </a:cubicBezTo>
                <a:cubicBezTo>
                  <a:pt x="355" y="252"/>
                  <a:pt x="366" y="250"/>
                  <a:pt x="378" y="251"/>
                </a:cubicBezTo>
                <a:cubicBezTo>
                  <a:pt x="384" y="251"/>
                  <a:pt x="390" y="250"/>
                  <a:pt x="396" y="249"/>
                </a:cubicBezTo>
                <a:cubicBezTo>
                  <a:pt x="415" y="245"/>
                  <a:pt x="433" y="240"/>
                  <a:pt x="452" y="236"/>
                </a:cubicBezTo>
                <a:cubicBezTo>
                  <a:pt x="457" y="235"/>
                  <a:pt x="462" y="234"/>
                  <a:pt x="467" y="233"/>
                </a:cubicBezTo>
                <a:cubicBezTo>
                  <a:pt x="470" y="232"/>
                  <a:pt x="472" y="230"/>
                  <a:pt x="472" y="227"/>
                </a:cubicBezTo>
                <a:cubicBezTo>
                  <a:pt x="471" y="216"/>
                  <a:pt x="471" y="205"/>
                  <a:pt x="470" y="194"/>
                </a:cubicBezTo>
                <a:cubicBezTo>
                  <a:pt x="470" y="189"/>
                  <a:pt x="467" y="187"/>
                  <a:pt x="462" y="188"/>
                </a:cubicBezTo>
                <a:cubicBezTo>
                  <a:pt x="450" y="191"/>
                  <a:pt x="439" y="194"/>
                  <a:pt x="428" y="196"/>
                </a:cubicBezTo>
                <a:cubicBezTo>
                  <a:pt x="389" y="205"/>
                  <a:pt x="350" y="214"/>
                  <a:pt x="311" y="222"/>
                </a:cubicBezTo>
                <a:cubicBezTo>
                  <a:pt x="301" y="224"/>
                  <a:pt x="291" y="225"/>
                  <a:pt x="281" y="228"/>
                </a:cubicBezTo>
                <a:cubicBezTo>
                  <a:pt x="222" y="241"/>
                  <a:pt x="164" y="255"/>
                  <a:pt x="105" y="269"/>
                </a:cubicBezTo>
                <a:cubicBezTo>
                  <a:pt x="101" y="270"/>
                  <a:pt x="96" y="272"/>
                  <a:pt x="91" y="273"/>
                </a:cubicBezTo>
                <a:close/>
                <a:moveTo>
                  <a:pt x="359" y="89"/>
                </a:moveTo>
                <a:cubicBezTo>
                  <a:pt x="356" y="90"/>
                  <a:pt x="354" y="90"/>
                  <a:pt x="353" y="91"/>
                </a:cubicBezTo>
                <a:cubicBezTo>
                  <a:pt x="339" y="98"/>
                  <a:pt x="326" y="106"/>
                  <a:pt x="313" y="113"/>
                </a:cubicBezTo>
                <a:cubicBezTo>
                  <a:pt x="285" y="126"/>
                  <a:pt x="258" y="142"/>
                  <a:pt x="232" y="158"/>
                </a:cubicBezTo>
                <a:cubicBezTo>
                  <a:pt x="203" y="174"/>
                  <a:pt x="174" y="192"/>
                  <a:pt x="146" y="209"/>
                </a:cubicBezTo>
                <a:cubicBezTo>
                  <a:pt x="133" y="216"/>
                  <a:pt x="120" y="223"/>
                  <a:pt x="107" y="231"/>
                </a:cubicBezTo>
                <a:cubicBezTo>
                  <a:pt x="97" y="236"/>
                  <a:pt x="88" y="242"/>
                  <a:pt x="80" y="250"/>
                </a:cubicBezTo>
                <a:cubicBezTo>
                  <a:pt x="80" y="250"/>
                  <a:pt x="79" y="252"/>
                  <a:pt x="80" y="253"/>
                </a:cubicBezTo>
                <a:cubicBezTo>
                  <a:pt x="80" y="253"/>
                  <a:pt x="82" y="254"/>
                  <a:pt x="82" y="253"/>
                </a:cubicBezTo>
                <a:cubicBezTo>
                  <a:pt x="97" y="248"/>
                  <a:pt x="112" y="243"/>
                  <a:pt x="127" y="238"/>
                </a:cubicBezTo>
                <a:cubicBezTo>
                  <a:pt x="153" y="229"/>
                  <a:pt x="179" y="219"/>
                  <a:pt x="205" y="210"/>
                </a:cubicBezTo>
                <a:cubicBezTo>
                  <a:pt x="220" y="205"/>
                  <a:pt x="235" y="200"/>
                  <a:pt x="250" y="195"/>
                </a:cubicBezTo>
                <a:cubicBezTo>
                  <a:pt x="273" y="188"/>
                  <a:pt x="295" y="180"/>
                  <a:pt x="318" y="173"/>
                </a:cubicBezTo>
                <a:cubicBezTo>
                  <a:pt x="331" y="169"/>
                  <a:pt x="345" y="165"/>
                  <a:pt x="358" y="160"/>
                </a:cubicBezTo>
                <a:cubicBezTo>
                  <a:pt x="364" y="158"/>
                  <a:pt x="365" y="157"/>
                  <a:pt x="365" y="151"/>
                </a:cubicBezTo>
                <a:cubicBezTo>
                  <a:pt x="364" y="146"/>
                  <a:pt x="364" y="140"/>
                  <a:pt x="364" y="135"/>
                </a:cubicBezTo>
                <a:cubicBezTo>
                  <a:pt x="362" y="120"/>
                  <a:pt x="361" y="105"/>
                  <a:pt x="359" y="89"/>
                </a:cubicBezTo>
                <a:close/>
                <a:moveTo>
                  <a:pt x="434" y="171"/>
                </a:moveTo>
                <a:cubicBezTo>
                  <a:pt x="433" y="166"/>
                  <a:pt x="432" y="159"/>
                  <a:pt x="431" y="151"/>
                </a:cubicBezTo>
                <a:cubicBezTo>
                  <a:pt x="431" y="148"/>
                  <a:pt x="428" y="146"/>
                  <a:pt x="425" y="147"/>
                </a:cubicBezTo>
                <a:cubicBezTo>
                  <a:pt x="419" y="148"/>
                  <a:pt x="413" y="150"/>
                  <a:pt x="407" y="151"/>
                </a:cubicBezTo>
                <a:cubicBezTo>
                  <a:pt x="370" y="163"/>
                  <a:pt x="333" y="174"/>
                  <a:pt x="296" y="186"/>
                </a:cubicBezTo>
                <a:cubicBezTo>
                  <a:pt x="260" y="197"/>
                  <a:pt x="225" y="209"/>
                  <a:pt x="191" y="221"/>
                </a:cubicBezTo>
                <a:cubicBezTo>
                  <a:pt x="166" y="229"/>
                  <a:pt x="141" y="239"/>
                  <a:pt x="116" y="248"/>
                </a:cubicBezTo>
                <a:cubicBezTo>
                  <a:pt x="106" y="251"/>
                  <a:pt x="97" y="255"/>
                  <a:pt x="87" y="259"/>
                </a:cubicBezTo>
                <a:cubicBezTo>
                  <a:pt x="85" y="260"/>
                  <a:pt x="83" y="262"/>
                  <a:pt x="85" y="264"/>
                </a:cubicBezTo>
                <a:cubicBezTo>
                  <a:pt x="86" y="265"/>
                  <a:pt x="88" y="267"/>
                  <a:pt x="89" y="267"/>
                </a:cubicBezTo>
                <a:cubicBezTo>
                  <a:pt x="95" y="266"/>
                  <a:pt x="101" y="264"/>
                  <a:pt x="107" y="263"/>
                </a:cubicBezTo>
                <a:cubicBezTo>
                  <a:pt x="143" y="254"/>
                  <a:pt x="180" y="246"/>
                  <a:pt x="216" y="237"/>
                </a:cubicBezTo>
                <a:cubicBezTo>
                  <a:pt x="240" y="232"/>
                  <a:pt x="263" y="225"/>
                  <a:pt x="287" y="221"/>
                </a:cubicBezTo>
                <a:cubicBezTo>
                  <a:pt x="332" y="213"/>
                  <a:pt x="376" y="203"/>
                  <a:pt x="421" y="192"/>
                </a:cubicBezTo>
                <a:cubicBezTo>
                  <a:pt x="433" y="189"/>
                  <a:pt x="431" y="190"/>
                  <a:pt x="434" y="177"/>
                </a:cubicBezTo>
                <a:cubicBezTo>
                  <a:pt x="434" y="176"/>
                  <a:pt x="434" y="175"/>
                  <a:pt x="434" y="171"/>
                </a:cubicBezTo>
                <a:close/>
                <a:moveTo>
                  <a:pt x="73" y="247"/>
                </a:moveTo>
                <a:cubicBezTo>
                  <a:pt x="76" y="245"/>
                  <a:pt x="78" y="244"/>
                  <a:pt x="80" y="243"/>
                </a:cubicBezTo>
                <a:cubicBezTo>
                  <a:pt x="90" y="237"/>
                  <a:pt x="99" y="230"/>
                  <a:pt x="109" y="225"/>
                </a:cubicBezTo>
                <a:cubicBezTo>
                  <a:pt x="138" y="207"/>
                  <a:pt x="168" y="190"/>
                  <a:pt x="198" y="172"/>
                </a:cubicBezTo>
                <a:cubicBezTo>
                  <a:pt x="233" y="151"/>
                  <a:pt x="268" y="130"/>
                  <a:pt x="304" y="111"/>
                </a:cubicBezTo>
                <a:cubicBezTo>
                  <a:pt x="310" y="108"/>
                  <a:pt x="316" y="104"/>
                  <a:pt x="322" y="100"/>
                </a:cubicBezTo>
                <a:cubicBezTo>
                  <a:pt x="324" y="99"/>
                  <a:pt x="324" y="97"/>
                  <a:pt x="324" y="95"/>
                </a:cubicBezTo>
                <a:cubicBezTo>
                  <a:pt x="323" y="91"/>
                  <a:pt x="322" y="86"/>
                  <a:pt x="321" y="82"/>
                </a:cubicBezTo>
                <a:cubicBezTo>
                  <a:pt x="321" y="76"/>
                  <a:pt x="320" y="70"/>
                  <a:pt x="320" y="64"/>
                </a:cubicBezTo>
                <a:cubicBezTo>
                  <a:pt x="319" y="53"/>
                  <a:pt x="316" y="52"/>
                  <a:pt x="307" y="56"/>
                </a:cubicBezTo>
                <a:cubicBezTo>
                  <a:pt x="303" y="57"/>
                  <a:pt x="301" y="60"/>
                  <a:pt x="298" y="62"/>
                </a:cubicBezTo>
                <a:cubicBezTo>
                  <a:pt x="286" y="71"/>
                  <a:pt x="275" y="80"/>
                  <a:pt x="263" y="89"/>
                </a:cubicBezTo>
                <a:cubicBezTo>
                  <a:pt x="242" y="105"/>
                  <a:pt x="220" y="121"/>
                  <a:pt x="199" y="138"/>
                </a:cubicBezTo>
                <a:cubicBezTo>
                  <a:pt x="178" y="155"/>
                  <a:pt x="157" y="173"/>
                  <a:pt x="134" y="188"/>
                </a:cubicBezTo>
                <a:cubicBezTo>
                  <a:pt x="122" y="196"/>
                  <a:pt x="111" y="204"/>
                  <a:pt x="100" y="213"/>
                </a:cubicBezTo>
                <a:cubicBezTo>
                  <a:pt x="94" y="217"/>
                  <a:pt x="88" y="221"/>
                  <a:pt x="82" y="225"/>
                </a:cubicBezTo>
                <a:cubicBezTo>
                  <a:pt x="78" y="228"/>
                  <a:pt x="73" y="231"/>
                  <a:pt x="69" y="234"/>
                </a:cubicBezTo>
                <a:cubicBezTo>
                  <a:pt x="66" y="236"/>
                  <a:pt x="67" y="239"/>
                  <a:pt x="68" y="241"/>
                </a:cubicBezTo>
                <a:cubicBezTo>
                  <a:pt x="70" y="243"/>
                  <a:pt x="72" y="245"/>
                  <a:pt x="73" y="247"/>
                </a:cubicBezTo>
                <a:close/>
                <a:moveTo>
                  <a:pt x="21" y="215"/>
                </a:moveTo>
                <a:cubicBezTo>
                  <a:pt x="21" y="231"/>
                  <a:pt x="25" y="245"/>
                  <a:pt x="29" y="259"/>
                </a:cubicBezTo>
                <a:cubicBezTo>
                  <a:pt x="31" y="264"/>
                  <a:pt x="34" y="268"/>
                  <a:pt x="37" y="272"/>
                </a:cubicBezTo>
                <a:cubicBezTo>
                  <a:pt x="41" y="278"/>
                  <a:pt x="46" y="283"/>
                  <a:pt x="51" y="288"/>
                </a:cubicBezTo>
                <a:cubicBezTo>
                  <a:pt x="58" y="295"/>
                  <a:pt x="65" y="303"/>
                  <a:pt x="76" y="305"/>
                </a:cubicBezTo>
                <a:cubicBezTo>
                  <a:pt x="86" y="306"/>
                  <a:pt x="97" y="308"/>
                  <a:pt x="107" y="306"/>
                </a:cubicBezTo>
                <a:cubicBezTo>
                  <a:pt x="123" y="304"/>
                  <a:pt x="138" y="302"/>
                  <a:pt x="154" y="300"/>
                </a:cubicBezTo>
                <a:cubicBezTo>
                  <a:pt x="179" y="297"/>
                  <a:pt x="204" y="294"/>
                  <a:pt x="229" y="290"/>
                </a:cubicBezTo>
                <a:cubicBezTo>
                  <a:pt x="249" y="288"/>
                  <a:pt x="268" y="284"/>
                  <a:pt x="288" y="281"/>
                </a:cubicBezTo>
                <a:cubicBezTo>
                  <a:pt x="317" y="277"/>
                  <a:pt x="347" y="273"/>
                  <a:pt x="377" y="269"/>
                </a:cubicBezTo>
                <a:cubicBezTo>
                  <a:pt x="415" y="263"/>
                  <a:pt x="453" y="257"/>
                  <a:pt x="491" y="251"/>
                </a:cubicBezTo>
                <a:cubicBezTo>
                  <a:pt x="495" y="250"/>
                  <a:pt x="500" y="248"/>
                  <a:pt x="505" y="247"/>
                </a:cubicBezTo>
                <a:cubicBezTo>
                  <a:pt x="506" y="246"/>
                  <a:pt x="508" y="243"/>
                  <a:pt x="508" y="242"/>
                </a:cubicBezTo>
                <a:cubicBezTo>
                  <a:pt x="507" y="240"/>
                  <a:pt x="506" y="237"/>
                  <a:pt x="504" y="236"/>
                </a:cubicBezTo>
                <a:cubicBezTo>
                  <a:pt x="502" y="235"/>
                  <a:pt x="500" y="235"/>
                  <a:pt x="498" y="235"/>
                </a:cubicBezTo>
                <a:cubicBezTo>
                  <a:pt x="484" y="237"/>
                  <a:pt x="470" y="240"/>
                  <a:pt x="456" y="242"/>
                </a:cubicBezTo>
                <a:cubicBezTo>
                  <a:pt x="448" y="244"/>
                  <a:pt x="439" y="246"/>
                  <a:pt x="431" y="248"/>
                </a:cubicBezTo>
                <a:cubicBezTo>
                  <a:pt x="407" y="252"/>
                  <a:pt x="383" y="259"/>
                  <a:pt x="358" y="259"/>
                </a:cubicBezTo>
                <a:cubicBezTo>
                  <a:pt x="342" y="260"/>
                  <a:pt x="326" y="263"/>
                  <a:pt x="311" y="266"/>
                </a:cubicBezTo>
                <a:cubicBezTo>
                  <a:pt x="305" y="266"/>
                  <a:pt x="299" y="268"/>
                  <a:pt x="293" y="269"/>
                </a:cubicBezTo>
                <a:cubicBezTo>
                  <a:pt x="278" y="272"/>
                  <a:pt x="263" y="276"/>
                  <a:pt x="248" y="277"/>
                </a:cubicBezTo>
                <a:cubicBezTo>
                  <a:pt x="216" y="281"/>
                  <a:pt x="183" y="284"/>
                  <a:pt x="150" y="287"/>
                </a:cubicBezTo>
                <a:cubicBezTo>
                  <a:pt x="136" y="289"/>
                  <a:pt x="122" y="290"/>
                  <a:pt x="108" y="294"/>
                </a:cubicBezTo>
                <a:cubicBezTo>
                  <a:pt x="99" y="297"/>
                  <a:pt x="89" y="297"/>
                  <a:pt x="80" y="296"/>
                </a:cubicBezTo>
                <a:cubicBezTo>
                  <a:pt x="76" y="296"/>
                  <a:pt x="73" y="295"/>
                  <a:pt x="70" y="293"/>
                </a:cubicBezTo>
                <a:cubicBezTo>
                  <a:pt x="62" y="286"/>
                  <a:pt x="55" y="280"/>
                  <a:pt x="47" y="273"/>
                </a:cubicBezTo>
                <a:cubicBezTo>
                  <a:pt x="45" y="271"/>
                  <a:pt x="44" y="269"/>
                  <a:pt x="43" y="267"/>
                </a:cubicBezTo>
                <a:cubicBezTo>
                  <a:pt x="37" y="253"/>
                  <a:pt x="32" y="239"/>
                  <a:pt x="32" y="224"/>
                </a:cubicBezTo>
                <a:cubicBezTo>
                  <a:pt x="31" y="216"/>
                  <a:pt x="34" y="207"/>
                  <a:pt x="43" y="203"/>
                </a:cubicBezTo>
                <a:cubicBezTo>
                  <a:pt x="46" y="201"/>
                  <a:pt x="49" y="198"/>
                  <a:pt x="52" y="195"/>
                </a:cubicBezTo>
                <a:cubicBezTo>
                  <a:pt x="65" y="184"/>
                  <a:pt x="76" y="172"/>
                  <a:pt x="90" y="163"/>
                </a:cubicBezTo>
                <a:cubicBezTo>
                  <a:pt x="91" y="162"/>
                  <a:pt x="92" y="161"/>
                  <a:pt x="92" y="160"/>
                </a:cubicBezTo>
                <a:cubicBezTo>
                  <a:pt x="92" y="160"/>
                  <a:pt x="92" y="159"/>
                  <a:pt x="92" y="158"/>
                </a:cubicBezTo>
                <a:cubicBezTo>
                  <a:pt x="92" y="158"/>
                  <a:pt x="91" y="157"/>
                  <a:pt x="90" y="157"/>
                </a:cubicBezTo>
                <a:cubicBezTo>
                  <a:pt x="87" y="159"/>
                  <a:pt x="84" y="160"/>
                  <a:pt x="81" y="162"/>
                </a:cubicBezTo>
                <a:cubicBezTo>
                  <a:pt x="69" y="169"/>
                  <a:pt x="57" y="177"/>
                  <a:pt x="45" y="184"/>
                </a:cubicBezTo>
                <a:cubicBezTo>
                  <a:pt x="40" y="187"/>
                  <a:pt x="36" y="190"/>
                  <a:pt x="32" y="193"/>
                </a:cubicBezTo>
                <a:cubicBezTo>
                  <a:pt x="24" y="198"/>
                  <a:pt x="19" y="206"/>
                  <a:pt x="21" y="215"/>
                </a:cubicBezTo>
                <a:close/>
                <a:moveTo>
                  <a:pt x="312" y="13"/>
                </a:moveTo>
                <a:cubicBezTo>
                  <a:pt x="310" y="12"/>
                  <a:pt x="309" y="11"/>
                  <a:pt x="308" y="11"/>
                </a:cubicBezTo>
                <a:cubicBezTo>
                  <a:pt x="299" y="10"/>
                  <a:pt x="293" y="13"/>
                  <a:pt x="288" y="19"/>
                </a:cubicBezTo>
                <a:cubicBezTo>
                  <a:pt x="285" y="23"/>
                  <a:pt x="282" y="27"/>
                  <a:pt x="279" y="29"/>
                </a:cubicBezTo>
                <a:cubicBezTo>
                  <a:pt x="263" y="40"/>
                  <a:pt x="247" y="52"/>
                  <a:pt x="230" y="61"/>
                </a:cubicBezTo>
                <a:cubicBezTo>
                  <a:pt x="216" y="69"/>
                  <a:pt x="203" y="78"/>
                  <a:pt x="189" y="87"/>
                </a:cubicBezTo>
                <a:cubicBezTo>
                  <a:pt x="181" y="92"/>
                  <a:pt x="173" y="97"/>
                  <a:pt x="165" y="102"/>
                </a:cubicBezTo>
                <a:cubicBezTo>
                  <a:pt x="149" y="113"/>
                  <a:pt x="134" y="123"/>
                  <a:pt x="118" y="134"/>
                </a:cubicBezTo>
                <a:cubicBezTo>
                  <a:pt x="114" y="137"/>
                  <a:pt x="109" y="140"/>
                  <a:pt x="108" y="146"/>
                </a:cubicBezTo>
                <a:cubicBezTo>
                  <a:pt x="114" y="148"/>
                  <a:pt x="118" y="143"/>
                  <a:pt x="122" y="140"/>
                </a:cubicBezTo>
                <a:cubicBezTo>
                  <a:pt x="132" y="135"/>
                  <a:pt x="142" y="129"/>
                  <a:pt x="151" y="122"/>
                </a:cubicBezTo>
                <a:cubicBezTo>
                  <a:pt x="165" y="111"/>
                  <a:pt x="179" y="102"/>
                  <a:pt x="194" y="93"/>
                </a:cubicBezTo>
                <a:cubicBezTo>
                  <a:pt x="216" y="80"/>
                  <a:pt x="237" y="67"/>
                  <a:pt x="260" y="54"/>
                </a:cubicBezTo>
                <a:cubicBezTo>
                  <a:pt x="277" y="45"/>
                  <a:pt x="292" y="31"/>
                  <a:pt x="308" y="19"/>
                </a:cubicBezTo>
                <a:cubicBezTo>
                  <a:pt x="310" y="17"/>
                  <a:pt x="310" y="15"/>
                  <a:pt x="312" y="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1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8"/>
</p:tagLst>
</file>

<file path=ppt/theme/theme1.xml><?xml version="1.0" encoding="utf-8"?>
<a:theme xmlns:a="http://schemas.openxmlformats.org/drawingml/2006/main" name="Office 主题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7CDCD0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1868</Words>
  <Application>Microsoft Office PowerPoint</Application>
  <PresentationFormat>宽屏</PresentationFormat>
  <Paragraphs>108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Agency FB</vt:lpstr>
      <vt:lpstr>Senty黑板报</vt:lpstr>
      <vt:lpstr>宋体</vt:lpstr>
      <vt:lpstr>微软雅黑</vt:lpstr>
      <vt:lpstr>微软雅黑 Light</vt:lpstr>
      <vt:lpstr>Arial</vt:lpstr>
      <vt:lpstr>Calibri</vt:lpstr>
      <vt:lpstr>Calibri Light</vt:lpstr>
      <vt:lpstr>Tahoma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</dc:creator>
  <cp:lastModifiedBy>vian</cp:lastModifiedBy>
  <cp:revision>159</cp:revision>
  <dcterms:created xsi:type="dcterms:W3CDTF">2017-06-25T06:31:00Z</dcterms:created>
  <dcterms:modified xsi:type="dcterms:W3CDTF">2022-12-05T09:20:55Z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