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44829232"/>
        <c:axId val="-1117453792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44829232"/>
        <c:axId val="-1117453792"/>
      </c:lineChart>
      <c:catAx>
        <c:axId val="-5448292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117453792"/>
        <c:crosses val="autoZero"/>
        <c:auto val="1"/>
        <c:lblAlgn val="ctr"/>
        <c:lblOffset val="100"/>
        <c:noMultiLvlLbl val="0"/>
      </c:catAx>
      <c:valAx>
        <c:axId val="-11174537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54482923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设计经理竞聘</a:t>
            </a:r>
            <a:r>
              <a:rPr lang="en-US" altLang="zh-CN" sz="48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48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  <a:endParaRPr lang="zh-CN" altLang="en-US" sz="48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山峰述职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1235</Words>
  <Application>Microsoft Office PowerPoint</Application>
  <PresentationFormat>宽屏</PresentationFormat>
  <Paragraphs>190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锐字工房云字库细圆GBK</vt:lpstr>
      <vt:lpstr>锐字云字库细黑体1.0</vt:lpstr>
      <vt:lpstr>微软雅黑 Light</vt:lpstr>
      <vt:lpstr>Agency FB</vt:lpstr>
      <vt:lpstr>Arial</vt:lpstr>
      <vt:lpstr>Open Sans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大气山峰述职报告PPT模板</dc:title>
  <dc:creator>优品PPT</dc:creator>
  <dc:description>http://www.ypppt.com/</dc:description>
  <cp:lastModifiedBy>faith123</cp:lastModifiedBy>
  <cp:revision>37</cp:revision>
  <dcterms:created xsi:type="dcterms:W3CDTF">2017-07-17T09:24:04Z</dcterms:created>
  <dcterms:modified xsi:type="dcterms:W3CDTF">2020-05-06T05:41:21Z</dcterms:modified>
</cp:coreProperties>
</file>