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新能源企业项目介绍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 b="-354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18" r="-6818"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/>
            <a:srcRect/>
            <a:stretch>
              <a:fillRect r="-1598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/>
            <a:srcRect/>
            <a:stretch>
              <a:fillRect b="-2969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224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6" t="-19523" r="6" b="-195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/>
            <a:srcRect/>
            <a:stretch>
              <a:fillRect b="-2958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/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极简绿色泡泡通用PPT模板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2970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极简绿色泡泡通用PPT模板</dc:title>
  <dc:creator>优品PPT</dc:creator>
  <cp:keywords>http:/www.ypppt.com</cp:keywords>
  <dc:description>http://www.ypppt.com/</dc:description>
  <cp:lastModifiedBy>faith123</cp:lastModifiedBy>
  <cp:revision>65</cp:revision>
  <dcterms:created xsi:type="dcterms:W3CDTF">2015-11-13T02:17:51Z</dcterms:created>
  <dcterms:modified xsi:type="dcterms:W3CDTF">2020-05-05T05:39:57Z</dcterms:modified>
</cp:coreProperties>
</file>