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8" r:id="rId2"/>
    <p:sldId id="3111" r:id="rId3"/>
    <p:sldId id="3144" r:id="rId4"/>
    <p:sldId id="3126" r:id="rId5"/>
    <p:sldId id="3114" r:id="rId6"/>
    <p:sldId id="3113" r:id="rId7"/>
    <p:sldId id="3125" r:id="rId8"/>
    <p:sldId id="3149" r:id="rId9"/>
    <p:sldId id="3124" r:id="rId10"/>
    <p:sldId id="3143" r:id="rId11"/>
    <p:sldId id="3108" r:id="rId12"/>
    <p:sldId id="3107" r:id="rId13"/>
    <p:sldId id="3150" r:id="rId14"/>
    <p:sldId id="3105" r:id="rId15"/>
    <p:sldId id="3123" r:id="rId16"/>
    <p:sldId id="3106" r:id="rId17"/>
    <p:sldId id="3109" r:id="rId18"/>
    <p:sldId id="3151" r:id="rId19"/>
    <p:sldId id="3112" r:id="rId20"/>
    <p:sldId id="3104" r:id="rId21"/>
    <p:sldId id="3110" r:id="rId22"/>
    <p:sldId id="31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40947824"/>
        <c:axId val="1040935312"/>
      </c:lineChart>
      <c:catAx>
        <c:axId val="1040947824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1040935312"/>
        <c:crosses val="autoZero"/>
        <c:auto val="1"/>
        <c:lblAlgn val="ctr"/>
        <c:lblOffset val="100"/>
        <c:noMultiLvlLbl val="0"/>
      </c:catAx>
      <c:valAx>
        <c:axId val="10409353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040947824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40939120"/>
        <c:axId val="1040944016"/>
      </c:barChart>
      <c:catAx>
        <c:axId val="10409391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040944016"/>
        <c:crosses val="autoZero"/>
        <c:auto val="1"/>
        <c:lblAlgn val="ctr"/>
        <c:lblOffset val="100"/>
        <c:noMultiLvlLbl val="0"/>
      </c:catAx>
      <c:valAx>
        <c:axId val="10409440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040939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753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4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7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97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4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348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409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353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069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684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92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51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577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395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86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694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72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277739" y="2248173"/>
            <a:ext cx="8756227" cy="992571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60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个人职业发展规划</a:t>
            </a:r>
            <a:r>
              <a:rPr lang="en-US" altLang="zh-CN" sz="6000" dirty="0" err="1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60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模板</a:t>
            </a:r>
            <a:endParaRPr lang="zh-CN" altLang="en-US" sz="6000" dirty="0">
              <a:solidFill>
                <a:schemeClr val="accent1"/>
              </a:solidFill>
              <a:latin typeface="华文隶书" panose="02010800040101010101" pitchFamily="2" charset="-122"/>
              <a:ea typeface="华文隶书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</p:spTree>
    <p:extLst>
      <p:ext uri="{BB962C8B-B14F-4D97-AF65-F5344CB8AC3E}">
        <p14:creationId xmlns:p14="http://schemas.microsoft.com/office/powerpoint/2010/main" val="507755637"/>
      </p:ext>
    </p:extLst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2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26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7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2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26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11"/>
          <p:cNvGrpSpPr>
            <a:grpSpLocks/>
          </p:cNvGrpSpPr>
          <p:nvPr/>
        </p:nvGrpSpPr>
        <p:grpSpPr bwMode="auto">
          <a:xfrm>
            <a:off x="2036887" y="1371312"/>
            <a:ext cx="4954141" cy="1034344"/>
            <a:chOff x="3886200" y="188686"/>
            <a:chExt cx="4699000" cy="979713"/>
          </a:xfrm>
        </p:grpSpPr>
        <p:sp>
          <p:nvSpPr>
            <p:cNvPr id="92" name="任意多边形 9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94" name="组合 41"/>
          <p:cNvGrpSpPr>
            <a:grpSpLocks/>
          </p:cNvGrpSpPr>
          <p:nvPr/>
        </p:nvGrpSpPr>
        <p:grpSpPr bwMode="auto">
          <a:xfrm>
            <a:off x="4813699" y="2765441"/>
            <a:ext cx="613818" cy="555771"/>
            <a:chOff x="2727102" y="1805798"/>
            <a:chExt cx="789301" cy="714855"/>
          </a:xfrm>
        </p:grpSpPr>
        <p:grpSp>
          <p:nvGrpSpPr>
            <p:cNvPr id="9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97" name="矩形 9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6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9" name="组合 42"/>
          <p:cNvGrpSpPr>
            <a:grpSpLocks/>
          </p:cNvGrpSpPr>
          <p:nvPr/>
        </p:nvGrpSpPr>
        <p:grpSpPr bwMode="auto">
          <a:xfrm>
            <a:off x="5702434" y="2767640"/>
            <a:ext cx="3980560" cy="553573"/>
            <a:chOff x="3859762" y="1809521"/>
            <a:chExt cx="5116559" cy="711133"/>
          </a:xfrm>
        </p:grpSpPr>
        <p:grpSp>
          <p:nvGrpSpPr>
            <p:cNvPr id="10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1" name="矩形 10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4" name="组合 41"/>
          <p:cNvGrpSpPr>
            <a:grpSpLocks/>
          </p:cNvGrpSpPr>
          <p:nvPr/>
        </p:nvGrpSpPr>
        <p:grpSpPr bwMode="auto">
          <a:xfrm>
            <a:off x="4813699" y="3489163"/>
            <a:ext cx="613818" cy="555771"/>
            <a:chOff x="2727102" y="1805798"/>
            <a:chExt cx="789301" cy="714855"/>
          </a:xfrm>
        </p:grpSpPr>
        <p:grpSp>
          <p:nvGrpSpPr>
            <p:cNvPr id="10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9" name="组合 42"/>
          <p:cNvGrpSpPr>
            <a:grpSpLocks/>
          </p:cNvGrpSpPr>
          <p:nvPr/>
        </p:nvGrpSpPr>
        <p:grpSpPr bwMode="auto">
          <a:xfrm>
            <a:off x="5702434" y="3491361"/>
            <a:ext cx="3980560" cy="553573"/>
            <a:chOff x="3859762" y="1809521"/>
            <a:chExt cx="5116559" cy="711133"/>
          </a:xfrm>
        </p:grpSpPr>
        <p:grpSp>
          <p:nvGrpSpPr>
            <p:cNvPr id="11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12" name="矩形 11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1" name="矩形 11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14" name="组合 113"/>
          <p:cNvGrpSpPr>
            <a:grpSpLocks/>
          </p:cNvGrpSpPr>
          <p:nvPr/>
        </p:nvGrpSpPr>
        <p:grpSpPr bwMode="auto">
          <a:xfrm>
            <a:off x="4813699" y="4231929"/>
            <a:ext cx="613818" cy="555771"/>
            <a:chOff x="2727102" y="1805798"/>
            <a:chExt cx="789301" cy="714855"/>
          </a:xfrm>
        </p:grpSpPr>
        <p:grpSp>
          <p:nvGrpSpPr>
            <p:cNvPr id="11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6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9" name="组合 42"/>
          <p:cNvGrpSpPr>
            <a:grpSpLocks/>
          </p:cNvGrpSpPr>
          <p:nvPr/>
        </p:nvGrpSpPr>
        <p:grpSpPr bwMode="auto">
          <a:xfrm>
            <a:off x="5702434" y="4234128"/>
            <a:ext cx="3980560" cy="553573"/>
            <a:chOff x="3859762" y="1809521"/>
            <a:chExt cx="5116559" cy="711133"/>
          </a:xfrm>
        </p:grpSpPr>
        <p:grpSp>
          <p:nvGrpSpPr>
            <p:cNvPr id="12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1" name="矩形 12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24" name="组合 41"/>
          <p:cNvGrpSpPr>
            <a:grpSpLocks/>
          </p:cNvGrpSpPr>
          <p:nvPr/>
        </p:nvGrpSpPr>
        <p:grpSpPr bwMode="auto">
          <a:xfrm>
            <a:off x="4813699" y="5012787"/>
            <a:ext cx="613818" cy="555771"/>
            <a:chOff x="2727102" y="1805798"/>
            <a:chExt cx="789301" cy="714855"/>
          </a:xfrm>
        </p:grpSpPr>
        <p:grpSp>
          <p:nvGrpSpPr>
            <p:cNvPr id="12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27" name="矩形 12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9" name="组合 42"/>
          <p:cNvGrpSpPr>
            <a:grpSpLocks/>
          </p:cNvGrpSpPr>
          <p:nvPr/>
        </p:nvGrpSpPr>
        <p:grpSpPr bwMode="auto">
          <a:xfrm>
            <a:off x="5702434" y="5014985"/>
            <a:ext cx="3980560" cy="553573"/>
            <a:chOff x="3859762" y="1809521"/>
            <a:chExt cx="5116559" cy="711133"/>
          </a:xfrm>
        </p:grpSpPr>
        <p:grpSp>
          <p:nvGrpSpPr>
            <p:cNvPr id="13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32" name="矩形 13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31" name="矩形 13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843757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slow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138152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699871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9936537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5974000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515336" y="2536205"/>
            <a:ext cx="7828089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</p:spTree>
    <p:extLst>
      <p:ext uri="{BB962C8B-B14F-4D97-AF65-F5344CB8AC3E}">
        <p14:creationId xmlns:p14="http://schemas.microsoft.com/office/powerpoint/2010/main" val="1573859076"/>
      </p:ext>
    </p:extLst>
  </p:cSld>
  <p:clrMapOvr>
    <a:masterClrMapping/>
  </p:clrMapOvr>
  <p:transition spd="slow" advTm="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3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D93E8CE-2572-4B4B-8209-E50A9BC020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叶子"/>
</p:tagLst>
</file>

<file path=ppt/theme/theme1.xml><?xml version="1.0" encoding="utf-8"?>
<a:theme xmlns:a="http://schemas.openxmlformats.org/drawingml/2006/main" name="第一PPT，www.1ppt.com">
  <a:themeElements>
    <a:clrScheme name="自定义 4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77570"/>
      </a:accent1>
      <a:accent2>
        <a:srgbClr val="5FC7A4"/>
      </a:accent2>
      <a:accent3>
        <a:srgbClr val="277570"/>
      </a:accent3>
      <a:accent4>
        <a:srgbClr val="5FC7A4"/>
      </a:accent4>
      <a:accent5>
        <a:srgbClr val="277570"/>
      </a:accent5>
      <a:accent6>
        <a:srgbClr val="5FC7A4"/>
      </a:accent6>
      <a:hlink>
        <a:srgbClr val="277570"/>
      </a:hlink>
      <a:folHlink>
        <a:srgbClr val="5FC7A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2579</Words>
  <Application>Microsoft Office PowerPoint</Application>
  <PresentationFormat>自定义</PresentationFormat>
  <Paragraphs>236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Gill Sans</vt:lpstr>
      <vt:lpstr>Lato</vt:lpstr>
      <vt:lpstr>SimSun-ExtB</vt:lpstr>
      <vt:lpstr>Source Han Sans ExtraLight</vt:lpstr>
      <vt:lpstr>冬青黑体简体中文 W3</vt:lpstr>
      <vt:lpstr>方正正中黑简体</vt:lpstr>
      <vt:lpstr>方正正准黑简体</vt:lpstr>
      <vt:lpstr>华文隶书</vt:lpstr>
      <vt:lpstr>时尚中黑简体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/>
  <cp:keywords>www.1ppt.com</cp:keywords>
  <cp:lastModifiedBy/>
  <cp:revision>1</cp:revision>
  <dcterms:created xsi:type="dcterms:W3CDTF">2016-10-17T14:00:15Z</dcterms:created>
  <dcterms:modified xsi:type="dcterms:W3CDTF">2020-04-30T05:35:18Z</dcterms:modified>
</cp:coreProperties>
</file>