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118" d="100"/>
          <a:sy n="118" d="100"/>
        </p:scale>
        <p:origin x="84" y="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2020/4/30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2020/4/30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7308304" y="458797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2020/4/30</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2051721" y="1995686"/>
            <a:ext cx="5184576" cy="523220"/>
          </a:xfrm>
          <a:prstGeom prst="rect">
            <a:avLst/>
          </a:prstGeom>
        </p:spPr>
        <p:txBody>
          <a:bodyPr wrap="square">
            <a:spAutoFit/>
          </a:bodyPr>
          <a:lstStyle/>
          <a:p>
            <a:pPr fontAlgn="auto">
              <a:spcBef>
                <a:spcPts val="0"/>
              </a:spcBef>
              <a:spcAft>
                <a:spcPts val="0"/>
              </a:spcAft>
              <a:defRPr/>
            </a:pP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班级建设发展规划</a:t>
            </a:r>
            <a:r>
              <a:rPr lang="en-US" altLang="zh-CN" sz="28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endPar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紫极简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1938</TotalTime>
  <Words>2847</Words>
  <Application>Microsoft Office PowerPoint</Application>
  <PresentationFormat>全屏显示(16:9)</PresentationFormat>
  <Paragraphs>288</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ＭＳ Ｐゴシック</vt:lpstr>
      <vt:lpstr>ＭＳ Ｐゴシック</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淡雅蓝紫极简通用PPT模板2</dc:title>
  <dc:creator>第一PPT</dc:creator>
  <cp:keywords>www.1ppt.com</cp:keywords>
  <dc:description>http://www.ypppt.com/</dc:description>
  <cp:lastModifiedBy>faith123</cp:lastModifiedBy>
  <cp:revision>120</cp:revision>
  <dcterms:created xsi:type="dcterms:W3CDTF">2015-12-11T17:46:17Z</dcterms:created>
  <dcterms:modified xsi:type="dcterms:W3CDTF">2020-04-30T05:30:46Z</dcterms:modified>
</cp:coreProperties>
</file>