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89880144"/>
        <c:axId val="889888848"/>
      </c:barChart>
      <c:catAx>
        <c:axId val="889880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89888848"/>
        <c:crosses val="autoZero"/>
        <c:auto val="1"/>
        <c:lblAlgn val="ctr"/>
        <c:lblOffset val="100"/>
        <c:noMultiLvlLbl val="0"/>
      </c:catAx>
      <c:valAx>
        <c:axId val="889888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889880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064567792"/>
        <c:axId val="1064571600"/>
      </c:barChart>
      <c:catAx>
        <c:axId val="1064567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64571600"/>
        <c:crosses val="autoZero"/>
        <c:auto val="1"/>
        <c:lblAlgn val="ctr"/>
        <c:lblOffset val="100"/>
        <c:noMultiLvlLbl val="0"/>
      </c:catAx>
      <c:valAx>
        <c:axId val="1064571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645677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89901904"/>
        <c:axId val="889904080"/>
      </c:barChart>
      <c:catAx>
        <c:axId val="88990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89904080"/>
        <c:crosses val="autoZero"/>
        <c:auto val="1"/>
        <c:lblAlgn val="ctr"/>
        <c:lblOffset val="100"/>
        <c:noMultiLvlLbl val="0"/>
      </c:catAx>
      <c:valAx>
        <c:axId val="889904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89901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889882320"/>
        <c:axId val="889876336"/>
      </c:barChart>
      <c:catAx>
        <c:axId val="889882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89876336"/>
        <c:crosses val="autoZero"/>
        <c:auto val="1"/>
        <c:lblAlgn val="ctr"/>
        <c:lblOffset val="100"/>
        <c:noMultiLvlLbl val="0"/>
      </c:catAx>
      <c:valAx>
        <c:axId val="889876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898823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040851536"/>
        <c:axId val="1040848816"/>
      </c:lineChart>
      <c:catAx>
        <c:axId val="1040851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40848816"/>
        <c:crosses val="autoZero"/>
        <c:auto val="1"/>
        <c:lblAlgn val="ctr"/>
        <c:lblOffset val="100"/>
        <c:noMultiLvlLbl val="0"/>
      </c:catAx>
      <c:valAx>
        <c:axId val="1040848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40851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2020/4/30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pPr/>
              <a:t>2020/4/30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7163178" y="45642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40951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2020/4/30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2020/4/30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73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72" r:id="rId1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124702" y="2171600"/>
            <a:ext cx="8169224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小学建设发展规划</a:t>
            </a:r>
            <a:r>
              <a:rPr lang="en-US" altLang="zh-CN" sz="5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="" xmlns:a16="http://schemas.microsoft.com/office/drawing/2014/main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="" xmlns:a16="http://schemas.microsoft.com/office/drawing/2014/main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="" xmlns:a16="http://schemas.microsoft.com/office/drawing/2014/main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="" xmlns:a16="http://schemas.microsoft.com/office/drawing/2014/main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="" xmlns:a16="http://schemas.microsoft.com/office/drawing/2014/main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="" xmlns:a16="http://schemas.microsoft.com/office/drawing/2014/main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="" xmlns:a16="http://schemas.microsoft.com/office/drawing/2014/main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="" xmlns:a16="http://schemas.microsoft.com/office/drawing/2014/main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="" xmlns:a16="http://schemas.microsoft.com/office/drawing/2014/main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="" xmlns:a16="http://schemas.microsoft.com/office/drawing/2014/main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="" xmlns:a16="http://schemas.microsoft.com/office/drawing/2014/main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="" xmlns:a16="http://schemas.microsoft.com/office/drawing/2014/main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="" xmlns:a16="http://schemas.microsoft.com/office/drawing/2014/main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="" xmlns:a16="http://schemas.microsoft.com/office/drawing/2014/main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="" xmlns:a16="http://schemas.microsoft.com/office/drawing/2014/main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="" xmlns:a16="http://schemas.microsoft.com/office/drawing/2014/main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="" xmlns:a16="http://schemas.microsoft.com/office/drawing/2014/main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="" xmlns:a16="http://schemas.microsoft.com/office/drawing/2014/main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="" xmlns:a16="http://schemas.microsoft.com/office/drawing/2014/main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="" xmlns:a16="http://schemas.microsoft.com/office/drawing/2014/main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="" xmlns:a16="http://schemas.microsoft.com/office/drawing/2014/main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="" xmlns:a16="http://schemas.microsoft.com/office/drawing/2014/main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="" xmlns:a16="http://schemas.microsoft.com/office/drawing/2014/main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="" xmlns:a16="http://schemas.microsoft.com/office/drawing/2014/main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="" xmlns:a16="http://schemas.microsoft.com/office/drawing/2014/main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="" xmlns:a16="http://schemas.microsoft.com/office/drawing/2014/main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="" xmlns:a16="http://schemas.microsoft.com/office/drawing/2014/main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="" xmlns:a16="http://schemas.microsoft.com/office/drawing/2014/main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="" xmlns:a16="http://schemas.microsoft.com/office/drawing/2014/main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="" xmlns:a16="http://schemas.microsoft.com/office/drawing/2014/main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="" xmlns:a16="http://schemas.microsoft.com/office/drawing/2014/main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="" xmlns:a16="http://schemas.microsoft.com/office/drawing/2014/main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="" xmlns:a16="http://schemas.microsoft.com/office/drawing/2014/main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="" xmlns:a16="http://schemas.microsoft.com/office/drawing/2014/main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="" xmlns:a16="http://schemas.microsoft.com/office/drawing/2014/main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="" xmlns:a16="http://schemas.microsoft.com/office/drawing/2014/main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="" xmlns:a16="http://schemas.microsoft.com/office/drawing/2014/main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="" xmlns:a16="http://schemas.microsoft.com/office/drawing/2014/main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="" xmlns:a16="http://schemas.microsoft.com/office/drawing/2014/main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="" xmlns:a16="http://schemas.microsoft.com/office/drawing/2014/main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="" xmlns:a16="http://schemas.microsoft.com/office/drawing/2014/main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="" xmlns:a16="http://schemas.microsoft.com/office/drawing/2014/main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="" xmlns:a16="http://schemas.microsoft.com/office/drawing/2014/main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="" xmlns:a16="http://schemas.microsoft.com/office/drawing/2014/main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="" xmlns:a16="http://schemas.microsoft.com/office/drawing/2014/main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="" xmlns:a16="http://schemas.microsoft.com/office/drawing/2014/main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="" xmlns:a16="http://schemas.microsoft.com/office/drawing/2014/main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="" xmlns:a16="http://schemas.microsoft.com/office/drawing/2014/main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="" xmlns:a16="http://schemas.microsoft.com/office/drawing/2014/main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="" xmlns:a16="http://schemas.microsoft.com/office/drawing/2014/main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="" xmlns:a16="http://schemas.microsoft.com/office/drawing/2014/main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="" xmlns:a16="http://schemas.microsoft.com/office/drawing/2014/main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="" xmlns:a16="http://schemas.microsoft.com/office/drawing/2014/main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="" xmlns:a16="http://schemas.microsoft.com/office/drawing/2014/main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="" xmlns:a16="http://schemas.microsoft.com/office/drawing/2014/main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="" xmlns:a16="http://schemas.microsoft.com/office/drawing/2014/main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="" xmlns:a16="http://schemas.microsoft.com/office/drawing/2014/main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="" xmlns:a16="http://schemas.microsoft.com/office/drawing/2014/main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="" xmlns:a16="http://schemas.microsoft.com/office/drawing/2014/main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="" xmlns:a16="http://schemas.microsoft.com/office/drawing/2014/main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="" xmlns:a16="http://schemas.microsoft.com/office/drawing/2014/main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="" xmlns:a16="http://schemas.microsoft.com/office/drawing/2014/main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="" xmlns:a16="http://schemas.microsoft.com/office/drawing/2014/main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="" xmlns:a16="http://schemas.microsoft.com/office/drawing/2014/main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="" xmlns:a16="http://schemas.microsoft.com/office/drawing/2014/main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="" xmlns:a16="http://schemas.microsoft.com/office/drawing/2014/main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="" xmlns:a16="http://schemas.microsoft.com/office/drawing/2014/main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="" xmlns:a16="http://schemas.microsoft.com/office/drawing/2014/main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="" xmlns:a16="http://schemas.microsoft.com/office/drawing/2014/main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="" xmlns:a16="http://schemas.microsoft.com/office/drawing/2014/main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="" xmlns:a16="http://schemas.microsoft.com/office/drawing/2014/main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="" xmlns:a16="http://schemas.microsoft.com/office/drawing/2014/main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="" xmlns:a16="http://schemas.microsoft.com/office/drawing/2014/main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="" xmlns:a16="http://schemas.microsoft.com/office/drawing/2014/main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="" xmlns:a16="http://schemas.microsoft.com/office/drawing/2014/main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="" xmlns:a16="http://schemas.microsoft.com/office/drawing/2014/main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="" xmlns:a16="http://schemas.microsoft.com/office/drawing/2014/main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="" xmlns:a16="http://schemas.microsoft.com/office/drawing/2014/main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="" xmlns:a16="http://schemas.microsoft.com/office/drawing/2014/main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="" xmlns:a16="http://schemas.microsoft.com/office/drawing/2014/main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="" xmlns:a16="http://schemas.microsoft.com/office/drawing/2014/main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="" xmlns:a16="http://schemas.microsoft.com/office/drawing/2014/main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="" xmlns:a16="http://schemas.microsoft.com/office/drawing/2014/main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="" xmlns:a16="http://schemas.microsoft.com/office/drawing/2014/main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="" xmlns:a16="http://schemas.microsoft.com/office/drawing/2014/main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="" xmlns:a16="http://schemas.microsoft.com/office/drawing/2014/main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="" xmlns:a16="http://schemas.microsoft.com/office/drawing/2014/main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="" xmlns:a16="http://schemas.microsoft.com/office/drawing/2014/main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="" xmlns:a16="http://schemas.microsoft.com/office/drawing/2014/main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="" xmlns:a16="http://schemas.microsoft.com/office/drawing/2014/main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="" xmlns:a16="http://schemas.microsoft.com/office/drawing/2014/main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="" xmlns:a16="http://schemas.microsoft.com/office/drawing/2014/main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="" xmlns:a16="http://schemas.microsoft.com/office/drawing/2014/main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="" xmlns:a16="http://schemas.microsoft.com/office/drawing/2014/main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="" xmlns:a16="http://schemas.microsoft.com/office/drawing/2014/main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="" xmlns:a16="http://schemas.microsoft.com/office/drawing/2014/main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="" xmlns:a16="http://schemas.microsoft.com/office/drawing/2014/main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="" xmlns:a16="http://schemas.microsoft.com/office/drawing/2014/main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="" xmlns:a16="http://schemas.microsoft.com/office/drawing/2014/main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="" xmlns:a16="http://schemas.microsoft.com/office/drawing/2014/main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="" xmlns:a16="http://schemas.microsoft.com/office/drawing/2014/main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="" xmlns:a16="http://schemas.microsoft.com/office/drawing/2014/main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="" xmlns:a16="http://schemas.microsoft.com/office/drawing/2014/main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="" xmlns:a16="http://schemas.microsoft.com/office/drawing/2014/main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="" xmlns:a16="http://schemas.microsoft.com/office/drawing/2014/main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="" xmlns:a16="http://schemas.microsoft.com/office/drawing/2014/main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="" xmlns:a16="http://schemas.microsoft.com/office/drawing/2014/main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="" xmlns:a16="http://schemas.microsoft.com/office/drawing/2014/main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="" xmlns:a16="http://schemas.microsoft.com/office/drawing/2014/main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="" xmlns:a16="http://schemas.microsoft.com/office/drawing/2014/main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="" xmlns:a16="http://schemas.microsoft.com/office/drawing/2014/main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="" xmlns:a16="http://schemas.microsoft.com/office/drawing/2014/main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="" xmlns:a16="http://schemas.microsoft.com/office/drawing/2014/main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="" xmlns:a16="http://schemas.microsoft.com/office/drawing/2014/main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="" xmlns:a16="http://schemas.microsoft.com/office/drawing/2014/main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="" xmlns:a16="http://schemas.microsoft.com/office/drawing/2014/main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="" xmlns:a16="http://schemas.microsoft.com/office/drawing/2014/main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="" xmlns:a16="http://schemas.microsoft.com/office/drawing/2014/main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="" xmlns:a16="http://schemas.microsoft.com/office/drawing/2014/main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="" xmlns:a16="http://schemas.microsoft.com/office/drawing/2014/main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="" xmlns:a16="http://schemas.microsoft.com/office/drawing/2014/main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="" xmlns:a16="http://schemas.microsoft.com/office/drawing/2014/main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="" xmlns:a16="http://schemas.microsoft.com/office/drawing/2014/main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="" xmlns:a16="http://schemas.microsoft.com/office/drawing/2014/main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="" xmlns:a16="http://schemas.microsoft.com/office/drawing/2014/main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="" xmlns:a16="http://schemas.microsoft.com/office/drawing/2014/main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="" xmlns:a16="http://schemas.microsoft.com/office/drawing/2014/main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="" xmlns:a16="http://schemas.microsoft.com/office/drawing/2014/main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="" xmlns:a16="http://schemas.microsoft.com/office/drawing/2014/main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="" xmlns:a16="http://schemas.microsoft.com/office/drawing/2014/main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="" xmlns:a16="http://schemas.microsoft.com/office/drawing/2014/main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="" xmlns:a16="http://schemas.microsoft.com/office/drawing/2014/main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="" xmlns:a16="http://schemas.microsoft.com/office/drawing/2014/main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="" xmlns:a16="http://schemas.microsoft.com/office/drawing/2014/main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="" xmlns:a16="http://schemas.microsoft.com/office/drawing/2014/main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="" xmlns:a16="http://schemas.microsoft.com/office/drawing/2014/main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="" xmlns:a16="http://schemas.microsoft.com/office/drawing/2014/main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="" xmlns:a16="http://schemas.microsoft.com/office/drawing/2014/main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="" xmlns:a16="http://schemas.microsoft.com/office/drawing/2014/main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="" xmlns:a16="http://schemas.microsoft.com/office/drawing/2014/main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="" xmlns:a16="http://schemas.microsoft.com/office/drawing/2014/main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="" xmlns:a16="http://schemas.microsoft.com/office/drawing/2014/main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="" xmlns:a16="http://schemas.microsoft.com/office/drawing/2014/main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="" xmlns:a16="http://schemas.microsoft.com/office/drawing/2014/main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="" xmlns:a16="http://schemas.microsoft.com/office/drawing/2014/main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="" xmlns:a16="http://schemas.microsoft.com/office/drawing/2014/main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="" xmlns:a16="http://schemas.microsoft.com/office/drawing/2014/main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="" xmlns:a16="http://schemas.microsoft.com/office/drawing/2014/main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="" xmlns:a16="http://schemas.microsoft.com/office/drawing/2014/main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="" xmlns:a16="http://schemas.microsoft.com/office/drawing/2014/main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="" xmlns:a16="http://schemas.microsoft.com/office/drawing/2014/main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="" xmlns:a16="http://schemas.microsoft.com/office/drawing/2014/main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="" xmlns:a16="http://schemas.microsoft.com/office/drawing/2014/main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="" xmlns:a16="http://schemas.microsoft.com/office/drawing/2014/main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="" xmlns:a16="http://schemas.microsoft.com/office/drawing/2014/main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="" xmlns:a16="http://schemas.microsoft.com/office/drawing/2014/main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="" xmlns:a16="http://schemas.microsoft.com/office/drawing/2014/main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="" xmlns:a16="http://schemas.microsoft.com/office/drawing/2014/main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="" xmlns:a16="http://schemas.microsoft.com/office/drawing/2014/main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="" xmlns:a16="http://schemas.microsoft.com/office/drawing/2014/main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="" xmlns:a16="http://schemas.microsoft.com/office/drawing/2014/main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="" xmlns:a16="http://schemas.microsoft.com/office/drawing/2014/main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="" xmlns:a16="http://schemas.microsoft.com/office/drawing/2014/main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="" xmlns:a16="http://schemas.microsoft.com/office/drawing/2014/main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="" xmlns:a16="http://schemas.microsoft.com/office/drawing/2014/main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="" xmlns:a16="http://schemas.microsoft.com/office/drawing/2014/main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="" xmlns:a16="http://schemas.microsoft.com/office/drawing/2014/main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="" xmlns:a16="http://schemas.microsoft.com/office/drawing/2014/main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="" xmlns:a16="http://schemas.microsoft.com/office/drawing/2014/main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="" xmlns:a16="http://schemas.microsoft.com/office/drawing/2014/main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="" xmlns:a16="http://schemas.microsoft.com/office/drawing/2014/main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="" xmlns:a16="http://schemas.microsoft.com/office/drawing/2014/main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="" xmlns:a16="http://schemas.microsoft.com/office/drawing/2014/main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="" xmlns:a16="http://schemas.microsoft.com/office/drawing/2014/main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="" xmlns:a16="http://schemas.microsoft.com/office/drawing/2014/main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="" xmlns:a16="http://schemas.microsoft.com/office/drawing/2014/main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="" xmlns:a16="http://schemas.microsoft.com/office/drawing/2014/main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="" xmlns:a16="http://schemas.microsoft.com/office/drawing/2014/main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="" xmlns:a16="http://schemas.microsoft.com/office/drawing/2014/main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="" xmlns:a16="http://schemas.microsoft.com/office/drawing/2014/main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="" xmlns:a16="http://schemas.microsoft.com/office/drawing/2014/main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="" xmlns:a16="http://schemas.microsoft.com/office/drawing/2014/main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="" xmlns:a16="http://schemas.microsoft.com/office/drawing/2014/main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="" xmlns:a16="http://schemas.microsoft.com/office/drawing/2014/main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="" xmlns:a16="http://schemas.microsoft.com/office/drawing/2014/main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="" xmlns:a16="http://schemas.microsoft.com/office/drawing/2014/main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="" xmlns:a16="http://schemas.microsoft.com/office/drawing/2014/main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="" xmlns:a16="http://schemas.microsoft.com/office/drawing/2014/main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="" xmlns:a16="http://schemas.microsoft.com/office/drawing/2014/main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="" xmlns:a16="http://schemas.microsoft.com/office/drawing/2014/main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="" xmlns:a16="http://schemas.microsoft.com/office/drawing/2014/main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="" xmlns:a16="http://schemas.microsoft.com/office/drawing/2014/main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="" xmlns:a16="http://schemas.microsoft.com/office/drawing/2014/main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="" xmlns:a16="http://schemas.microsoft.com/office/drawing/2014/main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素雅黑灰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863</TotalTime>
  <Words>1963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Microsoft YaHei</vt:lpstr>
      <vt:lpstr>Microsoft YaHei</vt:lpstr>
      <vt:lpstr>微软雅黑 Light</vt:lpstr>
      <vt:lpstr>Arial</vt:lpstr>
      <vt:lpstr>Calibri</vt:lpstr>
      <vt:lpstr>Calibri Light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简洁素雅黑灰通用PPT模板2</dc:title>
  <dc:creator>第一PPT</dc:creator>
  <cp:keywords>www.1ppt.com</cp:keywords>
  <dc:description>www.1ppt.com</dc:description>
  <cp:lastModifiedBy>faith123</cp:lastModifiedBy>
  <cp:revision>106</cp:revision>
  <dcterms:created xsi:type="dcterms:W3CDTF">2017-03-02T11:20:43Z</dcterms:created>
  <dcterms:modified xsi:type="dcterms:W3CDTF">2020-04-30T05:26:21Z</dcterms:modified>
</cp:coreProperties>
</file>