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2020/4/29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84775"/>
          </a:xfrm>
          <a:prstGeom prst="rect">
            <a:avLst/>
          </a:prstGeom>
          <a:noFill/>
        </p:spPr>
        <p:txBody>
          <a:bodyPr wrap="square" rtlCol="0">
            <a:spAutoFit/>
            <a:scene3d>
              <a:camera prst="orthographicFront"/>
              <a:lightRig rig="threePt" dir="t"/>
            </a:scene3d>
            <a:sp3d contourW="12700"/>
          </a:bodyPr>
          <a:lstStyle/>
          <a:p>
            <a:pPr lvl="0">
              <a:defRPr/>
            </a:pPr>
            <a:r>
              <a:rPr lang="zh-CN" altLang="en-US" sz="3200" b="1" dirty="0">
                <a:solidFill>
                  <a:schemeClr val="tx1">
                    <a:lumMod val="75000"/>
                    <a:lumOff val="25000"/>
                  </a:schemeClr>
                </a:solidFill>
                <a:latin typeface="+mn-ea"/>
              </a:rPr>
              <a:t>商业前期复盘报告</a:t>
            </a:r>
            <a:r>
              <a:rPr lang="en-US" altLang="zh-CN" sz="3200" b="1" dirty="0" err="1">
                <a:solidFill>
                  <a:schemeClr val="tx1">
                    <a:lumMod val="75000"/>
                    <a:lumOff val="25000"/>
                  </a:schemeClr>
                </a:solidFill>
                <a:latin typeface="+mn-ea"/>
              </a:rPr>
              <a:t>ppt</a:t>
            </a:r>
            <a:r>
              <a:rPr lang="zh-CN" altLang="en-US" sz="3200" b="1" dirty="0">
                <a:solidFill>
                  <a:schemeClr val="tx1">
                    <a:lumMod val="75000"/>
                    <a:lumOff val="25000"/>
                  </a:schemeClr>
                </a:solidFill>
                <a:latin typeface="+mn-ea"/>
              </a:rPr>
              <a:t>模板</a:t>
            </a:r>
            <a:endParaRPr kumimoji="0" lang="zh-CN" altLang="en-US" sz="32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print">
            <a:grayscl/>
            <a:extLst>
              <a:ext uri="{BEBA8EAE-BF5A-486C-A8C5-ECC9F3942E4B}">
                <a14:imgProps xmlns:a14="http://schemas.microsoft.com/office/drawing/2010/main">
                  <a14:imgLayer>
                    <a14:imgEffect>
                      <a14:colorTemperature colorTemp="5300"/>
                    </a14:imgEffect>
                    <a14:imgEffect>
                      <a14:brightnessContrast contrast="40000"/>
                    </a14:imgEffect>
                  </a14:imgLayer>
                </a14:imgProps>
              </a:ext>
              <a:ext uri="{28A0092B-C50C-407E-A947-70E740481C1C}">
                <a14:useLocalDpi xmlns:a14="http://schemas.microsoft.com/office/drawing/2010/main" val="0"/>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t="15962" b="15962"/>
          <a:stretch>
            <a:fillRect/>
          </a:stretch>
        </p:blipFill>
        <p:spPr/>
      </p:pic>
      <p:pic>
        <p:nvPicPr>
          <p:cNvPr id="98" name="图片占位符 97"/>
          <p:cNvPicPr>
            <a:picLocks noGrp="1" noChangeAspect="1"/>
          </p:cNvPicPr>
          <p:nvPr>
            <p:ph type="pic" sz="quarter" idx="11"/>
          </p:nvPr>
        </p:nvPicPr>
        <p:blipFill>
          <a:blip r:embed="rId5" cstate="print">
            <a:grayscl/>
            <a:extLst>
              <a:ext uri="{28A0092B-C50C-407E-A947-70E740481C1C}">
                <a14:useLocalDpi xmlns:a14="http://schemas.microsoft.com/office/drawing/2010/main" val="0"/>
              </a:ext>
            </a:extLst>
          </a:blip>
          <a:srcRect t="15962" b="15962"/>
          <a:stretch>
            <a:fillRect/>
          </a:stretch>
        </p:blipFill>
        <p:spPr/>
      </p:pic>
      <p:pic>
        <p:nvPicPr>
          <p:cNvPr id="99" name="图片占位符 98"/>
          <p:cNvPicPr>
            <a:picLocks noGrp="1" noChangeAspect="1"/>
          </p:cNvPicPr>
          <p:nvPr>
            <p:ph type="pic" sz="quarter" idx="12"/>
          </p:nvPr>
        </p:nvPicPr>
        <p:blipFill>
          <a:blip r:embed="rId6" cstate="print">
            <a:grayscl/>
            <a:extLst>
              <a:ext uri="{28A0092B-C50C-407E-A947-70E740481C1C}">
                <a14:useLocalDpi xmlns:a14="http://schemas.microsoft.com/office/drawing/2010/main" val="0"/>
              </a:ext>
            </a:extLst>
          </a:blip>
          <a:srcRect t="15841" b="15841"/>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print">
            <a:grayscl/>
            <a:extLst>
              <a:ext uri="{BEBA8EAE-BF5A-486C-A8C5-ECC9F3942E4B}">
                <a14:imgProps xmlns:a14="http://schemas.microsoft.com/office/drawing/2010/main">
                  <a14:imgLayer>
                    <a14:imgEffect>
                      <a14:brightnessContrast contrast="40000"/>
                    </a14:imgEffect>
                  </a14:imgLayer>
                </a14:imgProps>
              </a:ext>
              <a:ext uri="{28A0092B-C50C-407E-A947-70E740481C1C}">
                <a14:useLocalDpi xmlns:a14="http://schemas.microsoft.com/office/drawing/2010/main" val="0"/>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l="2212" r="2212"/>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506" r="9506"/>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9846" r="9846"/>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95" r="9695"/>
          <a:stretch>
            <a:fillRect/>
          </a:stretch>
        </p:blipFill>
        <p:spPr/>
      </p:pic>
      <p:pic>
        <p:nvPicPr>
          <p:cNvPr id="33" name="图片占位符 32"/>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9695" r="9695"/>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 xmlns:a16="http://schemas.microsoft.com/office/drawing/2014/main" val="20000"/>
                    </a:ext>
                  </a:extLst>
                </a:gridCol>
                <a:gridCol w="2041212">
                  <a:extLst>
                    <a:ext uri="{9D8B030D-6E8A-4147-A177-3AD203B41FA5}">
                      <a16:colId xmlns="" xmlns:a16="http://schemas.microsoft.com/office/drawing/2014/main" val="20001"/>
                    </a:ext>
                  </a:extLst>
                </a:gridCol>
                <a:gridCol w="2041212">
                  <a:extLst>
                    <a:ext uri="{9D8B030D-6E8A-4147-A177-3AD203B41FA5}">
                      <a16:colId xmlns="" xmlns:a16="http://schemas.microsoft.com/office/drawing/2014/main" val="20002"/>
                    </a:ext>
                  </a:extLst>
                </a:gridCol>
                <a:gridCol w="2065103">
                  <a:extLst>
                    <a:ext uri="{9D8B030D-6E8A-4147-A177-3AD203B41FA5}">
                      <a16:colId xmlns="" xmlns:a16="http://schemas.microsoft.com/office/drawing/2014/main" val="20003"/>
                    </a:ext>
                  </a:extLst>
                </a:gridCol>
                <a:gridCol w="2017321">
                  <a:extLst>
                    <a:ext uri="{9D8B030D-6E8A-4147-A177-3AD203B41FA5}">
                      <a16:colId xmlns="" xmlns:a16="http://schemas.microsoft.com/office/drawing/2014/main"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 xmlns:a16="http://schemas.microsoft.com/office/drawing/2014/main"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 xmlns:a16="http://schemas.microsoft.com/office/drawing/2014/main"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 xmlns:a16="http://schemas.microsoft.com/office/drawing/2014/main"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 xmlns:a16="http://schemas.microsoft.com/office/drawing/2014/main"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 xmlns:a16="http://schemas.microsoft.com/office/drawing/2014/main"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 xmlns:a16="http://schemas.microsoft.com/office/drawing/2014/main"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 xmlns:a16="http://schemas.microsoft.com/office/drawing/2014/main"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 xmlns:a16="http://schemas.microsoft.com/office/drawing/2014/main"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 xmlns:a16="http://schemas.microsoft.com/office/drawing/2014/main"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 xmlns:a16="http://schemas.microsoft.com/office/drawing/2014/main"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 xmlns:a16="http://schemas.microsoft.com/office/drawing/2014/main"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 xmlns:a16="http://schemas.microsoft.com/office/drawing/2014/main"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 xmlns:a16="http://schemas.microsoft.com/office/drawing/2014/main"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 xmlns:a16="http://schemas.microsoft.com/office/drawing/2014/main"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 xmlns:a16="http://schemas.microsoft.com/office/drawing/2014/main"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 xmlns:a16="http://schemas.microsoft.com/office/drawing/2014/main"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 xmlns:a16="http://schemas.microsoft.com/office/drawing/2014/main"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 xmlns:a16="http://schemas.microsoft.com/office/drawing/2014/main"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 xmlns:a16="http://schemas.microsoft.com/office/drawing/2014/main"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 xmlns:a16="http://schemas.microsoft.com/office/drawing/2014/main"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 xmlns:a16="http://schemas.microsoft.com/office/drawing/2014/main"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 xmlns:a16="http://schemas.microsoft.com/office/drawing/2014/main"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 xmlns:a16="http://schemas.microsoft.com/office/drawing/2014/main"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 xmlns:a16="http://schemas.microsoft.com/office/drawing/2014/main"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 xmlns:a16="http://schemas.microsoft.com/office/drawing/2014/main"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val="0"/>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通用工作总结报告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包图主题2">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110</TotalTime>
  <Words>2315</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BebasNeueBold</vt:lpstr>
      <vt:lpstr>Lato</vt:lpstr>
      <vt:lpstr>等线</vt:lpstr>
      <vt:lpstr>方正兰亭中黑_GBK</vt:lpstr>
      <vt:lpstr>微软雅黑</vt:lpstr>
      <vt:lpstr>Arial</vt:lpstr>
      <vt:lpstr>Century Gothic</vt:lpstr>
      <vt:lpstr>Impact</vt:lpstr>
      <vt:lpstr>Roboto Bold</vt:lpstr>
      <vt:lpstr>Roboto Light</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简约通用工作总结报告PPT模板</dc:title>
  <dc:creator>优品PPT</dc:creator>
  <dc:description>http://www.ypppt.com/</dc:description>
  <cp:lastModifiedBy>faith123</cp:lastModifiedBy>
  <cp:revision>36</cp:revision>
  <dcterms:created xsi:type="dcterms:W3CDTF">2017-11-02T08:38:29Z</dcterms:created>
  <dcterms:modified xsi:type="dcterms:W3CDTF">2020-04-29T05:43:09Z</dcterms:modified>
</cp:coreProperties>
</file>