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3" r:id="rId2"/>
  </p:sldMasterIdLst>
  <p:notesMasterIdLst>
    <p:notesMasterId r:id="rId23"/>
  </p:notesMasterIdLst>
  <p:sldIdLst>
    <p:sldId id="438" r:id="rId3"/>
    <p:sldId id="382" r:id="rId4"/>
    <p:sldId id="381" r:id="rId5"/>
    <p:sldId id="404" r:id="rId6"/>
    <p:sldId id="393" r:id="rId7"/>
    <p:sldId id="405" r:id="rId8"/>
    <p:sldId id="462" r:id="rId9"/>
    <p:sldId id="400" r:id="rId10"/>
    <p:sldId id="399" r:id="rId11"/>
    <p:sldId id="391" r:id="rId12"/>
    <p:sldId id="463" r:id="rId13"/>
    <p:sldId id="397" r:id="rId14"/>
    <p:sldId id="396" r:id="rId15"/>
    <p:sldId id="406" r:id="rId16"/>
    <p:sldId id="464" r:id="rId17"/>
    <p:sldId id="398" r:id="rId18"/>
    <p:sldId id="395" r:id="rId19"/>
    <p:sldId id="394" r:id="rId20"/>
    <p:sldId id="392" r:id="rId21"/>
    <p:sldId id="465" r:id="rId22"/>
  </p:sldIdLst>
  <p:sldSz cx="12192000" cy="6858000"/>
  <p:notesSz cx="6858000" cy="9144000"/>
  <p:custDataLst>
    <p:tags r:id="rId2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5DCEAF"/>
    <a:srgbClr val="5ECCF3"/>
    <a:srgbClr val="E53238"/>
    <a:srgbClr val="FCFCFC"/>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077" autoAdjust="0"/>
    <p:restoredTop sz="94660"/>
  </p:normalViewPr>
  <p:slideViewPr>
    <p:cSldViewPr snapToGrid="0">
      <p:cViewPr varScale="1">
        <p:scale>
          <a:sx n="83" d="100"/>
          <a:sy n="83" d="100"/>
        </p:scale>
        <p:origin x="110" y="62"/>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3BBE5-0BEA-4494-9BEF-C8C2F48C9E2D}" type="datetimeFigureOut">
              <a:rPr lang="zh-CN" altLang="en-US" smtClean="0"/>
              <a:t>2023/2/7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B8912-F0BA-4AD8-8415-DA1F26BCB09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jpeg"/><Relationship Id="rId5" Type="http://schemas.openxmlformats.org/officeDocument/2006/relationships/theme" Target="../theme/theme2.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图片 5" descr="预览图_千图网_编号34781051"/>
          <p:cNvPicPr>
            <a:picLocks noChangeAspect="1"/>
          </p:cNvPicPr>
          <p:nvPr userDrawn="1"/>
        </p:nvPicPr>
        <p:blipFill>
          <a:blip r:embed="rId6"/>
          <a:srcRect t="50093"/>
          <a:stretch>
            <a:fillRect/>
          </a:stretch>
        </p:blipFill>
        <p:spPr>
          <a:xfrm>
            <a:off x="0" y="3435350"/>
            <a:ext cx="12197715" cy="3422650"/>
          </a:xfrm>
          <a:prstGeom prst="rect">
            <a:avLst/>
          </a:prstGeom>
        </p:spPr>
      </p:pic>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pic>
        <p:nvPicPr>
          <p:cNvPr id="7" name="图片 6"/>
          <p:cNvPicPr>
            <a:picLocks noChangeAspect="1"/>
          </p:cNvPicPr>
          <p:nvPr userDrawn="1"/>
        </p:nvPicPr>
        <p:blipFill rotWithShape="1">
          <a:blip r:embed="rId7"/>
          <a:srcRect l="928" t="-271" r="1233" b="2775"/>
          <a:stretch>
            <a:fillRect/>
          </a:stretch>
        </p:blipFill>
        <p:spPr>
          <a:xfrm rot="10800000">
            <a:off x="5715" y="-19050"/>
            <a:ext cx="12192000" cy="687705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图片 5" descr="预览图_千图网_编号34781051"/>
          <p:cNvPicPr>
            <a:picLocks noChangeAspect="1"/>
          </p:cNvPicPr>
          <p:nvPr userDrawn="1"/>
        </p:nvPicPr>
        <p:blipFill>
          <a:blip r:embed="rId6"/>
          <a:srcRect t="50093"/>
          <a:stretch>
            <a:fillRect/>
          </a:stretch>
        </p:blipFill>
        <p:spPr>
          <a:xfrm>
            <a:off x="0" y="3435350"/>
            <a:ext cx="12197715" cy="3422650"/>
          </a:xfrm>
          <a:prstGeom prst="rect">
            <a:avLst/>
          </a:prstGeom>
        </p:spPr>
      </p:pic>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pic>
        <p:nvPicPr>
          <p:cNvPr id="7" name="图片 6"/>
          <p:cNvPicPr>
            <a:picLocks noChangeAspect="1"/>
          </p:cNvPicPr>
          <p:nvPr userDrawn="1"/>
        </p:nvPicPr>
        <p:blipFill rotWithShape="1">
          <a:blip r:embed="rId7"/>
          <a:srcRect l="928" t="-271" r="1233" b="2775"/>
          <a:stretch>
            <a:fillRect/>
          </a:stretch>
        </p:blipFill>
        <p:spPr>
          <a:xfrm rot="10800000">
            <a:off x="5715" y="-19050"/>
            <a:ext cx="12192000" cy="6877051"/>
          </a:xfrm>
          <a:prstGeom prst="rect">
            <a:avLst/>
          </a:prstGeom>
        </p:spPr>
      </p:pic>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781051"/>
          <p:cNvPicPr>
            <a:picLocks noChangeAspect="1"/>
          </p:cNvPicPr>
          <p:nvPr/>
        </p:nvPicPr>
        <p:blipFill>
          <a:blip r:embed="rId3"/>
          <a:stretch>
            <a:fillRect/>
          </a:stretch>
        </p:blipFill>
        <p:spPr>
          <a:xfrm>
            <a:off x="0" y="0"/>
            <a:ext cx="12197715" cy="6858000"/>
          </a:xfrm>
          <a:prstGeom prst="rect">
            <a:avLst/>
          </a:prstGeom>
        </p:spPr>
      </p:pic>
      <p:sp>
        <p:nvSpPr>
          <p:cNvPr id="3" name="文本框 2"/>
          <p:cNvSpPr txBox="1"/>
          <p:nvPr userDrawn="1"/>
        </p:nvSpPr>
        <p:spPr>
          <a:xfrm>
            <a:off x="4327525" y="2981325"/>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pic>
        <p:nvPicPr>
          <p:cNvPr id="9" name="图片 8"/>
          <p:cNvPicPr>
            <a:picLocks noChangeAspect="1"/>
          </p:cNvPicPr>
          <p:nvPr userDrawn="1"/>
        </p:nvPicPr>
        <p:blipFill rotWithShape="1">
          <a:blip r:embed="rId4"/>
          <a:srcRect l="928" t="-271" r="1233" b="2775"/>
          <a:stretch>
            <a:fillRect/>
          </a:stretch>
        </p:blipFill>
        <p:spPr>
          <a:xfrm>
            <a:off x="13970" y="16510"/>
            <a:ext cx="12183110" cy="6877050"/>
          </a:xfrm>
          <a:prstGeom prst="rect">
            <a:avLst/>
          </a:prstGeom>
        </p:spPr>
      </p:pic>
      <p:sp>
        <p:nvSpPr>
          <p:cNvPr id="4" name="文本框 3"/>
          <p:cNvSpPr txBox="1"/>
          <p:nvPr/>
        </p:nvSpPr>
        <p:spPr>
          <a:xfrm>
            <a:off x="5212373" y="3310498"/>
            <a:ext cx="5778518" cy="922020"/>
          </a:xfrm>
          <a:prstGeom prst="rect">
            <a:avLst/>
          </a:prstGeom>
          <a:noFill/>
        </p:spPr>
        <p:txBody>
          <a:bodyPr wrap="square" rtlCol="0">
            <a:spAutoFit/>
            <a:scene3d>
              <a:camera prst="orthographicFront"/>
              <a:lightRig rig="threePt" dir="t"/>
            </a:scene3d>
            <a:sp3d contourW="12700"/>
          </a:bodyPr>
          <a:lstStyle/>
          <a:p>
            <a:pPr algn="r"/>
            <a:r>
              <a:rPr lang="zh-CN" altLang="en-US" sz="5400" b="1" dirty="0">
                <a:solidFill>
                  <a:schemeClr val="tx1">
                    <a:lumMod val="85000"/>
                    <a:lumOff val="15000"/>
                  </a:schemeClr>
                </a:solidFill>
                <a:latin typeface="+mn-ea"/>
                <a:cs typeface="经典综艺体简" panose="02010609000101010101" pitchFamily="49" charset="-122"/>
              </a:rPr>
              <a:t>简约工作汇报模板</a:t>
            </a:r>
          </a:p>
        </p:txBody>
      </p:sp>
      <p:sp>
        <p:nvSpPr>
          <p:cNvPr id="5" name="文本框 4"/>
          <p:cNvSpPr txBox="1"/>
          <p:nvPr/>
        </p:nvSpPr>
        <p:spPr>
          <a:xfrm>
            <a:off x="6891467" y="4215674"/>
            <a:ext cx="4074024" cy="600164"/>
          </a:xfrm>
          <a:prstGeom prst="rect">
            <a:avLst/>
          </a:prstGeom>
          <a:noFill/>
        </p:spPr>
        <p:txBody>
          <a:bodyPr wrap="square" rtlCol="0">
            <a:spAutoFit/>
            <a:scene3d>
              <a:camera prst="orthographicFront"/>
              <a:lightRig rig="threePt" dir="t"/>
            </a:scene3d>
            <a:sp3d contourW="12700"/>
          </a:bodyPr>
          <a:lstStyle/>
          <a:p>
            <a:pPr algn="r"/>
            <a:r>
              <a:rPr lang="en-US" altLang="zh-CN" sz="1100" dirty="0">
                <a:solidFill>
                  <a:schemeClr val="bg1">
                    <a:lumMod val="50000"/>
                  </a:schemeClr>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20" name="文本框 19"/>
          <p:cNvSpPr txBox="1"/>
          <p:nvPr/>
        </p:nvSpPr>
        <p:spPr>
          <a:xfrm>
            <a:off x="7681876" y="1991225"/>
            <a:ext cx="2507794" cy="1198880"/>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chemeClr val="accent1"/>
                </a:solidFill>
                <a:latin typeface="Century Gothic" panose="020B0502020202020204" pitchFamily="34" charset="0"/>
                <a:cs typeface="经典综艺体简" panose="02010609000101010101" pitchFamily="49" charset="-122"/>
              </a:rPr>
              <a:t>2020</a:t>
            </a:r>
          </a:p>
        </p:txBody>
      </p:sp>
      <p:pic>
        <p:nvPicPr>
          <p:cNvPr id="10" name="图片 9" descr="D:\图图图\e6dd067128b15b1a9abf6ec2161265fd3828d0df2747d-axFQY8_fw658.jpge6dd067128b15b1a9abf6ec2161265fd3828d0df2747d-axFQY8_fw658"/>
          <p:cNvPicPr>
            <a:picLocks noChangeAspect="1"/>
          </p:cNvPicPr>
          <p:nvPr/>
        </p:nvPicPr>
        <p:blipFill>
          <a:blip r:embed="rId5"/>
          <a:srcRect/>
          <a:stretch>
            <a:fillRect/>
          </a:stretch>
        </p:blipFill>
        <p:spPr>
          <a:xfrm>
            <a:off x="705485" y="1011555"/>
            <a:ext cx="4405630" cy="4834255"/>
          </a:xfrm>
          <a:prstGeom prst="rect">
            <a:avLst/>
          </a:prstGeom>
          <a:effectLst>
            <a:outerShdw blurRad="50800" dist="38100" dir="2700000" algn="tl" rotWithShape="0">
              <a:prstClr val="black">
                <a:alpha val="40000"/>
              </a:prstClr>
            </a:outerShdw>
          </a:effectLst>
        </p:spPr>
      </p:pic>
      <p:grpSp>
        <p:nvGrpSpPr>
          <p:cNvPr id="28" name="组合 27"/>
          <p:cNvGrpSpPr/>
          <p:nvPr/>
        </p:nvGrpSpPr>
        <p:grpSpPr>
          <a:xfrm>
            <a:off x="2163778" y="1174718"/>
            <a:ext cx="6826313" cy="4508626"/>
            <a:chOff x="2163778" y="1158843"/>
            <a:chExt cx="6826313" cy="4508626"/>
          </a:xfrm>
        </p:grpSpPr>
        <p:sp>
          <p:nvSpPr>
            <p:cNvPr id="26" name="任意多边形 25"/>
            <p:cNvSpPr/>
            <p:nvPr/>
          </p:nvSpPr>
          <p:spPr>
            <a:xfrm>
              <a:off x="2163778" y="1158843"/>
              <a:ext cx="6826313" cy="4508626"/>
            </a:xfrm>
            <a:custGeom>
              <a:avLst/>
              <a:gdLst>
                <a:gd name="connsiteX0" fmla="*/ 6762786 w 6826313"/>
                <a:gd name="connsiteY0" fmla="*/ 1876457 h 4508626"/>
                <a:gd name="connsiteX1" fmla="*/ 6826313 w 6826313"/>
                <a:gd name="connsiteY1" fmla="*/ 1876457 h 4508626"/>
                <a:gd name="connsiteX2" fmla="*/ 6826313 w 6826313"/>
                <a:gd name="connsiteY2" fmla="*/ 2139756 h 4508626"/>
                <a:gd name="connsiteX3" fmla="*/ 6762786 w 6826313"/>
                <a:gd name="connsiteY3" fmla="*/ 2139756 h 4508626"/>
                <a:gd name="connsiteX4" fmla="*/ 0 w 6826313"/>
                <a:gd name="connsiteY4" fmla="*/ 0 h 4508626"/>
                <a:gd name="connsiteX5" fmla="*/ 6826313 w 6826313"/>
                <a:gd name="connsiteY5" fmla="*/ 0 h 4508626"/>
                <a:gd name="connsiteX6" fmla="*/ 6826313 w 6826313"/>
                <a:gd name="connsiteY6" fmla="*/ 959382 h 4508626"/>
                <a:gd name="connsiteX7" fmla="*/ 6762786 w 6826313"/>
                <a:gd name="connsiteY7" fmla="*/ 959382 h 4508626"/>
                <a:gd name="connsiteX8" fmla="*/ 6762786 w 6826313"/>
                <a:gd name="connsiteY8" fmla="*/ 63527 h 4508626"/>
                <a:gd name="connsiteX9" fmla="*/ 63527 w 6826313"/>
                <a:gd name="connsiteY9" fmla="*/ 63527 h 4508626"/>
                <a:gd name="connsiteX10" fmla="*/ 63527 w 6826313"/>
                <a:gd name="connsiteY10" fmla="*/ 4445099 h 4508626"/>
                <a:gd name="connsiteX11" fmla="*/ 6762786 w 6826313"/>
                <a:gd name="connsiteY11" fmla="*/ 4445099 h 4508626"/>
                <a:gd name="connsiteX12" fmla="*/ 6762786 w 6826313"/>
                <a:gd name="connsiteY12" fmla="*/ 3756057 h 4508626"/>
                <a:gd name="connsiteX13" fmla="*/ 6826313 w 6826313"/>
                <a:gd name="connsiteY13" fmla="*/ 3756057 h 4508626"/>
                <a:gd name="connsiteX14" fmla="*/ 6826313 w 6826313"/>
                <a:gd name="connsiteY14" fmla="*/ 4508626 h 4508626"/>
                <a:gd name="connsiteX15" fmla="*/ 0 w 6826313"/>
                <a:gd name="connsiteY15" fmla="*/ 4508626 h 450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826313" h="4508626">
                  <a:moveTo>
                    <a:pt x="6762786" y="1876457"/>
                  </a:moveTo>
                  <a:lnTo>
                    <a:pt x="6826313" y="1876457"/>
                  </a:lnTo>
                  <a:lnTo>
                    <a:pt x="6826313" y="2139756"/>
                  </a:lnTo>
                  <a:lnTo>
                    <a:pt x="6762786" y="2139756"/>
                  </a:lnTo>
                  <a:close/>
                  <a:moveTo>
                    <a:pt x="0" y="0"/>
                  </a:moveTo>
                  <a:lnTo>
                    <a:pt x="6826313" y="0"/>
                  </a:lnTo>
                  <a:lnTo>
                    <a:pt x="6826313" y="959382"/>
                  </a:lnTo>
                  <a:lnTo>
                    <a:pt x="6762786" y="959382"/>
                  </a:lnTo>
                  <a:lnTo>
                    <a:pt x="6762786" y="63527"/>
                  </a:lnTo>
                  <a:lnTo>
                    <a:pt x="63527" y="63527"/>
                  </a:lnTo>
                  <a:lnTo>
                    <a:pt x="63527" y="4445099"/>
                  </a:lnTo>
                  <a:lnTo>
                    <a:pt x="6762786" y="4445099"/>
                  </a:lnTo>
                  <a:lnTo>
                    <a:pt x="6762786" y="3756057"/>
                  </a:lnTo>
                  <a:lnTo>
                    <a:pt x="6826313" y="3756057"/>
                  </a:lnTo>
                  <a:lnTo>
                    <a:pt x="6826313" y="4508626"/>
                  </a:lnTo>
                  <a:lnTo>
                    <a:pt x="0" y="450862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矩形 20"/>
            <p:cNvSpPr/>
            <p:nvPr/>
          </p:nvSpPr>
          <p:spPr>
            <a:xfrm>
              <a:off x="2163778" y="1161675"/>
              <a:ext cx="2484422" cy="5175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2163778" y="1184243"/>
              <a:ext cx="2484422"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cs typeface="经典综艺体简" panose="02010609000101010101" pitchFamily="49" charset="-122"/>
                </a:rPr>
                <a:t>BUSINESS PLAN</a:t>
              </a:r>
              <a:endParaRPr lang="zh-CN" altLang="en-US" sz="2400" dirty="0">
                <a:solidFill>
                  <a:schemeClr val="bg1"/>
                </a:solidFill>
                <a:latin typeface="Century Gothic" panose="020B0502020202020204" pitchFamily="34" charset="0"/>
                <a:cs typeface="经典综艺体简" panose="02010609000101010101" pitchFamily="49"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ppt_w*1.125000"/>
                                          </p:val>
                                        </p:tav>
                                        <p:tav tm="100000">
                                          <p:val>
                                            <p:strVal val="#ppt_x"/>
                                          </p:val>
                                        </p:tav>
                                      </p:tavLst>
                                    </p:anim>
                                    <p:animEffect transition="in" filter="wipe(right)">
                                      <p:cBhvr>
                                        <p:cTn id="8" dur="500"/>
                                        <p:tgtEl>
                                          <p:spTgt spid="28"/>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right)">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文本框 67"/>
          <p:cNvSpPr txBox="1"/>
          <p:nvPr/>
        </p:nvSpPr>
        <p:spPr>
          <a:xfrm>
            <a:off x="4178707" y="869794"/>
            <a:ext cx="3872865" cy="645160"/>
          </a:xfrm>
          <a:prstGeom prst="rect">
            <a:avLst/>
          </a:prstGeom>
          <a:noFill/>
        </p:spPr>
        <p:txBody>
          <a:bodyPr wrap="none" rtlCol="0">
            <a:spAutoFit/>
          </a:bodyPr>
          <a:lstStyle/>
          <a:p>
            <a:pPr algn="ctr"/>
            <a:r>
              <a:rPr lang="zh-CN" altLang="en-US" sz="3600" b="1" dirty="0">
                <a:solidFill>
                  <a:schemeClr val="tx1">
                    <a:lumMod val="65000"/>
                    <a:lumOff val="35000"/>
                  </a:schemeClr>
                </a:solidFill>
              </a:rPr>
              <a:t>目录</a:t>
            </a:r>
            <a:r>
              <a:rPr lang="en-US" altLang="zh-CN" sz="3600" b="1" dirty="0">
                <a:solidFill>
                  <a:schemeClr val="tx1">
                    <a:lumMod val="65000"/>
                    <a:lumOff val="35000"/>
                  </a:schemeClr>
                </a:solidFill>
              </a:rPr>
              <a:t>/CONTENTS</a:t>
            </a:r>
            <a:endParaRPr lang="zh-CN" altLang="en-US" sz="3600" b="1" dirty="0">
              <a:solidFill>
                <a:schemeClr val="tx1">
                  <a:lumMod val="65000"/>
                  <a:lumOff val="35000"/>
                </a:schemeClr>
              </a:solidFill>
            </a:endParaRPr>
          </a:p>
        </p:txBody>
      </p:sp>
      <p:cxnSp>
        <p:nvCxnSpPr>
          <p:cNvPr id="69" name="直接连接符 68"/>
          <p:cNvCxnSpPr/>
          <p:nvPr/>
        </p:nvCxnSpPr>
        <p:spPr>
          <a:xfrm>
            <a:off x="5718156" y="1672683"/>
            <a:ext cx="702527"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0" name="组合 69"/>
          <p:cNvGrpSpPr/>
          <p:nvPr/>
        </p:nvGrpSpPr>
        <p:grpSpPr>
          <a:xfrm>
            <a:off x="840099" y="2637263"/>
            <a:ext cx="1996068" cy="3088888"/>
            <a:chOff x="802888" y="2653990"/>
            <a:chExt cx="1996068" cy="3088888"/>
          </a:xfrm>
        </p:grpSpPr>
        <p:sp>
          <p:nvSpPr>
            <p:cNvPr id="71" name="矩形 70"/>
            <p:cNvSpPr/>
            <p:nvPr/>
          </p:nvSpPr>
          <p:spPr>
            <a:xfrm>
              <a:off x="802888" y="2653990"/>
              <a:ext cx="1996068" cy="3088888"/>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文本框 71"/>
            <p:cNvSpPr txBox="1"/>
            <p:nvPr/>
          </p:nvSpPr>
          <p:spPr>
            <a:xfrm>
              <a:off x="1441512" y="3053516"/>
              <a:ext cx="718820" cy="645160"/>
            </a:xfrm>
            <a:prstGeom prst="rect">
              <a:avLst/>
            </a:prstGeom>
            <a:noFill/>
          </p:spPr>
          <p:txBody>
            <a:bodyPr wrap="none" rtlCol="0">
              <a:spAutoFit/>
            </a:bodyPr>
            <a:lstStyle/>
            <a:p>
              <a:pPr algn="ctr"/>
              <a:r>
                <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rPr>
                <a:t>01</a:t>
              </a:r>
            </a:p>
          </p:txBody>
        </p:sp>
        <p:sp>
          <p:nvSpPr>
            <p:cNvPr id="73" name="文本框 72"/>
            <p:cNvSpPr txBox="1"/>
            <p:nvPr/>
          </p:nvSpPr>
          <p:spPr>
            <a:xfrm>
              <a:off x="1099883" y="3840034"/>
              <a:ext cx="1402080" cy="460375"/>
            </a:xfrm>
            <a:prstGeom prst="rect">
              <a:avLst/>
            </a:prstGeom>
            <a:noFill/>
          </p:spPr>
          <p:txBody>
            <a:bodyPr wrap="none" rtlCol="0">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74" name="矩形 73"/>
            <p:cNvSpPr/>
            <p:nvPr/>
          </p:nvSpPr>
          <p:spPr>
            <a:xfrm>
              <a:off x="862685" y="4441886"/>
              <a:ext cx="1876474" cy="92202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grpSp>
        <p:nvGrpSpPr>
          <p:cNvPr id="75" name="组合 74"/>
          <p:cNvGrpSpPr/>
          <p:nvPr/>
        </p:nvGrpSpPr>
        <p:grpSpPr>
          <a:xfrm>
            <a:off x="3624187" y="2637263"/>
            <a:ext cx="1996068" cy="3088888"/>
            <a:chOff x="802888" y="2653990"/>
            <a:chExt cx="1996068" cy="3088888"/>
          </a:xfrm>
        </p:grpSpPr>
        <p:sp>
          <p:nvSpPr>
            <p:cNvPr id="76" name="矩形 75"/>
            <p:cNvSpPr/>
            <p:nvPr/>
          </p:nvSpPr>
          <p:spPr>
            <a:xfrm>
              <a:off x="802888" y="2653990"/>
              <a:ext cx="1996068" cy="3088888"/>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文本框 76"/>
            <p:cNvSpPr txBox="1"/>
            <p:nvPr/>
          </p:nvSpPr>
          <p:spPr>
            <a:xfrm>
              <a:off x="1441512" y="3053516"/>
              <a:ext cx="718820" cy="645160"/>
            </a:xfrm>
            <a:prstGeom prst="rect">
              <a:avLst/>
            </a:prstGeom>
            <a:noFill/>
          </p:spPr>
          <p:txBody>
            <a:bodyPr wrap="none" rtlCol="0">
              <a:spAutoFit/>
            </a:bodyPr>
            <a:lstStyle/>
            <a:p>
              <a:pPr algn="ctr"/>
              <a:r>
                <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rPr>
                <a:t>02</a:t>
              </a:r>
            </a:p>
          </p:txBody>
        </p:sp>
        <p:sp>
          <p:nvSpPr>
            <p:cNvPr id="78" name="文本框 77"/>
            <p:cNvSpPr txBox="1"/>
            <p:nvPr/>
          </p:nvSpPr>
          <p:spPr>
            <a:xfrm>
              <a:off x="1099882" y="3840034"/>
              <a:ext cx="1402080" cy="460375"/>
            </a:xfrm>
            <a:prstGeom prst="rect">
              <a:avLst/>
            </a:prstGeom>
            <a:noFill/>
          </p:spPr>
          <p:txBody>
            <a:bodyPr wrap="none" rtlCol="0">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a:t>
              </a:r>
            </a:p>
          </p:txBody>
        </p:sp>
        <p:sp>
          <p:nvSpPr>
            <p:cNvPr id="79" name="矩形 78"/>
            <p:cNvSpPr/>
            <p:nvPr/>
          </p:nvSpPr>
          <p:spPr>
            <a:xfrm>
              <a:off x="862685" y="4441886"/>
              <a:ext cx="1876474" cy="92202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grpSp>
        <p:nvGrpSpPr>
          <p:cNvPr id="80" name="组合 79"/>
          <p:cNvGrpSpPr/>
          <p:nvPr/>
        </p:nvGrpSpPr>
        <p:grpSpPr>
          <a:xfrm>
            <a:off x="6408275" y="2637263"/>
            <a:ext cx="1996068" cy="3088888"/>
            <a:chOff x="802888" y="2653990"/>
            <a:chExt cx="1996068" cy="3088888"/>
          </a:xfrm>
        </p:grpSpPr>
        <p:sp>
          <p:nvSpPr>
            <p:cNvPr id="81" name="矩形 80"/>
            <p:cNvSpPr/>
            <p:nvPr/>
          </p:nvSpPr>
          <p:spPr>
            <a:xfrm>
              <a:off x="802888" y="2653990"/>
              <a:ext cx="1996068" cy="3088888"/>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2" name="文本框 81"/>
            <p:cNvSpPr txBox="1"/>
            <p:nvPr/>
          </p:nvSpPr>
          <p:spPr>
            <a:xfrm>
              <a:off x="1441512" y="3053516"/>
              <a:ext cx="718820" cy="645160"/>
            </a:xfrm>
            <a:prstGeom prst="rect">
              <a:avLst/>
            </a:prstGeom>
            <a:noFill/>
          </p:spPr>
          <p:txBody>
            <a:bodyPr wrap="none" rtlCol="0">
              <a:spAutoFit/>
            </a:bodyPr>
            <a:lstStyle/>
            <a:p>
              <a:pPr algn="ctr"/>
              <a:r>
                <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rPr>
                <a:t>03</a:t>
              </a:r>
            </a:p>
          </p:txBody>
        </p:sp>
        <p:sp>
          <p:nvSpPr>
            <p:cNvPr id="83" name="文本框 82"/>
            <p:cNvSpPr txBox="1"/>
            <p:nvPr/>
          </p:nvSpPr>
          <p:spPr>
            <a:xfrm>
              <a:off x="1099881" y="3840034"/>
              <a:ext cx="1402080" cy="460375"/>
            </a:xfrm>
            <a:prstGeom prst="rect">
              <a:avLst/>
            </a:prstGeom>
            <a:noFill/>
          </p:spPr>
          <p:txBody>
            <a:bodyPr wrap="none" rtlCol="0">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a:t>
              </a:r>
            </a:p>
          </p:txBody>
        </p:sp>
        <p:sp>
          <p:nvSpPr>
            <p:cNvPr id="84" name="矩形 83"/>
            <p:cNvSpPr/>
            <p:nvPr/>
          </p:nvSpPr>
          <p:spPr>
            <a:xfrm>
              <a:off x="862685" y="4441886"/>
              <a:ext cx="1876474" cy="92202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grpSp>
        <p:nvGrpSpPr>
          <p:cNvPr id="85" name="组合 84"/>
          <p:cNvGrpSpPr/>
          <p:nvPr/>
        </p:nvGrpSpPr>
        <p:grpSpPr>
          <a:xfrm>
            <a:off x="9192363" y="2637263"/>
            <a:ext cx="1996068" cy="3088888"/>
            <a:chOff x="802888" y="2653990"/>
            <a:chExt cx="1996068" cy="3088888"/>
          </a:xfrm>
        </p:grpSpPr>
        <p:sp>
          <p:nvSpPr>
            <p:cNvPr id="86" name="矩形 85"/>
            <p:cNvSpPr/>
            <p:nvPr/>
          </p:nvSpPr>
          <p:spPr>
            <a:xfrm>
              <a:off x="802888" y="2653990"/>
              <a:ext cx="1996068" cy="3088888"/>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1441512" y="3053516"/>
              <a:ext cx="718820" cy="645160"/>
            </a:xfrm>
            <a:prstGeom prst="rect">
              <a:avLst/>
            </a:prstGeom>
            <a:noFill/>
          </p:spPr>
          <p:txBody>
            <a:bodyPr wrap="none" rtlCol="0">
              <a:spAutoFit/>
            </a:bodyPr>
            <a:lstStyle/>
            <a:p>
              <a:pPr algn="ctr"/>
              <a:r>
                <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rPr>
                <a:t>04</a:t>
              </a:r>
            </a:p>
          </p:txBody>
        </p:sp>
        <p:sp>
          <p:nvSpPr>
            <p:cNvPr id="88" name="文本框 87"/>
            <p:cNvSpPr txBox="1"/>
            <p:nvPr/>
          </p:nvSpPr>
          <p:spPr>
            <a:xfrm>
              <a:off x="1099882" y="3840034"/>
              <a:ext cx="1402080" cy="460375"/>
            </a:xfrm>
            <a:prstGeom prst="rect">
              <a:avLst/>
            </a:prstGeom>
            <a:noFill/>
          </p:spPr>
          <p:txBody>
            <a:bodyPr wrap="none" rtlCol="0">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a:t>
              </a:r>
            </a:p>
          </p:txBody>
        </p:sp>
        <p:sp>
          <p:nvSpPr>
            <p:cNvPr id="89" name="矩形 88"/>
            <p:cNvSpPr/>
            <p:nvPr/>
          </p:nvSpPr>
          <p:spPr>
            <a:xfrm>
              <a:off x="862685" y="4441886"/>
              <a:ext cx="1876474" cy="92202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500" fill="hold"/>
                                        <p:tgtEl>
                                          <p:spTgt spid="70"/>
                                        </p:tgtEl>
                                        <p:attrNameLst>
                                          <p:attrName>ppt_x</p:attrName>
                                        </p:attrNameLst>
                                      </p:cBhvr>
                                      <p:tavLst>
                                        <p:tav tm="0">
                                          <p:val>
                                            <p:strVal val="#ppt_x"/>
                                          </p:val>
                                        </p:tav>
                                        <p:tav tm="100000">
                                          <p:val>
                                            <p:strVal val="#ppt_x"/>
                                          </p:val>
                                        </p:tav>
                                      </p:tavLst>
                                    </p:anim>
                                    <p:anim calcmode="lin" valueType="num">
                                      <p:cBhvr additive="base">
                                        <p:cTn id="8" dur="500" fill="hold"/>
                                        <p:tgtEl>
                                          <p:spTgt spid="70"/>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75"/>
                                        </p:tgtEl>
                                        <p:attrNameLst>
                                          <p:attrName>style.visibility</p:attrName>
                                        </p:attrNameLst>
                                      </p:cBhvr>
                                      <p:to>
                                        <p:strVal val="visible"/>
                                      </p:to>
                                    </p:set>
                                    <p:anim calcmode="lin" valueType="num">
                                      <p:cBhvr additive="base">
                                        <p:cTn id="11" dur="500" fill="hold"/>
                                        <p:tgtEl>
                                          <p:spTgt spid="75"/>
                                        </p:tgtEl>
                                        <p:attrNameLst>
                                          <p:attrName>ppt_x</p:attrName>
                                        </p:attrNameLst>
                                      </p:cBhvr>
                                      <p:tavLst>
                                        <p:tav tm="0">
                                          <p:val>
                                            <p:strVal val="#ppt_x"/>
                                          </p:val>
                                        </p:tav>
                                        <p:tav tm="100000">
                                          <p:val>
                                            <p:strVal val="#ppt_x"/>
                                          </p:val>
                                        </p:tav>
                                      </p:tavLst>
                                    </p:anim>
                                    <p:anim calcmode="lin" valueType="num">
                                      <p:cBhvr additive="base">
                                        <p:cTn id="12" dur="500" fill="hold"/>
                                        <p:tgtEl>
                                          <p:spTgt spid="7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80"/>
                                        </p:tgtEl>
                                        <p:attrNameLst>
                                          <p:attrName>style.visibility</p:attrName>
                                        </p:attrNameLst>
                                      </p:cBhvr>
                                      <p:to>
                                        <p:strVal val="visible"/>
                                      </p:to>
                                    </p:set>
                                    <p:anim calcmode="lin" valueType="num">
                                      <p:cBhvr additive="base">
                                        <p:cTn id="15" dur="500" fill="hold"/>
                                        <p:tgtEl>
                                          <p:spTgt spid="80"/>
                                        </p:tgtEl>
                                        <p:attrNameLst>
                                          <p:attrName>ppt_x</p:attrName>
                                        </p:attrNameLst>
                                      </p:cBhvr>
                                      <p:tavLst>
                                        <p:tav tm="0">
                                          <p:val>
                                            <p:strVal val="#ppt_x"/>
                                          </p:val>
                                        </p:tav>
                                        <p:tav tm="100000">
                                          <p:val>
                                            <p:strVal val="#ppt_x"/>
                                          </p:val>
                                        </p:tav>
                                      </p:tavLst>
                                    </p:anim>
                                    <p:anim calcmode="lin" valueType="num">
                                      <p:cBhvr additive="base">
                                        <p:cTn id="16" dur="500" fill="hold"/>
                                        <p:tgtEl>
                                          <p:spTgt spid="80"/>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781051"/>
          <p:cNvPicPr>
            <a:picLocks noChangeAspect="1"/>
          </p:cNvPicPr>
          <p:nvPr/>
        </p:nvPicPr>
        <p:blipFill>
          <a:blip r:embed="rId3"/>
          <a:stretch>
            <a:fillRect/>
          </a:stretch>
        </p:blipFill>
        <p:spPr>
          <a:xfrm>
            <a:off x="0" y="0"/>
            <a:ext cx="12197715" cy="6858000"/>
          </a:xfrm>
          <a:prstGeom prst="rect">
            <a:avLst/>
          </a:prstGeom>
        </p:spPr>
      </p:pic>
      <p:pic>
        <p:nvPicPr>
          <p:cNvPr id="7" name="图片 6"/>
          <p:cNvPicPr>
            <a:picLocks noChangeAspect="1"/>
          </p:cNvPicPr>
          <p:nvPr userDrawn="1"/>
        </p:nvPicPr>
        <p:blipFill rotWithShape="1">
          <a:blip r:embed="rId4"/>
          <a:srcRect l="928" t="-271" r="1233" b="2775"/>
          <a:stretch>
            <a:fillRect/>
          </a:stretch>
        </p:blipFill>
        <p:spPr>
          <a:xfrm rot="10800000">
            <a:off x="5715" y="-19050"/>
            <a:ext cx="12192000" cy="6877051"/>
          </a:xfrm>
          <a:prstGeom prst="rect">
            <a:avLst/>
          </a:prstGeom>
        </p:spPr>
      </p:pic>
      <p:sp>
        <p:nvSpPr>
          <p:cNvPr id="17" name="矩形 16"/>
          <p:cNvSpPr/>
          <p:nvPr/>
        </p:nvSpPr>
        <p:spPr>
          <a:xfrm>
            <a:off x="2447290" y="2732958"/>
            <a:ext cx="1564804"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i="1" dirty="0">
                <a:latin typeface="Century Gothic" panose="020B0502020202020204" pitchFamily="34" charset="0"/>
              </a:rPr>
              <a:t>01</a:t>
            </a:r>
            <a:endParaRPr lang="zh-CN" altLang="en-US" sz="6000" b="1" i="1" dirty="0">
              <a:latin typeface="Century Gothic" panose="020B0502020202020204" pitchFamily="34" charset="0"/>
            </a:endParaRPr>
          </a:p>
        </p:txBody>
      </p:sp>
      <p:sp>
        <p:nvSpPr>
          <p:cNvPr id="18" name="矩形 17"/>
          <p:cNvSpPr/>
          <p:nvPr/>
        </p:nvSpPr>
        <p:spPr>
          <a:xfrm>
            <a:off x="9091296" y="2734863"/>
            <a:ext cx="323850"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i="1" dirty="0">
              <a:latin typeface="Century Gothic" panose="020B0502020202020204" pitchFamily="34" charset="0"/>
            </a:endParaRPr>
          </a:p>
        </p:txBody>
      </p:sp>
      <p:sp>
        <p:nvSpPr>
          <p:cNvPr id="24" name="文本框 23"/>
          <p:cNvSpPr txBox="1"/>
          <p:nvPr/>
        </p:nvSpPr>
        <p:spPr>
          <a:xfrm>
            <a:off x="4450244" y="3885582"/>
            <a:ext cx="4823295" cy="414020"/>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a:t>
            </a:r>
          </a:p>
        </p:txBody>
      </p:sp>
      <p:cxnSp>
        <p:nvCxnSpPr>
          <p:cNvPr id="29" name="直接连接符 28"/>
          <p:cNvCxnSpPr/>
          <p:nvPr/>
        </p:nvCxnSpPr>
        <p:spPr>
          <a:xfrm>
            <a:off x="4577245" y="3692195"/>
            <a:ext cx="70113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450244" y="2790923"/>
            <a:ext cx="3230880" cy="706755"/>
          </a:xfrm>
          <a:prstGeom prst="rect">
            <a:avLst/>
          </a:prstGeom>
          <a:noFill/>
        </p:spPr>
        <p:txBody>
          <a:bodyPr wrap="none" rtlCol="0">
            <a:spAutoFit/>
            <a:scene3d>
              <a:camera prst="orthographicFront"/>
              <a:lightRig rig="threePt" dir="t"/>
            </a:scene3d>
            <a:sp3d contourW="12700"/>
          </a:bodyPr>
          <a:lstStyle>
            <a:defPPr>
              <a:defRPr lang="en-US"/>
            </a:defPPr>
            <a:lvl1pPr algn="ctr">
              <a:defRPr sz="3200">
                <a:gradFill>
                  <a:gsLst>
                    <a:gs pos="0">
                      <a:schemeClr val="tx1">
                        <a:lumMod val="50000"/>
                        <a:lumOff val="50000"/>
                      </a:schemeClr>
                    </a:gs>
                    <a:gs pos="100000">
                      <a:schemeClr val="tx1">
                        <a:lumMod val="85000"/>
                        <a:lumOff val="15000"/>
                      </a:schemeClr>
                    </a:gs>
                  </a:gsLst>
                  <a:lin ang="5400000" scaled="1"/>
                </a:gradFill>
              </a:defRPr>
            </a:lvl1pPr>
          </a:lstStyle>
          <a:p>
            <a:pPr algn="l"/>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8" fill="hold" nodeType="afterEffect">
                                  <p:stCondLst>
                                    <p:cond delay="0"/>
                                  </p:stCondLst>
                                  <p:childTnLst>
                                    <p:set>
                                      <p:cBhvr>
                                        <p:cTn id="15" dur="1" fill="hold">
                                          <p:stCondLst>
                                            <p:cond delay="0"/>
                                          </p:stCondLst>
                                        </p:cTn>
                                        <p:tgtEl>
                                          <p:spTgt spid="30">
                                            <p:txEl>
                                              <p:pRg st="0" end="0"/>
                                            </p:txEl>
                                          </p:spTgt>
                                        </p:tgtEl>
                                        <p:attrNameLst>
                                          <p:attrName>style.visibility</p:attrName>
                                        </p:attrNameLst>
                                      </p:cBhvr>
                                      <p:to>
                                        <p:strVal val="visible"/>
                                      </p:to>
                                    </p:set>
                                    <p:anim calcmode="lin" valueType="num">
                                      <p:cBhvr additive="base">
                                        <p:cTn id="16" dur="500"/>
                                        <p:tgtEl>
                                          <p:spTgt spid="30">
                                            <p:txEl>
                                              <p:pRg st="0" end="0"/>
                                            </p:txEl>
                                          </p:spTgt>
                                        </p:tgtEl>
                                        <p:attrNameLst>
                                          <p:attrName>ppt_x</p:attrName>
                                        </p:attrNameLst>
                                      </p:cBhvr>
                                      <p:tavLst>
                                        <p:tav tm="0">
                                          <p:val>
                                            <p:strVal val="#ppt_x-#ppt_w*1.125000"/>
                                          </p:val>
                                        </p:tav>
                                        <p:tav tm="100000">
                                          <p:val>
                                            <p:strVal val="#ppt_x"/>
                                          </p:val>
                                        </p:tav>
                                      </p:tavLst>
                                    </p:anim>
                                    <p:animEffect transition="in" filter="wipe(right)">
                                      <p:cBhvr>
                                        <p:cTn id="17" dur="500"/>
                                        <p:tgtEl>
                                          <p:spTgt spid="30">
                                            <p:txEl>
                                              <p:pRg st="0" end="0"/>
                                            </p:txEl>
                                          </p:spTgt>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par>
                          <p:cTn id="22" fill="hold">
                            <p:stCondLst>
                              <p:cond delay="1500"/>
                            </p:stCondLst>
                            <p:childTnLst>
                              <p:par>
                                <p:cTn id="23" presetID="14" presetClass="entr" presetSubtype="1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稻壳儿春秋广告/盗版必究        原创来源：http://chn.docer.com/works?userid=199329941#!/work_time"/>
          <p:cNvSpPr/>
          <p:nvPr/>
        </p:nvSpPr>
        <p:spPr bwMode="auto">
          <a:xfrm>
            <a:off x="5167463" y="4206355"/>
            <a:ext cx="1857072" cy="1860411"/>
          </a:xfrm>
          <a:custGeom>
            <a:avLst/>
            <a:gdLst>
              <a:gd name="T0" fmla="*/ 23 w 8902"/>
              <a:gd name="T1" fmla="*/ 3999 h 8908"/>
              <a:gd name="T2" fmla="*/ 139 w 8902"/>
              <a:gd name="T3" fmla="*/ 3341 h 8908"/>
              <a:gd name="T4" fmla="*/ 349 w 8902"/>
              <a:gd name="T5" fmla="*/ 2720 h 8908"/>
              <a:gd name="T6" fmla="*/ 645 w 8902"/>
              <a:gd name="T7" fmla="*/ 2144 h 8908"/>
              <a:gd name="T8" fmla="*/ 1016 w 8902"/>
              <a:gd name="T9" fmla="*/ 1621 h 8908"/>
              <a:gd name="T10" fmla="*/ 1459 w 8902"/>
              <a:gd name="T11" fmla="*/ 1157 h 8908"/>
              <a:gd name="T12" fmla="*/ 1963 w 8902"/>
              <a:gd name="T13" fmla="*/ 760 h 8908"/>
              <a:gd name="T14" fmla="*/ 2522 w 8902"/>
              <a:gd name="T15" fmla="*/ 439 h 8908"/>
              <a:gd name="T16" fmla="*/ 3128 w 8902"/>
              <a:gd name="T17" fmla="*/ 200 h 8908"/>
              <a:gd name="T18" fmla="*/ 3773 w 8902"/>
              <a:gd name="T19" fmla="*/ 51 h 8908"/>
              <a:gd name="T20" fmla="*/ 4451 w 8902"/>
              <a:gd name="T21" fmla="*/ 0 h 8908"/>
              <a:gd name="T22" fmla="*/ 5129 w 8902"/>
              <a:gd name="T23" fmla="*/ 51 h 8908"/>
              <a:gd name="T24" fmla="*/ 5774 w 8902"/>
              <a:gd name="T25" fmla="*/ 200 h 8908"/>
              <a:gd name="T26" fmla="*/ 6380 w 8902"/>
              <a:gd name="T27" fmla="*/ 439 h 8908"/>
              <a:gd name="T28" fmla="*/ 6939 w 8902"/>
              <a:gd name="T29" fmla="*/ 760 h 8908"/>
              <a:gd name="T30" fmla="*/ 7443 w 8902"/>
              <a:gd name="T31" fmla="*/ 1157 h 8908"/>
              <a:gd name="T32" fmla="*/ 7886 w 8902"/>
              <a:gd name="T33" fmla="*/ 1621 h 8908"/>
              <a:gd name="T34" fmla="*/ 8257 w 8902"/>
              <a:gd name="T35" fmla="*/ 2144 h 8908"/>
              <a:gd name="T36" fmla="*/ 8553 w 8902"/>
              <a:gd name="T37" fmla="*/ 2720 h 8908"/>
              <a:gd name="T38" fmla="*/ 8763 w 8902"/>
              <a:gd name="T39" fmla="*/ 3341 h 8908"/>
              <a:gd name="T40" fmla="*/ 8879 w 8902"/>
              <a:gd name="T41" fmla="*/ 3999 h 8908"/>
              <a:gd name="T42" fmla="*/ 8896 w 8902"/>
              <a:gd name="T43" fmla="*/ 4683 h 8908"/>
              <a:gd name="T44" fmla="*/ 8812 w 8902"/>
              <a:gd name="T45" fmla="*/ 5352 h 8908"/>
              <a:gd name="T46" fmla="*/ 8632 w 8902"/>
              <a:gd name="T47" fmla="*/ 5985 h 8908"/>
              <a:gd name="T48" fmla="*/ 8365 w 8902"/>
              <a:gd name="T49" fmla="*/ 6577 h 8908"/>
              <a:gd name="T50" fmla="*/ 8018 w 8902"/>
              <a:gd name="T51" fmla="*/ 7118 h 8908"/>
              <a:gd name="T52" fmla="*/ 7599 w 8902"/>
              <a:gd name="T53" fmla="*/ 7603 h 8908"/>
              <a:gd name="T54" fmla="*/ 7114 w 8902"/>
              <a:gd name="T55" fmla="*/ 8024 h 8908"/>
              <a:gd name="T56" fmla="*/ 6573 w 8902"/>
              <a:gd name="T57" fmla="*/ 8371 h 8908"/>
              <a:gd name="T58" fmla="*/ 5981 w 8902"/>
              <a:gd name="T59" fmla="*/ 8637 h 8908"/>
              <a:gd name="T60" fmla="*/ 5348 w 8902"/>
              <a:gd name="T61" fmla="*/ 8817 h 8908"/>
              <a:gd name="T62" fmla="*/ 4680 w 8902"/>
              <a:gd name="T63" fmla="*/ 8902 h 8908"/>
              <a:gd name="T64" fmla="*/ 3996 w 8902"/>
              <a:gd name="T65" fmla="*/ 8885 h 8908"/>
              <a:gd name="T66" fmla="*/ 3339 w 8902"/>
              <a:gd name="T67" fmla="*/ 8768 h 8908"/>
              <a:gd name="T68" fmla="*/ 2718 w 8902"/>
              <a:gd name="T69" fmla="*/ 8558 h 8908"/>
              <a:gd name="T70" fmla="*/ 2143 w 8902"/>
              <a:gd name="T71" fmla="*/ 8263 h 8908"/>
              <a:gd name="T72" fmla="*/ 1620 w 8902"/>
              <a:gd name="T73" fmla="*/ 7891 h 8908"/>
              <a:gd name="T74" fmla="*/ 1156 w 8902"/>
              <a:gd name="T75" fmla="*/ 7449 h 8908"/>
              <a:gd name="T76" fmla="*/ 760 w 8902"/>
              <a:gd name="T77" fmla="*/ 6944 h 8908"/>
              <a:gd name="T78" fmla="*/ 439 w 8902"/>
              <a:gd name="T79" fmla="*/ 6384 h 8908"/>
              <a:gd name="T80" fmla="*/ 200 w 8902"/>
              <a:gd name="T81" fmla="*/ 5778 h 8908"/>
              <a:gd name="T82" fmla="*/ 51 w 8902"/>
              <a:gd name="T83" fmla="*/ 5132 h 8908"/>
              <a:gd name="T84" fmla="*/ 0 w 8902"/>
              <a:gd name="T85" fmla="*/ 4454 h 89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902" h="8908">
                <a:moveTo>
                  <a:pt x="0" y="4454"/>
                </a:moveTo>
                <a:lnTo>
                  <a:pt x="6" y="4225"/>
                </a:lnTo>
                <a:lnTo>
                  <a:pt x="23" y="3999"/>
                </a:lnTo>
                <a:lnTo>
                  <a:pt x="51" y="3775"/>
                </a:lnTo>
                <a:lnTo>
                  <a:pt x="90" y="3556"/>
                </a:lnTo>
                <a:lnTo>
                  <a:pt x="139" y="3341"/>
                </a:lnTo>
                <a:lnTo>
                  <a:pt x="200" y="3130"/>
                </a:lnTo>
                <a:lnTo>
                  <a:pt x="270" y="2923"/>
                </a:lnTo>
                <a:lnTo>
                  <a:pt x="349" y="2720"/>
                </a:lnTo>
                <a:lnTo>
                  <a:pt x="439" y="2523"/>
                </a:lnTo>
                <a:lnTo>
                  <a:pt x="537" y="2331"/>
                </a:lnTo>
                <a:lnTo>
                  <a:pt x="645" y="2144"/>
                </a:lnTo>
                <a:lnTo>
                  <a:pt x="760" y="1964"/>
                </a:lnTo>
                <a:lnTo>
                  <a:pt x="884" y="1789"/>
                </a:lnTo>
                <a:lnTo>
                  <a:pt x="1016" y="1621"/>
                </a:lnTo>
                <a:lnTo>
                  <a:pt x="1156" y="1460"/>
                </a:lnTo>
                <a:lnTo>
                  <a:pt x="1303" y="1304"/>
                </a:lnTo>
                <a:lnTo>
                  <a:pt x="1459" y="1157"/>
                </a:lnTo>
                <a:lnTo>
                  <a:pt x="1620" y="1017"/>
                </a:lnTo>
                <a:lnTo>
                  <a:pt x="1788" y="885"/>
                </a:lnTo>
                <a:lnTo>
                  <a:pt x="1963" y="760"/>
                </a:lnTo>
                <a:lnTo>
                  <a:pt x="2143" y="645"/>
                </a:lnTo>
                <a:lnTo>
                  <a:pt x="2329" y="537"/>
                </a:lnTo>
                <a:lnTo>
                  <a:pt x="2522" y="439"/>
                </a:lnTo>
                <a:lnTo>
                  <a:pt x="2718" y="350"/>
                </a:lnTo>
                <a:lnTo>
                  <a:pt x="2921" y="270"/>
                </a:lnTo>
                <a:lnTo>
                  <a:pt x="3128" y="200"/>
                </a:lnTo>
                <a:lnTo>
                  <a:pt x="3339" y="140"/>
                </a:lnTo>
                <a:lnTo>
                  <a:pt x="3554" y="90"/>
                </a:lnTo>
                <a:lnTo>
                  <a:pt x="3773" y="51"/>
                </a:lnTo>
                <a:lnTo>
                  <a:pt x="3996" y="23"/>
                </a:lnTo>
                <a:lnTo>
                  <a:pt x="4222" y="6"/>
                </a:lnTo>
                <a:lnTo>
                  <a:pt x="4451" y="0"/>
                </a:lnTo>
                <a:lnTo>
                  <a:pt x="4680" y="6"/>
                </a:lnTo>
                <a:lnTo>
                  <a:pt x="4906" y="23"/>
                </a:lnTo>
                <a:lnTo>
                  <a:pt x="5129" y="51"/>
                </a:lnTo>
                <a:lnTo>
                  <a:pt x="5348" y="90"/>
                </a:lnTo>
                <a:lnTo>
                  <a:pt x="5563" y="140"/>
                </a:lnTo>
                <a:lnTo>
                  <a:pt x="5774" y="200"/>
                </a:lnTo>
                <a:lnTo>
                  <a:pt x="5981" y="270"/>
                </a:lnTo>
                <a:lnTo>
                  <a:pt x="6184" y="350"/>
                </a:lnTo>
                <a:lnTo>
                  <a:pt x="6380" y="439"/>
                </a:lnTo>
                <a:lnTo>
                  <a:pt x="6573" y="537"/>
                </a:lnTo>
                <a:lnTo>
                  <a:pt x="6759" y="645"/>
                </a:lnTo>
                <a:lnTo>
                  <a:pt x="6939" y="760"/>
                </a:lnTo>
                <a:lnTo>
                  <a:pt x="7114" y="885"/>
                </a:lnTo>
                <a:lnTo>
                  <a:pt x="7282" y="1017"/>
                </a:lnTo>
                <a:lnTo>
                  <a:pt x="7443" y="1157"/>
                </a:lnTo>
                <a:lnTo>
                  <a:pt x="7599" y="1304"/>
                </a:lnTo>
                <a:lnTo>
                  <a:pt x="7746" y="1460"/>
                </a:lnTo>
                <a:lnTo>
                  <a:pt x="7886" y="1621"/>
                </a:lnTo>
                <a:lnTo>
                  <a:pt x="8018" y="1789"/>
                </a:lnTo>
                <a:lnTo>
                  <a:pt x="8142" y="1964"/>
                </a:lnTo>
                <a:lnTo>
                  <a:pt x="8257" y="2144"/>
                </a:lnTo>
                <a:lnTo>
                  <a:pt x="8365" y="2331"/>
                </a:lnTo>
                <a:lnTo>
                  <a:pt x="8463" y="2523"/>
                </a:lnTo>
                <a:lnTo>
                  <a:pt x="8553" y="2720"/>
                </a:lnTo>
                <a:lnTo>
                  <a:pt x="8632" y="2923"/>
                </a:lnTo>
                <a:lnTo>
                  <a:pt x="8702" y="3130"/>
                </a:lnTo>
                <a:lnTo>
                  <a:pt x="8763" y="3341"/>
                </a:lnTo>
                <a:lnTo>
                  <a:pt x="8812" y="3556"/>
                </a:lnTo>
                <a:lnTo>
                  <a:pt x="8851" y="3775"/>
                </a:lnTo>
                <a:lnTo>
                  <a:pt x="8879" y="3999"/>
                </a:lnTo>
                <a:lnTo>
                  <a:pt x="8896" y="4225"/>
                </a:lnTo>
                <a:lnTo>
                  <a:pt x="8902" y="4454"/>
                </a:lnTo>
                <a:lnTo>
                  <a:pt x="8896" y="4683"/>
                </a:lnTo>
                <a:lnTo>
                  <a:pt x="8879" y="4909"/>
                </a:lnTo>
                <a:lnTo>
                  <a:pt x="8851" y="5132"/>
                </a:lnTo>
                <a:lnTo>
                  <a:pt x="8812" y="5352"/>
                </a:lnTo>
                <a:lnTo>
                  <a:pt x="8763" y="5567"/>
                </a:lnTo>
                <a:lnTo>
                  <a:pt x="8702" y="5778"/>
                </a:lnTo>
                <a:lnTo>
                  <a:pt x="8632" y="5985"/>
                </a:lnTo>
                <a:lnTo>
                  <a:pt x="8553" y="6188"/>
                </a:lnTo>
                <a:lnTo>
                  <a:pt x="8463" y="6384"/>
                </a:lnTo>
                <a:lnTo>
                  <a:pt x="8365" y="6577"/>
                </a:lnTo>
                <a:lnTo>
                  <a:pt x="8257" y="6763"/>
                </a:lnTo>
                <a:lnTo>
                  <a:pt x="8142" y="6944"/>
                </a:lnTo>
                <a:lnTo>
                  <a:pt x="8018" y="7118"/>
                </a:lnTo>
                <a:lnTo>
                  <a:pt x="7886" y="7287"/>
                </a:lnTo>
                <a:lnTo>
                  <a:pt x="7746" y="7449"/>
                </a:lnTo>
                <a:lnTo>
                  <a:pt x="7599" y="7603"/>
                </a:lnTo>
                <a:lnTo>
                  <a:pt x="7443" y="7751"/>
                </a:lnTo>
                <a:lnTo>
                  <a:pt x="7282" y="7891"/>
                </a:lnTo>
                <a:lnTo>
                  <a:pt x="7114" y="8024"/>
                </a:lnTo>
                <a:lnTo>
                  <a:pt x="6939" y="8147"/>
                </a:lnTo>
                <a:lnTo>
                  <a:pt x="6759" y="8263"/>
                </a:lnTo>
                <a:lnTo>
                  <a:pt x="6573" y="8371"/>
                </a:lnTo>
                <a:lnTo>
                  <a:pt x="6380" y="8468"/>
                </a:lnTo>
                <a:lnTo>
                  <a:pt x="6184" y="8558"/>
                </a:lnTo>
                <a:lnTo>
                  <a:pt x="5981" y="8637"/>
                </a:lnTo>
                <a:lnTo>
                  <a:pt x="5774" y="8707"/>
                </a:lnTo>
                <a:lnTo>
                  <a:pt x="5563" y="8768"/>
                </a:lnTo>
                <a:lnTo>
                  <a:pt x="5348" y="8817"/>
                </a:lnTo>
                <a:lnTo>
                  <a:pt x="5129" y="8857"/>
                </a:lnTo>
                <a:lnTo>
                  <a:pt x="4906" y="8885"/>
                </a:lnTo>
                <a:lnTo>
                  <a:pt x="4680" y="8902"/>
                </a:lnTo>
                <a:lnTo>
                  <a:pt x="4451" y="8908"/>
                </a:lnTo>
                <a:lnTo>
                  <a:pt x="4222" y="8902"/>
                </a:lnTo>
                <a:lnTo>
                  <a:pt x="3996" y="8885"/>
                </a:lnTo>
                <a:lnTo>
                  <a:pt x="3773" y="8857"/>
                </a:lnTo>
                <a:lnTo>
                  <a:pt x="3554" y="8817"/>
                </a:lnTo>
                <a:lnTo>
                  <a:pt x="3339" y="8768"/>
                </a:lnTo>
                <a:lnTo>
                  <a:pt x="3128" y="8707"/>
                </a:lnTo>
                <a:lnTo>
                  <a:pt x="2921" y="8637"/>
                </a:lnTo>
                <a:lnTo>
                  <a:pt x="2718" y="8558"/>
                </a:lnTo>
                <a:lnTo>
                  <a:pt x="2522" y="8468"/>
                </a:lnTo>
                <a:lnTo>
                  <a:pt x="2329" y="8371"/>
                </a:lnTo>
                <a:lnTo>
                  <a:pt x="2143" y="8263"/>
                </a:lnTo>
                <a:lnTo>
                  <a:pt x="1963" y="8147"/>
                </a:lnTo>
                <a:lnTo>
                  <a:pt x="1788" y="8024"/>
                </a:lnTo>
                <a:lnTo>
                  <a:pt x="1620" y="7891"/>
                </a:lnTo>
                <a:lnTo>
                  <a:pt x="1459" y="7751"/>
                </a:lnTo>
                <a:lnTo>
                  <a:pt x="1303" y="7603"/>
                </a:lnTo>
                <a:lnTo>
                  <a:pt x="1156" y="7449"/>
                </a:lnTo>
                <a:lnTo>
                  <a:pt x="1016" y="7287"/>
                </a:lnTo>
                <a:lnTo>
                  <a:pt x="884" y="7118"/>
                </a:lnTo>
                <a:lnTo>
                  <a:pt x="760" y="6944"/>
                </a:lnTo>
                <a:lnTo>
                  <a:pt x="645" y="6763"/>
                </a:lnTo>
                <a:lnTo>
                  <a:pt x="537" y="6577"/>
                </a:lnTo>
                <a:lnTo>
                  <a:pt x="439" y="6384"/>
                </a:lnTo>
                <a:lnTo>
                  <a:pt x="349" y="6188"/>
                </a:lnTo>
                <a:lnTo>
                  <a:pt x="270" y="5985"/>
                </a:lnTo>
                <a:lnTo>
                  <a:pt x="200" y="5778"/>
                </a:lnTo>
                <a:lnTo>
                  <a:pt x="139" y="5567"/>
                </a:lnTo>
                <a:lnTo>
                  <a:pt x="90" y="5352"/>
                </a:lnTo>
                <a:lnTo>
                  <a:pt x="51" y="5132"/>
                </a:lnTo>
                <a:lnTo>
                  <a:pt x="23" y="4909"/>
                </a:lnTo>
                <a:lnTo>
                  <a:pt x="6" y="4683"/>
                </a:lnTo>
                <a:lnTo>
                  <a:pt x="0" y="4454"/>
                </a:lnTo>
                <a:close/>
              </a:path>
            </a:pathLst>
          </a:custGeom>
          <a:solidFill>
            <a:schemeClr val="accent1"/>
          </a:solidFill>
          <a:ln>
            <a:noFill/>
          </a:ln>
        </p:spPr>
        <p:txBody>
          <a:bodyPr vert="horz" wrap="square" lIns="91440" tIns="45720" rIns="91440" bIns="45720" numCol="1" anchor="t" anchorCtr="0" compatLnSpc="1"/>
          <a:lstStyle/>
          <a:p>
            <a:endParaRPr 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15" name="稻壳儿春秋广告/盗版必究        原创来源：http://chn.docer.com/works?userid=199329941#!/work_time"/>
          <p:cNvSpPr/>
          <p:nvPr/>
        </p:nvSpPr>
        <p:spPr bwMode="auto">
          <a:xfrm>
            <a:off x="4081236" y="3239530"/>
            <a:ext cx="4027323" cy="2014760"/>
          </a:xfrm>
          <a:custGeom>
            <a:avLst/>
            <a:gdLst>
              <a:gd name="T0" fmla="*/ 38 w 14632"/>
              <a:gd name="T1" fmla="*/ 6573 h 7322"/>
              <a:gd name="T2" fmla="*/ 187 w 14632"/>
              <a:gd name="T3" fmla="*/ 5668 h 7322"/>
              <a:gd name="T4" fmla="*/ 444 w 14632"/>
              <a:gd name="T5" fmla="*/ 4804 h 7322"/>
              <a:gd name="T6" fmla="*/ 800 w 14632"/>
              <a:gd name="T7" fmla="*/ 3989 h 7322"/>
              <a:gd name="T8" fmla="*/ 1250 w 14632"/>
              <a:gd name="T9" fmla="*/ 3229 h 7322"/>
              <a:gd name="T10" fmla="*/ 1784 w 14632"/>
              <a:gd name="T11" fmla="*/ 2531 h 7322"/>
              <a:gd name="T12" fmla="*/ 2397 w 14632"/>
              <a:gd name="T13" fmla="*/ 1903 h 7322"/>
              <a:gd name="T14" fmla="*/ 3082 w 14632"/>
              <a:gd name="T15" fmla="*/ 1351 h 7322"/>
              <a:gd name="T16" fmla="*/ 3830 w 14632"/>
              <a:gd name="T17" fmla="*/ 884 h 7322"/>
              <a:gd name="T18" fmla="*/ 4634 w 14632"/>
              <a:gd name="T19" fmla="*/ 509 h 7322"/>
              <a:gd name="T20" fmla="*/ 5488 w 14632"/>
              <a:gd name="T21" fmla="*/ 231 h 7322"/>
              <a:gd name="T22" fmla="*/ 6385 w 14632"/>
              <a:gd name="T23" fmla="*/ 60 h 7322"/>
              <a:gd name="T24" fmla="*/ 7317 w 14632"/>
              <a:gd name="T25" fmla="*/ 0 h 7322"/>
              <a:gd name="T26" fmla="*/ 8055 w 14632"/>
              <a:gd name="T27" fmla="*/ 37 h 7322"/>
              <a:gd name="T28" fmla="*/ 8947 w 14632"/>
              <a:gd name="T29" fmla="*/ 182 h 7322"/>
              <a:gd name="T30" fmla="*/ 9800 w 14632"/>
              <a:gd name="T31" fmla="*/ 433 h 7322"/>
              <a:gd name="T32" fmla="*/ 10607 w 14632"/>
              <a:gd name="T33" fmla="*/ 780 h 7322"/>
              <a:gd name="T34" fmla="*/ 11361 w 14632"/>
              <a:gd name="T35" fmla="*/ 1220 h 7322"/>
              <a:gd name="T36" fmla="*/ 12055 w 14632"/>
              <a:gd name="T37" fmla="*/ 1742 h 7322"/>
              <a:gd name="T38" fmla="*/ 12680 w 14632"/>
              <a:gd name="T39" fmla="*/ 2342 h 7322"/>
              <a:gd name="T40" fmla="*/ 13232 w 14632"/>
              <a:gd name="T41" fmla="*/ 3012 h 7322"/>
              <a:gd name="T42" fmla="*/ 13702 w 14632"/>
              <a:gd name="T43" fmla="*/ 3745 h 7322"/>
              <a:gd name="T44" fmla="*/ 14085 w 14632"/>
              <a:gd name="T45" fmla="*/ 4535 h 7322"/>
              <a:gd name="T46" fmla="*/ 14372 w 14632"/>
              <a:gd name="T47" fmla="*/ 5374 h 7322"/>
              <a:gd name="T48" fmla="*/ 14556 w 14632"/>
              <a:gd name="T49" fmla="*/ 6256 h 7322"/>
              <a:gd name="T50" fmla="*/ 14632 w 14632"/>
              <a:gd name="T51" fmla="*/ 7175 h 7322"/>
              <a:gd name="T52" fmla="*/ 14373 w 14632"/>
              <a:gd name="T53" fmla="*/ 6463 h 7322"/>
              <a:gd name="T54" fmla="*/ 14214 w 14632"/>
              <a:gd name="T55" fmla="*/ 5598 h 7322"/>
              <a:gd name="T56" fmla="*/ 13954 w 14632"/>
              <a:gd name="T57" fmla="*/ 4774 h 7322"/>
              <a:gd name="T58" fmla="*/ 13601 w 14632"/>
              <a:gd name="T59" fmla="*/ 3997 h 7322"/>
              <a:gd name="T60" fmla="*/ 13161 w 14632"/>
              <a:gd name="T61" fmla="*/ 3273 h 7322"/>
              <a:gd name="T62" fmla="*/ 12640 w 14632"/>
              <a:gd name="T63" fmla="*/ 2609 h 7322"/>
              <a:gd name="T64" fmla="*/ 12045 w 14632"/>
              <a:gd name="T65" fmla="*/ 2013 h 7322"/>
              <a:gd name="T66" fmla="*/ 11385 w 14632"/>
              <a:gd name="T67" fmla="*/ 1490 h 7322"/>
              <a:gd name="T68" fmla="*/ 10664 w 14632"/>
              <a:gd name="T69" fmla="*/ 1047 h 7322"/>
              <a:gd name="T70" fmla="*/ 9890 w 14632"/>
              <a:gd name="T71" fmla="*/ 691 h 7322"/>
              <a:gd name="T72" fmla="*/ 9069 w 14632"/>
              <a:gd name="T73" fmla="*/ 428 h 7322"/>
              <a:gd name="T74" fmla="*/ 8210 w 14632"/>
              <a:gd name="T75" fmla="*/ 266 h 7322"/>
              <a:gd name="T76" fmla="*/ 7317 w 14632"/>
              <a:gd name="T77" fmla="*/ 210 h 7322"/>
              <a:gd name="T78" fmla="*/ 6591 w 14632"/>
              <a:gd name="T79" fmla="*/ 246 h 7322"/>
              <a:gd name="T80" fmla="*/ 5713 w 14632"/>
              <a:gd name="T81" fmla="*/ 392 h 7322"/>
              <a:gd name="T82" fmla="*/ 4874 w 14632"/>
              <a:gd name="T83" fmla="*/ 641 h 7322"/>
              <a:gd name="T84" fmla="*/ 4082 w 14632"/>
              <a:gd name="T85" fmla="*/ 988 h 7322"/>
              <a:gd name="T86" fmla="*/ 3344 w 14632"/>
              <a:gd name="T87" fmla="*/ 1425 h 7322"/>
              <a:gd name="T88" fmla="*/ 2666 w 14632"/>
              <a:gd name="T89" fmla="*/ 1944 h 7322"/>
              <a:gd name="T90" fmla="*/ 2057 w 14632"/>
              <a:gd name="T91" fmla="*/ 2540 h 7322"/>
              <a:gd name="T92" fmla="*/ 1522 w 14632"/>
              <a:gd name="T93" fmla="*/ 3205 h 7322"/>
              <a:gd name="T94" fmla="*/ 1068 w 14632"/>
              <a:gd name="T95" fmla="*/ 3932 h 7322"/>
              <a:gd name="T96" fmla="*/ 703 w 14632"/>
              <a:gd name="T97" fmla="*/ 4715 h 7322"/>
              <a:gd name="T98" fmla="*/ 434 w 14632"/>
              <a:gd name="T99" fmla="*/ 5545 h 7322"/>
              <a:gd name="T100" fmla="*/ 267 w 14632"/>
              <a:gd name="T101" fmla="*/ 6417 h 7322"/>
              <a:gd name="T102" fmla="*/ 210 w 14632"/>
              <a:gd name="T103" fmla="*/ 7322 h 7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632" h="7322">
                <a:moveTo>
                  <a:pt x="0" y="7322"/>
                </a:moveTo>
                <a:lnTo>
                  <a:pt x="2" y="7133"/>
                </a:lnTo>
                <a:lnTo>
                  <a:pt x="9" y="6945"/>
                </a:lnTo>
                <a:lnTo>
                  <a:pt x="21" y="6759"/>
                </a:lnTo>
                <a:lnTo>
                  <a:pt x="38" y="6573"/>
                </a:lnTo>
                <a:lnTo>
                  <a:pt x="58" y="6390"/>
                </a:lnTo>
                <a:lnTo>
                  <a:pt x="84" y="6207"/>
                </a:lnTo>
                <a:lnTo>
                  <a:pt x="114" y="6026"/>
                </a:lnTo>
                <a:lnTo>
                  <a:pt x="149" y="5846"/>
                </a:lnTo>
                <a:lnTo>
                  <a:pt x="187" y="5668"/>
                </a:lnTo>
                <a:lnTo>
                  <a:pt x="230" y="5492"/>
                </a:lnTo>
                <a:lnTo>
                  <a:pt x="278" y="5318"/>
                </a:lnTo>
                <a:lnTo>
                  <a:pt x="329" y="5145"/>
                </a:lnTo>
                <a:lnTo>
                  <a:pt x="385" y="4974"/>
                </a:lnTo>
                <a:lnTo>
                  <a:pt x="444" y="4804"/>
                </a:lnTo>
                <a:lnTo>
                  <a:pt x="507" y="4638"/>
                </a:lnTo>
                <a:lnTo>
                  <a:pt x="575" y="4472"/>
                </a:lnTo>
                <a:lnTo>
                  <a:pt x="646" y="4309"/>
                </a:lnTo>
                <a:lnTo>
                  <a:pt x="721" y="4147"/>
                </a:lnTo>
                <a:lnTo>
                  <a:pt x="800" y="3989"/>
                </a:lnTo>
                <a:lnTo>
                  <a:pt x="884" y="3832"/>
                </a:lnTo>
                <a:lnTo>
                  <a:pt x="969" y="3678"/>
                </a:lnTo>
                <a:lnTo>
                  <a:pt x="1060" y="3525"/>
                </a:lnTo>
                <a:lnTo>
                  <a:pt x="1153" y="3376"/>
                </a:lnTo>
                <a:lnTo>
                  <a:pt x="1250" y="3229"/>
                </a:lnTo>
                <a:lnTo>
                  <a:pt x="1350" y="3084"/>
                </a:lnTo>
                <a:lnTo>
                  <a:pt x="1454" y="2942"/>
                </a:lnTo>
                <a:lnTo>
                  <a:pt x="1561" y="2802"/>
                </a:lnTo>
                <a:lnTo>
                  <a:pt x="1671" y="2665"/>
                </a:lnTo>
                <a:lnTo>
                  <a:pt x="1784" y="2531"/>
                </a:lnTo>
                <a:lnTo>
                  <a:pt x="1901" y="2399"/>
                </a:lnTo>
                <a:lnTo>
                  <a:pt x="2021" y="2270"/>
                </a:lnTo>
                <a:lnTo>
                  <a:pt x="2143" y="2145"/>
                </a:lnTo>
                <a:lnTo>
                  <a:pt x="2269" y="2022"/>
                </a:lnTo>
                <a:lnTo>
                  <a:pt x="2397" y="1903"/>
                </a:lnTo>
                <a:lnTo>
                  <a:pt x="2529" y="1785"/>
                </a:lnTo>
                <a:lnTo>
                  <a:pt x="2663" y="1672"/>
                </a:lnTo>
                <a:lnTo>
                  <a:pt x="2800" y="1562"/>
                </a:lnTo>
                <a:lnTo>
                  <a:pt x="2940" y="1455"/>
                </a:lnTo>
                <a:lnTo>
                  <a:pt x="3082" y="1351"/>
                </a:lnTo>
                <a:lnTo>
                  <a:pt x="3226" y="1251"/>
                </a:lnTo>
                <a:lnTo>
                  <a:pt x="3373" y="1154"/>
                </a:lnTo>
                <a:lnTo>
                  <a:pt x="3523" y="1061"/>
                </a:lnTo>
                <a:lnTo>
                  <a:pt x="3675" y="971"/>
                </a:lnTo>
                <a:lnTo>
                  <a:pt x="3830" y="884"/>
                </a:lnTo>
                <a:lnTo>
                  <a:pt x="3986" y="801"/>
                </a:lnTo>
                <a:lnTo>
                  <a:pt x="4145" y="723"/>
                </a:lnTo>
                <a:lnTo>
                  <a:pt x="4306" y="648"/>
                </a:lnTo>
                <a:lnTo>
                  <a:pt x="4469" y="576"/>
                </a:lnTo>
                <a:lnTo>
                  <a:pt x="4634" y="509"/>
                </a:lnTo>
                <a:lnTo>
                  <a:pt x="4801" y="445"/>
                </a:lnTo>
                <a:lnTo>
                  <a:pt x="4970" y="385"/>
                </a:lnTo>
                <a:lnTo>
                  <a:pt x="5141" y="329"/>
                </a:lnTo>
                <a:lnTo>
                  <a:pt x="5314" y="278"/>
                </a:lnTo>
                <a:lnTo>
                  <a:pt x="5488" y="231"/>
                </a:lnTo>
                <a:lnTo>
                  <a:pt x="5664" y="188"/>
                </a:lnTo>
                <a:lnTo>
                  <a:pt x="5842" y="149"/>
                </a:lnTo>
                <a:lnTo>
                  <a:pt x="6021" y="114"/>
                </a:lnTo>
                <a:lnTo>
                  <a:pt x="6203" y="84"/>
                </a:lnTo>
                <a:lnTo>
                  <a:pt x="6385" y="60"/>
                </a:lnTo>
                <a:lnTo>
                  <a:pt x="6569" y="38"/>
                </a:lnTo>
                <a:lnTo>
                  <a:pt x="6754" y="22"/>
                </a:lnTo>
                <a:lnTo>
                  <a:pt x="6940" y="10"/>
                </a:lnTo>
                <a:lnTo>
                  <a:pt x="7128" y="3"/>
                </a:lnTo>
                <a:lnTo>
                  <a:pt x="7317" y="0"/>
                </a:lnTo>
                <a:lnTo>
                  <a:pt x="7317" y="0"/>
                </a:lnTo>
                <a:lnTo>
                  <a:pt x="7503" y="2"/>
                </a:lnTo>
                <a:lnTo>
                  <a:pt x="7688" y="9"/>
                </a:lnTo>
                <a:lnTo>
                  <a:pt x="7872" y="21"/>
                </a:lnTo>
                <a:lnTo>
                  <a:pt x="8055" y="37"/>
                </a:lnTo>
                <a:lnTo>
                  <a:pt x="8236" y="58"/>
                </a:lnTo>
                <a:lnTo>
                  <a:pt x="8416" y="82"/>
                </a:lnTo>
                <a:lnTo>
                  <a:pt x="8594" y="111"/>
                </a:lnTo>
                <a:lnTo>
                  <a:pt x="8772" y="145"/>
                </a:lnTo>
                <a:lnTo>
                  <a:pt x="8947" y="182"/>
                </a:lnTo>
                <a:lnTo>
                  <a:pt x="9121" y="224"/>
                </a:lnTo>
                <a:lnTo>
                  <a:pt x="9294" y="271"/>
                </a:lnTo>
                <a:lnTo>
                  <a:pt x="9465" y="321"/>
                </a:lnTo>
                <a:lnTo>
                  <a:pt x="9633" y="375"/>
                </a:lnTo>
                <a:lnTo>
                  <a:pt x="9800" y="433"/>
                </a:lnTo>
                <a:lnTo>
                  <a:pt x="9966" y="495"/>
                </a:lnTo>
                <a:lnTo>
                  <a:pt x="10129" y="561"/>
                </a:lnTo>
                <a:lnTo>
                  <a:pt x="10291" y="630"/>
                </a:lnTo>
                <a:lnTo>
                  <a:pt x="10450" y="704"/>
                </a:lnTo>
                <a:lnTo>
                  <a:pt x="10607" y="780"/>
                </a:lnTo>
                <a:lnTo>
                  <a:pt x="10762" y="862"/>
                </a:lnTo>
                <a:lnTo>
                  <a:pt x="10915" y="946"/>
                </a:lnTo>
                <a:lnTo>
                  <a:pt x="11067" y="1034"/>
                </a:lnTo>
                <a:lnTo>
                  <a:pt x="11215" y="1125"/>
                </a:lnTo>
                <a:lnTo>
                  <a:pt x="11361" y="1220"/>
                </a:lnTo>
                <a:lnTo>
                  <a:pt x="11505" y="1318"/>
                </a:lnTo>
                <a:lnTo>
                  <a:pt x="11646" y="1419"/>
                </a:lnTo>
                <a:lnTo>
                  <a:pt x="11785" y="1524"/>
                </a:lnTo>
                <a:lnTo>
                  <a:pt x="11921" y="1631"/>
                </a:lnTo>
                <a:lnTo>
                  <a:pt x="12055" y="1742"/>
                </a:lnTo>
                <a:lnTo>
                  <a:pt x="12185" y="1856"/>
                </a:lnTo>
                <a:lnTo>
                  <a:pt x="12313" y="1974"/>
                </a:lnTo>
                <a:lnTo>
                  <a:pt x="12438" y="2093"/>
                </a:lnTo>
                <a:lnTo>
                  <a:pt x="12561" y="2216"/>
                </a:lnTo>
                <a:lnTo>
                  <a:pt x="12680" y="2342"/>
                </a:lnTo>
                <a:lnTo>
                  <a:pt x="12796" y="2470"/>
                </a:lnTo>
                <a:lnTo>
                  <a:pt x="12911" y="2602"/>
                </a:lnTo>
                <a:lnTo>
                  <a:pt x="13021" y="2736"/>
                </a:lnTo>
                <a:lnTo>
                  <a:pt x="13128" y="2873"/>
                </a:lnTo>
                <a:lnTo>
                  <a:pt x="13232" y="3012"/>
                </a:lnTo>
                <a:lnTo>
                  <a:pt x="13333" y="3154"/>
                </a:lnTo>
                <a:lnTo>
                  <a:pt x="13430" y="3298"/>
                </a:lnTo>
                <a:lnTo>
                  <a:pt x="13524" y="3444"/>
                </a:lnTo>
                <a:lnTo>
                  <a:pt x="13616" y="3593"/>
                </a:lnTo>
                <a:lnTo>
                  <a:pt x="13702" y="3745"/>
                </a:lnTo>
                <a:lnTo>
                  <a:pt x="13786" y="3898"/>
                </a:lnTo>
                <a:lnTo>
                  <a:pt x="13867" y="4055"/>
                </a:lnTo>
                <a:lnTo>
                  <a:pt x="13943" y="4212"/>
                </a:lnTo>
                <a:lnTo>
                  <a:pt x="14016" y="4373"/>
                </a:lnTo>
                <a:lnTo>
                  <a:pt x="14085" y="4535"/>
                </a:lnTo>
                <a:lnTo>
                  <a:pt x="14150" y="4699"/>
                </a:lnTo>
                <a:lnTo>
                  <a:pt x="14211" y="4865"/>
                </a:lnTo>
                <a:lnTo>
                  <a:pt x="14269" y="5033"/>
                </a:lnTo>
                <a:lnTo>
                  <a:pt x="14322" y="5203"/>
                </a:lnTo>
                <a:lnTo>
                  <a:pt x="14372" y="5374"/>
                </a:lnTo>
                <a:lnTo>
                  <a:pt x="14417" y="5548"/>
                </a:lnTo>
                <a:lnTo>
                  <a:pt x="14458" y="5723"/>
                </a:lnTo>
                <a:lnTo>
                  <a:pt x="14495" y="5899"/>
                </a:lnTo>
                <a:lnTo>
                  <a:pt x="14528" y="6077"/>
                </a:lnTo>
                <a:lnTo>
                  <a:pt x="14556" y="6256"/>
                </a:lnTo>
                <a:lnTo>
                  <a:pt x="14581" y="6437"/>
                </a:lnTo>
                <a:lnTo>
                  <a:pt x="14600" y="6620"/>
                </a:lnTo>
                <a:lnTo>
                  <a:pt x="14616" y="6803"/>
                </a:lnTo>
                <a:lnTo>
                  <a:pt x="14626" y="6988"/>
                </a:lnTo>
                <a:lnTo>
                  <a:pt x="14632" y="7175"/>
                </a:lnTo>
                <a:lnTo>
                  <a:pt x="14423" y="7179"/>
                </a:lnTo>
                <a:lnTo>
                  <a:pt x="14417" y="6997"/>
                </a:lnTo>
                <a:lnTo>
                  <a:pt x="14407" y="6818"/>
                </a:lnTo>
                <a:lnTo>
                  <a:pt x="14391" y="6640"/>
                </a:lnTo>
                <a:lnTo>
                  <a:pt x="14373" y="6463"/>
                </a:lnTo>
                <a:lnTo>
                  <a:pt x="14349" y="6287"/>
                </a:lnTo>
                <a:lnTo>
                  <a:pt x="14321" y="6112"/>
                </a:lnTo>
                <a:lnTo>
                  <a:pt x="14290" y="5940"/>
                </a:lnTo>
                <a:lnTo>
                  <a:pt x="14253" y="5768"/>
                </a:lnTo>
                <a:lnTo>
                  <a:pt x="14214" y="5598"/>
                </a:lnTo>
                <a:lnTo>
                  <a:pt x="14170" y="5430"/>
                </a:lnTo>
                <a:lnTo>
                  <a:pt x="14122" y="5264"/>
                </a:lnTo>
                <a:lnTo>
                  <a:pt x="14070" y="5099"/>
                </a:lnTo>
                <a:lnTo>
                  <a:pt x="14014" y="4935"/>
                </a:lnTo>
                <a:lnTo>
                  <a:pt x="13954" y="4774"/>
                </a:lnTo>
                <a:lnTo>
                  <a:pt x="13891" y="4615"/>
                </a:lnTo>
                <a:lnTo>
                  <a:pt x="13824" y="4457"/>
                </a:lnTo>
                <a:lnTo>
                  <a:pt x="13753" y="4302"/>
                </a:lnTo>
                <a:lnTo>
                  <a:pt x="13679" y="4148"/>
                </a:lnTo>
                <a:lnTo>
                  <a:pt x="13601" y="3997"/>
                </a:lnTo>
                <a:lnTo>
                  <a:pt x="13520" y="3848"/>
                </a:lnTo>
                <a:lnTo>
                  <a:pt x="13434" y="3701"/>
                </a:lnTo>
                <a:lnTo>
                  <a:pt x="13347" y="3555"/>
                </a:lnTo>
                <a:lnTo>
                  <a:pt x="13255" y="3413"/>
                </a:lnTo>
                <a:lnTo>
                  <a:pt x="13161" y="3273"/>
                </a:lnTo>
                <a:lnTo>
                  <a:pt x="13063" y="3135"/>
                </a:lnTo>
                <a:lnTo>
                  <a:pt x="12961" y="2999"/>
                </a:lnTo>
                <a:lnTo>
                  <a:pt x="12857" y="2868"/>
                </a:lnTo>
                <a:lnTo>
                  <a:pt x="12750" y="2737"/>
                </a:lnTo>
                <a:lnTo>
                  <a:pt x="12640" y="2609"/>
                </a:lnTo>
                <a:lnTo>
                  <a:pt x="12527" y="2485"/>
                </a:lnTo>
                <a:lnTo>
                  <a:pt x="12411" y="2362"/>
                </a:lnTo>
                <a:lnTo>
                  <a:pt x="12291" y="2243"/>
                </a:lnTo>
                <a:lnTo>
                  <a:pt x="12170" y="2126"/>
                </a:lnTo>
                <a:lnTo>
                  <a:pt x="12045" y="2013"/>
                </a:lnTo>
                <a:lnTo>
                  <a:pt x="11919" y="1902"/>
                </a:lnTo>
                <a:lnTo>
                  <a:pt x="11789" y="1795"/>
                </a:lnTo>
                <a:lnTo>
                  <a:pt x="11656" y="1690"/>
                </a:lnTo>
                <a:lnTo>
                  <a:pt x="11521" y="1588"/>
                </a:lnTo>
                <a:lnTo>
                  <a:pt x="11385" y="1490"/>
                </a:lnTo>
                <a:lnTo>
                  <a:pt x="11245" y="1394"/>
                </a:lnTo>
                <a:lnTo>
                  <a:pt x="11104" y="1302"/>
                </a:lnTo>
                <a:lnTo>
                  <a:pt x="10959" y="1214"/>
                </a:lnTo>
                <a:lnTo>
                  <a:pt x="10813" y="1128"/>
                </a:lnTo>
                <a:lnTo>
                  <a:pt x="10664" y="1047"/>
                </a:lnTo>
                <a:lnTo>
                  <a:pt x="10513" y="969"/>
                </a:lnTo>
                <a:lnTo>
                  <a:pt x="10361" y="894"/>
                </a:lnTo>
                <a:lnTo>
                  <a:pt x="10205" y="823"/>
                </a:lnTo>
                <a:lnTo>
                  <a:pt x="10049" y="755"/>
                </a:lnTo>
                <a:lnTo>
                  <a:pt x="9890" y="691"/>
                </a:lnTo>
                <a:lnTo>
                  <a:pt x="9729" y="630"/>
                </a:lnTo>
                <a:lnTo>
                  <a:pt x="9567" y="575"/>
                </a:lnTo>
                <a:lnTo>
                  <a:pt x="9403" y="522"/>
                </a:lnTo>
                <a:lnTo>
                  <a:pt x="9237" y="473"/>
                </a:lnTo>
                <a:lnTo>
                  <a:pt x="9069" y="428"/>
                </a:lnTo>
                <a:lnTo>
                  <a:pt x="8901" y="387"/>
                </a:lnTo>
                <a:lnTo>
                  <a:pt x="8730" y="351"/>
                </a:lnTo>
                <a:lnTo>
                  <a:pt x="8558" y="318"/>
                </a:lnTo>
                <a:lnTo>
                  <a:pt x="8384" y="290"/>
                </a:lnTo>
                <a:lnTo>
                  <a:pt x="8210" y="266"/>
                </a:lnTo>
                <a:lnTo>
                  <a:pt x="8033" y="246"/>
                </a:lnTo>
                <a:lnTo>
                  <a:pt x="7856" y="231"/>
                </a:lnTo>
                <a:lnTo>
                  <a:pt x="7677" y="219"/>
                </a:lnTo>
                <a:lnTo>
                  <a:pt x="7498" y="212"/>
                </a:lnTo>
                <a:lnTo>
                  <a:pt x="7317" y="210"/>
                </a:lnTo>
                <a:lnTo>
                  <a:pt x="7317" y="210"/>
                </a:lnTo>
                <a:lnTo>
                  <a:pt x="7134" y="212"/>
                </a:lnTo>
                <a:lnTo>
                  <a:pt x="6952" y="219"/>
                </a:lnTo>
                <a:lnTo>
                  <a:pt x="6771" y="231"/>
                </a:lnTo>
                <a:lnTo>
                  <a:pt x="6591" y="246"/>
                </a:lnTo>
                <a:lnTo>
                  <a:pt x="6413" y="267"/>
                </a:lnTo>
                <a:lnTo>
                  <a:pt x="6234" y="291"/>
                </a:lnTo>
                <a:lnTo>
                  <a:pt x="6060" y="321"/>
                </a:lnTo>
                <a:lnTo>
                  <a:pt x="5885" y="354"/>
                </a:lnTo>
                <a:lnTo>
                  <a:pt x="5713" y="392"/>
                </a:lnTo>
                <a:lnTo>
                  <a:pt x="5541" y="433"/>
                </a:lnTo>
                <a:lnTo>
                  <a:pt x="5372" y="480"/>
                </a:lnTo>
                <a:lnTo>
                  <a:pt x="5204" y="529"/>
                </a:lnTo>
                <a:lnTo>
                  <a:pt x="5038" y="584"/>
                </a:lnTo>
                <a:lnTo>
                  <a:pt x="4874" y="641"/>
                </a:lnTo>
                <a:lnTo>
                  <a:pt x="4712" y="703"/>
                </a:lnTo>
                <a:lnTo>
                  <a:pt x="4551" y="769"/>
                </a:lnTo>
                <a:lnTo>
                  <a:pt x="4393" y="838"/>
                </a:lnTo>
                <a:lnTo>
                  <a:pt x="4236" y="911"/>
                </a:lnTo>
                <a:lnTo>
                  <a:pt x="4082" y="988"/>
                </a:lnTo>
                <a:lnTo>
                  <a:pt x="3930" y="1069"/>
                </a:lnTo>
                <a:lnTo>
                  <a:pt x="3779" y="1152"/>
                </a:lnTo>
                <a:lnTo>
                  <a:pt x="3632" y="1240"/>
                </a:lnTo>
                <a:lnTo>
                  <a:pt x="3487" y="1330"/>
                </a:lnTo>
                <a:lnTo>
                  <a:pt x="3344" y="1425"/>
                </a:lnTo>
                <a:lnTo>
                  <a:pt x="3203" y="1522"/>
                </a:lnTo>
                <a:lnTo>
                  <a:pt x="3065" y="1623"/>
                </a:lnTo>
                <a:lnTo>
                  <a:pt x="2929" y="1727"/>
                </a:lnTo>
                <a:lnTo>
                  <a:pt x="2797" y="1834"/>
                </a:lnTo>
                <a:lnTo>
                  <a:pt x="2666" y="1944"/>
                </a:lnTo>
                <a:lnTo>
                  <a:pt x="2538" y="2058"/>
                </a:lnTo>
                <a:lnTo>
                  <a:pt x="2414" y="2174"/>
                </a:lnTo>
                <a:lnTo>
                  <a:pt x="2291" y="2293"/>
                </a:lnTo>
                <a:lnTo>
                  <a:pt x="2173" y="2416"/>
                </a:lnTo>
                <a:lnTo>
                  <a:pt x="2057" y="2540"/>
                </a:lnTo>
                <a:lnTo>
                  <a:pt x="1944" y="2668"/>
                </a:lnTo>
                <a:lnTo>
                  <a:pt x="1833" y="2799"/>
                </a:lnTo>
                <a:lnTo>
                  <a:pt x="1725" y="2931"/>
                </a:lnTo>
                <a:lnTo>
                  <a:pt x="1621" y="3067"/>
                </a:lnTo>
                <a:lnTo>
                  <a:pt x="1522" y="3205"/>
                </a:lnTo>
                <a:lnTo>
                  <a:pt x="1424" y="3346"/>
                </a:lnTo>
                <a:lnTo>
                  <a:pt x="1329" y="3489"/>
                </a:lnTo>
                <a:lnTo>
                  <a:pt x="1239" y="3635"/>
                </a:lnTo>
                <a:lnTo>
                  <a:pt x="1151" y="3782"/>
                </a:lnTo>
                <a:lnTo>
                  <a:pt x="1068" y="3932"/>
                </a:lnTo>
                <a:lnTo>
                  <a:pt x="988" y="4085"/>
                </a:lnTo>
                <a:lnTo>
                  <a:pt x="910" y="4239"/>
                </a:lnTo>
                <a:lnTo>
                  <a:pt x="837" y="4396"/>
                </a:lnTo>
                <a:lnTo>
                  <a:pt x="768" y="4554"/>
                </a:lnTo>
                <a:lnTo>
                  <a:pt x="703" y="4715"/>
                </a:lnTo>
                <a:lnTo>
                  <a:pt x="641" y="4876"/>
                </a:lnTo>
                <a:lnTo>
                  <a:pt x="583" y="5041"/>
                </a:lnTo>
                <a:lnTo>
                  <a:pt x="530" y="5207"/>
                </a:lnTo>
                <a:lnTo>
                  <a:pt x="479" y="5375"/>
                </a:lnTo>
                <a:lnTo>
                  <a:pt x="434" y="5545"/>
                </a:lnTo>
                <a:lnTo>
                  <a:pt x="392" y="5716"/>
                </a:lnTo>
                <a:lnTo>
                  <a:pt x="355" y="5889"/>
                </a:lnTo>
                <a:lnTo>
                  <a:pt x="321" y="6064"/>
                </a:lnTo>
                <a:lnTo>
                  <a:pt x="292" y="6239"/>
                </a:lnTo>
                <a:lnTo>
                  <a:pt x="267" y="6417"/>
                </a:lnTo>
                <a:lnTo>
                  <a:pt x="247" y="6595"/>
                </a:lnTo>
                <a:lnTo>
                  <a:pt x="230" y="6775"/>
                </a:lnTo>
                <a:lnTo>
                  <a:pt x="219" y="6956"/>
                </a:lnTo>
                <a:lnTo>
                  <a:pt x="212" y="7138"/>
                </a:lnTo>
                <a:lnTo>
                  <a:pt x="210" y="7322"/>
                </a:lnTo>
                <a:lnTo>
                  <a:pt x="0" y="7322"/>
                </a:lnTo>
                <a:close/>
              </a:path>
            </a:pathLst>
          </a:custGeom>
          <a:solidFill>
            <a:schemeClr val="accent1"/>
          </a:solidFill>
          <a:ln>
            <a:noFill/>
          </a:ln>
        </p:spPr>
        <p:txBody>
          <a:bodyPr vert="horz" wrap="square" lIns="91440" tIns="45720" rIns="91440" bIns="45720" numCol="1" anchor="t" anchorCtr="0" compatLnSpc="1"/>
          <a:lstStyle/>
          <a:p>
            <a:endParaRPr 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3" name="稻壳儿春秋广告/盗版必究        原创来源：http://chn.docer.com/works?userid=199329941#!/work_time"/>
          <p:cNvSpPr/>
          <p:nvPr/>
        </p:nvSpPr>
        <p:spPr bwMode="auto">
          <a:xfrm>
            <a:off x="3602454" y="4746884"/>
            <a:ext cx="1017019" cy="1017013"/>
          </a:xfrm>
          <a:custGeom>
            <a:avLst/>
            <a:gdLst>
              <a:gd name="T0" fmla="*/ 5 w 2039"/>
              <a:gd name="T1" fmla="*/ 917 h 2041"/>
              <a:gd name="T2" fmla="*/ 32 w 2039"/>
              <a:gd name="T3" fmla="*/ 765 h 2041"/>
              <a:gd name="T4" fmla="*/ 80 w 2039"/>
              <a:gd name="T5" fmla="*/ 623 h 2041"/>
              <a:gd name="T6" fmla="*/ 147 w 2039"/>
              <a:gd name="T7" fmla="*/ 492 h 2041"/>
              <a:gd name="T8" fmla="*/ 233 w 2039"/>
              <a:gd name="T9" fmla="*/ 372 h 2041"/>
              <a:gd name="T10" fmla="*/ 334 w 2039"/>
              <a:gd name="T11" fmla="*/ 265 h 2041"/>
              <a:gd name="T12" fmla="*/ 450 w 2039"/>
              <a:gd name="T13" fmla="*/ 174 h 2041"/>
              <a:gd name="T14" fmla="*/ 577 w 2039"/>
              <a:gd name="T15" fmla="*/ 101 h 2041"/>
              <a:gd name="T16" fmla="*/ 716 w 2039"/>
              <a:gd name="T17" fmla="*/ 46 h 2041"/>
              <a:gd name="T18" fmla="*/ 864 w 2039"/>
              <a:gd name="T19" fmla="*/ 12 h 2041"/>
              <a:gd name="T20" fmla="*/ 1020 w 2039"/>
              <a:gd name="T21" fmla="*/ 0 h 2041"/>
              <a:gd name="T22" fmla="*/ 1175 w 2039"/>
              <a:gd name="T23" fmla="*/ 12 h 2041"/>
              <a:gd name="T24" fmla="*/ 1323 w 2039"/>
              <a:gd name="T25" fmla="*/ 46 h 2041"/>
              <a:gd name="T26" fmla="*/ 1462 w 2039"/>
              <a:gd name="T27" fmla="*/ 101 h 2041"/>
              <a:gd name="T28" fmla="*/ 1590 w 2039"/>
              <a:gd name="T29" fmla="*/ 174 h 2041"/>
              <a:gd name="T30" fmla="*/ 1706 w 2039"/>
              <a:gd name="T31" fmla="*/ 265 h 2041"/>
              <a:gd name="T32" fmla="*/ 1807 w 2039"/>
              <a:gd name="T33" fmla="*/ 372 h 2041"/>
              <a:gd name="T34" fmla="*/ 1892 w 2039"/>
              <a:gd name="T35" fmla="*/ 492 h 2041"/>
              <a:gd name="T36" fmla="*/ 1959 w 2039"/>
              <a:gd name="T37" fmla="*/ 623 h 2041"/>
              <a:gd name="T38" fmla="*/ 2008 w 2039"/>
              <a:gd name="T39" fmla="*/ 765 h 2041"/>
              <a:gd name="T40" fmla="*/ 2034 w 2039"/>
              <a:gd name="T41" fmla="*/ 917 h 2041"/>
              <a:gd name="T42" fmla="*/ 2038 w 2039"/>
              <a:gd name="T43" fmla="*/ 1073 h 2041"/>
              <a:gd name="T44" fmla="*/ 2019 w 2039"/>
              <a:gd name="T45" fmla="*/ 1227 h 2041"/>
              <a:gd name="T46" fmla="*/ 1978 w 2039"/>
              <a:gd name="T47" fmla="*/ 1372 h 2041"/>
              <a:gd name="T48" fmla="*/ 1917 w 2039"/>
              <a:gd name="T49" fmla="*/ 1508 h 2041"/>
              <a:gd name="T50" fmla="*/ 1837 w 2039"/>
              <a:gd name="T51" fmla="*/ 1631 h 2041"/>
              <a:gd name="T52" fmla="*/ 1741 w 2039"/>
              <a:gd name="T53" fmla="*/ 1743 h 2041"/>
              <a:gd name="T54" fmla="*/ 1630 w 2039"/>
              <a:gd name="T55" fmla="*/ 1838 h 2041"/>
              <a:gd name="T56" fmla="*/ 1506 w 2039"/>
              <a:gd name="T57" fmla="*/ 1919 h 2041"/>
              <a:gd name="T58" fmla="*/ 1371 w 2039"/>
              <a:gd name="T59" fmla="*/ 1979 h 2041"/>
              <a:gd name="T60" fmla="*/ 1226 w 2039"/>
              <a:gd name="T61" fmla="*/ 2021 h 2041"/>
              <a:gd name="T62" fmla="*/ 1072 w 2039"/>
              <a:gd name="T63" fmla="*/ 2040 h 2041"/>
              <a:gd name="T64" fmla="*/ 916 w 2039"/>
              <a:gd name="T65" fmla="*/ 2036 h 2041"/>
              <a:gd name="T66" fmla="*/ 765 w 2039"/>
              <a:gd name="T67" fmla="*/ 2009 h 2041"/>
              <a:gd name="T68" fmla="*/ 623 w 2039"/>
              <a:gd name="T69" fmla="*/ 1961 h 2041"/>
              <a:gd name="T70" fmla="*/ 491 w 2039"/>
              <a:gd name="T71" fmla="*/ 1894 h 2041"/>
              <a:gd name="T72" fmla="*/ 371 w 2039"/>
              <a:gd name="T73" fmla="*/ 1808 h 2041"/>
              <a:gd name="T74" fmla="*/ 265 w 2039"/>
              <a:gd name="T75" fmla="*/ 1708 h 2041"/>
              <a:gd name="T76" fmla="*/ 174 w 2039"/>
              <a:gd name="T77" fmla="*/ 1591 h 2041"/>
              <a:gd name="T78" fmla="*/ 101 w 2039"/>
              <a:gd name="T79" fmla="*/ 1464 h 2041"/>
              <a:gd name="T80" fmla="*/ 46 w 2039"/>
              <a:gd name="T81" fmla="*/ 1325 h 2041"/>
              <a:gd name="T82" fmla="*/ 11 w 2039"/>
              <a:gd name="T83" fmla="*/ 1176 h 2041"/>
              <a:gd name="T84" fmla="*/ 0 w 2039"/>
              <a:gd name="T85" fmla="*/ 1021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39" h="2041">
                <a:moveTo>
                  <a:pt x="0" y="1021"/>
                </a:moveTo>
                <a:lnTo>
                  <a:pt x="1" y="968"/>
                </a:lnTo>
                <a:lnTo>
                  <a:pt x="5" y="917"/>
                </a:lnTo>
                <a:lnTo>
                  <a:pt x="11" y="865"/>
                </a:lnTo>
                <a:lnTo>
                  <a:pt x="21" y="815"/>
                </a:lnTo>
                <a:lnTo>
                  <a:pt x="32" y="765"/>
                </a:lnTo>
                <a:lnTo>
                  <a:pt x="46" y="717"/>
                </a:lnTo>
                <a:lnTo>
                  <a:pt x="62" y="670"/>
                </a:lnTo>
                <a:lnTo>
                  <a:pt x="80" y="623"/>
                </a:lnTo>
                <a:lnTo>
                  <a:pt x="101" y="578"/>
                </a:lnTo>
                <a:lnTo>
                  <a:pt x="123" y="535"/>
                </a:lnTo>
                <a:lnTo>
                  <a:pt x="147" y="492"/>
                </a:lnTo>
                <a:lnTo>
                  <a:pt x="174" y="450"/>
                </a:lnTo>
                <a:lnTo>
                  <a:pt x="203" y="410"/>
                </a:lnTo>
                <a:lnTo>
                  <a:pt x="233" y="372"/>
                </a:lnTo>
                <a:lnTo>
                  <a:pt x="265" y="335"/>
                </a:lnTo>
                <a:lnTo>
                  <a:pt x="298" y="299"/>
                </a:lnTo>
                <a:lnTo>
                  <a:pt x="334" y="265"/>
                </a:lnTo>
                <a:lnTo>
                  <a:pt x="371" y="233"/>
                </a:lnTo>
                <a:lnTo>
                  <a:pt x="410" y="203"/>
                </a:lnTo>
                <a:lnTo>
                  <a:pt x="450" y="174"/>
                </a:lnTo>
                <a:lnTo>
                  <a:pt x="491" y="148"/>
                </a:lnTo>
                <a:lnTo>
                  <a:pt x="534" y="124"/>
                </a:lnTo>
                <a:lnTo>
                  <a:pt x="577" y="101"/>
                </a:lnTo>
                <a:lnTo>
                  <a:pt x="623" y="81"/>
                </a:lnTo>
                <a:lnTo>
                  <a:pt x="669" y="62"/>
                </a:lnTo>
                <a:lnTo>
                  <a:pt x="716" y="46"/>
                </a:lnTo>
                <a:lnTo>
                  <a:pt x="765" y="32"/>
                </a:lnTo>
                <a:lnTo>
                  <a:pt x="814" y="21"/>
                </a:lnTo>
                <a:lnTo>
                  <a:pt x="864" y="12"/>
                </a:lnTo>
                <a:lnTo>
                  <a:pt x="916" y="6"/>
                </a:lnTo>
                <a:lnTo>
                  <a:pt x="967" y="1"/>
                </a:lnTo>
                <a:lnTo>
                  <a:pt x="1020" y="0"/>
                </a:lnTo>
                <a:lnTo>
                  <a:pt x="1072" y="1"/>
                </a:lnTo>
                <a:lnTo>
                  <a:pt x="1124" y="6"/>
                </a:lnTo>
                <a:lnTo>
                  <a:pt x="1175" y="12"/>
                </a:lnTo>
                <a:lnTo>
                  <a:pt x="1226" y="21"/>
                </a:lnTo>
                <a:lnTo>
                  <a:pt x="1275" y="32"/>
                </a:lnTo>
                <a:lnTo>
                  <a:pt x="1323" y="46"/>
                </a:lnTo>
                <a:lnTo>
                  <a:pt x="1371" y="62"/>
                </a:lnTo>
                <a:lnTo>
                  <a:pt x="1417" y="81"/>
                </a:lnTo>
                <a:lnTo>
                  <a:pt x="1462" y="101"/>
                </a:lnTo>
                <a:lnTo>
                  <a:pt x="1506" y="124"/>
                </a:lnTo>
                <a:lnTo>
                  <a:pt x="1549" y="148"/>
                </a:lnTo>
                <a:lnTo>
                  <a:pt x="1590" y="174"/>
                </a:lnTo>
                <a:lnTo>
                  <a:pt x="1630" y="203"/>
                </a:lnTo>
                <a:lnTo>
                  <a:pt x="1669" y="233"/>
                </a:lnTo>
                <a:lnTo>
                  <a:pt x="1706" y="265"/>
                </a:lnTo>
                <a:lnTo>
                  <a:pt x="1741" y="299"/>
                </a:lnTo>
                <a:lnTo>
                  <a:pt x="1775" y="335"/>
                </a:lnTo>
                <a:lnTo>
                  <a:pt x="1807" y="372"/>
                </a:lnTo>
                <a:lnTo>
                  <a:pt x="1837" y="410"/>
                </a:lnTo>
                <a:lnTo>
                  <a:pt x="1866" y="450"/>
                </a:lnTo>
                <a:lnTo>
                  <a:pt x="1892" y="492"/>
                </a:lnTo>
                <a:lnTo>
                  <a:pt x="1917" y="535"/>
                </a:lnTo>
                <a:lnTo>
                  <a:pt x="1940" y="578"/>
                </a:lnTo>
                <a:lnTo>
                  <a:pt x="1959" y="623"/>
                </a:lnTo>
                <a:lnTo>
                  <a:pt x="1978" y="670"/>
                </a:lnTo>
                <a:lnTo>
                  <a:pt x="1994" y="717"/>
                </a:lnTo>
                <a:lnTo>
                  <a:pt x="2008" y="765"/>
                </a:lnTo>
                <a:lnTo>
                  <a:pt x="2019" y="815"/>
                </a:lnTo>
                <a:lnTo>
                  <a:pt x="2028" y="865"/>
                </a:lnTo>
                <a:lnTo>
                  <a:pt x="2034" y="917"/>
                </a:lnTo>
                <a:lnTo>
                  <a:pt x="2038" y="968"/>
                </a:lnTo>
                <a:lnTo>
                  <a:pt x="2039" y="1021"/>
                </a:lnTo>
                <a:lnTo>
                  <a:pt x="2038" y="1073"/>
                </a:lnTo>
                <a:lnTo>
                  <a:pt x="2034" y="1125"/>
                </a:lnTo>
                <a:lnTo>
                  <a:pt x="2028" y="1176"/>
                </a:lnTo>
                <a:lnTo>
                  <a:pt x="2019" y="1227"/>
                </a:lnTo>
                <a:lnTo>
                  <a:pt x="2008" y="1276"/>
                </a:lnTo>
                <a:lnTo>
                  <a:pt x="1994" y="1325"/>
                </a:lnTo>
                <a:lnTo>
                  <a:pt x="1978" y="1372"/>
                </a:lnTo>
                <a:lnTo>
                  <a:pt x="1959" y="1418"/>
                </a:lnTo>
                <a:lnTo>
                  <a:pt x="1940" y="1464"/>
                </a:lnTo>
                <a:lnTo>
                  <a:pt x="1917" y="1508"/>
                </a:lnTo>
                <a:lnTo>
                  <a:pt x="1892" y="1550"/>
                </a:lnTo>
                <a:lnTo>
                  <a:pt x="1866" y="1591"/>
                </a:lnTo>
                <a:lnTo>
                  <a:pt x="1837" y="1631"/>
                </a:lnTo>
                <a:lnTo>
                  <a:pt x="1807" y="1670"/>
                </a:lnTo>
                <a:lnTo>
                  <a:pt x="1775" y="1708"/>
                </a:lnTo>
                <a:lnTo>
                  <a:pt x="1741" y="1743"/>
                </a:lnTo>
                <a:lnTo>
                  <a:pt x="1706" y="1777"/>
                </a:lnTo>
                <a:lnTo>
                  <a:pt x="1669" y="1808"/>
                </a:lnTo>
                <a:lnTo>
                  <a:pt x="1630" y="1838"/>
                </a:lnTo>
                <a:lnTo>
                  <a:pt x="1590" y="1867"/>
                </a:lnTo>
                <a:lnTo>
                  <a:pt x="1549" y="1894"/>
                </a:lnTo>
                <a:lnTo>
                  <a:pt x="1506" y="1919"/>
                </a:lnTo>
                <a:lnTo>
                  <a:pt x="1462" y="1941"/>
                </a:lnTo>
                <a:lnTo>
                  <a:pt x="1417" y="1961"/>
                </a:lnTo>
                <a:lnTo>
                  <a:pt x="1371" y="1979"/>
                </a:lnTo>
                <a:lnTo>
                  <a:pt x="1323" y="1996"/>
                </a:lnTo>
                <a:lnTo>
                  <a:pt x="1275" y="2009"/>
                </a:lnTo>
                <a:lnTo>
                  <a:pt x="1226" y="2021"/>
                </a:lnTo>
                <a:lnTo>
                  <a:pt x="1175" y="2030"/>
                </a:lnTo>
                <a:lnTo>
                  <a:pt x="1124" y="2036"/>
                </a:lnTo>
                <a:lnTo>
                  <a:pt x="1072" y="2040"/>
                </a:lnTo>
                <a:lnTo>
                  <a:pt x="1020" y="2041"/>
                </a:lnTo>
                <a:lnTo>
                  <a:pt x="967" y="2040"/>
                </a:lnTo>
                <a:lnTo>
                  <a:pt x="916" y="2036"/>
                </a:lnTo>
                <a:lnTo>
                  <a:pt x="864" y="2030"/>
                </a:lnTo>
                <a:lnTo>
                  <a:pt x="814" y="2021"/>
                </a:lnTo>
                <a:lnTo>
                  <a:pt x="765" y="2009"/>
                </a:lnTo>
                <a:lnTo>
                  <a:pt x="716" y="1996"/>
                </a:lnTo>
                <a:lnTo>
                  <a:pt x="669" y="1979"/>
                </a:lnTo>
                <a:lnTo>
                  <a:pt x="623" y="1961"/>
                </a:lnTo>
                <a:lnTo>
                  <a:pt x="577" y="1941"/>
                </a:lnTo>
                <a:lnTo>
                  <a:pt x="534" y="1919"/>
                </a:lnTo>
                <a:lnTo>
                  <a:pt x="491" y="1894"/>
                </a:lnTo>
                <a:lnTo>
                  <a:pt x="450" y="1867"/>
                </a:lnTo>
                <a:lnTo>
                  <a:pt x="410" y="1838"/>
                </a:lnTo>
                <a:lnTo>
                  <a:pt x="371" y="1808"/>
                </a:lnTo>
                <a:lnTo>
                  <a:pt x="334" y="1777"/>
                </a:lnTo>
                <a:lnTo>
                  <a:pt x="298" y="1743"/>
                </a:lnTo>
                <a:lnTo>
                  <a:pt x="265" y="1708"/>
                </a:lnTo>
                <a:lnTo>
                  <a:pt x="233" y="1670"/>
                </a:lnTo>
                <a:lnTo>
                  <a:pt x="203" y="1631"/>
                </a:lnTo>
                <a:lnTo>
                  <a:pt x="174" y="1591"/>
                </a:lnTo>
                <a:lnTo>
                  <a:pt x="147" y="1550"/>
                </a:lnTo>
                <a:lnTo>
                  <a:pt x="123" y="1508"/>
                </a:lnTo>
                <a:lnTo>
                  <a:pt x="101" y="1464"/>
                </a:lnTo>
                <a:lnTo>
                  <a:pt x="80" y="1418"/>
                </a:lnTo>
                <a:lnTo>
                  <a:pt x="62" y="1372"/>
                </a:lnTo>
                <a:lnTo>
                  <a:pt x="46" y="1325"/>
                </a:lnTo>
                <a:lnTo>
                  <a:pt x="32" y="1276"/>
                </a:lnTo>
                <a:lnTo>
                  <a:pt x="21" y="1227"/>
                </a:lnTo>
                <a:lnTo>
                  <a:pt x="11" y="1176"/>
                </a:lnTo>
                <a:lnTo>
                  <a:pt x="5" y="1125"/>
                </a:lnTo>
                <a:lnTo>
                  <a:pt x="1" y="1073"/>
                </a:lnTo>
                <a:lnTo>
                  <a:pt x="0" y="1021"/>
                </a:lnTo>
                <a:close/>
              </a:path>
            </a:pathLst>
          </a:custGeom>
          <a:solidFill>
            <a:schemeClr val="accent1"/>
          </a:solidFill>
          <a:ln>
            <a:noFill/>
          </a:ln>
        </p:spPr>
        <p:txBody>
          <a:bodyPr vert="horz" wrap="square" lIns="91440" tIns="45720" rIns="91440" bIns="45720" numCol="1" anchor="t" anchorCtr="0" compatLnSpc="1"/>
          <a:lstStyle/>
          <a:p>
            <a:endParaRPr 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4" name="稻壳儿春秋广告/盗版必究        原创来源：http://chn.docer.com/works?userid=199329941#!/work_time"/>
          <p:cNvSpPr/>
          <p:nvPr/>
        </p:nvSpPr>
        <p:spPr bwMode="auto">
          <a:xfrm>
            <a:off x="4595523" y="3024086"/>
            <a:ext cx="1017019" cy="1021005"/>
          </a:xfrm>
          <a:custGeom>
            <a:avLst/>
            <a:gdLst>
              <a:gd name="T0" fmla="*/ 602 w 2039"/>
              <a:gd name="T1" fmla="*/ 89 h 2041"/>
              <a:gd name="T2" fmla="*/ 746 w 2039"/>
              <a:gd name="T3" fmla="*/ 38 h 2041"/>
              <a:gd name="T4" fmla="*/ 893 w 2039"/>
              <a:gd name="T5" fmla="*/ 8 h 2041"/>
              <a:gd name="T6" fmla="*/ 1041 w 2039"/>
              <a:gd name="T7" fmla="*/ 0 h 2041"/>
              <a:gd name="T8" fmla="*/ 1187 w 2039"/>
              <a:gd name="T9" fmla="*/ 15 h 2041"/>
              <a:gd name="T10" fmla="*/ 1330 w 2039"/>
              <a:gd name="T11" fmla="*/ 49 h 2041"/>
              <a:gd name="T12" fmla="*/ 1466 w 2039"/>
              <a:gd name="T13" fmla="*/ 103 h 2041"/>
              <a:gd name="T14" fmla="*/ 1594 w 2039"/>
              <a:gd name="T15" fmla="*/ 178 h 2041"/>
              <a:gd name="T16" fmla="*/ 1711 w 2039"/>
              <a:gd name="T17" fmla="*/ 271 h 2041"/>
              <a:gd name="T18" fmla="*/ 1815 w 2039"/>
              <a:gd name="T19" fmla="*/ 382 h 2041"/>
              <a:gd name="T20" fmla="*/ 1902 w 2039"/>
              <a:gd name="T21" fmla="*/ 510 h 2041"/>
              <a:gd name="T22" fmla="*/ 1970 w 2039"/>
              <a:gd name="T23" fmla="*/ 651 h 2041"/>
              <a:gd name="T24" fmla="*/ 2014 w 2039"/>
              <a:gd name="T25" fmla="*/ 796 h 2041"/>
              <a:gd name="T26" fmla="*/ 2036 w 2039"/>
              <a:gd name="T27" fmla="*/ 944 h 2041"/>
              <a:gd name="T28" fmla="*/ 2036 w 2039"/>
              <a:gd name="T29" fmla="*/ 1092 h 2041"/>
              <a:gd name="T30" fmla="*/ 2015 w 2039"/>
              <a:gd name="T31" fmla="*/ 1237 h 2041"/>
              <a:gd name="T32" fmla="*/ 1974 w 2039"/>
              <a:gd name="T33" fmla="*/ 1378 h 2041"/>
              <a:gd name="T34" fmla="*/ 1913 w 2039"/>
              <a:gd name="T35" fmla="*/ 1512 h 2041"/>
              <a:gd name="T36" fmla="*/ 1832 w 2039"/>
              <a:gd name="T37" fmla="*/ 1637 h 2041"/>
              <a:gd name="T38" fmla="*/ 1734 w 2039"/>
              <a:gd name="T39" fmla="*/ 1750 h 2041"/>
              <a:gd name="T40" fmla="*/ 1616 w 2039"/>
              <a:gd name="T41" fmla="*/ 1848 h 2041"/>
              <a:gd name="T42" fmla="*/ 1482 w 2039"/>
              <a:gd name="T43" fmla="*/ 1930 h 2041"/>
              <a:gd name="T44" fmla="*/ 1340 w 2039"/>
              <a:gd name="T45" fmla="*/ 1990 h 2041"/>
              <a:gd name="T46" fmla="*/ 1194 w 2039"/>
              <a:gd name="T47" fmla="*/ 2027 h 2041"/>
              <a:gd name="T48" fmla="*/ 1046 w 2039"/>
              <a:gd name="T49" fmla="*/ 2041 h 2041"/>
              <a:gd name="T50" fmla="*/ 899 w 2039"/>
              <a:gd name="T51" fmla="*/ 2034 h 2041"/>
              <a:gd name="T52" fmla="*/ 755 w 2039"/>
              <a:gd name="T53" fmla="*/ 2006 h 2041"/>
              <a:gd name="T54" fmla="*/ 616 w 2039"/>
              <a:gd name="T55" fmla="*/ 1959 h 2041"/>
              <a:gd name="T56" fmla="*/ 485 w 2039"/>
              <a:gd name="T57" fmla="*/ 1891 h 2041"/>
              <a:gd name="T58" fmla="*/ 365 w 2039"/>
              <a:gd name="T59" fmla="*/ 1804 h 2041"/>
              <a:gd name="T60" fmla="*/ 257 w 2039"/>
              <a:gd name="T61" fmla="*/ 1699 h 2041"/>
              <a:gd name="T62" fmla="*/ 163 w 2039"/>
              <a:gd name="T63" fmla="*/ 1576 h 2041"/>
              <a:gd name="T64" fmla="*/ 88 w 2039"/>
              <a:gd name="T65" fmla="*/ 1438 h 2041"/>
              <a:gd name="T66" fmla="*/ 36 w 2039"/>
              <a:gd name="T67" fmla="*/ 1295 h 2041"/>
              <a:gd name="T68" fmla="*/ 7 w 2039"/>
              <a:gd name="T69" fmla="*/ 1148 h 2041"/>
              <a:gd name="T70" fmla="*/ 0 w 2039"/>
              <a:gd name="T71" fmla="*/ 999 h 2041"/>
              <a:gd name="T72" fmla="*/ 13 w 2039"/>
              <a:gd name="T73" fmla="*/ 853 h 2041"/>
              <a:gd name="T74" fmla="*/ 48 w 2039"/>
              <a:gd name="T75" fmla="*/ 710 h 2041"/>
              <a:gd name="T76" fmla="*/ 103 w 2039"/>
              <a:gd name="T77" fmla="*/ 573 h 2041"/>
              <a:gd name="T78" fmla="*/ 177 w 2039"/>
              <a:gd name="T79" fmla="*/ 445 h 2041"/>
              <a:gd name="T80" fmla="*/ 269 w 2039"/>
              <a:gd name="T81" fmla="*/ 329 h 2041"/>
              <a:gd name="T82" fmla="*/ 380 w 2039"/>
              <a:gd name="T83" fmla="*/ 225 h 2041"/>
              <a:gd name="T84" fmla="*/ 509 w 2039"/>
              <a:gd name="T85" fmla="*/ 137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39" h="2041">
                <a:moveTo>
                  <a:pt x="509" y="137"/>
                </a:moveTo>
                <a:lnTo>
                  <a:pt x="555" y="112"/>
                </a:lnTo>
                <a:lnTo>
                  <a:pt x="602" y="89"/>
                </a:lnTo>
                <a:lnTo>
                  <a:pt x="649" y="69"/>
                </a:lnTo>
                <a:lnTo>
                  <a:pt x="697" y="52"/>
                </a:lnTo>
                <a:lnTo>
                  <a:pt x="746" y="38"/>
                </a:lnTo>
                <a:lnTo>
                  <a:pt x="794" y="25"/>
                </a:lnTo>
                <a:lnTo>
                  <a:pt x="843" y="15"/>
                </a:lnTo>
                <a:lnTo>
                  <a:pt x="893" y="8"/>
                </a:lnTo>
                <a:lnTo>
                  <a:pt x="942" y="4"/>
                </a:lnTo>
                <a:lnTo>
                  <a:pt x="992" y="0"/>
                </a:lnTo>
                <a:lnTo>
                  <a:pt x="1041" y="0"/>
                </a:lnTo>
                <a:lnTo>
                  <a:pt x="1090" y="3"/>
                </a:lnTo>
                <a:lnTo>
                  <a:pt x="1139" y="8"/>
                </a:lnTo>
                <a:lnTo>
                  <a:pt x="1187" y="15"/>
                </a:lnTo>
                <a:lnTo>
                  <a:pt x="1235" y="24"/>
                </a:lnTo>
                <a:lnTo>
                  <a:pt x="1283" y="35"/>
                </a:lnTo>
                <a:lnTo>
                  <a:pt x="1330" y="49"/>
                </a:lnTo>
                <a:lnTo>
                  <a:pt x="1376" y="65"/>
                </a:lnTo>
                <a:lnTo>
                  <a:pt x="1422" y="83"/>
                </a:lnTo>
                <a:lnTo>
                  <a:pt x="1466" y="103"/>
                </a:lnTo>
                <a:lnTo>
                  <a:pt x="1510" y="126"/>
                </a:lnTo>
                <a:lnTo>
                  <a:pt x="1552" y="151"/>
                </a:lnTo>
                <a:lnTo>
                  <a:pt x="1594" y="178"/>
                </a:lnTo>
                <a:lnTo>
                  <a:pt x="1635" y="206"/>
                </a:lnTo>
                <a:lnTo>
                  <a:pt x="1673" y="237"/>
                </a:lnTo>
                <a:lnTo>
                  <a:pt x="1711" y="271"/>
                </a:lnTo>
                <a:lnTo>
                  <a:pt x="1747" y="306"/>
                </a:lnTo>
                <a:lnTo>
                  <a:pt x="1782" y="343"/>
                </a:lnTo>
                <a:lnTo>
                  <a:pt x="1815" y="382"/>
                </a:lnTo>
                <a:lnTo>
                  <a:pt x="1846" y="423"/>
                </a:lnTo>
                <a:lnTo>
                  <a:pt x="1874" y="466"/>
                </a:lnTo>
                <a:lnTo>
                  <a:pt x="1902" y="510"/>
                </a:lnTo>
                <a:lnTo>
                  <a:pt x="1927" y="556"/>
                </a:lnTo>
                <a:lnTo>
                  <a:pt x="1950" y="604"/>
                </a:lnTo>
                <a:lnTo>
                  <a:pt x="1970" y="651"/>
                </a:lnTo>
                <a:lnTo>
                  <a:pt x="1987" y="700"/>
                </a:lnTo>
                <a:lnTo>
                  <a:pt x="2002" y="748"/>
                </a:lnTo>
                <a:lnTo>
                  <a:pt x="2014" y="796"/>
                </a:lnTo>
                <a:lnTo>
                  <a:pt x="2024" y="846"/>
                </a:lnTo>
                <a:lnTo>
                  <a:pt x="2031" y="895"/>
                </a:lnTo>
                <a:lnTo>
                  <a:pt x="2036" y="944"/>
                </a:lnTo>
                <a:lnTo>
                  <a:pt x="2039" y="993"/>
                </a:lnTo>
                <a:lnTo>
                  <a:pt x="2039" y="1042"/>
                </a:lnTo>
                <a:lnTo>
                  <a:pt x="2036" y="1092"/>
                </a:lnTo>
                <a:lnTo>
                  <a:pt x="2032" y="1141"/>
                </a:lnTo>
                <a:lnTo>
                  <a:pt x="2025" y="1190"/>
                </a:lnTo>
                <a:lnTo>
                  <a:pt x="2015" y="1237"/>
                </a:lnTo>
                <a:lnTo>
                  <a:pt x="2004" y="1285"/>
                </a:lnTo>
                <a:lnTo>
                  <a:pt x="1990" y="1332"/>
                </a:lnTo>
                <a:lnTo>
                  <a:pt x="1974" y="1378"/>
                </a:lnTo>
                <a:lnTo>
                  <a:pt x="1956" y="1423"/>
                </a:lnTo>
                <a:lnTo>
                  <a:pt x="1935" y="1469"/>
                </a:lnTo>
                <a:lnTo>
                  <a:pt x="1913" y="1512"/>
                </a:lnTo>
                <a:lnTo>
                  <a:pt x="1888" y="1555"/>
                </a:lnTo>
                <a:lnTo>
                  <a:pt x="1861" y="1596"/>
                </a:lnTo>
                <a:lnTo>
                  <a:pt x="1832" y="1637"/>
                </a:lnTo>
                <a:lnTo>
                  <a:pt x="1801" y="1676"/>
                </a:lnTo>
                <a:lnTo>
                  <a:pt x="1768" y="1714"/>
                </a:lnTo>
                <a:lnTo>
                  <a:pt x="1734" y="1750"/>
                </a:lnTo>
                <a:lnTo>
                  <a:pt x="1696" y="1784"/>
                </a:lnTo>
                <a:lnTo>
                  <a:pt x="1657" y="1817"/>
                </a:lnTo>
                <a:lnTo>
                  <a:pt x="1616" y="1848"/>
                </a:lnTo>
                <a:lnTo>
                  <a:pt x="1574" y="1878"/>
                </a:lnTo>
                <a:lnTo>
                  <a:pt x="1529" y="1904"/>
                </a:lnTo>
                <a:lnTo>
                  <a:pt x="1482" y="1930"/>
                </a:lnTo>
                <a:lnTo>
                  <a:pt x="1436" y="1953"/>
                </a:lnTo>
                <a:lnTo>
                  <a:pt x="1389" y="1972"/>
                </a:lnTo>
                <a:lnTo>
                  <a:pt x="1340" y="1990"/>
                </a:lnTo>
                <a:lnTo>
                  <a:pt x="1292" y="2004"/>
                </a:lnTo>
                <a:lnTo>
                  <a:pt x="1244" y="2017"/>
                </a:lnTo>
                <a:lnTo>
                  <a:pt x="1194" y="2027"/>
                </a:lnTo>
                <a:lnTo>
                  <a:pt x="1145" y="2034"/>
                </a:lnTo>
                <a:lnTo>
                  <a:pt x="1096" y="2039"/>
                </a:lnTo>
                <a:lnTo>
                  <a:pt x="1046" y="2041"/>
                </a:lnTo>
                <a:lnTo>
                  <a:pt x="997" y="2041"/>
                </a:lnTo>
                <a:lnTo>
                  <a:pt x="948" y="2039"/>
                </a:lnTo>
                <a:lnTo>
                  <a:pt x="899" y="2034"/>
                </a:lnTo>
                <a:lnTo>
                  <a:pt x="851" y="2028"/>
                </a:lnTo>
                <a:lnTo>
                  <a:pt x="802" y="2019"/>
                </a:lnTo>
                <a:lnTo>
                  <a:pt x="755" y="2006"/>
                </a:lnTo>
                <a:lnTo>
                  <a:pt x="708" y="1993"/>
                </a:lnTo>
                <a:lnTo>
                  <a:pt x="661" y="1976"/>
                </a:lnTo>
                <a:lnTo>
                  <a:pt x="616" y="1959"/>
                </a:lnTo>
                <a:lnTo>
                  <a:pt x="572" y="1938"/>
                </a:lnTo>
                <a:lnTo>
                  <a:pt x="528" y="1916"/>
                </a:lnTo>
                <a:lnTo>
                  <a:pt x="485" y="1891"/>
                </a:lnTo>
                <a:lnTo>
                  <a:pt x="444" y="1864"/>
                </a:lnTo>
                <a:lnTo>
                  <a:pt x="404" y="1835"/>
                </a:lnTo>
                <a:lnTo>
                  <a:pt x="365" y="1804"/>
                </a:lnTo>
                <a:lnTo>
                  <a:pt x="327" y="1771"/>
                </a:lnTo>
                <a:lnTo>
                  <a:pt x="291" y="1736"/>
                </a:lnTo>
                <a:lnTo>
                  <a:pt x="257" y="1699"/>
                </a:lnTo>
                <a:lnTo>
                  <a:pt x="224" y="1660"/>
                </a:lnTo>
                <a:lnTo>
                  <a:pt x="192" y="1619"/>
                </a:lnTo>
                <a:lnTo>
                  <a:pt x="163" y="1576"/>
                </a:lnTo>
                <a:lnTo>
                  <a:pt x="135" y="1532"/>
                </a:lnTo>
                <a:lnTo>
                  <a:pt x="111" y="1485"/>
                </a:lnTo>
                <a:lnTo>
                  <a:pt x="88" y="1438"/>
                </a:lnTo>
                <a:lnTo>
                  <a:pt x="69" y="1390"/>
                </a:lnTo>
                <a:lnTo>
                  <a:pt x="51" y="1343"/>
                </a:lnTo>
                <a:lnTo>
                  <a:pt x="36" y="1295"/>
                </a:lnTo>
                <a:lnTo>
                  <a:pt x="23" y="1245"/>
                </a:lnTo>
                <a:lnTo>
                  <a:pt x="14" y="1196"/>
                </a:lnTo>
                <a:lnTo>
                  <a:pt x="7" y="1148"/>
                </a:lnTo>
                <a:lnTo>
                  <a:pt x="2" y="1098"/>
                </a:lnTo>
                <a:lnTo>
                  <a:pt x="0" y="1049"/>
                </a:lnTo>
                <a:lnTo>
                  <a:pt x="0" y="999"/>
                </a:lnTo>
                <a:lnTo>
                  <a:pt x="2" y="950"/>
                </a:lnTo>
                <a:lnTo>
                  <a:pt x="6" y="901"/>
                </a:lnTo>
                <a:lnTo>
                  <a:pt x="13" y="853"/>
                </a:lnTo>
                <a:lnTo>
                  <a:pt x="22" y="805"/>
                </a:lnTo>
                <a:lnTo>
                  <a:pt x="34" y="757"/>
                </a:lnTo>
                <a:lnTo>
                  <a:pt x="48" y="710"/>
                </a:lnTo>
                <a:lnTo>
                  <a:pt x="63" y="664"/>
                </a:lnTo>
                <a:lnTo>
                  <a:pt x="82" y="618"/>
                </a:lnTo>
                <a:lnTo>
                  <a:pt x="103" y="573"/>
                </a:lnTo>
                <a:lnTo>
                  <a:pt x="125" y="530"/>
                </a:lnTo>
                <a:lnTo>
                  <a:pt x="150" y="488"/>
                </a:lnTo>
                <a:lnTo>
                  <a:pt x="177" y="445"/>
                </a:lnTo>
                <a:lnTo>
                  <a:pt x="205" y="405"/>
                </a:lnTo>
                <a:lnTo>
                  <a:pt x="236" y="366"/>
                </a:lnTo>
                <a:lnTo>
                  <a:pt x="269" y="329"/>
                </a:lnTo>
                <a:lnTo>
                  <a:pt x="304" y="293"/>
                </a:lnTo>
                <a:lnTo>
                  <a:pt x="341" y="258"/>
                </a:lnTo>
                <a:lnTo>
                  <a:pt x="380" y="225"/>
                </a:lnTo>
                <a:lnTo>
                  <a:pt x="422" y="194"/>
                </a:lnTo>
                <a:lnTo>
                  <a:pt x="464" y="164"/>
                </a:lnTo>
                <a:lnTo>
                  <a:pt x="509" y="137"/>
                </a:lnTo>
                <a:close/>
              </a:path>
            </a:pathLst>
          </a:custGeom>
          <a:solidFill>
            <a:srgbClr val="5ECCF3"/>
          </a:solidFill>
          <a:ln>
            <a:noFill/>
          </a:ln>
        </p:spPr>
        <p:txBody>
          <a:bodyPr vert="horz" wrap="square" lIns="91440" tIns="45720" rIns="91440" bIns="45720" numCol="1" anchor="t" anchorCtr="0" compatLnSpc="1"/>
          <a:lstStyle/>
          <a:p>
            <a:endParaRPr 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5" name="稻壳儿春秋广告/盗版必究        原创来源：http://chn.docer.com/works?userid=199329941#!/work_time"/>
          <p:cNvSpPr/>
          <p:nvPr/>
        </p:nvSpPr>
        <p:spPr bwMode="auto">
          <a:xfrm>
            <a:off x="6579457" y="3024086"/>
            <a:ext cx="1017019" cy="1021005"/>
          </a:xfrm>
          <a:custGeom>
            <a:avLst/>
            <a:gdLst>
              <a:gd name="T0" fmla="*/ 1617 w 2039"/>
              <a:gd name="T1" fmla="*/ 194 h 2041"/>
              <a:gd name="T2" fmla="*/ 1735 w 2039"/>
              <a:gd name="T3" fmla="*/ 293 h 2041"/>
              <a:gd name="T4" fmla="*/ 1834 w 2039"/>
              <a:gd name="T5" fmla="*/ 405 h 2041"/>
              <a:gd name="T6" fmla="*/ 1914 w 2039"/>
              <a:gd name="T7" fmla="*/ 530 h 2041"/>
              <a:gd name="T8" fmla="*/ 1976 w 2039"/>
              <a:gd name="T9" fmla="*/ 664 h 2041"/>
              <a:gd name="T10" fmla="*/ 2017 w 2039"/>
              <a:gd name="T11" fmla="*/ 805 h 2041"/>
              <a:gd name="T12" fmla="*/ 2037 w 2039"/>
              <a:gd name="T13" fmla="*/ 950 h 2041"/>
              <a:gd name="T14" fmla="*/ 2037 w 2039"/>
              <a:gd name="T15" fmla="*/ 1098 h 2041"/>
              <a:gd name="T16" fmla="*/ 2016 w 2039"/>
              <a:gd name="T17" fmla="*/ 1245 h 2041"/>
              <a:gd name="T18" fmla="*/ 1970 w 2039"/>
              <a:gd name="T19" fmla="*/ 1390 h 2041"/>
              <a:gd name="T20" fmla="*/ 1904 w 2039"/>
              <a:gd name="T21" fmla="*/ 1532 h 2041"/>
              <a:gd name="T22" fmla="*/ 1815 w 2039"/>
              <a:gd name="T23" fmla="*/ 1660 h 2041"/>
              <a:gd name="T24" fmla="*/ 1712 w 2039"/>
              <a:gd name="T25" fmla="*/ 1771 h 2041"/>
              <a:gd name="T26" fmla="*/ 1595 w 2039"/>
              <a:gd name="T27" fmla="*/ 1864 h 2041"/>
              <a:gd name="T28" fmla="*/ 1467 w 2039"/>
              <a:gd name="T29" fmla="*/ 1938 h 2041"/>
              <a:gd name="T30" fmla="*/ 1331 w 2039"/>
              <a:gd name="T31" fmla="*/ 1993 h 2041"/>
              <a:gd name="T32" fmla="*/ 1188 w 2039"/>
              <a:gd name="T33" fmla="*/ 2028 h 2041"/>
              <a:gd name="T34" fmla="*/ 1042 w 2039"/>
              <a:gd name="T35" fmla="*/ 2041 h 2041"/>
              <a:gd name="T36" fmla="*/ 894 w 2039"/>
              <a:gd name="T37" fmla="*/ 2034 h 2041"/>
              <a:gd name="T38" fmla="*/ 747 w 2039"/>
              <a:gd name="T39" fmla="*/ 2004 h 2041"/>
              <a:gd name="T40" fmla="*/ 603 w 2039"/>
              <a:gd name="T41" fmla="*/ 1953 h 2041"/>
              <a:gd name="T42" fmla="*/ 465 w 2039"/>
              <a:gd name="T43" fmla="*/ 1878 h 2041"/>
              <a:gd name="T44" fmla="*/ 343 w 2039"/>
              <a:gd name="T45" fmla="*/ 1784 h 2041"/>
              <a:gd name="T46" fmla="*/ 238 w 2039"/>
              <a:gd name="T47" fmla="*/ 1676 h 2041"/>
              <a:gd name="T48" fmla="*/ 151 w 2039"/>
              <a:gd name="T49" fmla="*/ 1555 h 2041"/>
              <a:gd name="T50" fmla="*/ 83 w 2039"/>
              <a:gd name="T51" fmla="*/ 1423 h 2041"/>
              <a:gd name="T52" fmla="*/ 35 w 2039"/>
              <a:gd name="T53" fmla="*/ 1285 h 2041"/>
              <a:gd name="T54" fmla="*/ 7 w 2039"/>
              <a:gd name="T55" fmla="*/ 1141 h 2041"/>
              <a:gd name="T56" fmla="*/ 0 w 2039"/>
              <a:gd name="T57" fmla="*/ 993 h 2041"/>
              <a:gd name="T58" fmla="*/ 15 w 2039"/>
              <a:gd name="T59" fmla="*/ 846 h 2041"/>
              <a:gd name="T60" fmla="*/ 52 w 2039"/>
              <a:gd name="T61" fmla="*/ 700 h 2041"/>
              <a:gd name="T62" fmla="*/ 112 w 2039"/>
              <a:gd name="T63" fmla="*/ 556 h 2041"/>
              <a:gd name="T64" fmla="*/ 193 w 2039"/>
              <a:gd name="T65" fmla="*/ 423 h 2041"/>
              <a:gd name="T66" fmla="*/ 292 w 2039"/>
              <a:gd name="T67" fmla="*/ 306 h 2041"/>
              <a:gd name="T68" fmla="*/ 404 w 2039"/>
              <a:gd name="T69" fmla="*/ 206 h 2041"/>
              <a:gd name="T70" fmla="*/ 529 w 2039"/>
              <a:gd name="T71" fmla="*/ 126 h 2041"/>
              <a:gd name="T72" fmla="*/ 663 w 2039"/>
              <a:gd name="T73" fmla="*/ 65 h 2041"/>
              <a:gd name="T74" fmla="*/ 804 w 2039"/>
              <a:gd name="T75" fmla="*/ 24 h 2041"/>
              <a:gd name="T76" fmla="*/ 949 w 2039"/>
              <a:gd name="T77" fmla="*/ 3 h 2041"/>
              <a:gd name="T78" fmla="*/ 1097 w 2039"/>
              <a:gd name="T79" fmla="*/ 4 h 2041"/>
              <a:gd name="T80" fmla="*/ 1244 w 2039"/>
              <a:gd name="T81" fmla="*/ 25 h 2041"/>
              <a:gd name="T82" fmla="*/ 1390 w 2039"/>
              <a:gd name="T83" fmla="*/ 69 h 2041"/>
              <a:gd name="T84" fmla="*/ 1530 w 2039"/>
              <a:gd name="T85" fmla="*/ 137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39" h="2041">
                <a:moveTo>
                  <a:pt x="1530" y="137"/>
                </a:moveTo>
                <a:lnTo>
                  <a:pt x="1575" y="164"/>
                </a:lnTo>
                <a:lnTo>
                  <a:pt x="1617" y="194"/>
                </a:lnTo>
                <a:lnTo>
                  <a:pt x="1659" y="225"/>
                </a:lnTo>
                <a:lnTo>
                  <a:pt x="1698" y="258"/>
                </a:lnTo>
                <a:lnTo>
                  <a:pt x="1735" y="293"/>
                </a:lnTo>
                <a:lnTo>
                  <a:pt x="1770" y="329"/>
                </a:lnTo>
                <a:lnTo>
                  <a:pt x="1803" y="366"/>
                </a:lnTo>
                <a:lnTo>
                  <a:pt x="1834" y="405"/>
                </a:lnTo>
                <a:lnTo>
                  <a:pt x="1862" y="445"/>
                </a:lnTo>
                <a:lnTo>
                  <a:pt x="1889" y="488"/>
                </a:lnTo>
                <a:lnTo>
                  <a:pt x="1914" y="530"/>
                </a:lnTo>
                <a:lnTo>
                  <a:pt x="1936" y="573"/>
                </a:lnTo>
                <a:lnTo>
                  <a:pt x="1957" y="618"/>
                </a:lnTo>
                <a:lnTo>
                  <a:pt x="1976" y="664"/>
                </a:lnTo>
                <a:lnTo>
                  <a:pt x="1991" y="710"/>
                </a:lnTo>
                <a:lnTo>
                  <a:pt x="2005" y="757"/>
                </a:lnTo>
                <a:lnTo>
                  <a:pt x="2017" y="805"/>
                </a:lnTo>
                <a:lnTo>
                  <a:pt x="2026" y="853"/>
                </a:lnTo>
                <a:lnTo>
                  <a:pt x="2033" y="901"/>
                </a:lnTo>
                <a:lnTo>
                  <a:pt x="2037" y="950"/>
                </a:lnTo>
                <a:lnTo>
                  <a:pt x="2039" y="999"/>
                </a:lnTo>
                <a:lnTo>
                  <a:pt x="2039" y="1049"/>
                </a:lnTo>
                <a:lnTo>
                  <a:pt x="2037" y="1098"/>
                </a:lnTo>
                <a:lnTo>
                  <a:pt x="2032" y="1148"/>
                </a:lnTo>
                <a:lnTo>
                  <a:pt x="2025" y="1196"/>
                </a:lnTo>
                <a:lnTo>
                  <a:pt x="2016" y="1245"/>
                </a:lnTo>
                <a:lnTo>
                  <a:pt x="2003" y="1295"/>
                </a:lnTo>
                <a:lnTo>
                  <a:pt x="1988" y="1343"/>
                </a:lnTo>
                <a:lnTo>
                  <a:pt x="1970" y="1390"/>
                </a:lnTo>
                <a:lnTo>
                  <a:pt x="1951" y="1438"/>
                </a:lnTo>
                <a:lnTo>
                  <a:pt x="1928" y="1485"/>
                </a:lnTo>
                <a:lnTo>
                  <a:pt x="1904" y="1532"/>
                </a:lnTo>
                <a:lnTo>
                  <a:pt x="1876" y="1576"/>
                </a:lnTo>
                <a:lnTo>
                  <a:pt x="1847" y="1619"/>
                </a:lnTo>
                <a:lnTo>
                  <a:pt x="1815" y="1660"/>
                </a:lnTo>
                <a:lnTo>
                  <a:pt x="1782" y="1699"/>
                </a:lnTo>
                <a:lnTo>
                  <a:pt x="1748" y="1736"/>
                </a:lnTo>
                <a:lnTo>
                  <a:pt x="1712" y="1771"/>
                </a:lnTo>
                <a:lnTo>
                  <a:pt x="1674" y="1804"/>
                </a:lnTo>
                <a:lnTo>
                  <a:pt x="1635" y="1835"/>
                </a:lnTo>
                <a:lnTo>
                  <a:pt x="1595" y="1864"/>
                </a:lnTo>
                <a:lnTo>
                  <a:pt x="1554" y="1891"/>
                </a:lnTo>
                <a:lnTo>
                  <a:pt x="1511" y="1916"/>
                </a:lnTo>
                <a:lnTo>
                  <a:pt x="1467" y="1938"/>
                </a:lnTo>
                <a:lnTo>
                  <a:pt x="1423" y="1959"/>
                </a:lnTo>
                <a:lnTo>
                  <a:pt x="1378" y="1976"/>
                </a:lnTo>
                <a:lnTo>
                  <a:pt x="1331" y="1993"/>
                </a:lnTo>
                <a:lnTo>
                  <a:pt x="1284" y="2006"/>
                </a:lnTo>
                <a:lnTo>
                  <a:pt x="1237" y="2019"/>
                </a:lnTo>
                <a:lnTo>
                  <a:pt x="1188" y="2028"/>
                </a:lnTo>
                <a:lnTo>
                  <a:pt x="1140" y="2034"/>
                </a:lnTo>
                <a:lnTo>
                  <a:pt x="1091" y="2039"/>
                </a:lnTo>
                <a:lnTo>
                  <a:pt x="1042" y="2041"/>
                </a:lnTo>
                <a:lnTo>
                  <a:pt x="993" y="2041"/>
                </a:lnTo>
                <a:lnTo>
                  <a:pt x="943" y="2039"/>
                </a:lnTo>
                <a:lnTo>
                  <a:pt x="894" y="2034"/>
                </a:lnTo>
                <a:lnTo>
                  <a:pt x="845" y="2027"/>
                </a:lnTo>
                <a:lnTo>
                  <a:pt x="795" y="2017"/>
                </a:lnTo>
                <a:lnTo>
                  <a:pt x="747" y="2004"/>
                </a:lnTo>
                <a:lnTo>
                  <a:pt x="699" y="1990"/>
                </a:lnTo>
                <a:lnTo>
                  <a:pt x="650" y="1972"/>
                </a:lnTo>
                <a:lnTo>
                  <a:pt x="603" y="1953"/>
                </a:lnTo>
                <a:lnTo>
                  <a:pt x="557" y="1930"/>
                </a:lnTo>
                <a:lnTo>
                  <a:pt x="510" y="1904"/>
                </a:lnTo>
                <a:lnTo>
                  <a:pt x="465" y="1878"/>
                </a:lnTo>
                <a:lnTo>
                  <a:pt x="423" y="1848"/>
                </a:lnTo>
                <a:lnTo>
                  <a:pt x="382" y="1817"/>
                </a:lnTo>
                <a:lnTo>
                  <a:pt x="343" y="1784"/>
                </a:lnTo>
                <a:lnTo>
                  <a:pt x="305" y="1750"/>
                </a:lnTo>
                <a:lnTo>
                  <a:pt x="271" y="1714"/>
                </a:lnTo>
                <a:lnTo>
                  <a:pt x="238" y="1676"/>
                </a:lnTo>
                <a:lnTo>
                  <a:pt x="207" y="1637"/>
                </a:lnTo>
                <a:lnTo>
                  <a:pt x="178" y="1596"/>
                </a:lnTo>
                <a:lnTo>
                  <a:pt x="151" y="1555"/>
                </a:lnTo>
                <a:lnTo>
                  <a:pt x="126" y="1512"/>
                </a:lnTo>
                <a:lnTo>
                  <a:pt x="104" y="1469"/>
                </a:lnTo>
                <a:lnTo>
                  <a:pt x="83" y="1423"/>
                </a:lnTo>
                <a:lnTo>
                  <a:pt x="65" y="1378"/>
                </a:lnTo>
                <a:lnTo>
                  <a:pt x="48" y="1332"/>
                </a:lnTo>
                <a:lnTo>
                  <a:pt x="35" y="1285"/>
                </a:lnTo>
                <a:lnTo>
                  <a:pt x="24" y="1237"/>
                </a:lnTo>
                <a:lnTo>
                  <a:pt x="14" y="1190"/>
                </a:lnTo>
                <a:lnTo>
                  <a:pt x="7" y="1141"/>
                </a:lnTo>
                <a:lnTo>
                  <a:pt x="3" y="1092"/>
                </a:lnTo>
                <a:lnTo>
                  <a:pt x="0" y="1042"/>
                </a:lnTo>
                <a:lnTo>
                  <a:pt x="0" y="993"/>
                </a:lnTo>
                <a:lnTo>
                  <a:pt x="3" y="944"/>
                </a:lnTo>
                <a:lnTo>
                  <a:pt x="8" y="895"/>
                </a:lnTo>
                <a:lnTo>
                  <a:pt x="15" y="846"/>
                </a:lnTo>
                <a:lnTo>
                  <a:pt x="25" y="796"/>
                </a:lnTo>
                <a:lnTo>
                  <a:pt x="37" y="748"/>
                </a:lnTo>
                <a:lnTo>
                  <a:pt x="52" y="700"/>
                </a:lnTo>
                <a:lnTo>
                  <a:pt x="69" y="651"/>
                </a:lnTo>
                <a:lnTo>
                  <a:pt x="89" y="604"/>
                </a:lnTo>
                <a:lnTo>
                  <a:pt x="112" y="556"/>
                </a:lnTo>
                <a:lnTo>
                  <a:pt x="137" y="510"/>
                </a:lnTo>
                <a:lnTo>
                  <a:pt x="165" y="466"/>
                </a:lnTo>
                <a:lnTo>
                  <a:pt x="193" y="423"/>
                </a:lnTo>
                <a:lnTo>
                  <a:pt x="224" y="381"/>
                </a:lnTo>
                <a:lnTo>
                  <a:pt x="257" y="343"/>
                </a:lnTo>
                <a:lnTo>
                  <a:pt x="292" y="306"/>
                </a:lnTo>
                <a:lnTo>
                  <a:pt x="328" y="271"/>
                </a:lnTo>
                <a:lnTo>
                  <a:pt x="365" y="237"/>
                </a:lnTo>
                <a:lnTo>
                  <a:pt x="404" y="206"/>
                </a:lnTo>
                <a:lnTo>
                  <a:pt x="445" y="178"/>
                </a:lnTo>
                <a:lnTo>
                  <a:pt x="487" y="151"/>
                </a:lnTo>
                <a:lnTo>
                  <a:pt x="529" y="126"/>
                </a:lnTo>
                <a:lnTo>
                  <a:pt x="573" y="103"/>
                </a:lnTo>
                <a:lnTo>
                  <a:pt x="617" y="83"/>
                </a:lnTo>
                <a:lnTo>
                  <a:pt x="663" y="65"/>
                </a:lnTo>
                <a:lnTo>
                  <a:pt x="709" y="49"/>
                </a:lnTo>
                <a:lnTo>
                  <a:pt x="756" y="35"/>
                </a:lnTo>
                <a:lnTo>
                  <a:pt x="804" y="24"/>
                </a:lnTo>
                <a:lnTo>
                  <a:pt x="852" y="15"/>
                </a:lnTo>
                <a:lnTo>
                  <a:pt x="900" y="8"/>
                </a:lnTo>
                <a:lnTo>
                  <a:pt x="949" y="3"/>
                </a:lnTo>
                <a:lnTo>
                  <a:pt x="998" y="0"/>
                </a:lnTo>
                <a:lnTo>
                  <a:pt x="1047" y="0"/>
                </a:lnTo>
                <a:lnTo>
                  <a:pt x="1097" y="4"/>
                </a:lnTo>
                <a:lnTo>
                  <a:pt x="1146" y="8"/>
                </a:lnTo>
                <a:lnTo>
                  <a:pt x="1196" y="15"/>
                </a:lnTo>
                <a:lnTo>
                  <a:pt x="1244" y="25"/>
                </a:lnTo>
                <a:lnTo>
                  <a:pt x="1293" y="38"/>
                </a:lnTo>
                <a:lnTo>
                  <a:pt x="1342" y="52"/>
                </a:lnTo>
                <a:lnTo>
                  <a:pt x="1390" y="69"/>
                </a:lnTo>
                <a:lnTo>
                  <a:pt x="1437" y="89"/>
                </a:lnTo>
                <a:lnTo>
                  <a:pt x="1484" y="112"/>
                </a:lnTo>
                <a:lnTo>
                  <a:pt x="1530" y="137"/>
                </a:lnTo>
                <a:close/>
              </a:path>
            </a:pathLst>
          </a:custGeom>
          <a:solidFill>
            <a:srgbClr val="5DCEAF"/>
          </a:solidFill>
          <a:ln>
            <a:noFill/>
          </a:ln>
        </p:spPr>
        <p:txBody>
          <a:bodyPr vert="horz" wrap="square" lIns="91440" tIns="45720" rIns="91440" bIns="45720" numCol="1" anchor="t" anchorCtr="0" compatLnSpc="1"/>
          <a:lstStyle/>
          <a:p>
            <a:endParaRPr 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6" name="稻壳儿春秋广告/盗版必究        原创来源：http://chn.docer.com/works?userid=199329941#!/work_time"/>
          <p:cNvSpPr/>
          <p:nvPr/>
        </p:nvSpPr>
        <p:spPr bwMode="auto">
          <a:xfrm>
            <a:off x="7572527" y="4746884"/>
            <a:ext cx="1017019" cy="1017013"/>
          </a:xfrm>
          <a:custGeom>
            <a:avLst/>
            <a:gdLst>
              <a:gd name="T0" fmla="*/ 2034 w 2039"/>
              <a:gd name="T1" fmla="*/ 1125 h 2041"/>
              <a:gd name="T2" fmla="*/ 2007 w 2039"/>
              <a:gd name="T3" fmla="*/ 1276 h 2041"/>
              <a:gd name="T4" fmla="*/ 1959 w 2039"/>
              <a:gd name="T5" fmla="*/ 1418 h 2041"/>
              <a:gd name="T6" fmla="*/ 1891 w 2039"/>
              <a:gd name="T7" fmla="*/ 1550 h 2041"/>
              <a:gd name="T8" fmla="*/ 1806 w 2039"/>
              <a:gd name="T9" fmla="*/ 1670 h 2041"/>
              <a:gd name="T10" fmla="*/ 1705 w 2039"/>
              <a:gd name="T11" fmla="*/ 1777 h 2041"/>
              <a:gd name="T12" fmla="*/ 1589 w 2039"/>
              <a:gd name="T13" fmla="*/ 1867 h 2041"/>
              <a:gd name="T14" fmla="*/ 1461 w 2039"/>
              <a:gd name="T15" fmla="*/ 1941 h 2041"/>
              <a:gd name="T16" fmla="*/ 1323 w 2039"/>
              <a:gd name="T17" fmla="*/ 1996 h 2041"/>
              <a:gd name="T18" fmla="*/ 1175 w 2039"/>
              <a:gd name="T19" fmla="*/ 2030 h 2041"/>
              <a:gd name="T20" fmla="*/ 1019 w 2039"/>
              <a:gd name="T21" fmla="*/ 2041 h 2041"/>
              <a:gd name="T22" fmla="*/ 864 w 2039"/>
              <a:gd name="T23" fmla="*/ 2030 h 2041"/>
              <a:gd name="T24" fmla="*/ 716 w 2039"/>
              <a:gd name="T25" fmla="*/ 1996 h 2041"/>
              <a:gd name="T26" fmla="*/ 577 w 2039"/>
              <a:gd name="T27" fmla="*/ 1941 h 2041"/>
              <a:gd name="T28" fmla="*/ 449 w 2039"/>
              <a:gd name="T29" fmla="*/ 1867 h 2041"/>
              <a:gd name="T30" fmla="*/ 333 w 2039"/>
              <a:gd name="T31" fmla="*/ 1777 h 2041"/>
              <a:gd name="T32" fmla="*/ 232 w 2039"/>
              <a:gd name="T33" fmla="*/ 1670 h 2041"/>
              <a:gd name="T34" fmla="*/ 147 w 2039"/>
              <a:gd name="T35" fmla="*/ 1550 h 2041"/>
              <a:gd name="T36" fmla="*/ 80 w 2039"/>
              <a:gd name="T37" fmla="*/ 1418 h 2041"/>
              <a:gd name="T38" fmla="*/ 31 w 2039"/>
              <a:gd name="T39" fmla="*/ 1276 h 2041"/>
              <a:gd name="T40" fmla="*/ 5 w 2039"/>
              <a:gd name="T41" fmla="*/ 1125 h 2041"/>
              <a:gd name="T42" fmla="*/ 1 w 2039"/>
              <a:gd name="T43" fmla="*/ 968 h 2041"/>
              <a:gd name="T44" fmla="*/ 20 w 2039"/>
              <a:gd name="T45" fmla="*/ 815 h 2041"/>
              <a:gd name="T46" fmla="*/ 61 w 2039"/>
              <a:gd name="T47" fmla="*/ 670 h 2041"/>
              <a:gd name="T48" fmla="*/ 122 w 2039"/>
              <a:gd name="T49" fmla="*/ 535 h 2041"/>
              <a:gd name="T50" fmla="*/ 202 w 2039"/>
              <a:gd name="T51" fmla="*/ 410 h 2041"/>
              <a:gd name="T52" fmla="*/ 298 w 2039"/>
              <a:gd name="T53" fmla="*/ 299 h 2041"/>
              <a:gd name="T54" fmla="*/ 409 w 2039"/>
              <a:gd name="T55" fmla="*/ 203 h 2041"/>
              <a:gd name="T56" fmla="*/ 533 w 2039"/>
              <a:gd name="T57" fmla="*/ 124 h 2041"/>
              <a:gd name="T58" fmla="*/ 668 w 2039"/>
              <a:gd name="T59" fmla="*/ 62 h 2041"/>
              <a:gd name="T60" fmla="*/ 813 w 2039"/>
              <a:gd name="T61" fmla="*/ 21 h 2041"/>
              <a:gd name="T62" fmla="*/ 967 w 2039"/>
              <a:gd name="T63" fmla="*/ 1 h 2041"/>
              <a:gd name="T64" fmla="*/ 1123 w 2039"/>
              <a:gd name="T65" fmla="*/ 6 h 2041"/>
              <a:gd name="T66" fmla="*/ 1273 w 2039"/>
              <a:gd name="T67" fmla="*/ 32 h 2041"/>
              <a:gd name="T68" fmla="*/ 1416 w 2039"/>
              <a:gd name="T69" fmla="*/ 81 h 2041"/>
              <a:gd name="T70" fmla="*/ 1548 w 2039"/>
              <a:gd name="T71" fmla="*/ 148 h 2041"/>
              <a:gd name="T72" fmla="*/ 1668 w 2039"/>
              <a:gd name="T73" fmla="*/ 233 h 2041"/>
              <a:gd name="T74" fmla="*/ 1774 w 2039"/>
              <a:gd name="T75" fmla="*/ 335 h 2041"/>
              <a:gd name="T76" fmla="*/ 1865 w 2039"/>
              <a:gd name="T77" fmla="*/ 450 h 2041"/>
              <a:gd name="T78" fmla="*/ 1938 w 2039"/>
              <a:gd name="T79" fmla="*/ 578 h 2041"/>
              <a:gd name="T80" fmla="*/ 1993 w 2039"/>
              <a:gd name="T81" fmla="*/ 717 h 2041"/>
              <a:gd name="T82" fmla="*/ 2028 w 2039"/>
              <a:gd name="T83" fmla="*/ 865 h 2041"/>
              <a:gd name="T84" fmla="*/ 2039 w 2039"/>
              <a:gd name="T85" fmla="*/ 1021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39" h="2041">
                <a:moveTo>
                  <a:pt x="2039" y="1021"/>
                </a:moveTo>
                <a:lnTo>
                  <a:pt x="2038" y="1073"/>
                </a:lnTo>
                <a:lnTo>
                  <a:pt x="2034" y="1125"/>
                </a:lnTo>
                <a:lnTo>
                  <a:pt x="2028" y="1176"/>
                </a:lnTo>
                <a:lnTo>
                  <a:pt x="2018" y="1227"/>
                </a:lnTo>
                <a:lnTo>
                  <a:pt x="2007" y="1276"/>
                </a:lnTo>
                <a:lnTo>
                  <a:pt x="1993" y="1325"/>
                </a:lnTo>
                <a:lnTo>
                  <a:pt x="1977" y="1372"/>
                </a:lnTo>
                <a:lnTo>
                  <a:pt x="1959" y="1418"/>
                </a:lnTo>
                <a:lnTo>
                  <a:pt x="1938" y="1464"/>
                </a:lnTo>
                <a:lnTo>
                  <a:pt x="1916" y="1508"/>
                </a:lnTo>
                <a:lnTo>
                  <a:pt x="1891" y="1550"/>
                </a:lnTo>
                <a:lnTo>
                  <a:pt x="1865" y="1591"/>
                </a:lnTo>
                <a:lnTo>
                  <a:pt x="1836" y="1631"/>
                </a:lnTo>
                <a:lnTo>
                  <a:pt x="1806" y="1670"/>
                </a:lnTo>
                <a:lnTo>
                  <a:pt x="1774" y="1708"/>
                </a:lnTo>
                <a:lnTo>
                  <a:pt x="1741" y="1743"/>
                </a:lnTo>
                <a:lnTo>
                  <a:pt x="1705" y="1777"/>
                </a:lnTo>
                <a:lnTo>
                  <a:pt x="1668" y="1808"/>
                </a:lnTo>
                <a:lnTo>
                  <a:pt x="1629" y="1838"/>
                </a:lnTo>
                <a:lnTo>
                  <a:pt x="1589" y="1867"/>
                </a:lnTo>
                <a:lnTo>
                  <a:pt x="1548" y="1894"/>
                </a:lnTo>
                <a:lnTo>
                  <a:pt x="1505" y="1919"/>
                </a:lnTo>
                <a:lnTo>
                  <a:pt x="1461" y="1941"/>
                </a:lnTo>
                <a:lnTo>
                  <a:pt x="1416" y="1961"/>
                </a:lnTo>
                <a:lnTo>
                  <a:pt x="1370" y="1979"/>
                </a:lnTo>
                <a:lnTo>
                  <a:pt x="1323" y="1996"/>
                </a:lnTo>
                <a:lnTo>
                  <a:pt x="1273" y="2009"/>
                </a:lnTo>
                <a:lnTo>
                  <a:pt x="1225" y="2021"/>
                </a:lnTo>
                <a:lnTo>
                  <a:pt x="1175" y="2030"/>
                </a:lnTo>
                <a:lnTo>
                  <a:pt x="1123" y="2036"/>
                </a:lnTo>
                <a:lnTo>
                  <a:pt x="1072" y="2040"/>
                </a:lnTo>
                <a:lnTo>
                  <a:pt x="1019" y="2041"/>
                </a:lnTo>
                <a:lnTo>
                  <a:pt x="967" y="2040"/>
                </a:lnTo>
                <a:lnTo>
                  <a:pt x="914" y="2036"/>
                </a:lnTo>
                <a:lnTo>
                  <a:pt x="864" y="2030"/>
                </a:lnTo>
                <a:lnTo>
                  <a:pt x="813" y="2021"/>
                </a:lnTo>
                <a:lnTo>
                  <a:pt x="764" y="2009"/>
                </a:lnTo>
                <a:lnTo>
                  <a:pt x="716" y="1996"/>
                </a:lnTo>
                <a:lnTo>
                  <a:pt x="668" y="1979"/>
                </a:lnTo>
                <a:lnTo>
                  <a:pt x="622" y="1961"/>
                </a:lnTo>
                <a:lnTo>
                  <a:pt x="577" y="1941"/>
                </a:lnTo>
                <a:lnTo>
                  <a:pt x="533" y="1919"/>
                </a:lnTo>
                <a:lnTo>
                  <a:pt x="490" y="1894"/>
                </a:lnTo>
                <a:lnTo>
                  <a:pt x="449" y="1867"/>
                </a:lnTo>
                <a:lnTo>
                  <a:pt x="409" y="1838"/>
                </a:lnTo>
                <a:lnTo>
                  <a:pt x="370" y="1808"/>
                </a:lnTo>
                <a:lnTo>
                  <a:pt x="333" y="1777"/>
                </a:lnTo>
                <a:lnTo>
                  <a:pt x="298" y="1743"/>
                </a:lnTo>
                <a:lnTo>
                  <a:pt x="264" y="1708"/>
                </a:lnTo>
                <a:lnTo>
                  <a:pt x="232" y="1670"/>
                </a:lnTo>
                <a:lnTo>
                  <a:pt x="202" y="1631"/>
                </a:lnTo>
                <a:lnTo>
                  <a:pt x="173" y="1591"/>
                </a:lnTo>
                <a:lnTo>
                  <a:pt x="147" y="1550"/>
                </a:lnTo>
                <a:lnTo>
                  <a:pt x="122" y="1508"/>
                </a:lnTo>
                <a:lnTo>
                  <a:pt x="99" y="1464"/>
                </a:lnTo>
                <a:lnTo>
                  <a:pt x="80" y="1418"/>
                </a:lnTo>
                <a:lnTo>
                  <a:pt x="61" y="1372"/>
                </a:lnTo>
                <a:lnTo>
                  <a:pt x="45" y="1325"/>
                </a:lnTo>
                <a:lnTo>
                  <a:pt x="31" y="1276"/>
                </a:lnTo>
                <a:lnTo>
                  <a:pt x="20" y="1227"/>
                </a:lnTo>
                <a:lnTo>
                  <a:pt x="11" y="1176"/>
                </a:lnTo>
                <a:lnTo>
                  <a:pt x="5" y="1125"/>
                </a:lnTo>
                <a:lnTo>
                  <a:pt x="1" y="1073"/>
                </a:lnTo>
                <a:lnTo>
                  <a:pt x="0" y="1021"/>
                </a:lnTo>
                <a:lnTo>
                  <a:pt x="1" y="968"/>
                </a:lnTo>
                <a:lnTo>
                  <a:pt x="5" y="917"/>
                </a:lnTo>
                <a:lnTo>
                  <a:pt x="11" y="865"/>
                </a:lnTo>
                <a:lnTo>
                  <a:pt x="20" y="815"/>
                </a:lnTo>
                <a:lnTo>
                  <a:pt x="31" y="765"/>
                </a:lnTo>
                <a:lnTo>
                  <a:pt x="45" y="717"/>
                </a:lnTo>
                <a:lnTo>
                  <a:pt x="61" y="670"/>
                </a:lnTo>
                <a:lnTo>
                  <a:pt x="80" y="623"/>
                </a:lnTo>
                <a:lnTo>
                  <a:pt x="99" y="578"/>
                </a:lnTo>
                <a:lnTo>
                  <a:pt x="122" y="535"/>
                </a:lnTo>
                <a:lnTo>
                  <a:pt x="147" y="492"/>
                </a:lnTo>
                <a:lnTo>
                  <a:pt x="173" y="450"/>
                </a:lnTo>
                <a:lnTo>
                  <a:pt x="202" y="410"/>
                </a:lnTo>
                <a:lnTo>
                  <a:pt x="232" y="372"/>
                </a:lnTo>
                <a:lnTo>
                  <a:pt x="264" y="335"/>
                </a:lnTo>
                <a:lnTo>
                  <a:pt x="298" y="299"/>
                </a:lnTo>
                <a:lnTo>
                  <a:pt x="333" y="265"/>
                </a:lnTo>
                <a:lnTo>
                  <a:pt x="370" y="233"/>
                </a:lnTo>
                <a:lnTo>
                  <a:pt x="409" y="203"/>
                </a:lnTo>
                <a:lnTo>
                  <a:pt x="449" y="174"/>
                </a:lnTo>
                <a:lnTo>
                  <a:pt x="490" y="148"/>
                </a:lnTo>
                <a:lnTo>
                  <a:pt x="533" y="124"/>
                </a:lnTo>
                <a:lnTo>
                  <a:pt x="577" y="101"/>
                </a:lnTo>
                <a:lnTo>
                  <a:pt x="622" y="81"/>
                </a:lnTo>
                <a:lnTo>
                  <a:pt x="668" y="62"/>
                </a:lnTo>
                <a:lnTo>
                  <a:pt x="716" y="46"/>
                </a:lnTo>
                <a:lnTo>
                  <a:pt x="764" y="32"/>
                </a:lnTo>
                <a:lnTo>
                  <a:pt x="813" y="21"/>
                </a:lnTo>
                <a:lnTo>
                  <a:pt x="864" y="12"/>
                </a:lnTo>
                <a:lnTo>
                  <a:pt x="914" y="6"/>
                </a:lnTo>
                <a:lnTo>
                  <a:pt x="967" y="1"/>
                </a:lnTo>
                <a:lnTo>
                  <a:pt x="1019" y="0"/>
                </a:lnTo>
                <a:lnTo>
                  <a:pt x="1072" y="1"/>
                </a:lnTo>
                <a:lnTo>
                  <a:pt x="1123" y="6"/>
                </a:lnTo>
                <a:lnTo>
                  <a:pt x="1175" y="12"/>
                </a:lnTo>
                <a:lnTo>
                  <a:pt x="1225" y="21"/>
                </a:lnTo>
                <a:lnTo>
                  <a:pt x="1273" y="32"/>
                </a:lnTo>
                <a:lnTo>
                  <a:pt x="1323" y="46"/>
                </a:lnTo>
                <a:lnTo>
                  <a:pt x="1370" y="62"/>
                </a:lnTo>
                <a:lnTo>
                  <a:pt x="1416" y="81"/>
                </a:lnTo>
                <a:lnTo>
                  <a:pt x="1461" y="101"/>
                </a:lnTo>
                <a:lnTo>
                  <a:pt x="1505" y="124"/>
                </a:lnTo>
                <a:lnTo>
                  <a:pt x="1548" y="148"/>
                </a:lnTo>
                <a:lnTo>
                  <a:pt x="1589" y="174"/>
                </a:lnTo>
                <a:lnTo>
                  <a:pt x="1629" y="203"/>
                </a:lnTo>
                <a:lnTo>
                  <a:pt x="1668" y="233"/>
                </a:lnTo>
                <a:lnTo>
                  <a:pt x="1705" y="265"/>
                </a:lnTo>
                <a:lnTo>
                  <a:pt x="1741" y="299"/>
                </a:lnTo>
                <a:lnTo>
                  <a:pt x="1774" y="335"/>
                </a:lnTo>
                <a:lnTo>
                  <a:pt x="1806" y="372"/>
                </a:lnTo>
                <a:lnTo>
                  <a:pt x="1836" y="410"/>
                </a:lnTo>
                <a:lnTo>
                  <a:pt x="1865" y="450"/>
                </a:lnTo>
                <a:lnTo>
                  <a:pt x="1891" y="492"/>
                </a:lnTo>
                <a:lnTo>
                  <a:pt x="1916" y="535"/>
                </a:lnTo>
                <a:lnTo>
                  <a:pt x="1938" y="578"/>
                </a:lnTo>
                <a:lnTo>
                  <a:pt x="1959" y="623"/>
                </a:lnTo>
                <a:lnTo>
                  <a:pt x="1977" y="670"/>
                </a:lnTo>
                <a:lnTo>
                  <a:pt x="1993" y="717"/>
                </a:lnTo>
                <a:lnTo>
                  <a:pt x="2007" y="765"/>
                </a:lnTo>
                <a:lnTo>
                  <a:pt x="2018" y="815"/>
                </a:lnTo>
                <a:lnTo>
                  <a:pt x="2028" y="865"/>
                </a:lnTo>
                <a:lnTo>
                  <a:pt x="2034" y="917"/>
                </a:lnTo>
                <a:lnTo>
                  <a:pt x="2038" y="968"/>
                </a:lnTo>
                <a:lnTo>
                  <a:pt x="2039" y="1021"/>
                </a:lnTo>
                <a:close/>
              </a:path>
            </a:pathLst>
          </a:custGeom>
          <a:solidFill>
            <a:schemeClr val="accent1"/>
          </a:solidFill>
          <a:ln>
            <a:noFill/>
          </a:ln>
        </p:spPr>
        <p:txBody>
          <a:bodyPr vert="horz" wrap="square" lIns="91440" tIns="45720" rIns="91440" bIns="45720" numCol="1" anchor="t" anchorCtr="0" compatLnSpc="1"/>
          <a:lstStyle/>
          <a:p>
            <a:endParaRPr 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8" name="稻壳儿春秋广告/盗版必究        原创来源：http://chn.docer.com/works?userid=199329941#!/work_time"/>
          <p:cNvSpPr txBox="1"/>
          <p:nvPr/>
        </p:nvSpPr>
        <p:spPr>
          <a:xfrm>
            <a:off x="9091511" y="4808494"/>
            <a:ext cx="2405164" cy="891591"/>
          </a:xfrm>
          <a:prstGeom prst="rect">
            <a:avLst/>
          </a:prstGeom>
          <a:noFill/>
        </p:spPr>
        <p:txBody>
          <a:bodyPr wrap="square" rtlCol="0">
            <a:spAutoFit/>
          </a:bodyPr>
          <a:lstStyle/>
          <a:p>
            <a:pPr>
              <a:lnSpc>
                <a:spcPct val="150000"/>
              </a:lnSpc>
            </a:pP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I am from Chunqiu Advertising Design Studio in </a:t>
            </a:r>
            <a:r>
              <a:rPr lang="en-US" altLang="zh-CN" sz="1200" dirty="0" err="1">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Bazhong</a:t>
            </a: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City, Sichuan Province. </a:t>
            </a:r>
          </a:p>
        </p:txBody>
      </p:sp>
      <p:sp>
        <p:nvSpPr>
          <p:cNvPr id="9" name="稻壳儿春秋广告/盗版必究        原创来源：http://chn.docer.com/works?userid=199329941#!/work_time"/>
          <p:cNvSpPr txBox="1"/>
          <p:nvPr/>
        </p:nvSpPr>
        <p:spPr>
          <a:xfrm>
            <a:off x="8100646" y="3088793"/>
            <a:ext cx="2405164" cy="891591"/>
          </a:xfrm>
          <a:prstGeom prst="rect">
            <a:avLst/>
          </a:prstGeom>
          <a:noFill/>
        </p:spPr>
        <p:txBody>
          <a:bodyPr wrap="square" rtlCol="0">
            <a:spAutoFit/>
          </a:bodyPr>
          <a:lstStyle/>
          <a:p>
            <a:pPr>
              <a:lnSpc>
                <a:spcPct val="150000"/>
              </a:lnSpc>
            </a:pP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I am from Chunqiu Advertising Design Studio in </a:t>
            </a:r>
            <a:r>
              <a:rPr lang="en-US" altLang="zh-CN" sz="1200" dirty="0" err="1">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Bazhong</a:t>
            </a: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City, Sichuan Province. </a:t>
            </a:r>
          </a:p>
        </p:txBody>
      </p:sp>
      <p:sp>
        <p:nvSpPr>
          <p:cNvPr id="10" name="稻壳儿春秋广告/盗版必究        原创来源：http://chn.docer.com/works?userid=199329941#!/work_time"/>
          <p:cNvSpPr txBox="1"/>
          <p:nvPr/>
        </p:nvSpPr>
        <p:spPr>
          <a:xfrm>
            <a:off x="1688395" y="3088793"/>
            <a:ext cx="2405164" cy="891591"/>
          </a:xfrm>
          <a:prstGeom prst="rect">
            <a:avLst/>
          </a:prstGeom>
          <a:noFill/>
        </p:spPr>
        <p:txBody>
          <a:bodyPr wrap="square" rtlCol="0">
            <a:spAutoFit/>
          </a:bodyPr>
          <a:lstStyle/>
          <a:p>
            <a:pPr algn="r">
              <a:lnSpc>
                <a:spcPct val="150000"/>
              </a:lnSpc>
            </a:pP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I am from Chunqiu Advertising Design Studio in </a:t>
            </a:r>
            <a:r>
              <a:rPr lang="en-US" altLang="zh-CN" sz="1200" dirty="0" err="1">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Bazhong</a:t>
            </a: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City, Sichuan Province. </a:t>
            </a:r>
          </a:p>
        </p:txBody>
      </p:sp>
      <p:sp>
        <p:nvSpPr>
          <p:cNvPr id="11" name="稻壳儿春秋广告/盗版必究        原创来源：http://chn.docer.com/works?userid=199329941#!/work_time"/>
          <p:cNvSpPr txBox="1"/>
          <p:nvPr/>
        </p:nvSpPr>
        <p:spPr>
          <a:xfrm>
            <a:off x="1955800" y="1962398"/>
            <a:ext cx="8280400" cy="614592"/>
          </a:xfrm>
          <a:prstGeom prst="rect">
            <a:avLst/>
          </a:prstGeom>
          <a:noFill/>
        </p:spPr>
        <p:txBody>
          <a:bodyPr wrap="square" rtlCol="0">
            <a:spAutoFit/>
          </a:bodyPr>
          <a:lstStyle/>
          <a:p>
            <a:pPr algn="ctr">
              <a:lnSpc>
                <a:spcPct val="150000"/>
              </a:lnSpc>
            </a:pP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You can easily modify and use them. I am from Chunqiu Advertising Design Studio in </a:t>
            </a:r>
            <a:r>
              <a:rPr lang="en-US" altLang="zh-CN" sz="1200" dirty="0" err="1">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Bazhong</a:t>
            </a: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City, Sichuan Province. You can easily modify and use them. </a:t>
            </a:r>
          </a:p>
        </p:txBody>
      </p:sp>
      <p:sp>
        <p:nvSpPr>
          <p:cNvPr id="12" name="稻壳儿春秋广告/盗版必究        原创来源：http://chn.docer.com/works?userid=199329941#!/work_time"/>
          <p:cNvSpPr/>
          <p:nvPr/>
        </p:nvSpPr>
        <p:spPr>
          <a:xfrm>
            <a:off x="7929716" y="5104366"/>
            <a:ext cx="302641" cy="302049"/>
          </a:xfrm>
          <a:custGeom>
            <a:avLst/>
            <a:gdLst/>
            <a:ahLst/>
            <a:cxnLst>
              <a:cxn ang="0">
                <a:pos x="wd2" y="hd2"/>
              </a:cxn>
              <a:cxn ang="5400000">
                <a:pos x="wd2" y="hd2"/>
              </a:cxn>
              <a:cxn ang="10800000">
                <a:pos x="wd2" y="hd2"/>
              </a:cxn>
              <a:cxn ang="16200000">
                <a:pos x="wd2" y="hd2"/>
              </a:cxn>
            </a:cxnLst>
            <a:rect l="0" t="0" r="r" b="b"/>
            <a:pathLst>
              <a:path w="21600" h="21558" extrusionOk="0">
                <a:moveTo>
                  <a:pt x="19575" y="21558"/>
                </a:moveTo>
                <a:cubicBezTo>
                  <a:pt x="2025" y="21558"/>
                  <a:pt x="2025" y="21558"/>
                  <a:pt x="2025" y="21558"/>
                </a:cubicBezTo>
                <a:cubicBezTo>
                  <a:pt x="844" y="21558"/>
                  <a:pt x="0" y="20714"/>
                  <a:pt x="0" y="19533"/>
                </a:cubicBezTo>
                <a:cubicBezTo>
                  <a:pt x="0" y="7383"/>
                  <a:pt x="0" y="7383"/>
                  <a:pt x="0" y="7383"/>
                </a:cubicBezTo>
                <a:cubicBezTo>
                  <a:pt x="0" y="6371"/>
                  <a:pt x="844" y="5358"/>
                  <a:pt x="2025" y="5358"/>
                </a:cubicBezTo>
                <a:cubicBezTo>
                  <a:pt x="11138" y="5358"/>
                  <a:pt x="11138" y="5358"/>
                  <a:pt x="11138" y="5358"/>
                </a:cubicBezTo>
                <a:cubicBezTo>
                  <a:pt x="6919" y="1139"/>
                  <a:pt x="6919" y="1139"/>
                  <a:pt x="6919" y="1139"/>
                </a:cubicBezTo>
                <a:cubicBezTo>
                  <a:pt x="6750" y="802"/>
                  <a:pt x="6750" y="464"/>
                  <a:pt x="6919" y="127"/>
                </a:cubicBezTo>
                <a:cubicBezTo>
                  <a:pt x="7256" y="-42"/>
                  <a:pt x="7594" y="-42"/>
                  <a:pt x="7931" y="127"/>
                </a:cubicBezTo>
                <a:cubicBezTo>
                  <a:pt x="12488" y="4683"/>
                  <a:pt x="12488" y="4683"/>
                  <a:pt x="12488" y="4683"/>
                </a:cubicBezTo>
                <a:cubicBezTo>
                  <a:pt x="17044" y="296"/>
                  <a:pt x="17044" y="296"/>
                  <a:pt x="17044" y="296"/>
                </a:cubicBezTo>
                <a:cubicBezTo>
                  <a:pt x="17381" y="-42"/>
                  <a:pt x="17719" y="-42"/>
                  <a:pt x="18056" y="296"/>
                </a:cubicBezTo>
                <a:cubicBezTo>
                  <a:pt x="18225" y="464"/>
                  <a:pt x="18225" y="971"/>
                  <a:pt x="18056" y="1139"/>
                </a:cubicBezTo>
                <a:cubicBezTo>
                  <a:pt x="13838" y="5358"/>
                  <a:pt x="13838" y="5358"/>
                  <a:pt x="13838" y="5358"/>
                </a:cubicBezTo>
                <a:cubicBezTo>
                  <a:pt x="19575" y="5358"/>
                  <a:pt x="19575" y="5358"/>
                  <a:pt x="19575" y="5358"/>
                </a:cubicBezTo>
                <a:cubicBezTo>
                  <a:pt x="20756" y="5358"/>
                  <a:pt x="21600" y="6371"/>
                  <a:pt x="21600" y="7383"/>
                </a:cubicBezTo>
                <a:cubicBezTo>
                  <a:pt x="21600" y="19533"/>
                  <a:pt x="21600" y="19533"/>
                  <a:pt x="21600" y="19533"/>
                </a:cubicBezTo>
                <a:cubicBezTo>
                  <a:pt x="21600" y="20714"/>
                  <a:pt x="20756" y="21558"/>
                  <a:pt x="19575" y="21558"/>
                </a:cubicBezTo>
                <a:close/>
                <a:moveTo>
                  <a:pt x="20250" y="8058"/>
                </a:moveTo>
                <a:cubicBezTo>
                  <a:pt x="20250" y="7383"/>
                  <a:pt x="19575" y="6708"/>
                  <a:pt x="18900" y="6708"/>
                </a:cubicBezTo>
                <a:cubicBezTo>
                  <a:pt x="2700" y="6708"/>
                  <a:pt x="2700" y="6708"/>
                  <a:pt x="2700" y="6708"/>
                </a:cubicBezTo>
                <a:cubicBezTo>
                  <a:pt x="2025" y="6708"/>
                  <a:pt x="1350" y="7383"/>
                  <a:pt x="1350" y="8058"/>
                </a:cubicBezTo>
                <a:cubicBezTo>
                  <a:pt x="1350" y="18858"/>
                  <a:pt x="1350" y="18858"/>
                  <a:pt x="1350" y="18858"/>
                </a:cubicBezTo>
                <a:cubicBezTo>
                  <a:pt x="1350" y="19702"/>
                  <a:pt x="2025" y="20208"/>
                  <a:pt x="2700" y="20208"/>
                </a:cubicBezTo>
                <a:cubicBezTo>
                  <a:pt x="18900" y="20208"/>
                  <a:pt x="18900" y="20208"/>
                  <a:pt x="18900" y="20208"/>
                </a:cubicBezTo>
                <a:cubicBezTo>
                  <a:pt x="19575" y="20208"/>
                  <a:pt x="20250" y="19702"/>
                  <a:pt x="20250" y="18858"/>
                </a:cubicBezTo>
                <a:cubicBezTo>
                  <a:pt x="20250" y="8058"/>
                  <a:pt x="20250" y="8058"/>
                  <a:pt x="20250" y="8058"/>
                </a:cubicBezTo>
                <a:close/>
                <a:moveTo>
                  <a:pt x="18225" y="18858"/>
                </a:moveTo>
                <a:cubicBezTo>
                  <a:pt x="15525" y="18858"/>
                  <a:pt x="15525" y="18858"/>
                  <a:pt x="15525" y="18858"/>
                </a:cubicBezTo>
                <a:cubicBezTo>
                  <a:pt x="15188" y="18858"/>
                  <a:pt x="14850" y="18521"/>
                  <a:pt x="14850" y="18183"/>
                </a:cubicBezTo>
                <a:cubicBezTo>
                  <a:pt x="14850" y="17846"/>
                  <a:pt x="15188" y="17508"/>
                  <a:pt x="15525" y="17508"/>
                </a:cubicBezTo>
                <a:cubicBezTo>
                  <a:pt x="18225" y="17508"/>
                  <a:pt x="18225" y="17508"/>
                  <a:pt x="18225" y="17508"/>
                </a:cubicBezTo>
                <a:cubicBezTo>
                  <a:pt x="18562" y="17508"/>
                  <a:pt x="18900" y="17846"/>
                  <a:pt x="18900" y="18183"/>
                </a:cubicBezTo>
                <a:cubicBezTo>
                  <a:pt x="18900" y="18521"/>
                  <a:pt x="18562" y="18858"/>
                  <a:pt x="18225" y="18858"/>
                </a:cubicBezTo>
                <a:close/>
                <a:moveTo>
                  <a:pt x="18225" y="16833"/>
                </a:moveTo>
                <a:cubicBezTo>
                  <a:pt x="15525" y="16833"/>
                  <a:pt x="15525" y="16833"/>
                  <a:pt x="15525" y="16833"/>
                </a:cubicBezTo>
                <a:cubicBezTo>
                  <a:pt x="15188" y="16833"/>
                  <a:pt x="14850" y="16496"/>
                  <a:pt x="14850" y="16158"/>
                </a:cubicBezTo>
                <a:cubicBezTo>
                  <a:pt x="14850" y="15821"/>
                  <a:pt x="15188" y="15483"/>
                  <a:pt x="15525" y="15483"/>
                </a:cubicBezTo>
                <a:cubicBezTo>
                  <a:pt x="18225" y="15483"/>
                  <a:pt x="18225" y="15483"/>
                  <a:pt x="18225" y="15483"/>
                </a:cubicBezTo>
                <a:cubicBezTo>
                  <a:pt x="18562" y="15483"/>
                  <a:pt x="18900" y="15821"/>
                  <a:pt x="18900" y="16158"/>
                </a:cubicBezTo>
                <a:cubicBezTo>
                  <a:pt x="18900" y="16496"/>
                  <a:pt x="18562" y="16833"/>
                  <a:pt x="18225" y="16833"/>
                </a:cubicBezTo>
                <a:close/>
                <a:moveTo>
                  <a:pt x="16875" y="12108"/>
                </a:moveTo>
                <a:cubicBezTo>
                  <a:pt x="15694" y="12108"/>
                  <a:pt x="14850" y="11264"/>
                  <a:pt x="14850" y="10083"/>
                </a:cubicBezTo>
                <a:cubicBezTo>
                  <a:pt x="14850" y="9071"/>
                  <a:pt x="15694" y="8058"/>
                  <a:pt x="16875" y="8058"/>
                </a:cubicBezTo>
                <a:cubicBezTo>
                  <a:pt x="18056" y="8058"/>
                  <a:pt x="18900" y="9071"/>
                  <a:pt x="18900" y="10083"/>
                </a:cubicBezTo>
                <a:cubicBezTo>
                  <a:pt x="18900" y="11264"/>
                  <a:pt x="18056" y="12108"/>
                  <a:pt x="16875" y="12108"/>
                </a:cubicBezTo>
                <a:close/>
                <a:moveTo>
                  <a:pt x="16875" y="9408"/>
                </a:moveTo>
                <a:cubicBezTo>
                  <a:pt x="16538" y="9408"/>
                  <a:pt x="16200" y="9746"/>
                  <a:pt x="16200" y="10083"/>
                </a:cubicBezTo>
                <a:cubicBezTo>
                  <a:pt x="16200" y="10421"/>
                  <a:pt x="16538" y="10758"/>
                  <a:pt x="16875" y="10758"/>
                </a:cubicBezTo>
                <a:cubicBezTo>
                  <a:pt x="17213" y="10758"/>
                  <a:pt x="17550" y="10421"/>
                  <a:pt x="17550" y="10083"/>
                </a:cubicBezTo>
                <a:cubicBezTo>
                  <a:pt x="17550" y="9746"/>
                  <a:pt x="17213" y="9408"/>
                  <a:pt x="16875" y="9408"/>
                </a:cubicBezTo>
                <a:close/>
                <a:moveTo>
                  <a:pt x="12150" y="18858"/>
                </a:moveTo>
                <a:cubicBezTo>
                  <a:pt x="4050" y="18858"/>
                  <a:pt x="4050" y="18858"/>
                  <a:pt x="4050" y="18858"/>
                </a:cubicBezTo>
                <a:cubicBezTo>
                  <a:pt x="3375" y="18858"/>
                  <a:pt x="2700" y="18352"/>
                  <a:pt x="2700" y="17508"/>
                </a:cubicBezTo>
                <a:cubicBezTo>
                  <a:pt x="2700" y="9408"/>
                  <a:pt x="2700" y="9408"/>
                  <a:pt x="2700" y="9408"/>
                </a:cubicBezTo>
                <a:cubicBezTo>
                  <a:pt x="2700" y="8733"/>
                  <a:pt x="3375" y="8058"/>
                  <a:pt x="4050" y="8058"/>
                </a:cubicBezTo>
                <a:cubicBezTo>
                  <a:pt x="12150" y="8058"/>
                  <a:pt x="12150" y="8058"/>
                  <a:pt x="12150" y="8058"/>
                </a:cubicBezTo>
                <a:cubicBezTo>
                  <a:pt x="12825" y="8058"/>
                  <a:pt x="13500" y="8733"/>
                  <a:pt x="13500" y="9408"/>
                </a:cubicBezTo>
                <a:cubicBezTo>
                  <a:pt x="13500" y="17508"/>
                  <a:pt x="13500" y="17508"/>
                  <a:pt x="13500" y="17508"/>
                </a:cubicBezTo>
                <a:cubicBezTo>
                  <a:pt x="13500" y="18352"/>
                  <a:pt x="12825" y="18858"/>
                  <a:pt x="12150" y="18858"/>
                </a:cubicBezTo>
                <a:close/>
                <a:moveTo>
                  <a:pt x="12150" y="10083"/>
                </a:moveTo>
                <a:cubicBezTo>
                  <a:pt x="12150" y="9746"/>
                  <a:pt x="11813" y="9408"/>
                  <a:pt x="11475" y="9408"/>
                </a:cubicBezTo>
                <a:cubicBezTo>
                  <a:pt x="4725" y="9408"/>
                  <a:pt x="4725" y="9408"/>
                  <a:pt x="4725" y="9408"/>
                </a:cubicBezTo>
                <a:cubicBezTo>
                  <a:pt x="4388" y="9408"/>
                  <a:pt x="4050" y="9746"/>
                  <a:pt x="4050" y="10083"/>
                </a:cubicBezTo>
                <a:cubicBezTo>
                  <a:pt x="4050" y="16833"/>
                  <a:pt x="4050" y="16833"/>
                  <a:pt x="4050" y="16833"/>
                </a:cubicBezTo>
                <a:cubicBezTo>
                  <a:pt x="4050" y="17171"/>
                  <a:pt x="4388" y="17508"/>
                  <a:pt x="4725" y="17508"/>
                </a:cubicBezTo>
                <a:cubicBezTo>
                  <a:pt x="11475" y="17508"/>
                  <a:pt x="11475" y="17508"/>
                  <a:pt x="11475" y="17508"/>
                </a:cubicBezTo>
                <a:cubicBezTo>
                  <a:pt x="11813" y="17508"/>
                  <a:pt x="12150" y="17171"/>
                  <a:pt x="12150" y="16833"/>
                </a:cubicBezTo>
                <a:cubicBezTo>
                  <a:pt x="12150" y="10083"/>
                  <a:pt x="12150" y="10083"/>
                  <a:pt x="12150" y="10083"/>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13" name="稻壳儿春秋广告/盗版必究        原创来源：http://chn.docer.com/works?userid=199329941#!/work_time"/>
          <p:cNvSpPr/>
          <p:nvPr/>
        </p:nvSpPr>
        <p:spPr>
          <a:xfrm>
            <a:off x="3973843" y="5104569"/>
            <a:ext cx="274240" cy="301642"/>
          </a:xfrm>
          <a:custGeom>
            <a:avLst/>
            <a:gdLst/>
            <a:ahLst/>
            <a:cxnLst>
              <a:cxn ang="0">
                <a:pos x="wd2" y="hd2"/>
              </a:cxn>
              <a:cxn ang="5400000">
                <a:pos x="wd2" y="hd2"/>
              </a:cxn>
              <a:cxn ang="10800000">
                <a:pos x="wd2" y="hd2"/>
              </a:cxn>
              <a:cxn ang="16200000">
                <a:pos x="wd2" y="hd2"/>
              </a:cxn>
            </a:cxnLst>
            <a:rect l="0" t="0" r="r" b="b"/>
            <a:pathLst>
              <a:path w="20882" h="21600" extrusionOk="0">
                <a:moveTo>
                  <a:pt x="1982" y="11138"/>
                </a:moveTo>
                <a:cubicBezTo>
                  <a:pt x="1802" y="11306"/>
                  <a:pt x="1802" y="11306"/>
                  <a:pt x="1802" y="11306"/>
                </a:cubicBezTo>
                <a:cubicBezTo>
                  <a:pt x="-718" y="13669"/>
                  <a:pt x="-538" y="17550"/>
                  <a:pt x="1982" y="19913"/>
                </a:cubicBezTo>
                <a:cubicBezTo>
                  <a:pt x="3062" y="20925"/>
                  <a:pt x="4862" y="21600"/>
                  <a:pt x="6482" y="21600"/>
                </a:cubicBezTo>
                <a:cubicBezTo>
                  <a:pt x="8282" y="21600"/>
                  <a:pt x="9902" y="20925"/>
                  <a:pt x="11162" y="19913"/>
                </a:cubicBezTo>
                <a:cubicBezTo>
                  <a:pt x="11342" y="19744"/>
                  <a:pt x="11342" y="19744"/>
                  <a:pt x="11342" y="19744"/>
                </a:cubicBezTo>
                <a:cubicBezTo>
                  <a:pt x="11342" y="19744"/>
                  <a:pt x="11342" y="19744"/>
                  <a:pt x="11342" y="19744"/>
                </a:cubicBezTo>
                <a:cubicBezTo>
                  <a:pt x="20522" y="11138"/>
                  <a:pt x="20522" y="11138"/>
                  <a:pt x="20522" y="11138"/>
                </a:cubicBezTo>
                <a:cubicBezTo>
                  <a:pt x="19622" y="10294"/>
                  <a:pt x="19622" y="10294"/>
                  <a:pt x="19622" y="10294"/>
                </a:cubicBezTo>
                <a:cubicBezTo>
                  <a:pt x="10262" y="19069"/>
                  <a:pt x="10262" y="19069"/>
                  <a:pt x="10262" y="19069"/>
                </a:cubicBezTo>
                <a:cubicBezTo>
                  <a:pt x="9182" y="19913"/>
                  <a:pt x="7922" y="20419"/>
                  <a:pt x="6482" y="20419"/>
                </a:cubicBezTo>
                <a:cubicBezTo>
                  <a:pt x="5042" y="20419"/>
                  <a:pt x="3782" y="19913"/>
                  <a:pt x="2882" y="19069"/>
                </a:cubicBezTo>
                <a:cubicBezTo>
                  <a:pt x="1802" y="18056"/>
                  <a:pt x="1262" y="16875"/>
                  <a:pt x="1262" y="15525"/>
                </a:cubicBezTo>
                <a:cubicBezTo>
                  <a:pt x="1262" y="14344"/>
                  <a:pt x="1802" y="12994"/>
                  <a:pt x="2882" y="12150"/>
                </a:cubicBezTo>
                <a:cubicBezTo>
                  <a:pt x="13682" y="2025"/>
                  <a:pt x="13682" y="2025"/>
                  <a:pt x="13682" y="2025"/>
                </a:cubicBezTo>
                <a:cubicBezTo>
                  <a:pt x="13682" y="2194"/>
                  <a:pt x="13682" y="2194"/>
                  <a:pt x="13682" y="2194"/>
                </a:cubicBezTo>
                <a:cubicBezTo>
                  <a:pt x="14222" y="1519"/>
                  <a:pt x="15122" y="1181"/>
                  <a:pt x="16022" y="1181"/>
                </a:cubicBezTo>
                <a:cubicBezTo>
                  <a:pt x="16922" y="1181"/>
                  <a:pt x="17822" y="1519"/>
                  <a:pt x="18542" y="2194"/>
                </a:cubicBezTo>
                <a:cubicBezTo>
                  <a:pt x="19262" y="2869"/>
                  <a:pt x="19622" y="3712"/>
                  <a:pt x="19622" y="4556"/>
                </a:cubicBezTo>
                <a:cubicBezTo>
                  <a:pt x="19622" y="5400"/>
                  <a:pt x="19262" y="6075"/>
                  <a:pt x="18722" y="6750"/>
                </a:cubicBezTo>
                <a:cubicBezTo>
                  <a:pt x="18722" y="6750"/>
                  <a:pt x="18722" y="6750"/>
                  <a:pt x="18722" y="6750"/>
                </a:cubicBezTo>
                <a:cubicBezTo>
                  <a:pt x="18722" y="6750"/>
                  <a:pt x="18722" y="6750"/>
                  <a:pt x="18722" y="6750"/>
                </a:cubicBezTo>
                <a:cubicBezTo>
                  <a:pt x="18542" y="6750"/>
                  <a:pt x="18542" y="6750"/>
                  <a:pt x="18542" y="6919"/>
                </a:cubicBezTo>
                <a:cubicBezTo>
                  <a:pt x="18542" y="6919"/>
                  <a:pt x="18542" y="6919"/>
                  <a:pt x="18542" y="6919"/>
                </a:cubicBezTo>
                <a:cubicBezTo>
                  <a:pt x="8102" y="16537"/>
                  <a:pt x="8102" y="16537"/>
                  <a:pt x="8102" y="16537"/>
                </a:cubicBezTo>
                <a:cubicBezTo>
                  <a:pt x="7382" y="17213"/>
                  <a:pt x="6122" y="17213"/>
                  <a:pt x="5402" y="16537"/>
                </a:cubicBezTo>
                <a:cubicBezTo>
                  <a:pt x="5042" y="16200"/>
                  <a:pt x="4862" y="15862"/>
                  <a:pt x="4862" y="15356"/>
                </a:cubicBezTo>
                <a:cubicBezTo>
                  <a:pt x="4862" y="14850"/>
                  <a:pt x="5042" y="14512"/>
                  <a:pt x="5402" y="14175"/>
                </a:cubicBezTo>
                <a:cubicBezTo>
                  <a:pt x="12422" y="7762"/>
                  <a:pt x="12422" y="7762"/>
                  <a:pt x="12422" y="7762"/>
                </a:cubicBezTo>
                <a:cubicBezTo>
                  <a:pt x="11342" y="6919"/>
                  <a:pt x="11342" y="6919"/>
                  <a:pt x="11342" y="6919"/>
                </a:cubicBezTo>
                <a:cubicBezTo>
                  <a:pt x="4502" y="13331"/>
                  <a:pt x="4502" y="13331"/>
                  <a:pt x="4502" y="13331"/>
                </a:cubicBezTo>
                <a:cubicBezTo>
                  <a:pt x="3422" y="14344"/>
                  <a:pt x="3422" y="16200"/>
                  <a:pt x="4682" y="17381"/>
                </a:cubicBezTo>
                <a:cubicBezTo>
                  <a:pt x="5222" y="17887"/>
                  <a:pt x="5942" y="18225"/>
                  <a:pt x="6842" y="18225"/>
                </a:cubicBezTo>
                <a:cubicBezTo>
                  <a:pt x="7562" y="18225"/>
                  <a:pt x="8462" y="17887"/>
                  <a:pt x="9002" y="17381"/>
                </a:cubicBezTo>
                <a:cubicBezTo>
                  <a:pt x="9182" y="17213"/>
                  <a:pt x="9182" y="17213"/>
                  <a:pt x="9182" y="17213"/>
                </a:cubicBezTo>
                <a:cubicBezTo>
                  <a:pt x="9182" y="17213"/>
                  <a:pt x="9182" y="17213"/>
                  <a:pt x="9182" y="17213"/>
                </a:cubicBezTo>
                <a:cubicBezTo>
                  <a:pt x="19442" y="7762"/>
                  <a:pt x="19442" y="7762"/>
                  <a:pt x="19442" y="7762"/>
                </a:cubicBezTo>
                <a:cubicBezTo>
                  <a:pt x="20342" y="6919"/>
                  <a:pt x="20882" y="5737"/>
                  <a:pt x="20882" y="4556"/>
                </a:cubicBezTo>
                <a:cubicBezTo>
                  <a:pt x="20882" y="3375"/>
                  <a:pt x="20342" y="2194"/>
                  <a:pt x="19442" y="1350"/>
                </a:cubicBezTo>
                <a:cubicBezTo>
                  <a:pt x="18542" y="506"/>
                  <a:pt x="17282" y="0"/>
                  <a:pt x="16022" y="0"/>
                </a:cubicBezTo>
                <a:cubicBezTo>
                  <a:pt x="14762" y="0"/>
                  <a:pt x="13502" y="506"/>
                  <a:pt x="12602" y="1350"/>
                </a:cubicBezTo>
                <a:cubicBezTo>
                  <a:pt x="1982" y="11138"/>
                  <a:pt x="1982" y="11138"/>
                  <a:pt x="1982" y="11138"/>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33" name="稻壳儿春秋广告/盗版必究        原创来源：http://chn.docer.com/works?userid=199329941#!/work_time"/>
          <p:cNvSpPr/>
          <p:nvPr/>
        </p:nvSpPr>
        <p:spPr>
          <a:xfrm>
            <a:off x="6936646" y="3383268"/>
            <a:ext cx="302641" cy="302641"/>
          </a:xfrm>
          <a:custGeom>
            <a:avLst/>
            <a:gdLst/>
            <a:ahLst/>
            <a:cxnLst>
              <a:cxn ang="0">
                <a:pos x="wd2" y="hd2"/>
              </a:cxn>
              <a:cxn ang="5400000">
                <a:pos x="wd2" y="hd2"/>
              </a:cxn>
              <a:cxn ang="10800000">
                <a:pos x="wd2" y="hd2"/>
              </a:cxn>
              <a:cxn ang="16200000">
                <a:pos x="wd2" y="hd2"/>
              </a:cxn>
            </a:cxnLst>
            <a:rect l="0" t="0" r="r" b="b"/>
            <a:pathLst>
              <a:path w="21600" h="21600" extrusionOk="0">
                <a:moveTo>
                  <a:pt x="19575" y="21600"/>
                </a:moveTo>
                <a:cubicBezTo>
                  <a:pt x="2025" y="21600"/>
                  <a:pt x="2025" y="21600"/>
                  <a:pt x="2025" y="21600"/>
                </a:cubicBezTo>
                <a:cubicBezTo>
                  <a:pt x="844" y="21600"/>
                  <a:pt x="0" y="20756"/>
                  <a:pt x="0" y="19575"/>
                </a:cubicBezTo>
                <a:cubicBezTo>
                  <a:pt x="0" y="2025"/>
                  <a:pt x="0" y="2025"/>
                  <a:pt x="0" y="2025"/>
                </a:cubicBezTo>
                <a:cubicBezTo>
                  <a:pt x="0" y="844"/>
                  <a:pt x="844" y="0"/>
                  <a:pt x="2025" y="0"/>
                </a:cubicBezTo>
                <a:cubicBezTo>
                  <a:pt x="19575" y="0"/>
                  <a:pt x="19575" y="0"/>
                  <a:pt x="19575" y="0"/>
                </a:cubicBezTo>
                <a:cubicBezTo>
                  <a:pt x="20756" y="0"/>
                  <a:pt x="21600" y="844"/>
                  <a:pt x="21600" y="2025"/>
                </a:cubicBezTo>
                <a:cubicBezTo>
                  <a:pt x="21600" y="19575"/>
                  <a:pt x="21600" y="19575"/>
                  <a:pt x="21600" y="19575"/>
                </a:cubicBezTo>
                <a:cubicBezTo>
                  <a:pt x="21600" y="20756"/>
                  <a:pt x="20756" y="21600"/>
                  <a:pt x="19575" y="21600"/>
                </a:cubicBezTo>
                <a:close/>
                <a:moveTo>
                  <a:pt x="20250" y="2700"/>
                </a:moveTo>
                <a:cubicBezTo>
                  <a:pt x="20250" y="2025"/>
                  <a:pt x="19575" y="1350"/>
                  <a:pt x="18900" y="1350"/>
                </a:cubicBezTo>
                <a:cubicBezTo>
                  <a:pt x="2700" y="1350"/>
                  <a:pt x="2700" y="1350"/>
                  <a:pt x="2700" y="1350"/>
                </a:cubicBezTo>
                <a:cubicBezTo>
                  <a:pt x="2025" y="1350"/>
                  <a:pt x="1350" y="2025"/>
                  <a:pt x="1350" y="2700"/>
                </a:cubicBezTo>
                <a:cubicBezTo>
                  <a:pt x="1350" y="5400"/>
                  <a:pt x="1350" y="5400"/>
                  <a:pt x="1350" y="5400"/>
                </a:cubicBezTo>
                <a:cubicBezTo>
                  <a:pt x="20250" y="5400"/>
                  <a:pt x="20250" y="5400"/>
                  <a:pt x="20250" y="5400"/>
                </a:cubicBezTo>
                <a:cubicBezTo>
                  <a:pt x="20250" y="2700"/>
                  <a:pt x="20250" y="2700"/>
                  <a:pt x="20250" y="2700"/>
                </a:cubicBezTo>
                <a:close/>
                <a:moveTo>
                  <a:pt x="20250" y="6750"/>
                </a:moveTo>
                <a:cubicBezTo>
                  <a:pt x="1350" y="6750"/>
                  <a:pt x="1350" y="6750"/>
                  <a:pt x="1350" y="6750"/>
                </a:cubicBezTo>
                <a:cubicBezTo>
                  <a:pt x="1350" y="18900"/>
                  <a:pt x="1350" y="18900"/>
                  <a:pt x="1350" y="18900"/>
                </a:cubicBezTo>
                <a:cubicBezTo>
                  <a:pt x="1350" y="19744"/>
                  <a:pt x="2025" y="20250"/>
                  <a:pt x="2700" y="20250"/>
                </a:cubicBezTo>
                <a:cubicBezTo>
                  <a:pt x="18900" y="20250"/>
                  <a:pt x="18900" y="20250"/>
                  <a:pt x="18900" y="20250"/>
                </a:cubicBezTo>
                <a:cubicBezTo>
                  <a:pt x="19575" y="20250"/>
                  <a:pt x="20250" y="19744"/>
                  <a:pt x="20250" y="18900"/>
                </a:cubicBezTo>
                <a:cubicBezTo>
                  <a:pt x="20250" y="6750"/>
                  <a:pt x="20250" y="6750"/>
                  <a:pt x="20250" y="6750"/>
                </a:cubicBezTo>
                <a:close/>
                <a:moveTo>
                  <a:pt x="3375" y="2700"/>
                </a:moveTo>
                <a:cubicBezTo>
                  <a:pt x="3713" y="2700"/>
                  <a:pt x="4050" y="3038"/>
                  <a:pt x="4050" y="3375"/>
                </a:cubicBezTo>
                <a:cubicBezTo>
                  <a:pt x="4050" y="3713"/>
                  <a:pt x="3713" y="4050"/>
                  <a:pt x="3375" y="4050"/>
                </a:cubicBezTo>
                <a:cubicBezTo>
                  <a:pt x="3038" y="4050"/>
                  <a:pt x="2700" y="3713"/>
                  <a:pt x="2700" y="3375"/>
                </a:cubicBezTo>
                <a:cubicBezTo>
                  <a:pt x="2700" y="3038"/>
                  <a:pt x="3038" y="2700"/>
                  <a:pt x="3375" y="2700"/>
                </a:cubicBezTo>
                <a:close/>
                <a:moveTo>
                  <a:pt x="6075" y="2700"/>
                </a:moveTo>
                <a:cubicBezTo>
                  <a:pt x="6412" y="2700"/>
                  <a:pt x="6750" y="3038"/>
                  <a:pt x="6750" y="3375"/>
                </a:cubicBezTo>
                <a:cubicBezTo>
                  <a:pt x="6750" y="3713"/>
                  <a:pt x="6412" y="4050"/>
                  <a:pt x="6075" y="4050"/>
                </a:cubicBezTo>
                <a:cubicBezTo>
                  <a:pt x="5738" y="4050"/>
                  <a:pt x="5400" y="3713"/>
                  <a:pt x="5400" y="3375"/>
                </a:cubicBezTo>
                <a:cubicBezTo>
                  <a:pt x="5400" y="3038"/>
                  <a:pt x="5738" y="2700"/>
                  <a:pt x="6075" y="2700"/>
                </a:cubicBezTo>
                <a:close/>
                <a:moveTo>
                  <a:pt x="8775" y="2700"/>
                </a:moveTo>
                <a:cubicBezTo>
                  <a:pt x="9113" y="2700"/>
                  <a:pt x="9450" y="3038"/>
                  <a:pt x="9450" y="3375"/>
                </a:cubicBezTo>
                <a:cubicBezTo>
                  <a:pt x="9450" y="3713"/>
                  <a:pt x="9113" y="4050"/>
                  <a:pt x="8775" y="4050"/>
                </a:cubicBezTo>
                <a:cubicBezTo>
                  <a:pt x="8438" y="4050"/>
                  <a:pt x="8100" y="3713"/>
                  <a:pt x="8100" y="3375"/>
                </a:cubicBezTo>
                <a:cubicBezTo>
                  <a:pt x="8100" y="3038"/>
                  <a:pt x="8438" y="2700"/>
                  <a:pt x="8775" y="2700"/>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34" name="稻壳儿春秋广告/盗版必究        原创来源：http://chn.docer.com/works?userid=199329941#!/work_time"/>
          <p:cNvSpPr/>
          <p:nvPr/>
        </p:nvSpPr>
        <p:spPr>
          <a:xfrm>
            <a:off x="4952712" y="3383767"/>
            <a:ext cx="302641" cy="301642"/>
          </a:xfrm>
          <a:custGeom>
            <a:avLst/>
            <a:gdLst/>
            <a:ahLst/>
            <a:cxnLst>
              <a:cxn ang="0">
                <a:pos x="wd2" y="hd2"/>
              </a:cxn>
              <a:cxn ang="5400000">
                <a:pos x="wd2" y="hd2"/>
              </a:cxn>
              <a:cxn ang="10800000">
                <a:pos x="wd2" y="hd2"/>
              </a:cxn>
              <a:cxn ang="16200000">
                <a:pos x="wd2" y="hd2"/>
              </a:cxn>
            </a:cxnLst>
            <a:rect l="0" t="0" r="r" b="b"/>
            <a:pathLst>
              <a:path w="21600" h="21600" extrusionOk="0">
                <a:moveTo>
                  <a:pt x="21600" y="14850"/>
                </a:moveTo>
                <a:cubicBezTo>
                  <a:pt x="21600" y="16537"/>
                  <a:pt x="20419" y="17887"/>
                  <a:pt x="18900" y="18225"/>
                </a:cubicBezTo>
                <a:cubicBezTo>
                  <a:pt x="18900" y="21600"/>
                  <a:pt x="18900" y="21600"/>
                  <a:pt x="18900" y="21600"/>
                </a:cubicBezTo>
                <a:cubicBezTo>
                  <a:pt x="17550" y="21600"/>
                  <a:pt x="17550" y="21600"/>
                  <a:pt x="17550" y="21600"/>
                </a:cubicBezTo>
                <a:cubicBezTo>
                  <a:pt x="17550" y="18225"/>
                  <a:pt x="17550" y="18225"/>
                  <a:pt x="17550" y="18225"/>
                </a:cubicBezTo>
                <a:cubicBezTo>
                  <a:pt x="16031" y="17887"/>
                  <a:pt x="14850" y="16537"/>
                  <a:pt x="14850" y="14850"/>
                </a:cubicBezTo>
                <a:cubicBezTo>
                  <a:pt x="14850" y="12994"/>
                  <a:pt x="16369" y="11475"/>
                  <a:pt x="18225" y="11475"/>
                </a:cubicBezTo>
                <a:cubicBezTo>
                  <a:pt x="20081" y="11475"/>
                  <a:pt x="21600" y="12994"/>
                  <a:pt x="21600" y="14850"/>
                </a:cubicBezTo>
                <a:close/>
                <a:moveTo>
                  <a:pt x="18225" y="12825"/>
                </a:moveTo>
                <a:cubicBezTo>
                  <a:pt x="17044" y="12825"/>
                  <a:pt x="16200" y="13838"/>
                  <a:pt x="16200" y="14850"/>
                </a:cubicBezTo>
                <a:cubicBezTo>
                  <a:pt x="16200" y="16031"/>
                  <a:pt x="17044" y="16875"/>
                  <a:pt x="18225" y="16875"/>
                </a:cubicBezTo>
                <a:cubicBezTo>
                  <a:pt x="19406" y="16875"/>
                  <a:pt x="20250" y="16031"/>
                  <a:pt x="20250" y="14850"/>
                </a:cubicBezTo>
                <a:cubicBezTo>
                  <a:pt x="20250" y="13838"/>
                  <a:pt x="19406" y="12825"/>
                  <a:pt x="18225" y="12825"/>
                </a:cubicBezTo>
                <a:close/>
                <a:moveTo>
                  <a:pt x="17550" y="0"/>
                </a:moveTo>
                <a:cubicBezTo>
                  <a:pt x="18900" y="0"/>
                  <a:pt x="18900" y="0"/>
                  <a:pt x="18900" y="0"/>
                </a:cubicBezTo>
                <a:cubicBezTo>
                  <a:pt x="18900" y="11475"/>
                  <a:pt x="18900" y="11475"/>
                  <a:pt x="18900" y="11475"/>
                </a:cubicBezTo>
                <a:cubicBezTo>
                  <a:pt x="18225" y="11475"/>
                  <a:pt x="18225" y="11475"/>
                  <a:pt x="18225" y="11475"/>
                </a:cubicBezTo>
                <a:cubicBezTo>
                  <a:pt x="17550" y="11475"/>
                  <a:pt x="17550" y="11475"/>
                  <a:pt x="17550" y="11475"/>
                </a:cubicBezTo>
                <a:cubicBezTo>
                  <a:pt x="17550" y="0"/>
                  <a:pt x="17550" y="0"/>
                  <a:pt x="17550" y="0"/>
                </a:cubicBezTo>
                <a:close/>
                <a:moveTo>
                  <a:pt x="11475" y="10125"/>
                </a:moveTo>
                <a:cubicBezTo>
                  <a:pt x="11475" y="21600"/>
                  <a:pt x="11475" y="21600"/>
                  <a:pt x="11475" y="21600"/>
                </a:cubicBezTo>
                <a:cubicBezTo>
                  <a:pt x="10125" y="21600"/>
                  <a:pt x="10125" y="21600"/>
                  <a:pt x="10125" y="21600"/>
                </a:cubicBezTo>
                <a:cubicBezTo>
                  <a:pt x="10125" y="10125"/>
                  <a:pt x="10125" y="10125"/>
                  <a:pt x="10125" y="10125"/>
                </a:cubicBezTo>
                <a:cubicBezTo>
                  <a:pt x="8606" y="9788"/>
                  <a:pt x="7425" y="8437"/>
                  <a:pt x="7425" y="6750"/>
                </a:cubicBezTo>
                <a:cubicBezTo>
                  <a:pt x="7425" y="5062"/>
                  <a:pt x="8606" y="3712"/>
                  <a:pt x="10125" y="3544"/>
                </a:cubicBezTo>
                <a:cubicBezTo>
                  <a:pt x="10125" y="0"/>
                  <a:pt x="10125" y="0"/>
                  <a:pt x="10125" y="0"/>
                </a:cubicBezTo>
                <a:cubicBezTo>
                  <a:pt x="11475" y="0"/>
                  <a:pt x="11475" y="0"/>
                  <a:pt x="11475" y="0"/>
                </a:cubicBezTo>
                <a:cubicBezTo>
                  <a:pt x="11475" y="3544"/>
                  <a:pt x="11475" y="3544"/>
                  <a:pt x="11475" y="3544"/>
                </a:cubicBezTo>
                <a:cubicBezTo>
                  <a:pt x="12994" y="3712"/>
                  <a:pt x="14175" y="5062"/>
                  <a:pt x="14175" y="6750"/>
                </a:cubicBezTo>
                <a:cubicBezTo>
                  <a:pt x="14175" y="8437"/>
                  <a:pt x="12994" y="9788"/>
                  <a:pt x="11475" y="10125"/>
                </a:cubicBezTo>
                <a:close/>
                <a:moveTo>
                  <a:pt x="10800" y="4725"/>
                </a:moveTo>
                <a:cubicBezTo>
                  <a:pt x="9619" y="4725"/>
                  <a:pt x="8775" y="5737"/>
                  <a:pt x="8775" y="6750"/>
                </a:cubicBezTo>
                <a:cubicBezTo>
                  <a:pt x="8775" y="7931"/>
                  <a:pt x="9619" y="8775"/>
                  <a:pt x="10800" y="8775"/>
                </a:cubicBezTo>
                <a:cubicBezTo>
                  <a:pt x="11981" y="8775"/>
                  <a:pt x="12825" y="7931"/>
                  <a:pt x="12825" y="6750"/>
                </a:cubicBezTo>
                <a:cubicBezTo>
                  <a:pt x="12825" y="5737"/>
                  <a:pt x="11981" y="4725"/>
                  <a:pt x="10800" y="4725"/>
                </a:cubicBezTo>
                <a:close/>
                <a:moveTo>
                  <a:pt x="4050" y="18225"/>
                </a:moveTo>
                <a:cubicBezTo>
                  <a:pt x="4050" y="21600"/>
                  <a:pt x="4050" y="21600"/>
                  <a:pt x="4050" y="21600"/>
                </a:cubicBezTo>
                <a:cubicBezTo>
                  <a:pt x="2700" y="21600"/>
                  <a:pt x="2700" y="21600"/>
                  <a:pt x="2700" y="21600"/>
                </a:cubicBezTo>
                <a:cubicBezTo>
                  <a:pt x="2700" y="18225"/>
                  <a:pt x="2700" y="18225"/>
                  <a:pt x="2700" y="18225"/>
                </a:cubicBezTo>
                <a:cubicBezTo>
                  <a:pt x="1181" y="17887"/>
                  <a:pt x="0" y="16537"/>
                  <a:pt x="0" y="14850"/>
                </a:cubicBezTo>
                <a:cubicBezTo>
                  <a:pt x="0" y="12994"/>
                  <a:pt x="1519" y="11475"/>
                  <a:pt x="3375" y="11475"/>
                </a:cubicBezTo>
                <a:cubicBezTo>
                  <a:pt x="5231" y="11475"/>
                  <a:pt x="6750" y="12994"/>
                  <a:pt x="6750" y="14850"/>
                </a:cubicBezTo>
                <a:cubicBezTo>
                  <a:pt x="6750" y="16537"/>
                  <a:pt x="5569" y="17887"/>
                  <a:pt x="4050" y="18225"/>
                </a:cubicBezTo>
                <a:close/>
                <a:moveTo>
                  <a:pt x="3375" y="12825"/>
                </a:moveTo>
                <a:cubicBezTo>
                  <a:pt x="2194" y="12825"/>
                  <a:pt x="1350" y="13838"/>
                  <a:pt x="1350" y="14850"/>
                </a:cubicBezTo>
                <a:cubicBezTo>
                  <a:pt x="1350" y="16031"/>
                  <a:pt x="2194" y="16875"/>
                  <a:pt x="3375" y="16875"/>
                </a:cubicBezTo>
                <a:cubicBezTo>
                  <a:pt x="4556" y="16875"/>
                  <a:pt x="5400" y="16031"/>
                  <a:pt x="5400" y="14850"/>
                </a:cubicBezTo>
                <a:cubicBezTo>
                  <a:pt x="5400" y="13838"/>
                  <a:pt x="4556" y="12825"/>
                  <a:pt x="3375" y="12825"/>
                </a:cubicBezTo>
                <a:close/>
                <a:moveTo>
                  <a:pt x="2700" y="0"/>
                </a:moveTo>
                <a:cubicBezTo>
                  <a:pt x="4050" y="0"/>
                  <a:pt x="4050" y="0"/>
                  <a:pt x="4050" y="0"/>
                </a:cubicBezTo>
                <a:cubicBezTo>
                  <a:pt x="4050" y="11475"/>
                  <a:pt x="4050" y="11475"/>
                  <a:pt x="4050" y="11475"/>
                </a:cubicBezTo>
                <a:cubicBezTo>
                  <a:pt x="3375" y="11475"/>
                  <a:pt x="3375" y="11475"/>
                  <a:pt x="3375" y="11475"/>
                </a:cubicBezTo>
                <a:cubicBezTo>
                  <a:pt x="2700" y="11475"/>
                  <a:pt x="2700" y="11475"/>
                  <a:pt x="2700" y="11475"/>
                </a:cubicBezTo>
                <a:cubicBezTo>
                  <a:pt x="2700" y="0"/>
                  <a:pt x="2700" y="0"/>
                  <a:pt x="2700" y="0"/>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35" name="稻壳儿春秋广告/盗版必究        原创来源：http://chn.docer.com/works?userid=199329941#!/work_time"/>
          <p:cNvSpPr txBox="1"/>
          <p:nvPr/>
        </p:nvSpPr>
        <p:spPr>
          <a:xfrm>
            <a:off x="5384365" y="4951894"/>
            <a:ext cx="1423268" cy="369332"/>
          </a:xfrm>
          <a:prstGeom prst="rect">
            <a:avLst/>
          </a:prstGeom>
          <a:noFill/>
        </p:spPr>
        <p:txBody>
          <a:bodyPr wrap="square" rtlCol="0">
            <a:spAutoFit/>
          </a:bodyPr>
          <a:lstStyle/>
          <a:p>
            <a:pPr algn="ctr"/>
            <a:r>
              <a:rPr lang="zh-CN" altLang="en-US" dirty="0">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添加标题</a:t>
            </a:r>
          </a:p>
        </p:txBody>
      </p:sp>
      <p:sp>
        <p:nvSpPr>
          <p:cNvPr id="36" name="稻壳儿春秋广告/盗版必究        原创来源：http://chn.docer.com/works?userid=199329941#!/work_time"/>
          <p:cNvSpPr txBox="1"/>
          <p:nvPr/>
        </p:nvSpPr>
        <p:spPr>
          <a:xfrm>
            <a:off x="776186" y="4746899"/>
            <a:ext cx="2405164" cy="891591"/>
          </a:xfrm>
          <a:prstGeom prst="rect">
            <a:avLst/>
          </a:prstGeom>
          <a:noFill/>
        </p:spPr>
        <p:txBody>
          <a:bodyPr wrap="square" rtlCol="0">
            <a:spAutoFit/>
          </a:bodyPr>
          <a:lstStyle/>
          <a:p>
            <a:pPr>
              <a:lnSpc>
                <a:spcPct val="150000"/>
              </a:lnSpc>
            </a:pP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I am from Chunqiu Advertising Design Studio in </a:t>
            </a:r>
            <a:r>
              <a:rPr lang="en-US" altLang="zh-CN" sz="1200" dirty="0" err="1">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Bazhong</a:t>
            </a:r>
            <a:r>
              <a:rPr lang="en-US" altLang="zh-CN" sz="1200" dirty="0">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City, Sichuan Province. </a:t>
            </a:r>
          </a:p>
        </p:txBody>
      </p:sp>
      <p:sp>
        <p:nvSpPr>
          <p:cNvPr id="38" name="文本框 37"/>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39" name="文本框 38"/>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稻壳儿春秋广告/盗版必究        原创来源：http://chn.docer.com/works?userid=199329941#!/work_time"/>
          <p:cNvSpPr/>
          <p:nvPr/>
        </p:nvSpPr>
        <p:spPr>
          <a:xfrm rot="16200000" flipV="1">
            <a:off x="5447969" y="2379158"/>
            <a:ext cx="1285550" cy="2130998"/>
          </a:xfrm>
          <a:custGeom>
            <a:avLst/>
            <a:gdLst/>
            <a:ahLst/>
            <a:cxnLst/>
            <a:rect l="l" t="t" r="r" b="b"/>
            <a:pathLst>
              <a:path w="1368152" h="2298537">
                <a:moveTo>
                  <a:pt x="684076" y="0"/>
                </a:moveTo>
                <a:cubicBezTo>
                  <a:pt x="803370" y="0"/>
                  <a:pt x="900076" y="96706"/>
                  <a:pt x="900076" y="216000"/>
                </a:cubicBezTo>
                <a:cubicBezTo>
                  <a:pt x="900076" y="287268"/>
                  <a:pt x="865561" y="350475"/>
                  <a:pt x="810076" y="386760"/>
                </a:cubicBezTo>
                <a:lnTo>
                  <a:pt x="810076" y="450517"/>
                </a:lnTo>
                <a:lnTo>
                  <a:pt x="1368152" y="450517"/>
                </a:lnTo>
                <a:lnTo>
                  <a:pt x="1368152" y="895744"/>
                </a:lnTo>
                <a:cubicBezTo>
                  <a:pt x="1331417" y="875468"/>
                  <a:pt x="1289090" y="864516"/>
                  <a:pt x="1244206" y="864516"/>
                </a:cubicBezTo>
                <a:cubicBezTo>
                  <a:pt x="1095089" y="864516"/>
                  <a:pt x="974206" y="985399"/>
                  <a:pt x="974206" y="1134516"/>
                </a:cubicBezTo>
                <a:cubicBezTo>
                  <a:pt x="974206" y="1283633"/>
                  <a:pt x="1095089" y="1404516"/>
                  <a:pt x="1244206" y="1404516"/>
                </a:cubicBezTo>
                <a:cubicBezTo>
                  <a:pt x="1289090" y="1404516"/>
                  <a:pt x="1331417" y="1393563"/>
                  <a:pt x="1368152" y="1373288"/>
                </a:cubicBezTo>
                <a:lnTo>
                  <a:pt x="1368152" y="1818517"/>
                </a:lnTo>
                <a:lnTo>
                  <a:pt x="810076" y="1818517"/>
                </a:lnTo>
                <a:lnTo>
                  <a:pt x="810076" y="1911777"/>
                </a:lnTo>
                <a:cubicBezTo>
                  <a:pt x="865561" y="1948062"/>
                  <a:pt x="900076" y="2011269"/>
                  <a:pt x="900076" y="2082537"/>
                </a:cubicBezTo>
                <a:cubicBezTo>
                  <a:pt x="900076" y="2201831"/>
                  <a:pt x="803370" y="2298537"/>
                  <a:pt x="684076" y="2298537"/>
                </a:cubicBezTo>
                <a:cubicBezTo>
                  <a:pt x="564782" y="2298537"/>
                  <a:pt x="468076" y="2201831"/>
                  <a:pt x="468076" y="2082537"/>
                </a:cubicBezTo>
                <a:cubicBezTo>
                  <a:pt x="468076" y="2011269"/>
                  <a:pt x="502591" y="1948062"/>
                  <a:pt x="558076" y="1911777"/>
                </a:cubicBezTo>
                <a:lnTo>
                  <a:pt x="558076" y="1818517"/>
                </a:lnTo>
                <a:lnTo>
                  <a:pt x="0" y="1818517"/>
                </a:lnTo>
                <a:lnTo>
                  <a:pt x="0" y="1368933"/>
                </a:lnTo>
                <a:cubicBezTo>
                  <a:pt x="39235" y="1391659"/>
                  <a:pt x="84862" y="1404516"/>
                  <a:pt x="133491" y="1404516"/>
                </a:cubicBezTo>
                <a:cubicBezTo>
                  <a:pt x="282608" y="1404516"/>
                  <a:pt x="403491" y="1283633"/>
                  <a:pt x="403491" y="1134516"/>
                </a:cubicBezTo>
                <a:cubicBezTo>
                  <a:pt x="403491" y="985399"/>
                  <a:pt x="282608" y="864516"/>
                  <a:pt x="133491" y="864516"/>
                </a:cubicBezTo>
                <a:cubicBezTo>
                  <a:pt x="84862" y="864516"/>
                  <a:pt x="39235" y="877372"/>
                  <a:pt x="0" y="900098"/>
                </a:cubicBezTo>
                <a:lnTo>
                  <a:pt x="0" y="450517"/>
                </a:lnTo>
                <a:lnTo>
                  <a:pt x="558076" y="450517"/>
                </a:lnTo>
                <a:lnTo>
                  <a:pt x="558076" y="386760"/>
                </a:lnTo>
                <a:cubicBezTo>
                  <a:pt x="502591" y="350475"/>
                  <a:pt x="468076" y="287268"/>
                  <a:pt x="468076" y="216000"/>
                </a:cubicBezTo>
                <a:cubicBezTo>
                  <a:pt x="468076" y="96706"/>
                  <a:pt x="564782" y="0"/>
                  <a:pt x="684076" y="0"/>
                </a:cubicBezTo>
                <a:close/>
              </a:path>
            </a:pathLst>
          </a:custGeom>
          <a:solidFill>
            <a:srgbClr val="5ECCF3"/>
          </a:solidFill>
          <a:ln w="6350">
            <a:gradFill>
              <a:gsLst>
                <a:gs pos="0">
                  <a:schemeClr val="bg1"/>
                </a:gs>
                <a:gs pos="100000">
                  <a:schemeClr val="accent1">
                    <a:tint val="23500"/>
                    <a:satMod val="160000"/>
                    <a:alpha val="0"/>
                  </a:schemeClr>
                </a:gs>
              </a:gsLst>
              <a:lin ang="15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5" name="稻壳儿春秋广告/盗版必究        原创来源：http://chn.docer.com/works?userid=199329941#!/work_time"/>
          <p:cNvSpPr/>
          <p:nvPr/>
        </p:nvSpPr>
        <p:spPr>
          <a:xfrm rot="10800000" flipV="1">
            <a:off x="4075383" y="2806504"/>
            <a:ext cx="1268403" cy="1732214"/>
          </a:xfrm>
          <a:custGeom>
            <a:avLst/>
            <a:gdLst/>
            <a:ahLst/>
            <a:cxnLst/>
            <a:rect l="l" t="t" r="r" b="b"/>
            <a:pathLst>
              <a:path w="1449013" h="1952472">
                <a:moveTo>
                  <a:pt x="1449013" y="0"/>
                </a:moveTo>
                <a:lnTo>
                  <a:pt x="1449013" y="466741"/>
                </a:lnTo>
                <a:cubicBezTo>
                  <a:pt x="1410107" y="445266"/>
                  <a:pt x="1365278" y="433666"/>
                  <a:pt x="1317741" y="433666"/>
                </a:cubicBezTo>
                <a:cubicBezTo>
                  <a:pt x="1159811" y="433666"/>
                  <a:pt x="1031784" y="561696"/>
                  <a:pt x="1031784" y="719630"/>
                </a:cubicBezTo>
                <a:cubicBezTo>
                  <a:pt x="1031784" y="877563"/>
                  <a:pt x="1159811" y="1005593"/>
                  <a:pt x="1317741" y="1005593"/>
                </a:cubicBezTo>
                <a:cubicBezTo>
                  <a:pt x="1365278" y="1005593"/>
                  <a:pt x="1410107" y="993993"/>
                  <a:pt x="1449013" y="972519"/>
                </a:cubicBezTo>
                <a:lnTo>
                  <a:pt x="1449013" y="1444072"/>
                </a:lnTo>
                <a:lnTo>
                  <a:pt x="857954" y="1444072"/>
                </a:lnTo>
                <a:lnTo>
                  <a:pt x="857954" y="1542845"/>
                </a:lnTo>
                <a:cubicBezTo>
                  <a:pt x="916718" y="1581276"/>
                  <a:pt x="953273" y="1648220"/>
                  <a:pt x="953273" y="1723701"/>
                </a:cubicBezTo>
                <a:cubicBezTo>
                  <a:pt x="953273" y="1850048"/>
                  <a:pt x="850851" y="1952472"/>
                  <a:pt x="724507" y="1952472"/>
                </a:cubicBezTo>
                <a:cubicBezTo>
                  <a:pt x="598162" y="1952472"/>
                  <a:pt x="495741" y="1850048"/>
                  <a:pt x="495741" y="1723701"/>
                </a:cubicBezTo>
                <a:cubicBezTo>
                  <a:pt x="495741" y="1648220"/>
                  <a:pt x="532295" y="1581276"/>
                  <a:pt x="591060" y="1542845"/>
                </a:cubicBezTo>
                <a:lnTo>
                  <a:pt x="591060" y="1444072"/>
                </a:lnTo>
                <a:lnTo>
                  <a:pt x="0" y="1444072"/>
                </a:lnTo>
                <a:lnTo>
                  <a:pt x="0" y="967906"/>
                </a:lnTo>
                <a:cubicBezTo>
                  <a:pt x="41554" y="991976"/>
                  <a:pt x="89878" y="1005593"/>
                  <a:pt x="141381" y="1005593"/>
                </a:cubicBezTo>
                <a:cubicBezTo>
                  <a:pt x="299311" y="1005593"/>
                  <a:pt x="427338" y="877563"/>
                  <a:pt x="427338" y="719630"/>
                </a:cubicBezTo>
                <a:cubicBezTo>
                  <a:pt x="427338" y="561696"/>
                  <a:pt x="299311" y="433666"/>
                  <a:pt x="141381" y="433666"/>
                </a:cubicBezTo>
                <a:cubicBezTo>
                  <a:pt x="89878" y="433666"/>
                  <a:pt x="41554" y="447283"/>
                  <a:pt x="0" y="471352"/>
                </a:cubicBezTo>
                <a:lnTo>
                  <a:pt x="0" y="0"/>
                </a:lnTo>
                <a:close/>
              </a:path>
            </a:pathLst>
          </a:custGeom>
          <a:solidFill>
            <a:schemeClr val="accent1"/>
          </a:solidFill>
          <a:ln w="6350">
            <a:gradFill>
              <a:gsLst>
                <a:gs pos="0">
                  <a:schemeClr val="bg1"/>
                </a:gs>
                <a:gs pos="100000">
                  <a:schemeClr val="accent1">
                    <a:tint val="23500"/>
                    <a:satMod val="160000"/>
                    <a:alpha val="0"/>
                  </a:schemeClr>
                </a:gs>
              </a:gsLst>
              <a:lin ang="15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6" name="稻壳儿春秋广告/盗版必究        原创来源：http://chn.docer.com/works?userid=199329941#!/work_time"/>
          <p:cNvSpPr/>
          <p:nvPr/>
        </p:nvSpPr>
        <p:spPr>
          <a:xfrm rot="10800000" flipV="1">
            <a:off x="6848214" y="2806503"/>
            <a:ext cx="1268403" cy="1732171"/>
          </a:xfrm>
          <a:custGeom>
            <a:avLst/>
            <a:gdLst/>
            <a:ahLst/>
            <a:cxnLst/>
            <a:rect l="l" t="t" r="r" b="b"/>
            <a:pathLst>
              <a:path w="1449013" h="1952424">
                <a:moveTo>
                  <a:pt x="0" y="1444024"/>
                </a:moveTo>
                <a:lnTo>
                  <a:pt x="0" y="967858"/>
                </a:lnTo>
                <a:cubicBezTo>
                  <a:pt x="41554" y="991928"/>
                  <a:pt x="89878" y="1005545"/>
                  <a:pt x="141381" y="1005545"/>
                </a:cubicBezTo>
                <a:cubicBezTo>
                  <a:pt x="299311" y="1005545"/>
                  <a:pt x="427338" y="877515"/>
                  <a:pt x="427338" y="719582"/>
                </a:cubicBezTo>
                <a:cubicBezTo>
                  <a:pt x="427338" y="561649"/>
                  <a:pt x="299311" y="433619"/>
                  <a:pt x="141381" y="433619"/>
                </a:cubicBezTo>
                <a:cubicBezTo>
                  <a:pt x="89878" y="433619"/>
                  <a:pt x="41554" y="447235"/>
                  <a:pt x="0" y="471304"/>
                </a:cubicBezTo>
                <a:lnTo>
                  <a:pt x="0" y="0"/>
                </a:lnTo>
                <a:lnTo>
                  <a:pt x="1449013" y="0"/>
                </a:lnTo>
                <a:lnTo>
                  <a:pt x="1449013" y="466693"/>
                </a:lnTo>
                <a:cubicBezTo>
                  <a:pt x="1410107" y="445218"/>
                  <a:pt x="1365278" y="433619"/>
                  <a:pt x="1317742" y="433619"/>
                </a:cubicBezTo>
                <a:cubicBezTo>
                  <a:pt x="1159811" y="433619"/>
                  <a:pt x="1031784" y="561649"/>
                  <a:pt x="1031784" y="719582"/>
                </a:cubicBezTo>
                <a:cubicBezTo>
                  <a:pt x="1031784" y="877515"/>
                  <a:pt x="1159811" y="1005545"/>
                  <a:pt x="1317742" y="1005545"/>
                </a:cubicBezTo>
                <a:cubicBezTo>
                  <a:pt x="1365278" y="1005545"/>
                  <a:pt x="1410107" y="993945"/>
                  <a:pt x="1449013" y="972471"/>
                </a:cubicBezTo>
                <a:lnTo>
                  <a:pt x="1449013" y="1444024"/>
                </a:lnTo>
                <a:lnTo>
                  <a:pt x="857954" y="1444024"/>
                </a:lnTo>
                <a:lnTo>
                  <a:pt x="857954" y="1542797"/>
                </a:lnTo>
                <a:cubicBezTo>
                  <a:pt x="916718" y="1581228"/>
                  <a:pt x="953273" y="1648172"/>
                  <a:pt x="953273" y="1723653"/>
                </a:cubicBezTo>
                <a:cubicBezTo>
                  <a:pt x="953273" y="1850000"/>
                  <a:pt x="850851" y="1952424"/>
                  <a:pt x="724507" y="1952424"/>
                </a:cubicBezTo>
                <a:cubicBezTo>
                  <a:pt x="598162" y="1952424"/>
                  <a:pt x="495741" y="1850000"/>
                  <a:pt x="495741" y="1723653"/>
                </a:cubicBezTo>
                <a:cubicBezTo>
                  <a:pt x="495741" y="1648172"/>
                  <a:pt x="532295" y="1581228"/>
                  <a:pt x="591060" y="1542797"/>
                </a:cubicBezTo>
                <a:lnTo>
                  <a:pt x="591060" y="1444024"/>
                </a:lnTo>
                <a:close/>
              </a:path>
            </a:pathLst>
          </a:custGeom>
          <a:solidFill>
            <a:schemeClr val="accent1"/>
          </a:solidFill>
          <a:ln w="6350">
            <a:gradFill>
              <a:gsLst>
                <a:gs pos="0">
                  <a:schemeClr val="bg1"/>
                </a:gs>
                <a:gs pos="100000">
                  <a:schemeClr val="accent1">
                    <a:tint val="23500"/>
                    <a:satMod val="160000"/>
                    <a:alpha val="0"/>
                  </a:schemeClr>
                </a:gs>
              </a:gsLst>
              <a:lin ang="15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7" name="稻壳儿春秋广告/盗版必究        原创来源：http://chn.docer.com/works?userid=199329941#!/work_time"/>
          <p:cNvSpPr txBox="1"/>
          <p:nvPr/>
        </p:nvSpPr>
        <p:spPr>
          <a:xfrm>
            <a:off x="3920518" y="4723628"/>
            <a:ext cx="1423268" cy="369332"/>
          </a:xfrm>
          <a:prstGeom prst="rect">
            <a:avLst/>
          </a:prstGeom>
          <a:noFill/>
        </p:spPr>
        <p:txBody>
          <a:bodyPr wrap="square" rtlCol="0">
            <a:spAutoFit/>
          </a:bodyPr>
          <a:lstStyle/>
          <a:p>
            <a:pPr algn="r"/>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18" name="稻壳儿春秋广告/盗版必究        原创来源：http://chn.docer.com/works?userid=199329941#!/work_time"/>
          <p:cNvSpPr txBox="1"/>
          <p:nvPr/>
        </p:nvSpPr>
        <p:spPr>
          <a:xfrm>
            <a:off x="695325" y="5123738"/>
            <a:ext cx="4648461" cy="614592"/>
          </a:xfrm>
          <a:prstGeom prst="rect">
            <a:avLst/>
          </a:prstGeom>
          <a:noFill/>
        </p:spPr>
        <p:txBody>
          <a:bodyPr wrap="square" rtlCol="0">
            <a:spAutoFit/>
          </a:bodyPr>
          <a:lstStyle/>
          <a:p>
            <a:pPr algn="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19" name="稻壳儿春秋广告/盗版必究        原创来源：http://chn.docer.com/works?userid=199329941#!/work_time"/>
          <p:cNvSpPr txBox="1"/>
          <p:nvPr/>
        </p:nvSpPr>
        <p:spPr>
          <a:xfrm>
            <a:off x="6848213" y="4723628"/>
            <a:ext cx="1423268"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20" name="稻壳儿春秋广告/盗版必究        原创来源：http://chn.docer.com/works?userid=199329941#!/work_time"/>
          <p:cNvSpPr txBox="1"/>
          <p:nvPr/>
        </p:nvSpPr>
        <p:spPr>
          <a:xfrm>
            <a:off x="6848213" y="5123738"/>
            <a:ext cx="4648461" cy="614592"/>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21" name="稻壳儿春秋广告/盗版必究        原创来源：http://chn.docer.com/works?userid=199329941#!/work_time"/>
          <p:cNvSpPr txBox="1"/>
          <p:nvPr/>
        </p:nvSpPr>
        <p:spPr>
          <a:xfrm>
            <a:off x="5384366" y="1637528"/>
            <a:ext cx="1423268" cy="369332"/>
          </a:xfrm>
          <a:prstGeom prst="rect">
            <a:avLst/>
          </a:prstGeom>
          <a:noFill/>
        </p:spPr>
        <p:txBody>
          <a:bodyPr wrap="square" rtlCol="0">
            <a:spAutoFit/>
          </a:bodyPr>
          <a:lstStyle/>
          <a:p>
            <a:pPr algn="ctr"/>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22" name="稻壳儿春秋广告/盗版必究        原创来源：http://chn.docer.com/works?userid=199329941#!/work_time"/>
          <p:cNvSpPr txBox="1"/>
          <p:nvPr/>
        </p:nvSpPr>
        <p:spPr>
          <a:xfrm>
            <a:off x="3771770" y="2037638"/>
            <a:ext cx="4648461" cy="614592"/>
          </a:xfrm>
          <a:prstGeom prst="rect">
            <a:avLst/>
          </a:prstGeom>
          <a:noFill/>
        </p:spPr>
        <p:txBody>
          <a:bodyPr wrap="square" rtlCol="0">
            <a:spAutoFit/>
          </a:bodyPr>
          <a:lstStyle/>
          <a:p>
            <a:pPr algn="ct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稻壳儿春秋广告/盗版必究        原创来源：http://chn.docer.com/works?userid=199329941#!/work_time"/>
          <p:cNvSpPr/>
          <p:nvPr/>
        </p:nvSpPr>
        <p:spPr>
          <a:xfrm>
            <a:off x="0" y="2476500"/>
            <a:ext cx="12191999" cy="3139836"/>
          </a:xfrm>
          <a:prstGeom prst="rect">
            <a:avLst/>
          </a:prstGeom>
          <a:solidFill>
            <a:schemeClr val="accent1"/>
          </a:solidFill>
          <a:ln w="50800">
            <a:noFill/>
          </a:ln>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solidFill>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pic>
        <p:nvPicPr>
          <p:cNvPr id="52" name="图片 51" descr="7425c034ef2a268ac7d51aeeb3f98cd93360dd981cf4e-UTbcHr_fw658"/>
          <p:cNvPicPr>
            <a:picLocks noChangeAspect="1"/>
          </p:cNvPicPr>
          <p:nvPr/>
        </p:nvPicPr>
        <p:blipFill>
          <a:blip r:embed="rId3"/>
          <a:stretch>
            <a:fillRect/>
          </a:stretch>
        </p:blipFill>
        <p:spPr>
          <a:xfrm>
            <a:off x="7502525" y="1751330"/>
            <a:ext cx="3060700" cy="5106670"/>
          </a:xfrm>
          <a:prstGeom prst="rect">
            <a:avLst/>
          </a:prstGeom>
        </p:spPr>
      </p:pic>
      <p:grpSp>
        <p:nvGrpSpPr>
          <p:cNvPr id="2" name="组合 1"/>
          <p:cNvGrpSpPr/>
          <p:nvPr/>
        </p:nvGrpSpPr>
        <p:grpSpPr>
          <a:xfrm>
            <a:off x="0" y="6024062"/>
            <a:ext cx="1157259" cy="833938"/>
            <a:chOff x="3478049" y="0"/>
            <a:chExt cx="4758436" cy="3429000"/>
          </a:xfrm>
        </p:grpSpPr>
        <p:sp>
          <p:nvSpPr>
            <p:cNvPr id="3" name="稻壳儿春秋广告/盗版必究        原创来源：http://chn.docer.com/works?userid=199329941#!/work_time"/>
            <p:cNvSpPr/>
            <p:nvPr/>
          </p:nvSpPr>
          <p:spPr>
            <a:xfrm flipV="1">
              <a:off x="4750911" y="0"/>
              <a:ext cx="1506545" cy="1298746"/>
            </a:xfrm>
            <a:prstGeom prst="triangle">
              <a:avLst/>
            </a:prstGeom>
            <a:solidFill>
              <a:srgbClr val="C416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45" name="稻壳儿春秋广告/盗版必究        原创来源：http://chn.docer.com/works?userid=199329941#!/work_time"/>
            <p:cNvSpPr/>
            <p:nvPr/>
          </p:nvSpPr>
          <p:spPr>
            <a:xfrm>
              <a:off x="4258845" y="0"/>
              <a:ext cx="3977640" cy="3429000"/>
            </a:xfrm>
            <a:prstGeom prst="triangle">
              <a:avLst/>
            </a:prstGeom>
            <a:solidFill>
              <a:srgbClr val="ED1C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46" name="稻壳儿春秋广告/盗版必究        原创来源：http://chn.docer.com/works?userid=199329941#!/work_time"/>
            <p:cNvSpPr/>
            <p:nvPr/>
          </p:nvSpPr>
          <p:spPr>
            <a:xfrm>
              <a:off x="3478049" y="2755900"/>
              <a:ext cx="780796" cy="673100"/>
            </a:xfrm>
            <a:prstGeom prst="triangle">
              <a:avLst/>
            </a:prstGeom>
            <a:solidFill>
              <a:srgbClr val="9E0B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grpSp>
      <p:sp>
        <p:nvSpPr>
          <p:cNvPr id="50" name="稻壳儿春秋广告/盗版必究        原创来源：http://chn.docer.com/works?userid=199329941#!/work_time"/>
          <p:cNvSpPr txBox="1"/>
          <p:nvPr/>
        </p:nvSpPr>
        <p:spPr>
          <a:xfrm>
            <a:off x="714306" y="3369791"/>
            <a:ext cx="5540304" cy="1168590"/>
          </a:xfrm>
          <a:prstGeom prst="rect">
            <a:avLst/>
          </a:prstGeom>
          <a:noFill/>
          <a:effectLst/>
        </p:spPr>
        <p:txBody>
          <a:bodyPr wrap="square" rtlCol="0">
            <a:spAutoFit/>
          </a:bodyPr>
          <a:lstStyle/>
          <a:p>
            <a:pPr>
              <a:lnSpc>
                <a:spcPct val="150000"/>
              </a:lnSpc>
            </a:pPr>
            <a:r>
              <a:rPr lang="en-US" altLang="zh-CN" sz="1200" dirty="0">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We only do original high-quality office templates and graphic design. These templates are easy to modify and edit. You can easily modify and use them.</a:t>
            </a:r>
          </a:p>
          <a:p>
            <a:pPr>
              <a:lnSpc>
                <a:spcPct val="150000"/>
              </a:lnSpc>
            </a:pPr>
            <a:r>
              <a:rPr lang="en-US" altLang="zh-CN" sz="1200" dirty="0">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I am from Chunqiu Advertising Design Studio in </a:t>
            </a:r>
            <a:r>
              <a:rPr lang="en-US" altLang="zh-CN" sz="1200" dirty="0" err="1">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Bazhong</a:t>
            </a:r>
            <a:r>
              <a:rPr lang="en-US" altLang="zh-CN" sz="1200" dirty="0">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City, Sichuan Province. You can contact Instant Messaging (TIM).</a:t>
            </a:r>
            <a:r>
              <a:rPr lang="en-US" altLang="zh-CN" sz="1200" dirty="0" err="1">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Jiuwu</a:t>
            </a:r>
            <a:r>
              <a:rPr lang="en-US" altLang="zh-CN" sz="1200" dirty="0">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a:t>
            </a:r>
            <a:r>
              <a:rPr lang="en-US" altLang="zh-CN" sz="1200" dirty="0" err="1">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jiuliu</a:t>
            </a:r>
            <a:r>
              <a:rPr lang="en-US" altLang="zh-CN" sz="1200" dirty="0">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 qi ling qi </a:t>
            </a:r>
            <a:r>
              <a:rPr lang="en-US" altLang="zh-CN" sz="1200" dirty="0" err="1">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rPr>
              <a:t>erling</a:t>
            </a:r>
            <a:endParaRPr lang="en-US" altLang="zh-CN" sz="1200" dirty="0">
              <a:solidFill>
                <a:schemeClr val="bg1"/>
              </a:solidFill>
              <a:latin typeface="Droid Sans Fallback" panose="020B0502000000000001" pitchFamily="50" charset="-128"/>
              <a:ea typeface="Droid Sans Fallback" panose="020B0502000000000001" pitchFamily="50" charset="-128"/>
              <a:cs typeface="+mn-ea"/>
              <a:sym typeface="Droid Sans Fallback" panose="020B0502000000000001" pitchFamily="50" charset="-128"/>
            </a:endParaRPr>
          </a:p>
        </p:txBody>
      </p:sp>
      <p:sp>
        <p:nvSpPr>
          <p:cNvPr id="51" name="稻壳儿春秋广告/盗版必究        原创来源：http://chn.docer.com/works?userid=199329941#!/work_time"/>
          <p:cNvSpPr txBox="1"/>
          <p:nvPr/>
        </p:nvSpPr>
        <p:spPr>
          <a:xfrm>
            <a:off x="828606" y="3001729"/>
            <a:ext cx="1554480" cy="368300"/>
          </a:xfrm>
          <a:prstGeom prst="rect">
            <a:avLst/>
          </a:prstGeom>
          <a:noFill/>
          <a:effectLst/>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b="1" dirty="0">
                <a:solidFill>
                  <a:schemeClr val="bg1"/>
                </a:solidFill>
                <a:latin typeface="微软雅黑" panose="020B0503020204020204" pitchFamily="34" charset="-122"/>
                <a:ea typeface="微软雅黑" panose="020B0503020204020204" pitchFamily="34" charset="-122"/>
                <a:sym typeface="+mn-ea"/>
              </a:rPr>
              <a:t>标题文字添加</a:t>
            </a:r>
            <a:endParaRPr lang="zh-CN" altLang="en-US" b="1" dirty="0">
              <a:solidFill>
                <a:schemeClr val="bg1"/>
              </a:solidFill>
              <a:latin typeface="微软雅黑" panose="020B0503020204020204" pitchFamily="34" charset="-122"/>
              <a:ea typeface="微软雅黑" panose="020B0503020204020204" pitchFamily="34" charset="-122"/>
              <a:cs typeface="+mn-ea"/>
              <a:sym typeface="+mn-ea"/>
            </a:endParaRPr>
          </a:p>
        </p:txBody>
      </p:sp>
      <p:pic>
        <p:nvPicPr>
          <p:cNvPr id="49" name="稻壳儿春秋广告/盗版必究        原创来源：http://chn.docer.com/works?userid=199329941#!/work_time"/>
          <p:cNvPicPr>
            <a:picLocks noChangeAspect="1"/>
          </p:cNvPicPr>
          <p:nvPr/>
        </p:nvPicPr>
        <p:blipFill>
          <a:blip r:embed="rId4" cstate="print">
            <a:extLst>
              <a:ext uri="{28A0092B-C50C-407E-A947-70E740481C1C}">
                <a14:useLocalDpi xmlns:a14="http://schemas.microsoft.com/office/drawing/2010/main" val="0"/>
              </a:ext>
            </a:extLst>
          </a:blip>
          <a:srcRect b="25627"/>
          <a:stretch>
            <a:fillRect/>
          </a:stretch>
        </p:blipFill>
        <p:spPr>
          <a:xfrm>
            <a:off x="7252970" y="1550670"/>
            <a:ext cx="3559810" cy="5307330"/>
          </a:xfrm>
          <a:prstGeom prst="rect">
            <a:avLst/>
          </a:prstGeom>
        </p:spPr>
      </p:pic>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781051"/>
          <p:cNvPicPr>
            <a:picLocks noChangeAspect="1"/>
          </p:cNvPicPr>
          <p:nvPr/>
        </p:nvPicPr>
        <p:blipFill>
          <a:blip r:embed="rId3"/>
          <a:stretch>
            <a:fillRect/>
          </a:stretch>
        </p:blipFill>
        <p:spPr>
          <a:xfrm>
            <a:off x="0" y="0"/>
            <a:ext cx="12197715" cy="6858000"/>
          </a:xfrm>
          <a:prstGeom prst="rect">
            <a:avLst/>
          </a:prstGeom>
        </p:spPr>
      </p:pic>
      <p:pic>
        <p:nvPicPr>
          <p:cNvPr id="7" name="图片 6"/>
          <p:cNvPicPr>
            <a:picLocks noChangeAspect="1"/>
          </p:cNvPicPr>
          <p:nvPr userDrawn="1"/>
        </p:nvPicPr>
        <p:blipFill rotWithShape="1">
          <a:blip r:embed="rId4"/>
          <a:srcRect l="928" t="-271" r="1233" b="2775"/>
          <a:stretch>
            <a:fillRect/>
          </a:stretch>
        </p:blipFill>
        <p:spPr>
          <a:xfrm rot="10800000">
            <a:off x="5715" y="-19050"/>
            <a:ext cx="12192000" cy="6877051"/>
          </a:xfrm>
          <a:prstGeom prst="rect">
            <a:avLst/>
          </a:prstGeom>
        </p:spPr>
      </p:pic>
      <p:sp>
        <p:nvSpPr>
          <p:cNvPr id="17" name="矩形 16"/>
          <p:cNvSpPr/>
          <p:nvPr/>
        </p:nvSpPr>
        <p:spPr>
          <a:xfrm>
            <a:off x="2447290" y="2732958"/>
            <a:ext cx="1564804"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i="1" dirty="0">
                <a:latin typeface="Century Gothic" panose="020B0502020202020204" pitchFamily="34" charset="0"/>
              </a:rPr>
              <a:t>02</a:t>
            </a:r>
            <a:endParaRPr lang="zh-CN" altLang="en-US" sz="6000" b="1" i="1" dirty="0">
              <a:latin typeface="Century Gothic" panose="020B0502020202020204" pitchFamily="34" charset="0"/>
            </a:endParaRPr>
          </a:p>
        </p:txBody>
      </p:sp>
      <p:sp>
        <p:nvSpPr>
          <p:cNvPr id="18" name="矩形 17"/>
          <p:cNvSpPr/>
          <p:nvPr/>
        </p:nvSpPr>
        <p:spPr>
          <a:xfrm>
            <a:off x="9091296" y="2734863"/>
            <a:ext cx="323850"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i="1" dirty="0">
              <a:latin typeface="Century Gothic" panose="020B0502020202020204" pitchFamily="34" charset="0"/>
            </a:endParaRPr>
          </a:p>
        </p:txBody>
      </p:sp>
      <p:sp>
        <p:nvSpPr>
          <p:cNvPr id="24" name="文本框 23"/>
          <p:cNvSpPr txBox="1"/>
          <p:nvPr/>
        </p:nvSpPr>
        <p:spPr>
          <a:xfrm>
            <a:off x="4450244" y="3885582"/>
            <a:ext cx="4823295" cy="414020"/>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a:t>
            </a:r>
          </a:p>
        </p:txBody>
      </p:sp>
      <p:cxnSp>
        <p:nvCxnSpPr>
          <p:cNvPr id="29" name="直接连接符 28"/>
          <p:cNvCxnSpPr/>
          <p:nvPr/>
        </p:nvCxnSpPr>
        <p:spPr>
          <a:xfrm>
            <a:off x="4577245" y="3692195"/>
            <a:ext cx="70113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450244" y="2790923"/>
            <a:ext cx="3230880" cy="706755"/>
          </a:xfrm>
          <a:prstGeom prst="rect">
            <a:avLst/>
          </a:prstGeom>
          <a:noFill/>
        </p:spPr>
        <p:txBody>
          <a:bodyPr wrap="none" rtlCol="0">
            <a:spAutoFit/>
            <a:scene3d>
              <a:camera prst="orthographicFront"/>
              <a:lightRig rig="threePt" dir="t"/>
            </a:scene3d>
            <a:sp3d contourW="12700"/>
          </a:bodyPr>
          <a:lstStyle>
            <a:defPPr>
              <a:defRPr lang="en-US"/>
            </a:defPPr>
            <a:lvl1pPr algn="ctr">
              <a:defRPr sz="3200">
                <a:gradFill>
                  <a:gsLst>
                    <a:gs pos="0">
                      <a:schemeClr val="tx1">
                        <a:lumMod val="50000"/>
                        <a:lumOff val="50000"/>
                      </a:schemeClr>
                    </a:gs>
                    <a:gs pos="100000">
                      <a:schemeClr val="tx1">
                        <a:lumMod val="85000"/>
                        <a:lumOff val="15000"/>
                      </a:schemeClr>
                    </a:gs>
                  </a:gsLst>
                  <a:lin ang="5400000" scaled="1"/>
                </a:gradFill>
              </a:defRPr>
            </a:lvl1pPr>
          </a:lstStyle>
          <a:p>
            <a:pPr algn="l"/>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8" fill="hold" nodeType="afterEffect">
                                  <p:stCondLst>
                                    <p:cond delay="0"/>
                                  </p:stCondLst>
                                  <p:childTnLst>
                                    <p:set>
                                      <p:cBhvr>
                                        <p:cTn id="15" dur="1" fill="hold">
                                          <p:stCondLst>
                                            <p:cond delay="0"/>
                                          </p:stCondLst>
                                        </p:cTn>
                                        <p:tgtEl>
                                          <p:spTgt spid="30">
                                            <p:txEl>
                                              <p:pRg st="0" end="0"/>
                                            </p:txEl>
                                          </p:spTgt>
                                        </p:tgtEl>
                                        <p:attrNameLst>
                                          <p:attrName>style.visibility</p:attrName>
                                        </p:attrNameLst>
                                      </p:cBhvr>
                                      <p:to>
                                        <p:strVal val="visible"/>
                                      </p:to>
                                    </p:set>
                                    <p:anim calcmode="lin" valueType="num">
                                      <p:cBhvr additive="base">
                                        <p:cTn id="16" dur="500"/>
                                        <p:tgtEl>
                                          <p:spTgt spid="30">
                                            <p:txEl>
                                              <p:pRg st="0" end="0"/>
                                            </p:txEl>
                                          </p:spTgt>
                                        </p:tgtEl>
                                        <p:attrNameLst>
                                          <p:attrName>ppt_x</p:attrName>
                                        </p:attrNameLst>
                                      </p:cBhvr>
                                      <p:tavLst>
                                        <p:tav tm="0">
                                          <p:val>
                                            <p:strVal val="#ppt_x-#ppt_w*1.125000"/>
                                          </p:val>
                                        </p:tav>
                                        <p:tav tm="100000">
                                          <p:val>
                                            <p:strVal val="#ppt_x"/>
                                          </p:val>
                                        </p:tav>
                                      </p:tavLst>
                                    </p:anim>
                                    <p:animEffect transition="in" filter="wipe(right)">
                                      <p:cBhvr>
                                        <p:cTn id="17" dur="500"/>
                                        <p:tgtEl>
                                          <p:spTgt spid="30">
                                            <p:txEl>
                                              <p:pRg st="0" end="0"/>
                                            </p:txEl>
                                          </p:spTgt>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par>
                          <p:cTn id="22" fill="hold">
                            <p:stCondLst>
                              <p:cond delay="1500"/>
                            </p:stCondLst>
                            <p:childTnLst>
                              <p:par>
                                <p:cTn id="23" presetID="14" presetClass="entr" presetSubtype="1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grpSp>
        <p:nvGrpSpPr>
          <p:cNvPr id="2" name="组合 1"/>
          <p:cNvGrpSpPr/>
          <p:nvPr/>
        </p:nvGrpSpPr>
        <p:grpSpPr>
          <a:xfrm>
            <a:off x="1055688" y="1949312"/>
            <a:ext cx="4879437" cy="1705797"/>
            <a:chOff x="1055688" y="1949312"/>
            <a:chExt cx="4879437" cy="1705797"/>
          </a:xfrm>
        </p:grpSpPr>
        <p:sp>
          <p:nvSpPr>
            <p:cNvPr id="5" name="ísľîḑè"/>
            <p:cNvSpPr/>
            <p:nvPr/>
          </p:nvSpPr>
          <p:spPr>
            <a:xfrm>
              <a:off x="1055688" y="1949312"/>
              <a:ext cx="2040232" cy="1705797"/>
            </a:xfrm>
            <a:prstGeom prst="rect">
              <a:avLst/>
            </a:prstGeom>
            <a:blipFill>
              <a:blip r:embed="rId3">
                <a:grayscl/>
              </a:blip>
              <a:srcRect/>
              <a:stretch>
                <a:fillRect l="-12809" r="-12651"/>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ïṩļîḓé"/>
            <p:cNvSpPr/>
            <p:nvPr/>
          </p:nvSpPr>
          <p:spPr>
            <a:xfrm>
              <a:off x="3091939" y="1949312"/>
              <a:ext cx="2843186" cy="1705797"/>
            </a:xfrm>
            <a:prstGeom prst="wedgeRectCallout">
              <a:avLst>
                <a:gd name="adj1" fmla="val -52586"/>
                <a:gd name="adj2"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组合 8"/>
            <p:cNvGrpSpPr/>
            <p:nvPr/>
          </p:nvGrpSpPr>
          <p:grpSpPr>
            <a:xfrm>
              <a:off x="3449898" y="2271005"/>
              <a:ext cx="2398452" cy="1062407"/>
              <a:chOff x="1085274" y="2349127"/>
              <a:chExt cx="2398452" cy="1062407"/>
            </a:xfrm>
          </p:grpSpPr>
          <p:sp>
            <p:nvSpPr>
              <p:cNvPr id="11" name="文本框 10"/>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5" name="文本框 14"/>
              <p:cNvSpPr txBox="1"/>
              <p:nvPr/>
            </p:nvSpPr>
            <p:spPr>
              <a:xfrm>
                <a:off x="1085274" y="2687681"/>
                <a:ext cx="2398452" cy="72385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err="1">
                    <a:solidFill>
                      <a:schemeClr val="bg1"/>
                    </a:solidFill>
                    <a:latin typeface="Century Gothic" panose="020B0502020202020204" pitchFamily="34" charset="0"/>
                    <a:ea typeface="+mj-ea"/>
                  </a:rPr>
                  <a:t>computeror</a:t>
                </a:r>
                <a:r>
                  <a:rPr lang="en-US" altLang="zh-CN" sz="1200" dirty="0">
                    <a:solidFill>
                      <a:schemeClr val="bg1"/>
                    </a:solidFill>
                    <a:latin typeface="Century Gothic" panose="020B0502020202020204" pitchFamily="34" charset="0"/>
                    <a:ea typeface="+mj-ea"/>
                  </a:rPr>
                  <a:t> print the presentation and make it film to be used in a wider field</a:t>
                </a:r>
              </a:p>
            </p:txBody>
          </p:sp>
        </p:grpSp>
      </p:grpSp>
      <p:grpSp>
        <p:nvGrpSpPr>
          <p:cNvPr id="16" name="组合 15"/>
          <p:cNvGrpSpPr/>
          <p:nvPr/>
        </p:nvGrpSpPr>
        <p:grpSpPr>
          <a:xfrm>
            <a:off x="6238580" y="1949311"/>
            <a:ext cx="4883418" cy="1705798"/>
            <a:chOff x="6238580" y="1949311"/>
            <a:chExt cx="4883418" cy="1705798"/>
          </a:xfrm>
        </p:grpSpPr>
        <p:sp>
          <p:nvSpPr>
            <p:cNvPr id="17" name="îşḻîďé"/>
            <p:cNvSpPr/>
            <p:nvPr/>
          </p:nvSpPr>
          <p:spPr>
            <a:xfrm>
              <a:off x="6238580" y="1949311"/>
              <a:ext cx="2040232" cy="1705797"/>
            </a:xfrm>
            <a:prstGeom prst="rect">
              <a:avLst/>
            </a:prstGeom>
            <a:blipFill>
              <a:blip r:embed="rId4">
                <a:grayscl/>
              </a:blip>
              <a:srcRect/>
              <a:stretch>
                <a:fillRect l="-13033" r="-12871"/>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ṣḷïḋé"/>
            <p:cNvSpPr/>
            <p:nvPr/>
          </p:nvSpPr>
          <p:spPr>
            <a:xfrm>
              <a:off x="8278812" y="1949312"/>
              <a:ext cx="2843186" cy="1705797"/>
            </a:xfrm>
            <a:prstGeom prst="wedgeRectCallout">
              <a:avLst>
                <a:gd name="adj1" fmla="val -52586"/>
                <a:gd name="adj2" fmla="val 714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18"/>
            <p:cNvGrpSpPr/>
            <p:nvPr/>
          </p:nvGrpSpPr>
          <p:grpSpPr>
            <a:xfrm>
              <a:off x="8637821" y="2271005"/>
              <a:ext cx="2398452" cy="1062407"/>
              <a:chOff x="1085274" y="2349127"/>
              <a:chExt cx="2398452" cy="1062407"/>
            </a:xfrm>
          </p:grpSpPr>
          <p:sp>
            <p:nvSpPr>
              <p:cNvPr id="34" name="文本框 33"/>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35" name="文本框 34"/>
              <p:cNvSpPr txBox="1"/>
              <p:nvPr/>
            </p:nvSpPr>
            <p:spPr>
              <a:xfrm>
                <a:off x="1085274" y="2687681"/>
                <a:ext cx="2398452" cy="72385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err="1">
                    <a:solidFill>
                      <a:schemeClr val="bg1"/>
                    </a:solidFill>
                    <a:latin typeface="Century Gothic" panose="020B0502020202020204" pitchFamily="34" charset="0"/>
                    <a:ea typeface="+mj-ea"/>
                  </a:rPr>
                  <a:t>computeror</a:t>
                </a:r>
                <a:r>
                  <a:rPr lang="en-US" altLang="zh-CN" sz="1200" dirty="0">
                    <a:solidFill>
                      <a:schemeClr val="bg1"/>
                    </a:solidFill>
                    <a:latin typeface="Century Gothic" panose="020B0502020202020204" pitchFamily="34" charset="0"/>
                    <a:ea typeface="+mj-ea"/>
                  </a:rPr>
                  <a:t> print the presentation and make it film to be used in a wider field</a:t>
                </a:r>
              </a:p>
            </p:txBody>
          </p:sp>
        </p:grpSp>
      </p:grpSp>
      <p:grpSp>
        <p:nvGrpSpPr>
          <p:cNvPr id="50" name="组合 49"/>
          <p:cNvGrpSpPr/>
          <p:nvPr/>
        </p:nvGrpSpPr>
        <p:grpSpPr>
          <a:xfrm>
            <a:off x="1055688" y="3923617"/>
            <a:ext cx="4883418" cy="1705797"/>
            <a:chOff x="1055688" y="3923617"/>
            <a:chExt cx="4883418" cy="1705797"/>
          </a:xfrm>
        </p:grpSpPr>
        <p:sp>
          <p:nvSpPr>
            <p:cNvPr id="51" name="ïṣḻîḍè"/>
            <p:cNvSpPr/>
            <p:nvPr/>
          </p:nvSpPr>
          <p:spPr>
            <a:xfrm>
              <a:off x="3898874" y="3923617"/>
              <a:ext cx="2040232" cy="1705797"/>
            </a:xfrm>
            <a:prstGeom prst="rect">
              <a:avLst/>
            </a:prstGeom>
            <a:blipFill>
              <a:blip r:embed="rId5">
                <a:grayscl/>
              </a:blip>
              <a:srcRect/>
              <a:stretch>
                <a:fillRect l="-12785" r="-12627"/>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6" name="îṩlîḋè"/>
            <p:cNvSpPr/>
            <p:nvPr/>
          </p:nvSpPr>
          <p:spPr>
            <a:xfrm flipH="1">
              <a:off x="1055688" y="3923617"/>
              <a:ext cx="2843186" cy="1705797"/>
            </a:xfrm>
            <a:prstGeom prst="wedgeRectCallout">
              <a:avLst>
                <a:gd name="adj1" fmla="val -52586"/>
                <a:gd name="adj2" fmla="val 71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7" name="组合 66"/>
            <p:cNvGrpSpPr/>
            <p:nvPr/>
          </p:nvGrpSpPr>
          <p:grpSpPr>
            <a:xfrm>
              <a:off x="1217613" y="4245311"/>
              <a:ext cx="2398452" cy="1062407"/>
              <a:chOff x="1085274" y="2349127"/>
              <a:chExt cx="2398452" cy="1062407"/>
            </a:xfrm>
          </p:grpSpPr>
          <p:sp>
            <p:nvSpPr>
              <p:cNvPr id="102" name="文本框 101"/>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03" name="文本框 102"/>
              <p:cNvSpPr txBox="1"/>
              <p:nvPr/>
            </p:nvSpPr>
            <p:spPr>
              <a:xfrm>
                <a:off x="1085274" y="2687681"/>
                <a:ext cx="2398452" cy="72385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err="1">
                    <a:solidFill>
                      <a:schemeClr val="bg1"/>
                    </a:solidFill>
                    <a:latin typeface="Century Gothic" panose="020B0502020202020204" pitchFamily="34" charset="0"/>
                    <a:ea typeface="+mj-ea"/>
                  </a:rPr>
                  <a:t>computeror</a:t>
                </a:r>
                <a:r>
                  <a:rPr lang="en-US" altLang="zh-CN" sz="1200" dirty="0">
                    <a:solidFill>
                      <a:schemeClr val="bg1"/>
                    </a:solidFill>
                    <a:latin typeface="Century Gothic" panose="020B0502020202020204" pitchFamily="34" charset="0"/>
                    <a:ea typeface="+mj-ea"/>
                  </a:rPr>
                  <a:t> print the presentation and make it film to be used in a wider field</a:t>
                </a:r>
              </a:p>
            </p:txBody>
          </p:sp>
        </p:grpSp>
      </p:grpSp>
      <p:grpSp>
        <p:nvGrpSpPr>
          <p:cNvPr id="104" name="组合 103"/>
          <p:cNvGrpSpPr/>
          <p:nvPr/>
        </p:nvGrpSpPr>
        <p:grpSpPr>
          <a:xfrm>
            <a:off x="6252895" y="3923617"/>
            <a:ext cx="4883418" cy="1705797"/>
            <a:chOff x="6252895" y="3923617"/>
            <a:chExt cx="4883418" cy="1705797"/>
          </a:xfrm>
        </p:grpSpPr>
        <p:sp>
          <p:nvSpPr>
            <p:cNvPr id="105" name="í$ḷïḑé"/>
            <p:cNvSpPr/>
            <p:nvPr/>
          </p:nvSpPr>
          <p:spPr>
            <a:xfrm>
              <a:off x="9096081" y="3923617"/>
              <a:ext cx="2040232" cy="1705797"/>
            </a:xfrm>
            <a:prstGeom prst="rect">
              <a:avLst/>
            </a:prstGeom>
            <a:blipFill>
              <a:blip r:embed="rId6">
                <a:grayscl/>
              </a:blip>
              <a:srcRect/>
              <a:stretch>
                <a:fillRect l="-12809" r="-12651"/>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6" name="isļïḍe"/>
            <p:cNvSpPr/>
            <p:nvPr/>
          </p:nvSpPr>
          <p:spPr>
            <a:xfrm flipH="1">
              <a:off x="6252895" y="3923617"/>
              <a:ext cx="2843186" cy="1705797"/>
            </a:xfrm>
            <a:prstGeom prst="wedgeRectCallout">
              <a:avLst>
                <a:gd name="adj1" fmla="val -52586"/>
                <a:gd name="adj2" fmla="val 714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07" name="组合 106"/>
            <p:cNvGrpSpPr/>
            <p:nvPr/>
          </p:nvGrpSpPr>
          <p:grpSpPr>
            <a:xfrm>
              <a:off x="6414820" y="4245311"/>
              <a:ext cx="2398452" cy="1062407"/>
              <a:chOff x="1085274" y="2349127"/>
              <a:chExt cx="2398452" cy="1062407"/>
            </a:xfrm>
          </p:grpSpPr>
          <p:sp>
            <p:nvSpPr>
              <p:cNvPr id="108" name="文本框 107"/>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09" name="文本框 108"/>
              <p:cNvSpPr txBox="1"/>
              <p:nvPr/>
            </p:nvSpPr>
            <p:spPr>
              <a:xfrm>
                <a:off x="1085274" y="2687681"/>
                <a:ext cx="2398452" cy="72385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err="1">
                    <a:solidFill>
                      <a:schemeClr val="bg1"/>
                    </a:solidFill>
                    <a:latin typeface="Century Gothic" panose="020B0502020202020204" pitchFamily="34" charset="0"/>
                    <a:ea typeface="+mj-ea"/>
                  </a:rPr>
                  <a:t>computeror</a:t>
                </a:r>
                <a:r>
                  <a:rPr lang="en-US" altLang="zh-CN" sz="1200" dirty="0">
                    <a:solidFill>
                      <a:schemeClr val="bg1"/>
                    </a:solidFill>
                    <a:latin typeface="Century Gothic" panose="020B0502020202020204" pitchFamily="34" charset="0"/>
                    <a:ea typeface="+mj-ea"/>
                  </a:rPr>
                  <a:t> print the presentation and make it film to be used in a wider field</a:t>
                </a:r>
              </a:p>
            </p:txBody>
          </p:sp>
        </p:gr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par>
                                <p:cTn id="9" presetID="1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p:tgtEl>
                                          <p:spTgt spid="16"/>
                                        </p:tgtEl>
                                        <p:attrNameLst>
                                          <p:attrName>ppt_x</p:attrName>
                                        </p:attrNameLst>
                                      </p:cBhvr>
                                      <p:tavLst>
                                        <p:tav tm="0">
                                          <p:val>
                                            <p:strVal val="#ppt_x-#ppt_w*1.125000"/>
                                          </p:val>
                                        </p:tav>
                                        <p:tav tm="100000">
                                          <p:val>
                                            <p:strVal val="#ppt_x"/>
                                          </p:val>
                                        </p:tav>
                                      </p:tavLst>
                                    </p:anim>
                                    <p:animEffect transition="in" filter="wipe(right)">
                                      <p:cBhvr>
                                        <p:cTn id="12" dur="500"/>
                                        <p:tgtEl>
                                          <p:spTgt spid="16"/>
                                        </p:tgtEl>
                                      </p:cBhvr>
                                    </p:animEffect>
                                  </p:childTnLst>
                                </p:cTn>
                              </p:par>
                              <p:par>
                                <p:cTn id="13" presetID="12" presetClass="entr" presetSubtype="2" fill="hold" nodeType="with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p:tgtEl>
                                          <p:spTgt spid="50"/>
                                        </p:tgtEl>
                                        <p:attrNameLst>
                                          <p:attrName>ppt_x</p:attrName>
                                        </p:attrNameLst>
                                      </p:cBhvr>
                                      <p:tavLst>
                                        <p:tav tm="0">
                                          <p:val>
                                            <p:strVal val="#ppt_x+#ppt_w*1.125000"/>
                                          </p:val>
                                        </p:tav>
                                        <p:tav tm="100000">
                                          <p:val>
                                            <p:strVal val="#ppt_x"/>
                                          </p:val>
                                        </p:tav>
                                      </p:tavLst>
                                    </p:anim>
                                    <p:animEffect transition="in" filter="wipe(left)">
                                      <p:cBhvr>
                                        <p:cTn id="16" dur="500"/>
                                        <p:tgtEl>
                                          <p:spTgt spid="50"/>
                                        </p:tgtEl>
                                      </p:cBhvr>
                                    </p:animEffect>
                                  </p:childTnLst>
                                </p:cTn>
                              </p:par>
                              <p:par>
                                <p:cTn id="17" presetID="12" presetClass="entr" presetSubtype="2" fill="hold" nodeType="withEffect">
                                  <p:stCondLst>
                                    <p:cond delay="0"/>
                                  </p:stCondLst>
                                  <p:childTnLst>
                                    <p:set>
                                      <p:cBhvr>
                                        <p:cTn id="18" dur="1" fill="hold">
                                          <p:stCondLst>
                                            <p:cond delay="0"/>
                                          </p:stCondLst>
                                        </p:cTn>
                                        <p:tgtEl>
                                          <p:spTgt spid="104"/>
                                        </p:tgtEl>
                                        <p:attrNameLst>
                                          <p:attrName>style.visibility</p:attrName>
                                        </p:attrNameLst>
                                      </p:cBhvr>
                                      <p:to>
                                        <p:strVal val="visible"/>
                                      </p:to>
                                    </p:set>
                                    <p:anim calcmode="lin" valueType="num">
                                      <p:cBhvr additive="base">
                                        <p:cTn id="19" dur="500"/>
                                        <p:tgtEl>
                                          <p:spTgt spid="104"/>
                                        </p:tgtEl>
                                        <p:attrNameLst>
                                          <p:attrName>ppt_x</p:attrName>
                                        </p:attrNameLst>
                                      </p:cBhvr>
                                      <p:tavLst>
                                        <p:tav tm="0">
                                          <p:val>
                                            <p:strVal val="#ppt_x+#ppt_w*1.125000"/>
                                          </p:val>
                                        </p:tav>
                                        <p:tav tm="100000">
                                          <p:val>
                                            <p:strVal val="#ppt_x"/>
                                          </p:val>
                                        </p:tav>
                                      </p:tavLst>
                                    </p:anim>
                                    <p:animEffect transition="in" filter="wipe(left)">
                                      <p:cBhvr>
                                        <p:cTn id="20"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îṣļïdê"/>
          <p:cNvSpPr/>
          <p:nvPr/>
        </p:nvSpPr>
        <p:spPr>
          <a:xfrm>
            <a:off x="1320800" y="2126592"/>
            <a:ext cx="1768750" cy="1768750"/>
          </a:xfrm>
          <a:prstGeom prst="flowChartConnector">
            <a:avLst/>
          </a:prstGeom>
          <a:blipFill>
            <a:blip r:embed="rId3"/>
            <a:srcRect/>
            <a:stretch>
              <a:fillRect l="-25476" r="-25112"/>
            </a:stretch>
          </a:blip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sliḑe"/>
          <p:cNvSpPr/>
          <p:nvPr/>
        </p:nvSpPr>
        <p:spPr>
          <a:xfrm flipV="1">
            <a:off x="3502117" y="2259303"/>
            <a:ext cx="0" cy="3579777"/>
          </a:xfrm>
          <a:prstGeom prst="line">
            <a:avLst/>
          </a:prstGeom>
          <a:ln w="9525" cap="rnd">
            <a:solidFill>
              <a:schemeClr val="bg1">
                <a:lumMod val="85000"/>
              </a:schemeClr>
            </a:solidFill>
            <a:prstDash val="sysDash"/>
            <a:round/>
          </a:ln>
        </p:spPr>
        <p:txBody>
          <a:bodyPr anchor="ctr"/>
          <a:lstStyle/>
          <a:p>
            <a:pPr algn="ctr"/>
            <a:endParaRPr/>
          </a:p>
        </p:txBody>
      </p:sp>
      <p:sp>
        <p:nvSpPr>
          <p:cNvPr id="6" name="îṣḷíḍé"/>
          <p:cNvSpPr/>
          <p:nvPr/>
        </p:nvSpPr>
        <p:spPr>
          <a:xfrm flipV="1">
            <a:off x="8689885" y="2203229"/>
            <a:ext cx="0" cy="3579777"/>
          </a:xfrm>
          <a:prstGeom prst="line">
            <a:avLst/>
          </a:prstGeom>
          <a:ln w="9525" cap="rnd">
            <a:solidFill>
              <a:schemeClr val="bg1">
                <a:lumMod val="85000"/>
              </a:schemeClr>
            </a:solidFill>
            <a:prstDash val="sysDash"/>
            <a:round/>
          </a:ln>
        </p:spPr>
        <p:txBody>
          <a:bodyPr anchor="ctr"/>
          <a:lstStyle/>
          <a:p>
            <a:pPr algn="ctr"/>
            <a:endParaRPr/>
          </a:p>
        </p:txBody>
      </p:sp>
      <p:sp>
        <p:nvSpPr>
          <p:cNvPr id="7" name="íŝḻiḍé"/>
          <p:cNvSpPr/>
          <p:nvPr/>
        </p:nvSpPr>
        <p:spPr>
          <a:xfrm flipV="1">
            <a:off x="6096001" y="2203229"/>
            <a:ext cx="0" cy="3579777"/>
          </a:xfrm>
          <a:prstGeom prst="line">
            <a:avLst/>
          </a:prstGeom>
          <a:ln w="9525" cap="rnd">
            <a:solidFill>
              <a:schemeClr val="bg1">
                <a:lumMod val="85000"/>
              </a:schemeClr>
            </a:solidFill>
            <a:prstDash val="sysDash"/>
            <a:round/>
          </a:ln>
        </p:spPr>
        <p:txBody>
          <a:bodyPr anchor="ctr"/>
          <a:lstStyle/>
          <a:p>
            <a:pPr algn="ctr"/>
            <a:endParaRPr/>
          </a:p>
        </p:txBody>
      </p:sp>
      <p:sp>
        <p:nvSpPr>
          <p:cNvPr id="9" name="íśḷidé"/>
          <p:cNvSpPr/>
          <p:nvPr/>
        </p:nvSpPr>
        <p:spPr>
          <a:xfrm>
            <a:off x="3914684" y="2126592"/>
            <a:ext cx="1768750" cy="1768750"/>
          </a:xfrm>
          <a:prstGeom prst="flowChartConnector">
            <a:avLst/>
          </a:prstGeom>
          <a:blipFill>
            <a:blip r:embed="rId4"/>
            <a:srcRect/>
            <a:stretch>
              <a:fillRect l="-25476" r="-25112"/>
            </a:stretch>
          </a:blip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ï$ľiďè"/>
          <p:cNvSpPr/>
          <p:nvPr/>
        </p:nvSpPr>
        <p:spPr>
          <a:xfrm>
            <a:off x="6508568" y="2126592"/>
            <a:ext cx="1768750" cy="1768750"/>
          </a:xfrm>
          <a:prstGeom prst="flowChartConnector">
            <a:avLst/>
          </a:prstGeom>
          <a:blipFill>
            <a:blip r:embed="rId5"/>
            <a:srcRect/>
            <a:stretch>
              <a:fillRect l="-25210" r="-24849"/>
            </a:stretch>
          </a:blip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ś1ïďê"/>
          <p:cNvSpPr/>
          <p:nvPr/>
        </p:nvSpPr>
        <p:spPr>
          <a:xfrm>
            <a:off x="9102450" y="2126592"/>
            <a:ext cx="1768750" cy="1768750"/>
          </a:xfrm>
          <a:prstGeom prst="flowChartConnector">
            <a:avLst/>
          </a:prstGeom>
          <a:blipFill>
            <a:blip r:embed="rId6"/>
            <a:srcRect/>
            <a:stretch>
              <a:fillRect l="-25476" r="-25112"/>
            </a:stretch>
          </a:blip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3" name="组合 22"/>
          <p:cNvGrpSpPr/>
          <p:nvPr/>
        </p:nvGrpSpPr>
        <p:grpSpPr>
          <a:xfrm>
            <a:off x="1021690" y="4245856"/>
            <a:ext cx="2366970" cy="1272912"/>
            <a:chOff x="1541720" y="2349127"/>
            <a:chExt cx="2366970" cy="1272912"/>
          </a:xfrm>
        </p:grpSpPr>
        <p:sp>
          <p:nvSpPr>
            <p:cNvPr id="24" name="文本框 23"/>
            <p:cNvSpPr txBox="1"/>
            <p:nvPr/>
          </p:nvSpPr>
          <p:spPr>
            <a:xfrm>
              <a:off x="1658314" y="2349127"/>
              <a:ext cx="2133781" cy="368300"/>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sp>
          <p:nvSpPr>
            <p:cNvPr id="25" name="文本框 24"/>
            <p:cNvSpPr txBox="1"/>
            <p:nvPr/>
          </p:nvSpPr>
          <p:spPr>
            <a:xfrm>
              <a:off x="1541720" y="2687681"/>
              <a:ext cx="2366970" cy="93435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grpSp>
        <p:nvGrpSpPr>
          <p:cNvPr id="26" name="组合 25"/>
          <p:cNvGrpSpPr/>
          <p:nvPr/>
        </p:nvGrpSpPr>
        <p:grpSpPr>
          <a:xfrm>
            <a:off x="3615574" y="4245856"/>
            <a:ext cx="2366970" cy="1272912"/>
            <a:chOff x="1541720" y="2349127"/>
            <a:chExt cx="2366970" cy="1272912"/>
          </a:xfrm>
        </p:grpSpPr>
        <p:sp>
          <p:nvSpPr>
            <p:cNvPr id="27" name="文本框 26"/>
            <p:cNvSpPr txBox="1"/>
            <p:nvPr/>
          </p:nvSpPr>
          <p:spPr>
            <a:xfrm>
              <a:off x="1658314" y="2349127"/>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sp>
          <p:nvSpPr>
            <p:cNvPr id="28" name="文本框 27"/>
            <p:cNvSpPr txBox="1"/>
            <p:nvPr/>
          </p:nvSpPr>
          <p:spPr>
            <a:xfrm>
              <a:off x="1541720" y="2687681"/>
              <a:ext cx="2366970" cy="93435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grpSp>
        <p:nvGrpSpPr>
          <p:cNvPr id="29" name="组合 28"/>
          <p:cNvGrpSpPr/>
          <p:nvPr/>
        </p:nvGrpSpPr>
        <p:grpSpPr>
          <a:xfrm>
            <a:off x="6209458" y="4245856"/>
            <a:ext cx="2366970" cy="1272912"/>
            <a:chOff x="1541720" y="2349127"/>
            <a:chExt cx="2366970" cy="1272912"/>
          </a:xfrm>
        </p:grpSpPr>
        <p:sp>
          <p:nvSpPr>
            <p:cNvPr id="30" name="文本框 29"/>
            <p:cNvSpPr txBox="1"/>
            <p:nvPr/>
          </p:nvSpPr>
          <p:spPr>
            <a:xfrm>
              <a:off x="1658314" y="2349127"/>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sp>
          <p:nvSpPr>
            <p:cNvPr id="31" name="文本框 30"/>
            <p:cNvSpPr txBox="1"/>
            <p:nvPr/>
          </p:nvSpPr>
          <p:spPr>
            <a:xfrm>
              <a:off x="1541720" y="2687681"/>
              <a:ext cx="2366970" cy="93435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grpSp>
        <p:nvGrpSpPr>
          <p:cNvPr id="32" name="组合 31"/>
          <p:cNvGrpSpPr/>
          <p:nvPr/>
        </p:nvGrpSpPr>
        <p:grpSpPr>
          <a:xfrm>
            <a:off x="8803340" y="4245856"/>
            <a:ext cx="2366970" cy="1272912"/>
            <a:chOff x="1541720" y="2349127"/>
            <a:chExt cx="2366970" cy="1272912"/>
          </a:xfrm>
        </p:grpSpPr>
        <p:sp>
          <p:nvSpPr>
            <p:cNvPr id="33" name="文本框 32"/>
            <p:cNvSpPr txBox="1"/>
            <p:nvPr/>
          </p:nvSpPr>
          <p:spPr>
            <a:xfrm>
              <a:off x="1658314" y="2349127"/>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标题文字添加</a:t>
              </a:r>
            </a:p>
          </p:txBody>
        </p:sp>
        <p:sp>
          <p:nvSpPr>
            <p:cNvPr id="34" name="文本框 33"/>
            <p:cNvSpPr txBox="1"/>
            <p:nvPr/>
          </p:nvSpPr>
          <p:spPr>
            <a:xfrm>
              <a:off x="1541720" y="2687681"/>
              <a:ext cx="2366970" cy="93435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childTnLst>
                          </p:cTn>
                        </p:par>
                        <p:par>
                          <p:cTn id="25" fill="hold">
                            <p:stCondLst>
                              <p:cond delay="500"/>
                            </p:stCondLst>
                            <p:childTnLst>
                              <p:par>
                                <p:cTn id="26" presetID="22" presetClass="entr" presetSubtype="1"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500"/>
                                        <p:tgtEl>
                                          <p:spTgt spid="5"/>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up)">
                                      <p:cBhvr>
                                        <p:cTn id="34" dur="500"/>
                                        <p:tgtEl>
                                          <p:spTgt spid="6"/>
                                        </p:tgtEl>
                                      </p:cBhvr>
                                    </p:animEffect>
                                  </p:childTnLst>
                                </p:cTn>
                              </p:par>
                            </p:childTnLst>
                          </p:cTn>
                        </p:par>
                        <p:par>
                          <p:cTn id="35" fill="hold">
                            <p:stCondLst>
                              <p:cond delay="1000"/>
                            </p:stCondLst>
                            <p:childTnLst>
                              <p:par>
                                <p:cTn id="36" presetID="42" presetClass="entr" presetSubtype="0"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1000"/>
                                        <p:tgtEl>
                                          <p:spTgt spid="32"/>
                                        </p:tgtEl>
                                      </p:cBhvr>
                                    </p:animEffect>
                                    <p:anim calcmode="lin" valueType="num">
                                      <p:cBhvr>
                                        <p:cTn id="39" dur="1000" fill="hold"/>
                                        <p:tgtEl>
                                          <p:spTgt spid="32"/>
                                        </p:tgtEl>
                                        <p:attrNameLst>
                                          <p:attrName>ppt_x</p:attrName>
                                        </p:attrNameLst>
                                      </p:cBhvr>
                                      <p:tavLst>
                                        <p:tav tm="0">
                                          <p:val>
                                            <p:strVal val="#ppt_x"/>
                                          </p:val>
                                        </p:tav>
                                        <p:tav tm="100000">
                                          <p:val>
                                            <p:strVal val="#ppt_x"/>
                                          </p:val>
                                        </p:tav>
                                      </p:tavLst>
                                    </p:anim>
                                    <p:anim calcmode="lin" valueType="num">
                                      <p:cBhvr>
                                        <p:cTn id="40" dur="1000" fill="hold"/>
                                        <p:tgtEl>
                                          <p:spTgt spid="32"/>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1000"/>
                                        <p:tgtEl>
                                          <p:spTgt spid="29"/>
                                        </p:tgtEl>
                                      </p:cBhvr>
                                    </p:animEffect>
                                    <p:anim calcmode="lin" valueType="num">
                                      <p:cBhvr>
                                        <p:cTn id="44" dur="1000" fill="hold"/>
                                        <p:tgtEl>
                                          <p:spTgt spid="29"/>
                                        </p:tgtEl>
                                        <p:attrNameLst>
                                          <p:attrName>ppt_x</p:attrName>
                                        </p:attrNameLst>
                                      </p:cBhvr>
                                      <p:tavLst>
                                        <p:tav tm="0">
                                          <p:val>
                                            <p:strVal val="#ppt_x"/>
                                          </p:val>
                                        </p:tav>
                                        <p:tav tm="100000">
                                          <p:val>
                                            <p:strVal val="#ppt_x"/>
                                          </p:val>
                                        </p:tav>
                                      </p:tavLst>
                                    </p:anim>
                                    <p:anim calcmode="lin" valueType="num">
                                      <p:cBhvr>
                                        <p:cTn id="45" dur="1000" fill="hold"/>
                                        <p:tgtEl>
                                          <p:spTgt spid="29"/>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1000"/>
                                        <p:tgtEl>
                                          <p:spTgt spid="26"/>
                                        </p:tgtEl>
                                      </p:cBhvr>
                                    </p:animEffect>
                                    <p:anim calcmode="lin" valueType="num">
                                      <p:cBhvr>
                                        <p:cTn id="49" dur="1000" fill="hold"/>
                                        <p:tgtEl>
                                          <p:spTgt spid="26"/>
                                        </p:tgtEl>
                                        <p:attrNameLst>
                                          <p:attrName>ppt_x</p:attrName>
                                        </p:attrNameLst>
                                      </p:cBhvr>
                                      <p:tavLst>
                                        <p:tav tm="0">
                                          <p:val>
                                            <p:strVal val="#ppt_x"/>
                                          </p:val>
                                        </p:tav>
                                        <p:tav tm="100000">
                                          <p:val>
                                            <p:strVal val="#ppt_x"/>
                                          </p:val>
                                        </p:tav>
                                      </p:tavLst>
                                    </p:anim>
                                    <p:anim calcmode="lin" valueType="num">
                                      <p:cBhvr>
                                        <p:cTn id="50" dur="1000" fill="hold"/>
                                        <p:tgtEl>
                                          <p:spTgt spid="2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1000"/>
                                        <p:tgtEl>
                                          <p:spTgt spid="23"/>
                                        </p:tgtEl>
                                      </p:cBhvr>
                                    </p:animEffect>
                                    <p:anim calcmode="lin" valueType="num">
                                      <p:cBhvr>
                                        <p:cTn id="54" dur="1000" fill="hold"/>
                                        <p:tgtEl>
                                          <p:spTgt spid="23"/>
                                        </p:tgtEl>
                                        <p:attrNameLst>
                                          <p:attrName>ppt_x</p:attrName>
                                        </p:attrNameLst>
                                      </p:cBhvr>
                                      <p:tavLst>
                                        <p:tav tm="0">
                                          <p:val>
                                            <p:strVal val="#ppt_x"/>
                                          </p:val>
                                        </p:tav>
                                        <p:tav tm="100000">
                                          <p:val>
                                            <p:strVal val="#ppt_x"/>
                                          </p:val>
                                        </p:tav>
                                      </p:tavLst>
                                    </p:anim>
                                    <p:anim calcmode="lin" valueType="num">
                                      <p:cBhvr>
                                        <p:cTn id="5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稻壳儿春秋广告/盗版必究        原创来源：http://chn.docer.com/works?userid=199329941#!/work_time"/>
          <p:cNvSpPr/>
          <p:nvPr/>
        </p:nvSpPr>
        <p:spPr>
          <a:xfrm>
            <a:off x="3871864" y="2788079"/>
            <a:ext cx="1896110" cy="1896110"/>
          </a:xfrm>
          <a:prstGeom prst="diamond">
            <a:avLst/>
          </a:prstGeom>
          <a:solidFill>
            <a:schemeClr val="accent1"/>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9" name="稻壳儿春秋广告/盗版必究        原创来源：http://chn.docer.com/works?userid=199329941#!/work_time"/>
          <p:cNvSpPr/>
          <p:nvPr/>
        </p:nvSpPr>
        <p:spPr>
          <a:xfrm>
            <a:off x="5147944" y="1511999"/>
            <a:ext cx="1896110" cy="1896110"/>
          </a:xfrm>
          <a:prstGeom prst="diamond">
            <a:avLst/>
          </a:prstGeom>
          <a:solidFill>
            <a:srgbClr val="5ECCF3"/>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20" name="稻壳儿春秋广告/盗版必究        原创来源：http://chn.docer.com/works?userid=199329941#!/work_time"/>
          <p:cNvSpPr/>
          <p:nvPr/>
        </p:nvSpPr>
        <p:spPr>
          <a:xfrm>
            <a:off x="6424024" y="2788079"/>
            <a:ext cx="1896110" cy="1896110"/>
          </a:xfrm>
          <a:prstGeom prst="diamond">
            <a:avLst/>
          </a:prstGeom>
          <a:solidFill>
            <a:schemeClr val="accent1"/>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21" name="稻壳儿春秋广告/盗版必究        原创来源：http://chn.docer.com/works?userid=199329941#!/work_time"/>
          <p:cNvSpPr/>
          <p:nvPr/>
        </p:nvSpPr>
        <p:spPr>
          <a:xfrm>
            <a:off x="5147944" y="4064159"/>
            <a:ext cx="1896110" cy="1896110"/>
          </a:xfrm>
          <a:prstGeom prst="diamond">
            <a:avLst/>
          </a:prstGeom>
          <a:solidFill>
            <a:schemeClr val="accent1"/>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22" name="稻壳儿春秋广告/盗版必究        原创来源：http://chn.docer.com/works?userid=199329941#!/work_time"/>
          <p:cNvSpPr txBox="1"/>
          <p:nvPr/>
        </p:nvSpPr>
        <p:spPr>
          <a:xfrm>
            <a:off x="724966" y="1915534"/>
            <a:ext cx="1423268"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23" name="稻壳儿春秋广告/盗版必究        原创来源：http://chn.docer.com/works?userid=199329941#!/work_time"/>
          <p:cNvSpPr txBox="1"/>
          <p:nvPr/>
        </p:nvSpPr>
        <p:spPr>
          <a:xfrm>
            <a:off x="724966" y="2315644"/>
            <a:ext cx="2842261"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24" name="稻壳儿春秋广告/盗版必究        原创来源：http://chn.docer.com/works?userid=199329941#!/work_time"/>
          <p:cNvSpPr txBox="1"/>
          <p:nvPr/>
        </p:nvSpPr>
        <p:spPr>
          <a:xfrm>
            <a:off x="8624772" y="1915534"/>
            <a:ext cx="1423268"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25" name="稻壳儿春秋广告/盗版必究        原创来源：http://chn.docer.com/works?userid=199329941#!/work_time"/>
          <p:cNvSpPr txBox="1"/>
          <p:nvPr/>
        </p:nvSpPr>
        <p:spPr>
          <a:xfrm>
            <a:off x="8624772" y="2315644"/>
            <a:ext cx="2842261"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26" name="稻壳儿春秋广告/盗版必究        原创来源：http://chn.docer.com/works?userid=199329941#!/work_time"/>
          <p:cNvSpPr txBox="1"/>
          <p:nvPr/>
        </p:nvSpPr>
        <p:spPr>
          <a:xfrm>
            <a:off x="724966" y="4265034"/>
            <a:ext cx="1423268"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27" name="稻壳儿春秋广告/盗版必究        原创来源：http://chn.docer.com/works?userid=199329941#!/work_time"/>
          <p:cNvSpPr txBox="1"/>
          <p:nvPr/>
        </p:nvSpPr>
        <p:spPr>
          <a:xfrm>
            <a:off x="724966" y="4665144"/>
            <a:ext cx="2842261"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28" name="稻壳儿春秋广告/盗版必究        原创来源：http://chn.docer.com/works?userid=199329941#!/work_time"/>
          <p:cNvSpPr txBox="1"/>
          <p:nvPr/>
        </p:nvSpPr>
        <p:spPr>
          <a:xfrm>
            <a:off x="8624772" y="4265034"/>
            <a:ext cx="1423268"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29" name="稻壳儿春秋广告/盗版必究        原创来源：http://chn.docer.com/works?userid=199329941#!/work_time"/>
          <p:cNvSpPr txBox="1"/>
          <p:nvPr/>
        </p:nvSpPr>
        <p:spPr>
          <a:xfrm>
            <a:off x="8624772" y="4665144"/>
            <a:ext cx="2842261"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30" name="稻壳儿春秋广告/盗版必究        原创来源：http://chn.docer.com/works?userid=199329941#!/work_time"/>
          <p:cNvSpPr/>
          <p:nvPr/>
        </p:nvSpPr>
        <p:spPr>
          <a:xfrm>
            <a:off x="4653598" y="3514130"/>
            <a:ext cx="332644" cy="444010"/>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0800" y="21600"/>
                  <a:pt x="0" y="13500"/>
                  <a:pt x="0" y="8100"/>
                </a:cubicBezTo>
                <a:cubicBezTo>
                  <a:pt x="0" y="3713"/>
                  <a:pt x="4725" y="0"/>
                  <a:pt x="10800" y="0"/>
                </a:cubicBezTo>
                <a:cubicBezTo>
                  <a:pt x="16875" y="0"/>
                  <a:pt x="21600" y="3713"/>
                  <a:pt x="21600" y="8100"/>
                </a:cubicBezTo>
                <a:cubicBezTo>
                  <a:pt x="21600" y="13331"/>
                  <a:pt x="10800" y="21600"/>
                  <a:pt x="10800" y="21600"/>
                </a:cubicBezTo>
                <a:close/>
                <a:moveTo>
                  <a:pt x="10800" y="1350"/>
                </a:moveTo>
                <a:cubicBezTo>
                  <a:pt x="5850" y="1350"/>
                  <a:pt x="1800" y="4388"/>
                  <a:pt x="1800" y="8269"/>
                </a:cubicBezTo>
                <a:cubicBezTo>
                  <a:pt x="1800" y="12656"/>
                  <a:pt x="10800" y="19575"/>
                  <a:pt x="10800" y="19575"/>
                </a:cubicBezTo>
                <a:cubicBezTo>
                  <a:pt x="10800" y="19575"/>
                  <a:pt x="19800" y="12656"/>
                  <a:pt x="19800" y="8269"/>
                </a:cubicBezTo>
                <a:cubicBezTo>
                  <a:pt x="19800" y="4388"/>
                  <a:pt x="15750" y="1350"/>
                  <a:pt x="10800" y="1350"/>
                </a:cubicBezTo>
                <a:close/>
                <a:moveTo>
                  <a:pt x="10800" y="10800"/>
                </a:moveTo>
                <a:cubicBezTo>
                  <a:pt x="8775" y="10800"/>
                  <a:pt x="7200" y="9619"/>
                  <a:pt x="7200" y="8100"/>
                </a:cubicBezTo>
                <a:cubicBezTo>
                  <a:pt x="7200" y="6581"/>
                  <a:pt x="8775" y="5400"/>
                  <a:pt x="10800" y="5400"/>
                </a:cubicBezTo>
                <a:cubicBezTo>
                  <a:pt x="12825" y="5400"/>
                  <a:pt x="14400" y="6581"/>
                  <a:pt x="14400" y="8100"/>
                </a:cubicBezTo>
                <a:cubicBezTo>
                  <a:pt x="14400" y="9619"/>
                  <a:pt x="12825" y="10800"/>
                  <a:pt x="10800" y="10800"/>
                </a:cubicBezTo>
                <a:close/>
                <a:moveTo>
                  <a:pt x="10800" y="6750"/>
                </a:moveTo>
                <a:cubicBezTo>
                  <a:pt x="9900" y="6750"/>
                  <a:pt x="9000" y="7425"/>
                  <a:pt x="9000" y="8100"/>
                </a:cubicBezTo>
                <a:cubicBezTo>
                  <a:pt x="9000" y="8944"/>
                  <a:pt x="9900" y="9450"/>
                  <a:pt x="10800" y="9450"/>
                </a:cubicBezTo>
                <a:cubicBezTo>
                  <a:pt x="11700" y="9450"/>
                  <a:pt x="12600" y="8944"/>
                  <a:pt x="12600" y="8100"/>
                </a:cubicBezTo>
                <a:cubicBezTo>
                  <a:pt x="12600" y="7425"/>
                  <a:pt x="11700" y="6750"/>
                  <a:pt x="10800" y="6750"/>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31" name="稻壳儿春秋广告/盗版必究        原创来源：http://chn.docer.com/works?userid=199329941#!/work_time"/>
          <p:cNvSpPr/>
          <p:nvPr/>
        </p:nvSpPr>
        <p:spPr>
          <a:xfrm>
            <a:off x="5873993" y="4790209"/>
            <a:ext cx="444014" cy="444012"/>
          </a:xfrm>
          <a:custGeom>
            <a:avLst/>
            <a:gdLst/>
            <a:ahLst/>
            <a:cxnLst>
              <a:cxn ang="0">
                <a:pos x="wd2" y="hd2"/>
              </a:cxn>
              <a:cxn ang="5400000">
                <a:pos x="wd2" y="hd2"/>
              </a:cxn>
              <a:cxn ang="10800000">
                <a:pos x="wd2" y="hd2"/>
              </a:cxn>
              <a:cxn ang="16200000">
                <a:pos x="wd2" y="hd2"/>
              </a:cxn>
            </a:cxnLst>
            <a:rect l="0" t="0" r="r" b="b"/>
            <a:pathLst>
              <a:path w="21600" h="21600" extrusionOk="0">
                <a:moveTo>
                  <a:pt x="17550" y="19575"/>
                </a:moveTo>
                <a:cubicBezTo>
                  <a:pt x="15356" y="19575"/>
                  <a:pt x="13500" y="18056"/>
                  <a:pt x="13500" y="16200"/>
                </a:cubicBezTo>
                <a:cubicBezTo>
                  <a:pt x="13500" y="14344"/>
                  <a:pt x="15356" y="12825"/>
                  <a:pt x="17550" y="12825"/>
                </a:cubicBezTo>
                <a:cubicBezTo>
                  <a:pt x="18562" y="12825"/>
                  <a:pt x="19575" y="13162"/>
                  <a:pt x="20250" y="13669"/>
                </a:cubicBezTo>
                <a:cubicBezTo>
                  <a:pt x="20250" y="6075"/>
                  <a:pt x="20250" y="6075"/>
                  <a:pt x="20250" y="6075"/>
                </a:cubicBezTo>
                <a:cubicBezTo>
                  <a:pt x="8100" y="7425"/>
                  <a:pt x="8100" y="7425"/>
                  <a:pt x="8100" y="7425"/>
                </a:cubicBezTo>
                <a:cubicBezTo>
                  <a:pt x="8100" y="18900"/>
                  <a:pt x="8100" y="18900"/>
                  <a:pt x="8100" y="18900"/>
                </a:cubicBezTo>
                <a:cubicBezTo>
                  <a:pt x="8100" y="18900"/>
                  <a:pt x="8100" y="18900"/>
                  <a:pt x="8100" y="18900"/>
                </a:cubicBezTo>
                <a:cubicBezTo>
                  <a:pt x="7594" y="20419"/>
                  <a:pt x="6075" y="21600"/>
                  <a:pt x="4050" y="21600"/>
                </a:cubicBezTo>
                <a:cubicBezTo>
                  <a:pt x="1856" y="21600"/>
                  <a:pt x="0" y="20081"/>
                  <a:pt x="0" y="18225"/>
                </a:cubicBezTo>
                <a:cubicBezTo>
                  <a:pt x="0" y="16369"/>
                  <a:pt x="1856" y="14850"/>
                  <a:pt x="4050" y="14850"/>
                </a:cubicBezTo>
                <a:cubicBezTo>
                  <a:pt x="5062" y="14850"/>
                  <a:pt x="6075" y="15188"/>
                  <a:pt x="6750" y="15694"/>
                </a:cubicBezTo>
                <a:cubicBezTo>
                  <a:pt x="6750" y="1350"/>
                  <a:pt x="6750" y="1350"/>
                  <a:pt x="6750" y="1350"/>
                </a:cubicBezTo>
                <a:cubicBezTo>
                  <a:pt x="21600" y="0"/>
                  <a:pt x="21600" y="0"/>
                  <a:pt x="21600" y="0"/>
                </a:cubicBezTo>
                <a:cubicBezTo>
                  <a:pt x="21600" y="16200"/>
                  <a:pt x="21600" y="16200"/>
                  <a:pt x="21600" y="16200"/>
                </a:cubicBezTo>
                <a:cubicBezTo>
                  <a:pt x="21600" y="18056"/>
                  <a:pt x="19744" y="19575"/>
                  <a:pt x="17550" y="19575"/>
                </a:cubicBezTo>
                <a:close/>
                <a:moveTo>
                  <a:pt x="4050" y="16200"/>
                </a:moveTo>
                <a:cubicBezTo>
                  <a:pt x="2531" y="16200"/>
                  <a:pt x="1350" y="17044"/>
                  <a:pt x="1350" y="18225"/>
                </a:cubicBezTo>
                <a:cubicBezTo>
                  <a:pt x="1350" y="19406"/>
                  <a:pt x="2531" y="20250"/>
                  <a:pt x="4050" y="20250"/>
                </a:cubicBezTo>
                <a:cubicBezTo>
                  <a:pt x="5569" y="20250"/>
                  <a:pt x="6750" y="19406"/>
                  <a:pt x="6750" y="18225"/>
                </a:cubicBezTo>
                <a:cubicBezTo>
                  <a:pt x="6750" y="17044"/>
                  <a:pt x="5569" y="16200"/>
                  <a:pt x="4050" y="16200"/>
                </a:cubicBezTo>
                <a:close/>
                <a:moveTo>
                  <a:pt x="20250" y="1519"/>
                </a:moveTo>
                <a:cubicBezTo>
                  <a:pt x="8100" y="2869"/>
                  <a:pt x="8100" y="2869"/>
                  <a:pt x="8100" y="2869"/>
                </a:cubicBezTo>
                <a:cubicBezTo>
                  <a:pt x="8100" y="5906"/>
                  <a:pt x="8100" y="5906"/>
                  <a:pt x="8100" y="5906"/>
                </a:cubicBezTo>
                <a:cubicBezTo>
                  <a:pt x="20250" y="4556"/>
                  <a:pt x="20250" y="4556"/>
                  <a:pt x="20250" y="4556"/>
                </a:cubicBezTo>
                <a:cubicBezTo>
                  <a:pt x="20250" y="1519"/>
                  <a:pt x="20250" y="1519"/>
                  <a:pt x="20250" y="1519"/>
                </a:cubicBezTo>
                <a:close/>
                <a:moveTo>
                  <a:pt x="17550" y="14175"/>
                </a:moveTo>
                <a:cubicBezTo>
                  <a:pt x="16031" y="14175"/>
                  <a:pt x="14850" y="15188"/>
                  <a:pt x="14850" y="16200"/>
                </a:cubicBezTo>
                <a:cubicBezTo>
                  <a:pt x="14850" y="17381"/>
                  <a:pt x="16031" y="18225"/>
                  <a:pt x="17550" y="18225"/>
                </a:cubicBezTo>
                <a:cubicBezTo>
                  <a:pt x="19069" y="18225"/>
                  <a:pt x="20250" y="17381"/>
                  <a:pt x="20250" y="16200"/>
                </a:cubicBezTo>
                <a:cubicBezTo>
                  <a:pt x="20250" y="15188"/>
                  <a:pt x="19069" y="14175"/>
                  <a:pt x="17550" y="14175"/>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32" name="稻壳儿春秋广告/盗版必究        原创来源：http://chn.docer.com/works?userid=199329941#!/work_time"/>
          <p:cNvSpPr/>
          <p:nvPr/>
        </p:nvSpPr>
        <p:spPr>
          <a:xfrm>
            <a:off x="5943598" y="2238780"/>
            <a:ext cx="304802" cy="44254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6750"/>
                  <a:pt x="12764" y="0"/>
                  <a:pt x="10800" y="0"/>
                </a:cubicBezTo>
                <a:cubicBezTo>
                  <a:pt x="8836" y="0"/>
                  <a:pt x="0" y="6750"/>
                  <a:pt x="0" y="10800"/>
                </a:cubicBezTo>
                <a:cubicBezTo>
                  <a:pt x="0" y="14681"/>
                  <a:pt x="4418" y="17887"/>
                  <a:pt x="9818" y="18225"/>
                </a:cubicBezTo>
                <a:cubicBezTo>
                  <a:pt x="9818" y="20925"/>
                  <a:pt x="9818" y="20925"/>
                  <a:pt x="9818" y="20925"/>
                </a:cubicBezTo>
                <a:cubicBezTo>
                  <a:pt x="9818" y="21262"/>
                  <a:pt x="10309" y="21600"/>
                  <a:pt x="10800" y="21600"/>
                </a:cubicBezTo>
                <a:cubicBezTo>
                  <a:pt x="11291" y="21600"/>
                  <a:pt x="11782" y="21262"/>
                  <a:pt x="11782" y="20925"/>
                </a:cubicBezTo>
                <a:cubicBezTo>
                  <a:pt x="11782" y="18225"/>
                  <a:pt x="11782" y="18225"/>
                  <a:pt x="11782" y="18225"/>
                </a:cubicBezTo>
                <a:cubicBezTo>
                  <a:pt x="17182" y="17887"/>
                  <a:pt x="21600" y="14681"/>
                  <a:pt x="21600" y="10800"/>
                </a:cubicBezTo>
                <a:close/>
                <a:moveTo>
                  <a:pt x="11782" y="16875"/>
                </a:moveTo>
                <a:cubicBezTo>
                  <a:pt x="11782" y="14344"/>
                  <a:pt x="11782" y="14344"/>
                  <a:pt x="11782" y="14344"/>
                </a:cubicBezTo>
                <a:cubicBezTo>
                  <a:pt x="15464" y="11981"/>
                  <a:pt x="15464" y="11981"/>
                  <a:pt x="15464" y="11981"/>
                </a:cubicBezTo>
                <a:cubicBezTo>
                  <a:pt x="15709" y="11644"/>
                  <a:pt x="15709" y="11306"/>
                  <a:pt x="15464" y="10969"/>
                </a:cubicBezTo>
                <a:cubicBezTo>
                  <a:pt x="14973" y="10800"/>
                  <a:pt x="14482" y="10800"/>
                  <a:pt x="13991" y="10969"/>
                </a:cubicBezTo>
                <a:cubicBezTo>
                  <a:pt x="11782" y="12656"/>
                  <a:pt x="11782" y="12656"/>
                  <a:pt x="11782" y="12656"/>
                </a:cubicBezTo>
                <a:cubicBezTo>
                  <a:pt x="11782" y="7425"/>
                  <a:pt x="11782" y="7425"/>
                  <a:pt x="11782" y="7425"/>
                </a:cubicBezTo>
                <a:cubicBezTo>
                  <a:pt x="11782" y="7087"/>
                  <a:pt x="11291" y="6750"/>
                  <a:pt x="10800" y="6750"/>
                </a:cubicBezTo>
                <a:cubicBezTo>
                  <a:pt x="10309" y="6750"/>
                  <a:pt x="9818" y="7087"/>
                  <a:pt x="9818" y="7425"/>
                </a:cubicBezTo>
                <a:cubicBezTo>
                  <a:pt x="9818" y="10631"/>
                  <a:pt x="9818" y="10631"/>
                  <a:pt x="9818" y="10631"/>
                </a:cubicBezTo>
                <a:cubicBezTo>
                  <a:pt x="7609" y="8944"/>
                  <a:pt x="7609" y="8944"/>
                  <a:pt x="7609" y="8944"/>
                </a:cubicBezTo>
                <a:cubicBezTo>
                  <a:pt x="7118" y="8775"/>
                  <a:pt x="6627" y="8775"/>
                  <a:pt x="6136" y="8944"/>
                </a:cubicBezTo>
                <a:cubicBezTo>
                  <a:pt x="5891" y="9281"/>
                  <a:pt x="5891" y="9619"/>
                  <a:pt x="6136" y="9956"/>
                </a:cubicBezTo>
                <a:cubicBezTo>
                  <a:pt x="9082" y="11981"/>
                  <a:pt x="9082" y="11981"/>
                  <a:pt x="9082" y="11981"/>
                </a:cubicBezTo>
                <a:cubicBezTo>
                  <a:pt x="9327" y="12150"/>
                  <a:pt x="9573" y="12150"/>
                  <a:pt x="9818" y="12150"/>
                </a:cubicBezTo>
                <a:cubicBezTo>
                  <a:pt x="9818" y="14175"/>
                  <a:pt x="9818" y="14175"/>
                  <a:pt x="9818" y="14175"/>
                </a:cubicBezTo>
                <a:cubicBezTo>
                  <a:pt x="9818" y="14175"/>
                  <a:pt x="9818" y="14175"/>
                  <a:pt x="9818" y="14344"/>
                </a:cubicBezTo>
                <a:cubicBezTo>
                  <a:pt x="9818" y="16875"/>
                  <a:pt x="9818" y="16875"/>
                  <a:pt x="9818" y="16875"/>
                </a:cubicBezTo>
                <a:cubicBezTo>
                  <a:pt x="5400" y="16537"/>
                  <a:pt x="1964" y="14006"/>
                  <a:pt x="1964" y="10800"/>
                </a:cubicBezTo>
                <a:cubicBezTo>
                  <a:pt x="1964" y="7762"/>
                  <a:pt x="8591" y="2531"/>
                  <a:pt x="10800" y="1519"/>
                </a:cubicBezTo>
                <a:cubicBezTo>
                  <a:pt x="13009" y="2531"/>
                  <a:pt x="19636" y="7762"/>
                  <a:pt x="19636" y="10800"/>
                </a:cubicBezTo>
                <a:cubicBezTo>
                  <a:pt x="19636" y="14006"/>
                  <a:pt x="16200" y="16537"/>
                  <a:pt x="11782" y="16875"/>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33" name="稻壳儿春秋广告/盗版必究        原创来源：http://chn.docer.com/works?userid=199329941#!/work_time"/>
          <p:cNvSpPr/>
          <p:nvPr/>
        </p:nvSpPr>
        <p:spPr>
          <a:xfrm>
            <a:off x="7150073" y="3515293"/>
            <a:ext cx="444014" cy="441682"/>
          </a:xfrm>
          <a:custGeom>
            <a:avLst/>
            <a:gdLst/>
            <a:ahLst/>
            <a:cxnLst>
              <a:cxn ang="0">
                <a:pos x="wd2" y="hd2"/>
              </a:cxn>
              <a:cxn ang="5400000">
                <a:pos x="wd2" y="hd2"/>
              </a:cxn>
              <a:cxn ang="10800000">
                <a:pos x="wd2" y="hd2"/>
              </a:cxn>
              <a:cxn ang="16200000">
                <a:pos x="wd2" y="hd2"/>
              </a:cxn>
            </a:cxnLst>
            <a:rect l="0" t="0" r="r" b="b"/>
            <a:pathLst>
              <a:path w="21600" h="21558" extrusionOk="0">
                <a:moveTo>
                  <a:pt x="20925" y="15525"/>
                </a:moveTo>
                <a:cubicBezTo>
                  <a:pt x="20250" y="15525"/>
                  <a:pt x="20250" y="15525"/>
                  <a:pt x="20250" y="15525"/>
                </a:cubicBezTo>
                <a:cubicBezTo>
                  <a:pt x="20250" y="1350"/>
                  <a:pt x="20250" y="1350"/>
                  <a:pt x="20250" y="1350"/>
                </a:cubicBezTo>
                <a:cubicBezTo>
                  <a:pt x="20925" y="1350"/>
                  <a:pt x="20925" y="1350"/>
                  <a:pt x="20925" y="1350"/>
                </a:cubicBezTo>
                <a:cubicBezTo>
                  <a:pt x="21263" y="1350"/>
                  <a:pt x="21600" y="1012"/>
                  <a:pt x="21600" y="675"/>
                </a:cubicBezTo>
                <a:cubicBezTo>
                  <a:pt x="21600" y="337"/>
                  <a:pt x="21263" y="0"/>
                  <a:pt x="20925" y="0"/>
                </a:cubicBezTo>
                <a:cubicBezTo>
                  <a:pt x="675" y="0"/>
                  <a:pt x="675" y="0"/>
                  <a:pt x="675" y="0"/>
                </a:cubicBezTo>
                <a:cubicBezTo>
                  <a:pt x="337" y="0"/>
                  <a:pt x="0" y="337"/>
                  <a:pt x="0" y="675"/>
                </a:cubicBezTo>
                <a:cubicBezTo>
                  <a:pt x="0" y="1012"/>
                  <a:pt x="337" y="1350"/>
                  <a:pt x="675" y="1350"/>
                </a:cubicBezTo>
                <a:cubicBezTo>
                  <a:pt x="1350" y="1350"/>
                  <a:pt x="1350" y="1350"/>
                  <a:pt x="1350" y="1350"/>
                </a:cubicBezTo>
                <a:cubicBezTo>
                  <a:pt x="1350" y="15525"/>
                  <a:pt x="1350" y="15525"/>
                  <a:pt x="1350" y="15525"/>
                </a:cubicBezTo>
                <a:cubicBezTo>
                  <a:pt x="675" y="15525"/>
                  <a:pt x="675" y="15525"/>
                  <a:pt x="675" y="15525"/>
                </a:cubicBezTo>
                <a:cubicBezTo>
                  <a:pt x="337" y="15525"/>
                  <a:pt x="0" y="15862"/>
                  <a:pt x="0" y="16200"/>
                </a:cubicBezTo>
                <a:cubicBezTo>
                  <a:pt x="0" y="16537"/>
                  <a:pt x="337" y="16875"/>
                  <a:pt x="675" y="16875"/>
                </a:cubicBezTo>
                <a:cubicBezTo>
                  <a:pt x="7088" y="16875"/>
                  <a:pt x="7088" y="16875"/>
                  <a:pt x="7088" y="16875"/>
                </a:cubicBezTo>
                <a:cubicBezTo>
                  <a:pt x="3544" y="20419"/>
                  <a:pt x="3544" y="20419"/>
                  <a:pt x="3544" y="20419"/>
                </a:cubicBezTo>
                <a:cubicBezTo>
                  <a:pt x="3375" y="20588"/>
                  <a:pt x="3375" y="21094"/>
                  <a:pt x="3544" y="21431"/>
                </a:cubicBezTo>
                <a:cubicBezTo>
                  <a:pt x="3881" y="21600"/>
                  <a:pt x="4219" y="21600"/>
                  <a:pt x="4556" y="21431"/>
                </a:cubicBezTo>
                <a:cubicBezTo>
                  <a:pt x="9113" y="16875"/>
                  <a:pt x="9113" y="16875"/>
                  <a:pt x="9113" y="16875"/>
                </a:cubicBezTo>
                <a:cubicBezTo>
                  <a:pt x="10125" y="16875"/>
                  <a:pt x="10125" y="16875"/>
                  <a:pt x="10125" y="16875"/>
                </a:cubicBezTo>
                <a:cubicBezTo>
                  <a:pt x="10125" y="19575"/>
                  <a:pt x="10125" y="19575"/>
                  <a:pt x="10125" y="19575"/>
                </a:cubicBezTo>
                <a:cubicBezTo>
                  <a:pt x="10125" y="19913"/>
                  <a:pt x="10462" y="20250"/>
                  <a:pt x="10800" y="20250"/>
                </a:cubicBezTo>
                <a:cubicBezTo>
                  <a:pt x="11138" y="20250"/>
                  <a:pt x="11475" y="19913"/>
                  <a:pt x="11475" y="19575"/>
                </a:cubicBezTo>
                <a:cubicBezTo>
                  <a:pt x="11475" y="16875"/>
                  <a:pt x="11475" y="16875"/>
                  <a:pt x="11475" y="16875"/>
                </a:cubicBezTo>
                <a:cubicBezTo>
                  <a:pt x="12488" y="16875"/>
                  <a:pt x="12488" y="16875"/>
                  <a:pt x="12488" y="16875"/>
                </a:cubicBezTo>
                <a:cubicBezTo>
                  <a:pt x="17044" y="21431"/>
                  <a:pt x="17044" y="21431"/>
                  <a:pt x="17044" y="21431"/>
                </a:cubicBezTo>
                <a:cubicBezTo>
                  <a:pt x="17381" y="21600"/>
                  <a:pt x="17719" y="21600"/>
                  <a:pt x="18056" y="21431"/>
                </a:cubicBezTo>
                <a:cubicBezTo>
                  <a:pt x="18225" y="21094"/>
                  <a:pt x="18225" y="20588"/>
                  <a:pt x="18056" y="20419"/>
                </a:cubicBezTo>
                <a:cubicBezTo>
                  <a:pt x="14513" y="16875"/>
                  <a:pt x="14513" y="16875"/>
                  <a:pt x="14513" y="16875"/>
                </a:cubicBezTo>
                <a:cubicBezTo>
                  <a:pt x="20925" y="16875"/>
                  <a:pt x="20925" y="16875"/>
                  <a:pt x="20925" y="16875"/>
                </a:cubicBezTo>
                <a:cubicBezTo>
                  <a:pt x="21263" y="16875"/>
                  <a:pt x="21600" y="16537"/>
                  <a:pt x="21600" y="16200"/>
                </a:cubicBezTo>
                <a:cubicBezTo>
                  <a:pt x="21600" y="15862"/>
                  <a:pt x="21263" y="15525"/>
                  <a:pt x="20925" y="15525"/>
                </a:cubicBezTo>
                <a:close/>
                <a:moveTo>
                  <a:pt x="18900" y="15525"/>
                </a:moveTo>
                <a:cubicBezTo>
                  <a:pt x="12825" y="15525"/>
                  <a:pt x="12825" y="15525"/>
                  <a:pt x="12825" y="15525"/>
                </a:cubicBezTo>
                <a:cubicBezTo>
                  <a:pt x="12825" y="15525"/>
                  <a:pt x="12825" y="15525"/>
                  <a:pt x="12825" y="15525"/>
                </a:cubicBezTo>
                <a:cubicBezTo>
                  <a:pt x="8775" y="15525"/>
                  <a:pt x="8775" y="15525"/>
                  <a:pt x="8775" y="15525"/>
                </a:cubicBezTo>
                <a:cubicBezTo>
                  <a:pt x="8775" y="15525"/>
                  <a:pt x="8775" y="15525"/>
                  <a:pt x="8775" y="15525"/>
                </a:cubicBezTo>
                <a:cubicBezTo>
                  <a:pt x="2700" y="15525"/>
                  <a:pt x="2700" y="15525"/>
                  <a:pt x="2700" y="15525"/>
                </a:cubicBezTo>
                <a:cubicBezTo>
                  <a:pt x="2700" y="1350"/>
                  <a:pt x="2700" y="1350"/>
                  <a:pt x="2700" y="1350"/>
                </a:cubicBezTo>
                <a:cubicBezTo>
                  <a:pt x="18900" y="1350"/>
                  <a:pt x="18900" y="1350"/>
                  <a:pt x="18900" y="1350"/>
                </a:cubicBezTo>
                <a:cubicBezTo>
                  <a:pt x="18900" y="15525"/>
                  <a:pt x="18900" y="15525"/>
                  <a:pt x="18900" y="15525"/>
                </a:cubicBezTo>
                <a:close/>
                <a:moveTo>
                  <a:pt x="7256" y="9956"/>
                </a:moveTo>
                <a:cubicBezTo>
                  <a:pt x="8775" y="8437"/>
                  <a:pt x="8775" y="8437"/>
                  <a:pt x="8775" y="8437"/>
                </a:cubicBezTo>
                <a:cubicBezTo>
                  <a:pt x="10969" y="10631"/>
                  <a:pt x="10969" y="10631"/>
                  <a:pt x="10969" y="10631"/>
                </a:cubicBezTo>
                <a:cubicBezTo>
                  <a:pt x="11138" y="10800"/>
                  <a:pt x="11306" y="10800"/>
                  <a:pt x="11475" y="10800"/>
                </a:cubicBezTo>
                <a:cubicBezTo>
                  <a:pt x="11644" y="10800"/>
                  <a:pt x="11813" y="10800"/>
                  <a:pt x="11981" y="10631"/>
                </a:cubicBezTo>
                <a:cubicBezTo>
                  <a:pt x="15356" y="7256"/>
                  <a:pt x="15356" y="7256"/>
                  <a:pt x="15356" y="7256"/>
                </a:cubicBezTo>
                <a:cubicBezTo>
                  <a:pt x="15525" y="6919"/>
                  <a:pt x="15525" y="6581"/>
                  <a:pt x="15356" y="6244"/>
                </a:cubicBezTo>
                <a:cubicBezTo>
                  <a:pt x="15019" y="6075"/>
                  <a:pt x="14681" y="6075"/>
                  <a:pt x="14344" y="6244"/>
                </a:cubicBezTo>
                <a:cubicBezTo>
                  <a:pt x="11475" y="9112"/>
                  <a:pt x="11475" y="9112"/>
                  <a:pt x="11475" y="9112"/>
                </a:cubicBezTo>
                <a:cubicBezTo>
                  <a:pt x="9281" y="6919"/>
                  <a:pt x="9281" y="6919"/>
                  <a:pt x="9281" y="6919"/>
                </a:cubicBezTo>
                <a:cubicBezTo>
                  <a:pt x="9281" y="6919"/>
                  <a:pt x="9113" y="6919"/>
                  <a:pt x="9113" y="6750"/>
                </a:cubicBezTo>
                <a:cubicBezTo>
                  <a:pt x="8775" y="6750"/>
                  <a:pt x="8438" y="6750"/>
                  <a:pt x="8269" y="6919"/>
                </a:cubicBezTo>
                <a:cubicBezTo>
                  <a:pt x="6244" y="8944"/>
                  <a:pt x="6244" y="8944"/>
                  <a:pt x="6244" y="8944"/>
                </a:cubicBezTo>
                <a:cubicBezTo>
                  <a:pt x="6075" y="9112"/>
                  <a:pt x="6075" y="9619"/>
                  <a:pt x="6244" y="9956"/>
                </a:cubicBezTo>
                <a:cubicBezTo>
                  <a:pt x="6581" y="10125"/>
                  <a:pt x="6919" y="10125"/>
                  <a:pt x="7256" y="9956"/>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34" name="文本框 33"/>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35" name="文本框 34"/>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781051"/>
          <p:cNvPicPr>
            <a:picLocks noChangeAspect="1"/>
          </p:cNvPicPr>
          <p:nvPr/>
        </p:nvPicPr>
        <p:blipFill>
          <a:blip r:embed="rId3"/>
          <a:stretch>
            <a:fillRect/>
          </a:stretch>
        </p:blipFill>
        <p:spPr>
          <a:xfrm>
            <a:off x="0" y="0"/>
            <a:ext cx="12197715" cy="6858000"/>
          </a:xfrm>
          <a:prstGeom prst="rect">
            <a:avLst/>
          </a:prstGeom>
        </p:spPr>
      </p:pic>
      <p:pic>
        <p:nvPicPr>
          <p:cNvPr id="7" name="图片 6"/>
          <p:cNvPicPr>
            <a:picLocks noChangeAspect="1"/>
          </p:cNvPicPr>
          <p:nvPr userDrawn="1"/>
        </p:nvPicPr>
        <p:blipFill rotWithShape="1">
          <a:blip r:embed="rId4"/>
          <a:srcRect l="928" t="-271" r="1233" b="2775"/>
          <a:stretch>
            <a:fillRect/>
          </a:stretch>
        </p:blipFill>
        <p:spPr>
          <a:xfrm rot="10800000">
            <a:off x="5715" y="-19050"/>
            <a:ext cx="12192000" cy="6877051"/>
          </a:xfrm>
          <a:prstGeom prst="rect">
            <a:avLst/>
          </a:prstGeom>
        </p:spPr>
      </p:pic>
      <p:sp>
        <p:nvSpPr>
          <p:cNvPr id="17" name="矩形 16"/>
          <p:cNvSpPr/>
          <p:nvPr/>
        </p:nvSpPr>
        <p:spPr>
          <a:xfrm>
            <a:off x="2447290" y="2732958"/>
            <a:ext cx="1564804"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i="1" dirty="0">
                <a:latin typeface="Century Gothic" panose="020B0502020202020204" pitchFamily="34" charset="0"/>
              </a:rPr>
              <a:t>0</a:t>
            </a:r>
            <a:r>
              <a:rPr lang="en-US" sz="6000" b="1" i="1" dirty="0">
                <a:latin typeface="Century Gothic" panose="020B0502020202020204" pitchFamily="34" charset="0"/>
              </a:rPr>
              <a:t>3</a:t>
            </a:r>
          </a:p>
        </p:txBody>
      </p:sp>
      <p:sp>
        <p:nvSpPr>
          <p:cNvPr id="18" name="矩形 17"/>
          <p:cNvSpPr/>
          <p:nvPr/>
        </p:nvSpPr>
        <p:spPr>
          <a:xfrm>
            <a:off x="9091296" y="2734863"/>
            <a:ext cx="323850"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i="1" dirty="0">
              <a:latin typeface="Century Gothic" panose="020B0502020202020204" pitchFamily="34" charset="0"/>
            </a:endParaRPr>
          </a:p>
        </p:txBody>
      </p:sp>
      <p:sp>
        <p:nvSpPr>
          <p:cNvPr id="24" name="文本框 23"/>
          <p:cNvSpPr txBox="1"/>
          <p:nvPr/>
        </p:nvSpPr>
        <p:spPr>
          <a:xfrm>
            <a:off x="4450244" y="3885582"/>
            <a:ext cx="4823295" cy="414020"/>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a:t>
            </a:r>
          </a:p>
        </p:txBody>
      </p:sp>
      <p:cxnSp>
        <p:nvCxnSpPr>
          <p:cNvPr id="29" name="直接连接符 28"/>
          <p:cNvCxnSpPr/>
          <p:nvPr/>
        </p:nvCxnSpPr>
        <p:spPr>
          <a:xfrm>
            <a:off x="4577245" y="3692195"/>
            <a:ext cx="70113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450244" y="2790923"/>
            <a:ext cx="3230880" cy="706755"/>
          </a:xfrm>
          <a:prstGeom prst="rect">
            <a:avLst/>
          </a:prstGeom>
          <a:noFill/>
        </p:spPr>
        <p:txBody>
          <a:bodyPr wrap="none" rtlCol="0">
            <a:spAutoFit/>
            <a:scene3d>
              <a:camera prst="orthographicFront"/>
              <a:lightRig rig="threePt" dir="t"/>
            </a:scene3d>
            <a:sp3d contourW="12700"/>
          </a:bodyPr>
          <a:lstStyle>
            <a:defPPr>
              <a:defRPr lang="en-US"/>
            </a:defPPr>
            <a:lvl1pPr algn="ctr">
              <a:defRPr sz="3200">
                <a:gradFill>
                  <a:gsLst>
                    <a:gs pos="0">
                      <a:schemeClr val="tx1">
                        <a:lumMod val="50000"/>
                        <a:lumOff val="50000"/>
                      </a:schemeClr>
                    </a:gs>
                    <a:gs pos="100000">
                      <a:schemeClr val="tx1">
                        <a:lumMod val="85000"/>
                        <a:lumOff val="15000"/>
                      </a:schemeClr>
                    </a:gs>
                  </a:gsLst>
                  <a:lin ang="5400000" scaled="1"/>
                </a:gradFill>
              </a:defRPr>
            </a:lvl1pPr>
          </a:lstStyle>
          <a:p>
            <a:pPr algn="l"/>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8" fill="hold" nodeType="afterEffect">
                                  <p:stCondLst>
                                    <p:cond delay="0"/>
                                  </p:stCondLst>
                                  <p:childTnLst>
                                    <p:set>
                                      <p:cBhvr>
                                        <p:cTn id="15" dur="1" fill="hold">
                                          <p:stCondLst>
                                            <p:cond delay="0"/>
                                          </p:stCondLst>
                                        </p:cTn>
                                        <p:tgtEl>
                                          <p:spTgt spid="30">
                                            <p:txEl>
                                              <p:pRg st="0" end="0"/>
                                            </p:txEl>
                                          </p:spTgt>
                                        </p:tgtEl>
                                        <p:attrNameLst>
                                          <p:attrName>style.visibility</p:attrName>
                                        </p:attrNameLst>
                                      </p:cBhvr>
                                      <p:to>
                                        <p:strVal val="visible"/>
                                      </p:to>
                                    </p:set>
                                    <p:anim calcmode="lin" valueType="num">
                                      <p:cBhvr additive="base">
                                        <p:cTn id="16" dur="500"/>
                                        <p:tgtEl>
                                          <p:spTgt spid="30">
                                            <p:txEl>
                                              <p:pRg st="0" end="0"/>
                                            </p:txEl>
                                          </p:spTgt>
                                        </p:tgtEl>
                                        <p:attrNameLst>
                                          <p:attrName>ppt_x</p:attrName>
                                        </p:attrNameLst>
                                      </p:cBhvr>
                                      <p:tavLst>
                                        <p:tav tm="0">
                                          <p:val>
                                            <p:strVal val="#ppt_x-#ppt_w*1.125000"/>
                                          </p:val>
                                        </p:tav>
                                        <p:tav tm="100000">
                                          <p:val>
                                            <p:strVal val="#ppt_x"/>
                                          </p:val>
                                        </p:tav>
                                      </p:tavLst>
                                    </p:anim>
                                    <p:animEffect transition="in" filter="wipe(right)">
                                      <p:cBhvr>
                                        <p:cTn id="17" dur="500"/>
                                        <p:tgtEl>
                                          <p:spTgt spid="30">
                                            <p:txEl>
                                              <p:pRg st="0" end="0"/>
                                            </p:txEl>
                                          </p:spTgt>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par>
                          <p:cTn id="22" fill="hold">
                            <p:stCondLst>
                              <p:cond delay="1500"/>
                            </p:stCondLst>
                            <p:childTnLst>
                              <p:par>
                                <p:cTn id="23" presetID="14" presetClass="entr" presetSubtype="1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íSļiḋé"/>
          <p:cNvSpPr/>
          <p:nvPr/>
        </p:nvSpPr>
        <p:spPr bwMode="auto">
          <a:xfrm>
            <a:off x="5773507" y="3792766"/>
            <a:ext cx="2189394" cy="1863313"/>
          </a:xfrm>
          <a:custGeom>
            <a:avLst/>
            <a:gdLst/>
            <a:ahLst/>
            <a:cxnLst>
              <a:cxn ang="0">
                <a:pos x="675" y="0"/>
              </a:cxn>
              <a:cxn ang="0">
                <a:pos x="687" y="40"/>
              </a:cxn>
              <a:cxn ang="0">
                <a:pos x="615" y="112"/>
              </a:cxn>
              <a:cxn ang="0">
                <a:pos x="543" y="40"/>
              </a:cxn>
              <a:cxn ang="0">
                <a:pos x="555" y="0"/>
              </a:cxn>
              <a:cxn ang="0">
                <a:pos x="479" y="0"/>
              </a:cxn>
              <a:cxn ang="0">
                <a:pos x="112" y="367"/>
              </a:cxn>
              <a:cxn ang="0">
                <a:pos x="112" y="443"/>
              </a:cxn>
              <a:cxn ang="0">
                <a:pos x="72" y="431"/>
              </a:cxn>
              <a:cxn ang="0">
                <a:pos x="0" y="503"/>
              </a:cxn>
              <a:cxn ang="0">
                <a:pos x="72" y="575"/>
              </a:cxn>
              <a:cxn ang="0">
                <a:pos x="112" y="563"/>
              </a:cxn>
              <a:cxn ang="0">
                <a:pos x="112" y="639"/>
              </a:cxn>
              <a:cxn ang="0">
                <a:pos x="751" y="0"/>
              </a:cxn>
              <a:cxn ang="0">
                <a:pos x="675" y="0"/>
              </a:cxn>
            </a:cxnLst>
            <a:rect l="0" t="0" r="r" b="b"/>
            <a:pathLst>
              <a:path w="751" h="639">
                <a:moveTo>
                  <a:pt x="675" y="0"/>
                </a:moveTo>
                <a:cubicBezTo>
                  <a:pt x="682" y="12"/>
                  <a:pt x="687" y="25"/>
                  <a:pt x="687" y="40"/>
                </a:cubicBezTo>
                <a:cubicBezTo>
                  <a:pt x="687" y="80"/>
                  <a:pt x="655" y="112"/>
                  <a:pt x="615" y="112"/>
                </a:cubicBezTo>
                <a:cubicBezTo>
                  <a:pt x="575" y="112"/>
                  <a:pt x="543" y="80"/>
                  <a:pt x="543" y="40"/>
                </a:cubicBezTo>
                <a:cubicBezTo>
                  <a:pt x="543" y="25"/>
                  <a:pt x="547" y="12"/>
                  <a:pt x="555" y="0"/>
                </a:cubicBezTo>
                <a:cubicBezTo>
                  <a:pt x="479" y="0"/>
                  <a:pt x="479" y="0"/>
                  <a:pt x="479" y="0"/>
                </a:cubicBezTo>
                <a:cubicBezTo>
                  <a:pt x="479" y="203"/>
                  <a:pt x="315" y="367"/>
                  <a:pt x="112" y="367"/>
                </a:cubicBezTo>
                <a:cubicBezTo>
                  <a:pt x="112" y="443"/>
                  <a:pt x="112" y="443"/>
                  <a:pt x="112" y="443"/>
                </a:cubicBezTo>
                <a:cubicBezTo>
                  <a:pt x="100" y="436"/>
                  <a:pt x="87" y="431"/>
                  <a:pt x="72" y="431"/>
                </a:cubicBezTo>
                <a:cubicBezTo>
                  <a:pt x="32" y="431"/>
                  <a:pt x="0" y="463"/>
                  <a:pt x="0" y="503"/>
                </a:cubicBezTo>
                <a:cubicBezTo>
                  <a:pt x="0" y="543"/>
                  <a:pt x="32" y="575"/>
                  <a:pt x="72" y="575"/>
                </a:cubicBezTo>
                <a:cubicBezTo>
                  <a:pt x="87" y="575"/>
                  <a:pt x="100" y="570"/>
                  <a:pt x="112" y="563"/>
                </a:cubicBezTo>
                <a:cubicBezTo>
                  <a:pt x="112" y="639"/>
                  <a:pt x="112" y="639"/>
                  <a:pt x="112" y="639"/>
                </a:cubicBezTo>
                <a:cubicBezTo>
                  <a:pt x="465" y="639"/>
                  <a:pt x="751" y="353"/>
                  <a:pt x="751" y="0"/>
                </a:cubicBezTo>
                <a:lnTo>
                  <a:pt x="675" y="0"/>
                </a:lnTo>
                <a:close/>
              </a:path>
            </a:pathLst>
          </a:custGeom>
          <a:solidFill>
            <a:schemeClr val="accent4"/>
          </a:solidFill>
          <a:ln w="38100">
            <a:solidFill>
              <a:schemeClr val="bg1"/>
            </a:solidFill>
            <a:round/>
          </a:ln>
        </p:spPr>
        <p:txBody>
          <a:bodyPr anchor="ctr">
            <a:scene3d>
              <a:camera prst="orthographicFront"/>
              <a:lightRig rig="threePt" dir="t"/>
            </a:scene3d>
            <a:sp3d contourW="12700"/>
          </a:bodyPr>
          <a:lstStyle/>
          <a:p>
            <a:pPr algn="ctr"/>
            <a:endParaRPr/>
          </a:p>
        </p:txBody>
      </p:sp>
      <p:sp>
        <p:nvSpPr>
          <p:cNvPr id="18" name="íS1íḓè"/>
          <p:cNvSpPr/>
          <p:nvPr/>
        </p:nvSpPr>
        <p:spPr bwMode="auto">
          <a:xfrm rot="16200000">
            <a:off x="5934757" y="2085689"/>
            <a:ext cx="2189394" cy="1863313"/>
          </a:xfrm>
          <a:custGeom>
            <a:avLst/>
            <a:gdLst/>
            <a:ahLst/>
            <a:cxnLst>
              <a:cxn ang="0">
                <a:pos x="675" y="0"/>
              </a:cxn>
              <a:cxn ang="0">
                <a:pos x="687" y="40"/>
              </a:cxn>
              <a:cxn ang="0">
                <a:pos x="615" y="112"/>
              </a:cxn>
              <a:cxn ang="0">
                <a:pos x="543" y="40"/>
              </a:cxn>
              <a:cxn ang="0">
                <a:pos x="555" y="0"/>
              </a:cxn>
              <a:cxn ang="0">
                <a:pos x="479" y="0"/>
              </a:cxn>
              <a:cxn ang="0">
                <a:pos x="112" y="367"/>
              </a:cxn>
              <a:cxn ang="0">
                <a:pos x="112" y="443"/>
              </a:cxn>
              <a:cxn ang="0">
                <a:pos x="72" y="431"/>
              </a:cxn>
              <a:cxn ang="0">
                <a:pos x="0" y="503"/>
              </a:cxn>
              <a:cxn ang="0">
                <a:pos x="72" y="575"/>
              </a:cxn>
              <a:cxn ang="0">
                <a:pos x="112" y="563"/>
              </a:cxn>
              <a:cxn ang="0">
                <a:pos x="112" y="639"/>
              </a:cxn>
              <a:cxn ang="0">
                <a:pos x="751" y="0"/>
              </a:cxn>
              <a:cxn ang="0">
                <a:pos x="675" y="0"/>
              </a:cxn>
            </a:cxnLst>
            <a:rect l="0" t="0" r="r" b="b"/>
            <a:pathLst>
              <a:path w="751" h="639">
                <a:moveTo>
                  <a:pt x="675" y="0"/>
                </a:moveTo>
                <a:cubicBezTo>
                  <a:pt x="682" y="12"/>
                  <a:pt x="687" y="25"/>
                  <a:pt x="687" y="40"/>
                </a:cubicBezTo>
                <a:cubicBezTo>
                  <a:pt x="687" y="80"/>
                  <a:pt x="655" y="112"/>
                  <a:pt x="615" y="112"/>
                </a:cubicBezTo>
                <a:cubicBezTo>
                  <a:pt x="575" y="112"/>
                  <a:pt x="543" y="80"/>
                  <a:pt x="543" y="40"/>
                </a:cubicBezTo>
                <a:cubicBezTo>
                  <a:pt x="543" y="25"/>
                  <a:pt x="547" y="12"/>
                  <a:pt x="555" y="0"/>
                </a:cubicBezTo>
                <a:cubicBezTo>
                  <a:pt x="479" y="0"/>
                  <a:pt x="479" y="0"/>
                  <a:pt x="479" y="0"/>
                </a:cubicBezTo>
                <a:cubicBezTo>
                  <a:pt x="479" y="203"/>
                  <a:pt x="315" y="367"/>
                  <a:pt x="112" y="367"/>
                </a:cubicBezTo>
                <a:cubicBezTo>
                  <a:pt x="112" y="443"/>
                  <a:pt x="112" y="443"/>
                  <a:pt x="112" y="443"/>
                </a:cubicBezTo>
                <a:cubicBezTo>
                  <a:pt x="100" y="436"/>
                  <a:pt x="87" y="431"/>
                  <a:pt x="72" y="431"/>
                </a:cubicBezTo>
                <a:cubicBezTo>
                  <a:pt x="32" y="431"/>
                  <a:pt x="0" y="463"/>
                  <a:pt x="0" y="503"/>
                </a:cubicBezTo>
                <a:cubicBezTo>
                  <a:pt x="0" y="543"/>
                  <a:pt x="32" y="575"/>
                  <a:pt x="72" y="575"/>
                </a:cubicBezTo>
                <a:cubicBezTo>
                  <a:pt x="87" y="575"/>
                  <a:pt x="100" y="570"/>
                  <a:pt x="112" y="563"/>
                </a:cubicBezTo>
                <a:cubicBezTo>
                  <a:pt x="112" y="639"/>
                  <a:pt x="112" y="639"/>
                  <a:pt x="112" y="639"/>
                </a:cubicBezTo>
                <a:cubicBezTo>
                  <a:pt x="465" y="639"/>
                  <a:pt x="751" y="353"/>
                  <a:pt x="751" y="0"/>
                </a:cubicBezTo>
                <a:lnTo>
                  <a:pt x="675" y="0"/>
                </a:lnTo>
                <a:close/>
              </a:path>
            </a:pathLst>
          </a:custGeom>
          <a:solidFill>
            <a:schemeClr val="accent3"/>
          </a:solidFill>
          <a:ln w="38100">
            <a:solidFill>
              <a:schemeClr val="bg1"/>
            </a:solidFill>
            <a:round/>
          </a:ln>
        </p:spPr>
        <p:txBody>
          <a:bodyPr anchor="ctr">
            <a:scene3d>
              <a:camera prst="orthographicFront"/>
              <a:lightRig rig="threePt" dir="t"/>
            </a:scene3d>
            <a:sp3d contourW="12700"/>
          </a:bodyPr>
          <a:lstStyle/>
          <a:p>
            <a:pPr algn="ctr"/>
            <a:endParaRPr/>
          </a:p>
        </p:txBody>
      </p:sp>
      <p:sp>
        <p:nvSpPr>
          <p:cNvPr id="19" name="îṩḻïḋe"/>
          <p:cNvSpPr/>
          <p:nvPr/>
        </p:nvSpPr>
        <p:spPr bwMode="auto">
          <a:xfrm flipH="1" flipV="1">
            <a:off x="4229101" y="1922647"/>
            <a:ext cx="2189394" cy="1863313"/>
          </a:xfrm>
          <a:custGeom>
            <a:avLst/>
            <a:gdLst/>
            <a:ahLst/>
            <a:cxnLst>
              <a:cxn ang="0">
                <a:pos x="675" y="0"/>
              </a:cxn>
              <a:cxn ang="0">
                <a:pos x="687" y="40"/>
              </a:cxn>
              <a:cxn ang="0">
                <a:pos x="615" y="112"/>
              </a:cxn>
              <a:cxn ang="0">
                <a:pos x="543" y="40"/>
              </a:cxn>
              <a:cxn ang="0">
                <a:pos x="555" y="0"/>
              </a:cxn>
              <a:cxn ang="0">
                <a:pos x="479" y="0"/>
              </a:cxn>
              <a:cxn ang="0">
                <a:pos x="112" y="367"/>
              </a:cxn>
              <a:cxn ang="0">
                <a:pos x="112" y="443"/>
              </a:cxn>
              <a:cxn ang="0">
                <a:pos x="72" y="431"/>
              </a:cxn>
              <a:cxn ang="0">
                <a:pos x="0" y="503"/>
              </a:cxn>
              <a:cxn ang="0">
                <a:pos x="72" y="575"/>
              </a:cxn>
              <a:cxn ang="0">
                <a:pos x="112" y="563"/>
              </a:cxn>
              <a:cxn ang="0">
                <a:pos x="112" y="639"/>
              </a:cxn>
              <a:cxn ang="0">
                <a:pos x="751" y="0"/>
              </a:cxn>
              <a:cxn ang="0">
                <a:pos x="675" y="0"/>
              </a:cxn>
            </a:cxnLst>
            <a:rect l="0" t="0" r="r" b="b"/>
            <a:pathLst>
              <a:path w="751" h="639">
                <a:moveTo>
                  <a:pt x="675" y="0"/>
                </a:moveTo>
                <a:cubicBezTo>
                  <a:pt x="682" y="12"/>
                  <a:pt x="687" y="25"/>
                  <a:pt x="687" y="40"/>
                </a:cubicBezTo>
                <a:cubicBezTo>
                  <a:pt x="687" y="80"/>
                  <a:pt x="655" y="112"/>
                  <a:pt x="615" y="112"/>
                </a:cubicBezTo>
                <a:cubicBezTo>
                  <a:pt x="575" y="112"/>
                  <a:pt x="543" y="80"/>
                  <a:pt x="543" y="40"/>
                </a:cubicBezTo>
                <a:cubicBezTo>
                  <a:pt x="543" y="25"/>
                  <a:pt x="547" y="12"/>
                  <a:pt x="555" y="0"/>
                </a:cubicBezTo>
                <a:cubicBezTo>
                  <a:pt x="479" y="0"/>
                  <a:pt x="479" y="0"/>
                  <a:pt x="479" y="0"/>
                </a:cubicBezTo>
                <a:cubicBezTo>
                  <a:pt x="479" y="203"/>
                  <a:pt x="315" y="367"/>
                  <a:pt x="112" y="367"/>
                </a:cubicBezTo>
                <a:cubicBezTo>
                  <a:pt x="112" y="443"/>
                  <a:pt x="112" y="443"/>
                  <a:pt x="112" y="443"/>
                </a:cubicBezTo>
                <a:cubicBezTo>
                  <a:pt x="100" y="436"/>
                  <a:pt x="87" y="431"/>
                  <a:pt x="72" y="431"/>
                </a:cubicBezTo>
                <a:cubicBezTo>
                  <a:pt x="32" y="431"/>
                  <a:pt x="0" y="463"/>
                  <a:pt x="0" y="503"/>
                </a:cubicBezTo>
                <a:cubicBezTo>
                  <a:pt x="0" y="543"/>
                  <a:pt x="32" y="575"/>
                  <a:pt x="72" y="575"/>
                </a:cubicBezTo>
                <a:cubicBezTo>
                  <a:pt x="87" y="575"/>
                  <a:pt x="100" y="570"/>
                  <a:pt x="112" y="563"/>
                </a:cubicBezTo>
                <a:cubicBezTo>
                  <a:pt x="112" y="639"/>
                  <a:pt x="112" y="639"/>
                  <a:pt x="112" y="639"/>
                </a:cubicBezTo>
                <a:cubicBezTo>
                  <a:pt x="465" y="639"/>
                  <a:pt x="751" y="353"/>
                  <a:pt x="751" y="0"/>
                </a:cubicBezTo>
                <a:lnTo>
                  <a:pt x="675" y="0"/>
                </a:lnTo>
                <a:close/>
              </a:path>
            </a:pathLst>
          </a:custGeom>
          <a:solidFill>
            <a:schemeClr val="accent2"/>
          </a:solidFill>
          <a:ln w="38100">
            <a:solidFill>
              <a:schemeClr val="bg1"/>
            </a:solidFill>
            <a:round/>
          </a:ln>
        </p:spPr>
        <p:txBody>
          <a:bodyPr anchor="ctr">
            <a:scene3d>
              <a:camera prst="orthographicFront"/>
              <a:lightRig rig="threePt" dir="t"/>
            </a:scene3d>
            <a:sp3d contourW="12700"/>
          </a:bodyPr>
          <a:lstStyle/>
          <a:p>
            <a:pPr algn="ctr"/>
            <a:endParaRPr/>
          </a:p>
        </p:txBody>
      </p:sp>
      <p:sp>
        <p:nvSpPr>
          <p:cNvPr id="20" name="íş1ïḍe"/>
          <p:cNvSpPr/>
          <p:nvPr/>
        </p:nvSpPr>
        <p:spPr bwMode="auto">
          <a:xfrm rot="16200000" flipH="1" flipV="1">
            <a:off x="4067853" y="3629725"/>
            <a:ext cx="2189394" cy="1863313"/>
          </a:xfrm>
          <a:custGeom>
            <a:avLst/>
            <a:gdLst/>
            <a:ahLst/>
            <a:cxnLst>
              <a:cxn ang="0">
                <a:pos x="675" y="0"/>
              </a:cxn>
              <a:cxn ang="0">
                <a:pos x="687" y="40"/>
              </a:cxn>
              <a:cxn ang="0">
                <a:pos x="615" y="112"/>
              </a:cxn>
              <a:cxn ang="0">
                <a:pos x="543" y="40"/>
              </a:cxn>
              <a:cxn ang="0">
                <a:pos x="555" y="0"/>
              </a:cxn>
              <a:cxn ang="0">
                <a:pos x="479" y="0"/>
              </a:cxn>
              <a:cxn ang="0">
                <a:pos x="112" y="367"/>
              </a:cxn>
              <a:cxn ang="0">
                <a:pos x="112" y="443"/>
              </a:cxn>
              <a:cxn ang="0">
                <a:pos x="72" y="431"/>
              </a:cxn>
              <a:cxn ang="0">
                <a:pos x="0" y="503"/>
              </a:cxn>
              <a:cxn ang="0">
                <a:pos x="72" y="575"/>
              </a:cxn>
              <a:cxn ang="0">
                <a:pos x="112" y="563"/>
              </a:cxn>
              <a:cxn ang="0">
                <a:pos x="112" y="639"/>
              </a:cxn>
              <a:cxn ang="0">
                <a:pos x="751" y="0"/>
              </a:cxn>
              <a:cxn ang="0">
                <a:pos x="675" y="0"/>
              </a:cxn>
            </a:cxnLst>
            <a:rect l="0" t="0" r="r" b="b"/>
            <a:pathLst>
              <a:path w="751" h="639">
                <a:moveTo>
                  <a:pt x="675" y="0"/>
                </a:moveTo>
                <a:cubicBezTo>
                  <a:pt x="682" y="12"/>
                  <a:pt x="687" y="25"/>
                  <a:pt x="687" y="40"/>
                </a:cubicBezTo>
                <a:cubicBezTo>
                  <a:pt x="687" y="80"/>
                  <a:pt x="655" y="112"/>
                  <a:pt x="615" y="112"/>
                </a:cubicBezTo>
                <a:cubicBezTo>
                  <a:pt x="575" y="112"/>
                  <a:pt x="543" y="80"/>
                  <a:pt x="543" y="40"/>
                </a:cubicBezTo>
                <a:cubicBezTo>
                  <a:pt x="543" y="25"/>
                  <a:pt x="547" y="12"/>
                  <a:pt x="555" y="0"/>
                </a:cubicBezTo>
                <a:cubicBezTo>
                  <a:pt x="479" y="0"/>
                  <a:pt x="479" y="0"/>
                  <a:pt x="479" y="0"/>
                </a:cubicBezTo>
                <a:cubicBezTo>
                  <a:pt x="479" y="203"/>
                  <a:pt x="315" y="367"/>
                  <a:pt x="112" y="367"/>
                </a:cubicBezTo>
                <a:cubicBezTo>
                  <a:pt x="112" y="443"/>
                  <a:pt x="112" y="443"/>
                  <a:pt x="112" y="443"/>
                </a:cubicBezTo>
                <a:cubicBezTo>
                  <a:pt x="100" y="436"/>
                  <a:pt x="87" y="431"/>
                  <a:pt x="72" y="431"/>
                </a:cubicBezTo>
                <a:cubicBezTo>
                  <a:pt x="32" y="431"/>
                  <a:pt x="0" y="463"/>
                  <a:pt x="0" y="503"/>
                </a:cubicBezTo>
                <a:cubicBezTo>
                  <a:pt x="0" y="543"/>
                  <a:pt x="32" y="575"/>
                  <a:pt x="72" y="575"/>
                </a:cubicBezTo>
                <a:cubicBezTo>
                  <a:pt x="87" y="575"/>
                  <a:pt x="100" y="570"/>
                  <a:pt x="112" y="563"/>
                </a:cubicBezTo>
                <a:cubicBezTo>
                  <a:pt x="112" y="639"/>
                  <a:pt x="112" y="639"/>
                  <a:pt x="112" y="639"/>
                </a:cubicBezTo>
                <a:cubicBezTo>
                  <a:pt x="465" y="639"/>
                  <a:pt x="751" y="353"/>
                  <a:pt x="751" y="0"/>
                </a:cubicBezTo>
                <a:lnTo>
                  <a:pt x="675" y="0"/>
                </a:lnTo>
                <a:close/>
              </a:path>
            </a:pathLst>
          </a:custGeom>
          <a:solidFill>
            <a:schemeClr val="accent1"/>
          </a:solidFill>
          <a:ln w="38100">
            <a:solidFill>
              <a:schemeClr val="bg1"/>
            </a:solidFill>
            <a:round/>
          </a:ln>
        </p:spPr>
        <p:txBody>
          <a:bodyPr anchor="ctr">
            <a:scene3d>
              <a:camera prst="orthographicFront"/>
              <a:lightRig rig="threePt" dir="t"/>
            </a:scene3d>
            <a:sp3d contourW="12700"/>
          </a:bodyPr>
          <a:lstStyle/>
          <a:p>
            <a:pPr algn="ctr"/>
            <a:endParaRPr/>
          </a:p>
        </p:txBody>
      </p:sp>
      <p:sp>
        <p:nvSpPr>
          <p:cNvPr id="2" name="îṥľídè"/>
          <p:cNvSpPr/>
          <p:nvPr/>
        </p:nvSpPr>
        <p:spPr bwMode="auto">
          <a:xfrm>
            <a:off x="5091265" y="2784628"/>
            <a:ext cx="2009478" cy="2009474"/>
          </a:xfrm>
          <a:prstGeom prst="ellipse">
            <a:avLst/>
          </a:prstGeom>
          <a:blipFill>
            <a:blip r:embed="rId3">
              <a:grayscl/>
            </a:blip>
            <a:srcRect/>
            <a:stretch>
              <a:fillRect l="-25187" r="-24871"/>
            </a:stretch>
          </a:blipFill>
          <a:ln w="19050">
            <a:noFill/>
            <a:round/>
          </a:ln>
        </p:spPr>
        <p:txBody>
          <a:bodyPr anchor="ctr">
            <a:scene3d>
              <a:camera prst="orthographicFront"/>
              <a:lightRig rig="threePt" dir="t"/>
            </a:scene3d>
            <a:sp3d contourW="12700"/>
          </a:bodyPr>
          <a:lstStyle/>
          <a:p>
            <a:pPr algn="ctr"/>
            <a:endParaRPr/>
          </a:p>
        </p:txBody>
      </p:sp>
      <p:sp>
        <p:nvSpPr>
          <p:cNvPr id="22" name="ïṥļîḑè"/>
          <p:cNvSpPr txBox="1"/>
          <p:nvPr/>
        </p:nvSpPr>
        <p:spPr>
          <a:xfrm rot="18933073" flipH="1">
            <a:off x="4573802" y="2551049"/>
            <a:ext cx="1137335" cy="374488"/>
          </a:xfrm>
          <a:prstGeom prst="rect">
            <a:avLst/>
          </a:prstGeom>
          <a:noFill/>
        </p:spPr>
        <p:txBody>
          <a:bodyPr wrap="none">
            <a:normAutofit/>
            <a:scene3d>
              <a:camera prst="orthographicFront"/>
              <a:lightRig rig="threePt" dir="t"/>
            </a:scene3d>
            <a:sp3d contourW="12700"/>
          </a:bodyPr>
          <a:lstStyle/>
          <a:p>
            <a:pPr algn="ctr"/>
            <a:r>
              <a:rPr lang="zh-CN" altLang="en-US" sz="1400" b="1">
                <a:solidFill>
                  <a:schemeClr val="bg1"/>
                </a:solidFill>
              </a:rPr>
              <a:t>标题文本预设</a:t>
            </a:r>
          </a:p>
        </p:txBody>
      </p:sp>
      <p:sp>
        <p:nvSpPr>
          <p:cNvPr id="23" name="isľídè"/>
          <p:cNvSpPr txBox="1"/>
          <p:nvPr/>
        </p:nvSpPr>
        <p:spPr>
          <a:xfrm rot="3034644">
            <a:off x="6642547" y="2742849"/>
            <a:ext cx="1137335" cy="374488"/>
          </a:xfrm>
          <a:prstGeom prst="rect">
            <a:avLst/>
          </a:prstGeom>
          <a:noFill/>
        </p:spPr>
        <p:txBody>
          <a:bodyPr wrap="none">
            <a:normAutofit/>
            <a:scene3d>
              <a:camera prst="orthographicFront"/>
              <a:lightRig rig="threePt" dir="t"/>
            </a:scene3d>
            <a:sp3d contourW="12700"/>
          </a:bodyPr>
          <a:lstStyle/>
          <a:p>
            <a:pPr algn="ctr"/>
            <a:r>
              <a:rPr lang="zh-CN" altLang="en-US" sz="1400" b="1">
                <a:solidFill>
                  <a:schemeClr val="bg1"/>
                </a:solidFill>
              </a:rPr>
              <a:t>标题文本预设</a:t>
            </a:r>
          </a:p>
        </p:txBody>
      </p:sp>
      <p:sp>
        <p:nvSpPr>
          <p:cNvPr id="24" name="íŝḷiḑê"/>
          <p:cNvSpPr txBox="1"/>
          <p:nvPr/>
        </p:nvSpPr>
        <p:spPr>
          <a:xfrm rot="19035440">
            <a:off x="6482727" y="4699645"/>
            <a:ext cx="1137335" cy="374488"/>
          </a:xfrm>
          <a:prstGeom prst="rect">
            <a:avLst/>
          </a:prstGeom>
          <a:noFill/>
        </p:spPr>
        <p:txBody>
          <a:bodyPr wrap="none">
            <a:normAutofit/>
            <a:scene3d>
              <a:camera prst="orthographicFront"/>
              <a:lightRig rig="threePt" dir="t"/>
            </a:scene3d>
            <a:sp3d contourW="12700"/>
          </a:bodyPr>
          <a:lstStyle/>
          <a:p>
            <a:pPr algn="ctr"/>
            <a:r>
              <a:rPr lang="zh-CN" altLang="en-US" sz="1400" b="1">
                <a:solidFill>
                  <a:schemeClr val="bg1"/>
                </a:solidFill>
              </a:rPr>
              <a:t>标题文本预设</a:t>
            </a:r>
          </a:p>
        </p:txBody>
      </p:sp>
      <p:sp>
        <p:nvSpPr>
          <p:cNvPr id="25" name="îSliďe"/>
          <p:cNvSpPr txBox="1"/>
          <p:nvPr/>
        </p:nvSpPr>
        <p:spPr>
          <a:xfrm rot="2835440">
            <a:off x="4465988" y="4546200"/>
            <a:ext cx="1137335" cy="374488"/>
          </a:xfrm>
          <a:prstGeom prst="rect">
            <a:avLst/>
          </a:prstGeom>
          <a:noFill/>
        </p:spPr>
        <p:txBody>
          <a:bodyPr wrap="none">
            <a:normAutofit/>
            <a:scene3d>
              <a:camera prst="orthographicFront"/>
              <a:lightRig rig="threePt" dir="t"/>
            </a:scene3d>
            <a:sp3d contourW="12700"/>
          </a:bodyPr>
          <a:lstStyle/>
          <a:p>
            <a:pPr algn="ctr"/>
            <a:r>
              <a:rPr lang="zh-CN" altLang="en-US" sz="1400" b="1">
                <a:solidFill>
                  <a:schemeClr val="bg1"/>
                </a:solidFill>
              </a:rPr>
              <a:t>标题文本预设</a:t>
            </a:r>
          </a:p>
        </p:txBody>
      </p:sp>
      <p:grpSp>
        <p:nvGrpSpPr>
          <p:cNvPr id="3" name="组合 2"/>
          <p:cNvGrpSpPr/>
          <p:nvPr/>
        </p:nvGrpSpPr>
        <p:grpSpPr>
          <a:xfrm>
            <a:off x="8184563" y="2259700"/>
            <a:ext cx="2784999" cy="957185"/>
            <a:chOff x="1541719" y="2349127"/>
            <a:chExt cx="2784999" cy="957185"/>
          </a:xfrm>
        </p:grpSpPr>
        <p:sp>
          <p:nvSpPr>
            <p:cNvPr id="5" name="文本框 4"/>
            <p:cNvSpPr txBox="1"/>
            <p:nvPr/>
          </p:nvSpPr>
          <p:spPr>
            <a:xfrm>
              <a:off x="1541719" y="2349127"/>
              <a:ext cx="2133781" cy="368300"/>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6" name="文本框 5"/>
            <p:cNvSpPr txBox="1"/>
            <p:nvPr/>
          </p:nvSpPr>
          <p:spPr>
            <a:xfrm>
              <a:off x="1541719" y="2687681"/>
              <a:ext cx="2784999"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grpSp>
        <p:nvGrpSpPr>
          <p:cNvPr id="7" name="组合 6"/>
          <p:cNvGrpSpPr/>
          <p:nvPr/>
        </p:nvGrpSpPr>
        <p:grpSpPr>
          <a:xfrm>
            <a:off x="8184563" y="4315509"/>
            <a:ext cx="2784999" cy="957185"/>
            <a:chOff x="1541719" y="2349127"/>
            <a:chExt cx="2784999" cy="957185"/>
          </a:xfrm>
        </p:grpSpPr>
        <p:sp>
          <p:nvSpPr>
            <p:cNvPr id="8" name="文本框 7"/>
            <p:cNvSpPr txBox="1"/>
            <p:nvPr/>
          </p:nvSpPr>
          <p:spPr>
            <a:xfrm>
              <a:off x="1541719"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9" name="文本框 8"/>
            <p:cNvSpPr txBox="1"/>
            <p:nvPr/>
          </p:nvSpPr>
          <p:spPr>
            <a:xfrm>
              <a:off x="1541719" y="2687681"/>
              <a:ext cx="2784999"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grpSp>
        <p:nvGrpSpPr>
          <p:cNvPr id="10" name="组合 9"/>
          <p:cNvGrpSpPr/>
          <p:nvPr/>
        </p:nvGrpSpPr>
        <p:grpSpPr>
          <a:xfrm>
            <a:off x="1237126" y="2259700"/>
            <a:ext cx="2784999" cy="957185"/>
            <a:chOff x="1541719" y="2349127"/>
            <a:chExt cx="2784999" cy="957185"/>
          </a:xfrm>
        </p:grpSpPr>
        <p:sp>
          <p:nvSpPr>
            <p:cNvPr id="11" name="文本框 10"/>
            <p:cNvSpPr txBox="1"/>
            <p:nvPr/>
          </p:nvSpPr>
          <p:spPr>
            <a:xfrm>
              <a:off x="2192937" y="2349127"/>
              <a:ext cx="2133781" cy="368300"/>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12" name="文本框 11"/>
            <p:cNvSpPr txBox="1"/>
            <p:nvPr/>
          </p:nvSpPr>
          <p:spPr>
            <a:xfrm>
              <a:off x="1541719" y="2687681"/>
              <a:ext cx="2784999" cy="618631"/>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grpSp>
        <p:nvGrpSpPr>
          <p:cNvPr id="13" name="组合 12"/>
          <p:cNvGrpSpPr/>
          <p:nvPr/>
        </p:nvGrpSpPr>
        <p:grpSpPr>
          <a:xfrm>
            <a:off x="1237126" y="4315509"/>
            <a:ext cx="2784999" cy="957185"/>
            <a:chOff x="1541719" y="2349127"/>
            <a:chExt cx="2784999" cy="957185"/>
          </a:xfrm>
        </p:grpSpPr>
        <p:sp>
          <p:nvSpPr>
            <p:cNvPr id="14" name="文本框 13"/>
            <p:cNvSpPr txBox="1"/>
            <p:nvPr/>
          </p:nvSpPr>
          <p:spPr>
            <a:xfrm>
              <a:off x="2192937" y="2349127"/>
              <a:ext cx="2133781" cy="369332"/>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45" name="文本框 44"/>
            <p:cNvSpPr txBox="1"/>
            <p:nvPr/>
          </p:nvSpPr>
          <p:spPr>
            <a:xfrm>
              <a:off x="1541719" y="2687681"/>
              <a:ext cx="2784999" cy="618631"/>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solidFill>
                  <a:latin typeface="微软雅黑" panose="020B0503020204020204" pitchFamily="34" charset="-122"/>
                  <a:ea typeface="微软雅黑" panose="020B0503020204020204" pitchFamily="34" charset="-122"/>
                </a:rPr>
                <a:t>The user can demonstrate on a projector or computer, or presentation and make it film to be used in a wider field</a:t>
              </a:r>
            </a:p>
          </p:txBody>
        </p:sp>
      </p:gr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稻壳儿春秋广告/盗版必究        原创来源：http://chn.docer.com/works?userid=199329941#!/work_time"/>
          <p:cNvSpPr/>
          <p:nvPr/>
        </p:nvSpPr>
        <p:spPr bwMode="auto">
          <a:xfrm>
            <a:off x="1432891" y="4157132"/>
            <a:ext cx="2182500" cy="551212"/>
          </a:xfrm>
          <a:custGeom>
            <a:avLst/>
            <a:gdLst>
              <a:gd name="T0" fmla="*/ 0 w 1172"/>
              <a:gd name="T1" fmla="*/ 0 h 296"/>
              <a:gd name="T2" fmla="*/ 1860550 w 1172"/>
              <a:gd name="T3" fmla="*/ 0 h 296"/>
              <a:gd name="T4" fmla="*/ 1617663 w 1172"/>
              <a:gd name="T5" fmla="*/ 233363 h 296"/>
              <a:gd name="T6" fmla="*/ 1860550 w 1172"/>
              <a:gd name="T7" fmla="*/ 469900 h 296"/>
              <a:gd name="T8" fmla="*/ 0 w 1172"/>
              <a:gd name="T9" fmla="*/ 469900 h 296"/>
              <a:gd name="T10" fmla="*/ 0 w 1172"/>
              <a:gd name="T11" fmla="*/ 0 h 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2" h="296">
                <a:moveTo>
                  <a:pt x="0" y="0"/>
                </a:moveTo>
                <a:lnTo>
                  <a:pt x="1172" y="0"/>
                </a:lnTo>
                <a:lnTo>
                  <a:pt x="1019" y="147"/>
                </a:lnTo>
                <a:lnTo>
                  <a:pt x="1172" y="296"/>
                </a:lnTo>
                <a:lnTo>
                  <a:pt x="0" y="296"/>
                </a:lnTo>
                <a:lnTo>
                  <a:pt x="0" y="0"/>
                </a:lnTo>
                <a:close/>
              </a:path>
            </a:pathLst>
          </a:custGeom>
          <a:solidFill>
            <a:schemeClr val="accent1"/>
          </a:solidFill>
          <a:ln>
            <a:noFill/>
          </a:ln>
          <a:effectLst/>
        </p:spPr>
        <p:txBody>
          <a:bodyPr/>
          <a:lstStyle/>
          <a:p>
            <a:pPr algn="ctr"/>
            <a:endParaRPr lang="zh-CN" altLang="en-US">
              <a:solidFill>
                <a:srgbClr val="F0F0D8"/>
              </a:solidFill>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17" name="稻壳儿春秋广告/盗版必究        原创来源：http://chn.docer.com/works?userid=199329941#!/work_time"/>
          <p:cNvSpPr txBox="1"/>
          <p:nvPr/>
        </p:nvSpPr>
        <p:spPr>
          <a:xfrm>
            <a:off x="1596390" y="4248150"/>
            <a:ext cx="1564005" cy="368300"/>
          </a:xfrm>
          <a:prstGeom prst="rect">
            <a:avLst/>
          </a:prstGeom>
          <a:noFill/>
          <a:effectLst/>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Droid Sans Fallback" panose="020B0502000000000001" pitchFamily="50" charset="-128"/>
              </a:rPr>
              <a:t>标题文字添加</a:t>
            </a:r>
          </a:p>
        </p:txBody>
      </p:sp>
      <p:sp>
        <p:nvSpPr>
          <p:cNvPr id="2" name="稻壳儿春秋广告/盗版必究        原创来源：http://chn.docer.com/works?userid=199329941#!/work_time"/>
          <p:cNvSpPr txBox="1"/>
          <p:nvPr/>
        </p:nvSpPr>
        <p:spPr>
          <a:xfrm>
            <a:off x="695325" y="4799284"/>
            <a:ext cx="3657632" cy="922020"/>
          </a:xfrm>
          <a:prstGeom prst="rect">
            <a:avLst/>
          </a:prstGeom>
          <a:noFill/>
          <a:effectLst/>
        </p:spPr>
        <p:txBody>
          <a:bodyPr wrap="square" rtlCol="0">
            <a:spAutoFit/>
          </a:bodyPr>
          <a:lstStyle/>
          <a:p>
            <a:pPr algn="ct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Easy to edit the template editor, have any questions contact Spring and Autumn in </a:t>
            </a:r>
            <a:r>
              <a:rPr lang="en-US" altLang="zh-CN" sz="1200" dirty="0" err="1">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 City, Sichuan Province ads.</a:t>
            </a:r>
          </a:p>
        </p:txBody>
      </p:sp>
      <p:sp>
        <p:nvSpPr>
          <p:cNvPr id="3" name="稻壳儿春秋广告/盗版必究        原创来源：http://chn.docer.com/works?userid=199329941#!/work_time"/>
          <p:cNvSpPr/>
          <p:nvPr/>
        </p:nvSpPr>
        <p:spPr bwMode="auto">
          <a:xfrm>
            <a:off x="5004750" y="2944282"/>
            <a:ext cx="2182500" cy="551212"/>
          </a:xfrm>
          <a:custGeom>
            <a:avLst/>
            <a:gdLst>
              <a:gd name="T0" fmla="*/ 0 w 1172"/>
              <a:gd name="T1" fmla="*/ 0 h 296"/>
              <a:gd name="T2" fmla="*/ 1860550 w 1172"/>
              <a:gd name="T3" fmla="*/ 0 h 296"/>
              <a:gd name="T4" fmla="*/ 1617663 w 1172"/>
              <a:gd name="T5" fmla="*/ 233363 h 296"/>
              <a:gd name="T6" fmla="*/ 1860550 w 1172"/>
              <a:gd name="T7" fmla="*/ 469900 h 296"/>
              <a:gd name="T8" fmla="*/ 0 w 1172"/>
              <a:gd name="T9" fmla="*/ 469900 h 296"/>
              <a:gd name="T10" fmla="*/ 0 w 1172"/>
              <a:gd name="T11" fmla="*/ 0 h 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2" h="296">
                <a:moveTo>
                  <a:pt x="0" y="0"/>
                </a:moveTo>
                <a:lnTo>
                  <a:pt x="1172" y="0"/>
                </a:lnTo>
                <a:lnTo>
                  <a:pt x="1019" y="147"/>
                </a:lnTo>
                <a:lnTo>
                  <a:pt x="1172" y="296"/>
                </a:lnTo>
                <a:lnTo>
                  <a:pt x="0" y="296"/>
                </a:lnTo>
                <a:lnTo>
                  <a:pt x="0" y="0"/>
                </a:lnTo>
                <a:close/>
              </a:path>
            </a:pathLst>
          </a:custGeom>
          <a:solidFill>
            <a:schemeClr val="accent1"/>
          </a:solidFill>
          <a:ln>
            <a:noFill/>
          </a:ln>
          <a:effectLst/>
        </p:spPr>
        <p:txBody>
          <a:bodyPr/>
          <a:lstStyle/>
          <a:p>
            <a:pPr algn="ctr"/>
            <a:endParaRPr lang="zh-CN" altLang="en-US">
              <a:solidFill>
                <a:srgbClr val="F0F0D8"/>
              </a:solidFill>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21" name="稻壳儿春秋广告/盗版必究        原创来源：http://chn.docer.com/works?userid=199329941#!/work_time"/>
          <p:cNvSpPr txBox="1"/>
          <p:nvPr/>
        </p:nvSpPr>
        <p:spPr>
          <a:xfrm>
            <a:off x="5106035" y="3035300"/>
            <a:ext cx="1626235" cy="368300"/>
          </a:xfrm>
          <a:prstGeom prst="rect">
            <a:avLst/>
          </a:prstGeom>
          <a:noFill/>
          <a:effectLst/>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Droid Sans Fallback" panose="020B0502000000000001" pitchFamily="50" charset="-128"/>
              </a:rPr>
              <a:t>标题文字添加</a:t>
            </a:r>
            <a:endParaRPr lang="zh-CN" altLang="en-US" dirty="0">
              <a:solidFill>
                <a:schemeClr val="bg1"/>
              </a:solidFill>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22" name="稻壳儿春秋广告/盗版必究        原创来源：http://chn.docer.com/works?userid=199329941#!/work_time"/>
          <p:cNvSpPr txBox="1"/>
          <p:nvPr/>
        </p:nvSpPr>
        <p:spPr>
          <a:xfrm>
            <a:off x="4267184" y="3586434"/>
            <a:ext cx="3657632" cy="891591"/>
          </a:xfrm>
          <a:prstGeom prst="rect">
            <a:avLst/>
          </a:prstGeom>
          <a:noFill/>
          <a:effectLst/>
        </p:spPr>
        <p:txBody>
          <a:bodyPr wrap="square" rtlCol="0">
            <a:spAutoFit/>
          </a:bodyPr>
          <a:lstStyle/>
          <a:p>
            <a:pPr algn="ct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Easy to edit the template editor, have any questions contact Spring and Autumn in </a:t>
            </a:r>
            <a:r>
              <a:rPr lang="en-US" altLang="zh-CN" sz="1200" dirty="0" err="1">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 City, Sichuan Province ads.</a:t>
            </a:r>
          </a:p>
        </p:txBody>
      </p:sp>
      <p:sp>
        <p:nvSpPr>
          <p:cNvPr id="4" name="稻壳儿春秋广告/盗版必究        原创来源：http://chn.docer.com/works?userid=199329941#!/work_time"/>
          <p:cNvSpPr/>
          <p:nvPr/>
        </p:nvSpPr>
        <p:spPr bwMode="auto">
          <a:xfrm>
            <a:off x="8576609" y="1731432"/>
            <a:ext cx="2182500" cy="551212"/>
          </a:xfrm>
          <a:custGeom>
            <a:avLst/>
            <a:gdLst>
              <a:gd name="T0" fmla="*/ 0 w 1172"/>
              <a:gd name="T1" fmla="*/ 0 h 296"/>
              <a:gd name="T2" fmla="*/ 1860550 w 1172"/>
              <a:gd name="T3" fmla="*/ 0 h 296"/>
              <a:gd name="T4" fmla="*/ 1617663 w 1172"/>
              <a:gd name="T5" fmla="*/ 233363 h 296"/>
              <a:gd name="T6" fmla="*/ 1860550 w 1172"/>
              <a:gd name="T7" fmla="*/ 469900 h 296"/>
              <a:gd name="T8" fmla="*/ 0 w 1172"/>
              <a:gd name="T9" fmla="*/ 469900 h 296"/>
              <a:gd name="T10" fmla="*/ 0 w 1172"/>
              <a:gd name="T11" fmla="*/ 0 h 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2" h="296">
                <a:moveTo>
                  <a:pt x="0" y="0"/>
                </a:moveTo>
                <a:lnTo>
                  <a:pt x="1172" y="0"/>
                </a:lnTo>
                <a:lnTo>
                  <a:pt x="1019" y="147"/>
                </a:lnTo>
                <a:lnTo>
                  <a:pt x="1172" y="296"/>
                </a:lnTo>
                <a:lnTo>
                  <a:pt x="0" y="296"/>
                </a:lnTo>
                <a:lnTo>
                  <a:pt x="0" y="0"/>
                </a:lnTo>
                <a:close/>
              </a:path>
            </a:pathLst>
          </a:custGeom>
          <a:solidFill>
            <a:srgbClr val="5ECCF3"/>
          </a:solidFill>
          <a:ln>
            <a:noFill/>
          </a:ln>
          <a:effectLst/>
        </p:spPr>
        <p:txBody>
          <a:bodyPr/>
          <a:lstStyle/>
          <a:p>
            <a:pPr algn="ctr"/>
            <a:endParaRPr lang="zh-CN" altLang="en-US">
              <a:solidFill>
                <a:srgbClr val="F0F0D8"/>
              </a:solidFill>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5" name="稻壳儿春秋广告/盗版必究        原创来源：http://chn.docer.com/works?userid=199329941#!/work_time"/>
          <p:cNvSpPr txBox="1"/>
          <p:nvPr/>
        </p:nvSpPr>
        <p:spPr>
          <a:xfrm>
            <a:off x="8576945" y="1822450"/>
            <a:ext cx="1727200" cy="368300"/>
          </a:xfrm>
          <a:prstGeom prst="rect">
            <a:avLst/>
          </a:prstGeom>
          <a:noFill/>
          <a:effectLst/>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Droid Sans Fallback" panose="020B0502000000000001" pitchFamily="50" charset="-128"/>
              </a:rPr>
              <a:t>标题文字添加</a:t>
            </a:r>
            <a:endParaRPr lang="zh-CN" altLang="en-US" dirty="0">
              <a:solidFill>
                <a:schemeClr val="bg1"/>
              </a:solidFill>
              <a:latin typeface="Droid Sans Fallback" panose="020B0502000000000001" pitchFamily="50" charset="-128"/>
              <a:ea typeface="Droid Sans Fallback" panose="020B0502000000000001" pitchFamily="50" charset="-128"/>
              <a:sym typeface="Droid Sans Fallback" panose="020B0502000000000001" pitchFamily="50" charset="-128"/>
            </a:endParaRPr>
          </a:p>
        </p:txBody>
      </p:sp>
      <p:sp>
        <p:nvSpPr>
          <p:cNvPr id="6" name="稻壳儿春秋广告/盗版必究        原创来源：http://chn.docer.com/works?userid=199329941#!/work_time"/>
          <p:cNvSpPr txBox="1"/>
          <p:nvPr/>
        </p:nvSpPr>
        <p:spPr>
          <a:xfrm>
            <a:off x="7839043" y="2373584"/>
            <a:ext cx="3657632" cy="891591"/>
          </a:xfrm>
          <a:prstGeom prst="rect">
            <a:avLst/>
          </a:prstGeom>
          <a:noFill/>
          <a:effectLst/>
        </p:spPr>
        <p:txBody>
          <a:bodyPr wrap="square" rtlCol="0">
            <a:spAutoFit/>
          </a:bodyPr>
          <a:lstStyle/>
          <a:p>
            <a:pPr algn="ct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Easy to edit the template editor, have any questions contact Spring and Autumn in </a:t>
            </a:r>
            <a:r>
              <a:rPr lang="en-US" altLang="zh-CN" sz="1200" dirty="0" err="1">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rPr>
              <a:t> City, Sichuan Province ads.</a:t>
            </a:r>
          </a:p>
        </p:txBody>
      </p:sp>
      <p:sp>
        <p:nvSpPr>
          <p:cNvPr id="7" name="文本框 6"/>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8" name="文本框 7"/>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1162150" y="3794508"/>
            <a:ext cx="4457228"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9" name="íṥ1ïďe"/>
          <p:cNvGrpSpPr/>
          <p:nvPr/>
        </p:nvGrpSpPr>
        <p:grpSpPr>
          <a:xfrm>
            <a:off x="5717392" y="2232559"/>
            <a:ext cx="5630999" cy="3113608"/>
            <a:chOff x="503602" y="2132856"/>
            <a:chExt cx="5859098" cy="3239723"/>
          </a:xfrm>
        </p:grpSpPr>
        <p:grpSp>
          <p:nvGrpSpPr>
            <p:cNvPr id="10" name="ïṣļîḑe"/>
            <p:cNvGrpSpPr/>
            <p:nvPr/>
          </p:nvGrpSpPr>
          <p:grpSpPr>
            <a:xfrm>
              <a:off x="503602" y="5249660"/>
              <a:ext cx="5859098" cy="122919"/>
              <a:chOff x="-1348120" y="5777968"/>
              <a:chExt cx="9361040" cy="187524"/>
            </a:xfrm>
          </p:grpSpPr>
          <p:sp>
            <p:nvSpPr>
              <p:cNvPr id="2" name="ïṡľîḍe"/>
              <p:cNvSpPr/>
              <p:nvPr/>
            </p:nvSpPr>
            <p:spPr>
              <a:xfrm flipV="1">
                <a:off x="-1348120" y="5928916"/>
                <a:ext cx="9361040" cy="36576"/>
              </a:xfrm>
              <a:prstGeom prst="trapezoid">
                <a:avLst>
                  <a:gd name="adj" fmla="val 814192"/>
                </a:avLst>
              </a:prstGeom>
              <a:solidFill>
                <a:srgbClr val="8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3" name="iṧḻíḑe"/>
              <p:cNvSpPr/>
              <p:nvPr/>
            </p:nvSpPr>
            <p:spPr>
              <a:xfrm>
                <a:off x="-1348120" y="5777968"/>
                <a:ext cx="9361040" cy="151090"/>
              </a:xfrm>
              <a:prstGeom prst="rect">
                <a:avLst/>
              </a:prstGeom>
              <a:solidFill>
                <a:srgbClr val="DDDDD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 name="ïṩlíḍe"/>
            <p:cNvGrpSpPr/>
            <p:nvPr/>
          </p:nvGrpSpPr>
          <p:grpSpPr>
            <a:xfrm>
              <a:off x="1002671" y="2132856"/>
              <a:ext cx="4860960" cy="3080807"/>
              <a:chOff x="-375492" y="1139528"/>
              <a:chExt cx="7415785" cy="4700016"/>
            </a:xfrm>
          </p:grpSpPr>
          <p:grpSp>
            <p:nvGrpSpPr>
              <p:cNvPr id="13" name="ïsľiďe"/>
              <p:cNvGrpSpPr/>
              <p:nvPr/>
            </p:nvGrpSpPr>
            <p:grpSpPr>
              <a:xfrm>
                <a:off x="-375492" y="1139528"/>
                <a:ext cx="7415785" cy="4700016"/>
                <a:chOff x="-375492" y="1139528"/>
                <a:chExt cx="7415785" cy="4700016"/>
              </a:xfrm>
            </p:grpSpPr>
            <p:sp>
              <p:nvSpPr>
                <p:cNvPr id="15" name="îsľíḍe"/>
                <p:cNvSpPr/>
                <p:nvPr/>
              </p:nvSpPr>
              <p:spPr>
                <a:xfrm>
                  <a:off x="-375492" y="1139528"/>
                  <a:ext cx="7415784" cy="4700016"/>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6" name="íṡlïḓé"/>
                <p:cNvSpPr/>
                <p:nvPr/>
              </p:nvSpPr>
              <p:spPr>
                <a:xfrm>
                  <a:off x="-358011" y="1160080"/>
                  <a:ext cx="7380820" cy="4658913"/>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5" name="ïsľîḑé" hidden="1"/>
                <p:cNvSpPr/>
                <p:nvPr/>
              </p:nvSpPr>
              <p:spPr>
                <a:xfrm>
                  <a:off x="4509683" y="1139528"/>
                  <a:ext cx="2530610" cy="4700016"/>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a:gsLst>
                    <a:gs pos="0">
                      <a:srgbClr val="FFFFFF">
                        <a:alpha val="30000"/>
                      </a:srgbClr>
                    </a:gs>
                    <a:gs pos="100000">
                      <a:srgbClr val="FFFFFF">
                        <a:alpha val="0"/>
                      </a:srgbClr>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 name="îṥļidè"/>
              <p:cNvSpPr/>
              <p:nvPr/>
            </p:nvSpPr>
            <p:spPr>
              <a:xfrm>
                <a:off x="3260392" y="1241052"/>
                <a:ext cx="144016" cy="144016"/>
              </a:xfrm>
              <a:prstGeom prst="ellipse">
                <a:avLst/>
              </a:prstGeom>
              <a:gradFill flip="none" rotWithShape="1">
                <a:gsLst>
                  <a:gs pos="17000">
                    <a:schemeClr val="tx1"/>
                  </a:gs>
                  <a:gs pos="34000">
                    <a:srgbClr val="000000">
                      <a:lumMod val="84000"/>
                      <a:lumOff val="16000"/>
                    </a:srgbClr>
                  </a:gs>
                  <a:gs pos="100000">
                    <a:schemeClr val="bg1">
                      <a:lumMod val="50000"/>
                      <a:lumOff val="5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 name="í$lïḓé"/>
            <p:cNvSpPr/>
            <p:nvPr/>
          </p:nvSpPr>
          <p:spPr>
            <a:xfrm>
              <a:off x="1125953" y="2313358"/>
              <a:ext cx="4588140" cy="2699819"/>
            </a:xfrm>
            <a:prstGeom prst="rect">
              <a:avLst/>
            </a:prstGeom>
            <a:blipFill>
              <a:blip r:embed="rId3">
                <a:grayscl/>
              </a:blip>
              <a:srcRect/>
              <a:stretch>
                <a:fillRect t="-6679" b="-6616"/>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1152625" y="2434944"/>
            <a:ext cx="4856143" cy="1030309"/>
            <a:chOff x="1152625" y="2434944"/>
            <a:chExt cx="4856143" cy="1030309"/>
          </a:xfrm>
        </p:grpSpPr>
        <p:grpSp>
          <p:nvGrpSpPr>
            <p:cNvPr id="6" name="işļîḑè"/>
            <p:cNvGrpSpPr/>
            <p:nvPr/>
          </p:nvGrpSpPr>
          <p:grpSpPr>
            <a:xfrm>
              <a:off x="1152625" y="2434944"/>
              <a:ext cx="1190855" cy="1009650"/>
              <a:chOff x="905188" y="4738440"/>
              <a:chExt cx="1190855" cy="1009650"/>
            </a:xfrm>
          </p:grpSpPr>
          <p:sp>
            <p:nvSpPr>
              <p:cNvPr id="7" name="iṥļïḍe"/>
              <p:cNvSpPr/>
              <p:nvPr/>
            </p:nvSpPr>
            <p:spPr bwMode="auto">
              <a:xfrm>
                <a:off x="905188" y="4738440"/>
                <a:ext cx="964142" cy="1009650"/>
              </a:xfrm>
              <a:prstGeom prst="rect">
                <a:avLst/>
              </a:prstGeom>
              <a:noFill/>
              <a:ln>
                <a:noFill/>
              </a:ln>
            </p:spPr>
            <p:txBody>
              <a:bodyPr wrap="none" lIns="0" tIns="0" rIns="0" bIns="0" anchor="ctr">
                <a:normAutofit/>
              </a:bodyPr>
              <a:lstStyle/>
              <a:p>
                <a:pPr algn="l"/>
                <a:r>
                  <a:rPr lang="en-US" sz="5400" dirty="0">
                    <a:solidFill>
                      <a:schemeClr val="accent1"/>
                    </a:solidFill>
                    <a:latin typeface="微软雅黑" panose="020B0503020204020204" pitchFamily="34" charset="-122"/>
                    <a:ea typeface="微软雅黑" panose="020B0503020204020204" pitchFamily="34" charset="-122"/>
                  </a:rPr>
                  <a:t>47</a:t>
                </a:r>
              </a:p>
            </p:txBody>
          </p:sp>
          <p:sp>
            <p:nvSpPr>
              <p:cNvPr id="23" name="ïṡ1iďé"/>
              <p:cNvSpPr/>
              <p:nvPr/>
            </p:nvSpPr>
            <p:spPr bwMode="auto">
              <a:xfrm>
                <a:off x="1701716" y="4955928"/>
                <a:ext cx="365125" cy="492125"/>
              </a:xfrm>
              <a:prstGeom prst="rect">
                <a:avLst/>
              </a:prstGeom>
              <a:noFill/>
              <a:ln>
                <a:noFill/>
              </a:ln>
            </p:spPr>
            <p:txBody>
              <a:bodyPr wrap="none" lIns="0" tIns="0" rIns="0" bIns="0" anchor="ctr">
                <a:normAutofit/>
              </a:bodyPr>
              <a:lstStyle/>
              <a:p>
                <a:pPr algn="l"/>
                <a:r>
                  <a:rPr lang="en-US" sz="3200" dirty="0">
                    <a:solidFill>
                      <a:schemeClr val="accent1"/>
                    </a:solidFill>
                    <a:latin typeface="微软雅黑" panose="020B0503020204020204" pitchFamily="34" charset="-122"/>
                    <a:ea typeface="微软雅黑" panose="020B0503020204020204" pitchFamily="34" charset="-122"/>
                  </a:rPr>
                  <a:t>%</a:t>
                </a:r>
              </a:p>
            </p:txBody>
          </p:sp>
          <p:cxnSp>
            <p:nvCxnSpPr>
              <p:cNvPr id="42" name="直接连接符 41"/>
              <p:cNvCxnSpPr/>
              <p:nvPr/>
            </p:nvCxnSpPr>
            <p:spPr>
              <a:xfrm>
                <a:off x="2096043" y="4955928"/>
                <a:ext cx="0" cy="777328"/>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2433536" y="2613353"/>
              <a:ext cx="3575232" cy="851900"/>
              <a:chOff x="1085274" y="2349127"/>
              <a:chExt cx="3575232" cy="851900"/>
            </a:xfrm>
          </p:grpSpPr>
          <p:sp>
            <p:nvSpPr>
              <p:cNvPr id="44" name="文本框 43"/>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accent1"/>
                    </a:solidFill>
                    <a:latin typeface="微软雅黑" panose="020B0503020204020204" pitchFamily="34" charset="-122"/>
                    <a:ea typeface="微软雅黑" panose="020B0503020204020204" pitchFamily="34" charset="-122"/>
                  </a:rPr>
                  <a:t>标题文字添加</a:t>
                </a:r>
              </a:p>
            </p:txBody>
          </p:sp>
          <p:sp>
            <p:nvSpPr>
              <p:cNvPr id="46" name="文本框 45"/>
              <p:cNvSpPr txBox="1"/>
              <p:nvPr/>
            </p:nvSpPr>
            <p:spPr>
              <a:xfrm>
                <a:off x="1085274" y="2687681"/>
                <a:ext cx="3575232" cy="513346"/>
              </a:xfrm>
              <a:prstGeom prst="rect">
                <a:avLst/>
              </a:prstGeom>
              <a:noFill/>
            </p:spPr>
            <p:txBody>
              <a:bodyPr wrap="square" rtlCol="0">
                <a:spAutoFit/>
                <a:scene3d>
                  <a:camera prst="orthographicFront"/>
                  <a:lightRig rig="threePt" dir="t"/>
                </a:scene3d>
                <a:sp3d contourW="12700"/>
              </a:bodyPr>
              <a:lstStyle/>
              <a:p>
                <a:pPr algn="just">
                  <a:lnSpc>
                    <a:spcPct val="114000"/>
                  </a:lnSpc>
                </a:pP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print the presentation and make it film to be used in a wider field</a:t>
                </a:r>
              </a:p>
            </p:txBody>
          </p:sp>
        </p:grpSp>
      </p:grpSp>
      <p:grpSp>
        <p:nvGrpSpPr>
          <p:cNvPr id="47" name="组合 46"/>
          <p:cNvGrpSpPr/>
          <p:nvPr/>
        </p:nvGrpSpPr>
        <p:grpSpPr>
          <a:xfrm>
            <a:off x="1152625" y="4042056"/>
            <a:ext cx="4856143" cy="1032102"/>
            <a:chOff x="1152625" y="4042056"/>
            <a:chExt cx="4856143" cy="1032102"/>
          </a:xfrm>
        </p:grpSpPr>
        <p:grpSp>
          <p:nvGrpSpPr>
            <p:cNvPr id="48" name="ïṩlíḓe"/>
            <p:cNvGrpSpPr/>
            <p:nvPr/>
          </p:nvGrpSpPr>
          <p:grpSpPr>
            <a:xfrm>
              <a:off x="1152625" y="4042056"/>
              <a:ext cx="1190855" cy="1009650"/>
              <a:chOff x="905188" y="4738440"/>
              <a:chExt cx="1190855" cy="1009650"/>
            </a:xfrm>
          </p:grpSpPr>
          <p:sp>
            <p:nvSpPr>
              <p:cNvPr id="49" name="iśļïďê"/>
              <p:cNvSpPr/>
              <p:nvPr/>
            </p:nvSpPr>
            <p:spPr bwMode="auto">
              <a:xfrm>
                <a:off x="905188" y="4738440"/>
                <a:ext cx="964142" cy="1009650"/>
              </a:xfrm>
              <a:prstGeom prst="rect">
                <a:avLst/>
              </a:prstGeom>
              <a:noFill/>
              <a:ln>
                <a:noFill/>
              </a:ln>
            </p:spPr>
            <p:txBody>
              <a:bodyPr wrap="none" lIns="0" tIns="0" rIns="0" bIns="0" anchor="ctr">
                <a:normAutofit/>
              </a:bodyPr>
              <a:lstStyle/>
              <a:p>
                <a:pPr algn="l"/>
                <a:r>
                  <a:rPr lang="en-US" sz="5400" dirty="0">
                    <a:solidFill>
                      <a:schemeClr val="accent3"/>
                    </a:solidFill>
                    <a:latin typeface="微软雅黑" panose="020B0503020204020204" pitchFamily="34" charset="-122"/>
                    <a:ea typeface="微软雅黑" panose="020B0503020204020204" pitchFamily="34" charset="-122"/>
                  </a:rPr>
                  <a:t>33</a:t>
                </a:r>
              </a:p>
            </p:txBody>
          </p:sp>
          <p:sp>
            <p:nvSpPr>
              <p:cNvPr id="50" name="ïṣ1ïḋe"/>
              <p:cNvSpPr/>
              <p:nvPr/>
            </p:nvSpPr>
            <p:spPr bwMode="auto">
              <a:xfrm>
                <a:off x="1701716" y="4955928"/>
                <a:ext cx="365125" cy="492125"/>
              </a:xfrm>
              <a:prstGeom prst="rect">
                <a:avLst/>
              </a:prstGeom>
              <a:noFill/>
              <a:ln>
                <a:noFill/>
              </a:ln>
            </p:spPr>
            <p:txBody>
              <a:bodyPr wrap="none" lIns="0" tIns="0" rIns="0" bIns="0" anchor="ctr">
                <a:normAutofit/>
              </a:bodyPr>
              <a:lstStyle/>
              <a:p>
                <a:pPr algn="l"/>
                <a:r>
                  <a:rPr lang="en-US" sz="3200">
                    <a:solidFill>
                      <a:schemeClr val="accent3"/>
                    </a:solidFill>
                    <a:latin typeface="微软雅黑" panose="020B0503020204020204" pitchFamily="34" charset="-122"/>
                    <a:ea typeface="微软雅黑" panose="020B0503020204020204" pitchFamily="34" charset="-122"/>
                  </a:rPr>
                  <a:t>%</a:t>
                </a:r>
                <a:endParaRPr lang="en-US" sz="3200" dirty="0">
                  <a:solidFill>
                    <a:schemeClr val="accent3"/>
                  </a:solidFill>
                  <a:latin typeface="微软雅黑" panose="020B0503020204020204" pitchFamily="34" charset="-122"/>
                  <a:ea typeface="微软雅黑" panose="020B0503020204020204" pitchFamily="34" charset="-122"/>
                </a:endParaRPr>
              </a:p>
            </p:txBody>
          </p:sp>
          <p:cxnSp>
            <p:nvCxnSpPr>
              <p:cNvPr id="51" name="直接连接符 50"/>
              <p:cNvCxnSpPr/>
              <p:nvPr/>
            </p:nvCxnSpPr>
            <p:spPr>
              <a:xfrm>
                <a:off x="2096043" y="4955928"/>
                <a:ext cx="0" cy="777328"/>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2433536" y="4222258"/>
              <a:ext cx="3575232" cy="851900"/>
              <a:chOff x="1085274" y="2349127"/>
              <a:chExt cx="3575232" cy="851900"/>
            </a:xfrm>
          </p:grpSpPr>
          <p:sp>
            <p:nvSpPr>
              <p:cNvPr id="53" name="文本框 52"/>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accent1"/>
                    </a:solidFill>
                    <a:latin typeface="微软雅黑" panose="020B0503020204020204" pitchFamily="34" charset="-122"/>
                    <a:ea typeface="微软雅黑" panose="020B0503020204020204" pitchFamily="34" charset="-122"/>
                  </a:rPr>
                  <a:t>标题文字添加</a:t>
                </a:r>
              </a:p>
            </p:txBody>
          </p:sp>
          <p:sp>
            <p:nvSpPr>
              <p:cNvPr id="54" name="文本框 53"/>
              <p:cNvSpPr txBox="1"/>
              <p:nvPr/>
            </p:nvSpPr>
            <p:spPr>
              <a:xfrm>
                <a:off x="1085274" y="2687681"/>
                <a:ext cx="3575232" cy="513346"/>
              </a:xfrm>
              <a:prstGeom prst="rect">
                <a:avLst/>
              </a:prstGeom>
              <a:noFill/>
            </p:spPr>
            <p:txBody>
              <a:bodyPr wrap="square" rtlCol="0">
                <a:spAutoFit/>
                <a:scene3d>
                  <a:camera prst="orthographicFront"/>
                  <a:lightRig rig="threePt" dir="t"/>
                </a:scene3d>
                <a:sp3d contourW="12700"/>
              </a:bodyPr>
              <a:lstStyle/>
              <a:p>
                <a:pPr algn="just">
                  <a:lnSpc>
                    <a:spcPct val="114000"/>
                  </a:lnSpc>
                </a:pP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print the presentation and make it film to be used in a wider field</a:t>
                </a:r>
              </a:p>
            </p:txBody>
          </p:sp>
        </p:grpSp>
      </p:gr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1000"/>
                                        <p:tgtEl>
                                          <p:spTgt spid="45"/>
                                        </p:tgtEl>
                                      </p:cBhvr>
                                    </p:animEffect>
                                    <p:anim calcmode="lin" valueType="num">
                                      <p:cBhvr>
                                        <p:cTn id="14" dur="1000" fill="hold"/>
                                        <p:tgtEl>
                                          <p:spTgt spid="45"/>
                                        </p:tgtEl>
                                        <p:attrNameLst>
                                          <p:attrName>ppt_x</p:attrName>
                                        </p:attrNameLst>
                                      </p:cBhvr>
                                      <p:tavLst>
                                        <p:tav tm="0">
                                          <p:val>
                                            <p:strVal val="#ppt_x"/>
                                          </p:val>
                                        </p:tav>
                                        <p:tav tm="100000">
                                          <p:val>
                                            <p:strVal val="#ppt_x"/>
                                          </p:val>
                                        </p:tav>
                                      </p:tavLst>
                                    </p:anim>
                                    <p:anim calcmode="lin" valueType="num">
                                      <p:cBhvr>
                                        <p:cTn id="15" dur="1000" fill="hold"/>
                                        <p:tgtEl>
                                          <p:spTgt spid="45"/>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1000"/>
                                        <p:tgtEl>
                                          <p:spTgt spid="47"/>
                                        </p:tgtEl>
                                      </p:cBhvr>
                                    </p:animEffect>
                                    <p:anim calcmode="lin" valueType="num">
                                      <p:cBhvr>
                                        <p:cTn id="19" dur="1000" fill="hold"/>
                                        <p:tgtEl>
                                          <p:spTgt spid="47"/>
                                        </p:tgtEl>
                                        <p:attrNameLst>
                                          <p:attrName>ppt_x</p:attrName>
                                        </p:attrNameLst>
                                      </p:cBhvr>
                                      <p:tavLst>
                                        <p:tav tm="0">
                                          <p:val>
                                            <p:strVal val="#ppt_x"/>
                                          </p:val>
                                        </p:tav>
                                        <p:tav tm="100000">
                                          <p:val>
                                            <p:strVal val="#ppt_x"/>
                                          </p:val>
                                        </p:tav>
                                      </p:tavLst>
                                    </p:anim>
                                    <p:anim calcmode="lin" valueType="num">
                                      <p:cBhvr>
                                        <p:cTn id="20" dur="1000" fill="hold"/>
                                        <p:tgtEl>
                                          <p:spTgt spid="47"/>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781051"/>
          <p:cNvPicPr>
            <a:picLocks noChangeAspect="1"/>
          </p:cNvPicPr>
          <p:nvPr/>
        </p:nvPicPr>
        <p:blipFill>
          <a:blip r:embed="rId3"/>
          <a:stretch>
            <a:fillRect/>
          </a:stretch>
        </p:blipFill>
        <p:spPr>
          <a:xfrm>
            <a:off x="0" y="0"/>
            <a:ext cx="12197715" cy="6858000"/>
          </a:xfrm>
          <a:prstGeom prst="rect">
            <a:avLst/>
          </a:prstGeom>
        </p:spPr>
      </p:pic>
      <p:pic>
        <p:nvPicPr>
          <p:cNvPr id="7" name="图片 6"/>
          <p:cNvPicPr>
            <a:picLocks noChangeAspect="1"/>
          </p:cNvPicPr>
          <p:nvPr userDrawn="1"/>
        </p:nvPicPr>
        <p:blipFill rotWithShape="1">
          <a:blip r:embed="rId4"/>
          <a:srcRect l="928" t="-271" r="1233" b="2775"/>
          <a:stretch>
            <a:fillRect/>
          </a:stretch>
        </p:blipFill>
        <p:spPr>
          <a:xfrm rot="10800000">
            <a:off x="5715" y="-19050"/>
            <a:ext cx="12192000" cy="6877051"/>
          </a:xfrm>
          <a:prstGeom prst="rect">
            <a:avLst/>
          </a:prstGeom>
        </p:spPr>
      </p:pic>
      <p:sp>
        <p:nvSpPr>
          <p:cNvPr id="17" name="矩形 16"/>
          <p:cNvSpPr/>
          <p:nvPr/>
        </p:nvSpPr>
        <p:spPr>
          <a:xfrm>
            <a:off x="2447290" y="2732958"/>
            <a:ext cx="1564804"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i="1" dirty="0">
                <a:latin typeface="Century Gothic" panose="020B0502020202020204" pitchFamily="34" charset="0"/>
              </a:rPr>
              <a:t>0</a:t>
            </a:r>
            <a:r>
              <a:rPr lang="en-US" sz="6000" b="1" i="1" dirty="0">
                <a:latin typeface="Century Gothic" panose="020B0502020202020204" pitchFamily="34" charset="0"/>
              </a:rPr>
              <a:t>4</a:t>
            </a:r>
          </a:p>
        </p:txBody>
      </p:sp>
      <p:sp>
        <p:nvSpPr>
          <p:cNvPr id="18" name="矩形 17"/>
          <p:cNvSpPr/>
          <p:nvPr/>
        </p:nvSpPr>
        <p:spPr>
          <a:xfrm>
            <a:off x="9091296" y="2734863"/>
            <a:ext cx="323850" cy="1564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b="1" i="1" dirty="0">
              <a:latin typeface="Century Gothic" panose="020B0502020202020204" pitchFamily="34" charset="0"/>
            </a:endParaRPr>
          </a:p>
        </p:txBody>
      </p:sp>
      <p:sp>
        <p:nvSpPr>
          <p:cNvPr id="24" name="文本框 23"/>
          <p:cNvSpPr txBox="1"/>
          <p:nvPr/>
        </p:nvSpPr>
        <p:spPr>
          <a:xfrm>
            <a:off x="4450244" y="3885582"/>
            <a:ext cx="4823295" cy="414020"/>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a:t>
            </a:r>
          </a:p>
        </p:txBody>
      </p:sp>
      <p:cxnSp>
        <p:nvCxnSpPr>
          <p:cNvPr id="29" name="直接连接符 28"/>
          <p:cNvCxnSpPr/>
          <p:nvPr/>
        </p:nvCxnSpPr>
        <p:spPr>
          <a:xfrm>
            <a:off x="4577245" y="3692195"/>
            <a:ext cx="70113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450244" y="2790923"/>
            <a:ext cx="3230880" cy="706755"/>
          </a:xfrm>
          <a:prstGeom prst="rect">
            <a:avLst/>
          </a:prstGeom>
          <a:noFill/>
        </p:spPr>
        <p:txBody>
          <a:bodyPr wrap="none" rtlCol="0">
            <a:spAutoFit/>
            <a:scene3d>
              <a:camera prst="orthographicFront"/>
              <a:lightRig rig="threePt" dir="t"/>
            </a:scene3d>
            <a:sp3d contourW="12700"/>
          </a:bodyPr>
          <a:lstStyle>
            <a:defPPr>
              <a:defRPr lang="en-US"/>
            </a:defPPr>
            <a:lvl1pPr algn="ctr">
              <a:defRPr sz="3200">
                <a:gradFill>
                  <a:gsLst>
                    <a:gs pos="0">
                      <a:schemeClr val="tx1">
                        <a:lumMod val="50000"/>
                        <a:lumOff val="50000"/>
                      </a:schemeClr>
                    </a:gs>
                    <a:gs pos="100000">
                      <a:schemeClr val="tx1">
                        <a:lumMod val="85000"/>
                        <a:lumOff val="15000"/>
                      </a:schemeClr>
                    </a:gs>
                  </a:gsLst>
                  <a:lin ang="5400000" scaled="1"/>
                </a:gradFill>
              </a:defRPr>
            </a:lvl1pPr>
          </a:lstStyle>
          <a:p>
            <a:pPr algn="l"/>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8" fill="hold" nodeType="afterEffect">
                                  <p:stCondLst>
                                    <p:cond delay="0"/>
                                  </p:stCondLst>
                                  <p:childTnLst>
                                    <p:set>
                                      <p:cBhvr>
                                        <p:cTn id="15" dur="1" fill="hold">
                                          <p:stCondLst>
                                            <p:cond delay="0"/>
                                          </p:stCondLst>
                                        </p:cTn>
                                        <p:tgtEl>
                                          <p:spTgt spid="30">
                                            <p:txEl>
                                              <p:pRg st="0" end="0"/>
                                            </p:txEl>
                                          </p:spTgt>
                                        </p:tgtEl>
                                        <p:attrNameLst>
                                          <p:attrName>style.visibility</p:attrName>
                                        </p:attrNameLst>
                                      </p:cBhvr>
                                      <p:to>
                                        <p:strVal val="visible"/>
                                      </p:to>
                                    </p:set>
                                    <p:anim calcmode="lin" valueType="num">
                                      <p:cBhvr additive="base">
                                        <p:cTn id="16" dur="500"/>
                                        <p:tgtEl>
                                          <p:spTgt spid="30">
                                            <p:txEl>
                                              <p:pRg st="0" end="0"/>
                                            </p:txEl>
                                          </p:spTgt>
                                        </p:tgtEl>
                                        <p:attrNameLst>
                                          <p:attrName>ppt_x</p:attrName>
                                        </p:attrNameLst>
                                      </p:cBhvr>
                                      <p:tavLst>
                                        <p:tav tm="0">
                                          <p:val>
                                            <p:strVal val="#ppt_x-#ppt_w*1.125000"/>
                                          </p:val>
                                        </p:tav>
                                        <p:tav tm="100000">
                                          <p:val>
                                            <p:strVal val="#ppt_x"/>
                                          </p:val>
                                        </p:tav>
                                      </p:tavLst>
                                    </p:anim>
                                    <p:animEffect transition="in" filter="wipe(right)">
                                      <p:cBhvr>
                                        <p:cTn id="17" dur="500"/>
                                        <p:tgtEl>
                                          <p:spTgt spid="30">
                                            <p:txEl>
                                              <p:pRg st="0" end="0"/>
                                            </p:txEl>
                                          </p:spTgt>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par>
                          <p:cTn id="22" fill="hold">
                            <p:stCondLst>
                              <p:cond delay="1500"/>
                            </p:stCondLst>
                            <p:childTnLst>
                              <p:par>
                                <p:cTn id="23" presetID="14" presetClass="entr" presetSubtype="1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ba05987-862f-426f-886b-31795f8cfb87" descr="OQAAAB+LCAAAAAAABACrVlIpqSxIVbJSCs5NLCpxyUxML0rM9SxJzVXSUfJMUbLKK83J0VFyysxLycxLdy/KLy0oVrKKjq0FALpUkis5AAAA" title="iSlide™ 版权声明  COPYRIGHT NOTICE"/>
          <p:cNvGrpSpPr>
            <a:grpSpLocks noChangeAspect="1"/>
          </p:cNvGrpSpPr>
          <p:nvPr>
            <p:custDataLst>
              <p:tags r:id="rId1"/>
            </p:custDataLst>
          </p:nvPr>
        </p:nvGrpSpPr>
        <p:grpSpPr>
          <a:xfrm>
            <a:off x="4897388" y="1861439"/>
            <a:ext cx="2389238" cy="3855848"/>
            <a:chOff x="4728628" y="1566864"/>
            <a:chExt cx="2726757" cy="4400552"/>
          </a:xfrm>
        </p:grpSpPr>
        <p:sp>
          <p:nvSpPr>
            <p:cNvPr id="9" name="ïsḻíďê"/>
            <p:cNvSpPr/>
            <p:nvPr/>
          </p:nvSpPr>
          <p:spPr bwMode="auto">
            <a:xfrm>
              <a:off x="5015827" y="3736978"/>
              <a:ext cx="2155535" cy="2230438"/>
            </a:xfrm>
            <a:prstGeom prst="downArrow">
              <a:avLst>
                <a:gd name="adj1" fmla="val 50000"/>
                <a:gd name="adj2" fmla="val 49992"/>
              </a:avLst>
            </a:prstGeom>
            <a:solidFill>
              <a:schemeClr val="accent3"/>
            </a:solidFill>
            <a:ln w="25400">
              <a:noFill/>
              <a:bevel/>
            </a:ln>
          </p:spPr>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10" name="îṩľíḑê"/>
            <p:cNvSpPr/>
            <p:nvPr/>
          </p:nvSpPr>
          <p:spPr bwMode="auto">
            <a:xfrm flipH="1" flipV="1">
              <a:off x="5017415" y="1566864"/>
              <a:ext cx="2155535" cy="2160586"/>
            </a:xfrm>
            <a:prstGeom prst="downArrow">
              <a:avLst>
                <a:gd name="adj1" fmla="val 50000"/>
                <a:gd name="adj2" fmla="val 50004"/>
              </a:avLst>
            </a:prstGeom>
            <a:solidFill>
              <a:schemeClr val="accent1"/>
            </a:solidFill>
            <a:ln w="25400">
              <a:noFill/>
              <a:bevel/>
            </a:ln>
          </p:spPr>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17" name="íŝlíde"/>
            <p:cNvSpPr/>
            <p:nvPr/>
          </p:nvSpPr>
          <p:spPr>
            <a:xfrm>
              <a:off x="5794296" y="2348880"/>
              <a:ext cx="598599" cy="526883"/>
            </a:xfrm>
            <a:prstGeom prst="rect">
              <a:avLst/>
            </a:prstGeom>
          </p:spPr>
          <p:txBody>
            <a:bodyPr wrap="none">
              <a:spAutoFit/>
              <a:scene3d>
                <a:camera prst="orthographicFront"/>
                <a:lightRig rig="threePt" dir="t"/>
              </a:scene3d>
              <a:sp3d contourW="12700"/>
            </a:bodyP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01</a:t>
              </a:r>
            </a:p>
          </p:txBody>
        </p:sp>
        <p:sp>
          <p:nvSpPr>
            <p:cNvPr id="18" name="iṩľíḑe"/>
            <p:cNvSpPr/>
            <p:nvPr/>
          </p:nvSpPr>
          <p:spPr>
            <a:xfrm>
              <a:off x="5794296" y="4621363"/>
              <a:ext cx="598599" cy="526883"/>
            </a:xfrm>
            <a:prstGeom prst="rect">
              <a:avLst/>
            </a:prstGeom>
          </p:spPr>
          <p:txBody>
            <a:bodyPr wrap="none">
              <a:spAutoFit/>
              <a:scene3d>
                <a:camera prst="orthographicFront"/>
                <a:lightRig rig="threePt" dir="t"/>
              </a:scene3d>
              <a:sp3d contourW="12700"/>
            </a:bodyP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02</a:t>
              </a:r>
            </a:p>
          </p:txBody>
        </p:sp>
        <p:grpSp>
          <p:nvGrpSpPr>
            <p:cNvPr id="19" name="išļîḍé"/>
            <p:cNvGrpSpPr/>
            <p:nvPr/>
          </p:nvGrpSpPr>
          <p:grpSpPr>
            <a:xfrm>
              <a:off x="4728628" y="2348880"/>
              <a:ext cx="571222" cy="571221"/>
              <a:chOff x="2406923" y="2845390"/>
              <a:chExt cx="571222" cy="571221"/>
            </a:xfrm>
          </p:grpSpPr>
          <p:sp>
            <p:nvSpPr>
              <p:cNvPr id="20" name="i$1ïďe"/>
              <p:cNvSpPr/>
              <p:nvPr/>
            </p:nvSpPr>
            <p:spPr>
              <a:xfrm>
                <a:off x="2406923" y="2845390"/>
                <a:ext cx="571222" cy="571221"/>
              </a:xfrm>
              <a:prstGeom prst="ellipse">
                <a:avLst/>
              </a:prstGeom>
              <a:solidFill>
                <a:schemeClr val="accent1"/>
              </a:solidFill>
              <a:ln w="38100">
                <a:solidFill>
                  <a:schemeClr val="bg1"/>
                </a:solidFill>
              </a:ln>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21" name="išḻíḋê"/>
              <p:cNvSpPr>
                <a:spLocks noChangeAspect="1"/>
              </p:cNvSpPr>
              <p:nvPr/>
            </p:nvSpPr>
            <p:spPr bwMode="auto">
              <a:xfrm>
                <a:off x="2540113" y="2978779"/>
                <a:ext cx="304843" cy="304442"/>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grpSp>
        <p:grpSp>
          <p:nvGrpSpPr>
            <p:cNvPr id="28" name="íṣľiḑê"/>
            <p:cNvGrpSpPr/>
            <p:nvPr/>
          </p:nvGrpSpPr>
          <p:grpSpPr>
            <a:xfrm>
              <a:off x="6884163" y="4566585"/>
              <a:ext cx="571222" cy="571221"/>
              <a:chOff x="2406923" y="2845390"/>
              <a:chExt cx="571222" cy="571221"/>
            </a:xfrm>
          </p:grpSpPr>
          <p:sp>
            <p:nvSpPr>
              <p:cNvPr id="30" name="ïṩḷíḑê"/>
              <p:cNvSpPr/>
              <p:nvPr/>
            </p:nvSpPr>
            <p:spPr>
              <a:xfrm>
                <a:off x="2406923" y="2845390"/>
                <a:ext cx="571222" cy="571221"/>
              </a:xfrm>
              <a:prstGeom prst="ellipse">
                <a:avLst/>
              </a:prstGeom>
              <a:solidFill>
                <a:schemeClr val="accent1"/>
              </a:solidFill>
              <a:ln w="38100">
                <a:solidFill>
                  <a:schemeClr val="bg1"/>
                </a:solidFill>
              </a:ln>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29" name="iŝḻîḓè"/>
              <p:cNvSpPr>
                <a:spLocks noChangeAspect="1"/>
              </p:cNvSpPr>
              <p:nvPr/>
            </p:nvSpPr>
            <p:spPr bwMode="auto">
              <a:xfrm>
                <a:off x="2540113" y="2980802"/>
                <a:ext cx="304843" cy="300394"/>
              </a:xfrm>
              <a:custGeom>
                <a:avLst/>
                <a:gdLst>
                  <a:gd name="connsiteX0" fmla="*/ 348690 w 604363"/>
                  <a:gd name="connsiteY0" fmla="*/ 224116 h 595544"/>
                  <a:gd name="connsiteX1" fmla="*/ 348690 w 604363"/>
                  <a:gd name="connsiteY1" fmla="*/ 513309 h 595544"/>
                  <a:gd name="connsiteX2" fmla="*/ 409242 w 604363"/>
                  <a:gd name="connsiteY2" fmla="*/ 513309 h 595544"/>
                  <a:gd name="connsiteX3" fmla="*/ 409242 w 604363"/>
                  <a:gd name="connsiteY3" fmla="*/ 224116 h 595544"/>
                  <a:gd name="connsiteX4" fmla="*/ 194986 w 604363"/>
                  <a:gd name="connsiteY4" fmla="*/ 224116 h 595544"/>
                  <a:gd name="connsiteX5" fmla="*/ 194986 w 604363"/>
                  <a:gd name="connsiteY5" fmla="*/ 513309 h 595544"/>
                  <a:gd name="connsiteX6" fmla="*/ 255494 w 604363"/>
                  <a:gd name="connsiteY6" fmla="*/ 513309 h 595544"/>
                  <a:gd name="connsiteX7" fmla="*/ 255494 w 604363"/>
                  <a:gd name="connsiteY7" fmla="*/ 224116 h 595544"/>
                  <a:gd name="connsiteX8" fmla="*/ 340148 w 604363"/>
                  <a:gd name="connsiteY8" fmla="*/ 206870 h 595544"/>
                  <a:gd name="connsiteX9" fmla="*/ 417784 w 604363"/>
                  <a:gd name="connsiteY9" fmla="*/ 206870 h 595544"/>
                  <a:gd name="connsiteX10" fmla="*/ 426326 w 604363"/>
                  <a:gd name="connsiteY10" fmla="*/ 215588 h 595544"/>
                  <a:gd name="connsiteX11" fmla="*/ 426326 w 604363"/>
                  <a:gd name="connsiteY11" fmla="*/ 521837 h 595544"/>
                  <a:gd name="connsiteX12" fmla="*/ 417784 w 604363"/>
                  <a:gd name="connsiteY12" fmla="*/ 530554 h 595544"/>
                  <a:gd name="connsiteX13" fmla="*/ 340148 w 604363"/>
                  <a:gd name="connsiteY13" fmla="*/ 530554 h 595544"/>
                  <a:gd name="connsiteX14" fmla="*/ 331416 w 604363"/>
                  <a:gd name="connsiteY14" fmla="*/ 521837 h 595544"/>
                  <a:gd name="connsiteX15" fmla="*/ 331416 w 604363"/>
                  <a:gd name="connsiteY15" fmla="*/ 215588 h 595544"/>
                  <a:gd name="connsiteX16" fmla="*/ 340148 w 604363"/>
                  <a:gd name="connsiteY16" fmla="*/ 206870 h 595544"/>
                  <a:gd name="connsiteX17" fmla="*/ 186450 w 604363"/>
                  <a:gd name="connsiteY17" fmla="*/ 206870 h 595544"/>
                  <a:gd name="connsiteX18" fmla="*/ 264029 w 604363"/>
                  <a:gd name="connsiteY18" fmla="*/ 206870 h 595544"/>
                  <a:gd name="connsiteX19" fmla="*/ 272565 w 604363"/>
                  <a:gd name="connsiteY19" fmla="*/ 215588 h 595544"/>
                  <a:gd name="connsiteX20" fmla="*/ 272565 w 604363"/>
                  <a:gd name="connsiteY20" fmla="*/ 521837 h 595544"/>
                  <a:gd name="connsiteX21" fmla="*/ 264029 w 604363"/>
                  <a:gd name="connsiteY21" fmla="*/ 530554 h 595544"/>
                  <a:gd name="connsiteX22" fmla="*/ 186450 w 604363"/>
                  <a:gd name="connsiteY22" fmla="*/ 530554 h 595544"/>
                  <a:gd name="connsiteX23" fmla="*/ 177725 w 604363"/>
                  <a:gd name="connsiteY23" fmla="*/ 521837 h 595544"/>
                  <a:gd name="connsiteX24" fmla="*/ 177725 w 604363"/>
                  <a:gd name="connsiteY24" fmla="*/ 215588 h 595544"/>
                  <a:gd name="connsiteX25" fmla="*/ 186450 w 604363"/>
                  <a:gd name="connsiteY25" fmla="*/ 206870 h 595544"/>
                  <a:gd name="connsiteX26" fmla="*/ 303902 w 604363"/>
                  <a:gd name="connsiteY26" fmla="*/ 19189 h 595544"/>
                  <a:gd name="connsiteX27" fmla="*/ 35897 w 604363"/>
                  <a:gd name="connsiteY27" fmla="*/ 206822 h 595544"/>
                  <a:gd name="connsiteX28" fmla="*/ 110301 w 604363"/>
                  <a:gd name="connsiteY28" fmla="*/ 206822 h 595544"/>
                  <a:gd name="connsiteX29" fmla="*/ 118842 w 604363"/>
                  <a:gd name="connsiteY29" fmla="*/ 215540 h 595544"/>
                  <a:gd name="connsiteX30" fmla="*/ 118842 w 604363"/>
                  <a:gd name="connsiteY30" fmla="*/ 521818 h 595544"/>
                  <a:gd name="connsiteX31" fmla="*/ 110301 w 604363"/>
                  <a:gd name="connsiteY31" fmla="*/ 530536 h 595544"/>
                  <a:gd name="connsiteX32" fmla="*/ 47855 w 604363"/>
                  <a:gd name="connsiteY32" fmla="*/ 530536 h 595544"/>
                  <a:gd name="connsiteX33" fmla="*/ 47855 w 604363"/>
                  <a:gd name="connsiteY33" fmla="*/ 578487 h 595544"/>
                  <a:gd name="connsiteX34" fmla="*/ 556153 w 604363"/>
                  <a:gd name="connsiteY34" fmla="*/ 578487 h 595544"/>
                  <a:gd name="connsiteX35" fmla="*/ 556153 w 604363"/>
                  <a:gd name="connsiteY35" fmla="*/ 530536 h 595544"/>
                  <a:gd name="connsiteX36" fmla="*/ 493897 w 604363"/>
                  <a:gd name="connsiteY36" fmla="*/ 530536 h 595544"/>
                  <a:gd name="connsiteX37" fmla="*/ 485166 w 604363"/>
                  <a:gd name="connsiteY37" fmla="*/ 521818 h 595544"/>
                  <a:gd name="connsiteX38" fmla="*/ 485166 w 604363"/>
                  <a:gd name="connsiteY38" fmla="*/ 215540 h 595544"/>
                  <a:gd name="connsiteX39" fmla="*/ 493897 w 604363"/>
                  <a:gd name="connsiteY39" fmla="*/ 206822 h 595544"/>
                  <a:gd name="connsiteX40" fmla="*/ 568490 w 604363"/>
                  <a:gd name="connsiteY40" fmla="*/ 206822 h 595544"/>
                  <a:gd name="connsiteX41" fmla="*/ 298967 w 604363"/>
                  <a:gd name="connsiteY41" fmla="*/ 1563 h 595544"/>
                  <a:gd name="connsiteX42" fmla="*/ 309027 w 604363"/>
                  <a:gd name="connsiteY42" fmla="*/ 1563 h 595544"/>
                  <a:gd name="connsiteX43" fmla="*/ 599428 w 604363"/>
                  <a:gd name="connsiteY43" fmla="*/ 207769 h 595544"/>
                  <a:gd name="connsiteX44" fmla="*/ 604363 w 604363"/>
                  <a:gd name="connsiteY44" fmla="*/ 215540 h 595544"/>
                  <a:gd name="connsiteX45" fmla="*/ 595632 w 604363"/>
                  <a:gd name="connsiteY45" fmla="*/ 224069 h 595544"/>
                  <a:gd name="connsiteX46" fmla="*/ 502438 w 604363"/>
                  <a:gd name="connsiteY46" fmla="*/ 224069 h 595544"/>
                  <a:gd name="connsiteX47" fmla="*/ 502438 w 604363"/>
                  <a:gd name="connsiteY47" fmla="*/ 513289 h 595544"/>
                  <a:gd name="connsiteX48" fmla="*/ 564884 w 604363"/>
                  <a:gd name="connsiteY48" fmla="*/ 513289 h 595544"/>
                  <a:gd name="connsiteX49" fmla="*/ 573425 w 604363"/>
                  <a:gd name="connsiteY49" fmla="*/ 521818 h 595544"/>
                  <a:gd name="connsiteX50" fmla="*/ 573425 w 604363"/>
                  <a:gd name="connsiteY50" fmla="*/ 587015 h 595544"/>
                  <a:gd name="connsiteX51" fmla="*/ 564884 w 604363"/>
                  <a:gd name="connsiteY51" fmla="*/ 595544 h 595544"/>
                  <a:gd name="connsiteX52" fmla="*/ 39314 w 604363"/>
                  <a:gd name="connsiteY52" fmla="*/ 595544 h 595544"/>
                  <a:gd name="connsiteX53" fmla="*/ 30773 w 604363"/>
                  <a:gd name="connsiteY53" fmla="*/ 587015 h 595544"/>
                  <a:gd name="connsiteX54" fmla="*/ 30773 w 604363"/>
                  <a:gd name="connsiteY54" fmla="*/ 521818 h 595544"/>
                  <a:gd name="connsiteX55" fmla="*/ 39314 w 604363"/>
                  <a:gd name="connsiteY55" fmla="*/ 513289 h 595544"/>
                  <a:gd name="connsiteX56" fmla="*/ 101760 w 604363"/>
                  <a:gd name="connsiteY56" fmla="*/ 513289 h 595544"/>
                  <a:gd name="connsiteX57" fmla="*/ 101760 w 604363"/>
                  <a:gd name="connsiteY57" fmla="*/ 224069 h 595544"/>
                  <a:gd name="connsiteX58" fmla="*/ 8565 w 604363"/>
                  <a:gd name="connsiteY58" fmla="*/ 224069 h 595544"/>
                  <a:gd name="connsiteX59" fmla="*/ 404 w 604363"/>
                  <a:gd name="connsiteY59" fmla="*/ 218004 h 595544"/>
                  <a:gd name="connsiteX60" fmla="*/ 3631 w 604363"/>
                  <a:gd name="connsiteY60" fmla="*/ 208338 h 595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4363" h="595544">
                    <a:moveTo>
                      <a:pt x="348690" y="224116"/>
                    </a:moveTo>
                    <a:lnTo>
                      <a:pt x="348690" y="513309"/>
                    </a:lnTo>
                    <a:lnTo>
                      <a:pt x="409242" y="513309"/>
                    </a:lnTo>
                    <a:lnTo>
                      <a:pt x="409242" y="224116"/>
                    </a:lnTo>
                    <a:close/>
                    <a:moveTo>
                      <a:pt x="194986" y="224116"/>
                    </a:moveTo>
                    <a:lnTo>
                      <a:pt x="194986" y="513309"/>
                    </a:lnTo>
                    <a:lnTo>
                      <a:pt x="255494" y="513309"/>
                    </a:lnTo>
                    <a:lnTo>
                      <a:pt x="255494" y="224116"/>
                    </a:lnTo>
                    <a:close/>
                    <a:moveTo>
                      <a:pt x="340148" y="206870"/>
                    </a:moveTo>
                    <a:lnTo>
                      <a:pt x="417784" y="206870"/>
                    </a:lnTo>
                    <a:cubicBezTo>
                      <a:pt x="422530" y="206870"/>
                      <a:pt x="426326" y="210850"/>
                      <a:pt x="426326" y="215588"/>
                    </a:cubicBezTo>
                    <a:lnTo>
                      <a:pt x="426326" y="521837"/>
                    </a:lnTo>
                    <a:cubicBezTo>
                      <a:pt x="426326" y="526574"/>
                      <a:pt x="422530" y="530554"/>
                      <a:pt x="417784" y="530554"/>
                    </a:cubicBezTo>
                    <a:lnTo>
                      <a:pt x="340148" y="530554"/>
                    </a:lnTo>
                    <a:cubicBezTo>
                      <a:pt x="335402" y="530554"/>
                      <a:pt x="331416" y="526574"/>
                      <a:pt x="331416" y="521837"/>
                    </a:cubicBezTo>
                    <a:lnTo>
                      <a:pt x="331416" y="215588"/>
                    </a:lnTo>
                    <a:cubicBezTo>
                      <a:pt x="331416" y="210850"/>
                      <a:pt x="335402" y="206870"/>
                      <a:pt x="340148" y="206870"/>
                    </a:cubicBezTo>
                    <a:close/>
                    <a:moveTo>
                      <a:pt x="186450" y="206870"/>
                    </a:moveTo>
                    <a:lnTo>
                      <a:pt x="264029" y="206870"/>
                    </a:lnTo>
                    <a:cubicBezTo>
                      <a:pt x="268771" y="206870"/>
                      <a:pt x="272565" y="210850"/>
                      <a:pt x="272565" y="215588"/>
                    </a:cubicBezTo>
                    <a:lnTo>
                      <a:pt x="272565" y="521837"/>
                    </a:lnTo>
                    <a:cubicBezTo>
                      <a:pt x="272565" y="526574"/>
                      <a:pt x="268771" y="530554"/>
                      <a:pt x="264029" y="530554"/>
                    </a:cubicBezTo>
                    <a:lnTo>
                      <a:pt x="186450" y="530554"/>
                    </a:lnTo>
                    <a:cubicBezTo>
                      <a:pt x="181708" y="530554"/>
                      <a:pt x="177725" y="526574"/>
                      <a:pt x="177725" y="521837"/>
                    </a:cubicBezTo>
                    <a:lnTo>
                      <a:pt x="177725" y="215588"/>
                    </a:lnTo>
                    <a:cubicBezTo>
                      <a:pt x="177725" y="210850"/>
                      <a:pt x="181708" y="206870"/>
                      <a:pt x="186450" y="206870"/>
                    </a:cubicBezTo>
                    <a:close/>
                    <a:moveTo>
                      <a:pt x="303902" y="19189"/>
                    </a:moveTo>
                    <a:lnTo>
                      <a:pt x="35897" y="206822"/>
                    </a:lnTo>
                    <a:lnTo>
                      <a:pt x="110301" y="206822"/>
                    </a:lnTo>
                    <a:cubicBezTo>
                      <a:pt x="115046" y="206822"/>
                      <a:pt x="118842" y="210802"/>
                      <a:pt x="118842" y="215540"/>
                    </a:cubicBezTo>
                    <a:lnTo>
                      <a:pt x="118842" y="521818"/>
                    </a:lnTo>
                    <a:cubicBezTo>
                      <a:pt x="118842" y="526556"/>
                      <a:pt x="115046" y="530536"/>
                      <a:pt x="110301" y="530536"/>
                    </a:cubicBezTo>
                    <a:lnTo>
                      <a:pt x="47855" y="530536"/>
                    </a:lnTo>
                    <a:lnTo>
                      <a:pt x="47855" y="578487"/>
                    </a:lnTo>
                    <a:lnTo>
                      <a:pt x="556153" y="578487"/>
                    </a:lnTo>
                    <a:lnTo>
                      <a:pt x="556153" y="530536"/>
                    </a:lnTo>
                    <a:lnTo>
                      <a:pt x="493897" y="530536"/>
                    </a:lnTo>
                    <a:cubicBezTo>
                      <a:pt x="489151" y="530536"/>
                      <a:pt x="485166" y="526556"/>
                      <a:pt x="485166" y="521818"/>
                    </a:cubicBezTo>
                    <a:lnTo>
                      <a:pt x="485166" y="215540"/>
                    </a:lnTo>
                    <a:cubicBezTo>
                      <a:pt x="485166" y="210802"/>
                      <a:pt x="489151" y="206822"/>
                      <a:pt x="493897" y="206822"/>
                    </a:cubicBezTo>
                    <a:lnTo>
                      <a:pt x="568490" y="206822"/>
                    </a:lnTo>
                    <a:close/>
                    <a:moveTo>
                      <a:pt x="298967" y="1563"/>
                    </a:moveTo>
                    <a:cubicBezTo>
                      <a:pt x="302004" y="-522"/>
                      <a:pt x="305990" y="-522"/>
                      <a:pt x="309027" y="1563"/>
                    </a:cubicBezTo>
                    <a:lnTo>
                      <a:pt x="599428" y="207769"/>
                    </a:lnTo>
                    <a:cubicBezTo>
                      <a:pt x="602275" y="208907"/>
                      <a:pt x="604363" y="211939"/>
                      <a:pt x="604363" y="215540"/>
                    </a:cubicBezTo>
                    <a:cubicBezTo>
                      <a:pt x="604363" y="220278"/>
                      <a:pt x="600567" y="224069"/>
                      <a:pt x="595632" y="224069"/>
                    </a:cubicBezTo>
                    <a:lnTo>
                      <a:pt x="502438" y="224069"/>
                    </a:lnTo>
                    <a:lnTo>
                      <a:pt x="502438" y="513289"/>
                    </a:lnTo>
                    <a:lnTo>
                      <a:pt x="564884" y="513289"/>
                    </a:lnTo>
                    <a:cubicBezTo>
                      <a:pt x="569629" y="513289"/>
                      <a:pt x="573425" y="517079"/>
                      <a:pt x="573425" y="521818"/>
                    </a:cubicBezTo>
                    <a:lnTo>
                      <a:pt x="573425" y="587015"/>
                    </a:lnTo>
                    <a:cubicBezTo>
                      <a:pt x="573425" y="591754"/>
                      <a:pt x="569629" y="595544"/>
                      <a:pt x="564884" y="595544"/>
                    </a:cubicBezTo>
                    <a:lnTo>
                      <a:pt x="39314" y="595544"/>
                    </a:lnTo>
                    <a:cubicBezTo>
                      <a:pt x="34569" y="595544"/>
                      <a:pt x="30773" y="591754"/>
                      <a:pt x="30773" y="587015"/>
                    </a:cubicBezTo>
                    <a:lnTo>
                      <a:pt x="30773" y="521818"/>
                    </a:lnTo>
                    <a:cubicBezTo>
                      <a:pt x="30773" y="517079"/>
                      <a:pt x="34569" y="513289"/>
                      <a:pt x="39314" y="513289"/>
                    </a:cubicBezTo>
                    <a:lnTo>
                      <a:pt x="101760" y="513289"/>
                    </a:lnTo>
                    <a:lnTo>
                      <a:pt x="101760" y="224069"/>
                    </a:lnTo>
                    <a:lnTo>
                      <a:pt x="8565" y="224069"/>
                    </a:lnTo>
                    <a:cubicBezTo>
                      <a:pt x="4769" y="224069"/>
                      <a:pt x="1543" y="221605"/>
                      <a:pt x="404" y="218004"/>
                    </a:cubicBezTo>
                    <a:cubicBezTo>
                      <a:pt x="-735" y="214403"/>
                      <a:pt x="594" y="210612"/>
                      <a:pt x="3631" y="208338"/>
                    </a:cubicBezTo>
                    <a:close/>
                  </a:path>
                </a:pathLst>
              </a:custGeom>
              <a:solidFill>
                <a:schemeClr val="bg1"/>
              </a:solidFill>
              <a:ln>
                <a:noFill/>
              </a:ln>
            </p:spPr>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grpSp>
        <p:sp>
          <p:nvSpPr>
            <p:cNvPr id="34" name="iṣ1îḓé"/>
            <p:cNvSpPr txBox="1"/>
            <p:nvPr/>
          </p:nvSpPr>
          <p:spPr>
            <a:xfrm>
              <a:off x="5636394" y="2747277"/>
              <a:ext cx="914400" cy="521720"/>
            </a:xfrm>
            <a:prstGeom prst="rect">
              <a:avLst/>
            </a:prstGeom>
            <a:noFill/>
          </p:spPr>
          <p:txBody>
            <a:bodyPr wrap="none" lIns="90000" tIns="46800" rIns="90000" bIns="46800" anchor="ctr" anchorCtr="0">
              <a:normAutofit/>
              <a:scene3d>
                <a:camera prst="orthographicFront"/>
                <a:lightRig rig="threePt" dir="t"/>
              </a:scene3d>
              <a:sp3d contourW="12700"/>
            </a:bodyPr>
            <a:lstStyle/>
            <a:p>
              <a:pPr marL="0" marR="0" lvl="0" indent="0" algn="ctr" defTabSz="913765" rtl="0" eaLnBrk="1" fontAlgn="auto" latinLnBrk="0" hangingPunct="1">
                <a:spcBef>
                  <a:spcPts val="0"/>
                </a:spcBef>
                <a:spcAft>
                  <a:spcPts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关键词</a:t>
              </a:r>
            </a:p>
          </p:txBody>
        </p:sp>
        <p:sp>
          <p:nvSpPr>
            <p:cNvPr id="37" name="íṩļïḋé"/>
            <p:cNvSpPr txBox="1"/>
            <p:nvPr/>
          </p:nvSpPr>
          <p:spPr>
            <a:xfrm>
              <a:off x="5636394" y="5003502"/>
              <a:ext cx="914400" cy="521720"/>
            </a:xfrm>
            <a:prstGeom prst="rect">
              <a:avLst/>
            </a:prstGeom>
            <a:noFill/>
          </p:spPr>
          <p:txBody>
            <a:bodyPr wrap="none" lIns="90000" tIns="46800" rIns="90000" bIns="46800" anchor="ctr" anchorCtr="0">
              <a:normAutofit/>
              <a:scene3d>
                <a:camera prst="orthographicFront"/>
                <a:lightRig rig="threePt" dir="t"/>
              </a:scene3d>
              <a:sp3d contourW="12700"/>
            </a:bodyPr>
            <a:lstStyle/>
            <a:p>
              <a:pPr marL="0" marR="0" lvl="0" indent="0" algn="ctr" defTabSz="913765" rtl="0" eaLnBrk="1" fontAlgn="auto" latinLnBrk="0" hangingPunct="1">
                <a:spcBef>
                  <a:spcPts val="0"/>
                </a:spcBef>
                <a:spcAft>
                  <a:spcPts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关键词</a:t>
              </a:r>
            </a:p>
          </p:txBody>
        </p:sp>
        <p:grpSp>
          <p:nvGrpSpPr>
            <p:cNvPr id="38" name="ïṣľíḓè"/>
            <p:cNvGrpSpPr/>
            <p:nvPr/>
          </p:nvGrpSpPr>
          <p:grpSpPr>
            <a:xfrm>
              <a:off x="4728628" y="4566585"/>
              <a:ext cx="571222" cy="571221"/>
              <a:chOff x="2406923" y="2845390"/>
              <a:chExt cx="571222" cy="571221"/>
            </a:xfrm>
          </p:grpSpPr>
          <p:sp>
            <p:nvSpPr>
              <p:cNvPr id="39" name="ïŝľidé"/>
              <p:cNvSpPr/>
              <p:nvPr/>
            </p:nvSpPr>
            <p:spPr>
              <a:xfrm>
                <a:off x="2406923" y="2845390"/>
                <a:ext cx="571222" cy="571221"/>
              </a:xfrm>
              <a:prstGeom prst="ellipse">
                <a:avLst/>
              </a:prstGeom>
              <a:solidFill>
                <a:schemeClr val="accent3"/>
              </a:solidFill>
              <a:ln w="38100">
                <a:solidFill>
                  <a:schemeClr val="bg1"/>
                </a:solidFill>
              </a:ln>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40" name="ïşľiḑé"/>
              <p:cNvSpPr>
                <a:spLocks noChangeAspect="1"/>
              </p:cNvSpPr>
              <p:nvPr/>
            </p:nvSpPr>
            <p:spPr bwMode="auto">
              <a:xfrm>
                <a:off x="2540113" y="3026990"/>
                <a:ext cx="304842" cy="208019"/>
              </a:xfrm>
              <a:custGeom>
                <a:avLst/>
                <a:gdLst>
                  <a:gd name="connsiteX0" fmla="*/ 20293 w 607639"/>
                  <a:gd name="connsiteY0" fmla="*/ 364067 h 414642"/>
                  <a:gd name="connsiteX1" fmla="*/ 20293 w 607639"/>
                  <a:gd name="connsiteY1" fmla="*/ 384244 h 414642"/>
                  <a:gd name="connsiteX2" fmla="*/ 30351 w 607639"/>
                  <a:gd name="connsiteY2" fmla="*/ 394377 h 414642"/>
                  <a:gd name="connsiteX3" fmla="*/ 577199 w 607639"/>
                  <a:gd name="connsiteY3" fmla="*/ 394377 h 414642"/>
                  <a:gd name="connsiteX4" fmla="*/ 587346 w 607639"/>
                  <a:gd name="connsiteY4" fmla="*/ 384244 h 414642"/>
                  <a:gd name="connsiteX5" fmla="*/ 587346 w 607639"/>
                  <a:gd name="connsiteY5" fmla="*/ 364067 h 414642"/>
                  <a:gd name="connsiteX6" fmla="*/ 556995 w 607639"/>
                  <a:gd name="connsiteY6" fmla="*/ 364067 h 414642"/>
                  <a:gd name="connsiteX7" fmla="*/ 394916 w 607639"/>
                  <a:gd name="connsiteY7" fmla="*/ 364067 h 414642"/>
                  <a:gd name="connsiteX8" fmla="*/ 394916 w 607639"/>
                  <a:gd name="connsiteY8" fmla="*/ 374200 h 414642"/>
                  <a:gd name="connsiteX9" fmla="*/ 384859 w 607639"/>
                  <a:gd name="connsiteY9" fmla="*/ 384244 h 414642"/>
                  <a:gd name="connsiteX10" fmla="*/ 222780 w 607639"/>
                  <a:gd name="connsiteY10" fmla="*/ 384244 h 414642"/>
                  <a:gd name="connsiteX11" fmla="*/ 212634 w 607639"/>
                  <a:gd name="connsiteY11" fmla="*/ 374200 h 414642"/>
                  <a:gd name="connsiteX12" fmla="*/ 212634 w 607639"/>
                  <a:gd name="connsiteY12" fmla="*/ 364067 h 414642"/>
                  <a:gd name="connsiteX13" fmla="*/ 50644 w 607639"/>
                  <a:gd name="connsiteY13" fmla="*/ 364067 h 414642"/>
                  <a:gd name="connsiteX14" fmla="*/ 141754 w 607639"/>
                  <a:gd name="connsiteY14" fmla="*/ 232583 h 414642"/>
                  <a:gd name="connsiteX15" fmla="*/ 161961 w 607639"/>
                  <a:gd name="connsiteY15" fmla="*/ 232583 h 414642"/>
                  <a:gd name="connsiteX16" fmla="*/ 172110 w 607639"/>
                  <a:gd name="connsiteY16" fmla="*/ 242719 h 414642"/>
                  <a:gd name="connsiteX17" fmla="*/ 161961 w 607639"/>
                  <a:gd name="connsiteY17" fmla="*/ 252765 h 414642"/>
                  <a:gd name="connsiteX18" fmla="*/ 141754 w 607639"/>
                  <a:gd name="connsiteY18" fmla="*/ 252765 h 414642"/>
                  <a:gd name="connsiteX19" fmla="*/ 131605 w 607639"/>
                  <a:gd name="connsiteY19" fmla="*/ 242719 h 414642"/>
                  <a:gd name="connsiteX20" fmla="*/ 141754 w 607639"/>
                  <a:gd name="connsiteY20" fmla="*/ 232583 h 414642"/>
                  <a:gd name="connsiteX21" fmla="*/ 141758 w 607639"/>
                  <a:gd name="connsiteY21" fmla="*/ 192149 h 414642"/>
                  <a:gd name="connsiteX22" fmla="*/ 182279 w 607639"/>
                  <a:gd name="connsiteY22" fmla="*/ 192149 h 414642"/>
                  <a:gd name="connsiteX23" fmla="*/ 192432 w 607639"/>
                  <a:gd name="connsiteY23" fmla="*/ 202196 h 414642"/>
                  <a:gd name="connsiteX24" fmla="*/ 182279 w 607639"/>
                  <a:gd name="connsiteY24" fmla="*/ 212331 h 414642"/>
                  <a:gd name="connsiteX25" fmla="*/ 141758 w 607639"/>
                  <a:gd name="connsiteY25" fmla="*/ 212331 h 414642"/>
                  <a:gd name="connsiteX26" fmla="*/ 131605 w 607639"/>
                  <a:gd name="connsiteY26" fmla="*/ 202196 h 414642"/>
                  <a:gd name="connsiteX27" fmla="*/ 141758 w 607639"/>
                  <a:gd name="connsiteY27" fmla="*/ 192149 h 414642"/>
                  <a:gd name="connsiteX28" fmla="*/ 141754 w 607639"/>
                  <a:gd name="connsiteY28" fmla="*/ 151716 h 414642"/>
                  <a:gd name="connsiteX29" fmla="*/ 161961 w 607639"/>
                  <a:gd name="connsiteY29" fmla="*/ 151716 h 414642"/>
                  <a:gd name="connsiteX30" fmla="*/ 172110 w 607639"/>
                  <a:gd name="connsiteY30" fmla="*/ 161763 h 414642"/>
                  <a:gd name="connsiteX31" fmla="*/ 161961 w 607639"/>
                  <a:gd name="connsiteY31" fmla="*/ 171898 h 414642"/>
                  <a:gd name="connsiteX32" fmla="*/ 141754 w 607639"/>
                  <a:gd name="connsiteY32" fmla="*/ 171898 h 414642"/>
                  <a:gd name="connsiteX33" fmla="*/ 131605 w 607639"/>
                  <a:gd name="connsiteY33" fmla="*/ 161763 h 414642"/>
                  <a:gd name="connsiteX34" fmla="*/ 141754 w 607639"/>
                  <a:gd name="connsiteY34" fmla="*/ 151716 h 414642"/>
                  <a:gd name="connsiteX35" fmla="*/ 141758 w 607639"/>
                  <a:gd name="connsiteY35" fmla="*/ 111211 h 414642"/>
                  <a:gd name="connsiteX36" fmla="*/ 182279 w 607639"/>
                  <a:gd name="connsiteY36" fmla="*/ 111211 h 414642"/>
                  <a:gd name="connsiteX37" fmla="*/ 192432 w 607639"/>
                  <a:gd name="connsiteY37" fmla="*/ 121337 h 414642"/>
                  <a:gd name="connsiteX38" fmla="*/ 182279 w 607639"/>
                  <a:gd name="connsiteY38" fmla="*/ 131463 h 414642"/>
                  <a:gd name="connsiteX39" fmla="*/ 141758 w 607639"/>
                  <a:gd name="connsiteY39" fmla="*/ 131463 h 414642"/>
                  <a:gd name="connsiteX40" fmla="*/ 131605 w 607639"/>
                  <a:gd name="connsiteY40" fmla="*/ 121337 h 414642"/>
                  <a:gd name="connsiteX41" fmla="*/ 141758 w 607639"/>
                  <a:gd name="connsiteY41" fmla="*/ 111211 h 414642"/>
                  <a:gd name="connsiteX42" fmla="*/ 425367 w 607639"/>
                  <a:gd name="connsiteY42" fmla="*/ 101191 h 414642"/>
                  <a:gd name="connsiteX43" fmla="*/ 496228 w 607639"/>
                  <a:gd name="connsiteY43" fmla="*/ 101191 h 414642"/>
                  <a:gd name="connsiteX44" fmla="*/ 506377 w 607639"/>
                  <a:gd name="connsiteY44" fmla="*/ 111231 h 414642"/>
                  <a:gd name="connsiteX45" fmla="*/ 506377 w 607639"/>
                  <a:gd name="connsiteY45" fmla="*/ 182042 h 414642"/>
                  <a:gd name="connsiteX46" fmla="*/ 496228 w 607639"/>
                  <a:gd name="connsiteY46" fmla="*/ 192171 h 414642"/>
                  <a:gd name="connsiteX47" fmla="*/ 486080 w 607639"/>
                  <a:gd name="connsiteY47" fmla="*/ 182042 h 414642"/>
                  <a:gd name="connsiteX48" fmla="*/ 486080 w 607639"/>
                  <a:gd name="connsiteY48" fmla="*/ 135575 h 414642"/>
                  <a:gd name="connsiteX49" fmla="*/ 402043 w 607639"/>
                  <a:gd name="connsiteY49" fmla="*/ 219447 h 414642"/>
                  <a:gd name="connsiteX50" fmla="*/ 394921 w 607639"/>
                  <a:gd name="connsiteY50" fmla="*/ 222468 h 414642"/>
                  <a:gd name="connsiteX51" fmla="*/ 387889 w 607639"/>
                  <a:gd name="connsiteY51" fmla="*/ 219447 h 414642"/>
                  <a:gd name="connsiteX52" fmla="*/ 344268 w 607639"/>
                  <a:gd name="connsiteY52" fmla="*/ 176001 h 414642"/>
                  <a:gd name="connsiteX53" fmla="*/ 270380 w 607639"/>
                  <a:gd name="connsiteY53" fmla="*/ 249744 h 414642"/>
                  <a:gd name="connsiteX54" fmla="*/ 263258 w 607639"/>
                  <a:gd name="connsiteY54" fmla="*/ 252765 h 414642"/>
                  <a:gd name="connsiteX55" fmla="*/ 256225 w 607639"/>
                  <a:gd name="connsiteY55" fmla="*/ 249744 h 414642"/>
                  <a:gd name="connsiteX56" fmla="*/ 256225 w 607639"/>
                  <a:gd name="connsiteY56" fmla="*/ 235617 h 414642"/>
                  <a:gd name="connsiteX57" fmla="*/ 337235 w 607639"/>
                  <a:gd name="connsiteY57" fmla="*/ 154766 h 414642"/>
                  <a:gd name="connsiteX58" fmla="*/ 338837 w 607639"/>
                  <a:gd name="connsiteY58" fmla="*/ 153433 h 414642"/>
                  <a:gd name="connsiteX59" fmla="*/ 340618 w 607639"/>
                  <a:gd name="connsiteY59" fmla="*/ 152456 h 414642"/>
                  <a:gd name="connsiteX60" fmla="*/ 341508 w 607639"/>
                  <a:gd name="connsiteY60" fmla="*/ 152101 h 414642"/>
                  <a:gd name="connsiteX61" fmla="*/ 343378 w 607639"/>
                  <a:gd name="connsiteY61" fmla="*/ 151745 h 414642"/>
                  <a:gd name="connsiteX62" fmla="*/ 344268 w 607639"/>
                  <a:gd name="connsiteY62" fmla="*/ 151745 h 414642"/>
                  <a:gd name="connsiteX63" fmla="*/ 346226 w 607639"/>
                  <a:gd name="connsiteY63" fmla="*/ 151923 h 414642"/>
                  <a:gd name="connsiteX64" fmla="*/ 351390 w 607639"/>
                  <a:gd name="connsiteY64" fmla="*/ 154766 h 414642"/>
                  <a:gd name="connsiteX65" fmla="*/ 394921 w 607639"/>
                  <a:gd name="connsiteY65" fmla="*/ 198213 h 414642"/>
                  <a:gd name="connsiteX66" fmla="*/ 471925 w 607639"/>
                  <a:gd name="connsiteY66" fmla="*/ 121359 h 414642"/>
                  <a:gd name="connsiteX67" fmla="*/ 425367 w 607639"/>
                  <a:gd name="connsiteY67" fmla="*/ 121359 h 414642"/>
                  <a:gd name="connsiteX68" fmla="*/ 415218 w 607639"/>
                  <a:gd name="connsiteY68" fmla="*/ 111231 h 414642"/>
                  <a:gd name="connsiteX69" fmla="*/ 425367 w 607639"/>
                  <a:gd name="connsiteY69" fmla="*/ 101191 h 414642"/>
                  <a:gd name="connsiteX70" fmla="*/ 101297 w 607639"/>
                  <a:gd name="connsiteY70" fmla="*/ 91029 h 414642"/>
                  <a:gd name="connsiteX71" fmla="*/ 111423 w 607639"/>
                  <a:gd name="connsiteY71" fmla="*/ 101159 h 414642"/>
                  <a:gd name="connsiteX72" fmla="*/ 111423 w 607639"/>
                  <a:gd name="connsiteY72" fmla="*/ 262887 h 414642"/>
                  <a:gd name="connsiteX73" fmla="*/ 101297 w 607639"/>
                  <a:gd name="connsiteY73" fmla="*/ 273017 h 414642"/>
                  <a:gd name="connsiteX74" fmla="*/ 91171 w 607639"/>
                  <a:gd name="connsiteY74" fmla="*/ 262887 h 414642"/>
                  <a:gd name="connsiteX75" fmla="*/ 91171 w 607639"/>
                  <a:gd name="connsiteY75" fmla="*/ 101159 h 414642"/>
                  <a:gd name="connsiteX76" fmla="*/ 101297 w 607639"/>
                  <a:gd name="connsiteY76" fmla="*/ 91029 h 414642"/>
                  <a:gd name="connsiteX77" fmla="*/ 70848 w 607639"/>
                  <a:gd name="connsiteY77" fmla="*/ 20177 h 414642"/>
                  <a:gd name="connsiteX78" fmla="*/ 60791 w 607639"/>
                  <a:gd name="connsiteY78" fmla="*/ 30309 h 414642"/>
                  <a:gd name="connsiteX79" fmla="*/ 60791 w 607639"/>
                  <a:gd name="connsiteY79" fmla="*/ 343802 h 414642"/>
                  <a:gd name="connsiteX80" fmla="*/ 222780 w 607639"/>
                  <a:gd name="connsiteY80" fmla="*/ 343802 h 414642"/>
                  <a:gd name="connsiteX81" fmla="*/ 232927 w 607639"/>
                  <a:gd name="connsiteY81" fmla="*/ 353935 h 414642"/>
                  <a:gd name="connsiteX82" fmla="*/ 232927 w 607639"/>
                  <a:gd name="connsiteY82" fmla="*/ 364067 h 414642"/>
                  <a:gd name="connsiteX83" fmla="*/ 374712 w 607639"/>
                  <a:gd name="connsiteY83" fmla="*/ 364067 h 414642"/>
                  <a:gd name="connsiteX84" fmla="*/ 374712 w 607639"/>
                  <a:gd name="connsiteY84" fmla="*/ 353935 h 414642"/>
                  <a:gd name="connsiteX85" fmla="*/ 384859 w 607639"/>
                  <a:gd name="connsiteY85" fmla="*/ 343802 h 414642"/>
                  <a:gd name="connsiteX86" fmla="*/ 546848 w 607639"/>
                  <a:gd name="connsiteY86" fmla="*/ 343802 h 414642"/>
                  <a:gd name="connsiteX87" fmla="*/ 546848 w 607639"/>
                  <a:gd name="connsiteY87" fmla="*/ 30309 h 414642"/>
                  <a:gd name="connsiteX88" fmla="*/ 536702 w 607639"/>
                  <a:gd name="connsiteY88" fmla="*/ 20177 h 414642"/>
                  <a:gd name="connsiteX89" fmla="*/ 70848 w 607639"/>
                  <a:gd name="connsiteY89" fmla="*/ 0 h 414642"/>
                  <a:gd name="connsiteX90" fmla="*/ 536702 w 607639"/>
                  <a:gd name="connsiteY90" fmla="*/ 0 h 414642"/>
                  <a:gd name="connsiteX91" fmla="*/ 567142 w 607639"/>
                  <a:gd name="connsiteY91" fmla="*/ 30309 h 414642"/>
                  <a:gd name="connsiteX92" fmla="*/ 567142 w 607639"/>
                  <a:gd name="connsiteY92" fmla="*/ 343802 h 414642"/>
                  <a:gd name="connsiteX93" fmla="*/ 597492 w 607639"/>
                  <a:gd name="connsiteY93" fmla="*/ 343802 h 414642"/>
                  <a:gd name="connsiteX94" fmla="*/ 607639 w 607639"/>
                  <a:gd name="connsiteY94" fmla="*/ 353935 h 414642"/>
                  <a:gd name="connsiteX95" fmla="*/ 607639 w 607639"/>
                  <a:gd name="connsiteY95" fmla="*/ 384244 h 414642"/>
                  <a:gd name="connsiteX96" fmla="*/ 577199 w 607639"/>
                  <a:gd name="connsiteY96" fmla="*/ 414642 h 414642"/>
                  <a:gd name="connsiteX97" fmla="*/ 30351 w 607639"/>
                  <a:gd name="connsiteY97" fmla="*/ 414642 h 414642"/>
                  <a:gd name="connsiteX98" fmla="*/ 0 w 607639"/>
                  <a:gd name="connsiteY98" fmla="*/ 384244 h 414642"/>
                  <a:gd name="connsiteX99" fmla="*/ 0 w 607639"/>
                  <a:gd name="connsiteY99" fmla="*/ 353935 h 414642"/>
                  <a:gd name="connsiteX100" fmla="*/ 10147 w 607639"/>
                  <a:gd name="connsiteY100" fmla="*/ 343802 h 414642"/>
                  <a:gd name="connsiteX101" fmla="*/ 40497 w 607639"/>
                  <a:gd name="connsiteY101" fmla="*/ 343802 h 414642"/>
                  <a:gd name="connsiteX102" fmla="*/ 40497 w 607639"/>
                  <a:gd name="connsiteY102" fmla="*/ 30309 h 414642"/>
                  <a:gd name="connsiteX103" fmla="*/ 70848 w 607639"/>
                  <a:gd name="connsiteY103" fmla="*/ 0 h 414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414642">
                    <a:moveTo>
                      <a:pt x="20293" y="364067"/>
                    </a:moveTo>
                    <a:lnTo>
                      <a:pt x="20293" y="384244"/>
                    </a:lnTo>
                    <a:cubicBezTo>
                      <a:pt x="20293" y="390377"/>
                      <a:pt x="24298" y="394377"/>
                      <a:pt x="30351" y="394377"/>
                    </a:cubicBezTo>
                    <a:lnTo>
                      <a:pt x="577199" y="394377"/>
                    </a:lnTo>
                    <a:cubicBezTo>
                      <a:pt x="583341" y="394377"/>
                      <a:pt x="587346" y="390377"/>
                      <a:pt x="587346" y="384244"/>
                    </a:cubicBezTo>
                    <a:lnTo>
                      <a:pt x="587346" y="364067"/>
                    </a:lnTo>
                    <a:lnTo>
                      <a:pt x="556995" y="364067"/>
                    </a:lnTo>
                    <a:lnTo>
                      <a:pt x="394916" y="364067"/>
                    </a:lnTo>
                    <a:lnTo>
                      <a:pt x="394916" y="374200"/>
                    </a:lnTo>
                    <a:cubicBezTo>
                      <a:pt x="394916" y="380244"/>
                      <a:pt x="390911" y="384244"/>
                      <a:pt x="384859" y="384244"/>
                    </a:cubicBezTo>
                    <a:lnTo>
                      <a:pt x="222780" y="384244"/>
                    </a:lnTo>
                    <a:cubicBezTo>
                      <a:pt x="216728" y="384244"/>
                      <a:pt x="212634" y="380244"/>
                      <a:pt x="212634" y="374200"/>
                    </a:cubicBezTo>
                    <a:lnTo>
                      <a:pt x="212634" y="364067"/>
                    </a:lnTo>
                    <a:lnTo>
                      <a:pt x="50644" y="364067"/>
                    </a:lnTo>
                    <a:close/>
                    <a:moveTo>
                      <a:pt x="141754" y="232583"/>
                    </a:moveTo>
                    <a:lnTo>
                      <a:pt x="161961" y="232583"/>
                    </a:lnTo>
                    <a:cubicBezTo>
                      <a:pt x="168104" y="232583"/>
                      <a:pt x="172110" y="236584"/>
                      <a:pt x="172110" y="242719"/>
                    </a:cubicBezTo>
                    <a:cubicBezTo>
                      <a:pt x="172110" y="248764"/>
                      <a:pt x="168104" y="252765"/>
                      <a:pt x="161961" y="252765"/>
                    </a:cubicBezTo>
                    <a:lnTo>
                      <a:pt x="141754" y="252765"/>
                    </a:lnTo>
                    <a:cubicBezTo>
                      <a:pt x="135700" y="252765"/>
                      <a:pt x="131605" y="248764"/>
                      <a:pt x="131605" y="242719"/>
                    </a:cubicBezTo>
                    <a:cubicBezTo>
                      <a:pt x="131605" y="236584"/>
                      <a:pt x="135700" y="232583"/>
                      <a:pt x="141754" y="232583"/>
                    </a:cubicBezTo>
                    <a:close/>
                    <a:moveTo>
                      <a:pt x="141758" y="192149"/>
                    </a:moveTo>
                    <a:lnTo>
                      <a:pt x="182279" y="192149"/>
                    </a:lnTo>
                    <a:cubicBezTo>
                      <a:pt x="188335" y="192149"/>
                      <a:pt x="192432" y="196150"/>
                      <a:pt x="192432" y="202196"/>
                    </a:cubicBezTo>
                    <a:cubicBezTo>
                      <a:pt x="192432" y="208330"/>
                      <a:pt x="188335" y="212331"/>
                      <a:pt x="182279" y="212331"/>
                    </a:cubicBezTo>
                    <a:lnTo>
                      <a:pt x="141758" y="212331"/>
                    </a:lnTo>
                    <a:cubicBezTo>
                      <a:pt x="135702" y="212331"/>
                      <a:pt x="131605" y="208330"/>
                      <a:pt x="131605" y="202196"/>
                    </a:cubicBezTo>
                    <a:cubicBezTo>
                      <a:pt x="131605" y="196150"/>
                      <a:pt x="135702" y="192149"/>
                      <a:pt x="141758" y="192149"/>
                    </a:cubicBezTo>
                    <a:close/>
                    <a:moveTo>
                      <a:pt x="141754" y="151716"/>
                    </a:moveTo>
                    <a:lnTo>
                      <a:pt x="161961" y="151716"/>
                    </a:lnTo>
                    <a:cubicBezTo>
                      <a:pt x="168104" y="151716"/>
                      <a:pt x="172110" y="155717"/>
                      <a:pt x="172110" y="161763"/>
                    </a:cubicBezTo>
                    <a:cubicBezTo>
                      <a:pt x="172110" y="167897"/>
                      <a:pt x="168104" y="171898"/>
                      <a:pt x="161961" y="171898"/>
                    </a:cubicBezTo>
                    <a:lnTo>
                      <a:pt x="141754" y="171898"/>
                    </a:lnTo>
                    <a:cubicBezTo>
                      <a:pt x="135700" y="171898"/>
                      <a:pt x="131605" y="167897"/>
                      <a:pt x="131605" y="161763"/>
                    </a:cubicBezTo>
                    <a:cubicBezTo>
                      <a:pt x="131605" y="155717"/>
                      <a:pt x="135700" y="151716"/>
                      <a:pt x="141754" y="151716"/>
                    </a:cubicBezTo>
                    <a:close/>
                    <a:moveTo>
                      <a:pt x="141758" y="111211"/>
                    </a:moveTo>
                    <a:lnTo>
                      <a:pt x="182279" y="111211"/>
                    </a:lnTo>
                    <a:cubicBezTo>
                      <a:pt x="188335" y="111211"/>
                      <a:pt x="192432" y="115297"/>
                      <a:pt x="192432" y="121337"/>
                    </a:cubicBezTo>
                    <a:cubicBezTo>
                      <a:pt x="192432" y="127377"/>
                      <a:pt x="188335" y="131463"/>
                      <a:pt x="182279" y="131463"/>
                    </a:cubicBezTo>
                    <a:lnTo>
                      <a:pt x="141758" y="131463"/>
                    </a:lnTo>
                    <a:cubicBezTo>
                      <a:pt x="135702" y="131463"/>
                      <a:pt x="131605" y="127377"/>
                      <a:pt x="131605" y="121337"/>
                    </a:cubicBezTo>
                    <a:cubicBezTo>
                      <a:pt x="131605" y="115297"/>
                      <a:pt x="135702" y="111211"/>
                      <a:pt x="141758" y="111211"/>
                    </a:cubicBezTo>
                    <a:close/>
                    <a:moveTo>
                      <a:pt x="425367" y="101191"/>
                    </a:moveTo>
                    <a:lnTo>
                      <a:pt x="496228" y="101191"/>
                    </a:lnTo>
                    <a:cubicBezTo>
                      <a:pt x="502282" y="101191"/>
                      <a:pt x="506377" y="105189"/>
                      <a:pt x="506377" y="111231"/>
                    </a:cubicBezTo>
                    <a:lnTo>
                      <a:pt x="506377" y="182042"/>
                    </a:lnTo>
                    <a:cubicBezTo>
                      <a:pt x="506377" y="188084"/>
                      <a:pt x="502282" y="192171"/>
                      <a:pt x="496228" y="192171"/>
                    </a:cubicBezTo>
                    <a:cubicBezTo>
                      <a:pt x="490175" y="192171"/>
                      <a:pt x="486080" y="188084"/>
                      <a:pt x="486080" y="182042"/>
                    </a:cubicBezTo>
                    <a:lnTo>
                      <a:pt x="486080" y="135575"/>
                    </a:lnTo>
                    <a:lnTo>
                      <a:pt x="402043" y="219447"/>
                    </a:lnTo>
                    <a:cubicBezTo>
                      <a:pt x="399996" y="221491"/>
                      <a:pt x="397948" y="222468"/>
                      <a:pt x="394921" y="222468"/>
                    </a:cubicBezTo>
                    <a:cubicBezTo>
                      <a:pt x="391895" y="222468"/>
                      <a:pt x="389847" y="221491"/>
                      <a:pt x="387889" y="219447"/>
                    </a:cubicBezTo>
                    <a:lnTo>
                      <a:pt x="344268" y="176001"/>
                    </a:lnTo>
                    <a:lnTo>
                      <a:pt x="270380" y="249744"/>
                    </a:lnTo>
                    <a:cubicBezTo>
                      <a:pt x="268332" y="251788"/>
                      <a:pt x="266285" y="252765"/>
                      <a:pt x="263258" y="252765"/>
                    </a:cubicBezTo>
                    <a:cubicBezTo>
                      <a:pt x="260231" y="252765"/>
                      <a:pt x="258184" y="251788"/>
                      <a:pt x="256225" y="249744"/>
                    </a:cubicBezTo>
                    <a:cubicBezTo>
                      <a:pt x="252130" y="245746"/>
                      <a:pt x="252130" y="239616"/>
                      <a:pt x="256225" y="235617"/>
                    </a:cubicBezTo>
                    <a:lnTo>
                      <a:pt x="337235" y="154766"/>
                    </a:lnTo>
                    <a:cubicBezTo>
                      <a:pt x="337769" y="154233"/>
                      <a:pt x="338303" y="153789"/>
                      <a:pt x="338837" y="153433"/>
                    </a:cubicBezTo>
                    <a:cubicBezTo>
                      <a:pt x="339372" y="152989"/>
                      <a:pt x="339995" y="152723"/>
                      <a:pt x="340618" y="152456"/>
                    </a:cubicBezTo>
                    <a:cubicBezTo>
                      <a:pt x="340885" y="152367"/>
                      <a:pt x="341152" y="152190"/>
                      <a:pt x="341508" y="152101"/>
                    </a:cubicBezTo>
                    <a:cubicBezTo>
                      <a:pt x="342131" y="151923"/>
                      <a:pt x="342754" y="151834"/>
                      <a:pt x="343378" y="151745"/>
                    </a:cubicBezTo>
                    <a:cubicBezTo>
                      <a:pt x="343645" y="151745"/>
                      <a:pt x="344001" y="151745"/>
                      <a:pt x="344268" y="151745"/>
                    </a:cubicBezTo>
                    <a:cubicBezTo>
                      <a:pt x="344980" y="151745"/>
                      <a:pt x="345603" y="151745"/>
                      <a:pt x="346226" y="151923"/>
                    </a:cubicBezTo>
                    <a:cubicBezTo>
                      <a:pt x="348096" y="152278"/>
                      <a:pt x="349876" y="153256"/>
                      <a:pt x="351390" y="154766"/>
                    </a:cubicBezTo>
                    <a:lnTo>
                      <a:pt x="394921" y="198213"/>
                    </a:lnTo>
                    <a:lnTo>
                      <a:pt x="471925" y="121359"/>
                    </a:lnTo>
                    <a:lnTo>
                      <a:pt x="425367" y="121359"/>
                    </a:lnTo>
                    <a:cubicBezTo>
                      <a:pt x="419224" y="121359"/>
                      <a:pt x="415218" y="117361"/>
                      <a:pt x="415218" y="111231"/>
                    </a:cubicBezTo>
                    <a:cubicBezTo>
                      <a:pt x="415218" y="105189"/>
                      <a:pt x="419224" y="101191"/>
                      <a:pt x="425367" y="101191"/>
                    </a:cubicBezTo>
                    <a:close/>
                    <a:moveTo>
                      <a:pt x="101297" y="91029"/>
                    </a:moveTo>
                    <a:cubicBezTo>
                      <a:pt x="107337" y="91029"/>
                      <a:pt x="111423" y="95028"/>
                      <a:pt x="111423" y="101159"/>
                    </a:cubicBezTo>
                    <a:lnTo>
                      <a:pt x="111423" y="262887"/>
                    </a:lnTo>
                    <a:cubicBezTo>
                      <a:pt x="111423" y="268929"/>
                      <a:pt x="107337" y="273017"/>
                      <a:pt x="101297" y="273017"/>
                    </a:cubicBezTo>
                    <a:cubicBezTo>
                      <a:pt x="95257" y="273017"/>
                      <a:pt x="91171" y="268929"/>
                      <a:pt x="91171" y="262887"/>
                    </a:cubicBezTo>
                    <a:lnTo>
                      <a:pt x="91171" y="101159"/>
                    </a:lnTo>
                    <a:cubicBezTo>
                      <a:pt x="91171" y="95028"/>
                      <a:pt x="95257" y="91029"/>
                      <a:pt x="101297" y="91029"/>
                    </a:cubicBezTo>
                    <a:close/>
                    <a:moveTo>
                      <a:pt x="70848" y="20177"/>
                    </a:moveTo>
                    <a:cubicBezTo>
                      <a:pt x="64796" y="20177"/>
                      <a:pt x="60791" y="24265"/>
                      <a:pt x="60791" y="30309"/>
                    </a:cubicBezTo>
                    <a:lnTo>
                      <a:pt x="60791" y="343802"/>
                    </a:lnTo>
                    <a:lnTo>
                      <a:pt x="222780" y="343802"/>
                    </a:lnTo>
                    <a:cubicBezTo>
                      <a:pt x="228833" y="343802"/>
                      <a:pt x="232927" y="347890"/>
                      <a:pt x="232927" y="353935"/>
                    </a:cubicBezTo>
                    <a:lnTo>
                      <a:pt x="232927" y="364067"/>
                    </a:lnTo>
                    <a:lnTo>
                      <a:pt x="374712" y="364067"/>
                    </a:lnTo>
                    <a:lnTo>
                      <a:pt x="374712" y="353935"/>
                    </a:lnTo>
                    <a:cubicBezTo>
                      <a:pt x="374712" y="347890"/>
                      <a:pt x="378717" y="343802"/>
                      <a:pt x="384859" y="343802"/>
                    </a:cubicBezTo>
                    <a:lnTo>
                      <a:pt x="546848" y="343802"/>
                    </a:lnTo>
                    <a:lnTo>
                      <a:pt x="546848" y="30309"/>
                    </a:lnTo>
                    <a:cubicBezTo>
                      <a:pt x="546848" y="24265"/>
                      <a:pt x="542754" y="20177"/>
                      <a:pt x="536702" y="20177"/>
                    </a:cubicBezTo>
                    <a:close/>
                    <a:moveTo>
                      <a:pt x="70848" y="0"/>
                    </a:moveTo>
                    <a:lnTo>
                      <a:pt x="536702" y="0"/>
                    </a:lnTo>
                    <a:cubicBezTo>
                      <a:pt x="553969" y="0"/>
                      <a:pt x="567142" y="13155"/>
                      <a:pt x="567142" y="30309"/>
                    </a:cubicBezTo>
                    <a:lnTo>
                      <a:pt x="567142" y="343802"/>
                    </a:lnTo>
                    <a:lnTo>
                      <a:pt x="597492" y="343802"/>
                    </a:lnTo>
                    <a:cubicBezTo>
                      <a:pt x="603545" y="343802"/>
                      <a:pt x="607639" y="347890"/>
                      <a:pt x="607639" y="353935"/>
                    </a:cubicBezTo>
                    <a:lnTo>
                      <a:pt x="607639" y="384244"/>
                    </a:lnTo>
                    <a:cubicBezTo>
                      <a:pt x="607639" y="401487"/>
                      <a:pt x="594466" y="414642"/>
                      <a:pt x="577199" y="414642"/>
                    </a:cubicBezTo>
                    <a:lnTo>
                      <a:pt x="30351" y="414642"/>
                    </a:lnTo>
                    <a:cubicBezTo>
                      <a:pt x="13173" y="414642"/>
                      <a:pt x="0" y="401487"/>
                      <a:pt x="0" y="384244"/>
                    </a:cubicBezTo>
                    <a:lnTo>
                      <a:pt x="0" y="353935"/>
                    </a:lnTo>
                    <a:cubicBezTo>
                      <a:pt x="0" y="347890"/>
                      <a:pt x="4094" y="343802"/>
                      <a:pt x="10147" y="343802"/>
                    </a:cubicBezTo>
                    <a:lnTo>
                      <a:pt x="40497" y="343802"/>
                    </a:lnTo>
                    <a:lnTo>
                      <a:pt x="40497" y="30309"/>
                    </a:lnTo>
                    <a:cubicBezTo>
                      <a:pt x="40497" y="13155"/>
                      <a:pt x="53670" y="0"/>
                      <a:pt x="70848" y="0"/>
                    </a:cubicBezTo>
                    <a:close/>
                  </a:path>
                </a:pathLst>
              </a:custGeom>
              <a:solidFill>
                <a:schemeClr val="bg1"/>
              </a:solidFill>
              <a:ln>
                <a:noFill/>
              </a:ln>
            </p:spPr>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grpSp>
        <p:grpSp>
          <p:nvGrpSpPr>
            <p:cNvPr id="41" name="ïṡḷiḓe"/>
            <p:cNvGrpSpPr/>
            <p:nvPr/>
          </p:nvGrpSpPr>
          <p:grpSpPr>
            <a:xfrm>
              <a:off x="6835836" y="2348880"/>
              <a:ext cx="571222" cy="571221"/>
              <a:chOff x="2406923" y="2845390"/>
              <a:chExt cx="571222" cy="571221"/>
            </a:xfrm>
          </p:grpSpPr>
          <p:sp>
            <p:nvSpPr>
              <p:cNvPr id="42" name="íṧḷíḍê"/>
              <p:cNvSpPr/>
              <p:nvPr/>
            </p:nvSpPr>
            <p:spPr>
              <a:xfrm>
                <a:off x="2406923" y="2845390"/>
                <a:ext cx="571222" cy="571221"/>
              </a:xfrm>
              <a:prstGeom prst="ellipse">
                <a:avLst/>
              </a:prstGeom>
              <a:solidFill>
                <a:schemeClr val="accent3"/>
              </a:solidFill>
              <a:ln w="38100">
                <a:solidFill>
                  <a:schemeClr val="bg1"/>
                </a:solidFill>
              </a:ln>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sp>
            <p:nvSpPr>
              <p:cNvPr id="43" name="iṡľîḑè"/>
              <p:cNvSpPr>
                <a:spLocks noChangeAspect="1"/>
              </p:cNvSpPr>
              <p:nvPr/>
            </p:nvSpPr>
            <p:spPr bwMode="auto">
              <a:xfrm>
                <a:off x="2540113" y="3026990"/>
                <a:ext cx="304842" cy="208018"/>
              </a:xfrm>
              <a:custGeom>
                <a:avLst/>
                <a:gdLst>
                  <a:gd name="connsiteX0" fmla="*/ 20293 w 607639"/>
                  <a:gd name="connsiteY0" fmla="*/ 364067 h 414642"/>
                  <a:gd name="connsiteX1" fmla="*/ 20293 w 607639"/>
                  <a:gd name="connsiteY1" fmla="*/ 384244 h 414642"/>
                  <a:gd name="connsiteX2" fmla="*/ 30351 w 607639"/>
                  <a:gd name="connsiteY2" fmla="*/ 394377 h 414642"/>
                  <a:gd name="connsiteX3" fmla="*/ 577199 w 607639"/>
                  <a:gd name="connsiteY3" fmla="*/ 394377 h 414642"/>
                  <a:gd name="connsiteX4" fmla="*/ 587346 w 607639"/>
                  <a:gd name="connsiteY4" fmla="*/ 384244 h 414642"/>
                  <a:gd name="connsiteX5" fmla="*/ 587346 w 607639"/>
                  <a:gd name="connsiteY5" fmla="*/ 364067 h 414642"/>
                  <a:gd name="connsiteX6" fmla="*/ 556995 w 607639"/>
                  <a:gd name="connsiteY6" fmla="*/ 364067 h 414642"/>
                  <a:gd name="connsiteX7" fmla="*/ 394916 w 607639"/>
                  <a:gd name="connsiteY7" fmla="*/ 364067 h 414642"/>
                  <a:gd name="connsiteX8" fmla="*/ 394916 w 607639"/>
                  <a:gd name="connsiteY8" fmla="*/ 374200 h 414642"/>
                  <a:gd name="connsiteX9" fmla="*/ 384859 w 607639"/>
                  <a:gd name="connsiteY9" fmla="*/ 384244 h 414642"/>
                  <a:gd name="connsiteX10" fmla="*/ 222780 w 607639"/>
                  <a:gd name="connsiteY10" fmla="*/ 384244 h 414642"/>
                  <a:gd name="connsiteX11" fmla="*/ 212634 w 607639"/>
                  <a:gd name="connsiteY11" fmla="*/ 374200 h 414642"/>
                  <a:gd name="connsiteX12" fmla="*/ 212634 w 607639"/>
                  <a:gd name="connsiteY12" fmla="*/ 364067 h 414642"/>
                  <a:gd name="connsiteX13" fmla="*/ 50644 w 607639"/>
                  <a:gd name="connsiteY13" fmla="*/ 364067 h 414642"/>
                  <a:gd name="connsiteX14" fmla="*/ 263288 w 607639"/>
                  <a:gd name="connsiteY14" fmla="*/ 252811 h 414642"/>
                  <a:gd name="connsiteX15" fmla="*/ 243084 w 607639"/>
                  <a:gd name="connsiteY15" fmla="*/ 273078 h 414642"/>
                  <a:gd name="connsiteX16" fmla="*/ 263288 w 607639"/>
                  <a:gd name="connsiteY16" fmla="*/ 293255 h 414642"/>
                  <a:gd name="connsiteX17" fmla="*/ 283580 w 607639"/>
                  <a:gd name="connsiteY17" fmla="*/ 273078 h 414642"/>
                  <a:gd name="connsiteX18" fmla="*/ 278685 w 607639"/>
                  <a:gd name="connsiteY18" fmla="*/ 260011 h 414642"/>
                  <a:gd name="connsiteX19" fmla="*/ 277528 w 607639"/>
                  <a:gd name="connsiteY19" fmla="*/ 258944 h 414642"/>
                  <a:gd name="connsiteX20" fmla="*/ 276549 w 607639"/>
                  <a:gd name="connsiteY20" fmla="*/ 257789 h 414642"/>
                  <a:gd name="connsiteX21" fmla="*/ 263288 w 607639"/>
                  <a:gd name="connsiteY21" fmla="*/ 252811 h 414642"/>
                  <a:gd name="connsiteX22" fmla="*/ 121505 w 607639"/>
                  <a:gd name="connsiteY22" fmla="*/ 252811 h 414642"/>
                  <a:gd name="connsiteX23" fmla="*/ 101302 w 607639"/>
                  <a:gd name="connsiteY23" fmla="*/ 273078 h 414642"/>
                  <a:gd name="connsiteX24" fmla="*/ 121505 w 607639"/>
                  <a:gd name="connsiteY24" fmla="*/ 293255 h 414642"/>
                  <a:gd name="connsiteX25" fmla="*/ 141798 w 607639"/>
                  <a:gd name="connsiteY25" fmla="*/ 273078 h 414642"/>
                  <a:gd name="connsiteX26" fmla="*/ 121505 w 607639"/>
                  <a:gd name="connsiteY26" fmla="*/ 252811 h 414642"/>
                  <a:gd name="connsiteX27" fmla="*/ 486063 w 607639"/>
                  <a:gd name="connsiteY27" fmla="*/ 232633 h 414642"/>
                  <a:gd name="connsiteX28" fmla="*/ 465859 w 607639"/>
                  <a:gd name="connsiteY28" fmla="*/ 252811 h 414642"/>
                  <a:gd name="connsiteX29" fmla="*/ 486063 w 607639"/>
                  <a:gd name="connsiteY29" fmla="*/ 273078 h 414642"/>
                  <a:gd name="connsiteX30" fmla="*/ 506355 w 607639"/>
                  <a:gd name="connsiteY30" fmla="*/ 252811 h 414642"/>
                  <a:gd name="connsiteX31" fmla="*/ 486063 w 607639"/>
                  <a:gd name="connsiteY31" fmla="*/ 232633 h 414642"/>
                  <a:gd name="connsiteX32" fmla="*/ 192441 w 607639"/>
                  <a:gd name="connsiteY32" fmla="*/ 182056 h 414642"/>
                  <a:gd name="connsiteX33" fmla="*/ 172148 w 607639"/>
                  <a:gd name="connsiteY33" fmla="*/ 202233 h 414642"/>
                  <a:gd name="connsiteX34" fmla="*/ 192441 w 607639"/>
                  <a:gd name="connsiteY34" fmla="*/ 222500 h 414642"/>
                  <a:gd name="connsiteX35" fmla="*/ 212645 w 607639"/>
                  <a:gd name="connsiteY35" fmla="*/ 202233 h 414642"/>
                  <a:gd name="connsiteX36" fmla="*/ 192441 w 607639"/>
                  <a:gd name="connsiteY36" fmla="*/ 182056 h 414642"/>
                  <a:gd name="connsiteX37" fmla="*/ 394923 w 607639"/>
                  <a:gd name="connsiteY37" fmla="*/ 131478 h 414642"/>
                  <a:gd name="connsiteX38" fmla="*/ 374720 w 607639"/>
                  <a:gd name="connsiteY38" fmla="*/ 151744 h 414642"/>
                  <a:gd name="connsiteX39" fmla="*/ 394923 w 607639"/>
                  <a:gd name="connsiteY39" fmla="*/ 171922 h 414642"/>
                  <a:gd name="connsiteX40" fmla="*/ 415216 w 607639"/>
                  <a:gd name="connsiteY40" fmla="*/ 151744 h 414642"/>
                  <a:gd name="connsiteX41" fmla="*/ 394923 w 607639"/>
                  <a:gd name="connsiteY41" fmla="*/ 131478 h 414642"/>
                  <a:gd name="connsiteX42" fmla="*/ 394923 w 607639"/>
                  <a:gd name="connsiteY42" fmla="*/ 111211 h 414642"/>
                  <a:gd name="connsiteX43" fmla="*/ 435420 w 607639"/>
                  <a:gd name="connsiteY43" fmla="*/ 151744 h 414642"/>
                  <a:gd name="connsiteX44" fmla="*/ 433106 w 607639"/>
                  <a:gd name="connsiteY44" fmla="*/ 165344 h 414642"/>
                  <a:gd name="connsiteX45" fmla="*/ 472979 w 607639"/>
                  <a:gd name="connsiteY45" fmla="*/ 214589 h 414642"/>
                  <a:gd name="connsiteX46" fmla="*/ 486063 w 607639"/>
                  <a:gd name="connsiteY46" fmla="*/ 212367 h 414642"/>
                  <a:gd name="connsiteX47" fmla="*/ 526559 w 607639"/>
                  <a:gd name="connsiteY47" fmla="*/ 252811 h 414642"/>
                  <a:gd name="connsiteX48" fmla="*/ 486063 w 607639"/>
                  <a:gd name="connsiteY48" fmla="*/ 293255 h 414642"/>
                  <a:gd name="connsiteX49" fmla="*/ 445566 w 607639"/>
                  <a:gd name="connsiteY49" fmla="*/ 252811 h 414642"/>
                  <a:gd name="connsiteX50" fmla="*/ 456157 w 607639"/>
                  <a:gd name="connsiteY50" fmla="*/ 225700 h 414642"/>
                  <a:gd name="connsiteX51" fmla="*/ 421090 w 607639"/>
                  <a:gd name="connsiteY51" fmla="*/ 182500 h 414642"/>
                  <a:gd name="connsiteX52" fmla="*/ 394923 w 607639"/>
                  <a:gd name="connsiteY52" fmla="*/ 192189 h 414642"/>
                  <a:gd name="connsiteX53" fmla="*/ 368489 w 607639"/>
                  <a:gd name="connsiteY53" fmla="*/ 182233 h 414642"/>
                  <a:gd name="connsiteX54" fmla="*/ 298088 w 607639"/>
                  <a:gd name="connsiteY54" fmla="*/ 252455 h 414642"/>
                  <a:gd name="connsiteX55" fmla="*/ 303784 w 607639"/>
                  <a:gd name="connsiteY55" fmla="*/ 273078 h 414642"/>
                  <a:gd name="connsiteX56" fmla="*/ 263288 w 607639"/>
                  <a:gd name="connsiteY56" fmla="*/ 313522 h 414642"/>
                  <a:gd name="connsiteX57" fmla="*/ 222791 w 607639"/>
                  <a:gd name="connsiteY57" fmla="*/ 273078 h 414642"/>
                  <a:gd name="connsiteX58" fmla="*/ 232759 w 607639"/>
                  <a:gd name="connsiteY58" fmla="*/ 246589 h 414642"/>
                  <a:gd name="connsiteX59" fmla="*/ 218964 w 607639"/>
                  <a:gd name="connsiteY59" fmla="*/ 232811 h 414642"/>
                  <a:gd name="connsiteX60" fmla="*/ 192441 w 607639"/>
                  <a:gd name="connsiteY60" fmla="*/ 242767 h 414642"/>
                  <a:gd name="connsiteX61" fmla="*/ 165918 w 607639"/>
                  <a:gd name="connsiteY61" fmla="*/ 232811 h 414642"/>
                  <a:gd name="connsiteX62" fmla="*/ 152123 w 607639"/>
                  <a:gd name="connsiteY62" fmla="*/ 246589 h 414642"/>
                  <a:gd name="connsiteX63" fmla="*/ 162002 w 607639"/>
                  <a:gd name="connsiteY63" fmla="*/ 273078 h 414642"/>
                  <a:gd name="connsiteX64" fmla="*/ 121505 w 607639"/>
                  <a:gd name="connsiteY64" fmla="*/ 313522 h 414642"/>
                  <a:gd name="connsiteX65" fmla="*/ 81009 w 607639"/>
                  <a:gd name="connsiteY65" fmla="*/ 273078 h 414642"/>
                  <a:gd name="connsiteX66" fmla="*/ 121505 w 607639"/>
                  <a:gd name="connsiteY66" fmla="*/ 232633 h 414642"/>
                  <a:gd name="connsiteX67" fmla="*/ 136013 w 607639"/>
                  <a:gd name="connsiteY67" fmla="*/ 235300 h 414642"/>
                  <a:gd name="connsiteX68" fmla="*/ 154615 w 607639"/>
                  <a:gd name="connsiteY68" fmla="*/ 216722 h 414642"/>
                  <a:gd name="connsiteX69" fmla="*/ 151945 w 607639"/>
                  <a:gd name="connsiteY69" fmla="*/ 202233 h 414642"/>
                  <a:gd name="connsiteX70" fmla="*/ 192441 w 607639"/>
                  <a:gd name="connsiteY70" fmla="*/ 161789 h 414642"/>
                  <a:gd name="connsiteX71" fmla="*/ 232937 w 607639"/>
                  <a:gd name="connsiteY71" fmla="*/ 202233 h 414642"/>
                  <a:gd name="connsiteX72" fmla="*/ 230534 w 607639"/>
                  <a:gd name="connsiteY72" fmla="*/ 216011 h 414642"/>
                  <a:gd name="connsiteX73" fmla="*/ 249492 w 607639"/>
                  <a:gd name="connsiteY73" fmla="*/ 235033 h 414642"/>
                  <a:gd name="connsiteX74" fmla="*/ 263288 w 607639"/>
                  <a:gd name="connsiteY74" fmla="*/ 232633 h 414642"/>
                  <a:gd name="connsiteX75" fmla="*/ 283936 w 607639"/>
                  <a:gd name="connsiteY75" fmla="*/ 238322 h 414642"/>
                  <a:gd name="connsiteX76" fmla="*/ 356830 w 607639"/>
                  <a:gd name="connsiteY76" fmla="*/ 165433 h 414642"/>
                  <a:gd name="connsiteX77" fmla="*/ 354427 w 607639"/>
                  <a:gd name="connsiteY77" fmla="*/ 151744 h 414642"/>
                  <a:gd name="connsiteX78" fmla="*/ 394923 w 607639"/>
                  <a:gd name="connsiteY78" fmla="*/ 111211 h 414642"/>
                  <a:gd name="connsiteX79" fmla="*/ 324090 w 607639"/>
                  <a:gd name="connsiteY79" fmla="*/ 80938 h 414642"/>
                  <a:gd name="connsiteX80" fmla="*/ 334234 w 607639"/>
                  <a:gd name="connsiteY80" fmla="*/ 80938 h 414642"/>
                  <a:gd name="connsiteX81" fmla="*/ 344289 w 607639"/>
                  <a:gd name="connsiteY81" fmla="*/ 91064 h 414642"/>
                  <a:gd name="connsiteX82" fmla="*/ 334234 w 607639"/>
                  <a:gd name="connsiteY82" fmla="*/ 101190 h 414642"/>
                  <a:gd name="connsiteX83" fmla="*/ 324090 w 607639"/>
                  <a:gd name="connsiteY83" fmla="*/ 101190 h 414642"/>
                  <a:gd name="connsiteX84" fmla="*/ 313946 w 607639"/>
                  <a:gd name="connsiteY84" fmla="*/ 91064 h 414642"/>
                  <a:gd name="connsiteX85" fmla="*/ 324090 w 607639"/>
                  <a:gd name="connsiteY85" fmla="*/ 80938 h 414642"/>
                  <a:gd name="connsiteX86" fmla="*/ 192417 w 607639"/>
                  <a:gd name="connsiteY86" fmla="*/ 80938 h 414642"/>
                  <a:gd name="connsiteX87" fmla="*/ 283548 w 607639"/>
                  <a:gd name="connsiteY87" fmla="*/ 80938 h 414642"/>
                  <a:gd name="connsiteX88" fmla="*/ 293694 w 607639"/>
                  <a:gd name="connsiteY88" fmla="*/ 91064 h 414642"/>
                  <a:gd name="connsiteX89" fmla="*/ 283548 w 607639"/>
                  <a:gd name="connsiteY89" fmla="*/ 101190 h 414642"/>
                  <a:gd name="connsiteX90" fmla="*/ 192417 w 607639"/>
                  <a:gd name="connsiteY90" fmla="*/ 101190 h 414642"/>
                  <a:gd name="connsiteX91" fmla="*/ 182271 w 607639"/>
                  <a:gd name="connsiteY91" fmla="*/ 91064 h 414642"/>
                  <a:gd name="connsiteX92" fmla="*/ 192417 w 607639"/>
                  <a:gd name="connsiteY92" fmla="*/ 80938 h 414642"/>
                  <a:gd name="connsiteX93" fmla="*/ 91157 w 607639"/>
                  <a:gd name="connsiteY93" fmla="*/ 80938 h 414642"/>
                  <a:gd name="connsiteX94" fmla="*/ 151959 w 607639"/>
                  <a:gd name="connsiteY94" fmla="*/ 80938 h 414642"/>
                  <a:gd name="connsiteX95" fmla="*/ 162018 w 607639"/>
                  <a:gd name="connsiteY95" fmla="*/ 91064 h 414642"/>
                  <a:gd name="connsiteX96" fmla="*/ 151959 w 607639"/>
                  <a:gd name="connsiteY96" fmla="*/ 101190 h 414642"/>
                  <a:gd name="connsiteX97" fmla="*/ 91157 w 607639"/>
                  <a:gd name="connsiteY97" fmla="*/ 101190 h 414642"/>
                  <a:gd name="connsiteX98" fmla="*/ 81009 w 607639"/>
                  <a:gd name="connsiteY98" fmla="*/ 91064 h 414642"/>
                  <a:gd name="connsiteX99" fmla="*/ 91157 w 607639"/>
                  <a:gd name="connsiteY99" fmla="*/ 80938 h 414642"/>
                  <a:gd name="connsiteX100" fmla="*/ 243084 w 607639"/>
                  <a:gd name="connsiteY100" fmla="*/ 40505 h 414642"/>
                  <a:gd name="connsiteX101" fmla="*/ 334231 w 607639"/>
                  <a:gd name="connsiteY101" fmla="*/ 40505 h 414642"/>
                  <a:gd name="connsiteX102" fmla="*/ 344289 w 607639"/>
                  <a:gd name="connsiteY102" fmla="*/ 50631 h 414642"/>
                  <a:gd name="connsiteX103" fmla="*/ 334231 w 607639"/>
                  <a:gd name="connsiteY103" fmla="*/ 60757 h 414642"/>
                  <a:gd name="connsiteX104" fmla="*/ 243084 w 607639"/>
                  <a:gd name="connsiteY104" fmla="*/ 60757 h 414642"/>
                  <a:gd name="connsiteX105" fmla="*/ 232937 w 607639"/>
                  <a:gd name="connsiteY105" fmla="*/ 50631 h 414642"/>
                  <a:gd name="connsiteX106" fmla="*/ 243084 w 607639"/>
                  <a:gd name="connsiteY106" fmla="*/ 40505 h 414642"/>
                  <a:gd name="connsiteX107" fmla="*/ 91153 w 607639"/>
                  <a:gd name="connsiteY107" fmla="*/ 40505 h 414642"/>
                  <a:gd name="connsiteX108" fmla="*/ 202559 w 607639"/>
                  <a:gd name="connsiteY108" fmla="*/ 40505 h 414642"/>
                  <a:gd name="connsiteX109" fmla="*/ 212614 w 607639"/>
                  <a:gd name="connsiteY109" fmla="*/ 50631 h 414642"/>
                  <a:gd name="connsiteX110" fmla="*/ 202559 w 607639"/>
                  <a:gd name="connsiteY110" fmla="*/ 60757 h 414642"/>
                  <a:gd name="connsiteX111" fmla="*/ 91153 w 607639"/>
                  <a:gd name="connsiteY111" fmla="*/ 60757 h 414642"/>
                  <a:gd name="connsiteX112" fmla="*/ 81009 w 607639"/>
                  <a:gd name="connsiteY112" fmla="*/ 50631 h 414642"/>
                  <a:gd name="connsiteX113" fmla="*/ 91153 w 607639"/>
                  <a:gd name="connsiteY113" fmla="*/ 40505 h 414642"/>
                  <a:gd name="connsiteX114" fmla="*/ 70848 w 607639"/>
                  <a:gd name="connsiteY114" fmla="*/ 20176 h 414642"/>
                  <a:gd name="connsiteX115" fmla="*/ 60791 w 607639"/>
                  <a:gd name="connsiteY115" fmla="*/ 30309 h 414642"/>
                  <a:gd name="connsiteX116" fmla="*/ 60791 w 607639"/>
                  <a:gd name="connsiteY116" fmla="*/ 343802 h 414642"/>
                  <a:gd name="connsiteX117" fmla="*/ 222780 w 607639"/>
                  <a:gd name="connsiteY117" fmla="*/ 343802 h 414642"/>
                  <a:gd name="connsiteX118" fmla="*/ 232927 w 607639"/>
                  <a:gd name="connsiteY118" fmla="*/ 353935 h 414642"/>
                  <a:gd name="connsiteX119" fmla="*/ 232927 w 607639"/>
                  <a:gd name="connsiteY119" fmla="*/ 364067 h 414642"/>
                  <a:gd name="connsiteX120" fmla="*/ 374712 w 607639"/>
                  <a:gd name="connsiteY120" fmla="*/ 364067 h 414642"/>
                  <a:gd name="connsiteX121" fmla="*/ 374712 w 607639"/>
                  <a:gd name="connsiteY121" fmla="*/ 353935 h 414642"/>
                  <a:gd name="connsiteX122" fmla="*/ 384859 w 607639"/>
                  <a:gd name="connsiteY122" fmla="*/ 343802 h 414642"/>
                  <a:gd name="connsiteX123" fmla="*/ 546848 w 607639"/>
                  <a:gd name="connsiteY123" fmla="*/ 343802 h 414642"/>
                  <a:gd name="connsiteX124" fmla="*/ 546848 w 607639"/>
                  <a:gd name="connsiteY124" fmla="*/ 30309 h 414642"/>
                  <a:gd name="connsiteX125" fmla="*/ 536702 w 607639"/>
                  <a:gd name="connsiteY125" fmla="*/ 20176 h 414642"/>
                  <a:gd name="connsiteX126" fmla="*/ 70848 w 607639"/>
                  <a:gd name="connsiteY126" fmla="*/ 0 h 414642"/>
                  <a:gd name="connsiteX127" fmla="*/ 536702 w 607639"/>
                  <a:gd name="connsiteY127" fmla="*/ 0 h 414642"/>
                  <a:gd name="connsiteX128" fmla="*/ 567142 w 607639"/>
                  <a:gd name="connsiteY128" fmla="*/ 30309 h 414642"/>
                  <a:gd name="connsiteX129" fmla="*/ 567142 w 607639"/>
                  <a:gd name="connsiteY129" fmla="*/ 343802 h 414642"/>
                  <a:gd name="connsiteX130" fmla="*/ 597492 w 607639"/>
                  <a:gd name="connsiteY130" fmla="*/ 343802 h 414642"/>
                  <a:gd name="connsiteX131" fmla="*/ 607639 w 607639"/>
                  <a:gd name="connsiteY131" fmla="*/ 353935 h 414642"/>
                  <a:gd name="connsiteX132" fmla="*/ 607639 w 607639"/>
                  <a:gd name="connsiteY132" fmla="*/ 384244 h 414642"/>
                  <a:gd name="connsiteX133" fmla="*/ 577199 w 607639"/>
                  <a:gd name="connsiteY133" fmla="*/ 414642 h 414642"/>
                  <a:gd name="connsiteX134" fmla="*/ 30351 w 607639"/>
                  <a:gd name="connsiteY134" fmla="*/ 414642 h 414642"/>
                  <a:gd name="connsiteX135" fmla="*/ 0 w 607639"/>
                  <a:gd name="connsiteY135" fmla="*/ 384244 h 414642"/>
                  <a:gd name="connsiteX136" fmla="*/ 0 w 607639"/>
                  <a:gd name="connsiteY136" fmla="*/ 353935 h 414642"/>
                  <a:gd name="connsiteX137" fmla="*/ 10147 w 607639"/>
                  <a:gd name="connsiteY137" fmla="*/ 343802 h 414642"/>
                  <a:gd name="connsiteX138" fmla="*/ 40497 w 607639"/>
                  <a:gd name="connsiteY138" fmla="*/ 343802 h 414642"/>
                  <a:gd name="connsiteX139" fmla="*/ 40497 w 607639"/>
                  <a:gd name="connsiteY139" fmla="*/ 30309 h 414642"/>
                  <a:gd name="connsiteX140" fmla="*/ 70848 w 607639"/>
                  <a:gd name="connsiteY140" fmla="*/ 0 h 414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607639" h="414642">
                    <a:moveTo>
                      <a:pt x="20293" y="364067"/>
                    </a:moveTo>
                    <a:lnTo>
                      <a:pt x="20293" y="384244"/>
                    </a:lnTo>
                    <a:cubicBezTo>
                      <a:pt x="20293" y="390377"/>
                      <a:pt x="24298" y="394377"/>
                      <a:pt x="30351" y="394377"/>
                    </a:cubicBezTo>
                    <a:lnTo>
                      <a:pt x="577199" y="394377"/>
                    </a:lnTo>
                    <a:cubicBezTo>
                      <a:pt x="583341" y="394377"/>
                      <a:pt x="587346" y="390377"/>
                      <a:pt x="587346" y="384244"/>
                    </a:cubicBezTo>
                    <a:lnTo>
                      <a:pt x="587346" y="364067"/>
                    </a:lnTo>
                    <a:lnTo>
                      <a:pt x="556995" y="364067"/>
                    </a:lnTo>
                    <a:lnTo>
                      <a:pt x="394916" y="364067"/>
                    </a:lnTo>
                    <a:lnTo>
                      <a:pt x="394916" y="374200"/>
                    </a:lnTo>
                    <a:cubicBezTo>
                      <a:pt x="394916" y="380244"/>
                      <a:pt x="390911" y="384244"/>
                      <a:pt x="384859" y="384244"/>
                    </a:cubicBezTo>
                    <a:lnTo>
                      <a:pt x="222780" y="384244"/>
                    </a:lnTo>
                    <a:cubicBezTo>
                      <a:pt x="216728" y="384244"/>
                      <a:pt x="212634" y="380244"/>
                      <a:pt x="212634" y="374200"/>
                    </a:cubicBezTo>
                    <a:lnTo>
                      <a:pt x="212634" y="364067"/>
                    </a:lnTo>
                    <a:lnTo>
                      <a:pt x="50644" y="364067"/>
                    </a:lnTo>
                    <a:close/>
                    <a:moveTo>
                      <a:pt x="263288" y="252811"/>
                    </a:moveTo>
                    <a:cubicBezTo>
                      <a:pt x="252162" y="252811"/>
                      <a:pt x="243084" y="261967"/>
                      <a:pt x="243084" y="273078"/>
                    </a:cubicBezTo>
                    <a:cubicBezTo>
                      <a:pt x="243084" y="284189"/>
                      <a:pt x="252162" y="293255"/>
                      <a:pt x="263288" y="293255"/>
                    </a:cubicBezTo>
                    <a:cubicBezTo>
                      <a:pt x="274413" y="293255"/>
                      <a:pt x="283580" y="284189"/>
                      <a:pt x="283580" y="273078"/>
                    </a:cubicBezTo>
                    <a:cubicBezTo>
                      <a:pt x="283580" y="268100"/>
                      <a:pt x="281711" y="263567"/>
                      <a:pt x="278685" y="260011"/>
                    </a:cubicBezTo>
                    <a:cubicBezTo>
                      <a:pt x="278329" y="259655"/>
                      <a:pt x="277884" y="259300"/>
                      <a:pt x="277528" y="258944"/>
                    </a:cubicBezTo>
                    <a:cubicBezTo>
                      <a:pt x="277172" y="258589"/>
                      <a:pt x="276816" y="258144"/>
                      <a:pt x="276549" y="257789"/>
                    </a:cubicBezTo>
                    <a:cubicBezTo>
                      <a:pt x="272989" y="254678"/>
                      <a:pt x="268361" y="252811"/>
                      <a:pt x="263288" y="252811"/>
                    </a:cubicBezTo>
                    <a:close/>
                    <a:moveTo>
                      <a:pt x="121505" y="252811"/>
                    </a:moveTo>
                    <a:cubicBezTo>
                      <a:pt x="110380" y="252811"/>
                      <a:pt x="101302" y="261967"/>
                      <a:pt x="101302" y="273078"/>
                    </a:cubicBezTo>
                    <a:cubicBezTo>
                      <a:pt x="101302" y="284189"/>
                      <a:pt x="110380" y="293255"/>
                      <a:pt x="121505" y="293255"/>
                    </a:cubicBezTo>
                    <a:cubicBezTo>
                      <a:pt x="132631" y="293255"/>
                      <a:pt x="141798" y="284189"/>
                      <a:pt x="141798" y="273078"/>
                    </a:cubicBezTo>
                    <a:cubicBezTo>
                      <a:pt x="141798" y="261967"/>
                      <a:pt x="132631" y="252811"/>
                      <a:pt x="121505" y="252811"/>
                    </a:cubicBezTo>
                    <a:close/>
                    <a:moveTo>
                      <a:pt x="486063" y="232633"/>
                    </a:moveTo>
                    <a:cubicBezTo>
                      <a:pt x="474937" y="232633"/>
                      <a:pt x="465859" y="241700"/>
                      <a:pt x="465859" y="252811"/>
                    </a:cubicBezTo>
                    <a:cubicBezTo>
                      <a:pt x="465859" y="263922"/>
                      <a:pt x="474937" y="273078"/>
                      <a:pt x="486063" y="273078"/>
                    </a:cubicBezTo>
                    <a:cubicBezTo>
                      <a:pt x="497188" y="273078"/>
                      <a:pt x="506355" y="263922"/>
                      <a:pt x="506355" y="252811"/>
                    </a:cubicBezTo>
                    <a:cubicBezTo>
                      <a:pt x="506355" y="241700"/>
                      <a:pt x="497188" y="232633"/>
                      <a:pt x="486063" y="232633"/>
                    </a:cubicBezTo>
                    <a:close/>
                    <a:moveTo>
                      <a:pt x="192441" y="182056"/>
                    </a:moveTo>
                    <a:cubicBezTo>
                      <a:pt x="181316" y="182056"/>
                      <a:pt x="172148" y="191122"/>
                      <a:pt x="172148" y="202233"/>
                    </a:cubicBezTo>
                    <a:cubicBezTo>
                      <a:pt x="172148" y="213433"/>
                      <a:pt x="181316" y="222500"/>
                      <a:pt x="192441" y="222500"/>
                    </a:cubicBezTo>
                    <a:cubicBezTo>
                      <a:pt x="203566" y="222500"/>
                      <a:pt x="212645" y="213433"/>
                      <a:pt x="212645" y="202233"/>
                    </a:cubicBezTo>
                    <a:cubicBezTo>
                      <a:pt x="212645" y="191122"/>
                      <a:pt x="203566" y="182056"/>
                      <a:pt x="192441" y="182056"/>
                    </a:cubicBezTo>
                    <a:close/>
                    <a:moveTo>
                      <a:pt x="394923" y="131478"/>
                    </a:moveTo>
                    <a:cubicBezTo>
                      <a:pt x="383798" y="131478"/>
                      <a:pt x="374720" y="140544"/>
                      <a:pt x="374720" y="151744"/>
                    </a:cubicBezTo>
                    <a:cubicBezTo>
                      <a:pt x="374720" y="162856"/>
                      <a:pt x="383798" y="171922"/>
                      <a:pt x="394923" y="171922"/>
                    </a:cubicBezTo>
                    <a:cubicBezTo>
                      <a:pt x="406049" y="171922"/>
                      <a:pt x="415216" y="162856"/>
                      <a:pt x="415216" y="151744"/>
                    </a:cubicBezTo>
                    <a:cubicBezTo>
                      <a:pt x="415216" y="140544"/>
                      <a:pt x="406049" y="131478"/>
                      <a:pt x="394923" y="131478"/>
                    </a:cubicBezTo>
                    <a:close/>
                    <a:moveTo>
                      <a:pt x="394923" y="111211"/>
                    </a:moveTo>
                    <a:cubicBezTo>
                      <a:pt x="417263" y="111211"/>
                      <a:pt x="435420" y="129433"/>
                      <a:pt x="435420" y="151744"/>
                    </a:cubicBezTo>
                    <a:cubicBezTo>
                      <a:pt x="435420" y="156456"/>
                      <a:pt x="434619" y="161078"/>
                      <a:pt x="433106" y="165344"/>
                    </a:cubicBezTo>
                    <a:lnTo>
                      <a:pt x="472979" y="214589"/>
                    </a:lnTo>
                    <a:cubicBezTo>
                      <a:pt x="477162" y="213167"/>
                      <a:pt x="481523" y="212367"/>
                      <a:pt x="486063" y="212367"/>
                    </a:cubicBezTo>
                    <a:cubicBezTo>
                      <a:pt x="508402" y="212367"/>
                      <a:pt x="526559" y="230589"/>
                      <a:pt x="526559" y="252811"/>
                    </a:cubicBezTo>
                    <a:cubicBezTo>
                      <a:pt x="526559" y="275122"/>
                      <a:pt x="508402" y="293255"/>
                      <a:pt x="486063" y="293255"/>
                    </a:cubicBezTo>
                    <a:cubicBezTo>
                      <a:pt x="463812" y="293255"/>
                      <a:pt x="445566" y="275122"/>
                      <a:pt x="445566" y="252811"/>
                    </a:cubicBezTo>
                    <a:cubicBezTo>
                      <a:pt x="445566" y="242411"/>
                      <a:pt x="449571" y="232900"/>
                      <a:pt x="456157" y="225700"/>
                    </a:cubicBezTo>
                    <a:lnTo>
                      <a:pt x="421090" y="182500"/>
                    </a:lnTo>
                    <a:cubicBezTo>
                      <a:pt x="414059" y="188544"/>
                      <a:pt x="404892" y="192189"/>
                      <a:pt x="394923" y="192189"/>
                    </a:cubicBezTo>
                    <a:cubicBezTo>
                      <a:pt x="384866" y="192189"/>
                      <a:pt x="375610" y="188367"/>
                      <a:pt x="368489" y="182233"/>
                    </a:cubicBezTo>
                    <a:lnTo>
                      <a:pt x="298088" y="252455"/>
                    </a:lnTo>
                    <a:cubicBezTo>
                      <a:pt x="301737" y="258500"/>
                      <a:pt x="303784" y="265522"/>
                      <a:pt x="303784" y="273078"/>
                    </a:cubicBezTo>
                    <a:cubicBezTo>
                      <a:pt x="303784" y="295300"/>
                      <a:pt x="285627" y="313522"/>
                      <a:pt x="263288" y="313522"/>
                    </a:cubicBezTo>
                    <a:cubicBezTo>
                      <a:pt x="241037" y="313522"/>
                      <a:pt x="222791" y="295300"/>
                      <a:pt x="222791" y="273078"/>
                    </a:cubicBezTo>
                    <a:cubicBezTo>
                      <a:pt x="222791" y="262944"/>
                      <a:pt x="226529" y="253700"/>
                      <a:pt x="232759" y="246589"/>
                    </a:cubicBezTo>
                    <a:lnTo>
                      <a:pt x="218964" y="232811"/>
                    </a:lnTo>
                    <a:cubicBezTo>
                      <a:pt x="211844" y="238944"/>
                      <a:pt x="202498" y="242767"/>
                      <a:pt x="192441" y="242767"/>
                    </a:cubicBezTo>
                    <a:cubicBezTo>
                      <a:pt x="182295" y="242767"/>
                      <a:pt x="173038" y="238944"/>
                      <a:pt x="165918" y="232811"/>
                    </a:cubicBezTo>
                    <a:lnTo>
                      <a:pt x="152123" y="246589"/>
                    </a:lnTo>
                    <a:cubicBezTo>
                      <a:pt x="158264" y="253700"/>
                      <a:pt x="162002" y="262944"/>
                      <a:pt x="162002" y="273078"/>
                    </a:cubicBezTo>
                    <a:cubicBezTo>
                      <a:pt x="162002" y="295300"/>
                      <a:pt x="143845" y="313522"/>
                      <a:pt x="121505" y="313522"/>
                    </a:cubicBezTo>
                    <a:cubicBezTo>
                      <a:pt x="99255" y="313522"/>
                      <a:pt x="81009" y="295300"/>
                      <a:pt x="81009" y="273078"/>
                    </a:cubicBezTo>
                    <a:cubicBezTo>
                      <a:pt x="81009" y="250856"/>
                      <a:pt x="99255" y="232633"/>
                      <a:pt x="121505" y="232633"/>
                    </a:cubicBezTo>
                    <a:cubicBezTo>
                      <a:pt x="126668" y="232633"/>
                      <a:pt x="131563" y="233611"/>
                      <a:pt x="136013" y="235300"/>
                    </a:cubicBezTo>
                    <a:lnTo>
                      <a:pt x="154615" y="216722"/>
                    </a:lnTo>
                    <a:cubicBezTo>
                      <a:pt x="152924" y="212278"/>
                      <a:pt x="151945" y="207389"/>
                      <a:pt x="151945" y="202233"/>
                    </a:cubicBezTo>
                    <a:cubicBezTo>
                      <a:pt x="151945" y="180011"/>
                      <a:pt x="170101" y="161789"/>
                      <a:pt x="192441" y="161789"/>
                    </a:cubicBezTo>
                    <a:cubicBezTo>
                      <a:pt x="214692" y="161789"/>
                      <a:pt x="232937" y="180011"/>
                      <a:pt x="232937" y="202233"/>
                    </a:cubicBezTo>
                    <a:cubicBezTo>
                      <a:pt x="232937" y="207122"/>
                      <a:pt x="232047" y="211744"/>
                      <a:pt x="230534" y="216011"/>
                    </a:cubicBezTo>
                    <a:lnTo>
                      <a:pt x="249492" y="235033"/>
                    </a:lnTo>
                    <a:cubicBezTo>
                      <a:pt x="253853" y="233433"/>
                      <a:pt x="258481" y="232633"/>
                      <a:pt x="263288" y="232633"/>
                    </a:cubicBezTo>
                    <a:cubicBezTo>
                      <a:pt x="270853" y="232633"/>
                      <a:pt x="277884" y="234678"/>
                      <a:pt x="283936" y="238322"/>
                    </a:cubicBezTo>
                    <a:lnTo>
                      <a:pt x="356830" y="165433"/>
                    </a:lnTo>
                    <a:cubicBezTo>
                      <a:pt x="355317" y="161167"/>
                      <a:pt x="354427" y="156544"/>
                      <a:pt x="354427" y="151744"/>
                    </a:cubicBezTo>
                    <a:cubicBezTo>
                      <a:pt x="354427" y="129433"/>
                      <a:pt x="372672" y="111211"/>
                      <a:pt x="394923" y="111211"/>
                    </a:cubicBezTo>
                    <a:close/>
                    <a:moveTo>
                      <a:pt x="324090" y="80938"/>
                    </a:moveTo>
                    <a:lnTo>
                      <a:pt x="334234" y="80938"/>
                    </a:lnTo>
                    <a:cubicBezTo>
                      <a:pt x="340285" y="80938"/>
                      <a:pt x="344289" y="85024"/>
                      <a:pt x="344289" y="91064"/>
                    </a:cubicBezTo>
                    <a:cubicBezTo>
                      <a:pt x="344289" y="97104"/>
                      <a:pt x="340285" y="101190"/>
                      <a:pt x="334234" y="101190"/>
                    </a:cubicBezTo>
                    <a:lnTo>
                      <a:pt x="324090" y="101190"/>
                    </a:lnTo>
                    <a:cubicBezTo>
                      <a:pt x="318039" y="101190"/>
                      <a:pt x="313946" y="97104"/>
                      <a:pt x="313946" y="91064"/>
                    </a:cubicBezTo>
                    <a:cubicBezTo>
                      <a:pt x="313946" y="85024"/>
                      <a:pt x="318039" y="80938"/>
                      <a:pt x="324090" y="80938"/>
                    </a:cubicBezTo>
                    <a:close/>
                    <a:moveTo>
                      <a:pt x="192417" y="80938"/>
                    </a:moveTo>
                    <a:lnTo>
                      <a:pt x="283548" y="80938"/>
                    </a:lnTo>
                    <a:cubicBezTo>
                      <a:pt x="289600" y="80938"/>
                      <a:pt x="293694" y="85024"/>
                      <a:pt x="293694" y="91064"/>
                    </a:cubicBezTo>
                    <a:cubicBezTo>
                      <a:pt x="293694" y="97104"/>
                      <a:pt x="289600" y="101190"/>
                      <a:pt x="283548" y="101190"/>
                    </a:cubicBezTo>
                    <a:lnTo>
                      <a:pt x="192417" y="101190"/>
                    </a:lnTo>
                    <a:cubicBezTo>
                      <a:pt x="186365" y="101190"/>
                      <a:pt x="182271" y="97104"/>
                      <a:pt x="182271" y="91064"/>
                    </a:cubicBezTo>
                    <a:cubicBezTo>
                      <a:pt x="182271" y="85024"/>
                      <a:pt x="186365" y="80938"/>
                      <a:pt x="192417" y="80938"/>
                    </a:cubicBezTo>
                    <a:close/>
                    <a:moveTo>
                      <a:pt x="91157" y="80938"/>
                    </a:moveTo>
                    <a:lnTo>
                      <a:pt x="151959" y="80938"/>
                    </a:lnTo>
                    <a:cubicBezTo>
                      <a:pt x="158012" y="80938"/>
                      <a:pt x="162018" y="85024"/>
                      <a:pt x="162018" y="91064"/>
                    </a:cubicBezTo>
                    <a:cubicBezTo>
                      <a:pt x="162018" y="97104"/>
                      <a:pt x="158012" y="101190"/>
                      <a:pt x="151959" y="101190"/>
                    </a:cubicBezTo>
                    <a:lnTo>
                      <a:pt x="91157" y="101190"/>
                    </a:lnTo>
                    <a:cubicBezTo>
                      <a:pt x="85104" y="101190"/>
                      <a:pt x="81009" y="97104"/>
                      <a:pt x="81009" y="91064"/>
                    </a:cubicBezTo>
                    <a:cubicBezTo>
                      <a:pt x="81009" y="85024"/>
                      <a:pt x="85104" y="80938"/>
                      <a:pt x="91157" y="80938"/>
                    </a:cubicBezTo>
                    <a:close/>
                    <a:moveTo>
                      <a:pt x="243084" y="40505"/>
                    </a:moveTo>
                    <a:lnTo>
                      <a:pt x="334231" y="40505"/>
                    </a:lnTo>
                    <a:cubicBezTo>
                      <a:pt x="340284" y="40505"/>
                      <a:pt x="344289" y="44591"/>
                      <a:pt x="344289" y="50631"/>
                    </a:cubicBezTo>
                    <a:cubicBezTo>
                      <a:pt x="344289" y="56671"/>
                      <a:pt x="340284" y="60757"/>
                      <a:pt x="334231" y="60757"/>
                    </a:cubicBezTo>
                    <a:lnTo>
                      <a:pt x="243084" y="60757"/>
                    </a:lnTo>
                    <a:cubicBezTo>
                      <a:pt x="236942" y="60757"/>
                      <a:pt x="232937" y="56671"/>
                      <a:pt x="232937" y="50631"/>
                    </a:cubicBezTo>
                    <a:cubicBezTo>
                      <a:pt x="232937" y="44591"/>
                      <a:pt x="236942" y="40505"/>
                      <a:pt x="243084" y="40505"/>
                    </a:cubicBezTo>
                    <a:close/>
                    <a:moveTo>
                      <a:pt x="91153" y="40505"/>
                    </a:moveTo>
                    <a:lnTo>
                      <a:pt x="202559" y="40505"/>
                    </a:lnTo>
                    <a:cubicBezTo>
                      <a:pt x="208610" y="40505"/>
                      <a:pt x="212614" y="44591"/>
                      <a:pt x="212614" y="50631"/>
                    </a:cubicBezTo>
                    <a:cubicBezTo>
                      <a:pt x="212614" y="56671"/>
                      <a:pt x="208610" y="60757"/>
                      <a:pt x="202559" y="60757"/>
                    </a:cubicBezTo>
                    <a:lnTo>
                      <a:pt x="91153" y="60757"/>
                    </a:lnTo>
                    <a:cubicBezTo>
                      <a:pt x="85102" y="60757"/>
                      <a:pt x="81009" y="56671"/>
                      <a:pt x="81009" y="50631"/>
                    </a:cubicBezTo>
                    <a:cubicBezTo>
                      <a:pt x="81009" y="44591"/>
                      <a:pt x="85102" y="40505"/>
                      <a:pt x="91153" y="40505"/>
                    </a:cubicBezTo>
                    <a:close/>
                    <a:moveTo>
                      <a:pt x="70848" y="20176"/>
                    </a:moveTo>
                    <a:cubicBezTo>
                      <a:pt x="64796" y="20176"/>
                      <a:pt x="60791" y="24265"/>
                      <a:pt x="60791" y="30309"/>
                    </a:cubicBezTo>
                    <a:lnTo>
                      <a:pt x="60791" y="343802"/>
                    </a:lnTo>
                    <a:lnTo>
                      <a:pt x="222780" y="343802"/>
                    </a:lnTo>
                    <a:cubicBezTo>
                      <a:pt x="228833" y="343802"/>
                      <a:pt x="232927" y="347891"/>
                      <a:pt x="232927" y="353935"/>
                    </a:cubicBezTo>
                    <a:lnTo>
                      <a:pt x="232927" y="364067"/>
                    </a:lnTo>
                    <a:lnTo>
                      <a:pt x="374712" y="364067"/>
                    </a:lnTo>
                    <a:lnTo>
                      <a:pt x="374712" y="353935"/>
                    </a:lnTo>
                    <a:cubicBezTo>
                      <a:pt x="374712" y="347891"/>
                      <a:pt x="378717" y="343802"/>
                      <a:pt x="384859" y="343802"/>
                    </a:cubicBezTo>
                    <a:lnTo>
                      <a:pt x="546848" y="343802"/>
                    </a:lnTo>
                    <a:lnTo>
                      <a:pt x="546848" y="30309"/>
                    </a:lnTo>
                    <a:cubicBezTo>
                      <a:pt x="546848" y="24265"/>
                      <a:pt x="542754" y="20176"/>
                      <a:pt x="536702" y="20176"/>
                    </a:cubicBezTo>
                    <a:close/>
                    <a:moveTo>
                      <a:pt x="70848" y="0"/>
                    </a:moveTo>
                    <a:lnTo>
                      <a:pt x="536702" y="0"/>
                    </a:lnTo>
                    <a:cubicBezTo>
                      <a:pt x="553969" y="0"/>
                      <a:pt x="567142" y="13155"/>
                      <a:pt x="567142" y="30309"/>
                    </a:cubicBezTo>
                    <a:lnTo>
                      <a:pt x="567142" y="343802"/>
                    </a:lnTo>
                    <a:lnTo>
                      <a:pt x="597492" y="343802"/>
                    </a:lnTo>
                    <a:cubicBezTo>
                      <a:pt x="603545" y="343802"/>
                      <a:pt x="607639" y="347891"/>
                      <a:pt x="607639" y="353935"/>
                    </a:cubicBezTo>
                    <a:lnTo>
                      <a:pt x="607639" y="384244"/>
                    </a:lnTo>
                    <a:cubicBezTo>
                      <a:pt x="607639" y="401487"/>
                      <a:pt x="594466" y="414642"/>
                      <a:pt x="577199" y="414642"/>
                    </a:cubicBezTo>
                    <a:lnTo>
                      <a:pt x="30351" y="414642"/>
                    </a:lnTo>
                    <a:cubicBezTo>
                      <a:pt x="13173" y="414642"/>
                      <a:pt x="0" y="401487"/>
                      <a:pt x="0" y="384244"/>
                    </a:cubicBezTo>
                    <a:lnTo>
                      <a:pt x="0" y="353935"/>
                    </a:lnTo>
                    <a:cubicBezTo>
                      <a:pt x="0" y="347891"/>
                      <a:pt x="4094" y="343802"/>
                      <a:pt x="10147" y="343802"/>
                    </a:cubicBezTo>
                    <a:lnTo>
                      <a:pt x="40497" y="343802"/>
                    </a:lnTo>
                    <a:lnTo>
                      <a:pt x="40497" y="30309"/>
                    </a:lnTo>
                    <a:cubicBezTo>
                      <a:pt x="40497" y="13155"/>
                      <a:pt x="53670" y="0"/>
                      <a:pt x="70848" y="0"/>
                    </a:cubicBezTo>
                    <a:close/>
                  </a:path>
                </a:pathLst>
              </a:custGeom>
              <a:solidFill>
                <a:schemeClr val="bg1"/>
              </a:solidFill>
              <a:ln>
                <a:noFill/>
              </a:ln>
            </p:spPr>
            <p:txBody>
              <a:bodyPr anchor="ctr">
                <a:scene3d>
                  <a:camera prst="orthographicFront"/>
                  <a:lightRig rig="threePt" dir="t"/>
                </a:scene3d>
                <a:sp3d contourW="12700"/>
              </a:bodyPr>
              <a:lstStyle/>
              <a:p>
                <a:pPr algn="ctr"/>
                <a:endParaRPr>
                  <a:solidFill>
                    <a:schemeClr val="bg1"/>
                  </a:solidFill>
                  <a:latin typeface="微软雅黑" panose="020B0503020204020204" pitchFamily="34" charset="-122"/>
                  <a:ea typeface="微软雅黑" panose="020B0503020204020204" pitchFamily="34" charset="-122"/>
                </a:endParaRPr>
              </a:p>
            </p:txBody>
          </p:sp>
        </p:grpSp>
      </p:grpSp>
      <p:grpSp>
        <p:nvGrpSpPr>
          <p:cNvPr id="44" name="组合 43"/>
          <p:cNvGrpSpPr/>
          <p:nvPr/>
        </p:nvGrpSpPr>
        <p:grpSpPr>
          <a:xfrm>
            <a:off x="7438525" y="2246284"/>
            <a:ext cx="3575232" cy="1062407"/>
            <a:chOff x="1085274" y="2349127"/>
            <a:chExt cx="3575232" cy="1062407"/>
          </a:xfrm>
        </p:grpSpPr>
        <p:sp>
          <p:nvSpPr>
            <p:cNvPr id="45" name="文本框 44"/>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46" name="文本框 45"/>
            <p:cNvSpPr txBox="1"/>
            <p:nvPr/>
          </p:nvSpPr>
          <p:spPr>
            <a:xfrm>
              <a:off x="1085274" y="2687681"/>
              <a:ext cx="3575232" cy="723853"/>
            </a:xfrm>
            <a:prstGeom prst="rect">
              <a:avLst/>
            </a:prstGeom>
            <a:noFill/>
          </p:spPr>
          <p:txBody>
            <a:bodyPr wrap="square" rtlCol="0">
              <a:spAutoFit/>
              <a:scene3d>
                <a:camera prst="orthographicFront"/>
                <a:lightRig rig="threePt" dir="t"/>
              </a:scene3d>
              <a:sp3d contourW="12700"/>
            </a:bodyPr>
            <a:lstStyle/>
            <a:p>
              <a:pPr algn="just">
                <a:lnSpc>
                  <a:spcPct val="114000"/>
                </a:lnSpc>
              </a:pPr>
              <a:r>
                <a:rPr lang="en-US" altLang="zh-CN" sz="1200" dirty="0">
                  <a:solidFill>
                    <a:schemeClr val="tx1"/>
                  </a:solidFill>
                  <a:latin typeface="微软雅黑" panose="020B0503020204020204" pitchFamily="34" charset="-122"/>
                  <a:ea typeface="微软雅黑" panose="020B0503020204020204" pitchFamily="34" charset="-122"/>
                </a:rPr>
                <a:t>The user can demonstrate on a projector or computer, or print the presentation and make it film to be used in a wider field</a:t>
              </a:r>
            </a:p>
          </p:txBody>
        </p:sp>
      </p:grpSp>
      <p:grpSp>
        <p:nvGrpSpPr>
          <p:cNvPr id="47" name="组合 46"/>
          <p:cNvGrpSpPr/>
          <p:nvPr/>
        </p:nvGrpSpPr>
        <p:grpSpPr>
          <a:xfrm>
            <a:off x="7438525" y="4237478"/>
            <a:ext cx="3575232" cy="1062407"/>
            <a:chOff x="1085274" y="2349127"/>
            <a:chExt cx="3575232" cy="1062407"/>
          </a:xfrm>
        </p:grpSpPr>
        <p:sp>
          <p:nvSpPr>
            <p:cNvPr id="48" name="文本框 47"/>
            <p:cNvSpPr txBox="1"/>
            <p:nvPr/>
          </p:nvSpPr>
          <p:spPr>
            <a:xfrm>
              <a:off x="1085274"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49" name="文本框 48"/>
            <p:cNvSpPr txBox="1"/>
            <p:nvPr/>
          </p:nvSpPr>
          <p:spPr>
            <a:xfrm>
              <a:off x="1085274" y="2687681"/>
              <a:ext cx="3575232" cy="723853"/>
            </a:xfrm>
            <a:prstGeom prst="rect">
              <a:avLst/>
            </a:prstGeom>
            <a:noFill/>
          </p:spPr>
          <p:txBody>
            <a:bodyPr wrap="square" rtlCol="0">
              <a:spAutoFit/>
              <a:scene3d>
                <a:camera prst="orthographicFront"/>
                <a:lightRig rig="threePt" dir="t"/>
              </a:scene3d>
              <a:sp3d contourW="12700"/>
            </a:bodyPr>
            <a:lstStyle/>
            <a:p>
              <a:pPr algn="just">
                <a:lnSpc>
                  <a:spcPct val="114000"/>
                </a:lnSpc>
              </a:pPr>
              <a:r>
                <a:rPr lang="en-US" altLang="zh-CN" sz="1200" dirty="0">
                  <a:solidFill>
                    <a:schemeClr val="tx1"/>
                  </a:solidFill>
                  <a:latin typeface="微软雅黑" panose="020B0503020204020204" pitchFamily="34" charset="-122"/>
                  <a:ea typeface="微软雅黑" panose="020B0503020204020204" pitchFamily="34" charset="-122"/>
                </a:rPr>
                <a:t>The user can demonstrate on a projector or computer, or print the presentation and make it film to be used in a wider field</a:t>
              </a:r>
            </a:p>
          </p:txBody>
        </p:sp>
      </p:grpSp>
      <p:grpSp>
        <p:nvGrpSpPr>
          <p:cNvPr id="50" name="组合 49"/>
          <p:cNvGrpSpPr/>
          <p:nvPr/>
        </p:nvGrpSpPr>
        <p:grpSpPr>
          <a:xfrm>
            <a:off x="1178244" y="2246284"/>
            <a:ext cx="3575232" cy="1062407"/>
            <a:chOff x="1085274" y="2349127"/>
            <a:chExt cx="3575232" cy="1062407"/>
          </a:xfrm>
        </p:grpSpPr>
        <p:sp>
          <p:nvSpPr>
            <p:cNvPr id="51" name="文本框 50"/>
            <p:cNvSpPr txBox="1"/>
            <p:nvPr/>
          </p:nvSpPr>
          <p:spPr>
            <a:xfrm>
              <a:off x="2526725" y="2349127"/>
              <a:ext cx="2133781" cy="369332"/>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52" name="文本框 51"/>
            <p:cNvSpPr txBox="1"/>
            <p:nvPr/>
          </p:nvSpPr>
          <p:spPr>
            <a:xfrm>
              <a:off x="1085274" y="2687681"/>
              <a:ext cx="3575232" cy="72385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200" dirty="0">
                  <a:solidFill>
                    <a:schemeClr val="tx1"/>
                  </a:solidFill>
                  <a:latin typeface="微软雅黑" panose="020B0503020204020204" pitchFamily="34" charset="-122"/>
                  <a:ea typeface="微软雅黑" panose="020B0503020204020204" pitchFamily="34" charset="-122"/>
                </a:rPr>
                <a:t>The user can demonstrate on a projector or computer, or print the presentation and make it film to be used in a wider field</a:t>
              </a:r>
            </a:p>
          </p:txBody>
        </p:sp>
      </p:grpSp>
      <p:grpSp>
        <p:nvGrpSpPr>
          <p:cNvPr id="53" name="组合 52"/>
          <p:cNvGrpSpPr/>
          <p:nvPr/>
        </p:nvGrpSpPr>
        <p:grpSpPr>
          <a:xfrm>
            <a:off x="1178244" y="4237478"/>
            <a:ext cx="3575232" cy="1062407"/>
            <a:chOff x="1085274" y="2349127"/>
            <a:chExt cx="3575232" cy="1062407"/>
          </a:xfrm>
        </p:grpSpPr>
        <p:sp>
          <p:nvSpPr>
            <p:cNvPr id="54" name="文本框 53"/>
            <p:cNvSpPr txBox="1"/>
            <p:nvPr/>
          </p:nvSpPr>
          <p:spPr>
            <a:xfrm>
              <a:off x="2526725" y="2349127"/>
              <a:ext cx="2133781" cy="369332"/>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55" name="文本框 54"/>
            <p:cNvSpPr txBox="1"/>
            <p:nvPr/>
          </p:nvSpPr>
          <p:spPr>
            <a:xfrm>
              <a:off x="1085274" y="2687681"/>
              <a:ext cx="3575232" cy="72385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200" dirty="0">
                  <a:solidFill>
                    <a:schemeClr val="tx1"/>
                  </a:solidFill>
                  <a:latin typeface="微软雅黑" panose="020B0503020204020204" pitchFamily="34" charset="-122"/>
                  <a:ea typeface="微软雅黑" panose="020B0503020204020204" pitchFamily="34" charset="-122"/>
                </a:rPr>
                <a:t>The user can demonstrate on a projector or computer, or print the presentation and make it film to be used in a wider field</a:t>
              </a:r>
            </a:p>
          </p:txBody>
        </p:sp>
      </p:gr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500" fill="hold"/>
                                        <p:tgtEl>
                                          <p:spTgt spid="50"/>
                                        </p:tgtEl>
                                        <p:attrNameLst>
                                          <p:attrName>ppt_x</p:attrName>
                                        </p:attrNameLst>
                                      </p:cBhvr>
                                      <p:tavLst>
                                        <p:tav tm="0">
                                          <p:val>
                                            <p:strVal val="0-#ppt_w/2"/>
                                          </p:val>
                                        </p:tav>
                                        <p:tav tm="100000">
                                          <p:val>
                                            <p:strVal val="#ppt_x"/>
                                          </p:val>
                                        </p:tav>
                                      </p:tavLst>
                                    </p:anim>
                                    <p:anim calcmode="lin" valueType="num">
                                      <p:cBhvr additive="base">
                                        <p:cTn id="14" dur="500" fill="hold"/>
                                        <p:tgtEl>
                                          <p:spTgt spid="50"/>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500" fill="hold"/>
                                        <p:tgtEl>
                                          <p:spTgt spid="53"/>
                                        </p:tgtEl>
                                        <p:attrNameLst>
                                          <p:attrName>ppt_x</p:attrName>
                                        </p:attrNameLst>
                                      </p:cBhvr>
                                      <p:tavLst>
                                        <p:tav tm="0">
                                          <p:val>
                                            <p:strVal val="0-#ppt_w/2"/>
                                          </p:val>
                                        </p:tav>
                                        <p:tav tm="100000">
                                          <p:val>
                                            <p:strVal val="#ppt_x"/>
                                          </p:val>
                                        </p:tav>
                                      </p:tavLst>
                                    </p:anim>
                                    <p:anim calcmode="lin" valueType="num">
                                      <p:cBhvr additive="base">
                                        <p:cTn id="18" dur="500" fill="hold"/>
                                        <p:tgtEl>
                                          <p:spTgt spid="5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1+#ppt_w/2"/>
                                          </p:val>
                                        </p:tav>
                                        <p:tav tm="100000">
                                          <p:val>
                                            <p:strVal val="#ppt_x"/>
                                          </p:val>
                                        </p:tav>
                                      </p:tavLst>
                                    </p:anim>
                                    <p:anim calcmode="lin" valueType="num">
                                      <p:cBhvr additive="base">
                                        <p:cTn id="2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稻壳儿春秋广告/盗版必究        原创来源：http://chn.docer.com/works?userid=199329941#!/work_time"/>
          <p:cNvSpPr/>
          <p:nvPr/>
        </p:nvSpPr>
        <p:spPr bwMode="auto">
          <a:xfrm>
            <a:off x="695325" y="1984036"/>
            <a:ext cx="1430140" cy="1430138"/>
          </a:xfrm>
          <a:prstGeom prst="teardrop">
            <a:avLst/>
          </a:prstGeom>
          <a:solidFill>
            <a:schemeClr val="accent1"/>
          </a:solidFill>
          <a:ln w="6350">
            <a:noFill/>
          </a:ln>
        </p:spPr>
        <p:txBody>
          <a:bodyPr lIns="0" tIns="0" rIns="0" bIns="0"/>
          <a:lstStyle/>
          <a:p>
            <a:endParaRPr lang="en-US"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5" name="稻壳儿春秋广告/盗版必究        原创来源：http://chn.docer.com/works?userid=199329941#!/work_time"/>
          <p:cNvSpPr txBox="1"/>
          <p:nvPr/>
        </p:nvSpPr>
        <p:spPr>
          <a:xfrm>
            <a:off x="2342403" y="2068644"/>
            <a:ext cx="1564170"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16" name="稻壳儿春秋广告/盗版必究        原创来源：http://chn.docer.com/works?userid=199329941#!/work_time"/>
          <p:cNvSpPr txBox="1"/>
          <p:nvPr/>
        </p:nvSpPr>
        <p:spPr>
          <a:xfrm>
            <a:off x="2342403" y="2437976"/>
            <a:ext cx="3461497"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You can easily modify and use them. 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17" name="稻壳儿春秋广告/盗版必究        原创来源：http://chn.docer.com/works?userid=199329941#!/work_time"/>
          <p:cNvSpPr/>
          <p:nvPr/>
        </p:nvSpPr>
        <p:spPr bwMode="auto">
          <a:xfrm>
            <a:off x="695325" y="4054136"/>
            <a:ext cx="1430140" cy="1430138"/>
          </a:xfrm>
          <a:prstGeom prst="teardrop">
            <a:avLst/>
          </a:prstGeom>
          <a:solidFill>
            <a:schemeClr val="accent1"/>
          </a:solidFill>
          <a:ln w="6350">
            <a:noFill/>
          </a:ln>
        </p:spPr>
        <p:txBody>
          <a:bodyPr lIns="0" tIns="0" rIns="0" bIns="0"/>
          <a:lstStyle/>
          <a:p>
            <a:endParaRPr lang="en-US"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8" name="稻壳儿春秋广告/盗版必究        原创来源：http://chn.docer.com/works?userid=199329941#!/work_time"/>
          <p:cNvSpPr txBox="1"/>
          <p:nvPr/>
        </p:nvSpPr>
        <p:spPr>
          <a:xfrm>
            <a:off x="2342403" y="4138744"/>
            <a:ext cx="1564170"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19" name="稻壳儿春秋广告/盗版必究        原创来源：http://chn.docer.com/works?userid=199329941#!/work_time"/>
          <p:cNvSpPr txBox="1"/>
          <p:nvPr/>
        </p:nvSpPr>
        <p:spPr>
          <a:xfrm>
            <a:off x="2342403" y="4508076"/>
            <a:ext cx="3461497"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You can easily modify and use them. 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20" name="稻壳儿春秋广告/盗版必究        原创来源：http://chn.docer.com/works?userid=199329941#!/work_time"/>
          <p:cNvSpPr/>
          <p:nvPr/>
        </p:nvSpPr>
        <p:spPr bwMode="auto">
          <a:xfrm>
            <a:off x="6388102" y="1984036"/>
            <a:ext cx="1430140" cy="1430138"/>
          </a:xfrm>
          <a:prstGeom prst="teardrop">
            <a:avLst/>
          </a:prstGeom>
          <a:solidFill>
            <a:srgbClr val="5ECCF3"/>
          </a:solidFill>
          <a:ln w="6350">
            <a:noFill/>
          </a:ln>
        </p:spPr>
        <p:txBody>
          <a:bodyPr lIns="0" tIns="0" rIns="0" bIns="0"/>
          <a:lstStyle/>
          <a:p>
            <a:endParaRPr lang="en-US"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21" name="稻壳儿春秋广告/盗版必究        原创来源：http://chn.docer.com/works?userid=199329941#!/work_time"/>
          <p:cNvSpPr txBox="1"/>
          <p:nvPr/>
        </p:nvSpPr>
        <p:spPr>
          <a:xfrm>
            <a:off x="8035180" y="2068644"/>
            <a:ext cx="1564170"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22" name="稻壳儿春秋广告/盗版必究        原创来源：http://chn.docer.com/works?userid=199329941#!/work_time"/>
          <p:cNvSpPr txBox="1"/>
          <p:nvPr/>
        </p:nvSpPr>
        <p:spPr>
          <a:xfrm>
            <a:off x="8035180" y="2437976"/>
            <a:ext cx="3461497"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You can easily modify and use them. 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23" name="稻壳儿春秋广告/盗版必究        原创来源：http://chn.docer.com/works?userid=199329941#!/work_time"/>
          <p:cNvSpPr/>
          <p:nvPr/>
        </p:nvSpPr>
        <p:spPr bwMode="auto">
          <a:xfrm>
            <a:off x="6388102" y="4054136"/>
            <a:ext cx="1430140" cy="1430138"/>
          </a:xfrm>
          <a:prstGeom prst="teardrop">
            <a:avLst/>
          </a:prstGeom>
          <a:solidFill>
            <a:schemeClr val="accent1"/>
          </a:solidFill>
          <a:ln w="6350">
            <a:noFill/>
          </a:ln>
        </p:spPr>
        <p:txBody>
          <a:bodyPr lIns="0" tIns="0" rIns="0" bIns="0"/>
          <a:lstStyle/>
          <a:p>
            <a:endParaRPr lang="en-US" dirty="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2" name="稻壳儿春秋广告/盗版必究        原创来源：http://chn.docer.com/works?userid=199329941#!/work_time"/>
          <p:cNvSpPr txBox="1"/>
          <p:nvPr/>
        </p:nvSpPr>
        <p:spPr>
          <a:xfrm>
            <a:off x="8035180" y="4138744"/>
            <a:ext cx="1564170" cy="369332"/>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添加标题</a:t>
            </a:r>
          </a:p>
        </p:txBody>
      </p:sp>
      <p:sp>
        <p:nvSpPr>
          <p:cNvPr id="8" name="稻壳儿春秋广告/盗版必究        原创来源：http://chn.docer.com/works?userid=199329941#!/work_time"/>
          <p:cNvSpPr txBox="1"/>
          <p:nvPr/>
        </p:nvSpPr>
        <p:spPr>
          <a:xfrm>
            <a:off x="8035180" y="4508076"/>
            <a:ext cx="3461497" cy="891591"/>
          </a:xfrm>
          <a:prstGeom prst="rect">
            <a:avLst/>
          </a:prstGeom>
          <a:noFill/>
        </p:spPr>
        <p:txBody>
          <a:bodyPr wrap="square" rtlCol="0">
            <a:spAutoFit/>
          </a:bodyPr>
          <a:lstStyle/>
          <a:p>
            <a:pPr>
              <a:lnSpc>
                <a:spcPct val="150000"/>
              </a:lnSpc>
            </a:pP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You can easily modify and use them. I am from Chunqiu Advertising Design Studio in </a:t>
            </a:r>
            <a:r>
              <a:rPr lang="en-US" altLang="zh-CN" sz="1200" dirty="0" err="1">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Bazhong</a:t>
            </a:r>
            <a:r>
              <a:rPr lang="en-US" altLang="zh-CN" sz="1200" dirty="0">
                <a:solidFill>
                  <a:schemeClr val="tx1"/>
                </a:solidFill>
                <a:latin typeface="微软雅黑" panose="020B0503020204020204" pitchFamily="34" charset="-122"/>
                <a:ea typeface="微软雅黑" panose="020B0503020204020204" pitchFamily="34" charset="-122"/>
                <a:cs typeface="+mn-ea"/>
                <a:sym typeface="Droid Sans Fallback" panose="020B0502000000000001" pitchFamily="50" charset="-128"/>
              </a:rPr>
              <a:t> City, Sichuan Province. </a:t>
            </a:r>
          </a:p>
        </p:txBody>
      </p:sp>
      <p:sp>
        <p:nvSpPr>
          <p:cNvPr id="9" name="稻壳儿春秋广告/盗版必究        原创来源：http://chn.docer.com/works?userid=199329941#!/work_time"/>
          <p:cNvSpPr/>
          <p:nvPr/>
        </p:nvSpPr>
        <p:spPr>
          <a:xfrm>
            <a:off x="1252123" y="2468545"/>
            <a:ext cx="316545" cy="461120"/>
          </a:xfrm>
          <a:custGeom>
            <a:avLst/>
            <a:gdLst/>
            <a:ahLst/>
            <a:cxnLst>
              <a:cxn ang="0">
                <a:pos x="wd2" y="hd2"/>
              </a:cxn>
              <a:cxn ang="5400000">
                <a:pos x="wd2" y="hd2"/>
              </a:cxn>
              <a:cxn ang="10800000">
                <a:pos x="wd2" y="hd2"/>
              </a:cxn>
              <a:cxn ang="16200000">
                <a:pos x="wd2" y="hd2"/>
              </a:cxn>
            </a:cxnLst>
            <a:rect l="0" t="0" r="r" b="b"/>
            <a:pathLst>
              <a:path w="21600" h="21600" extrusionOk="0">
                <a:moveTo>
                  <a:pt x="11782" y="18900"/>
                </a:moveTo>
                <a:cubicBezTo>
                  <a:pt x="11782" y="20250"/>
                  <a:pt x="11782" y="20250"/>
                  <a:pt x="11782" y="20250"/>
                </a:cubicBezTo>
                <a:cubicBezTo>
                  <a:pt x="12764" y="20250"/>
                  <a:pt x="12764" y="20250"/>
                  <a:pt x="12764" y="20250"/>
                </a:cubicBezTo>
                <a:cubicBezTo>
                  <a:pt x="13255" y="20250"/>
                  <a:pt x="13745" y="20588"/>
                  <a:pt x="13745" y="20925"/>
                </a:cubicBezTo>
                <a:cubicBezTo>
                  <a:pt x="13745" y="21263"/>
                  <a:pt x="13255" y="21600"/>
                  <a:pt x="12764" y="21600"/>
                </a:cubicBezTo>
                <a:cubicBezTo>
                  <a:pt x="11782" y="21600"/>
                  <a:pt x="11782" y="21600"/>
                  <a:pt x="11782" y="21600"/>
                </a:cubicBezTo>
                <a:cubicBezTo>
                  <a:pt x="9818" y="21600"/>
                  <a:pt x="9818" y="21600"/>
                  <a:pt x="9818" y="21600"/>
                </a:cubicBezTo>
                <a:cubicBezTo>
                  <a:pt x="8836" y="21600"/>
                  <a:pt x="8836" y="21600"/>
                  <a:pt x="8836" y="21600"/>
                </a:cubicBezTo>
                <a:cubicBezTo>
                  <a:pt x="8345" y="21600"/>
                  <a:pt x="7855" y="21263"/>
                  <a:pt x="7855" y="20925"/>
                </a:cubicBezTo>
                <a:cubicBezTo>
                  <a:pt x="7855" y="20588"/>
                  <a:pt x="8345" y="20250"/>
                  <a:pt x="8836" y="20250"/>
                </a:cubicBezTo>
                <a:cubicBezTo>
                  <a:pt x="9818" y="20250"/>
                  <a:pt x="9818" y="20250"/>
                  <a:pt x="9818" y="20250"/>
                </a:cubicBezTo>
                <a:cubicBezTo>
                  <a:pt x="9818" y="18900"/>
                  <a:pt x="9818" y="18900"/>
                  <a:pt x="9818" y="18900"/>
                </a:cubicBezTo>
                <a:cubicBezTo>
                  <a:pt x="4909" y="18562"/>
                  <a:pt x="982" y="16031"/>
                  <a:pt x="0" y="12825"/>
                </a:cubicBezTo>
                <a:cubicBezTo>
                  <a:pt x="1964" y="12825"/>
                  <a:pt x="1964" y="12825"/>
                  <a:pt x="1964" y="12825"/>
                </a:cubicBezTo>
                <a:cubicBezTo>
                  <a:pt x="2945" y="15525"/>
                  <a:pt x="6627" y="17550"/>
                  <a:pt x="10800" y="17550"/>
                </a:cubicBezTo>
                <a:cubicBezTo>
                  <a:pt x="14973" y="17550"/>
                  <a:pt x="18655" y="15525"/>
                  <a:pt x="19636" y="12825"/>
                </a:cubicBezTo>
                <a:cubicBezTo>
                  <a:pt x="21600" y="12825"/>
                  <a:pt x="21600" y="12825"/>
                  <a:pt x="21600" y="12825"/>
                </a:cubicBezTo>
                <a:cubicBezTo>
                  <a:pt x="20618" y="16031"/>
                  <a:pt x="16691" y="18562"/>
                  <a:pt x="11782" y="18900"/>
                </a:cubicBezTo>
                <a:close/>
                <a:moveTo>
                  <a:pt x="10800" y="16200"/>
                </a:moveTo>
                <a:cubicBezTo>
                  <a:pt x="7118" y="16200"/>
                  <a:pt x="3927" y="14175"/>
                  <a:pt x="3927" y="11475"/>
                </a:cubicBezTo>
                <a:cubicBezTo>
                  <a:pt x="3927" y="4725"/>
                  <a:pt x="3927" y="4725"/>
                  <a:pt x="3927" y="4725"/>
                </a:cubicBezTo>
                <a:cubicBezTo>
                  <a:pt x="3927" y="2194"/>
                  <a:pt x="7118" y="0"/>
                  <a:pt x="10800" y="0"/>
                </a:cubicBezTo>
                <a:cubicBezTo>
                  <a:pt x="14482" y="0"/>
                  <a:pt x="17673" y="2194"/>
                  <a:pt x="17673" y="4725"/>
                </a:cubicBezTo>
                <a:cubicBezTo>
                  <a:pt x="17673" y="11475"/>
                  <a:pt x="17673" y="11475"/>
                  <a:pt x="17673" y="11475"/>
                </a:cubicBezTo>
                <a:cubicBezTo>
                  <a:pt x="17673" y="14175"/>
                  <a:pt x="14482" y="16200"/>
                  <a:pt x="10800" y="16200"/>
                </a:cubicBezTo>
                <a:close/>
                <a:moveTo>
                  <a:pt x="15709" y="4725"/>
                </a:moveTo>
                <a:cubicBezTo>
                  <a:pt x="15709" y="2869"/>
                  <a:pt x="13500" y="1350"/>
                  <a:pt x="10800" y="1350"/>
                </a:cubicBezTo>
                <a:cubicBezTo>
                  <a:pt x="8100" y="1350"/>
                  <a:pt x="5891" y="2869"/>
                  <a:pt x="5891" y="4725"/>
                </a:cubicBezTo>
                <a:cubicBezTo>
                  <a:pt x="5891" y="11475"/>
                  <a:pt x="5891" y="11475"/>
                  <a:pt x="5891" y="11475"/>
                </a:cubicBezTo>
                <a:cubicBezTo>
                  <a:pt x="5891" y="13331"/>
                  <a:pt x="8100" y="14850"/>
                  <a:pt x="10800" y="14850"/>
                </a:cubicBezTo>
                <a:cubicBezTo>
                  <a:pt x="13500" y="14850"/>
                  <a:pt x="15709" y="13331"/>
                  <a:pt x="15709" y="11475"/>
                </a:cubicBezTo>
                <a:cubicBezTo>
                  <a:pt x="15709" y="4725"/>
                  <a:pt x="15709" y="4725"/>
                  <a:pt x="15709" y="4725"/>
                </a:cubicBezTo>
                <a:close/>
                <a:moveTo>
                  <a:pt x="0" y="12825"/>
                </a:moveTo>
                <a:cubicBezTo>
                  <a:pt x="0" y="12488"/>
                  <a:pt x="491" y="12150"/>
                  <a:pt x="982" y="12150"/>
                </a:cubicBezTo>
                <a:cubicBezTo>
                  <a:pt x="1473" y="12150"/>
                  <a:pt x="1964" y="12488"/>
                  <a:pt x="1964" y="12825"/>
                </a:cubicBezTo>
                <a:cubicBezTo>
                  <a:pt x="736" y="12825"/>
                  <a:pt x="982" y="12825"/>
                  <a:pt x="0" y="12825"/>
                </a:cubicBezTo>
                <a:close/>
                <a:moveTo>
                  <a:pt x="19636" y="12825"/>
                </a:moveTo>
                <a:cubicBezTo>
                  <a:pt x="19636" y="12488"/>
                  <a:pt x="20127" y="12150"/>
                  <a:pt x="20618" y="12150"/>
                </a:cubicBezTo>
                <a:cubicBezTo>
                  <a:pt x="21109" y="12150"/>
                  <a:pt x="21600" y="12488"/>
                  <a:pt x="21600" y="12825"/>
                </a:cubicBezTo>
                <a:cubicBezTo>
                  <a:pt x="20618" y="12825"/>
                  <a:pt x="20618" y="12825"/>
                  <a:pt x="19636" y="12825"/>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0" name="稻壳儿春秋广告/盗版必究        原创来源：http://chn.docer.com/works?userid=199329941#!/work_time"/>
          <p:cNvSpPr/>
          <p:nvPr/>
        </p:nvSpPr>
        <p:spPr>
          <a:xfrm>
            <a:off x="6872612" y="4539406"/>
            <a:ext cx="461120" cy="459598"/>
          </a:xfrm>
          <a:custGeom>
            <a:avLst/>
            <a:gdLst/>
            <a:ahLst/>
            <a:cxnLst>
              <a:cxn ang="0">
                <a:pos x="wd2" y="hd2"/>
              </a:cxn>
              <a:cxn ang="5400000">
                <a:pos x="wd2" y="hd2"/>
              </a:cxn>
              <a:cxn ang="10800000">
                <a:pos x="wd2" y="hd2"/>
              </a:cxn>
              <a:cxn ang="16200000">
                <a:pos x="wd2" y="hd2"/>
              </a:cxn>
            </a:cxnLst>
            <a:rect l="0" t="0" r="r" b="b"/>
            <a:pathLst>
              <a:path w="21600" h="21600" extrusionOk="0">
                <a:moveTo>
                  <a:pt x="19406" y="13838"/>
                </a:moveTo>
                <a:cubicBezTo>
                  <a:pt x="19238" y="13838"/>
                  <a:pt x="19238" y="13838"/>
                  <a:pt x="19238" y="13838"/>
                </a:cubicBezTo>
                <a:cubicBezTo>
                  <a:pt x="19238" y="14175"/>
                  <a:pt x="19069" y="14344"/>
                  <a:pt x="18900" y="14681"/>
                </a:cubicBezTo>
                <a:cubicBezTo>
                  <a:pt x="19069" y="14850"/>
                  <a:pt x="19069" y="14850"/>
                  <a:pt x="19069" y="14850"/>
                </a:cubicBezTo>
                <a:cubicBezTo>
                  <a:pt x="19406" y="15188"/>
                  <a:pt x="19575" y="15694"/>
                  <a:pt x="19575" y="16369"/>
                </a:cubicBezTo>
                <a:cubicBezTo>
                  <a:pt x="19575" y="17044"/>
                  <a:pt x="19238" y="17550"/>
                  <a:pt x="18900" y="18056"/>
                </a:cubicBezTo>
                <a:cubicBezTo>
                  <a:pt x="18056" y="18900"/>
                  <a:pt x="18056" y="18900"/>
                  <a:pt x="18056" y="18900"/>
                </a:cubicBezTo>
                <a:cubicBezTo>
                  <a:pt x="17550" y="19406"/>
                  <a:pt x="16875" y="19575"/>
                  <a:pt x="16369" y="19575"/>
                </a:cubicBezTo>
                <a:cubicBezTo>
                  <a:pt x="15694" y="19575"/>
                  <a:pt x="15188" y="19406"/>
                  <a:pt x="14850" y="19069"/>
                </a:cubicBezTo>
                <a:cubicBezTo>
                  <a:pt x="14681" y="18900"/>
                  <a:pt x="14681" y="18900"/>
                  <a:pt x="14681" y="18900"/>
                </a:cubicBezTo>
                <a:cubicBezTo>
                  <a:pt x="14344" y="19069"/>
                  <a:pt x="14175" y="19237"/>
                  <a:pt x="13838" y="19237"/>
                </a:cubicBezTo>
                <a:cubicBezTo>
                  <a:pt x="13838" y="19406"/>
                  <a:pt x="13838" y="19406"/>
                  <a:pt x="13838" y="19406"/>
                </a:cubicBezTo>
                <a:cubicBezTo>
                  <a:pt x="13669" y="20588"/>
                  <a:pt x="12656" y="21600"/>
                  <a:pt x="11475" y="21600"/>
                </a:cubicBezTo>
                <a:cubicBezTo>
                  <a:pt x="10125" y="21600"/>
                  <a:pt x="10125" y="21600"/>
                  <a:pt x="10125" y="21600"/>
                </a:cubicBezTo>
                <a:cubicBezTo>
                  <a:pt x="8944" y="21600"/>
                  <a:pt x="7931" y="20588"/>
                  <a:pt x="7762" y="19406"/>
                </a:cubicBezTo>
                <a:cubicBezTo>
                  <a:pt x="7762" y="19237"/>
                  <a:pt x="7762" y="19237"/>
                  <a:pt x="7762" y="19237"/>
                </a:cubicBezTo>
                <a:cubicBezTo>
                  <a:pt x="7425" y="19237"/>
                  <a:pt x="7256" y="19069"/>
                  <a:pt x="6919" y="18900"/>
                </a:cubicBezTo>
                <a:cubicBezTo>
                  <a:pt x="6750" y="19069"/>
                  <a:pt x="6750" y="19069"/>
                  <a:pt x="6750" y="19069"/>
                </a:cubicBezTo>
                <a:cubicBezTo>
                  <a:pt x="6412" y="19406"/>
                  <a:pt x="5906" y="19575"/>
                  <a:pt x="5231" y="19575"/>
                </a:cubicBezTo>
                <a:cubicBezTo>
                  <a:pt x="4725" y="19575"/>
                  <a:pt x="4050" y="19406"/>
                  <a:pt x="3544" y="18900"/>
                </a:cubicBezTo>
                <a:cubicBezTo>
                  <a:pt x="2700" y="18056"/>
                  <a:pt x="2700" y="18056"/>
                  <a:pt x="2700" y="18056"/>
                </a:cubicBezTo>
                <a:cubicBezTo>
                  <a:pt x="2363" y="17550"/>
                  <a:pt x="2025" y="17044"/>
                  <a:pt x="2025" y="16369"/>
                </a:cubicBezTo>
                <a:cubicBezTo>
                  <a:pt x="2025" y="15694"/>
                  <a:pt x="2194" y="15188"/>
                  <a:pt x="2531" y="14850"/>
                </a:cubicBezTo>
                <a:cubicBezTo>
                  <a:pt x="2700" y="14681"/>
                  <a:pt x="2700" y="14681"/>
                  <a:pt x="2700" y="14681"/>
                </a:cubicBezTo>
                <a:cubicBezTo>
                  <a:pt x="2531" y="14344"/>
                  <a:pt x="2363" y="14175"/>
                  <a:pt x="2363" y="13838"/>
                </a:cubicBezTo>
                <a:cubicBezTo>
                  <a:pt x="2194" y="13838"/>
                  <a:pt x="2194" y="13838"/>
                  <a:pt x="2194" y="13838"/>
                </a:cubicBezTo>
                <a:cubicBezTo>
                  <a:pt x="1012" y="13669"/>
                  <a:pt x="0" y="12656"/>
                  <a:pt x="0" y="11475"/>
                </a:cubicBezTo>
                <a:cubicBezTo>
                  <a:pt x="0" y="10294"/>
                  <a:pt x="0" y="10294"/>
                  <a:pt x="0" y="10294"/>
                </a:cubicBezTo>
                <a:cubicBezTo>
                  <a:pt x="0" y="8944"/>
                  <a:pt x="1012" y="7931"/>
                  <a:pt x="2194" y="7762"/>
                </a:cubicBezTo>
                <a:cubicBezTo>
                  <a:pt x="2363" y="7762"/>
                  <a:pt x="2363" y="7762"/>
                  <a:pt x="2363" y="7762"/>
                </a:cubicBezTo>
                <a:cubicBezTo>
                  <a:pt x="2363" y="7425"/>
                  <a:pt x="2531" y="7256"/>
                  <a:pt x="2700" y="6919"/>
                </a:cubicBezTo>
                <a:cubicBezTo>
                  <a:pt x="2531" y="6750"/>
                  <a:pt x="2531" y="6750"/>
                  <a:pt x="2531" y="6750"/>
                </a:cubicBezTo>
                <a:cubicBezTo>
                  <a:pt x="2194" y="6412"/>
                  <a:pt x="2025" y="5906"/>
                  <a:pt x="2025" y="5231"/>
                </a:cubicBezTo>
                <a:cubicBezTo>
                  <a:pt x="2025" y="4725"/>
                  <a:pt x="2363" y="4050"/>
                  <a:pt x="2700" y="3544"/>
                </a:cubicBezTo>
                <a:cubicBezTo>
                  <a:pt x="3544" y="2700"/>
                  <a:pt x="3544" y="2700"/>
                  <a:pt x="3544" y="2700"/>
                </a:cubicBezTo>
                <a:cubicBezTo>
                  <a:pt x="4050" y="2362"/>
                  <a:pt x="4725" y="2025"/>
                  <a:pt x="5231" y="2025"/>
                </a:cubicBezTo>
                <a:cubicBezTo>
                  <a:pt x="5906" y="2025"/>
                  <a:pt x="6412" y="2194"/>
                  <a:pt x="6750" y="2531"/>
                </a:cubicBezTo>
                <a:cubicBezTo>
                  <a:pt x="6919" y="2700"/>
                  <a:pt x="6919" y="2700"/>
                  <a:pt x="6919" y="2700"/>
                </a:cubicBezTo>
                <a:cubicBezTo>
                  <a:pt x="7256" y="2531"/>
                  <a:pt x="7425" y="2531"/>
                  <a:pt x="7762" y="2362"/>
                </a:cubicBezTo>
                <a:cubicBezTo>
                  <a:pt x="7762" y="2194"/>
                  <a:pt x="7762" y="2194"/>
                  <a:pt x="7762" y="2194"/>
                </a:cubicBezTo>
                <a:cubicBezTo>
                  <a:pt x="7931" y="1012"/>
                  <a:pt x="8944" y="0"/>
                  <a:pt x="10125" y="0"/>
                </a:cubicBezTo>
                <a:cubicBezTo>
                  <a:pt x="11475" y="0"/>
                  <a:pt x="11475" y="0"/>
                  <a:pt x="11475" y="0"/>
                </a:cubicBezTo>
                <a:cubicBezTo>
                  <a:pt x="12656" y="0"/>
                  <a:pt x="13669" y="1012"/>
                  <a:pt x="13838" y="2194"/>
                </a:cubicBezTo>
                <a:cubicBezTo>
                  <a:pt x="13838" y="2362"/>
                  <a:pt x="13838" y="2362"/>
                  <a:pt x="13838" y="2362"/>
                </a:cubicBezTo>
                <a:cubicBezTo>
                  <a:pt x="14175" y="2531"/>
                  <a:pt x="14344" y="2531"/>
                  <a:pt x="14681" y="2700"/>
                </a:cubicBezTo>
                <a:cubicBezTo>
                  <a:pt x="14850" y="2531"/>
                  <a:pt x="14850" y="2531"/>
                  <a:pt x="14850" y="2531"/>
                </a:cubicBezTo>
                <a:cubicBezTo>
                  <a:pt x="15188" y="2194"/>
                  <a:pt x="15694" y="2025"/>
                  <a:pt x="16369" y="2025"/>
                </a:cubicBezTo>
                <a:cubicBezTo>
                  <a:pt x="16875" y="2025"/>
                  <a:pt x="17550" y="2362"/>
                  <a:pt x="18056" y="2700"/>
                </a:cubicBezTo>
                <a:cubicBezTo>
                  <a:pt x="18900" y="3544"/>
                  <a:pt x="18900" y="3544"/>
                  <a:pt x="18900" y="3544"/>
                </a:cubicBezTo>
                <a:cubicBezTo>
                  <a:pt x="19238" y="4050"/>
                  <a:pt x="19575" y="4725"/>
                  <a:pt x="19575" y="5231"/>
                </a:cubicBezTo>
                <a:cubicBezTo>
                  <a:pt x="19575" y="5906"/>
                  <a:pt x="19406" y="6412"/>
                  <a:pt x="19069" y="6919"/>
                </a:cubicBezTo>
                <a:cubicBezTo>
                  <a:pt x="18900" y="6919"/>
                  <a:pt x="18900" y="6919"/>
                  <a:pt x="18900" y="6919"/>
                </a:cubicBezTo>
                <a:cubicBezTo>
                  <a:pt x="19069" y="7256"/>
                  <a:pt x="19238" y="7594"/>
                  <a:pt x="19238" y="7762"/>
                </a:cubicBezTo>
                <a:cubicBezTo>
                  <a:pt x="19406" y="7762"/>
                  <a:pt x="19406" y="7762"/>
                  <a:pt x="19406" y="7762"/>
                </a:cubicBezTo>
                <a:cubicBezTo>
                  <a:pt x="20588" y="7931"/>
                  <a:pt x="21600" y="8944"/>
                  <a:pt x="21600" y="10294"/>
                </a:cubicBezTo>
                <a:cubicBezTo>
                  <a:pt x="21600" y="11475"/>
                  <a:pt x="21600" y="11475"/>
                  <a:pt x="21600" y="11475"/>
                </a:cubicBezTo>
                <a:cubicBezTo>
                  <a:pt x="21600" y="12656"/>
                  <a:pt x="20588" y="13669"/>
                  <a:pt x="19406" y="13838"/>
                </a:cubicBezTo>
                <a:close/>
                <a:moveTo>
                  <a:pt x="20250" y="10294"/>
                </a:moveTo>
                <a:cubicBezTo>
                  <a:pt x="20250" y="9619"/>
                  <a:pt x="19744" y="9112"/>
                  <a:pt x="19069" y="9112"/>
                </a:cubicBezTo>
                <a:cubicBezTo>
                  <a:pt x="18225" y="8775"/>
                  <a:pt x="18225" y="8775"/>
                  <a:pt x="18225" y="8775"/>
                </a:cubicBezTo>
                <a:cubicBezTo>
                  <a:pt x="18056" y="8100"/>
                  <a:pt x="17719" y="7594"/>
                  <a:pt x="17550" y="7087"/>
                </a:cubicBezTo>
                <a:cubicBezTo>
                  <a:pt x="17888" y="6244"/>
                  <a:pt x="17888" y="6244"/>
                  <a:pt x="17888" y="6244"/>
                </a:cubicBezTo>
                <a:cubicBezTo>
                  <a:pt x="18394" y="5737"/>
                  <a:pt x="18394" y="5062"/>
                  <a:pt x="17888" y="4556"/>
                </a:cubicBezTo>
                <a:cubicBezTo>
                  <a:pt x="17044" y="3712"/>
                  <a:pt x="17044" y="3712"/>
                  <a:pt x="17044" y="3712"/>
                </a:cubicBezTo>
                <a:cubicBezTo>
                  <a:pt x="16875" y="3544"/>
                  <a:pt x="16706" y="3206"/>
                  <a:pt x="16369" y="3206"/>
                </a:cubicBezTo>
                <a:cubicBezTo>
                  <a:pt x="16031" y="3206"/>
                  <a:pt x="15694" y="3544"/>
                  <a:pt x="15356" y="3712"/>
                </a:cubicBezTo>
                <a:cubicBezTo>
                  <a:pt x="14513" y="4219"/>
                  <a:pt x="14513" y="4219"/>
                  <a:pt x="14513" y="4219"/>
                </a:cubicBezTo>
                <a:cubicBezTo>
                  <a:pt x="14006" y="3881"/>
                  <a:pt x="13500" y="3544"/>
                  <a:pt x="12825" y="3375"/>
                </a:cubicBezTo>
                <a:cubicBezTo>
                  <a:pt x="12656" y="2531"/>
                  <a:pt x="12656" y="2531"/>
                  <a:pt x="12656" y="2531"/>
                </a:cubicBezTo>
                <a:cubicBezTo>
                  <a:pt x="12656" y="1856"/>
                  <a:pt x="11981" y="1350"/>
                  <a:pt x="11306" y="1350"/>
                </a:cubicBezTo>
                <a:cubicBezTo>
                  <a:pt x="10294" y="1350"/>
                  <a:pt x="10294" y="1350"/>
                  <a:pt x="10294" y="1350"/>
                </a:cubicBezTo>
                <a:cubicBezTo>
                  <a:pt x="9619" y="1350"/>
                  <a:pt x="8944" y="1856"/>
                  <a:pt x="8944" y="2531"/>
                </a:cubicBezTo>
                <a:cubicBezTo>
                  <a:pt x="8775" y="3375"/>
                  <a:pt x="8775" y="3375"/>
                  <a:pt x="8775" y="3375"/>
                </a:cubicBezTo>
                <a:cubicBezTo>
                  <a:pt x="8100" y="3544"/>
                  <a:pt x="7594" y="3712"/>
                  <a:pt x="6919" y="4050"/>
                </a:cubicBezTo>
                <a:cubicBezTo>
                  <a:pt x="6075" y="3544"/>
                  <a:pt x="6075" y="3544"/>
                  <a:pt x="6075" y="3544"/>
                </a:cubicBezTo>
                <a:cubicBezTo>
                  <a:pt x="5906" y="3375"/>
                  <a:pt x="5738" y="3375"/>
                  <a:pt x="5400" y="3375"/>
                </a:cubicBezTo>
                <a:cubicBezTo>
                  <a:pt x="5062" y="3375"/>
                  <a:pt x="4725" y="3544"/>
                  <a:pt x="4556" y="3712"/>
                </a:cubicBezTo>
                <a:cubicBezTo>
                  <a:pt x="3713" y="4556"/>
                  <a:pt x="3713" y="4556"/>
                  <a:pt x="3713" y="4556"/>
                </a:cubicBezTo>
                <a:cubicBezTo>
                  <a:pt x="3206" y="5062"/>
                  <a:pt x="3206" y="5737"/>
                  <a:pt x="3713" y="6244"/>
                </a:cubicBezTo>
                <a:cubicBezTo>
                  <a:pt x="4050" y="7087"/>
                  <a:pt x="4050" y="7087"/>
                  <a:pt x="4050" y="7087"/>
                </a:cubicBezTo>
                <a:cubicBezTo>
                  <a:pt x="3881" y="7594"/>
                  <a:pt x="3544" y="8100"/>
                  <a:pt x="3375" y="8775"/>
                </a:cubicBezTo>
                <a:cubicBezTo>
                  <a:pt x="2531" y="9112"/>
                  <a:pt x="2531" y="9112"/>
                  <a:pt x="2531" y="9112"/>
                </a:cubicBezTo>
                <a:cubicBezTo>
                  <a:pt x="1856" y="9112"/>
                  <a:pt x="1350" y="9619"/>
                  <a:pt x="1350" y="10294"/>
                </a:cubicBezTo>
                <a:cubicBezTo>
                  <a:pt x="1350" y="11475"/>
                  <a:pt x="1350" y="11475"/>
                  <a:pt x="1350" y="11475"/>
                </a:cubicBezTo>
                <a:cubicBezTo>
                  <a:pt x="1350" y="11981"/>
                  <a:pt x="1856" y="12656"/>
                  <a:pt x="2531" y="12656"/>
                </a:cubicBezTo>
                <a:cubicBezTo>
                  <a:pt x="3375" y="12825"/>
                  <a:pt x="3375" y="12825"/>
                  <a:pt x="3375" y="12825"/>
                </a:cubicBezTo>
                <a:cubicBezTo>
                  <a:pt x="3544" y="13500"/>
                  <a:pt x="3881" y="14006"/>
                  <a:pt x="4050" y="14512"/>
                </a:cubicBezTo>
                <a:cubicBezTo>
                  <a:pt x="3713" y="15356"/>
                  <a:pt x="3713" y="15356"/>
                  <a:pt x="3713" y="15356"/>
                </a:cubicBezTo>
                <a:cubicBezTo>
                  <a:pt x="3206" y="15862"/>
                  <a:pt x="3206" y="16706"/>
                  <a:pt x="3713" y="17044"/>
                </a:cubicBezTo>
                <a:cubicBezTo>
                  <a:pt x="4556" y="17887"/>
                  <a:pt x="4556" y="17887"/>
                  <a:pt x="4556" y="17887"/>
                </a:cubicBezTo>
                <a:cubicBezTo>
                  <a:pt x="4725" y="18225"/>
                  <a:pt x="5062" y="18225"/>
                  <a:pt x="5400" y="18225"/>
                </a:cubicBezTo>
                <a:cubicBezTo>
                  <a:pt x="5738" y="18225"/>
                  <a:pt x="5906" y="18225"/>
                  <a:pt x="6244" y="17887"/>
                </a:cubicBezTo>
                <a:cubicBezTo>
                  <a:pt x="7088" y="17550"/>
                  <a:pt x="7088" y="17550"/>
                  <a:pt x="7088" y="17550"/>
                </a:cubicBezTo>
                <a:cubicBezTo>
                  <a:pt x="7594" y="17887"/>
                  <a:pt x="8100" y="18056"/>
                  <a:pt x="8775" y="18225"/>
                </a:cubicBezTo>
                <a:cubicBezTo>
                  <a:pt x="8944" y="19069"/>
                  <a:pt x="8944" y="19069"/>
                  <a:pt x="8944" y="19069"/>
                </a:cubicBezTo>
                <a:cubicBezTo>
                  <a:pt x="8944" y="19744"/>
                  <a:pt x="9619" y="20250"/>
                  <a:pt x="10294" y="20250"/>
                </a:cubicBezTo>
                <a:cubicBezTo>
                  <a:pt x="11306" y="20250"/>
                  <a:pt x="11306" y="20250"/>
                  <a:pt x="11306" y="20250"/>
                </a:cubicBezTo>
                <a:cubicBezTo>
                  <a:pt x="11981" y="20250"/>
                  <a:pt x="12656" y="19744"/>
                  <a:pt x="12656" y="19069"/>
                </a:cubicBezTo>
                <a:cubicBezTo>
                  <a:pt x="12825" y="18225"/>
                  <a:pt x="12825" y="18225"/>
                  <a:pt x="12825" y="18225"/>
                </a:cubicBezTo>
                <a:cubicBezTo>
                  <a:pt x="13500" y="18056"/>
                  <a:pt x="14006" y="17887"/>
                  <a:pt x="14513" y="17550"/>
                </a:cubicBezTo>
                <a:cubicBezTo>
                  <a:pt x="15356" y="17887"/>
                  <a:pt x="15356" y="17887"/>
                  <a:pt x="15356" y="17887"/>
                </a:cubicBezTo>
                <a:cubicBezTo>
                  <a:pt x="15694" y="18225"/>
                  <a:pt x="15862" y="18225"/>
                  <a:pt x="16200" y="18225"/>
                </a:cubicBezTo>
                <a:cubicBezTo>
                  <a:pt x="16538" y="18225"/>
                  <a:pt x="16875" y="18225"/>
                  <a:pt x="17044" y="17887"/>
                </a:cubicBezTo>
                <a:cubicBezTo>
                  <a:pt x="17888" y="17044"/>
                  <a:pt x="17888" y="17044"/>
                  <a:pt x="17888" y="17044"/>
                </a:cubicBezTo>
                <a:cubicBezTo>
                  <a:pt x="18394" y="16706"/>
                  <a:pt x="18394" y="15862"/>
                  <a:pt x="17888" y="15356"/>
                </a:cubicBezTo>
                <a:cubicBezTo>
                  <a:pt x="17550" y="14512"/>
                  <a:pt x="17550" y="14512"/>
                  <a:pt x="17550" y="14512"/>
                </a:cubicBezTo>
                <a:cubicBezTo>
                  <a:pt x="17719" y="14006"/>
                  <a:pt x="18056" y="13500"/>
                  <a:pt x="18225" y="12825"/>
                </a:cubicBezTo>
                <a:cubicBezTo>
                  <a:pt x="19069" y="12656"/>
                  <a:pt x="19069" y="12656"/>
                  <a:pt x="19069" y="12656"/>
                </a:cubicBezTo>
                <a:cubicBezTo>
                  <a:pt x="19744" y="12656"/>
                  <a:pt x="20250" y="11981"/>
                  <a:pt x="20250" y="11475"/>
                </a:cubicBezTo>
                <a:cubicBezTo>
                  <a:pt x="20250" y="10294"/>
                  <a:pt x="20250" y="10294"/>
                  <a:pt x="20250" y="10294"/>
                </a:cubicBezTo>
                <a:close/>
                <a:moveTo>
                  <a:pt x="10800" y="14175"/>
                </a:moveTo>
                <a:cubicBezTo>
                  <a:pt x="8944" y="14175"/>
                  <a:pt x="7425" y="12656"/>
                  <a:pt x="7425" y="10800"/>
                </a:cubicBezTo>
                <a:cubicBezTo>
                  <a:pt x="7425" y="8944"/>
                  <a:pt x="8944" y="7425"/>
                  <a:pt x="10800" y="7425"/>
                </a:cubicBezTo>
                <a:cubicBezTo>
                  <a:pt x="12656" y="7425"/>
                  <a:pt x="14175" y="8944"/>
                  <a:pt x="14175" y="10800"/>
                </a:cubicBezTo>
                <a:cubicBezTo>
                  <a:pt x="14175" y="12656"/>
                  <a:pt x="12656" y="14175"/>
                  <a:pt x="10800" y="14175"/>
                </a:cubicBezTo>
                <a:close/>
                <a:moveTo>
                  <a:pt x="10800" y="8775"/>
                </a:moveTo>
                <a:cubicBezTo>
                  <a:pt x="9619" y="8775"/>
                  <a:pt x="8775" y="9619"/>
                  <a:pt x="8775" y="10800"/>
                </a:cubicBezTo>
                <a:cubicBezTo>
                  <a:pt x="8775" y="11981"/>
                  <a:pt x="9619" y="12825"/>
                  <a:pt x="10800" y="12825"/>
                </a:cubicBezTo>
                <a:cubicBezTo>
                  <a:pt x="11981" y="12825"/>
                  <a:pt x="12825" y="11981"/>
                  <a:pt x="12825" y="10800"/>
                </a:cubicBezTo>
                <a:cubicBezTo>
                  <a:pt x="12825" y="9619"/>
                  <a:pt x="11981" y="8775"/>
                  <a:pt x="10800" y="8775"/>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1" name="稻壳儿春秋广告/盗版必究        原创来源：http://chn.docer.com/works?userid=199329941#!/work_time"/>
          <p:cNvSpPr/>
          <p:nvPr/>
        </p:nvSpPr>
        <p:spPr>
          <a:xfrm>
            <a:off x="6872612" y="2469306"/>
            <a:ext cx="461120" cy="459598"/>
          </a:xfrm>
          <a:custGeom>
            <a:avLst/>
            <a:gdLst/>
            <a:ahLst/>
            <a:cxnLst>
              <a:cxn ang="0">
                <a:pos x="wd2" y="hd2"/>
              </a:cxn>
              <a:cxn ang="5400000">
                <a:pos x="wd2" y="hd2"/>
              </a:cxn>
              <a:cxn ang="10800000">
                <a:pos x="wd2" y="hd2"/>
              </a:cxn>
              <a:cxn ang="16200000">
                <a:pos x="wd2" y="hd2"/>
              </a:cxn>
            </a:cxnLst>
            <a:rect l="0" t="0" r="r" b="b"/>
            <a:pathLst>
              <a:path w="21600" h="21600" extrusionOk="0">
                <a:moveTo>
                  <a:pt x="19575" y="17550"/>
                </a:moveTo>
                <a:cubicBezTo>
                  <a:pt x="14175" y="17550"/>
                  <a:pt x="14175" y="17550"/>
                  <a:pt x="14175" y="17550"/>
                </a:cubicBezTo>
                <a:cubicBezTo>
                  <a:pt x="14175" y="20250"/>
                  <a:pt x="14175" y="20250"/>
                  <a:pt x="14175" y="20250"/>
                </a:cubicBezTo>
                <a:cubicBezTo>
                  <a:pt x="14850" y="20250"/>
                  <a:pt x="14850" y="20250"/>
                  <a:pt x="14850" y="20250"/>
                </a:cubicBezTo>
                <a:cubicBezTo>
                  <a:pt x="15188" y="20250"/>
                  <a:pt x="15525" y="20588"/>
                  <a:pt x="15525" y="20925"/>
                </a:cubicBezTo>
                <a:cubicBezTo>
                  <a:pt x="15525" y="21262"/>
                  <a:pt x="15188" y="21600"/>
                  <a:pt x="14850" y="21600"/>
                </a:cubicBezTo>
                <a:cubicBezTo>
                  <a:pt x="6750" y="21600"/>
                  <a:pt x="6750" y="21600"/>
                  <a:pt x="6750" y="21600"/>
                </a:cubicBezTo>
                <a:cubicBezTo>
                  <a:pt x="6412" y="21600"/>
                  <a:pt x="6075" y="21262"/>
                  <a:pt x="6075" y="20925"/>
                </a:cubicBezTo>
                <a:cubicBezTo>
                  <a:pt x="6075" y="20588"/>
                  <a:pt x="6412" y="20250"/>
                  <a:pt x="6750" y="20250"/>
                </a:cubicBezTo>
                <a:cubicBezTo>
                  <a:pt x="7425" y="20250"/>
                  <a:pt x="7425" y="20250"/>
                  <a:pt x="7425" y="20250"/>
                </a:cubicBezTo>
                <a:cubicBezTo>
                  <a:pt x="7425" y="17550"/>
                  <a:pt x="7425" y="17550"/>
                  <a:pt x="7425" y="17550"/>
                </a:cubicBezTo>
                <a:cubicBezTo>
                  <a:pt x="2025" y="17550"/>
                  <a:pt x="2025" y="17550"/>
                  <a:pt x="2025" y="17550"/>
                </a:cubicBezTo>
                <a:cubicBezTo>
                  <a:pt x="844" y="17550"/>
                  <a:pt x="0" y="16706"/>
                  <a:pt x="0" y="15525"/>
                </a:cubicBezTo>
                <a:cubicBezTo>
                  <a:pt x="0" y="2025"/>
                  <a:pt x="0" y="2025"/>
                  <a:pt x="0" y="2025"/>
                </a:cubicBezTo>
                <a:cubicBezTo>
                  <a:pt x="0" y="844"/>
                  <a:pt x="844" y="0"/>
                  <a:pt x="2025" y="0"/>
                </a:cubicBezTo>
                <a:cubicBezTo>
                  <a:pt x="19575" y="0"/>
                  <a:pt x="19575" y="0"/>
                  <a:pt x="19575" y="0"/>
                </a:cubicBezTo>
                <a:cubicBezTo>
                  <a:pt x="20756" y="0"/>
                  <a:pt x="21600" y="844"/>
                  <a:pt x="21600" y="2025"/>
                </a:cubicBezTo>
                <a:cubicBezTo>
                  <a:pt x="21600" y="15525"/>
                  <a:pt x="21600" y="15525"/>
                  <a:pt x="21600" y="15525"/>
                </a:cubicBezTo>
                <a:cubicBezTo>
                  <a:pt x="21600" y="16706"/>
                  <a:pt x="20756" y="17550"/>
                  <a:pt x="19575" y="17550"/>
                </a:cubicBezTo>
                <a:close/>
                <a:moveTo>
                  <a:pt x="8775" y="20250"/>
                </a:moveTo>
                <a:cubicBezTo>
                  <a:pt x="12825" y="20250"/>
                  <a:pt x="12825" y="20250"/>
                  <a:pt x="12825" y="20250"/>
                </a:cubicBezTo>
                <a:cubicBezTo>
                  <a:pt x="12825" y="17550"/>
                  <a:pt x="12825" y="17550"/>
                  <a:pt x="12825" y="17550"/>
                </a:cubicBezTo>
                <a:cubicBezTo>
                  <a:pt x="8775" y="17550"/>
                  <a:pt x="8775" y="17550"/>
                  <a:pt x="8775" y="17550"/>
                </a:cubicBezTo>
                <a:cubicBezTo>
                  <a:pt x="8775" y="20250"/>
                  <a:pt x="8775" y="20250"/>
                  <a:pt x="8775" y="20250"/>
                </a:cubicBezTo>
                <a:close/>
                <a:moveTo>
                  <a:pt x="20250" y="2700"/>
                </a:moveTo>
                <a:cubicBezTo>
                  <a:pt x="20250" y="2025"/>
                  <a:pt x="19575" y="1350"/>
                  <a:pt x="18900" y="1350"/>
                </a:cubicBezTo>
                <a:cubicBezTo>
                  <a:pt x="2700" y="1350"/>
                  <a:pt x="2700" y="1350"/>
                  <a:pt x="2700" y="1350"/>
                </a:cubicBezTo>
                <a:cubicBezTo>
                  <a:pt x="2025" y="1350"/>
                  <a:pt x="1350" y="2025"/>
                  <a:pt x="1350" y="2700"/>
                </a:cubicBezTo>
                <a:cubicBezTo>
                  <a:pt x="1350" y="12825"/>
                  <a:pt x="1350" y="12825"/>
                  <a:pt x="1350" y="12825"/>
                </a:cubicBezTo>
                <a:cubicBezTo>
                  <a:pt x="20250" y="12825"/>
                  <a:pt x="20250" y="12825"/>
                  <a:pt x="20250" y="12825"/>
                </a:cubicBezTo>
                <a:cubicBezTo>
                  <a:pt x="20250" y="2700"/>
                  <a:pt x="20250" y="2700"/>
                  <a:pt x="20250" y="2700"/>
                </a:cubicBezTo>
                <a:close/>
                <a:moveTo>
                  <a:pt x="20250" y="14175"/>
                </a:moveTo>
                <a:cubicBezTo>
                  <a:pt x="1350" y="14175"/>
                  <a:pt x="1350" y="14175"/>
                  <a:pt x="1350" y="14175"/>
                </a:cubicBezTo>
                <a:cubicBezTo>
                  <a:pt x="1350" y="14850"/>
                  <a:pt x="1350" y="14850"/>
                  <a:pt x="1350" y="14850"/>
                </a:cubicBezTo>
                <a:cubicBezTo>
                  <a:pt x="1350" y="15694"/>
                  <a:pt x="2025" y="16200"/>
                  <a:pt x="2700" y="16200"/>
                </a:cubicBezTo>
                <a:cubicBezTo>
                  <a:pt x="18900" y="16200"/>
                  <a:pt x="18900" y="16200"/>
                  <a:pt x="18900" y="16200"/>
                </a:cubicBezTo>
                <a:cubicBezTo>
                  <a:pt x="19575" y="16200"/>
                  <a:pt x="20250" y="15694"/>
                  <a:pt x="20250" y="14850"/>
                </a:cubicBezTo>
                <a:cubicBezTo>
                  <a:pt x="20250" y="14175"/>
                  <a:pt x="20250" y="14175"/>
                  <a:pt x="20250" y="14175"/>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29" name="稻壳儿春秋广告/盗版必究        原创来源：http://chn.docer.com/works?userid=199329941#!/work_time"/>
          <p:cNvSpPr/>
          <p:nvPr/>
        </p:nvSpPr>
        <p:spPr>
          <a:xfrm>
            <a:off x="1237850" y="4538966"/>
            <a:ext cx="345091" cy="460479"/>
          </a:xfrm>
          <a:custGeom>
            <a:avLst/>
            <a:gdLst/>
            <a:ahLst/>
            <a:cxnLst>
              <a:cxn ang="0">
                <a:pos x="wd2" y="hd2"/>
              </a:cxn>
              <a:cxn ang="5400000">
                <a:pos x="wd2" y="hd2"/>
              </a:cxn>
              <a:cxn ang="10800000">
                <a:pos x="wd2" y="hd2"/>
              </a:cxn>
              <a:cxn ang="16200000">
                <a:pos x="wd2" y="hd2"/>
              </a:cxn>
            </a:cxnLst>
            <a:rect l="0" t="0" r="r" b="b"/>
            <a:pathLst>
              <a:path w="21112" h="20488" extrusionOk="0">
                <a:moveTo>
                  <a:pt x="20641" y="8000"/>
                </a:moveTo>
                <a:cubicBezTo>
                  <a:pt x="17555" y="10400"/>
                  <a:pt x="10943" y="17120"/>
                  <a:pt x="7416" y="19840"/>
                </a:cubicBezTo>
                <a:cubicBezTo>
                  <a:pt x="4551" y="21600"/>
                  <a:pt x="5212" y="19200"/>
                  <a:pt x="5212" y="19360"/>
                </a:cubicBezTo>
                <a:cubicBezTo>
                  <a:pt x="6094" y="17440"/>
                  <a:pt x="6975" y="14560"/>
                  <a:pt x="7857" y="13120"/>
                </a:cubicBezTo>
                <a:cubicBezTo>
                  <a:pt x="8078" y="12320"/>
                  <a:pt x="7637" y="12160"/>
                  <a:pt x="6975" y="12160"/>
                </a:cubicBezTo>
                <a:cubicBezTo>
                  <a:pt x="5433" y="12160"/>
                  <a:pt x="2788" y="12160"/>
                  <a:pt x="1024" y="12160"/>
                </a:cubicBezTo>
                <a:cubicBezTo>
                  <a:pt x="363" y="12160"/>
                  <a:pt x="-298" y="11840"/>
                  <a:pt x="143" y="11040"/>
                </a:cubicBezTo>
                <a:cubicBezTo>
                  <a:pt x="1024" y="8800"/>
                  <a:pt x="4110" y="3360"/>
                  <a:pt x="5212" y="1120"/>
                </a:cubicBezTo>
                <a:cubicBezTo>
                  <a:pt x="5653" y="320"/>
                  <a:pt x="6094" y="0"/>
                  <a:pt x="6975" y="0"/>
                </a:cubicBezTo>
                <a:cubicBezTo>
                  <a:pt x="9620" y="0"/>
                  <a:pt x="15351" y="0"/>
                  <a:pt x="17775" y="0"/>
                </a:cubicBezTo>
                <a:cubicBezTo>
                  <a:pt x="18657" y="0"/>
                  <a:pt x="18657" y="480"/>
                  <a:pt x="17996" y="1120"/>
                </a:cubicBezTo>
                <a:cubicBezTo>
                  <a:pt x="16894" y="2560"/>
                  <a:pt x="15131" y="5120"/>
                  <a:pt x="14249" y="6400"/>
                </a:cubicBezTo>
                <a:cubicBezTo>
                  <a:pt x="13588" y="7040"/>
                  <a:pt x="14469" y="7040"/>
                  <a:pt x="14910" y="7040"/>
                </a:cubicBezTo>
                <a:cubicBezTo>
                  <a:pt x="16453" y="7040"/>
                  <a:pt x="18878" y="7040"/>
                  <a:pt x="20420" y="7040"/>
                </a:cubicBezTo>
                <a:cubicBezTo>
                  <a:pt x="21302" y="7040"/>
                  <a:pt x="21302" y="7680"/>
                  <a:pt x="20641" y="8000"/>
                </a:cubicBezTo>
                <a:close/>
                <a:moveTo>
                  <a:pt x="14910" y="8320"/>
                </a:moveTo>
                <a:cubicBezTo>
                  <a:pt x="14469" y="8320"/>
                  <a:pt x="13147" y="8320"/>
                  <a:pt x="12486" y="7520"/>
                </a:cubicBezTo>
                <a:cubicBezTo>
                  <a:pt x="12265" y="7200"/>
                  <a:pt x="12045" y="6560"/>
                  <a:pt x="12706" y="5760"/>
                </a:cubicBezTo>
                <a:cubicBezTo>
                  <a:pt x="13367" y="4640"/>
                  <a:pt x="14910" y="2720"/>
                  <a:pt x="15792" y="1280"/>
                </a:cubicBezTo>
                <a:cubicBezTo>
                  <a:pt x="6975" y="1280"/>
                  <a:pt x="6975" y="1280"/>
                  <a:pt x="6975" y="1280"/>
                </a:cubicBezTo>
                <a:cubicBezTo>
                  <a:pt x="6975" y="1280"/>
                  <a:pt x="6975" y="1280"/>
                  <a:pt x="6975" y="1280"/>
                </a:cubicBezTo>
                <a:cubicBezTo>
                  <a:pt x="6975" y="1280"/>
                  <a:pt x="6975" y="1440"/>
                  <a:pt x="6975" y="1600"/>
                </a:cubicBezTo>
                <a:cubicBezTo>
                  <a:pt x="6535" y="2080"/>
                  <a:pt x="6535" y="2080"/>
                  <a:pt x="6535" y="2080"/>
                </a:cubicBezTo>
                <a:cubicBezTo>
                  <a:pt x="5433" y="4160"/>
                  <a:pt x="3229" y="8480"/>
                  <a:pt x="1906" y="10880"/>
                </a:cubicBezTo>
                <a:cubicBezTo>
                  <a:pt x="6975" y="10880"/>
                  <a:pt x="6975" y="10880"/>
                  <a:pt x="6975" y="10880"/>
                </a:cubicBezTo>
                <a:cubicBezTo>
                  <a:pt x="7857" y="10880"/>
                  <a:pt x="8739" y="11200"/>
                  <a:pt x="9180" y="11520"/>
                </a:cubicBezTo>
                <a:cubicBezTo>
                  <a:pt x="9620" y="12000"/>
                  <a:pt x="9841" y="12640"/>
                  <a:pt x="9400" y="13440"/>
                </a:cubicBezTo>
                <a:cubicBezTo>
                  <a:pt x="9400" y="13440"/>
                  <a:pt x="9400" y="13440"/>
                  <a:pt x="9400" y="13440"/>
                </a:cubicBezTo>
                <a:cubicBezTo>
                  <a:pt x="9400" y="13440"/>
                  <a:pt x="9400" y="13440"/>
                  <a:pt x="9400" y="13440"/>
                </a:cubicBezTo>
                <a:cubicBezTo>
                  <a:pt x="8959" y="14400"/>
                  <a:pt x="8518" y="15680"/>
                  <a:pt x="8078" y="17120"/>
                </a:cubicBezTo>
                <a:cubicBezTo>
                  <a:pt x="7857" y="17280"/>
                  <a:pt x="7857" y="17440"/>
                  <a:pt x="7857" y="17600"/>
                </a:cubicBezTo>
                <a:cubicBezTo>
                  <a:pt x="9400" y="16160"/>
                  <a:pt x="11384" y="14400"/>
                  <a:pt x="13367" y="12480"/>
                </a:cubicBezTo>
                <a:cubicBezTo>
                  <a:pt x="14910" y="11040"/>
                  <a:pt x="16673" y="9440"/>
                  <a:pt x="17996" y="8320"/>
                </a:cubicBezTo>
                <a:cubicBezTo>
                  <a:pt x="14910" y="8320"/>
                  <a:pt x="14910" y="8320"/>
                  <a:pt x="14910" y="8320"/>
                </a:cubicBezTo>
                <a:close/>
              </a:path>
            </a:pathLst>
          </a:custGeom>
          <a:solidFill>
            <a:schemeClr val="bg1"/>
          </a:solidFill>
          <a:ln w="12700">
            <a:miter lim="400000"/>
          </a:ln>
        </p:spPr>
        <p:txBody>
          <a:bodyPr lIns="22860" rIns="22860"/>
          <a:lstStyle/>
          <a:p>
            <a:pPr defTabSz="1219200">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a:solidFill>
                <a:schemeClr val="tx1"/>
              </a:solidFill>
              <a:latin typeface="微软雅黑" panose="020B0503020204020204" pitchFamily="34" charset="-122"/>
              <a:ea typeface="微软雅黑" panose="020B0503020204020204" pitchFamily="34" charset="-122"/>
              <a:sym typeface="Droid Sans Fallback" panose="020B0502000000000001" pitchFamily="50" charset="-128"/>
            </a:endParaRPr>
          </a:p>
        </p:txBody>
      </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c0848a39-9a4f-489a-bce4-087412db6c12" descr="OQAAAB+LCAAAAAAABACrVlIpqSxIVbJSCs5NLCpxyUxML0rM9SxJzVXSUfJMUbLKK83J0VFyysxLycxLdy/KLy0oVrKKjq0FALpUkis5AAAA" title="iSlide™ 版权声明  COPYRIGHT NOTICE"/>
          <p:cNvGrpSpPr>
            <a:grpSpLocks noChangeAspect="1"/>
          </p:cNvGrpSpPr>
          <p:nvPr>
            <p:custDataLst>
              <p:tags r:id="rId1"/>
            </p:custDataLst>
          </p:nvPr>
        </p:nvGrpSpPr>
        <p:grpSpPr>
          <a:xfrm>
            <a:off x="2350892" y="2168293"/>
            <a:ext cx="7517008" cy="3299028"/>
            <a:chOff x="1629609" y="1699340"/>
            <a:chExt cx="8959574" cy="3932133"/>
          </a:xfrm>
        </p:grpSpPr>
        <p:sp>
          <p:nvSpPr>
            <p:cNvPr id="26" name="îṣľîḋê"/>
            <p:cNvSpPr/>
            <p:nvPr/>
          </p:nvSpPr>
          <p:spPr>
            <a:xfrm>
              <a:off x="2135560" y="1699340"/>
              <a:ext cx="7920880" cy="2233716"/>
            </a:xfrm>
            <a:prstGeom prst="rect">
              <a:avLst/>
            </a:prstGeom>
            <a:noFill/>
            <a:ln>
              <a:solidFill>
                <a:schemeClr val="tx1">
                  <a:lumMod val="20000"/>
                  <a:lumOff val="8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endParaRPr>
            </a:p>
          </p:txBody>
        </p:sp>
        <p:sp>
          <p:nvSpPr>
            <p:cNvPr id="27" name="iṩliḑe"/>
            <p:cNvSpPr/>
            <p:nvPr/>
          </p:nvSpPr>
          <p:spPr>
            <a:xfrm rot="2700000">
              <a:off x="1629609" y="3839542"/>
              <a:ext cx="987412" cy="987412"/>
            </a:xfrm>
            <a:prstGeom prst="halfFrame">
              <a:avLst>
                <a:gd name="adj1" fmla="val 13900"/>
                <a:gd name="adj2" fmla="val 13902"/>
              </a:avLst>
            </a:prstGeom>
            <a:solidFill>
              <a:schemeClr val="tx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endParaRPr>
            </a:p>
          </p:txBody>
        </p:sp>
        <p:sp>
          <p:nvSpPr>
            <p:cNvPr id="28" name="ïśļíďè"/>
            <p:cNvSpPr/>
            <p:nvPr/>
          </p:nvSpPr>
          <p:spPr>
            <a:xfrm rot="2700000">
              <a:off x="9548187" y="3814042"/>
              <a:ext cx="1040996" cy="1040996"/>
            </a:xfrm>
            <a:prstGeom prst="halfFrame">
              <a:avLst>
                <a:gd name="adj1" fmla="val 13900"/>
                <a:gd name="adj2" fmla="val 13902"/>
              </a:avLst>
            </a:prstGeom>
            <a:solidFill>
              <a:schemeClr val="tx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endParaRPr>
            </a:p>
          </p:txBody>
        </p:sp>
        <p:sp>
          <p:nvSpPr>
            <p:cNvPr id="31" name="iş1ïďê"/>
            <p:cNvSpPr/>
            <p:nvPr/>
          </p:nvSpPr>
          <p:spPr>
            <a:xfrm rot="2700000">
              <a:off x="4966373" y="3372219"/>
              <a:ext cx="2259254" cy="2259254"/>
            </a:xfrm>
            <a:prstGeom prst="halfFrame">
              <a:avLst>
                <a:gd name="adj1" fmla="val 13900"/>
                <a:gd name="adj2" fmla="val 13902"/>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endParaRPr>
            </a:p>
          </p:txBody>
        </p:sp>
        <p:sp>
          <p:nvSpPr>
            <p:cNvPr id="32" name="iṣlïḑe"/>
            <p:cNvSpPr/>
            <p:nvPr/>
          </p:nvSpPr>
          <p:spPr>
            <a:xfrm>
              <a:off x="2096538" y="3897460"/>
              <a:ext cx="72008" cy="72008"/>
            </a:xfrm>
            <a:prstGeom prst="ellipse">
              <a:avLst/>
            </a:prstGeom>
            <a:solidFill>
              <a:schemeClr val="tx1">
                <a:lumMod val="60000"/>
                <a:lumOff val="4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endParaRPr>
            </a:p>
          </p:txBody>
        </p:sp>
        <p:sp>
          <p:nvSpPr>
            <p:cNvPr id="33" name="iṩľiḍe"/>
            <p:cNvSpPr/>
            <p:nvPr/>
          </p:nvSpPr>
          <p:spPr>
            <a:xfrm>
              <a:off x="10020436" y="3897460"/>
              <a:ext cx="72008" cy="72008"/>
            </a:xfrm>
            <a:prstGeom prst="ellipse">
              <a:avLst/>
            </a:prstGeom>
            <a:solidFill>
              <a:schemeClr val="tx1">
                <a:lumMod val="60000"/>
                <a:lumOff val="40000"/>
              </a:schemeClr>
            </a:solidFill>
            <a:ln>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endParaRPr>
            </a:p>
          </p:txBody>
        </p:sp>
        <p:sp>
          <p:nvSpPr>
            <p:cNvPr id="34" name="îṡlîḓè"/>
            <p:cNvSpPr/>
            <p:nvPr/>
          </p:nvSpPr>
          <p:spPr>
            <a:xfrm rot="2700000">
              <a:off x="5855140" y="3531075"/>
              <a:ext cx="481720" cy="481720"/>
            </a:xfrm>
            <a:prstGeom prst="halfFrame">
              <a:avLst>
                <a:gd name="adj1" fmla="val 13900"/>
                <a:gd name="adj2" fmla="val 13902"/>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4471537" y="1726504"/>
            <a:ext cx="3253238" cy="851900"/>
            <a:chOff x="1246271" y="2349127"/>
            <a:chExt cx="3253238" cy="851900"/>
          </a:xfrm>
          <a:solidFill>
            <a:schemeClr val="bg1"/>
          </a:solidFill>
        </p:grpSpPr>
        <p:sp>
          <p:nvSpPr>
            <p:cNvPr id="48" name="文本框 47"/>
            <p:cNvSpPr txBox="1"/>
            <p:nvPr/>
          </p:nvSpPr>
          <p:spPr>
            <a:xfrm>
              <a:off x="1806000" y="2349127"/>
              <a:ext cx="2133781" cy="369332"/>
            </a:xfrm>
            <a:prstGeom prst="rect">
              <a:avLst/>
            </a:prstGeom>
            <a:grpFill/>
          </p:spPr>
          <p:txBody>
            <a:bodyPr wrap="square" rtlCol="0">
              <a:spAutoFit/>
              <a:scene3d>
                <a:camera prst="orthographicFront"/>
                <a:lightRig rig="threePt" dir="t"/>
              </a:scene3d>
              <a:sp3d contourW="12700"/>
            </a:bodyPr>
            <a:lstStyle/>
            <a:p>
              <a:pPr algn="ctr"/>
              <a:r>
                <a:rPr lang="zh-CN" altLang="en-US" b="1" dirty="0">
                  <a:solidFill>
                    <a:schemeClr val="tx1"/>
                  </a:solidFill>
                  <a:latin typeface="微软雅黑" panose="020B0503020204020204" pitchFamily="34" charset="-122"/>
                  <a:ea typeface="微软雅黑" panose="020B0503020204020204" pitchFamily="34" charset="-122"/>
                </a:rPr>
                <a:t>标题文字添加</a:t>
              </a:r>
            </a:p>
          </p:txBody>
        </p:sp>
        <p:sp>
          <p:nvSpPr>
            <p:cNvPr id="49" name="文本框 48"/>
            <p:cNvSpPr txBox="1"/>
            <p:nvPr/>
          </p:nvSpPr>
          <p:spPr>
            <a:xfrm>
              <a:off x="1246271" y="2687681"/>
              <a:ext cx="3253238" cy="513346"/>
            </a:xfrm>
            <a:prstGeom prst="rect">
              <a:avLst/>
            </a:prstGeom>
            <a:grp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solidFill>
                  <a:latin typeface="微软雅黑" panose="020B0503020204020204" pitchFamily="34" charset="-122"/>
                  <a:ea typeface="微软雅黑" panose="020B0503020204020204" pitchFamily="34" charset="-122"/>
                </a:rPr>
                <a:t>print the presentation and make it film to be used in a wider field</a:t>
              </a:r>
            </a:p>
          </p:txBody>
        </p:sp>
      </p:grpSp>
      <p:grpSp>
        <p:nvGrpSpPr>
          <p:cNvPr id="50" name="组合 49"/>
          <p:cNvGrpSpPr/>
          <p:nvPr/>
        </p:nvGrpSpPr>
        <p:grpSpPr>
          <a:xfrm>
            <a:off x="1810457" y="4624188"/>
            <a:ext cx="1909300" cy="930878"/>
            <a:chOff x="1918240" y="2349127"/>
            <a:chExt cx="1909300" cy="930878"/>
          </a:xfrm>
        </p:grpSpPr>
        <p:sp>
          <p:nvSpPr>
            <p:cNvPr id="51" name="文本框 50"/>
            <p:cNvSpPr txBox="1"/>
            <p:nvPr/>
          </p:nvSpPr>
          <p:spPr>
            <a:xfrm>
              <a:off x="2037113" y="2349127"/>
              <a:ext cx="1671556" cy="307777"/>
            </a:xfrm>
            <a:prstGeom prst="rect">
              <a:avLst/>
            </a:prstGeom>
            <a:noFill/>
          </p:spPr>
          <p:txBody>
            <a:bodyPr wrap="square" rtlCol="0">
              <a:spAutoFit/>
              <a:scene3d>
                <a:camera prst="orthographicFront"/>
                <a:lightRig rig="threePt" dir="t"/>
              </a:scene3d>
              <a:sp3d contourW="12700"/>
            </a:bodyPr>
            <a:lstStyle/>
            <a:p>
              <a:pPr algn="ctr"/>
              <a:r>
                <a:rPr lang="zh-CN" altLang="en-US" sz="1400" b="1" dirty="0">
                  <a:solidFill>
                    <a:schemeClr val="tx1"/>
                  </a:solidFill>
                  <a:latin typeface="微软雅黑" panose="020B0503020204020204" pitchFamily="34" charset="-122"/>
                  <a:ea typeface="微软雅黑" panose="020B0503020204020204" pitchFamily="34" charset="-122"/>
                </a:rPr>
                <a:t>标题文字添加</a:t>
              </a:r>
            </a:p>
          </p:txBody>
        </p:sp>
        <p:sp>
          <p:nvSpPr>
            <p:cNvPr id="52" name="文本框 51"/>
            <p:cNvSpPr txBox="1"/>
            <p:nvPr/>
          </p:nvSpPr>
          <p:spPr>
            <a:xfrm>
              <a:off x="1918240" y="2635020"/>
              <a:ext cx="1909300"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schemeClr val="tx1"/>
                  </a:solidFill>
                  <a:latin typeface="微软雅黑" panose="020B0503020204020204" pitchFamily="34" charset="-122"/>
                  <a:ea typeface="微软雅黑" panose="020B0503020204020204" pitchFamily="34" charset="-122"/>
                </a:rPr>
                <a:t>print the presentation and make it film to be used in a wider field</a:t>
              </a:r>
            </a:p>
          </p:txBody>
        </p:sp>
      </p:grpSp>
      <p:grpSp>
        <p:nvGrpSpPr>
          <p:cNvPr id="53" name="组合 52"/>
          <p:cNvGrpSpPr/>
          <p:nvPr/>
        </p:nvGrpSpPr>
        <p:grpSpPr>
          <a:xfrm>
            <a:off x="8466283" y="4624188"/>
            <a:ext cx="1909300" cy="930878"/>
            <a:chOff x="1918240" y="2349127"/>
            <a:chExt cx="1909300" cy="930878"/>
          </a:xfrm>
        </p:grpSpPr>
        <p:sp>
          <p:nvSpPr>
            <p:cNvPr id="54" name="文本框 53"/>
            <p:cNvSpPr txBox="1"/>
            <p:nvPr/>
          </p:nvSpPr>
          <p:spPr>
            <a:xfrm>
              <a:off x="2037113" y="2349127"/>
              <a:ext cx="1671556" cy="307777"/>
            </a:xfrm>
            <a:prstGeom prst="rect">
              <a:avLst/>
            </a:prstGeom>
            <a:noFill/>
          </p:spPr>
          <p:txBody>
            <a:bodyPr wrap="square" rtlCol="0">
              <a:spAutoFit/>
              <a:scene3d>
                <a:camera prst="orthographicFront"/>
                <a:lightRig rig="threePt" dir="t"/>
              </a:scene3d>
              <a:sp3d contourW="12700"/>
            </a:bodyPr>
            <a:lstStyle/>
            <a:p>
              <a:pPr algn="ctr"/>
              <a:r>
                <a:rPr lang="zh-CN" altLang="en-US" sz="1400" b="1" dirty="0">
                  <a:solidFill>
                    <a:schemeClr val="tx1"/>
                  </a:solidFill>
                  <a:latin typeface="微软雅黑" panose="020B0503020204020204" pitchFamily="34" charset="-122"/>
                  <a:ea typeface="微软雅黑" panose="020B0503020204020204" pitchFamily="34" charset="-122"/>
                </a:rPr>
                <a:t>标题文字添加</a:t>
              </a:r>
            </a:p>
          </p:txBody>
        </p:sp>
        <p:sp>
          <p:nvSpPr>
            <p:cNvPr id="55" name="文本框 54"/>
            <p:cNvSpPr txBox="1"/>
            <p:nvPr/>
          </p:nvSpPr>
          <p:spPr>
            <a:xfrm>
              <a:off x="1918240" y="2635020"/>
              <a:ext cx="1909300"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schemeClr val="tx1"/>
                  </a:solidFill>
                  <a:latin typeface="微软雅黑" panose="020B0503020204020204" pitchFamily="34" charset="-122"/>
                  <a:ea typeface="微软雅黑" panose="020B0503020204020204" pitchFamily="34" charset="-122"/>
                </a:rPr>
                <a:t>print the presentation and make it film to be used in a wider field</a:t>
              </a:r>
            </a:p>
          </p:txBody>
        </p:sp>
      </p:grpSp>
      <p:grpSp>
        <p:nvGrpSpPr>
          <p:cNvPr id="56" name="组合 55"/>
          <p:cNvGrpSpPr/>
          <p:nvPr/>
        </p:nvGrpSpPr>
        <p:grpSpPr>
          <a:xfrm>
            <a:off x="5141350" y="4624188"/>
            <a:ext cx="1909300" cy="930878"/>
            <a:chOff x="1918240" y="2349127"/>
            <a:chExt cx="1909300" cy="930878"/>
          </a:xfrm>
        </p:grpSpPr>
        <p:sp>
          <p:nvSpPr>
            <p:cNvPr id="57" name="文本框 56"/>
            <p:cNvSpPr txBox="1"/>
            <p:nvPr/>
          </p:nvSpPr>
          <p:spPr>
            <a:xfrm>
              <a:off x="2037113" y="2349127"/>
              <a:ext cx="1671556" cy="307777"/>
            </a:xfrm>
            <a:prstGeom prst="rect">
              <a:avLst/>
            </a:prstGeom>
            <a:noFill/>
          </p:spPr>
          <p:txBody>
            <a:bodyPr wrap="square" rtlCol="0">
              <a:spAutoFit/>
              <a:scene3d>
                <a:camera prst="orthographicFront"/>
                <a:lightRig rig="threePt" dir="t"/>
              </a:scene3d>
              <a:sp3d contourW="12700"/>
            </a:bodyPr>
            <a:lstStyle/>
            <a:p>
              <a:pPr algn="ctr"/>
              <a:r>
                <a:rPr lang="zh-CN" altLang="en-US" sz="1400" b="1" dirty="0">
                  <a:solidFill>
                    <a:schemeClr val="tx1"/>
                  </a:solidFill>
                  <a:latin typeface="微软雅黑" panose="020B0503020204020204" pitchFamily="34" charset="-122"/>
                  <a:ea typeface="微软雅黑" panose="020B0503020204020204" pitchFamily="34" charset="-122"/>
                </a:rPr>
                <a:t>标题文字添加</a:t>
              </a:r>
            </a:p>
          </p:txBody>
        </p:sp>
        <p:sp>
          <p:nvSpPr>
            <p:cNvPr id="58" name="文本框 57"/>
            <p:cNvSpPr txBox="1"/>
            <p:nvPr/>
          </p:nvSpPr>
          <p:spPr>
            <a:xfrm>
              <a:off x="1918240" y="2635020"/>
              <a:ext cx="1909300"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schemeClr val="tx1"/>
                  </a:solidFill>
                  <a:latin typeface="微软雅黑" panose="020B0503020204020204" pitchFamily="34" charset="-122"/>
                  <a:ea typeface="微软雅黑" panose="020B0503020204020204" pitchFamily="34" charset="-122"/>
                </a:rPr>
                <a:t>print the presentation and make it film to be used in a wider field</a:t>
              </a:r>
            </a:p>
          </p:txBody>
        </p:sp>
      </p:gr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animEffect transition="in" filter="fade">
                                      <p:cBhvr>
                                        <p:cTn id="21" dur="500"/>
                                        <p:tgtEl>
                                          <p:spTgt spid="50"/>
                                        </p:tgtEl>
                                      </p:cBhvr>
                                    </p:animEffect>
                                  </p:childTnLst>
                                </p:cTn>
                              </p:par>
                              <p:par>
                                <p:cTn id="22" presetID="53" presetClass="entr" presetSubtype="16"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par>
                                <p:cTn id="27" presetID="53" presetClass="entr" presetSubtype="16" fill="hold"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p:cTn id="29" dur="500" fill="hold"/>
                                        <p:tgtEl>
                                          <p:spTgt spid="53"/>
                                        </p:tgtEl>
                                        <p:attrNameLst>
                                          <p:attrName>ppt_w</p:attrName>
                                        </p:attrNameLst>
                                      </p:cBhvr>
                                      <p:tavLst>
                                        <p:tav tm="0">
                                          <p:val>
                                            <p:fltVal val="0"/>
                                          </p:val>
                                        </p:tav>
                                        <p:tav tm="100000">
                                          <p:val>
                                            <p:strVal val="#ppt_w"/>
                                          </p:val>
                                        </p:tav>
                                      </p:tavLst>
                                    </p:anim>
                                    <p:anim calcmode="lin" valueType="num">
                                      <p:cBhvr>
                                        <p:cTn id="30" dur="500" fill="hold"/>
                                        <p:tgtEl>
                                          <p:spTgt spid="53"/>
                                        </p:tgtEl>
                                        <p:attrNameLst>
                                          <p:attrName>ppt_h</p:attrName>
                                        </p:attrNameLst>
                                      </p:cBhvr>
                                      <p:tavLst>
                                        <p:tav tm="0">
                                          <p:val>
                                            <p:fltVal val="0"/>
                                          </p:val>
                                        </p:tav>
                                        <p:tav tm="100000">
                                          <p:val>
                                            <p:strVal val="#ppt_h"/>
                                          </p:val>
                                        </p:tav>
                                      </p:tavLst>
                                    </p:anim>
                                    <p:animEffect transition="in" filter="fade">
                                      <p:cBhvr>
                                        <p:cTn id="3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alueBack"/>
          <p:cNvSpPr/>
          <p:nvPr/>
        </p:nvSpPr>
        <p:spPr bwMode="auto">
          <a:xfrm>
            <a:off x="1168401" y="1804035"/>
            <a:ext cx="9855200" cy="47332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1219202" y="1918335"/>
            <a:ext cx="9776432" cy="3694616"/>
            <a:chOff x="1168402" y="1791335"/>
            <a:chExt cx="9776432" cy="3694616"/>
          </a:xfrm>
        </p:grpSpPr>
        <p:sp>
          <p:nvSpPr>
            <p:cNvPr id="4" name="RelativeShape5"/>
            <p:cNvSpPr/>
            <p:nvPr/>
          </p:nvSpPr>
          <p:spPr bwMode="auto">
            <a:xfrm flipV="1">
              <a:off x="8067124" y="2287910"/>
              <a:ext cx="2428604" cy="31980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no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5" name="RelativeShape4"/>
            <p:cNvSpPr/>
            <p:nvPr/>
          </p:nvSpPr>
          <p:spPr bwMode="auto">
            <a:xfrm flipV="1">
              <a:off x="6455416" y="2287910"/>
              <a:ext cx="2428604" cy="31980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no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6" name="RelativeShape3"/>
            <p:cNvSpPr/>
            <p:nvPr/>
          </p:nvSpPr>
          <p:spPr bwMode="auto">
            <a:xfrm flipV="1">
              <a:off x="4816561" y="2287910"/>
              <a:ext cx="2428604" cy="31980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no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7" name="RelativeShape2"/>
            <p:cNvSpPr/>
            <p:nvPr/>
          </p:nvSpPr>
          <p:spPr bwMode="auto">
            <a:xfrm flipV="1">
              <a:off x="3232002" y="2287910"/>
              <a:ext cx="2428604" cy="31980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no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8" name="RelativeShape1"/>
            <p:cNvSpPr/>
            <p:nvPr/>
          </p:nvSpPr>
          <p:spPr bwMode="auto">
            <a:xfrm flipV="1">
              <a:off x="1569183" y="2287910"/>
              <a:ext cx="2428604" cy="31980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no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cxnSp>
          <p:nvCxnSpPr>
            <p:cNvPr id="9" name="ValueBack"/>
            <p:cNvCxnSpPr/>
            <p:nvPr/>
          </p:nvCxnSpPr>
          <p:spPr>
            <a:xfrm flipV="1">
              <a:off x="1168402" y="2257547"/>
              <a:ext cx="9776432" cy="0"/>
            </a:xfrm>
            <a:prstGeom prst="line">
              <a:avLst/>
            </a:prstGeom>
            <a:noFill/>
            <a:ln w="57150" cap="flat" cmpd="sng" algn="ctr">
              <a:solidFill>
                <a:schemeClr val="bg1">
                  <a:lumMod val="85000"/>
                </a:schemeClr>
              </a:solidFill>
              <a:prstDash val="solid"/>
              <a:miter lim="800000"/>
            </a:ln>
            <a:effectLst/>
          </p:spPr>
        </p:cxnSp>
        <p:sp>
          <p:nvSpPr>
            <p:cNvPr id="10" name="CustomText2"/>
            <p:cNvSpPr/>
            <p:nvPr/>
          </p:nvSpPr>
          <p:spPr bwMode="auto">
            <a:xfrm>
              <a:off x="2210639" y="1791335"/>
              <a:ext cx="1053300" cy="316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scene3d>
                <a:camera prst="orthographicFront"/>
                <a:lightRig rig="threePt" dir="t"/>
              </a:scene3d>
              <a:sp3d contourW="12700"/>
            </a:bodyPr>
            <a:lstStyle/>
            <a:p>
              <a:pPr marL="0" marR="0" lvl="0" indent="0" algn="l" defTabSz="914400" rtl="0" eaLnBrk="1" fontAlgn="auto" latinLnBrk="0" hangingPunct="1">
                <a:spcBef>
                  <a:spcPts val="0"/>
                </a:spcBef>
                <a:spcAft>
                  <a:spcPts val="0"/>
                </a:spcAft>
                <a:buClrTx/>
                <a:buSzTx/>
                <a:buFontTx/>
                <a:buNone/>
                <a:defRPr/>
              </a:pPr>
              <a:r>
                <a:rPr kumimoji="0" lang="en-US" altLang="zh-CN"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Text here</a:t>
              </a:r>
            </a:p>
          </p:txBody>
        </p:sp>
        <p:sp>
          <p:nvSpPr>
            <p:cNvPr id="11" name="ValueShape1"/>
            <p:cNvSpPr/>
            <p:nvPr/>
          </p:nvSpPr>
          <p:spPr bwMode="auto">
            <a:xfrm flipV="1">
              <a:off x="1569183" y="2287910"/>
              <a:ext cx="2428604" cy="1790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solidFill>
              <a:schemeClr val="accent1"/>
            </a:solid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12" name="ValueShape2"/>
            <p:cNvSpPr/>
            <p:nvPr/>
          </p:nvSpPr>
          <p:spPr bwMode="auto">
            <a:xfrm flipV="1">
              <a:off x="3232002" y="2287910"/>
              <a:ext cx="2428604" cy="7995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gradFill>
              <a:gsLst>
                <a:gs pos="50000">
                  <a:schemeClr val="accent2"/>
                </a:gs>
                <a:gs pos="50000">
                  <a:schemeClr val="accent2">
                    <a:lumMod val="75000"/>
                  </a:schemeClr>
                </a:gs>
              </a:gsLst>
              <a:lin ang="2700000" scaled="1"/>
            </a:grad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13" name="CustomText3"/>
            <p:cNvSpPr/>
            <p:nvPr/>
          </p:nvSpPr>
          <p:spPr bwMode="auto">
            <a:xfrm>
              <a:off x="3918988" y="1791335"/>
              <a:ext cx="1054630" cy="316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scene3d>
                <a:camera prst="orthographicFront"/>
                <a:lightRig rig="threePt" dir="t"/>
              </a:scene3d>
              <a:sp3d contourW="12700"/>
            </a:bodyPr>
            <a:lstStyle/>
            <a:p>
              <a:pPr marL="0" marR="0" lvl="0" indent="0" algn="l" defTabSz="914400" rtl="0" eaLnBrk="1" fontAlgn="auto" latinLnBrk="0" hangingPunct="1">
                <a:spcBef>
                  <a:spcPts val="0"/>
                </a:spcBef>
                <a:spcAft>
                  <a:spcPts val="0"/>
                </a:spcAft>
                <a:buClrTx/>
                <a:buSzTx/>
                <a:buFontTx/>
                <a:buNone/>
                <a:defRPr/>
              </a:pPr>
              <a:r>
                <a:rPr kumimoji="0" lang="en-US" altLang="zh-CN"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Text here</a:t>
              </a:r>
            </a:p>
          </p:txBody>
        </p:sp>
        <p:sp>
          <p:nvSpPr>
            <p:cNvPr id="14" name="CustomText4"/>
            <p:cNvSpPr/>
            <p:nvPr/>
          </p:nvSpPr>
          <p:spPr bwMode="auto">
            <a:xfrm>
              <a:off x="5531361" y="1791335"/>
              <a:ext cx="1053302" cy="316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scene3d>
                <a:camera prst="orthographicFront"/>
                <a:lightRig rig="threePt" dir="t"/>
              </a:scene3d>
              <a:sp3d contourW="12700"/>
            </a:bodyPr>
            <a:lstStyle/>
            <a:p>
              <a:pPr marL="0" marR="0" lvl="0" indent="0" algn="l" defTabSz="914400" rtl="0" eaLnBrk="1" fontAlgn="auto" latinLnBrk="0" hangingPunct="1">
                <a:spcBef>
                  <a:spcPts val="0"/>
                </a:spcBef>
                <a:spcAft>
                  <a:spcPts val="0"/>
                </a:spcAft>
                <a:buClrTx/>
                <a:buSzTx/>
                <a:buFontTx/>
                <a:buNone/>
                <a:defRPr/>
              </a:pPr>
              <a:r>
                <a:rPr kumimoji="0" lang="en-US" altLang="zh-CN"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Text here</a:t>
              </a:r>
            </a:p>
          </p:txBody>
        </p:sp>
        <p:sp>
          <p:nvSpPr>
            <p:cNvPr id="15" name="ValueShape3"/>
            <p:cNvSpPr/>
            <p:nvPr/>
          </p:nvSpPr>
          <p:spPr bwMode="auto">
            <a:xfrm flipV="1">
              <a:off x="4816561" y="2287910"/>
              <a:ext cx="2428604" cy="198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solidFill>
              <a:schemeClr val="accent1"/>
            </a:solid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16" name="CustomText5"/>
            <p:cNvSpPr/>
            <p:nvPr/>
          </p:nvSpPr>
          <p:spPr bwMode="auto">
            <a:xfrm>
              <a:off x="7143067" y="1791335"/>
              <a:ext cx="1053302" cy="316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scene3d>
                <a:camera prst="orthographicFront"/>
                <a:lightRig rig="threePt" dir="t"/>
              </a:scene3d>
              <a:sp3d contourW="12700"/>
            </a:bodyPr>
            <a:lstStyle/>
            <a:p>
              <a:pPr marL="0" marR="0" lvl="0" indent="0" algn="l" defTabSz="914400" rtl="0" eaLnBrk="1" fontAlgn="auto" latinLnBrk="0" hangingPunct="1">
                <a:spcBef>
                  <a:spcPts val="0"/>
                </a:spcBef>
                <a:spcAft>
                  <a:spcPts val="0"/>
                </a:spcAft>
                <a:buClrTx/>
                <a:buSzTx/>
                <a:buFontTx/>
                <a:buNone/>
                <a:defRPr/>
              </a:pPr>
              <a:r>
                <a:rPr kumimoji="0" lang="en-US" altLang="zh-CN"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Text here</a:t>
              </a:r>
            </a:p>
          </p:txBody>
        </p:sp>
        <p:sp>
          <p:nvSpPr>
            <p:cNvPr id="17" name="ValueShape4"/>
            <p:cNvSpPr/>
            <p:nvPr/>
          </p:nvSpPr>
          <p:spPr bwMode="auto">
            <a:xfrm flipV="1">
              <a:off x="6455416" y="2287910"/>
              <a:ext cx="2428604" cy="10553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gradFill>
              <a:gsLst>
                <a:gs pos="50000">
                  <a:schemeClr val="accent2"/>
                </a:gs>
                <a:gs pos="50000">
                  <a:schemeClr val="accent2">
                    <a:lumMod val="75000"/>
                  </a:schemeClr>
                </a:gs>
              </a:gsLst>
              <a:lin ang="2700000" scaled="1"/>
            </a:grad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18" name="CustomText6"/>
            <p:cNvSpPr/>
            <p:nvPr/>
          </p:nvSpPr>
          <p:spPr bwMode="auto">
            <a:xfrm>
              <a:off x="8754111" y="1791335"/>
              <a:ext cx="1054630" cy="316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scene3d>
                <a:camera prst="orthographicFront"/>
                <a:lightRig rig="threePt" dir="t"/>
              </a:scene3d>
              <a:sp3d contourW="12700"/>
            </a:bodyPr>
            <a:lstStyle/>
            <a:p>
              <a:pPr marL="0" marR="0" lvl="0" indent="0" algn="l" defTabSz="914400" rtl="0" eaLnBrk="1" fontAlgn="auto" latinLnBrk="0" hangingPunct="1">
                <a:spcBef>
                  <a:spcPts val="0"/>
                </a:spcBef>
                <a:spcAft>
                  <a:spcPts val="0"/>
                </a:spcAft>
                <a:buClrTx/>
                <a:buSzTx/>
                <a:buFontTx/>
                <a:buNone/>
                <a:defRPr/>
              </a:pPr>
              <a:r>
                <a:rPr kumimoji="0" lang="en-US" altLang="zh-CN"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Text here</a:t>
              </a:r>
            </a:p>
          </p:txBody>
        </p:sp>
        <p:sp>
          <p:nvSpPr>
            <p:cNvPr id="19" name="ValueShape5"/>
            <p:cNvSpPr/>
            <p:nvPr/>
          </p:nvSpPr>
          <p:spPr bwMode="auto">
            <a:xfrm flipV="1">
              <a:off x="8067124" y="2287910"/>
              <a:ext cx="2428604" cy="20147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solidFill>
              <a:schemeClr val="accent1"/>
            </a:solidFill>
            <a:ln>
              <a:noFill/>
            </a:ln>
            <a:effec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20" name="SorbShape1"/>
            <p:cNvSpPr/>
            <p:nvPr/>
          </p:nvSpPr>
          <p:spPr bwMode="auto">
            <a:xfrm>
              <a:off x="2740480" y="4133891"/>
              <a:ext cx="86009" cy="55078"/>
            </a:xfrm>
            <a:prstGeom prst="triangl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21" name="ValueText1"/>
            <p:cNvSpPr txBox="1"/>
            <p:nvPr/>
          </p:nvSpPr>
          <p:spPr>
            <a:xfrm>
              <a:off x="2399795" y="4396316"/>
              <a:ext cx="767377" cy="345578"/>
            </a:xfrm>
            <a:prstGeom prst="rect">
              <a:avLst/>
            </a:prstGeom>
          </p:spPr>
          <p:txBody>
            <a:bodyPr wrap="none" lIns="0" tIns="0" rIns="0" bIns="0">
              <a:prstTxWarp prst="textPlain">
                <a:avLst/>
              </a:prstTxWarp>
              <a:noAutofit/>
            </a:bodyPr>
            <a:lstStyle/>
            <a:p>
              <a:pPr marL="0" marR="0" lvl="0" indent="0" algn="l" defTabSz="914400" rtl="0" eaLnBrk="1" fontAlgn="auto" latinLnBrk="0" hangingPunct="1">
                <a:spcBef>
                  <a:spcPts val="0"/>
                </a:spcBef>
                <a:spcAft>
                  <a:spcPts val="0"/>
                </a:spcAft>
                <a:buClrTx/>
                <a:buSzTx/>
                <a:buFontTx/>
                <a:buNone/>
                <a:defRPr/>
              </a:pPr>
              <a:r>
                <a:rPr kumimoji="0" lang="en-US" altLang="zh-CN" sz="240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rPr>
                <a:t>56%</a:t>
              </a:r>
            </a:p>
          </p:txBody>
        </p:sp>
        <p:sp>
          <p:nvSpPr>
            <p:cNvPr id="22" name="SorbShape2"/>
            <p:cNvSpPr/>
            <p:nvPr/>
          </p:nvSpPr>
          <p:spPr bwMode="auto">
            <a:xfrm>
              <a:off x="4403299" y="3739474"/>
              <a:ext cx="86009" cy="55078"/>
            </a:xfrm>
            <a:prstGeom prst="triangl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23" name="ValueText2"/>
            <p:cNvSpPr txBox="1"/>
            <p:nvPr/>
          </p:nvSpPr>
          <p:spPr>
            <a:xfrm>
              <a:off x="4062615" y="3953951"/>
              <a:ext cx="767377" cy="345578"/>
            </a:xfrm>
            <a:prstGeom prst="rect">
              <a:avLst/>
            </a:prstGeom>
          </p:spPr>
          <p:txBody>
            <a:bodyPr wrap="none" lIns="0" tIns="0" rIns="0" bIns="0">
              <a:prstTxWarp prst="textPlain">
                <a:avLst/>
              </a:prstTxWarp>
              <a:noAutofit/>
            </a:bodyPr>
            <a:lstStyle/>
            <a:p>
              <a:pPr marL="0" marR="0" lvl="0" indent="0" algn="l" defTabSz="914400" rtl="0" eaLnBrk="1" fontAlgn="auto" latinLnBrk="0" hangingPunct="1">
                <a:spcBef>
                  <a:spcPts val="0"/>
                </a:spcBef>
                <a:spcAft>
                  <a:spcPts val="0"/>
                </a:spcAft>
                <a:buClrTx/>
                <a:buSzTx/>
                <a:buFontTx/>
                <a:buNone/>
                <a:defRPr/>
              </a:pPr>
              <a:r>
                <a:rPr kumimoji="0" lang="en-US" altLang="zh-CN" sz="2400"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25%</a:t>
              </a:r>
            </a:p>
          </p:txBody>
        </p:sp>
        <p:sp>
          <p:nvSpPr>
            <p:cNvPr id="24" name="SorbShape3"/>
            <p:cNvSpPr/>
            <p:nvPr/>
          </p:nvSpPr>
          <p:spPr bwMode="auto">
            <a:xfrm>
              <a:off x="5987858" y="4922749"/>
              <a:ext cx="86009" cy="55078"/>
            </a:xfrm>
            <a:prstGeom prst="triangl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25" name="ValueText3"/>
            <p:cNvSpPr txBox="1"/>
            <p:nvPr/>
          </p:nvSpPr>
          <p:spPr>
            <a:xfrm>
              <a:off x="5647175" y="5137226"/>
              <a:ext cx="767377" cy="345578"/>
            </a:xfrm>
            <a:prstGeom prst="rect">
              <a:avLst/>
            </a:prstGeom>
          </p:spPr>
          <p:txBody>
            <a:bodyPr wrap="none" lIns="0" tIns="0" rIns="0" bIns="0">
              <a:prstTxWarp prst="textPlain">
                <a:avLst/>
              </a:prstTxWarp>
              <a:noAutofit/>
            </a:bodyPr>
            <a:lstStyle/>
            <a:p>
              <a:pPr marL="0" marR="0" lvl="0" indent="0" algn="l" defTabSz="914400" rtl="0" eaLnBrk="1" fontAlgn="auto" latinLnBrk="0" hangingPunct="1">
                <a:spcBef>
                  <a:spcPts val="0"/>
                </a:spcBef>
                <a:spcAft>
                  <a:spcPts val="0"/>
                </a:spcAft>
                <a:buClrTx/>
                <a:buSzTx/>
                <a:buFontTx/>
                <a:buNone/>
                <a:defRPr/>
              </a:pPr>
              <a:r>
                <a:rPr kumimoji="0" lang="en-US" altLang="zh-CN" sz="2400"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62%</a:t>
              </a:r>
            </a:p>
          </p:txBody>
        </p:sp>
        <p:sp>
          <p:nvSpPr>
            <p:cNvPr id="26" name="SorbShape4"/>
            <p:cNvSpPr/>
            <p:nvPr/>
          </p:nvSpPr>
          <p:spPr bwMode="auto">
            <a:xfrm>
              <a:off x="7626713" y="3995318"/>
              <a:ext cx="86009" cy="55078"/>
            </a:xfrm>
            <a:prstGeom prst="triangl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27" name="ValueText4"/>
            <p:cNvSpPr txBox="1"/>
            <p:nvPr/>
          </p:nvSpPr>
          <p:spPr>
            <a:xfrm>
              <a:off x="7286030" y="4209795"/>
              <a:ext cx="767377" cy="345578"/>
            </a:xfrm>
            <a:prstGeom prst="rect">
              <a:avLst/>
            </a:prstGeom>
          </p:spPr>
          <p:txBody>
            <a:bodyPr wrap="none" lIns="0" tIns="0" rIns="0" bIns="0">
              <a:prstTxWarp prst="textPlain">
                <a:avLst/>
              </a:prstTxWarp>
              <a:noAutofit/>
            </a:bodyPr>
            <a:lstStyle/>
            <a:p>
              <a:pPr marL="0" marR="0" lvl="0" indent="0" algn="l" defTabSz="914400" rtl="0" eaLnBrk="1" fontAlgn="auto" latinLnBrk="0" hangingPunct="1">
                <a:spcBef>
                  <a:spcPts val="0"/>
                </a:spcBef>
                <a:spcAft>
                  <a:spcPts val="0"/>
                </a:spcAft>
                <a:buClrTx/>
                <a:buSzTx/>
                <a:buFontTx/>
                <a:buNone/>
                <a:defRPr/>
              </a:pPr>
              <a:r>
                <a:rPr kumimoji="0" lang="en-US" altLang="zh-CN" sz="240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rPr>
                <a:t>33%</a:t>
              </a:r>
            </a:p>
          </p:txBody>
        </p:sp>
        <p:sp>
          <p:nvSpPr>
            <p:cNvPr id="28" name="SorbShape5"/>
            <p:cNvSpPr/>
            <p:nvPr/>
          </p:nvSpPr>
          <p:spPr bwMode="auto">
            <a:xfrm>
              <a:off x="9238421" y="4357754"/>
              <a:ext cx="86009" cy="55078"/>
            </a:xfrm>
            <a:prstGeom prst="triangl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solidFill>
                  <a:schemeClr val="tx1"/>
                </a:solidFill>
                <a:latin typeface="微软雅黑" panose="020B0503020204020204" pitchFamily="34" charset="-122"/>
                <a:ea typeface="微软雅黑" panose="020B0503020204020204" pitchFamily="34" charset="-122"/>
              </a:endParaRPr>
            </a:p>
          </p:txBody>
        </p:sp>
        <p:sp>
          <p:nvSpPr>
            <p:cNvPr id="29" name="ValueText5"/>
            <p:cNvSpPr txBox="1"/>
            <p:nvPr/>
          </p:nvSpPr>
          <p:spPr>
            <a:xfrm>
              <a:off x="8897738" y="4620179"/>
              <a:ext cx="767377" cy="345578"/>
            </a:xfrm>
            <a:prstGeom prst="rect">
              <a:avLst/>
            </a:prstGeom>
          </p:spPr>
          <p:txBody>
            <a:bodyPr wrap="none" lIns="0" tIns="0" rIns="0" bIns="0">
              <a:prstTxWarp prst="textPlain">
                <a:avLst/>
              </a:prstTxWarp>
              <a:noAutofit/>
            </a:bodyPr>
            <a:lstStyle/>
            <a:p>
              <a:pPr marL="0" marR="0" lvl="0" indent="0" algn="l" defTabSz="914400" rtl="0" eaLnBrk="1" fontAlgn="auto" latinLnBrk="0" hangingPunct="1">
                <a:spcBef>
                  <a:spcPts val="0"/>
                </a:spcBef>
                <a:spcAft>
                  <a:spcPts val="0"/>
                </a:spcAft>
                <a:buClrTx/>
                <a:buSzTx/>
                <a:buFontTx/>
                <a:buNone/>
                <a:defRPr/>
              </a:pPr>
              <a:r>
                <a:rPr kumimoji="0" lang="en-US" altLang="zh-CN" sz="240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rPr>
                <a:t>63%</a:t>
              </a:r>
            </a:p>
          </p:txBody>
        </p:sp>
      </p:grpSp>
      <p:sp>
        <p:nvSpPr>
          <p:cNvPr id="32" name="文本框 31"/>
          <p:cNvSpPr txBox="1"/>
          <p:nvPr/>
        </p:nvSpPr>
        <p:spPr>
          <a:xfrm>
            <a:off x="4115196" y="1264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bg1">
                    <a:lumMod val="65000"/>
                  </a:schemeClr>
                </a:solidFill>
                <a:latin typeface="Century Gothic" panose="020B0502020202020204" pitchFamily="34" charset="0"/>
              </a:rPr>
              <a:t>print the presentation and make it into a film a wider field</a:t>
            </a:r>
          </a:p>
        </p:txBody>
      </p:sp>
      <p:sp>
        <p:nvSpPr>
          <p:cNvPr id="100" name="文本框 99"/>
          <p:cNvSpPr txBox="1"/>
          <p:nvPr/>
        </p:nvSpPr>
        <p:spPr>
          <a:xfrm>
            <a:off x="4937760" y="742249"/>
            <a:ext cx="2316480" cy="52197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p>
        </p:txBody>
      </p:sp>
      <p:sp>
        <p:nvSpPr>
          <p:cNvPr id="101" name="文本框 100"/>
          <p:cNvSpPr txBox="1"/>
          <p:nvPr/>
        </p:nvSpPr>
        <p:spPr>
          <a:xfrm>
            <a:off x="4242196" y="1391429"/>
            <a:ext cx="3961607" cy="246221"/>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print the presentation and make it into a film a wider field</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781051"/>
          <p:cNvPicPr>
            <a:picLocks noChangeAspect="1"/>
          </p:cNvPicPr>
          <p:nvPr/>
        </p:nvPicPr>
        <p:blipFill>
          <a:blip r:embed="rId3"/>
          <a:stretch>
            <a:fillRect/>
          </a:stretch>
        </p:blipFill>
        <p:spPr>
          <a:xfrm>
            <a:off x="0" y="0"/>
            <a:ext cx="12197715" cy="6858000"/>
          </a:xfrm>
          <a:prstGeom prst="rect">
            <a:avLst/>
          </a:prstGeom>
        </p:spPr>
      </p:pic>
      <p:sp>
        <p:nvSpPr>
          <p:cNvPr id="3" name="文本框 2"/>
          <p:cNvSpPr txBox="1"/>
          <p:nvPr userDrawn="1"/>
        </p:nvSpPr>
        <p:spPr>
          <a:xfrm>
            <a:off x="4327525" y="2981325"/>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pic>
        <p:nvPicPr>
          <p:cNvPr id="9" name="图片 8"/>
          <p:cNvPicPr>
            <a:picLocks noChangeAspect="1"/>
          </p:cNvPicPr>
          <p:nvPr userDrawn="1"/>
        </p:nvPicPr>
        <p:blipFill rotWithShape="1">
          <a:blip r:embed="rId4"/>
          <a:srcRect l="928" t="-271" r="1233" b="2775"/>
          <a:stretch>
            <a:fillRect/>
          </a:stretch>
        </p:blipFill>
        <p:spPr>
          <a:xfrm>
            <a:off x="13970" y="16510"/>
            <a:ext cx="12183110" cy="6877050"/>
          </a:xfrm>
          <a:prstGeom prst="rect">
            <a:avLst/>
          </a:prstGeom>
        </p:spPr>
      </p:pic>
      <p:sp>
        <p:nvSpPr>
          <p:cNvPr id="4" name="文本框 3"/>
          <p:cNvSpPr txBox="1"/>
          <p:nvPr/>
        </p:nvSpPr>
        <p:spPr>
          <a:xfrm>
            <a:off x="6126773" y="3412098"/>
            <a:ext cx="5778518" cy="922020"/>
          </a:xfrm>
          <a:prstGeom prst="rect">
            <a:avLst/>
          </a:prstGeom>
          <a:noFill/>
        </p:spPr>
        <p:txBody>
          <a:bodyPr wrap="square" rtlCol="0">
            <a:spAutoFit/>
            <a:scene3d>
              <a:camera prst="orthographicFront"/>
              <a:lightRig rig="threePt" dir="t"/>
            </a:scene3d>
            <a:sp3d contourW="12700"/>
          </a:bodyPr>
          <a:lstStyle/>
          <a:p>
            <a:pPr algn="ctr"/>
            <a:r>
              <a:rPr lang="zh-CN" altLang="en-US" sz="5400" b="1" dirty="0">
                <a:solidFill>
                  <a:schemeClr val="tx1">
                    <a:lumMod val="85000"/>
                    <a:lumOff val="15000"/>
                  </a:schemeClr>
                </a:solidFill>
                <a:latin typeface="+mn-ea"/>
                <a:cs typeface="经典综艺体简" panose="02010609000101010101" pitchFamily="49" charset="-122"/>
              </a:rPr>
              <a:t>谢谢</a:t>
            </a:r>
          </a:p>
        </p:txBody>
      </p:sp>
      <p:sp>
        <p:nvSpPr>
          <p:cNvPr id="5" name="文本框 4"/>
          <p:cNvSpPr txBox="1"/>
          <p:nvPr/>
        </p:nvSpPr>
        <p:spPr>
          <a:xfrm>
            <a:off x="6891467" y="4215674"/>
            <a:ext cx="4074024" cy="600164"/>
          </a:xfrm>
          <a:prstGeom prst="rect">
            <a:avLst/>
          </a:prstGeom>
          <a:noFill/>
        </p:spPr>
        <p:txBody>
          <a:bodyPr wrap="square" rtlCol="0">
            <a:spAutoFit/>
            <a:scene3d>
              <a:camera prst="orthographicFront"/>
              <a:lightRig rig="threePt" dir="t"/>
            </a:scene3d>
            <a:sp3d contourW="12700"/>
          </a:bodyPr>
          <a:lstStyle/>
          <a:p>
            <a:pPr algn="r"/>
            <a:r>
              <a:rPr lang="en-US" altLang="zh-CN" sz="1100" dirty="0">
                <a:solidFill>
                  <a:schemeClr val="bg1">
                    <a:lumMod val="50000"/>
                  </a:schemeClr>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20" name="文本框 19"/>
          <p:cNvSpPr txBox="1"/>
          <p:nvPr/>
        </p:nvSpPr>
        <p:spPr>
          <a:xfrm>
            <a:off x="7681876" y="1991225"/>
            <a:ext cx="2507794" cy="1198880"/>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chemeClr val="accent1"/>
                </a:solidFill>
                <a:latin typeface="Century Gothic" panose="020B0502020202020204" pitchFamily="34" charset="0"/>
                <a:cs typeface="经典综艺体简" panose="02010609000101010101" pitchFamily="49" charset="-122"/>
              </a:rPr>
              <a:t>2020</a:t>
            </a:r>
          </a:p>
        </p:txBody>
      </p:sp>
      <p:pic>
        <p:nvPicPr>
          <p:cNvPr id="10" name="图片 9" descr="D:\图图图\e6dd067128b15b1a9abf6ec2161265fd3828d0df2747d-axFQY8_fw658.jpge6dd067128b15b1a9abf6ec2161265fd3828d0df2747d-axFQY8_fw658"/>
          <p:cNvPicPr>
            <a:picLocks noChangeAspect="1"/>
          </p:cNvPicPr>
          <p:nvPr/>
        </p:nvPicPr>
        <p:blipFill>
          <a:blip r:embed="rId5"/>
          <a:srcRect/>
          <a:stretch>
            <a:fillRect/>
          </a:stretch>
        </p:blipFill>
        <p:spPr>
          <a:xfrm>
            <a:off x="705485" y="1011555"/>
            <a:ext cx="4405630" cy="4834255"/>
          </a:xfrm>
          <a:prstGeom prst="rect">
            <a:avLst/>
          </a:prstGeom>
          <a:effectLst>
            <a:outerShdw blurRad="50800" dist="38100" dir="2700000" algn="tl" rotWithShape="0">
              <a:prstClr val="black">
                <a:alpha val="40000"/>
              </a:prstClr>
            </a:outerShdw>
          </a:effectLst>
        </p:spPr>
      </p:pic>
      <p:grpSp>
        <p:nvGrpSpPr>
          <p:cNvPr id="28" name="组合 27"/>
          <p:cNvGrpSpPr/>
          <p:nvPr/>
        </p:nvGrpSpPr>
        <p:grpSpPr>
          <a:xfrm>
            <a:off x="2163778" y="1174718"/>
            <a:ext cx="6826313" cy="4508626"/>
            <a:chOff x="2163778" y="1158843"/>
            <a:chExt cx="6826313" cy="4508626"/>
          </a:xfrm>
        </p:grpSpPr>
        <p:sp>
          <p:nvSpPr>
            <p:cNvPr id="26" name="任意多边形 25"/>
            <p:cNvSpPr/>
            <p:nvPr/>
          </p:nvSpPr>
          <p:spPr>
            <a:xfrm>
              <a:off x="2163778" y="1158843"/>
              <a:ext cx="6826313" cy="4508626"/>
            </a:xfrm>
            <a:custGeom>
              <a:avLst/>
              <a:gdLst>
                <a:gd name="connsiteX0" fmla="*/ 6762786 w 6826313"/>
                <a:gd name="connsiteY0" fmla="*/ 1876457 h 4508626"/>
                <a:gd name="connsiteX1" fmla="*/ 6826313 w 6826313"/>
                <a:gd name="connsiteY1" fmla="*/ 1876457 h 4508626"/>
                <a:gd name="connsiteX2" fmla="*/ 6826313 w 6826313"/>
                <a:gd name="connsiteY2" fmla="*/ 2139756 h 4508626"/>
                <a:gd name="connsiteX3" fmla="*/ 6762786 w 6826313"/>
                <a:gd name="connsiteY3" fmla="*/ 2139756 h 4508626"/>
                <a:gd name="connsiteX4" fmla="*/ 0 w 6826313"/>
                <a:gd name="connsiteY4" fmla="*/ 0 h 4508626"/>
                <a:gd name="connsiteX5" fmla="*/ 6826313 w 6826313"/>
                <a:gd name="connsiteY5" fmla="*/ 0 h 4508626"/>
                <a:gd name="connsiteX6" fmla="*/ 6826313 w 6826313"/>
                <a:gd name="connsiteY6" fmla="*/ 959382 h 4508626"/>
                <a:gd name="connsiteX7" fmla="*/ 6762786 w 6826313"/>
                <a:gd name="connsiteY7" fmla="*/ 959382 h 4508626"/>
                <a:gd name="connsiteX8" fmla="*/ 6762786 w 6826313"/>
                <a:gd name="connsiteY8" fmla="*/ 63527 h 4508626"/>
                <a:gd name="connsiteX9" fmla="*/ 63527 w 6826313"/>
                <a:gd name="connsiteY9" fmla="*/ 63527 h 4508626"/>
                <a:gd name="connsiteX10" fmla="*/ 63527 w 6826313"/>
                <a:gd name="connsiteY10" fmla="*/ 4445099 h 4508626"/>
                <a:gd name="connsiteX11" fmla="*/ 6762786 w 6826313"/>
                <a:gd name="connsiteY11" fmla="*/ 4445099 h 4508626"/>
                <a:gd name="connsiteX12" fmla="*/ 6762786 w 6826313"/>
                <a:gd name="connsiteY12" fmla="*/ 3756057 h 4508626"/>
                <a:gd name="connsiteX13" fmla="*/ 6826313 w 6826313"/>
                <a:gd name="connsiteY13" fmla="*/ 3756057 h 4508626"/>
                <a:gd name="connsiteX14" fmla="*/ 6826313 w 6826313"/>
                <a:gd name="connsiteY14" fmla="*/ 4508626 h 4508626"/>
                <a:gd name="connsiteX15" fmla="*/ 0 w 6826313"/>
                <a:gd name="connsiteY15" fmla="*/ 4508626 h 450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826313" h="4508626">
                  <a:moveTo>
                    <a:pt x="6762786" y="1876457"/>
                  </a:moveTo>
                  <a:lnTo>
                    <a:pt x="6826313" y="1876457"/>
                  </a:lnTo>
                  <a:lnTo>
                    <a:pt x="6826313" y="2139756"/>
                  </a:lnTo>
                  <a:lnTo>
                    <a:pt x="6762786" y="2139756"/>
                  </a:lnTo>
                  <a:close/>
                  <a:moveTo>
                    <a:pt x="0" y="0"/>
                  </a:moveTo>
                  <a:lnTo>
                    <a:pt x="6826313" y="0"/>
                  </a:lnTo>
                  <a:lnTo>
                    <a:pt x="6826313" y="959382"/>
                  </a:lnTo>
                  <a:lnTo>
                    <a:pt x="6762786" y="959382"/>
                  </a:lnTo>
                  <a:lnTo>
                    <a:pt x="6762786" y="63527"/>
                  </a:lnTo>
                  <a:lnTo>
                    <a:pt x="63527" y="63527"/>
                  </a:lnTo>
                  <a:lnTo>
                    <a:pt x="63527" y="4445099"/>
                  </a:lnTo>
                  <a:lnTo>
                    <a:pt x="6762786" y="4445099"/>
                  </a:lnTo>
                  <a:lnTo>
                    <a:pt x="6762786" y="3756057"/>
                  </a:lnTo>
                  <a:lnTo>
                    <a:pt x="6826313" y="3756057"/>
                  </a:lnTo>
                  <a:lnTo>
                    <a:pt x="6826313" y="4508626"/>
                  </a:lnTo>
                  <a:lnTo>
                    <a:pt x="0" y="450862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矩形 20"/>
            <p:cNvSpPr/>
            <p:nvPr/>
          </p:nvSpPr>
          <p:spPr>
            <a:xfrm>
              <a:off x="2163778" y="1161675"/>
              <a:ext cx="2484422" cy="5175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2163778" y="1184243"/>
              <a:ext cx="2484422"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cs typeface="经典综艺体简" panose="02010609000101010101" pitchFamily="49" charset="-122"/>
                </a:rPr>
                <a:t>BUSINESS PLAN</a:t>
              </a:r>
              <a:endParaRPr lang="zh-CN" altLang="en-US" sz="2400" dirty="0">
                <a:solidFill>
                  <a:schemeClr val="bg1"/>
                </a:solidFill>
                <a:latin typeface="Century Gothic" panose="020B0502020202020204" pitchFamily="34" charset="0"/>
                <a:cs typeface="经典综艺体简" panose="02010609000101010101" pitchFamily="49"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ppt_w*1.125000"/>
                                          </p:val>
                                        </p:tav>
                                        <p:tav tm="100000">
                                          <p:val>
                                            <p:strVal val="#ppt_x"/>
                                          </p:val>
                                        </p:tav>
                                      </p:tavLst>
                                    </p:anim>
                                    <p:animEffect transition="in" filter="wipe(right)">
                                      <p:cBhvr>
                                        <p:cTn id="8" dur="500"/>
                                        <p:tgtEl>
                                          <p:spTgt spid="28"/>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right)">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ISLIDE.DIAGRAM" val="aba05987-862f-426f-886b-31795f8cfb87"/>
</p:tagLst>
</file>

<file path=ppt/tags/tag3.xml><?xml version="1.0" encoding="utf-8"?>
<p:tagLst xmlns:a="http://schemas.openxmlformats.org/drawingml/2006/main" xmlns:r="http://schemas.openxmlformats.org/officeDocument/2006/relationships" xmlns:p="http://schemas.openxmlformats.org/presentationml/2006/main">
  <p:tag name="ISLIDE.DIAGRAM" val="c0848a39-9a4f-489a-bce4-087412db6c12"/>
</p:tagLst>
</file>

<file path=ppt/theme/theme1.xml><?xml version="1.0" encoding="utf-8"?>
<a:theme xmlns:a="http://schemas.openxmlformats.org/drawingml/2006/main" name="烦烦烦方法">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烦烦烦方法">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0</TotalTime>
  <Words>1885</Words>
  <Application>Microsoft Office PowerPoint</Application>
  <PresentationFormat>宽屏</PresentationFormat>
  <Paragraphs>187</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20</vt:i4>
      </vt:variant>
    </vt:vector>
  </HeadingPairs>
  <TitlesOfParts>
    <vt:vector size="29" baseType="lpstr">
      <vt:lpstr>Century Gothic</vt:lpstr>
      <vt:lpstr>Droid Sans Fallback</vt:lpstr>
      <vt:lpstr>等线</vt:lpstr>
      <vt:lpstr>经典综艺体简</vt:lpstr>
      <vt:lpstr>微软雅黑</vt:lpstr>
      <vt:lpstr>Arial</vt:lpstr>
      <vt:lpstr>Calibri</vt:lpstr>
      <vt:lpstr>烦烦烦方法</vt:lpstr>
      <vt:lpstr>1_烦烦烦方法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chenying0907</Manager>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subject>chenying0907</dc:subject>
  <dc:creator>chenying0907</dc:creator>
  <dc:description>chenying0907</dc:description>
  <cp:lastModifiedBy>vian</cp:lastModifiedBy>
  <cp:revision>4</cp:revision>
  <dcterms:created xsi:type="dcterms:W3CDTF">2017-08-18T03:02:00Z</dcterms:created>
  <dcterms:modified xsi:type="dcterms:W3CDTF">2023-02-07T07:54:46Z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