
<file path=[Content_Types].xml><?xml version="1.0" encoding="utf-8"?>
<Types xmlns="http://schemas.openxmlformats.org/package/2006/content-types">
  <Default Extension="xlsx" ContentType="application/vnd.openxmlformats-officedocument.spreadsheetml.sheet"/>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olors1.xml" ContentType="application/vnd.ms-office.chartcolorstyle+xml"/>
  <Override PartName="/ppt/charts/colors2.xml" ContentType="application/vnd.ms-office.chartcolorstyle+xml"/>
  <Override PartName="/ppt/charts/style1.xml" ContentType="application/vnd.ms-office.chartstyle+xml"/>
  <Override PartName="/ppt/charts/style2.xml" ContentType="application/vnd.ms-office.chart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sldIdLst>
    <p:sldId id="621" r:id="rId3"/>
    <p:sldId id="572" r:id="rId4"/>
    <p:sldId id="658" r:id="rId5"/>
    <p:sldId id="623" r:id="rId6"/>
    <p:sldId id="660" r:id="rId8"/>
    <p:sldId id="670" r:id="rId9"/>
    <p:sldId id="686" r:id="rId10"/>
    <p:sldId id="665" r:id="rId11"/>
    <p:sldId id="664" r:id="rId12"/>
    <p:sldId id="666" r:id="rId13"/>
    <p:sldId id="687" r:id="rId14"/>
    <p:sldId id="668" r:id="rId15"/>
    <p:sldId id="669" r:id="rId16"/>
    <p:sldId id="659" r:id="rId17"/>
    <p:sldId id="688" r:id="rId18"/>
    <p:sldId id="672" r:id="rId19"/>
    <p:sldId id="673" r:id="rId20"/>
    <p:sldId id="689" r:id="rId21"/>
    <p:sldId id="690" r:id="rId22"/>
    <p:sldId id="691" r:id="rId23"/>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27758"/>
    <a:srgbClr val="66676C"/>
    <a:srgbClr val="BCA890"/>
    <a:srgbClr val="FCFCFC"/>
    <a:srgbClr val="3C3C3B"/>
    <a:srgbClr val="485275"/>
    <a:srgbClr val="3C4462"/>
    <a:srgbClr val="8C7A92"/>
    <a:srgbClr val="50668B"/>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451" autoAdjust="0"/>
    <p:restoredTop sz="93992" autoAdjust="0"/>
  </p:normalViewPr>
  <p:slideViewPr>
    <p:cSldViewPr snapToGrid="0" showGuides="1">
      <p:cViewPr varScale="1">
        <p:scale>
          <a:sx n="103" d="100"/>
          <a:sy n="103" d="100"/>
        </p:scale>
        <p:origin x="144" y="182"/>
      </p:cViewPr>
      <p:guideLst>
        <p:guide orient="horz" pos="3181"/>
        <p:guide pos="1956"/>
        <p:guide pos="190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notesMaster" Target="notesMasters/notesMaster1.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package" Target="../embeddings/Workbook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delete val="1"/>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chemeClr val="accent2"/>
            </a:solidFill>
            <a:ln>
              <a:noFill/>
            </a:ln>
            <a:effectLst/>
          </c:spPr>
          <c:invertIfNegative val="0"/>
          <c:dLbls>
            <c:delete val="1"/>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c:v>
                </c:pt>
                <c:pt idx="2">
                  <c:v>1.8</c:v>
                </c:pt>
                <c:pt idx="3">
                  <c:v>2.8</c:v>
                </c:pt>
              </c:numCache>
            </c:numRef>
          </c:val>
        </c:ser>
        <c:dLbls>
          <c:showLegendKey val="0"/>
          <c:showVal val="0"/>
          <c:showCatName val="0"/>
          <c:showSerName val="0"/>
          <c:showPercent val="0"/>
          <c:showBubbleSize val="0"/>
        </c:dLbls>
        <c:gapWidth val="117"/>
        <c:overlap val="-27"/>
        <c:axId val="1206028159"/>
        <c:axId val="1203626143"/>
      </c:barChart>
      <c:catAx>
        <c:axId val="120602815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j-lt"/>
                <a:ea typeface="+mn-ea"/>
                <a:cs typeface="+mn-cs"/>
              </a:defRPr>
            </a:pPr>
          </a:p>
        </c:txPr>
        <c:crossAx val="1203626143"/>
        <c:crosses val="autoZero"/>
        <c:auto val="1"/>
        <c:lblAlgn val="ctr"/>
        <c:lblOffset val="100"/>
        <c:noMultiLvlLbl val="0"/>
      </c:catAx>
      <c:valAx>
        <c:axId val="1203626143"/>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j-lt"/>
                <a:ea typeface="+mn-ea"/>
                <a:cs typeface="+mn-cs"/>
              </a:defRPr>
            </a:pPr>
          </a:p>
        </c:txPr>
        <c:crossAx val="1206028159"/>
        <c:crosses val="autoZero"/>
        <c:crossBetween val="between"/>
      </c:valAx>
      <c:spPr>
        <a:noFill/>
        <a:ln>
          <a:noFill/>
        </a:ln>
        <a:effectLst/>
      </c:spPr>
    </c:plotArea>
    <c:plotVisOnly val="1"/>
    <c:dispBlanksAs val="gap"/>
    <c:showDLblsOverMax val="0"/>
  </c:chart>
  <c:spPr>
    <a:noFill/>
    <a:ln>
      <a:noFill/>
    </a:ln>
    <a:effectLst/>
  </c:spPr>
  <c:txPr>
    <a:bodyPr/>
    <a:lstStyle/>
    <a:p>
      <a:pPr>
        <a:defRPr lang="zh-CN">
          <a:latin typeface="+mj-lt"/>
        </a:defRPr>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chemeClr val="accent1"/>
              </a:solidFill>
              <a:round/>
            </a:ln>
            <a:effectLst/>
          </c:spPr>
          <c:marker>
            <c:symbol val="circle"/>
            <c:size val="5"/>
            <c:spPr>
              <a:solidFill>
                <a:schemeClr val="bg1"/>
              </a:solidFill>
              <a:ln w="9525">
                <a:solidFill>
                  <a:schemeClr val="accent1"/>
                </a:solidFill>
              </a:ln>
              <a:effectLst/>
            </c:spPr>
          </c:marker>
          <c:dLbls>
            <c:delete val="1"/>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0"/>
        </c:ser>
        <c:ser>
          <c:idx val="1"/>
          <c:order val="1"/>
          <c:tx>
            <c:strRef>
              <c:f>Sheet1!$C$1</c:f>
              <c:strCache>
                <c:ptCount val="1"/>
                <c:pt idx="0">
                  <c:v>系列 2</c:v>
                </c:pt>
              </c:strCache>
            </c:strRef>
          </c:tx>
          <c:spPr>
            <a:ln w="28575" cap="rnd">
              <a:solidFill>
                <a:schemeClr val="accent2"/>
              </a:solidFill>
              <a:round/>
            </a:ln>
            <a:effectLst/>
          </c:spPr>
          <c:marker>
            <c:symbol val="circle"/>
            <c:size val="5"/>
            <c:spPr>
              <a:solidFill>
                <a:schemeClr val="bg1"/>
              </a:solidFill>
              <a:ln w="9525">
                <a:solidFill>
                  <a:schemeClr val="accent2"/>
                </a:solidFill>
              </a:ln>
              <a:effectLst/>
            </c:spPr>
          </c:marker>
          <c:dLbls>
            <c:delete val="1"/>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c:v>
                </c:pt>
                <c:pt idx="2">
                  <c:v>1.8</c:v>
                </c:pt>
                <c:pt idx="3">
                  <c:v>2.8</c:v>
                </c:pt>
              </c:numCache>
            </c:numRef>
          </c:val>
          <c:smooth val="0"/>
        </c:ser>
        <c:dLbls>
          <c:showLegendKey val="0"/>
          <c:showVal val="0"/>
          <c:showCatName val="0"/>
          <c:showSerName val="0"/>
          <c:showPercent val="0"/>
          <c:showBubbleSize val="0"/>
        </c:dLbls>
        <c:marker val="1"/>
        <c:smooth val="0"/>
        <c:axId val="2126634944"/>
        <c:axId val="2121686208"/>
      </c:lineChart>
      <c:catAx>
        <c:axId val="21266349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j-lt"/>
                <a:ea typeface="+mn-ea"/>
                <a:cs typeface="+mn-cs"/>
              </a:defRPr>
            </a:pPr>
          </a:p>
        </c:txPr>
        <c:crossAx val="2121686208"/>
        <c:crosses val="autoZero"/>
        <c:auto val="1"/>
        <c:lblAlgn val="ctr"/>
        <c:lblOffset val="100"/>
        <c:noMultiLvlLbl val="0"/>
      </c:catAx>
      <c:valAx>
        <c:axId val="21216862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j-lt"/>
                <a:ea typeface="+mn-ea"/>
                <a:cs typeface="+mn-cs"/>
              </a:defRPr>
            </a:pPr>
          </a:p>
        </c:txPr>
        <c:crossAx val="2126634944"/>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0DFCB8-7EF4-48C1-8984-7222E239D7EE}"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A3BA41-6BA2-47AC-9C1D-5ECEA0A6E282}"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A3BA41-6BA2-47AC-9C1D-5ECEA0A6E282}"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A3BA41-6BA2-47AC-9C1D-5ECEA0A6E282}"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A3BA41-6BA2-47AC-9C1D-5ECEA0A6E282}"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A3BA41-6BA2-47AC-9C1D-5ECEA0A6E282}"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A3BA41-6BA2-47AC-9C1D-5ECEA0A6E282}"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A3BA41-6BA2-47AC-9C1D-5ECEA0A6E282}"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A3BA41-6BA2-47AC-9C1D-5ECEA0A6E282}"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A3BA41-6BA2-47AC-9C1D-5ECEA0A6E282}"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A3BA41-6BA2-47AC-9C1D-5ECEA0A6E282}"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A3BA41-6BA2-47AC-9C1D-5ECEA0A6E282}"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A3BA41-6BA2-47AC-9C1D-5ECEA0A6E282}"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A3BA41-6BA2-47AC-9C1D-5ECEA0A6E282}"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A3BA41-6BA2-47AC-9C1D-5ECEA0A6E282}"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9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8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标题幻灯片">
    <p:spTree>
      <p:nvGrpSpPr>
        <p:cNvPr id="1" name=""/>
        <p:cNvGrpSpPr/>
        <p:nvPr/>
      </p:nvGrpSpPr>
      <p:grpSpPr>
        <a:xfrm>
          <a:off x="0" y="0"/>
          <a:ext cx="0" cy="0"/>
          <a:chOff x="0" y="0"/>
          <a:chExt cx="0" cy="0"/>
        </a:xfrm>
      </p:grpSpPr>
      <p:sp>
        <p:nvSpPr>
          <p:cNvPr id="8" name="矩形 7"/>
          <p:cNvSpPr/>
          <p:nvPr userDrawn="1"/>
        </p:nvSpPr>
        <p:spPr>
          <a:xfrm>
            <a:off x="0" y="0"/>
            <a:ext cx="9144000" cy="2684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3" name="Picture Placeholder 7"/>
          <p:cNvSpPr>
            <a:spLocks noGrp="1"/>
          </p:cNvSpPr>
          <p:nvPr>
            <p:ph type="pic" sz="quarter" idx="14"/>
          </p:nvPr>
        </p:nvSpPr>
        <p:spPr>
          <a:xfrm>
            <a:off x="4797188" y="618581"/>
            <a:ext cx="4142096" cy="21012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4" name="Picture Placeholder 7"/>
          <p:cNvSpPr>
            <a:spLocks noGrp="1"/>
          </p:cNvSpPr>
          <p:nvPr>
            <p:ph type="pic" sz="quarter" idx="15"/>
          </p:nvPr>
        </p:nvSpPr>
        <p:spPr>
          <a:xfrm>
            <a:off x="4797188" y="2882269"/>
            <a:ext cx="4142096" cy="21012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sp>
        <p:nvSpPr>
          <p:cNvPr id="8" name="矩形 7"/>
          <p:cNvSpPr/>
          <p:nvPr userDrawn="1"/>
        </p:nvSpPr>
        <p:spPr>
          <a:xfrm>
            <a:off x="0" y="0"/>
            <a:ext cx="9144000" cy="2684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4" name="Picture Placeholder 7"/>
          <p:cNvSpPr>
            <a:spLocks noGrp="1"/>
          </p:cNvSpPr>
          <p:nvPr>
            <p:ph type="pic" sz="quarter" idx="14"/>
          </p:nvPr>
        </p:nvSpPr>
        <p:spPr>
          <a:xfrm>
            <a:off x="0" y="1321021"/>
            <a:ext cx="4572000" cy="17543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5" name="矩形 4"/>
          <p:cNvSpPr/>
          <p:nvPr userDrawn="1"/>
        </p:nvSpPr>
        <p:spPr>
          <a:xfrm>
            <a:off x="4571999" y="1321021"/>
            <a:ext cx="4571999" cy="17543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
        <p:nvSpPr>
          <p:cNvPr id="8" name="矩形 7"/>
          <p:cNvSpPr/>
          <p:nvPr userDrawn="1"/>
        </p:nvSpPr>
        <p:spPr>
          <a:xfrm>
            <a:off x="0" y="0"/>
            <a:ext cx="9144000" cy="2684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4" name="Picture Placeholder 7"/>
          <p:cNvSpPr>
            <a:spLocks noGrp="1"/>
          </p:cNvSpPr>
          <p:nvPr>
            <p:ph type="pic" sz="quarter" idx="14"/>
          </p:nvPr>
        </p:nvSpPr>
        <p:spPr>
          <a:xfrm>
            <a:off x="0" y="650449"/>
            <a:ext cx="9144000" cy="24249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69989D-4831-4E99-B76E-9A53CB0F3A88}"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EE3F9CDB-1F21-4789-A81E-8FEA25CE19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D669989D-4831-4E99-B76E-9A53CB0F3A88}"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D669989D-4831-4E99-B76E-9A53CB0F3A88}"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D669989D-4831-4E99-B76E-9A53CB0F3A88}"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E3F9CDB-1F21-4789-A81E-8FEA25CE19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D669989D-4831-4E99-B76E-9A53CB0F3A88}"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E3F9CDB-1F21-4789-A81E-8FEA25CE19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6" Type="http://schemas.openxmlformats.org/officeDocument/2006/relationships/theme" Target="../theme/theme1.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D669989D-4831-4E99-B76E-9A53CB0F3A88}"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EE3F9CDB-1F21-4789-A81E-8FEA25CE194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png"/><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chart" Target="../charts/char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chart" Target="../charts/chart2.xml"/></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png"/><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大理石"/>
          <p:cNvPicPr>
            <a:picLocks noChangeAspect="1"/>
          </p:cNvPicPr>
          <p:nvPr/>
        </p:nvPicPr>
        <p:blipFill>
          <a:blip r:embed="rId1"/>
          <a:stretch>
            <a:fillRect/>
          </a:stretch>
        </p:blipFill>
        <p:spPr>
          <a:xfrm>
            <a:off x="0" y="0"/>
            <a:ext cx="9144000" cy="5143500"/>
          </a:xfrm>
          <a:prstGeom prst="rect">
            <a:avLst/>
          </a:prstGeom>
        </p:spPr>
      </p:pic>
      <p:sp>
        <p:nvSpPr>
          <p:cNvPr id="31" name="PA_矩形 7"/>
          <p:cNvSpPr/>
          <p:nvPr>
            <p:custDataLst>
              <p:tags r:id="rId2"/>
            </p:custDataLst>
          </p:nvPr>
        </p:nvSpPr>
        <p:spPr>
          <a:xfrm>
            <a:off x="1838959" y="2186713"/>
            <a:ext cx="5770880" cy="768350"/>
          </a:xfrm>
          <a:prstGeom prst="rect">
            <a:avLst/>
          </a:prstGeom>
        </p:spPr>
        <p:txBody>
          <a:bodyPr wrap="none">
            <a:spAutoFit/>
          </a:bodyPr>
          <a:lstStyle/>
          <a:p>
            <a:pPr lvl="0" algn="ctr" defTabSz="685800">
              <a:defRPr/>
            </a:pPr>
            <a:r>
              <a:rPr lang="zh-CN" altLang="en-US" sz="4400" kern="0">
                <a:solidFill>
                  <a:schemeClr val="tx1">
                    <a:lumMod val="65000"/>
                    <a:lumOff val="35000"/>
                  </a:schemeClr>
                </a:solidFill>
                <a:latin typeface="微软雅黑" panose="020B0503020204020204" charset="-122"/>
                <a:ea typeface="微软雅黑" panose="020B0503020204020204" charset="-122"/>
              </a:rPr>
              <a:t>黑金现代质感项目汇报</a:t>
            </a:r>
            <a:endParaRPr lang="zh-CN" altLang="en-US" sz="4400" kern="0">
              <a:solidFill>
                <a:schemeClr val="tx1">
                  <a:lumMod val="65000"/>
                  <a:lumOff val="35000"/>
                </a:schemeClr>
              </a:solidFill>
              <a:latin typeface="微软雅黑" panose="020B0503020204020204" charset="-122"/>
              <a:ea typeface="微软雅黑" panose="020B0503020204020204" charset="-122"/>
            </a:endParaRPr>
          </a:p>
        </p:txBody>
      </p:sp>
      <p:sp>
        <p:nvSpPr>
          <p:cNvPr id="32" name="矩形 31"/>
          <p:cNvSpPr/>
          <p:nvPr/>
        </p:nvSpPr>
        <p:spPr>
          <a:xfrm>
            <a:off x="2294783" y="2956154"/>
            <a:ext cx="4859232" cy="552011"/>
          </a:xfrm>
          <a:prstGeom prst="rect">
            <a:avLst/>
          </a:prstGeom>
        </p:spPr>
        <p:txBody>
          <a:bodyPr wrap="square">
            <a:spAutoFit/>
          </a:bodyPr>
          <a:lstStyle/>
          <a:p>
            <a:pPr algn="ctr" defTabSz="914400">
              <a:lnSpc>
                <a:spcPct val="150000"/>
              </a:lnSpc>
              <a:defRPr/>
            </a:pPr>
            <a:r>
              <a:rPr lang="en-US" altLang="zh-CN" sz="1050" kern="0">
                <a:solidFill>
                  <a:schemeClr val="tx1">
                    <a:lumMod val="65000"/>
                    <a:lumOff val="35000"/>
                  </a:schemeClr>
                </a:solidFill>
                <a:cs typeface="Arial" panose="020B0604020202020204" pitchFamily="34" charset="0"/>
              </a:rPr>
              <a:t>Lorem ipsum dolor sit amet, consectetuer adipiscing elit. Aenean commodo ligula eget dolorLorem ipsum dolor sit amet</a:t>
            </a:r>
            <a:endParaRPr lang="en-US" altLang="zh-CN" sz="1050" kern="0">
              <a:solidFill>
                <a:schemeClr val="tx1">
                  <a:lumMod val="65000"/>
                  <a:lumOff val="35000"/>
                </a:schemeClr>
              </a:solidFill>
              <a:cs typeface="Arial" panose="020B0604020202020204" pitchFamily="34" charset="0"/>
            </a:endParaRPr>
          </a:p>
        </p:txBody>
      </p:sp>
      <p:sp>
        <p:nvSpPr>
          <p:cNvPr id="34" name="PA_矩形 8"/>
          <p:cNvSpPr/>
          <p:nvPr>
            <p:custDataLst>
              <p:tags r:id="rId3"/>
            </p:custDataLst>
          </p:nvPr>
        </p:nvSpPr>
        <p:spPr>
          <a:xfrm>
            <a:off x="1998382" y="1817179"/>
            <a:ext cx="5452034" cy="338554"/>
          </a:xfrm>
          <a:prstGeom prst="rect">
            <a:avLst/>
          </a:prstGeom>
        </p:spPr>
        <p:txBody>
          <a:bodyPr wrap="square">
            <a:spAutoFit/>
          </a:bodyPr>
          <a:lstStyle/>
          <a:p>
            <a:pPr lvl="0" algn="dist" defTabSz="685800">
              <a:defRPr/>
            </a:pPr>
            <a:r>
              <a:rPr lang="en-US" altLang="zh-CN" sz="1600" kern="0">
                <a:solidFill>
                  <a:schemeClr val="tx1">
                    <a:lumMod val="65000"/>
                    <a:lumOff val="35000"/>
                  </a:schemeClr>
                </a:solidFill>
                <a:latin typeface="+mj-lt"/>
                <a:ea typeface="微软雅黑" panose="020B0503020204020204" charset="-122"/>
              </a:rPr>
              <a:t>Black Gold Modern Texture Work Report</a:t>
            </a:r>
            <a:endParaRPr lang="en-US" altLang="zh-CN" sz="1600" kern="0">
              <a:solidFill>
                <a:schemeClr val="tx1">
                  <a:lumMod val="65000"/>
                  <a:lumOff val="35000"/>
                </a:schemeClr>
              </a:solidFill>
              <a:latin typeface="+mj-lt"/>
              <a:ea typeface="微软雅黑" panose="020B0503020204020204" charset="-122"/>
            </a:endParaRPr>
          </a:p>
        </p:txBody>
      </p:sp>
      <p:sp>
        <p:nvSpPr>
          <p:cNvPr id="8" name="矩形 7"/>
          <p:cNvSpPr/>
          <p:nvPr/>
        </p:nvSpPr>
        <p:spPr>
          <a:xfrm>
            <a:off x="1985047" y="4381038"/>
            <a:ext cx="5479519" cy="246221"/>
          </a:xfrm>
          <a:prstGeom prst="rect">
            <a:avLst/>
          </a:prstGeom>
        </p:spPr>
        <p:txBody>
          <a:bodyPr wrap="square">
            <a:spAutoFit/>
          </a:bodyPr>
          <a:lstStyle/>
          <a:p>
            <a:pPr lvl="0" algn="dist"/>
            <a:r>
              <a:rPr lang="en-US" altLang="zh-CN" sz="1000" kern="0">
                <a:solidFill>
                  <a:schemeClr val="tx1">
                    <a:lumMod val="65000"/>
                    <a:lumOff val="35000"/>
                  </a:schemeClr>
                </a:solidFill>
                <a:latin typeface="华文细黑"/>
                <a:ea typeface="微软雅黑" panose="020B0503020204020204" charset="-122"/>
              </a:rPr>
              <a:t>BLACK GOLD MODERN</a:t>
            </a:r>
            <a:endParaRPr lang="en-US" altLang="zh-CN" sz="1000" kern="0">
              <a:solidFill>
                <a:schemeClr val="tx1">
                  <a:lumMod val="65000"/>
                  <a:lumOff val="35000"/>
                </a:schemeClr>
              </a:solidFill>
              <a:latin typeface="华文细黑"/>
              <a:ea typeface="微软雅黑" panose="020B0503020204020204" charset="-122"/>
            </a:endParaRPr>
          </a:p>
        </p:txBody>
      </p:sp>
      <p:pic>
        <p:nvPicPr>
          <p:cNvPr id="4" name="图片 3" descr="图片1"/>
          <p:cNvPicPr>
            <a:picLocks noChangeAspect="1"/>
          </p:cNvPicPr>
          <p:nvPr/>
        </p:nvPicPr>
        <p:blipFill>
          <a:blip r:embed="rId4"/>
          <a:stretch>
            <a:fillRect/>
          </a:stretch>
        </p:blipFill>
        <p:spPr>
          <a:xfrm>
            <a:off x="7172325" y="0"/>
            <a:ext cx="1971675" cy="4762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大理石"/>
          <p:cNvPicPr>
            <a:picLocks noChangeAspect="1"/>
          </p:cNvPicPr>
          <p:nvPr/>
        </p:nvPicPr>
        <p:blipFill>
          <a:blip r:embed="rId1"/>
          <a:stretch>
            <a:fillRect/>
          </a:stretch>
        </p:blipFill>
        <p:spPr>
          <a:xfrm rot="5400000">
            <a:off x="-901700" y="901700"/>
            <a:ext cx="5138420" cy="3335020"/>
          </a:xfrm>
          <a:prstGeom prst="rect">
            <a:avLst/>
          </a:prstGeom>
        </p:spPr>
      </p:pic>
      <p:sp>
        <p:nvSpPr>
          <p:cNvPr id="48" name="文本框 47"/>
          <p:cNvSpPr txBox="1"/>
          <p:nvPr/>
        </p:nvSpPr>
        <p:spPr>
          <a:xfrm>
            <a:off x="5483125" y="630403"/>
            <a:ext cx="1706880" cy="398780"/>
          </a:xfrm>
          <a:prstGeom prst="rect">
            <a:avLst/>
          </a:prstGeom>
          <a:noFill/>
        </p:spPr>
        <p:txBody>
          <a:bodyPr wrap="none" rtlCol="0">
            <a:spAutoFit/>
          </a:bodyPr>
          <a:lstStyle/>
          <a:p>
            <a:pPr lvl="0" defTabSz="609600">
              <a:defRPr/>
            </a:pPr>
            <a:r>
              <a:rPr kumimoji="1" lang="zh-CN" altLang="en-US" sz="20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0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49" name="文本框 48"/>
          <p:cNvSpPr txBox="1"/>
          <p:nvPr/>
        </p:nvSpPr>
        <p:spPr>
          <a:xfrm>
            <a:off x="5483125" y="958143"/>
            <a:ext cx="1916259" cy="253916"/>
          </a:xfrm>
          <a:prstGeom prst="rect">
            <a:avLst/>
          </a:prstGeom>
          <a:noFill/>
        </p:spPr>
        <p:txBody>
          <a:bodyPr wrap="square" rtlCol="0">
            <a:spAutoFit/>
          </a:bodyPr>
          <a:lstStyle/>
          <a:p>
            <a:pPr lvl="0"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sp>
        <p:nvSpPr>
          <p:cNvPr id="50" name="文本框 49"/>
          <p:cNvSpPr txBox="1"/>
          <p:nvPr/>
        </p:nvSpPr>
        <p:spPr>
          <a:xfrm>
            <a:off x="5483125" y="1766755"/>
            <a:ext cx="1706880" cy="398780"/>
          </a:xfrm>
          <a:prstGeom prst="rect">
            <a:avLst/>
          </a:prstGeom>
          <a:noFill/>
        </p:spPr>
        <p:txBody>
          <a:bodyPr wrap="none" rtlCol="0">
            <a:spAutoFit/>
          </a:bodyPr>
          <a:lstStyle/>
          <a:p>
            <a:pPr lvl="0" algn="l" defTabSz="609600">
              <a:defRPr/>
            </a:pPr>
            <a:r>
              <a:rPr kumimoji="1" lang="zh-CN" altLang="en-US" sz="20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0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51" name="文本框 50"/>
          <p:cNvSpPr txBox="1"/>
          <p:nvPr/>
        </p:nvSpPr>
        <p:spPr>
          <a:xfrm>
            <a:off x="5483125" y="2101614"/>
            <a:ext cx="1916259" cy="252730"/>
          </a:xfrm>
          <a:prstGeom prst="rect">
            <a:avLst/>
          </a:prstGeom>
          <a:noFill/>
        </p:spPr>
        <p:txBody>
          <a:bodyPr wrap="square" rtlCol="0">
            <a:spAutoFit/>
          </a:bodyPr>
          <a:lstStyle/>
          <a:p>
            <a:pPr lvl="0"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sp>
        <p:nvSpPr>
          <p:cNvPr id="52" name="文本框 51"/>
          <p:cNvSpPr txBox="1"/>
          <p:nvPr/>
        </p:nvSpPr>
        <p:spPr>
          <a:xfrm>
            <a:off x="5483125" y="2890821"/>
            <a:ext cx="1706880" cy="398780"/>
          </a:xfrm>
          <a:prstGeom prst="rect">
            <a:avLst/>
          </a:prstGeom>
          <a:noFill/>
        </p:spPr>
        <p:txBody>
          <a:bodyPr wrap="none" rtlCol="0">
            <a:spAutoFit/>
          </a:bodyPr>
          <a:lstStyle/>
          <a:p>
            <a:pPr lvl="0" algn="l" defTabSz="609600">
              <a:defRPr/>
            </a:pPr>
            <a:r>
              <a:rPr kumimoji="1" lang="zh-CN" altLang="en-US" sz="20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0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53" name="文本框 52"/>
          <p:cNvSpPr txBox="1"/>
          <p:nvPr/>
        </p:nvSpPr>
        <p:spPr>
          <a:xfrm>
            <a:off x="5483379" y="3289116"/>
            <a:ext cx="3132748" cy="252730"/>
          </a:xfrm>
          <a:prstGeom prst="rect">
            <a:avLst/>
          </a:prstGeom>
          <a:noFill/>
        </p:spPr>
        <p:txBody>
          <a:bodyPr wrap="square" rtlCol="0">
            <a:spAutoFit/>
          </a:bodyPr>
          <a:lstStyle/>
          <a:p>
            <a:pPr lvl="0"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sp>
        <p:nvSpPr>
          <p:cNvPr id="54" name="文本框 53"/>
          <p:cNvSpPr txBox="1"/>
          <p:nvPr/>
        </p:nvSpPr>
        <p:spPr>
          <a:xfrm>
            <a:off x="5483125" y="4063155"/>
            <a:ext cx="1706880" cy="398780"/>
          </a:xfrm>
          <a:prstGeom prst="rect">
            <a:avLst/>
          </a:prstGeom>
          <a:noFill/>
        </p:spPr>
        <p:txBody>
          <a:bodyPr wrap="none" rtlCol="0">
            <a:spAutoFit/>
          </a:bodyPr>
          <a:lstStyle/>
          <a:p>
            <a:pPr lvl="0" algn="l" defTabSz="609600">
              <a:defRPr/>
            </a:pPr>
            <a:r>
              <a:rPr kumimoji="1" lang="zh-CN" altLang="en-US" sz="20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0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55" name="文本框 54"/>
          <p:cNvSpPr txBox="1"/>
          <p:nvPr/>
        </p:nvSpPr>
        <p:spPr>
          <a:xfrm>
            <a:off x="5483125" y="4421999"/>
            <a:ext cx="1775012" cy="252730"/>
          </a:xfrm>
          <a:prstGeom prst="rect">
            <a:avLst/>
          </a:prstGeom>
          <a:noFill/>
        </p:spPr>
        <p:txBody>
          <a:bodyPr wrap="square" rtlCol="0">
            <a:spAutoFit/>
          </a:bodyPr>
          <a:lstStyle/>
          <a:p>
            <a:pPr lvl="0"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sp>
        <p:nvSpPr>
          <p:cNvPr id="6" name="椭圆 5"/>
          <p:cNvSpPr/>
          <p:nvPr/>
        </p:nvSpPr>
        <p:spPr>
          <a:xfrm>
            <a:off x="4782712" y="579181"/>
            <a:ext cx="619760" cy="6197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latin typeface="+mj-lt"/>
              </a:rPr>
              <a:t>01</a:t>
            </a:r>
            <a:endParaRPr lang="zh-CN" altLang="en-US">
              <a:latin typeface="+mj-lt"/>
            </a:endParaRPr>
          </a:p>
        </p:txBody>
      </p:sp>
      <p:sp>
        <p:nvSpPr>
          <p:cNvPr id="56" name="椭圆 55"/>
          <p:cNvSpPr/>
          <p:nvPr/>
        </p:nvSpPr>
        <p:spPr>
          <a:xfrm>
            <a:off x="4782712" y="1735001"/>
            <a:ext cx="619760" cy="6197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latin typeface="+mj-lt"/>
              </a:rPr>
              <a:t>02</a:t>
            </a:r>
            <a:endParaRPr lang="zh-CN" altLang="en-US">
              <a:latin typeface="+mj-lt"/>
            </a:endParaRPr>
          </a:p>
        </p:txBody>
      </p:sp>
      <p:sp>
        <p:nvSpPr>
          <p:cNvPr id="57" name="椭圆 56"/>
          <p:cNvSpPr/>
          <p:nvPr/>
        </p:nvSpPr>
        <p:spPr>
          <a:xfrm>
            <a:off x="4782712" y="2890821"/>
            <a:ext cx="619760" cy="6197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latin typeface="+mj-lt"/>
              </a:rPr>
              <a:t>03</a:t>
            </a:r>
            <a:endParaRPr lang="zh-CN" altLang="en-US">
              <a:latin typeface="+mj-lt"/>
            </a:endParaRPr>
          </a:p>
        </p:txBody>
      </p:sp>
      <p:sp>
        <p:nvSpPr>
          <p:cNvPr id="58" name="椭圆 57"/>
          <p:cNvSpPr/>
          <p:nvPr/>
        </p:nvSpPr>
        <p:spPr>
          <a:xfrm>
            <a:off x="4782712" y="4046642"/>
            <a:ext cx="619760" cy="6197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latin typeface="+mj-lt"/>
              </a:rPr>
              <a:t>04</a:t>
            </a:r>
            <a:endParaRPr lang="zh-CN" altLang="en-US">
              <a:latin typeface="+mj-lt"/>
            </a:endParaRPr>
          </a:p>
        </p:txBody>
      </p:sp>
      <p:sp>
        <p:nvSpPr>
          <p:cNvPr id="60" name="文本框 59"/>
          <p:cNvSpPr txBox="1"/>
          <p:nvPr/>
        </p:nvSpPr>
        <p:spPr>
          <a:xfrm>
            <a:off x="975631" y="2749681"/>
            <a:ext cx="1314784" cy="400110"/>
          </a:xfrm>
          <a:prstGeom prst="rect">
            <a:avLst/>
          </a:prstGeom>
          <a:noFill/>
        </p:spPr>
        <p:txBody>
          <a:bodyPr wrap="none" rtlCol="0">
            <a:spAutoFit/>
          </a:bodyPr>
          <a:lstStyle/>
          <a:p>
            <a:pPr lvl="0" defTabSz="609600">
              <a:defRPr/>
            </a:pPr>
            <a:r>
              <a:rPr kumimoji="1" lang="en-US" altLang="zh-CN" sz="2000" kern="0">
                <a:solidFill>
                  <a:schemeClr val="tx1">
                    <a:lumMod val="65000"/>
                    <a:lumOff val="35000"/>
                  </a:schemeClr>
                </a:solidFill>
                <a:latin typeface="+mj-lt"/>
                <a:ea typeface="微软雅黑" panose="020B0503020204020204" charset="-122"/>
                <a:cs typeface="+mn-ea"/>
                <a:sym typeface="Calibri" panose="020F0502020204030204" pitchFamily="34" charset="0"/>
              </a:rPr>
              <a:t>Contents</a:t>
            </a:r>
            <a:endParaRPr kumimoji="1" lang="en-US" altLang="zh-CN" sz="2000" kern="0">
              <a:solidFill>
                <a:schemeClr val="tx1">
                  <a:lumMod val="65000"/>
                  <a:lumOff val="35000"/>
                </a:schemeClr>
              </a:solidFill>
              <a:latin typeface="+mj-lt"/>
              <a:ea typeface="微软雅黑" panose="020B0503020204020204" charset="-122"/>
              <a:cs typeface="+mn-ea"/>
              <a:sym typeface="Calibri" panose="020F0502020204030204" pitchFamily="34" charset="0"/>
            </a:endParaRPr>
          </a:p>
        </p:txBody>
      </p:sp>
      <p:sp>
        <p:nvSpPr>
          <p:cNvPr id="19" name="文本框 18"/>
          <p:cNvSpPr txBox="1"/>
          <p:nvPr/>
        </p:nvSpPr>
        <p:spPr>
          <a:xfrm>
            <a:off x="905901" y="2030909"/>
            <a:ext cx="1454244" cy="769441"/>
          </a:xfrm>
          <a:prstGeom prst="rect">
            <a:avLst/>
          </a:prstGeom>
          <a:noFill/>
        </p:spPr>
        <p:txBody>
          <a:bodyPr wrap="none" rtlCol="0">
            <a:spAutoFit/>
          </a:bodyPr>
          <a:lstStyle/>
          <a:p>
            <a:pPr lvl="0" defTabSz="609600">
              <a:defRPr/>
            </a:pPr>
            <a:r>
              <a:rPr kumimoji="1" lang="zh-CN" altLang="en-US" sz="4400" kern="0">
                <a:solidFill>
                  <a:schemeClr val="tx1">
                    <a:lumMod val="65000"/>
                    <a:lumOff val="35000"/>
                  </a:schemeClr>
                </a:solidFill>
                <a:latin typeface="+mj-lt"/>
                <a:ea typeface="微软雅黑" panose="020B0503020204020204" charset="-122"/>
                <a:cs typeface="+mn-ea"/>
                <a:sym typeface="Calibri" panose="020F0502020204030204" pitchFamily="34" charset="0"/>
              </a:rPr>
              <a:t>目 录</a:t>
            </a:r>
            <a:endParaRPr kumimoji="1" lang="zh-CN" altLang="en-US" sz="4400" kern="0">
              <a:solidFill>
                <a:schemeClr val="tx1">
                  <a:lumMod val="65000"/>
                  <a:lumOff val="35000"/>
                </a:schemeClr>
              </a:solidFill>
              <a:latin typeface="+mj-lt"/>
              <a:ea typeface="微软雅黑" panose="020B0503020204020204" charset="-122"/>
              <a:cs typeface="+mn-ea"/>
              <a:sym typeface="Calibri" panose="020F0502020204030204" pitchFamily="34" charset="0"/>
            </a:endParaRPr>
          </a:p>
        </p:txBody>
      </p:sp>
      <p:cxnSp>
        <p:nvCxnSpPr>
          <p:cNvPr id="4" name="直接连接符 3"/>
          <p:cNvCxnSpPr/>
          <p:nvPr/>
        </p:nvCxnSpPr>
        <p:spPr>
          <a:xfrm>
            <a:off x="1436076" y="3274256"/>
            <a:ext cx="39389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大理石"/>
          <p:cNvPicPr>
            <a:picLocks noChangeAspect="1"/>
          </p:cNvPicPr>
          <p:nvPr/>
        </p:nvPicPr>
        <p:blipFill>
          <a:blip r:embed="rId1"/>
          <a:stretch>
            <a:fillRect/>
          </a:stretch>
        </p:blipFill>
        <p:spPr>
          <a:xfrm>
            <a:off x="0" y="0"/>
            <a:ext cx="9144000" cy="5143500"/>
          </a:xfrm>
          <a:prstGeom prst="rect">
            <a:avLst/>
          </a:prstGeom>
        </p:spPr>
      </p:pic>
      <p:sp>
        <p:nvSpPr>
          <p:cNvPr id="31" name="PA_矩形 7"/>
          <p:cNvSpPr/>
          <p:nvPr>
            <p:custDataLst>
              <p:tags r:id="rId2"/>
            </p:custDataLst>
          </p:nvPr>
        </p:nvSpPr>
        <p:spPr>
          <a:xfrm>
            <a:off x="2790824" y="2128928"/>
            <a:ext cx="3535680" cy="768350"/>
          </a:xfrm>
          <a:prstGeom prst="rect">
            <a:avLst/>
          </a:prstGeom>
        </p:spPr>
        <p:txBody>
          <a:bodyPr wrap="none">
            <a:spAutoFit/>
          </a:bodyPr>
          <a:lstStyle/>
          <a:p>
            <a:pPr lvl="0" algn="ctr" defTabSz="685800">
              <a:defRPr/>
            </a:pPr>
            <a:r>
              <a:rPr lang="zh-CN" altLang="en-US" sz="4400" kern="0">
                <a:solidFill>
                  <a:schemeClr val="tx1">
                    <a:lumMod val="65000"/>
                    <a:lumOff val="35000"/>
                  </a:schemeClr>
                </a:solidFill>
                <a:latin typeface="微软雅黑" panose="020B0503020204020204" charset="-122"/>
                <a:ea typeface="微软雅黑" panose="020B0503020204020204" charset="-122"/>
              </a:rPr>
              <a:t>输入标题内容</a:t>
            </a:r>
            <a:endParaRPr lang="zh-CN" altLang="en-US" sz="4400" kern="0">
              <a:solidFill>
                <a:schemeClr val="tx1">
                  <a:lumMod val="65000"/>
                  <a:lumOff val="35000"/>
                </a:schemeClr>
              </a:solidFill>
              <a:latin typeface="微软雅黑" panose="020B0503020204020204" charset="-122"/>
              <a:ea typeface="微软雅黑" panose="020B0503020204020204" charset="-122"/>
            </a:endParaRPr>
          </a:p>
        </p:txBody>
      </p:sp>
      <p:sp>
        <p:nvSpPr>
          <p:cNvPr id="32" name="矩形 31"/>
          <p:cNvSpPr/>
          <p:nvPr/>
        </p:nvSpPr>
        <p:spPr>
          <a:xfrm>
            <a:off x="2129048" y="2898369"/>
            <a:ext cx="4859232" cy="552011"/>
          </a:xfrm>
          <a:prstGeom prst="rect">
            <a:avLst/>
          </a:prstGeom>
        </p:spPr>
        <p:txBody>
          <a:bodyPr wrap="square">
            <a:spAutoFit/>
          </a:bodyPr>
          <a:lstStyle/>
          <a:p>
            <a:pPr algn="ctr" defTabSz="914400">
              <a:lnSpc>
                <a:spcPct val="150000"/>
              </a:lnSpc>
              <a:defRPr/>
            </a:pPr>
            <a:r>
              <a:rPr lang="en-US" altLang="zh-CN" sz="1050" kern="0">
                <a:solidFill>
                  <a:schemeClr val="tx1">
                    <a:lumMod val="65000"/>
                    <a:lumOff val="35000"/>
                  </a:schemeClr>
                </a:solidFill>
                <a:cs typeface="Arial" panose="020B0604020202020204" pitchFamily="34" charset="0"/>
              </a:rPr>
              <a:t>Lorem ipsum dolor sit amet, consectetuer adipiscing elit. Aenean commodo ligula eget dolorLorem ipsum dolor sit amet</a:t>
            </a:r>
            <a:endParaRPr lang="en-US" altLang="zh-CN" sz="1050" kern="0">
              <a:solidFill>
                <a:schemeClr val="tx1">
                  <a:lumMod val="65000"/>
                  <a:lumOff val="35000"/>
                </a:schemeClr>
              </a:solidFill>
              <a:cs typeface="Arial" panose="020B0604020202020204" pitchFamily="34" charset="0"/>
            </a:endParaRPr>
          </a:p>
        </p:txBody>
      </p:sp>
      <p:sp>
        <p:nvSpPr>
          <p:cNvPr id="34" name="PA_矩形 8"/>
          <p:cNvSpPr/>
          <p:nvPr>
            <p:custDataLst>
              <p:tags r:id="rId3"/>
            </p:custDataLst>
          </p:nvPr>
        </p:nvSpPr>
        <p:spPr>
          <a:xfrm>
            <a:off x="2946174" y="1759394"/>
            <a:ext cx="3224981" cy="338554"/>
          </a:xfrm>
          <a:prstGeom prst="rect">
            <a:avLst/>
          </a:prstGeom>
        </p:spPr>
        <p:txBody>
          <a:bodyPr wrap="square">
            <a:spAutoFit/>
          </a:bodyPr>
          <a:lstStyle/>
          <a:p>
            <a:pPr lvl="0" algn="dist" defTabSz="685800">
              <a:defRPr/>
            </a:pPr>
            <a:r>
              <a:rPr lang="en-US" altLang="zh-CN" sz="1600" kern="0">
                <a:solidFill>
                  <a:schemeClr val="tx1">
                    <a:lumMod val="65000"/>
                    <a:lumOff val="35000"/>
                  </a:schemeClr>
                </a:solidFill>
                <a:latin typeface="+mj-lt"/>
                <a:ea typeface="微软雅黑" panose="020B0503020204020204" charset="-122"/>
              </a:rPr>
              <a:t>Review Of Work Content</a:t>
            </a:r>
            <a:endParaRPr lang="en-US" altLang="zh-CN" sz="1600" kern="0">
              <a:solidFill>
                <a:schemeClr val="tx1">
                  <a:lumMod val="65000"/>
                  <a:lumOff val="35000"/>
                </a:schemeClr>
              </a:solidFill>
              <a:latin typeface="+mj-lt"/>
              <a:ea typeface="微软雅黑" panose="020B0503020204020204" charset="-122"/>
            </a:endParaRPr>
          </a:p>
        </p:txBody>
      </p:sp>
      <p:sp>
        <p:nvSpPr>
          <p:cNvPr id="8" name="矩形 7"/>
          <p:cNvSpPr/>
          <p:nvPr/>
        </p:nvSpPr>
        <p:spPr>
          <a:xfrm>
            <a:off x="1832647" y="4285153"/>
            <a:ext cx="5479519" cy="246221"/>
          </a:xfrm>
          <a:prstGeom prst="rect">
            <a:avLst/>
          </a:prstGeom>
        </p:spPr>
        <p:txBody>
          <a:bodyPr wrap="square">
            <a:spAutoFit/>
          </a:bodyPr>
          <a:lstStyle/>
          <a:p>
            <a:pPr lvl="0" algn="dist"/>
            <a:r>
              <a:rPr lang="en-US" altLang="zh-CN" sz="1000" kern="0">
                <a:solidFill>
                  <a:schemeClr val="tx1">
                    <a:lumMod val="65000"/>
                    <a:lumOff val="35000"/>
                  </a:schemeClr>
                </a:solidFill>
                <a:latin typeface="华文细黑"/>
                <a:ea typeface="微软雅黑" panose="020B0503020204020204" charset="-122"/>
              </a:rPr>
              <a:t>BLACK GOLD MODERN</a:t>
            </a:r>
            <a:endParaRPr lang="en-US" altLang="zh-CN" sz="1000" kern="0">
              <a:solidFill>
                <a:schemeClr val="tx1">
                  <a:lumMod val="65000"/>
                  <a:lumOff val="35000"/>
                </a:schemeClr>
              </a:solidFill>
              <a:latin typeface="华文细黑"/>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63"/>
          <p:cNvSpPr/>
          <p:nvPr/>
        </p:nvSpPr>
        <p:spPr>
          <a:xfrm>
            <a:off x="1209040" y="1421130"/>
            <a:ext cx="7026275" cy="368300"/>
          </a:xfrm>
          <a:prstGeom prst="rect">
            <a:avLst/>
          </a:prstGeom>
        </p:spPr>
        <p:txBody>
          <a:bodyPr wrap="square">
            <a:spAutoFit/>
          </a:bodyPr>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12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Lorem</a:t>
            </a:r>
            <a:r>
              <a:rPr lang="en-US" altLang="zh-CN" sz="12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12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ipsum</a:t>
            </a:r>
            <a:r>
              <a:rPr lang="en-US" altLang="zh-CN" sz="12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dolor sit </a:t>
            </a:r>
            <a:r>
              <a:rPr lang="en-US" altLang="zh-CN" sz="12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amet</a:t>
            </a:r>
            <a:r>
              <a:rPr lang="en-US" altLang="zh-CN" sz="12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12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consectetuer</a:t>
            </a:r>
            <a:r>
              <a:rPr lang="en-US" altLang="zh-CN" sz="12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12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adipiscing</a:t>
            </a:r>
            <a:r>
              <a:rPr lang="en-US" altLang="zh-CN" sz="12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12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elit</a:t>
            </a:r>
            <a:r>
              <a:rPr lang="en-US" altLang="zh-CN" sz="12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12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Aenean</a:t>
            </a:r>
            <a:r>
              <a:rPr lang="en-US" altLang="zh-CN" sz="12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12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commodo</a:t>
            </a:r>
            <a:r>
              <a:rPr lang="en-US" altLang="zh-CN" sz="12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ligula </a:t>
            </a:r>
            <a:r>
              <a:rPr lang="en-US" altLang="zh-CN" sz="12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eget</a:t>
            </a:r>
            <a:r>
              <a:rPr lang="en-US" altLang="zh-CN" sz="12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dolor. </a:t>
            </a:r>
            <a:endParaRPr lang="en-US" altLang="zh-CN" sz="1200" noProof="0" dirty="0" smtClean="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endParaRPr>
          </a:p>
        </p:txBody>
      </p:sp>
      <p:grpSp>
        <p:nvGrpSpPr>
          <p:cNvPr id="65" name="组合 64"/>
          <p:cNvGrpSpPr/>
          <p:nvPr/>
        </p:nvGrpSpPr>
        <p:grpSpPr>
          <a:xfrm>
            <a:off x="769620" y="2231390"/>
            <a:ext cx="7595870" cy="1957916"/>
            <a:chOff x="1348818" y="2523993"/>
            <a:chExt cx="9852984" cy="2539782"/>
          </a:xfrm>
        </p:grpSpPr>
        <p:grpSp>
          <p:nvGrpSpPr>
            <p:cNvPr id="66" name="组合 65"/>
            <p:cNvGrpSpPr/>
            <p:nvPr/>
          </p:nvGrpSpPr>
          <p:grpSpPr>
            <a:xfrm>
              <a:off x="1348818" y="2523993"/>
              <a:ext cx="3056927" cy="2524561"/>
              <a:chOff x="1745613" y="2421752"/>
              <a:chExt cx="3056927" cy="2524561"/>
            </a:xfrm>
          </p:grpSpPr>
          <p:sp>
            <p:nvSpPr>
              <p:cNvPr id="67" name="矩形: 圆角 27"/>
              <p:cNvSpPr/>
              <p:nvPr/>
            </p:nvSpPr>
            <p:spPr>
              <a:xfrm>
                <a:off x="2574158" y="2421752"/>
                <a:ext cx="1377665" cy="1377665"/>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p>
            </p:txBody>
          </p:sp>
          <p:sp>
            <p:nvSpPr>
              <p:cNvPr id="68" name="Freeform 20"/>
              <p:cNvSpPr>
                <a:spLocks noEditPoints="1"/>
              </p:cNvSpPr>
              <p:nvPr/>
            </p:nvSpPr>
            <p:spPr bwMode="auto">
              <a:xfrm>
                <a:off x="2996010" y="2641971"/>
                <a:ext cx="556135" cy="557981"/>
              </a:xfrm>
              <a:custGeom>
                <a:avLst/>
                <a:gdLst>
                  <a:gd name="T0" fmla="*/ 554 w 781"/>
                  <a:gd name="T1" fmla="*/ 391 h 782"/>
                  <a:gd name="T2" fmla="*/ 416 w 781"/>
                  <a:gd name="T3" fmla="*/ 303 h 782"/>
                  <a:gd name="T4" fmla="*/ 233 w 781"/>
                  <a:gd name="T5" fmla="*/ 347 h 782"/>
                  <a:gd name="T6" fmla="*/ 460 w 781"/>
                  <a:gd name="T7" fmla="*/ 538 h 782"/>
                  <a:gd name="T8" fmla="*/ 695 w 781"/>
                  <a:gd name="T9" fmla="*/ 616 h 782"/>
                  <a:gd name="T10" fmla="*/ 679 w 781"/>
                  <a:gd name="T11" fmla="*/ 318 h 782"/>
                  <a:gd name="T12" fmla="*/ 636 w 781"/>
                  <a:gd name="T13" fmla="*/ 270 h 782"/>
                  <a:gd name="T14" fmla="*/ 655 w 781"/>
                  <a:gd name="T15" fmla="*/ 231 h 782"/>
                  <a:gd name="T16" fmla="*/ 684 w 781"/>
                  <a:gd name="T17" fmla="*/ 131 h 782"/>
                  <a:gd name="T18" fmla="*/ 570 w 781"/>
                  <a:gd name="T19" fmla="*/ 109 h 782"/>
                  <a:gd name="T20" fmla="*/ 493 w 781"/>
                  <a:gd name="T21" fmla="*/ 142 h 782"/>
                  <a:gd name="T22" fmla="*/ 465 w 781"/>
                  <a:gd name="T23" fmla="*/ 91 h 782"/>
                  <a:gd name="T24" fmla="*/ 414 w 781"/>
                  <a:gd name="T25" fmla="*/ 0 h 782"/>
                  <a:gd name="T26" fmla="*/ 318 w 781"/>
                  <a:gd name="T27" fmla="*/ 65 h 782"/>
                  <a:gd name="T28" fmla="*/ 318 w 781"/>
                  <a:gd name="T29" fmla="*/ 102 h 782"/>
                  <a:gd name="T30" fmla="*/ 317 w 781"/>
                  <a:gd name="T31" fmla="*/ 107 h 782"/>
                  <a:gd name="T32" fmla="*/ 315 w 781"/>
                  <a:gd name="T33" fmla="*/ 115 h 782"/>
                  <a:gd name="T34" fmla="*/ 313 w 781"/>
                  <a:gd name="T35" fmla="*/ 119 h 782"/>
                  <a:gd name="T36" fmla="*/ 239 w 781"/>
                  <a:gd name="T37" fmla="*/ 135 h 782"/>
                  <a:gd name="T38" fmla="*/ 202 w 781"/>
                  <a:gd name="T39" fmla="*/ 97 h 782"/>
                  <a:gd name="T40" fmla="*/ 98 w 781"/>
                  <a:gd name="T41" fmla="*/ 200 h 782"/>
                  <a:gd name="T42" fmla="*/ 136 w 781"/>
                  <a:gd name="T43" fmla="*/ 240 h 782"/>
                  <a:gd name="T44" fmla="*/ 140 w 781"/>
                  <a:gd name="T45" fmla="*/ 245 h 782"/>
                  <a:gd name="T46" fmla="*/ 143 w 781"/>
                  <a:gd name="T47" fmla="*/ 252 h 782"/>
                  <a:gd name="T48" fmla="*/ 144 w 781"/>
                  <a:gd name="T49" fmla="*/ 258 h 782"/>
                  <a:gd name="T50" fmla="*/ 131 w 781"/>
                  <a:gd name="T51" fmla="*/ 303 h 782"/>
                  <a:gd name="T52" fmla="*/ 65 w 781"/>
                  <a:gd name="T53" fmla="*/ 317 h 782"/>
                  <a:gd name="T54" fmla="*/ 0 w 781"/>
                  <a:gd name="T55" fmla="*/ 413 h 782"/>
                  <a:gd name="T56" fmla="*/ 102 w 781"/>
                  <a:gd name="T57" fmla="*/ 463 h 782"/>
                  <a:gd name="T58" fmla="*/ 110 w 781"/>
                  <a:gd name="T59" fmla="*/ 465 h 782"/>
                  <a:gd name="T60" fmla="*/ 134 w 781"/>
                  <a:gd name="T61" fmla="*/ 542 h 782"/>
                  <a:gd name="T62" fmla="*/ 108 w 781"/>
                  <a:gd name="T63" fmla="*/ 569 h 782"/>
                  <a:gd name="T64" fmla="*/ 130 w 781"/>
                  <a:gd name="T65" fmla="*/ 683 h 782"/>
                  <a:gd name="T66" fmla="*/ 237 w 781"/>
                  <a:gd name="T67" fmla="*/ 646 h 782"/>
                  <a:gd name="T68" fmla="*/ 241 w 781"/>
                  <a:gd name="T69" fmla="*/ 644 h 782"/>
                  <a:gd name="T70" fmla="*/ 248 w 781"/>
                  <a:gd name="T71" fmla="*/ 640 h 782"/>
                  <a:gd name="T72" fmla="*/ 253 w 781"/>
                  <a:gd name="T73" fmla="*/ 638 h 782"/>
                  <a:gd name="T74" fmla="*/ 258 w 781"/>
                  <a:gd name="T75" fmla="*/ 637 h 782"/>
                  <a:gd name="T76" fmla="*/ 265 w 781"/>
                  <a:gd name="T77" fmla="*/ 636 h 782"/>
                  <a:gd name="T78" fmla="*/ 316 w 781"/>
                  <a:gd name="T79" fmla="*/ 691 h 782"/>
                  <a:gd name="T80" fmla="*/ 367 w 781"/>
                  <a:gd name="T81" fmla="*/ 782 h 782"/>
                  <a:gd name="T82" fmla="*/ 463 w 781"/>
                  <a:gd name="T83" fmla="*/ 717 h 782"/>
                  <a:gd name="T84" fmla="*/ 463 w 781"/>
                  <a:gd name="T85" fmla="*/ 680 h 782"/>
                  <a:gd name="T86" fmla="*/ 476 w 781"/>
                  <a:gd name="T87" fmla="*/ 652 h 782"/>
                  <a:gd name="T88" fmla="*/ 489 w 781"/>
                  <a:gd name="T89" fmla="*/ 642 h 782"/>
                  <a:gd name="T90" fmla="*/ 493 w 781"/>
                  <a:gd name="T91" fmla="*/ 640 h 782"/>
                  <a:gd name="T92" fmla="*/ 176 w 781"/>
                  <a:gd name="T93" fmla="*/ 390 h 782"/>
                  <a:gd name="T94" fmla="*/ 596 w 781"/>
                  <a:gd name="T95" fmla="*/ 450 h 782"/>
                  <a:gd name="T96" fmla="*/ 666 w 781"/>
                  <a:gd name="T97" fmla="*/ 468 h 782"/>
                  <a:gd name="T98" fmla="*/ 716 w 781"/>
                  <a:gd name="T99" fmla="*/ 465 h 782"/>
                  <a:gd name="T100" fmla="*/ 781 w 781"/>
                  <a:gd name="T101" fmla="*/ 369 h 782"/>
                  <a:gd name="T102" fmla="*/ 653 w 781"/>
                  <a:gd name="T103" fmla="*/ 679 h 782"/>
                  <a:gd name="T104" fmla="*/ 680 w 781"/>
                  <a:gd name="T105" fmla="*/ 652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81" h="782">
                    <a:moveTo>
                      <a:pt x="695" y="616"/>
                    </a:moveTo>
                    <a:lnTo>
                      <a:pt x="538" y="461"/>
                    </a:lnTo>
                    <a:cubicBezTo>
                      <a:pt x="548" y="440"/>
                      <a:pt x="554" y="416"/>
                      <a:pt x="554" y="391"/>
                    </a:cubicBezTo>
                    <a:cubicBezTo>
                      <a:pt x="554" y="301"/>
                      <a:pt x="481" y="228"/>
                      <a:pt x="391" y="228"/>
                    </a:cubicBezTo>
                    <a:cubicBezTo>
                      <a:pt x="376" y="228"/>
                      <a:pt x="361" y="230"/>
                      <a:pt x="347" y="234"/>
                    </a:cubicBezTo>
                    <a:lnTo>
                      <a:pt x="416" y="303"/>
                    </a:lnTo>
                    <a:cubicBezTo>
                      <a:pt x="445" y="332"/>
                      <a:pt x="443" y="381"/>
                      <a:pt x="412" y="412"/>
                    </a:cubicBezTo>
                    <a:cubicBezTo>
                      <a:pt x="381" y="444"/>
                      <a:pt x="332" y="446"/>
                      <a:pt x="303" y="417"/>
                    </a:cubicBezTo>
                    <a:lnTo>
                      <a:pt x="233" y="347"/>
                    </a:lnTo>
                    <a:cubicBezTo>
                      <a:pt x="230" y="361"/>
                      <a:pt x="228" y="376"/>
                      <a:pt x="228" y="391"/>
                    </a:cubicBezTo>
                    <a:cubicBezTo>
                      <a:pt x="228" y="481"/>
                      <a:pt x="301" y="554"/>
                      <a:pt x="391" y="554"/>
                    </a:cubicBezTo>
                    <a:cubicBezTo>
                      <a:pt x="416" y="554"/>
                      <a:pt x="439" y="548"/>
                      <a:pt x="460" y="538"/>
                    </a:cubicBezTo>
                    <a:lnTo>
                      <a:pt x="617" y="694"/>
                    </a:lnTo>
                    <a:cubicBezTo>
                      <a:pt x="637" y="714"/>
                      <a:pt x="670" y="712"/>
                      <a:pt x="692" y="691"/>
                    </a:cubicBezTo>
                    <a:cubicBezTo>
                      <a:pt x="713" y="669"/>
                      <a:pt x="715" y="636"/>
                      <a:pt x="695" y="616"/>
                    </a:cubicBezTo>
                    <a:close/>
                    <a:moveTo>
                      <a:pt x="732" y="319"/>
                    </a:moveTo>
                    <a:lnTo>
                      <a:pt x="716" y="319"/>
                    </a:lnTo>
                    <a:lnTo>
                      <a:pt x="679" y="318"/>
                    </a:lnTo>
                    <a:cubicBezTo>
                      <a:pt x="672" y="318"/>
                      <a:pt x="665" y="315"/>
                      <a:pt x="659" y="311"/>
                    </a:cubicBezTo>
                    <a:cubicBezTo>
                      <a:pt x="658" y="311"/>
                      <a:pt x="658" y="311"/>
                      <a:pt x="658" y="310"/>
                    </a:cubicBezTo>
                    <a:cubicBezTo>
                      <a:pt x="645" y="302"/>
                      <a:pt x="636" y="287"/>
                      <a:pt x="636" y="270"/>
                    </a:cubicBezTo>
                    <a:cubicBezTo>
                      <a:pt x="636" y="264"/>
                      <a:pt x="637" y="259"/>
                      <a:pt x="639" y="254"/>
                    </a:cubicBezTo>
                    <a:cubicBezTo>
                      <a:pt x="640" y="249"/>
                      <a:pt x="643" y="244"/>
                      <a:pt x="647" y="240"/>
                    </a:cubicBezTo>
                    <a:lnTo>
                      <a:pt x="655" y="231"/>
                    </a:lnTo>
                    <a:lnTo>
                      <a:pt x="673" y="213"/>
                    </a:lnTo>
                    <a:lnTo>
                      <a:pt x="684" y="202"/>
                    </a:lnTo>
                    <a:cubicBezTo>
                      <a:pt x="700" y="181"/>
                      <a:pt x="700" y="152"/>
                      <a:pt x="684" y="131"/>
                    </a:cubicBezTo>
                    <a:lnTo>
                      <a:pt x="651" y="99"/>
                    </a:lnTo>
                    <a:cubicBezTo>
                      <a:pt x="631" y="83"/>
                      <a:pt x="602" y="82"/>
                      <a:pt x="581" y="98"/>
                    </a:cubicBezTo>
                    <a:lnTo>
                      <a:pt x="570" y="109"/>
                    </a:lnTo>
                    <a:lnTo>
                      <a:pt x="544" y="135"/>
                    </a:lnTo>
                    <a:lnTo>
                      <a:pt x="544" y="135"/>
                    </a:lnTo>
                    <a:cubicBezTo>
                      <a:pt x="529" y="147"/>
                      <a:pt x="510" y="149"/>
                      <a:pt x="493" y="142"/>
                    </a:cubicBezTo>
                    <a:cubicBezTo>
                      <a:pt x="488" y="139"/>
                      <a:pt x="483" y="136"/>
                      <a:pt x="479" y="132"/>
                    </a:cubicBezTo>
                    <a:cubicBezTo>
                      <a:pt x="470" y="123"/>
                      <a:pt x="466" y="113"/>
                      <a:pt x="465" y="103"/>
                    </a:cubicBezTo>
                    <a:lnTo>
                      <a:pt x="465" y="91"/>
                    </a:lnTo>
                    <a:lnTo>
                      <a:pt x="465" y="65"/>
                    </a:lnTo>
                    <a:lnTo>
                      <a:pt x="465" y="49"/>
                    </a:lnTo>
                    <a:cubicBezTo>
                      <a:pt x="461" y="23"/>
                      <a:pt x="440" y="3"/>
                      <a:pt x="414" y="0"/>
                    </a:cubicBezTo>
                    <a:lnTo>
                      <a:pt x="369" y="0"/>
                    </a:lnTo>
                    <a:cubicBezTo>
                      <a:pt x="343" y="3"/>
                      <a:pt x="322" y="23"/>
                      <a:pt x="318" y="49"/>
                    </a:cubicBezTo>
                    <a:lnTo>
                      <a:pt x="318" y="65"/>
                    </a:lnTo>
                    <a:lnTo>
                      <a:pt x="318" y="91"/>
                    </a:lnTo>
                    <a:lnTo>
                      <a:pt x="318" y="102"/>
                    </a:lnTo>
                    <a:lnTo>
                      <a:pt x="318" y="102"/>
                    </a:lnTo>
                    <a:lnTo>
                      <a:pt x="318" y="102"/>
                    </a:lnTo>
                    <a:cubicBezTo>
                      <a:pt x="318" y="103"/>
                      <a:pt x="318" y="105"/>
                      <a:pt x="317" y="106"/>
                    </a:cubicBezTo>
                    <a:cubicBezTo>
                      <a:pt x="317" y="106"/>
                      <a:pt x="317" y="106"/>
                      <a:pt x="317" y="107"/>
                    </a:cubicBezTo>
                    <a:cubicBezTo>
                      <a:pt x="317" y="108"/>
                      <a:pt x="317" y="109"/>
                      <a:pt x="316" y="111"/>
                    </a:cubicBezTo>
                    <a:cubicBezTo>
                      <a:pt x="316" y="111"/>
                      <a:pt x="316" y="111"/>
                      <a:pt x="316" y="111"/>
                    </a:cubicBezTo>
                    <a:cubicBezTo>
                      <a:pt x="316" y="112"/>
                      <a:pt x="315" y="114"/>
                      <a:pt x="315" y="115"/>
                    </a:cubicBezTo>
                    <a:cubicBezTo>
                      <a:pt x="315" y="115"/>
                      <a:pt x="315" y="115"/>
                      <a:pt x="315" y="115"/>
                    </a:cubicBezTo>
                    <a:cubicBezTo>
                      <a:pt x="314" y="116"/>
                      <a:pt x="313" y="118"/>
                      <a:pt x="313" y="119"/>
                    </a:cubicBezTo>
                    <a:cubicBezTo>
                      <a:pt x="313" y="119"/>
                      <a:pt x="313" y="119"/>
                      <a:pt x="313" y="119"/>
                    </a:cubicBezTo>
                    <a:cubicBezTo>
                      <a:pt x="310" y="125"/>
                      <a:pt x="306" y="130"/>
                      <a:pt x="301" y="134"/>
                    </a:cubicBezTo>
                    <a:cubicBezTo>
                      <a:pt x="292" y="141"/>
                      <a:pt x="281" y="145"/>
                      <a:pt x="269" y="145"/>
                    </a:cubicBezTo>
                    <a:cubicBezTo>
                      <a:pt x="258" y="145"/>
                      <a:pt x="247" y="141"/>
                      <a:pt x="239" y="135"/>
                    </a:cubicBezTo>
                    <a:lnTo>
                      <a:pt x="231" y="127"/>
                    </a:lnTo>
                    <a:lnTo>
                      <a:pt x="213" y="108"/>
                    </a:lnTo>
                    <a:lnTo>
                      <a:pt x="202" y="97"/>
                    </a:lnTo>
                    <a:cubicBezTo>
                      <a:pt x="181" y="81"/>
                      <a:pt x="152" y="81"/>
                      <a:pt x="131" y="98"/>
                    </a:cubicBezTo>
                    <a:lnTo>
                      <a:pt x="99" y="130"/>
                    </a:lnTo>
                    <a:cubicBezTo>
                      <a:pt x="82" y="150"/>
                      <a:pt x="82" y="179"/>
                      <a:pt x="98" y="200"/>
                    </a:cubicBezTo>
                    <a:lnTo>
                      <a:pt x="109" y="212"/>
                    </a:lnTo>
                    <a:lnTo>
                      <a:pt x="135" y="238"/>
                    </a:lnTo>
                    <a:cubicBezTo>
                      <a:pt x="136" y="239"/>
                      <a:pt x="136" y="239"/>
                      <a:pt x="136" y="240"/>
                    </a:cubicBezTo>
                    <a:cubicBezTo>
                      <a:pt x="137" y="240"/>
                      <a:pt x="137" y="241"/>
                      <a:pt x="138" y="242"/>
                    </a:cubicBezTo>
                    <a:cubicBezTo>
                      <a:pt x="138" y="242"/>
                      <a:pt x="138" y="243"/>
                      <a:pt x="139" y="244"/>
                    </a:cubicBezTo>
                    <a:cubicBezTo>
                      <a:pt x="139" y="244"/>
                      <a:pt x="140" y="245"/>
                      <a:pt x="140" y="245"/>
                    </a:cubicBezTo>
                    <a:cubicBezTo>
                      <a:pt x="140" y="246"/>
                      <a:pt x="141" y="247"/>
                      <a:pt x="141" y="248"/>
                    </a:cubicBezTo>
                    <a:cubicBezTo>
                      <a:pt x="141" y="249"/>
                      <a:pt x="142" y="249"/>
                      <a:pt x="142" y="250"/>
                    </a:cubicBezTo>
                    <a:cubicBezTo>
                      <a:pt x="142" y="251"/>
                      <a:pt x="142" y="252"/>
                      <a:pt x="143" y="252"/>
                    </a:cubicBezTo>
                    <a:cubicBezTo>
                      <a:pt x="143" y="253"/>
                      <a:pt x="143" y="253"/>
                      <a:pt x="143" y="254"/>
                    </a:cubicBezTo>
                    <a:cubicBezTo>
                      <a:pt x="144" y="255"/>
                      <a:pt x="144" y="256"/>
                      <a:pt x="144" y="258"/>
                    </a:cubicBezTo>
                    <a:cubicBezTo>
                      <a:pt x="144" y="258"/>
                      <a:pt x="144" y="258"/>
                      <a:pt x="144" y="258"/>
                    </a:cubicBezTo>
                    <a:cubicBezTo>
                      <a:pt x="145" y="259"/>
                      <a:pt x="145" y="261"/>
                      <a:pt x="145" y="262"/>
                    </a:cubicBezTo>
                    <a:cubicBezTo>
                      <a:pt x="145" y="262"/>
                      <a:pt x="145" y="262"/>
                      <a:pt x="145" y="262"/>
                    </a:cubicBezTo>
                    <a:cubicBezTo>
                      <a:pt x="147" y="277"/>
                      <a:pt x="142" y="292"/>
                      <a:pt x="131" y="303"/>
                    </a:cubicBezTo>
                    <a:cubicBezTo>
                      <a:pt x="123" y="311"/>
                      <a:pt x="113" y="316"/>
                      <a:pt x="102" y="317"/>
                    </a:cubicBezTo>
                    <a:lnTo>
                      <a:pt x="91" y="317"/>
                    </a:lnTo>
                    <a:lnTo>
                      <a:pt x="65" y="317"/>
                    </a:lnTo>
                    <a:lnTo>
                      <a:pt x="49" y="317"/>
                    </a:lnTo>
                    <a:cubicBezTo>
                      <a:pt x="23" y="320"/>
                      <a:pt x="3" y="341"/>
                      <a:pt x="0" y="367"/>
                    </a:cubicBezTo>
                    <a:lnTo>
                      <a:pt x="0" y="413"/>
                    </a:lnTo>
                    <a:cubicBezTo>
                      <a:pt x="2" y="439"/>
                      <a:pt x="23" y="460"/>
                      <a:pt x="49" y="463"/>
                    </a:cubicBezTo>
                    <a:lnTo>
                      <a:pt x="64" y="463"/>
                    </a:lnTo>
                    <a:lnTo>
                      <a:pt x="102" y="463"/>
                    </a:lnTo>
                    <a:cubicBezTo>
                      <a:pt x="103" y="464"/>
                      <a:pt x="105" y="464"/>
                      <a:pt x="106" y="464"/>
                    </a:cubicBezTo>
                    <a:cubicBezTo>
                      <a:pt x="107" y="464"/>
                      <a:pt x="107" y="464"/>
                      <a:pt x="107" y="464"/>
                    </a:cubicBezTo>
                    <a:cubicBezTo>
                      <a:pt x="108" y="465"/>
                      <a:pt x="109" y="465"/>
                      <a:pt x="110" y="465"/>
                    </a:cubicBezTo>
                    <a:cubicBezTo>
                      <a:pt x="131" y="471"/>
                      <a:pt x="145" y="490"/>
                      <a:pt x="145" y="512"/>
                    </a:cubicBezTo>
                    <a:lnTo>
                      <a:pt x="145" y="512"/>
                    </a:lnTo>
                    <a:cubicBezTo>
                      <a:pt x="145" y="523"/>
                      <a:pt x="141" y="534"/>
                      <a:pt x="134" y="542"/>
                    </a:cubicBezTo>
                    <a:lnTo>
                      <a:pt x="126" y="550"/>
                    </a:lnTo>
                    <a:lnTo>
                      <a:pt x="126" y="550"/>
                    </a:lnTo>
                    <a:lnTo>
                      <a:pt x="108" y="569"/>
                    </a:lnTo>
                    <a:lnTo>
                      <a:pt x="97" y="580"/>
                    </a:lnTo>
                    <a:cubicBezTo>
                      <a:pt x="81" y="601"/>
                      <a:pt x="81" y="630"/>
                      <a:pt x="97" y="650"/>
                    </a:cubicBezTo>
                    <a:lnTo>
                      <a:pt x="130" y="683"/>
                    </a:lnTo>
                    <a:cubicBezTo>
                      <a:pt x="150" y="699"/>
                      <a:pt x="179" y="700"/>
                      <a:pt x="200" y="684"/>
                    </a:cubicBezTo>
                    <a:lnTo>
                      <a:pt x="211" y="673"/>
                    </a:lnTo>
                    <a:lnTo>
                      <a:pt x="237" y="646"/>
                    </a:lnTo>
                    <a:lnTo>
                      <a:pt x="238" y="646"/>
                    </a:lnTo>
                    <a:cubicBezTo>
                      <a:pt x="238" y="646"/>
                      <a:pt x="238" y="646"/>
                      <a:pt x="238" y="646"/>
                    </a:cubicBezTo>
                    <a:cubicBezTo>
                      <a:pt x="239" y="645"/>
                      <a:pt x="240" y="644"/>
                      <a:pt x="241" y="644"/>
                    </a:cubicBezTo>
                    <a:cubicBezTo>
                      <a:pt x="242" y="643"/>
                      <a:pt x="242" y="643"/>
                      <a:pt x="243" y="643"/>
                    </a:cubicBezTo>
                    <a:cubicBezTo>
                      <a:pt x="243" y="642"/>
                      <a:pt x="244" y="642"/>
                      <a:pt x="245" y="642"/>
                    </a:cubicBezTo>
                    <a:cubicBezTo>
                      <a:pt x="246" y="641"/>
                      <a:pt x="247" y="641"/>
                      <a:pt x="248" y="640"/>
                    </a:cubicBezTo>
                    <a:cubicBezTo>
                      <a:pt x="248" y="640"/>
                      <a:pt x="249" y="640"/>
                      <a:pt x="249" y="640"/>
                    </a:cubicBezTo>
                    <a:cubicBezTo>
                      <a:pt x="250" y="639"/>
                      <a:pt x="252" y="639"/>
                      <a:pt x="253" y="638"/>
                    </a:cubicBezTo>
                    <a:cubicBezTo>
                      <a:pt x="253" y="638"/>
                      <a:pt x="253" y="638"/>
                      <a:pt x="253" y="638"/>
                    </a:cubicBezTo>
                    <a:cubicBezTo>
                      <a:pt x="253" y="638"/>
                      <a:pt x="253" y="638"/>
                      <a:pt x="253" y="638"/>
                    </a:cubicBezTo>
                    <a:cubicBezTo>
                      <a:pt x="255" y="638"/>
                      <a:pt x="256" y="637"/>
                      <a:pt x="257" y="637"/>
                    </a:cubicBezTo>
                    <a:cubicBezTo>
                      <a:pt x="257" y="637"/>
                      <a:pt x="257" y="637"/>
                      <a:pt x="258" y="637"/>
                    </a:cubicBezTo>
                    <a:cubicBezTo>
                      <a:pt x="259" y="637"/>
                      <a:pt x="260" y="637"/>
                      <a:pt x="261" y="636"/>
                    </a:cubicBezTo>
                    <a:cubicBezTo>
                      <a:pt x="261" y="636"/>
                      <a:pt x="262" y="636"/>
                      <a:pt x="262" y="636"/>
                    </a:cubicBezTo>
                    <a:cubicBezTo>
                      <a:pt x="263" y="636"/>
                      <a:pt x="264" y="636"/>
                      <a:pt x="265" y="636"/>
                    </a:cubicBezTo>
                    <a:cubicBezTo>
                      <a:pt x="279" y="635"/>
                      <a:pt x="292" y="640"/>
                      <a:pt x="303" y="650"/>
                    </a:cubicBezTo>
                    <a:cubicBezTo>
                      <a:pt x="311" y="658"/>
                      <a:pt x="315" y="668"/>
                      <a:pt x="316" y="679"/>
                    </a:cubicBezTo>
                    <a:lnTo>
                      <a:pt x="316" y="691"/>
                    </a:lnTo>
                    <a:lnTo>
                      <a:pt x="316" y="717"/>
                    </a:lnTo>
                    <a:lnTo>
                      <a:pt x="316" y="732"/>
                    </a:lnTo>
                    <a:cubicBezTo>
                      <a:pt x="320" y="758"/>
                      <a:pt x="340" y="779"/>
                      <a:pt x="367" y="782"/>
                    </a:cubicBezTo>
                    <a:lnTo>
                      <a:pt x="412" y="782"/>
                    </a:lnTo>
                    <a:cubicBezTo>
                      <a:pt x="438" y="779"/>
                      <a:pt x="459" y="759"/>
                      <a:pt x="463" y="733"/>
                    </a:cubicBezTo>
                    <a:lnTo>
                      <a:pt x="463" y="717"/>
                    </a:lnTo>
                    <a:lnTo>
                      <a:pt x="463" y="691"/>
                    </a:lnTo>
                    <a:lnTo>
                      <a:pt x="463" y="680"/>
                    </a:lnTo>
                    <a:lnTo>
                      <a:pt x="463" y="680"/>
                    </a:lnTo>
                    <a:cubicBezTo>
                      <a:pt x="464" y="671"/>
                      <a:pt x="468" y="662"/>
                      <a:pt x="473" y="655"/>
                    </a:cubicBezTo>
                    <a:cubicBezTo>
                      <a:pt x="473" y="655"/>
                      <a:pt x="474" y="654"/>
                      <a:pt x="474" y="654"/>
                    </a:cubicBezTo>
                    <a:cubicBezTo>
                      <a:pt x="475" y="653"/>
                      <a:pt x="475" y="653"/>
                      <a:pt x="476" y="652"/>
                    </a:cubicBezTo>
                    <a:cubicBezTo>
                      <a:pt x="479" y="649"/>
                      <a:pt x="482" y="646"/>
                      <a:pt x="486" y="644"/>
                    </a:cubicBezTo>
                    <a:lnTo>
                      <a:pt x="486" y="644"/>
                    </a:lnTo>
                    <a:cubicBezTo>
                      <a:pt x="487" y="643"/>
                      <a:pt x="488" y="643"/>
                      <a:pt x="489" y="642"/>
                    </a:cubicBezTo>
                    <a:cubicBezTo>
                      <a:pt x="489" y="642"/>
                      <a:pt x="489" y="642"/>
                      <a:pt x="490" y="642"/>
                    </a:cubicBezTo>
                    <a:cubicBezTo>
                      <a:pt x="490" y="641"/>
                      <a:pt x="490" y="641"/>
                      <a:pt x="491" y="641"/>
                    </a:cubicBezTo>
                    <a:cubicBezTo>
                      <a:pt x="492" y="641"/>
                      <a:pt x="493" y="641"/>
                      <a:pt x="493" y="640"/>
                    </a:cubicBezTo>
                    <a:lnTo>
                      <a:pt x="450" y="597"/>
                    </a:lnTo>
                    <a:cubicBezTo>
                      <a:pt x="431" y="602"/>
                      <a:pt x="411" y="605"/>
                      <a:pt x="390" y="605"/>
                    </a:cubicBezTo>
                    <a:cubicBezTo>
                      <a:pt x="272" y="605"/>
                      <a:pt x="176" y="509"/>
                      <a:pt x="176" y="390"/>
                    </a:cubicBezTo>
                    <a:cubicBezTo>
                      <a:pt x="177" y="272"/>
                      <a:pt x="273" y="176"/>
                      <a:pt x="391" y="177"/>
                    </a:cubicBezTo>
                    <a:cubicBezTo>
                      <a:pt x="509" y="177"/>
                      <a:pt x="605" y="273"/>
                      <a:pt x="605" y="391"/>
                    </a:cubicBezTo>
                    <a:cubicBezTo>
                      <a:pt x="605" y="412"/>
                      <a:pt x="602" y="431"/>
                      <a:pt x="596" y="450"/>
                    </a:cubicBezTo>
                    <a:lnTo>
                      <a:pt x="640" y="493"/>
                    </a:lnTo>
                    <a:cubicBezTo>
                      <a:pt x="642" y="488"/>
                      <a:pt x="646" y="483"/>
                      <a:pt x="650" y="479"/>
                    </a:cubicBezTo>
                    <a:cubicBezTo>
                      <a:pt x="655" y="474"/>
                      <a:pt x="660" y="471"/>
                      <a:pt x="666" y="468"/>
                    </a:cubicBezTo>
                    <a:cubicBezTo>
                      <a:pt x="670" y="467"/>
                      <a:pt x="674" y="465"/>
                      <a:pt x="679" y="465"/>
                    </a:cubicBezTo>
                    <a:lnTo>
                      <a:pt x="690" y="465"/>
                    </a:lnTo>
                    <a:lnTo>
                      <a:pt x="716" y="465"/>
                    </a:lnTo>
                    <a:lnTo>
                      <a:pt x="732" y="465"/>
                    </a:lnTo>
                    <a:cubicBezTo>
                      <a:pt x="758" y="462"/>
                      <a:pt x="778" y="441"/>
                      <a:pt x="781" y="415"/>
                    </a:cubicBezTo>
                    <a:lnTo>
                      <a:pt x="781" y="369"/>
                    </a:lnTo>
                    <a:cubicBezTo>
                      <a:pt x="779" y="343"/>
                      <a:pt x="758" y="322"/>
                      <a:pt x="732" y="319"/>
                    </a:cubicBezTo>
                    <a:close/>
                    <a:moveTo>
                      <a:pt x="653" y="679"/>
                    </a:moveTo>
                    <a:lnTo>
                      <a:pt x="653" y="679"/>
                    </a:lnTo>
                    <a:cubicBezTo>
                      <a:pt x="638" y="679"/>
                      <a:pt x="625" y="667"/>
                      <a:pt x="625" y="652"/>
                    </a:cubicBezTo>
                    <a:cubicBezTo>
                      <a:pt x="625" y="637"/>
                      <a:pt x="638" y="624"/>
                      <a:pt x="653" y="624"/>
                    </a:cubicBezTo>
                    <a:cubicBezTo>
                      <a:pt x="668" y="624"/>
                      <a:pt x="680" y="637"/>
                      <a:pt x="680" y="652"/>
                    </a:cubicBezTo>
                    <a:cubicBezTo>
                      <a:pt x="680" y="667"/>
                      <a:pt x="668" y="679"/>
                      <a:pt x="653" y="679"/>
                    </a:cubicBezTo>
                    <a:close/>
                  </a:path>
                </a:pathLst>
              </a:custGeom>
              <a:solidFill>
                <a:schemeClr val="bg1"/>
              </a:solidFill>
              <a:ln>
                <a:noFill/>
              </a:ln>
            </p:spPr>
            <p:txBody>
              <a:bodyPr vert="horz" wrap="square" lIns="91428" tIns="45714" rIns="91428" bIns="45714" numCol="1" anchor="t" anchorCtr="0" compatLnSpc="1"/>
              <a:p>
                <a:endParaRPr lang="zh-CN" altLang="en-US" sz="1200">
                  <a:solidFill>
                    <a:schemeClr val="accent1"/>
                  </a:solidFill>
                  <a:ea typeface="微软雅黑" panose="020B0503020204020204" charset="-122"/>
                  <a:cs typeface="+mn-ea"/>
                  <a:sym typeface="Arial" panose="020B0604020202020204" pitchFamily="34" charset="0"/>
                </a:endParaRPr>
              </a:p>
            </p:txBody>
          </p:sp>
          <p:sp>
            <p:nvSpPr>
              <p:cNvPr id="69" name="矩形 68"/>
              <p:cNvSpPr/>
              <p:nvPr/>
            </p:nvSpPr>
            <p:spPr>
              <a:xfrm>
                <a:off x="2659316" y="3264416"/>
                <a:ext cx="1210589" cy="397853"/>
              </a:xfrm>
              <a:prstGeom prst="rect">
                <a:avLst/>
              </a:prstGeom>
              <a:ln>
                <a:noFill/>
              </a:ln>
            </p:spPr>
            <p:txBody>
              <a:bodyPr wrap="square">
                <a:spAutoFit/>
              </a:bodyPr>
              <a:p>
                <a:pPr algn="ctr" eaLnBrk="1" hangingPunct="1">
                  <a:spcBef>
                    <a:spcPct val="50000"/>
                  </a:spcBef>
                </a:pPr>
                <a:r>
                  <a:rPr lang="zh-CN" altLang="en-US" sz="1400" dirty="0">
                    <a:solidFill>
                      <a:schemeClr val="bg1"/>
                    </a:solidFill>
                    <a:ea typeface="微软雅黑" panose="020B0503020204020204" charset="-122"/>
                    <a:cs typeface="+mn-ea"/>
                    <a:sym typeface="Arial" panose="020B0604020202020204" pitchFamily="34" charset="0"/>
                  </a:rPr>
                  <a:t>技术技能</a:t>
                </a:r>
                <a:endParaRPr lang="zh-CN" altLang="en-US" sz="1400" dirty="0">
                  <a:solidFill>
                    <a:schemeClr val="bg1"/>
                  </a:solidFill>
                  <a:ea typeface="微软雅黑" panose="020B0503020204020204" charset="-122"/>
                  <a:cs typeface="+mn-ea"/>
                  <a:sym typeface="Arial" panose="020B0604020202020204" pitchFamily="34" charset="0"/>
                </a:endParaRPr>
              </a:p>
            </p:txBody>
          </p:sp>
          <p:sp>
            <p:nvSpPr>
              <p:cNvPr id="70" name="矩形 69"/>
              <p:cNvSpPr/>
              <p:nvPr/>
            </p:nvSpPr>
            <p:spPr>
              <a:xfrm>
                <a:off x="1745613" y="4019636"/>
                <a:ext cx="3056927" cy="926677"/>
              </a:xfrm>
              <a:prstGeom prst="rect">
                <a:avLst/>
              </a:prstGeom>
            </p:spPr>
            <p:txBody>
              <a:bodyPr wrap="square">
                <a:spAutoFit/>
              </a:bodyPr>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Lorem</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ipsum</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dolor sit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amet</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consectetuer</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adipiscing</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elit</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Aenean</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commodo</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ligula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eget</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dolor. </a:t>
                </a:r>
                <a:endParaRPr lang="zh-CN" altLang="en-US" sz="900" dirty="0">
                  <a:latin typeface="微软雅黑" panose="020B0503020204020204" charset="-122"/>
                  <a:ea typeface="微软雅黑" panose="020B0503020204020204" charset="-122"/>
                </a:endParaRPr>
              </a:p>
            </p:txBody>
          </p:sp>
        </p:grpSp>
        <p:grpSp>
          <p:nvGrpSpPr>
            <p:cNvPr id="71" name="组合 70"/>
            <p:cNvGrpSpPr/>
            <p:nvPr/>
          </p:nvGrpSpPr>
          <p:grpSpPr>
            <a:xfrm>
              <a:off x="4947744" y="2523993"/>
              <a:ext cx="3056927" cy="2524561"/>
              <a:chOff x="2050422" y="2421752"/>
              <a:chExt cx="3056927" cy="2524561"/>
            </a:xfrm>
          </p:grpSpPr>
          <p:sp>
            <p:nvSpPr>
              <p:cNvPr id="72" name="矩形: 圆角 27"/>
              <p:cNvSpPr/>
              <p:nvPr/>
            </p:nvSpPr>
            <p:spPr>
              <a:xfrm>
                <a:off x="2574158" y="2421752"/>
                <a:ext cx="1377665" cy="1377665"/>
              </a:xfrm>
              <a:prstGeom prst="roundRect">
                <a:avLst>
                  <a:gd name="adj" fmla="val 0"/>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p>
            </p:txBody>
          </p:sp>
          <p:sp>
            <p:nvSpPr>
              <p:cNvPr id="73" name="Freeform 20"/>
              <p:cNvSpPr>
                <a:spLocks noEditPoints="1"/>
              </p:cNvSpPr>
              <p:nvPr/>
            </p:nvSpPr>
            <p:spPr bwMode="auto">
              <a:xfrm>
                <a:off x="2996010" y="2641971"/>
                <a:ext cx="556135" cy="557981"/>
              </a:xfrm>
              <a:custGeom>
                <a:avLst/>
                <a:gdLst>
                  <a:gd name="T0" fmla="*/ 554 w 781"/>
                  <a:gd name="T1" fmla="*/ 391 h 782"/>
                  <a:gd name="T2" fmla="*/ 416 w 781"/>
                  <a:gd name="T3" fmla="*/ 303 h 782"/>
                  <a:gd name="T4" fmla="*/ 233 w 781"/>
                  <a:gd name="T5" fmla="*/ 347 h 782"/>
                  <a:gd name="T6" fmla="*/ 460 w 781"/>
                  <a:gd name="T7" fmla="*/ 538 h 782"/>
                  <a:gd name="T8" fmla="*/ 695 w 781"/>
                  <a:gd name="T9" fmla="*/ 616 h 782"/>
                  <a:gd name="T10" fmla="*/ 679 w 781"/>
                  <a:gd name="T11" fmla="*/ 318 h 782"/>
                  <a:gd name="T12" fmla="*/ 636 w 781"/>
                  <a:gd name="T13" fmla="*/ 270 h 782"/>
                  <a:gd name="T14" fmla="*/ 655 w 781"/>
                  <a:gd name="T15" fmla="*/ 231 h 782"/>
                  <a:gd name="T16" fmla="*/ 684 w 781"/>
                  <a:gd name="T17" fmla="*/ 131 h 782"/>
                  <a:gd name="T18" fmla="*/ 570 w 781"/>
                  <a:gd name="T19" fmla="*/ 109 h 782"/>
                  <a:gd name="T20" fmla="*/ 493 w 781"/>
                  <a:gd name="T21" fmla="*/ 142 h 782"/>
                  <a:gd name="T22" fmla="*/ 465 w 781"/>
                  <a:gd name="T23" fmla="*/ 91 h 782"/>
                  <a:gd name="T24" fmla="*/ 414 w 781"/>
                  <a:gd name="T25" fmla="*/ 0 h 782"/>
                  <a:gd name="T26" fmla="*/ 318 w 781"/>
                  <a:gd name="T27" fmla="*/ 65 h 782"/>
                  <a:gd name="T28" fmla="*/ 318 w 781"/>
                  <a:gd name="T29" fmla="*/ 102 h 782"/>
                  <a:gd name="T30" fmla="*/ 317 w 781"/>
                  <a:gd name="T31" fmla="*/ 107 h 782"/>
                  <a:gd name="T32" fmla="*/ 315 w 781"/>
                  <a:gd name="T33" fmla="*/ 115 h 782"/>
                  <a:gd name="T34" fmla="*/ 313 w 781"/>
                  <a:gd name="T35" fmla="*/ 119 h 782"/>
                  <a:gd name="T36" fmla="*/ 239 w 781"/>
                  <a:gd name="T37" fmla="*/ 135 h 782"/>
                  <a:gd name="T38" fmla="*/ 202 w 781"/>
                  <a:gd name="T39" fmla="*/ 97 h 782"/>
                  <a:gd name="T40" fmla="*/ 98 w 781"/>
                  <a:gd name="T41" fmla="*/ 200 h 782"/>
                  <a:gd name="T42" fmla="*/ 136 w 781"/>
                  <a:gd name="T43" fmla="*/ 240 h 782"/>
                  <a:gd name="T44" fmla="*/ 140 w 781"/>
                  <a:gd name="T45" fmla="*/ 245 h 782"/>
                  <a:gd name="T46" fmla="*/ 143 w 781"/>
                  <a:gd name="T47" fmla="*/ 252 h 782"/>
                  <a:gd name="T48" fmla="*/ 144 w 781"/>
                  <a:gd name="T49" fmla="*/ 258 h 782"/>
                  <a:gd name="T50" fmla="*/ 131 w 781"/>
                  <a:gd name="T51" fmla="*/ 303 h 782"/>
                  <a:gd name="T52" fmla="*/ 65 w 781"/>
                  <a:gd name="T53" fmla="*/ 317 h 782"/>
                  <a:gd name="T54" fmla="*/ 0 w 781"/>
                  <a:gd name="T55" fmla="*/ 413 h 782"/>
                  <a:gd name="T56" fmla="*/ 102 w 781"/>
                  <a:gd name="T57" fmla="*/ 463 h 782"/>
                  <a:gd name="T58" fmla="*/ 110 w 781"/>
                  <a:gd name="T59" fmla="*/ 465 h 782"/>
                  <a:gd name="T60" fmla="*/ 134 w 781"/>
                  <a:gd name="T61" fmla="*/ 542 h 782"/>
                  <a:gd name="T62" fmla="*/ 108 w 781"/>
                  <a:gd name="T63" fmla="*/ 569 h 782"/>
                  <a:gd name="T64" fmla="*/ 130 w 781"/>
                  <a:gd name="T65" fmla="*/ 683 h 782"/>
                  <a:gd name="T66" fmla="*/ 237 w 781"/>
                  <a:gd name="T67" fmla="*/ 646 h 782"/>
                  <a:gd name="T68" fmla="*/ 241 w 781"/>
                  <a:gd name="T69" fmla="*/ 644 h 782"/>
                  <a:gd name="T70" fmla="*/ 248 w 781"/>
                  <a:gd name="T71" fmla="*/ 640 h 782"/>
                  <a:gd name="T72" fmla="*/ 253 w 781"/>
                  <a:gd name="T73" fmla="*/ 638 h 782"/>
                  <a:gd name="T74" fmla="*/ 258 w 781"/>
                  <a:gd name="T75" fmla="*/ 637 h 782"/>
                  <a:gd name="T76" fmla="*/ 265 w 781"/>
                  <a:gd name="T77" fmla="*/ 636 h 782"/>
                  <a:gd name="T78" fmla="*/ 316 w 781"/>
                  <a:gd name="T79" fmla="*/ 691 h 782"/>
                  <a:gd name="T80" fmla="*/ 367 w 781"/>
                  <a:gd name="T81" fmla="*/ 782 h 782"/>
                  <a:gd name="T82" fmla="*/ 463 w 781"/>
                  <a:gd name="T83" fmla="*/ 717 h 782"/>
                  <a:gd name="T84" fmla="*/ 463 w 781"/>
                  <a:gd name="T85" fmla="*/ 680 h 782"/>
                  <a:gd name="T86" fmla="*/ 476 w 781"/>
                  <a:gd name="T87" fmla="*/ 652 h 782"/>
                  <a:gd name="T88" fmla="*/ 489 w 781"/>
                  <a:gd name="T89" fmla="*/ 642 h 782"/>
                  <a:gd name="T90" fmla="*/ 493 w 781"/>
                  <a:gd name="T91" fmla="*/ 640 h 782"/>
                  <a:gd name="T92" fmla="*/ 176 w 781"/>
                  <a:gd name="T93" fmla="*/ 390 h 782"/>
                  <a:gd name="T94" fmla="*/ 596 w 781"/>
                  <a:gd name="T95" fmla="*/ 450 h 782"/>
                  <a:gd name="T96" fmla="*/ 666 w 781"/>
                  <a:gd name="T97" fmla="*/ 468 h 782"/>
                  <a:gd name="T98" fmla="*/ 716 w 781"/>
                  <a:gd name="T99" fmla="*/ 465 h 782"/>
                  <a:gd name="T100" fmla="*/ 781 w 781"/>
                  <a:gd name="T101" fmla="*/ 369 h 782"/>
                  <a:gd name="T102" fmla="*/ 653 w 781"/>
                  <a:gd name="T103" fmla="*/ 679 h 782"/>
                  <a:gd name="T104" fmla="*/ 680 w 781"/>
                  <a:gd name="T105" fmla="*/ 652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81" h="782">
                    <a:moveTo>
                      <a:pt x="695" y="616"/>
                    </a:moveTo>
                    <a:lnTo>
                      <a:pt x="538" y="461"/>
                    </a:lnTo>
                    <a:cubicBezTo>
                      <a:pt x="548" y="440"/>
                      <a:pt x="554" y="416"/>
                      <a:pt x="554" y="391"/>
                    </a:cubicBezTo>
                    <a:cubicBezTo>
                      <a:pt x="554" y="301"/>
                      <a:pt x="481" y="228"/>
                      <a:pt x="391" y="228"/>
                    </a:cubicBezTo>
                    <a:cubicBezTo>
                      <a:pt x="376" y="228"/>
                      <a:pt x="361" y="230"/>
                      <a:pt x="347" y="234"/>
                    </a:cubicBezTo>
                    <a:lnTo>
                      <a:pt x="416" y="303"/>
                    </a:lnTo>
                    <a:cubicBezTo>
                      <a:pt x="445" y="332"/>
                      <a:pt x="443" y="381"/>
                      <a:pt x="412" y="412"/>
                    </a:cubicBezTo>
                    <a:cubicBezTo>
                      <a:pt x="381" y="444"/>
                      <a:pt x="332" y="446"/>
                      <a:pt x="303" y="417"/>
                    </a:cubicBezTo>
                    <a:lnTo>
                      <a:pt x="233" y="347"/>
                    </a:lnTo>
                    <a:cubicBezTo>
                      <a:pt x="230" y="361"/>
                      <a:pt x="228" y="376"/>
                      <a:pt x="228" y="391"/>
                    </a:cubicBezTo>
                    <a:cubicBezTo>
                      <a:pt x="228" y="481"/>
                      <a:pt x="301" y="554"/>
                      <a:pt x="391" y="554"/>
                    </a:cubicBezTo>
                    <a:cubicBezTo>
                      <a:pt x="416" y="554"/>
                      <a:pt x="439" y="548"/>
                      <a:pt x="460" y="538"/>
                    </a:cubicBezTo>
                    <a:lnTo>
                      <a:pt x="617" y="694"/>
                    </a:lnTo>
                    <a:cubicBezTo>
                      <a:pt x="637" y="714"/>
                      <a:pt x="670" y="712"/>
                      <a:pt x="692" y="691"/>
                    </a:cubicBezTo>
                    <a:cubicBezTo>
                      <a:pt x="713" y="669"/>
                      <a:pt x="715" y="636"/>
                      <a:pt x="695" y="616"/>
                    </a:cubicBezTo>
                    <a:close/>
                    <a:moveTo>
                      <a:pt x="732" y="319"/>
                    </a:moveTo>
                    <a:lnTo>
                      <a:pt x="716" y="319"/>
                    </a:lnTo>
                    <a:lnTo>
                      <a:pt x="679" y="318"/>
                    </a:lnTo>
                    <a:cubicBezTo>
                      <a:pt x="672" y="318"/>
                      <a:pt x="665" y="315"/>
                      <a:pt x="659" y="311"/>
                    </a:cubicBezTo>
                    <a:cubicBezTo>
                      <a:pt x="658" y="311"/>
                      <a:pt x="658" y="311"/>
                      <a:pt x="658" y="310"/>
                    </a:cubicBezTo>
                    <a:cubicBezTo>
                      <a:pt x="645" y="302"/>
                      <a:pt x="636" y="287"/>
                      <a:pt x="636" y="270"/>
                    </a:cubicBezTo>
                    <a:cubicBezTo>
                      <a:pt x="636" y="264"/>
                      <a:pt x="637" y="259"/>
                      <a:pt x="639" y="254"/>
                    </a:cubicBezTo>
                    <a:cubicBezTo>
                      <a:pt x="640" y="249"/>
                      <a:pt x="643" y="244"/>
                      <a:pt x="647" y="240"/>
                    </a:cubicBezTo>
                    <a:lnTo>
                      <a:pt x="655" y="231"/>
                    </a:lnTo>
                    <a:lnTo>
                      <a:pt x="673" y="213"/>
                    </a:lnTo>
                    <a:lnTo>
                      <a:pt x="684" y="202"/>
                    </a:lnTo>
                    <a:cubicBezTo>
                      <a:pt x="700" y="181"/>
                      <a:pt x="700" y="152"/>
                      <a:pt x="684" y="131"/>
                    </a:cubicBezTo>
                    <a:lnTo>
                      <a:pt x="651" y="99"/>
                    </a:lnTo>
                    <a:cubicBezTo>
                      <a:pt x="631" y="83"/>
                      <a:pt x="602" y="82"/>
                      <a:pt x="581" y="98"/>
                    </a:cubicBezTo>
                    <a:lnTo>
                      <a:pt x="570" y="109"/>
                    </a:lnTo>
                    <a:lnTo>
                      <a:pt x="544" y="135"/>
                    </a:lnTo>
                    <a:lnTo>
                      <a:pt x="544" y="135"/>
                    </a:lnTo>
                    <a:cubicBezTo>
                      <a:pt x="529" y="147"/>
                      <a:pt x="510" y="149"/>
                      <a:pt x="493" y="142"/>
                    </a:cubicBezTo>
                    <a:cubicBezTo>
                      <a:pt x="488" y="139"/>
                      <a:pt x="483" y="136"/>
                      <a:pt x="479" y="132"/>
                    </a:cubicBezTo>
                    <a:cubicBezTo>
                      <a:pt x="470" y="123"/>
                      <a:pt x="466" y="113"/>
                      <a:pt x="465" y="103"/>
                    </a:cubicBezTo>
                    <a:lnTo>
                      <a:pt x="465" y="91"/>
                    </a:lnTo>
                    <a:lnTo>
                      <a:pt x="465" y="65"/>
                    </a:lnTo>
                    <a:lnTo>
                      <a:pt x="465" y="49"/>
                    </a:lnTo>
                    <a:cubicBezTo>
                      <a:pt x="461" y="23"/>
                      <a:pt x="440" y="3"/>
                      <a:pt x="414" y="0"/>
                    </a:cubicBezTo>
                    <a:lnTo>
                      <a:pt x="369" y="0"/>
                    </a:lnTo>
                    <a:cubicBezTo>
                      <a:pt x="343" y="3"/>
                      <a:pt x="322" y="23"/>
                      <a:pt x="318" y="49"/>
                    </a:cubicBezTo>
                    <a:lnTo>
                      <a:pt x="318" y="65"/>
                    </a:lnTo>
                    <a:lnTo>
                      <a:pt x="318" y="91"/>
                    </a:lnTo>
                    <a:lnTo>
                      <a:pt x="318" y="102"/>
                    </a:lnTo>
                    <a:lnTo>
                      <a:pt x="318" y="102"/>
                    </a:lnTo>
                    <a:lnTo>
                      <a:pt x="318" y="102"/>
                    </a:lnTo>
                    <a:cubicBezTo>
                      <a:pt x="318" y="103"/>
                      <a:pt x="318" y="105"/>
                      <a:pt x="317" y="106"/>
                    </a:cubicBezTo>
                    <a:cubicBezTo>
                      <a:pt x="317" y="106"/>
                      <a:pt x="317" y="106"/>
                      <a:pt x="317" y="107"/>
                    </a:cubicBezTo>
                    <a:cubicBezTo>
                      <a:pt x="317" y="108"/>
                      <a:pt x="317" y="109"/>
                      <a:pt x="316" y="111"/>
                    </a:cubicBezTo>
                    <a:cubicBezTo>
                      <a:pt x="316" y="111"/>
                      <a:pt x="316" y="111"/>
                      <a:pt x="316" y="111"/>
                    </a:cubicBezTo>
                    <a:cubicBezTo>
                      <a:pt x="316" y="112"/>
                      <a:pt x="315" y="114"/>
                      <a:pt x="315" y="115"/>
                    </a:cubicBezTo>
                    <a:cubicBezTo>
                      <a:pt x="315" y="115"/>
                      <a:pt x="315" y="115"/>
                      <a:pt x="315" y="115"/>
                    </a:cubicBezTo>
                    <a:cubicBezTo>
                      <a:pt x="314" y="116"/>
                      <a:pt x="313" y="118"/>
                      <a:pt x="313" y="119"/>
                    </a:cubicBezTo>
                    <a:cubicBezTo>
                      <a:pt x="313" y="119"/>
                      <a:pt x="313" y="119"/>
                      <a:pt x="313" y="119"/>
                    </a:cubicBezTo>
                    <a:cubicBezTo>
                      <a:pt x="310" y="125"/>
                      <a:pt x="306" y="130"/>
                      <a:pt x="301" y="134"/>
                    </a:cubicBezTo>
                    <a:cubicBezTo>
                      <a:pt x="292" y="141"/>
                      <a:pt x="281" y="145"/>
                      <a:pt x="269" y="145"/>
                    </a:cubicBezTo>
                    <a:cubicBezTo>
                      <a:pt x="258" y="145"/>
                      <a:pt x="247" y="141"/>
                      <a:pt x="239" y="135"/>
                    </a:cubicBezTo>
                    <a:lnTo>
                      <a:pt x="231" y="127"/>
                    </a:lnTo>
                    <a:lnTo>
                      <a:pt x="213" y="108"/>
                    </a:lnTo>
                    <a:lnTo>
                      <a:pt x="202" y="97"/>
                    </a:lnTo>
                    <a:cubicBezTo>
                      <a:pt x="181" y="81"/>
                      <a:pt x="152" y="81"/>
                      <a:pt x="131" y="98"/>
                    </a:cubicBezTo>
                    <a:lnTo>
                      <a:pt x="99" y="130"/>
                    </a:lnTo>
                    <a:cubicBezTo>
                      <a:pt x="82" y="150"/>
                      <a:pt x="82" y="179"/>
                      <a:pt x="98" y="200"/>
                    </a:cubicBezTo>
                    <a:lnTo>
                      <a:pt x="109" y="212"/>
                    </a:lnTo>
                    <a:lnTo>
                      <a:pt x="135" y="238"/>
                    </a:lnTo>
                    <a:cubicBezTo>
                      <a:pt x="136" y="239"/>
                      <a:pt x="136" y="239"/>
                      <a:pt x="136" y="240"/>
                    </a:cubicBezTo>
                    <a:cubicBezTo>
                      <a:pt x="137" y="240"/>
                      <a:pt x="137" y="241"/>
                      <a:pt x="138" y="242"/>
                    </a:cubicBezTo>
                    <a:cubicBezTo>
                      <a:pt x="138" y="242"/>
                      <a:pt x="138" y="243"/>
                      <a:pt x="139" y="244"/>
                    </a:cubicBezTo>
                    <a:cubicBezTo>
                      <a:pt x="139" y="244"/>
                      <a:pt x="140" y="245"/>
                      <a:pt x="140" y="245"/>
                    </a:cubicBezTo>
                    <a:cubicBezTo>
                      <a:pt x="140" y="246"/>
                      <a:pt x="141" y="247"/>
                      <a:pt x="141" y="248"/>
                    </a:cubicBezTo>
                    <a:cubicBezTo>
                      <a:pt x="141" y="249"/>
                      <a:pt x="142" y="249"/>
                      <a:pt x="142" y="250"/>
                    </a:cubicBezTo>
                    <a:cubicBezTo>
                      <a:pt x="142" y="251"/>
                      <a:pt x="142" y="252"/>
                      <a:pt x="143" y="252"/>
                    </a:cubicBezTo>
                    <a:cubicBezTo>
                      <a:pt x="143" y="253"/>
                      <a:pt x="143" y="253"/>
                      <a:pt x="143" y="254"/>
                    </a:cubicBezTo>
                    <a:cubicBezTo>
                      <a:pt x="144" y="255"/>
                      <a:pt x="144" y="256"/>
                      <a:pt x="144" y="258"/>
                    </a:cubicBezTo>
                    <a:cubicBezTo>
                      <a:pt x="144" y="258"/>
                      <a:pt x="144" y="258"/>
                      <a:pt x="144" y="258"/>
                    </a:cubicBezTo>
                    <a:cubicBezTo>
                      <a:pt x="145" y="259"/>
                      <a:pt x="145" y="261"/>
                      <a:pt x="145" y="262"/>
                    </a:cubicBezTo>
                    <a:cubicBezTo>
                      <a:pt x="145" y="262"/>
                      <a:pt x="145" y="262"/>
                      <a:pt x="145" y="262"/>
                    </a:cubicBezTo>
                    <a:cubicBezTo>
                      <a:pt x="147" y="277"/>
                      <a:pt x="142" y="292"/>
                      <a:pt x="131" y="303"/>
                    </a:cubicBezTo>
                    <a:cubicBezTo>
                      <a:pt x="123" y="311"/>
                      <a:pt x="113" y="316"/>
                      <a:pt x="102" y="317"/>
                    </a:cubicBezTo>
                    <a:lnTo>
                      <a:pt x="91" y="317"/>
                    </a:lnTo>
                    <a:lnTo>
                      <a:pt x="65" y="317"/>
                    </a:lnTo>
                    <a:lnTo>
                      <a:pt x="49" y="317"/>
                    </a:lnTo>
                    <a:cubicBezTo>
                      <a:pt x="23" y="320"/>
                      <a:pt x="3" y="341"/>
                      <a:pt x="0" y="367"/>
                    </a:cubicBezTo>
                    <a:lnTo>
                      <a:pt x="0" y="413"/>
                    </a:lnTo>
                    <a:cubicBezTo>
                      <a:pt x="2" y="439"/>
                      <a:pt x="23" y="460"/>
                      <a:pt x="49" y="463"/>
                    </a:cubicBezTo>
                    <a:lnTo>
                      <a:pt x="64" y="463"/>
                    </a:lnTo>
                    <a:lnTo>
                      <a:pt x="102" y="463"/>
                    </a:lnTo>
                    <a:cubicBezTo>
                      <a:pt x="103" y="464"/>
                      <a:pt x="105" y="464"/>
                      <a:pt x="106" y="464"/>
                    </a:cubicBezTo>
                    <a:cubicBezTo>
                      <a:pt x="107" y="464"/>
                      <a:pt x="107" y="464"/>
                      <a:pt x="107" y="464"/>
                    </a:cubicBezTo>
                    <a:cubicBezTo>
                      <a:pt x="108" y="465"/>
                      <a:pt x="109" y="465"/>
                      <a:pt x="110" y="465"/>
                    </a:cubicBezTo>
                    <a:cubicBezTo>
                      <a:pt x="131" y="471"/>
                      <a:pt x="145" y="490"/>
                      <a:pt x="145" y="512"/>
                    </a:cubicBezTo>
                    <a:lnTo>
                      <a:pt x="145" y="512"/>
                    </a:lnTo>
                    <a:cubicBezTo>
                      <a:pt x="145" y="523"/>
                      <a:pt x="141" y="534"/>
                      <a:pt x="134" y="542"/>
                    </a:cubicBezTo>
                    <a:lnTo>
                      <a:pt x="126" y="550"/>
                    </a:lnTo>
                    <a:lnTo>
                      <a:pt x="126" y="550"/>
                    </a:lnTo>
                    <a:lnTo>
                      <a:pt x="108" y="569"/>
                    </a:lnTo>
                    <a:lnTo>
                      <a:pt x="97" y="580"/>
                    </a:lnTo>
                    <a:cubicBezTo>
                      <a:pt x="81" y="601"/>
                      <a:pt x="81" y="630"/>
                      <a:pt x="97" y="650"/>
                    </a:cubicBezTo>
                    <a:lnTo>
                      <a:pt x="130" y="683"/>
                    </a:lnTo>
                    <a:cubicBezTo>
                      <a:pt x="150" y="699"/>
                      <a:pt x="179" y="700"/>
                      <a:pt x="200" y="684"/>
                    </a:cubicBezTo>
                    <a:lnTo>
                      <a:pt x="211" y="673"/>
                    </a:lnTo>
                    <a:lnTo>
                      <a:pt x="237" y="646"/>
                    </a:lnTo>
                    <a:lnTo>
                      <a:pt x="238" y="646"/>
                    </a:lnTo>
                    <a:cubicBezTo>
                      <a:pt x="238" y="646"/>
                      <a:pt x="238" y="646"/>
                      <a:pt x="238" y="646"/>
                    </a:cubicBezTo>
                    <a:cubicBezTo>
                      <a:pt x="239" y="645"/>
                      <a:pt x="240" y="644"/>
                      <a:pt x="241" y="644"/>
                    </a:cubicBezTo>
                    <a:cubicBezTo>
                      <a:pt x="242" y="643"/>
                      <a:pt x="242" y="643"/>
                      <a:pt x="243" y="643"/>
                    </a:cubicBezTo>
                    <a:cubicBezTo>
                      <a:pt x="243" y="642"/>
                      <a:pt x="244" y="642"/>
                      <a:pt x="245" y="642"/>
                    </a:cubicBezTo>
                    <a:cubicBezTo>
                      <a:pt x="246" y="641"/>
                      <a:pt x="247" y="641"/>
                      <a:pt x="248" y="640"/>
                    </a:cubicBezTo>
                    <a:cubicBezTo>
                      <a:pt x="248" y="640"/>
                      <a:pt x="249" y="640"/>
                      <a:pt x="249" y="640"/>
                    </a:cubicBezTo>
                    <a:cubicBezTo>
                      <a:pt x="250" y="639"/>
                      <a:pt x="252" y="639"/>
                      <a:pt x="253" y="638"/>
                    </a:cubicBezTo>
                    <a:cubicBezTo>
                      <a:pt x="253" y="638"/>
                      <a:pt x="253" y="638"/>
                      <a:pt x="253" y="638"/>
                    </a:cubicBezTo>
                    <a:cubicBezTo>
                      <a:pt x="253" y="638"/>
                      <a:pt x="253" y="638"/>
                      <a:pt x="253" y="638"/>
                    </a:cubicBezTo>
                    <a:cubicBezTo>
                      <a:pt x="255" y="638"/>
                      <a:pt x="256" y="637"/>
                      <a:pt x="257" y="637"/>
                    </a:cubicBezTo>
                    <a:cubicBezTo>
                      <a:pt x="257" y="637"/>
                      <a:pt x="257" y="637"/>
                      <a:pt x="258" y="637"/>
                    </a:cubicBezTo>
                    <a:cubicBezTo>
                      <a:pt x="259" y="637"/>
                      <a:pt x="260" y="637"/>
                      <a:pt x="261" y="636"/>
                    </a:cubicBezTo>
                    <a:cubicBezTo>
                      <a:pt x="261" y="636"/>
                      <a:pt x="262" y="636"/>
                      <a:pt x="262" y="636"/>
                    </a:cubicBezTo>
                    <a:cubicBezTo>
                      <a:pt x="263" y="636"/>
                      <a:pt x="264" y="636"/>
                      <a:pt x="265" y="636"/>
                    </a:cubicBezTo>
                    <a:cubicBezTo>
                      <a:pt x="279" y="635"/>
                      <a:pt x="292" y="640"/>
                      <a:pt x="303" y="650"/>
                    </a:cubicBezTo>
                    <a:cubicBezTo>
                      <a:pt x="311" y="658"/>
                      <a:pt x="315" y="668"/>
                      <a:pt x="316" y="679"/>
                    </a:cubicBezTo>
                    <a:lnTo>
                      <a:pt x="316" y="691"/>
                    </a:lnTo>
                    <a:lnTo>
                      <a:pt x="316" y="717"/>
                    </a:lnTo>
                    <a:lnTo>
                      <a:pt x="316" y="732"/>
                    </a:lnTo>
                    <a:cubicBezTo>
                      <a:pt x="320" y="758"/>
                      <a:pt x="340" y="779"/>
                      <a:pt x="367" y="782"/>
                    </a:cubicBezTo>
                    <a:lnTo>
                      <a:pt x="412" y="782"/>
                    </a:lnTo>
                    <a:cubicBezTo>
                      <a:pt x="438" y="779"/>
                      <a:pt x="459" y="759"/>
                      <a:pt x="463" y="733"/>
                    </a:cubicBezTo>
                    <a:lnTo>
                      <a:pt x="463" y="717"/>
                    </a:lnTo>
                    <a:lnTo>
                      <a:pt x="463" y="691"/>
                    </a:lnTo>
                    <a:lnTo>
                      <a:pt x="463" y="680"/>
                    </a:lnTo>
                    <a:lnTo>
                      <a:pt x="463" y="680"/>
                    </a:lnTo>
                    <a:cubicBezTo>
                      <a:pt x="464" y="671"/>
                      <a:pt x="468" y="662"/>
                      <a:pt x="473" y="655"/>
                    </a:cubicBezTo>
                    <a:cubicBezTo>
                      <a:pt x="473" y="655"/>
                      <a:pt x="474" y="654"/>
                      <a:pt x="474" y="654"/>
                    </a:cubicBezTo>
                    <a:cubicBezTo>
                      <a:pt x="475" y="653"/>
                      <a:pt x="475" y="653"/>
                      <a:pt x="476" y="652"/>
                    </a:cubicBezTo>
                    <a:cubicBezTo>
                      <a:pt x="479" y="649"/>
                      <a:pt x="482" y="646"/>
                      <a:pt x="486" y="644"/>
                    </a:cubicBezTo>
                    <a:lnTo>
                      <a:pt x="486" y="644"/>
                    </a:lnTo>
                    <a:cubicBezTo>
                      <a:pt x="487" y="643"/>
                      <a:pt x="488" y="643"/>
                      <a:pt x="489" y="642"/>
                    </a:cubicBezTo>
                    <a:cubicBezTo>
                      <a:pt x="489" y="642"/>
                      <a:pt x="489" y="642"/>
                      <a:pt x="490" y="642"/>
                    </a:cubicBezTo>
                    <a:cubicBezTo>
                      <a:pt x="490" y="641"/>
                      <a:pt x="490" y="641"/>
                      <a:pt x="491" y="641"/>
                    </a:cubicBezTo>
                    <a:cubicBezTo>
                      <a:pt x="492" y="641"/>
                      <a:pt x="493" y="641"/>
                      <a:pt x="493" y="640"/>
                    </a:cubicBezTo>
                    <a:lnTo>
                      <a:pt x="450" y="597"/>
                    </a:lnTo>
                    <a:cubicBezTo>
                      <a:pt x="431" y="602"/>
                      <a:pt x="411" y="605"/>
                      <a:pt x="390" y="605"/>
                    </a:cubicBezTo>
                    <a:cubicBezTo>
                      <a:pt x="272" y="605"/>
                      <a:pt x="176" y="509"/>
                      <a:pt x="176" y="390"/>
                    </a:cubicBezTo>
                    <a:cubicBezTo>
                      <a:pt x="177" y="272"/>
                      <a:pt x="273" y="176"/>
                      <a:pt x="391" y="177"/>
                    </a:cubicBezTo>
                    <a:cubicBezTo>
                      <a:pt x="509" y="177"/>
                      <a:pt x="605" y="273"/>
                      <a:pt x="605" y="391"/>
                    </a:cubicBezTo>
                    <a:cubicBezTo>
                      <a:pt x="605" y="412"/>
                      <a:pt x="602" y="431"/>
                      <a:pt x="596" y="450"/>
                    </a:cubicBezTo>
                    <a:lnTo>
                      <a:pt x="640" y="493"/>
                    </a:lnTo>
                    <a:cubicBezTo>
                      <a:pt x="642" y="488"/>
                      <a:pt x="646" y="483"/>
                      <a:pt x="650" y="479"/>
                    </a:cubicBezTo>
                    <a:cubicBezTo>
                      <a:pt x="655" y="474"/>
                      <a:pt x="660" y="471"/>
                      <a:pt x="666" y="468"/>
                    </a:cubicBezTo>
                    <a:cubicBezTo>
                      <a:pt x="670" y="467"/>
                      <a:pt x="674" y="465"/>
                      <a:pt x="679" y="465"/>
                    </a:cubicBezTo>
                    <a:lnTo>
                      <a:pt x="690" y="465"/>
                    </a:lnTo>
                    <a:lnTo>
                      <a:pt x="716" y="465"/>
                    </a:lnTo>
                    <a:lnTo>
                      <a:pt x="732" y="465"/>
                    </a:lnTo>
                    <a:cubicBezTo>
                      <a:pt x="758" y="462"/>
                      <a:pt x="778" y="441"/>
                      <a:pt x="781" y="415"/>
                    </a:cubicBezTo>
                    <a:lnTo>
                      <a:pt x="781" y="369"/>
                    </a:lnTo>
                    <a:cubicBezTo>
                      <a:pt x="779" y="343"/>
                      <a:pt x="758" y="322"/>
                      <a:pt x="732" y="319"/>
                    </a:cubicBezTo>
                    <a:close/>
                    <a:moveTo>
                      <a:pt x="653" y="679"/>
                    </a:moveTo>
                    <a:lnTo>
                      <a:pt x="653" y="679"/>
                    </a:lnTo>
                    <a:cubicBezTo>
                      <a:pt x="638" y="679"/>
                      <a:pt x="625" y="667"/>
                      <a:pt x="625" y="652"/>
                    </a:cubicBezTo>
                    <a:cubicBezTo>
                      <a:pt x="625" y="637"/>
                      <a:pt x="638" y="624"/>
                      <a:pt x="653" y="624"/>
                    </a:cubicBezTo>
                    <a:cubicBezTo>
                      <a:pt x="668" y="624"/>
                      <a:pt x="680" y="637"/>
                      <a:pt x="680" y="652"/>
                    </a:cubicBezTo>
                    <a:cubicBezTo>
                      <a:pt x="680" y="667"/>
                      <a:pt x="668" y="679"/>
                      <a:pt x="653" y="679"/>
                    </a:cubicBezTo>
                    <a:close/>
                  </a:path>
                </a:pathLst>
              </a:custGeom>
              <a:solidFill>
                <a:schemeClr val="bg1"/>
              </a:solidFill>
              <a:ln>
                <a:noFill/>
              </a:ln>
            </p:spPr>
            <p:txBody>
              <a:bodyPr vert="horz" wrap="square" lIns="91428" tIns="45714" rIns="91428" bIns="45714" numCol="1" anchor="t" anchorCtr="0" compatLnSpc="1"/>
              <a:p>
                <a:endParaRPr lang="zh-CN" altLang="en-US" sz="1200">
                  <a:solidFill>
                    <a:schemeClr val="accent1"/>
                  </a:solidFill>
                  <a:ea typeface="微软雅黑" panose="020B0503020204020204" charset="-122"/>
                  <a:cs typeface="+mn-ea"/>
                  <a:sym typeface="Arial" panose="020B0604020202020204" pitchFamily="34" charset="0"/>
                </a:endParaRPr>
              </a:p>
            </p:txBody>
          </p:sp>
          <p:sp>
            <p:nvSpPr>
              <p:cNvPr id="74" name="矩形 73"/>
              <p:cNvSpPr/>
              <p:nvPr/>
            </p:nvSpPr>
            <p:spPr>
              <a:xfrm>
                <a:off x="2659316" y="3264416"/>
                <a:ext cx="1210589" cy="397853"/>
              </a:xfrm>
              <a:prstGeom prst="rect">
                <a:avLst/>
              </a:prstGeom>
              <a:ln>
                <a:noFill/>
              </a:ln>
            </p:spPr>
            <p:txBody>
              <a:bodyPr wrap="square">
                <a:spAutoFit/>
              </a:bodyPr>
              <a:p>
                <a:pPr algn="ctr">
                  <a:spcBef>
                    <a:spcPct val="50000"/>
                  </a:spcBef>
                </a:pPr>
                <a:r>
                  <a:rPr lang="zh-CN" altLang="en-US" sz="1400" dirty="0">
                    <a:solidFill>
                      <a:schemeClr val="bg1"/>
                    </a:solidFill>
                    <a:ea typeface="微软雅黑" panose="020B0503020204020204" charset="-122"/>
                    <a:cs typeface="+mn-ea"/>
                    <a:sym typeface="Arial" panose="020B0604020202020204" pitchFamily="34" charset="0"/>
                  </a:rPr>
                  <a:t>人际技能</a:t>
                </a:r>
                <a:endParaRPr lang="zh-CN" altLang="en-US" sz="1400" dirty="0">
                  <a:solidFill>
                    <a:schemeClr val="bg1"/>
                  </a:solidFill>
                  <a:ea typeface="微软雅黑" panose="020B0503020204020204" charset="-122"/>
                  <a:cs typeface="+mn-ea"/>
                  <a:sym typeface="Arial" panose="020B0604020202020204" pitchFamily="34" charset="0"/>
                </a:endParaRPr>
              </a:p>
            </p:txBody>
          </p:sp>
          <p:sp>
            <p:nvSpPr>
              <p:cNvPr id="75" name="矩形 74"/>
              <p:cNvSpPr/>
              <p:nvPr/>
            </p:nvSpPr>
            <p:spPr>
              <a:xfrm>
                <a:off x="2050422" y="4019636"/>
                <a:ext cx="3056927" cy="926677"/>
              </a:xfrm>
              <a:prstGeom prst="rect">
                <a:avLst/>
              </a:prstGeom>
            </p:spPr>
            <p:txBody>
              <a:bodyPr wrap="square">
                <a:spAutoFit/>
              </a:bodyPr>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Lorem</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ipsum</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dolor sit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amet</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consectetuer</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adipiscing</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elit</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Aenean</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commodo</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ligula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eget</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dolor. </a:t>
                </a:r>
                <a:endParaRPr lang="zh-CN" altLang="en-US" sz="900" dirty="0">
                  <a:latin typeface="微软雅黑" panose="020B0503020204020204" charset="-122"/>
                  <a:ea typeface="微软雅黑" panose="020B0503020204020204" charset="-122"/>
                </a:endParaRPr>
              </a:p>
            </p:txBody>
          </p:sp>
        </p:grpSp>
        <p:grpSp>
          <p:nvGrpSpPr>
            <p:cNvPr id="76" name="组合 75"/>
            <p:cNvGrpSpPr/>
            <p:nvPr/>
          </p:nvGrpSpPr>
          <p:grpSpPr>
            <a:xfrm>
              <a:off x="8144875" y="2523993"/>
              <a:ext cx="3056927" cy="2539782"/>
              <a:chOff x="1953436" y="2421752"/>
              <a:chExt cx="3056927" cy="2539782"/>
            </a:xfrm>
          </p:grpSpPr>
          <p:sp>
            <p:nvSpPr>
              <p:cNvPr id="77" name="矩形: 圆角 27"/>
              <p:cNvSpPr/>
              <p:nvPr/>
            </p:nvSpPr>
            <p:spPr>
              <a:xfrm>
                <a:off x="2574158" y="2421752"/>
                <a:ext cx="1377665" cy="1377665"/>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p>
            </p:txBody>
          </p:sp>
          <p:sp>
            <p:nvSpPr>
              <p:cNvPr id="78" name="Freeform 20"/>
              <p:cNvSpPr>
                <a:spLocks noEditPoints="1"/>
              </p:cNvSpPr>
              <p:nvPr/>
            </p:nvSpPr>
            <p:spPr bwMode="auto">
              <a:xfrm>
                <a:off x="2996010" y="2641971"/>
                <a:ext cx="556135" cy="557981"/>
              </a:xfrm>
              <a:custGeom>
                <a:avLst/>
                <a:gdLst>
                  <a:gd name="T0" fmla="*/ 554 w 781"/>
                  <a:gd name="T1" fmla="*/ 391 h 782"/>
                  <a:gd name="T2" fmla="*/ 416 w 781"/>
                  <a:gd name="T3" fmla="*/ 303 h 782"/>
                  <a:gd name="T4" fmla="*/ 233 w 781"/>
                  <a:gd name="T5" fmla="*/ 347 h 782"/>
                  <a:gd name="T6" fmla="*/ 460 w 781"/>
                  <a:gd name="T7" fmla="*/ 538 h 782"/>
                  <a:gd name="T8" fmla="*/ 695 w 781"/>
                  <a:gd name="T9" fmla="*/ 616 h 782"/>
                  <a:gd name="T10" fmla="*/ 679 w 781"/>
                  <a:gd name="T11" fmla="*/ 318 h 782"/>
                  <a:gd name="T12" fmla="*/ 636 w 781"/>
                  <a:gd name="T13" fmla="*/ 270 h 782"/>
                  <a:gd name="T14" fmla="*/ 655 w 781"/>
                  <a:gd name="T15" fmla="*/ 231 h 782"/>
                  <a:gd name="T16" fmla="*/ 684 w 781"/>
                  <a:gd name="T17" fmla="*/ 131 h 782"/>
                  <a:gd name="T18" fmla="*/ 570 w 781"/>
                  <a:gd name="T19" fmla="*/ 109 h 782"/>
                  <a:gd name="T20" fmla="*/ 493 w 781"/>
                  <a:gd name="T21" fmla="*/ 142 h 782"/>
                  <a:gd name="T22" fmla="*/ 465 w 781"/>
                  <a:gd name="T23" fmla="*/ 91 h 782"/>
                  <a:gd name="T24" fmla="*/ 414 w 781"/>
                  <a:gd name="T25" fmla="*/ 0 h 782"/>
                  <a:gd name="T26" fmla="*/ 318 w 781"/>
                  <a:gd name="T27" fmla="*/ 65 h 782"/>
                  <a:gd name="T28" fmla="*/ 318 w 781"/>
                  <a:gd name="T29" fmla="*/ 102 h 782"/>
                  <a:gd name="T30" fmla="*/ 317 w 781"/>
                  <a:gd name="T31" fmla="*/ 107 h 782"/>
                  <a:gd name="T32" fmla="*/ 315 w 781"/>
                  <a:gd name="T33" fmla="*/ 115 h 782"/>
                  <a:gd name="T34" fmla="*/ 313 w 781"/>
                  <a:gd name="T35" fmla="*/ 119 h 782"/>
                  <a:gd name="T36" fmla="*/ 239 w 781"/>
                  <a:gd name="T37" fmla="*/ 135 h 782"/>
                  <a:gd name="T38" fmla="*/ 202 w 781"/>
                  <a:gd name="T39" fmla="*/ 97 h 782"/>
                  <a:gd name="T40" fmla="*/ 98 w 781"/>
                  <a:gd name="T41" fmla="*/ 200 h 782"/>
                  <a:gd name="T42" fmla="*/ 136 w 781"/>
                  <a:gd name="T43" fmla="*/ 240 h 782"/>
                  <a:gd name="T44" fmla="*/ 140 w 781"/>
                  <a:gd name="T45" fmla="*/ 245 h 782"/>
                  <a:gd name="T46" fmla="*/ 143 w 781"/>
                  <a:gd name="T47" fmla="*/ 252 h 782"/>
                  <a:gd name="T48" fmla="*/ 144 w 781"/>
                  <a:gd name="T49" fmla="*/ 258 h 782"/>
                  <a:gd name="T50" fmla="*/ 131 w 781"/>
                  <a:gd name="T51" fmla="*/ 303 h 782"/>
                  <a:gd name="T52" fmla="*/ 65 w 781"/>
                  <a:gd name="T53" fmla="*/ 317 h 782"/>
                  <a:gd name="T54" fmla="*/ 0 w 781"/>
                  <a:gd name="T55" fmla="*/ 413 h 782"/>
                  <a:gd name="T56" fmla="*/ 102 w 781"/>
                  <a:gd name="T57" fmla="*/ 463 h 782"/>
                  <a:gd name="T58" fmla="*/ 110 w 781"/>
                  <a:gd name="T59" fmla="*/ 465 h 782"/>
                  <a:gd name="T60" fmla="*/ 134 w 781"/>
                  <a:gd name="T61" fmla="*/ 542 h 782"/>
                  <a:gd name="T62" fmla="*/ 108 w 781"/>
                  <a:gd name="T63" fmla="*/ 569 h 782"/>
                  <a:gd name="T64" fmla="*/ 130 w 781"/>
                  <a:gd name="T65" fmla="*/ 683 h 782"/>
                  <a:gd name="T66" fmla="*/ 237 w 781"/>
                  <a:gd name="T67" fmla="*/ 646 h 782"/>
                  <a:gd name="T68" fmla="*/ 241 w 781"/>
                  <a:gd name="T69" fmla="*/ 644 h 782"/>
                  <a:gd name="T70" fmla="*/ 248 w 781"/>
                  <a:gd name="T71" fmla="*/ 640 h 782"/>
                  <a:gd name="T72" fmla="*/ 253 w 781"/>
                  <a:gd name="T73" fmla="*/ 638 h 782"/>
                  <a:gd name="T74" fmla="*/ 258 w 781"/>
                  <a:gd name="T75" fmla="*/ 637 h 782"/>
                  <a:gd name="T76" fmla="*/ 265 w 781"/>
                  <a:gd name="T77" fmla="*/ 636 h 782"/>
                  <a:gd name="T78" fmla="*/ 316 w 781"/>
                  <a:gd name="T79" fmla="*/ 691 h 782"/>
                  <a:gd name="T80" fmla="*/ 367 w 781"/>
                  <a:gd name="T81" fmla="*/ 782 h 782"/>
                  <a:gd name="T82" fmla="*/ 463 w 781"/>
                  <a:gd name="T83" fmla="*/ 717 h 782"/>
                  <a:gd name="T84" fmla="*/ 463 w 781"/>
                  <a:gd name="T85" fmla="*/ 680 h 782"/>
                  <a:gd name="T86" fmla="*/ 476 w 781"/>
                  <a:gd name="T87" fmla="*/ 652 h 782"/>
                  <a:gd name="T88" fmla="*/ 489 w 781"/>
                  <a:gd name="T89" fmla="*/ 642 h 782"/>
                  <a:gd name="T90" fmla="*/ 493 w 781"/>
                  <a:gd name="T91" fmla="*/ 640 h 782"/>
                  <a:gd name="T92" fmla="*/ 176 w 781"/>
                  <a:gd name="T93" fmla="*/ 390 h 782"/>
                  <a:gd name="T94" fmla="*/ 596 w 781"/>
                  <a:gd name="T95" fmla="*/ 450 h 782"/>
                  <a:gd name="T96" fmla="*/ 666 w 781"/>
                  <a:gd name="T97" fmla="*/ 468 h 782"/>
                  <a:gd name="T98" fmla="*/ 716 w 781"/>
                  <a:gd name="T99" fmla="*/ 465 h 782"/>
                  <a:gd name="T100" fmla="*/ 781 w 781"/>
                  <a:gd name="T101" fmla="*/ 369 h 782"/>
                  <a:gd name="T102" fmla="*/ 653 w 781"/>
                  <a:gd name="T103" fmla="*/ 679 h 782"/>
                  <a:gd name="T104" fmla="*/ 680 w 781"/>
                  <a:gd name="T105" fmla="*/ 652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81" h="782">
                    <a:moveTo>
                      <a:pt x="695" y="616"/>
                    </a:moveTo>
                    <a:lnTo>
                      <a:pt x="538" y="461"/>
                    </a:lnTo>
                    <a:cubicBezTo>
                      <a:pt x="548" y="440"/>
                      <a:pt x="554" y="416"/>
                      <a:pt x="554" y="391"/>
                    </a:cubicBezTo>
                    <a:cubicBezTo>
                      <a:pt x="554" y="301"/>
                      <a:pt x="481" y="228"/>
                      <a:pt x="391" y="228"/>
                    </a:cubicBezTo>
                    <a:cubicBezTo>
                      <a:pt x="376" y="228"/>
                      <a:pt x="361" y="230"/>
                      <a:pt x="347" y="234"/>
                    </a:cubicBezTo>
                    <a:lnTo>
                      <a:pt x="416" y="303"/>
                    </a:lnTo>
                    <a:cubicBezTo>
                      <a:pt x="445" y="332"/>
                      <a:pt x="443" y="381"/>
                      <a:pt x="412" y="412"/>
                    </a:cubicBezTo>
                    <a:cubicBezTo>
                      <a:pt x="381" y="444"/>
                      <a:pt x="332" y="446"/>
                      <a:pt x="303" y="417"/>
                    </a:cubicBezTo>
                    <a:lnTo>
                      <a:pt x="233" y="347"/>
                    </a:lnTo>
                    <a:cubicBezTo>
                      <a:pt x="230" y="361"/>
                      <a:pt x="228" y="376"/>
                      <a:pt x="228" y="391"/>
                    </a:cubicBezTo>
                    <a:cubicBezTo>
                      <a:pt x="228" y="481"/>
                      <a:pt x="301" y="554"/>
                      <a:pt x="391" y="554"/>
                    </a:cubicBezTo>
                    <a:cubicBezTo>
                      <a:pt x="416" y="554"/>
                      <a:pt x="439" y="548"/>
                      <a:pt x="460" y="538"/>
                    </a:cubicBezTo>
                    <a:lnTo>
                      <a:pt x="617" y="694"/>
                    </a:lnTo>
                    <a:cubicBezTo>
                      <a:pt x="637" y="714"/>
                      <a:pt x="670" y="712"/>
                      <a:pt x="692" y="691"/>
                    </a:cubicBezTo>
                    <a:cubicBezTo>
                      <a:pt x="713" y="669"/>
                      <a:pt x="715" y="636"/>
                      <a:pt x="695" y="616"/>
                    </a:cubicBezTo>
                    <a:close/>
                    <a:moveTo>
                      <a:pt x="732" y="319"/>
                    </a:moveTo>
                    <a:lnTo>
                      <a:pt x="716" y="319"/>
                    </a:lnTo>
                    <a:lnTo>
                      <a:pt x="679" y="318"/>
                    </a:lnTo>
                    <a:cubicBezTo>
                      <a:pt x="672" y="318"/>
                      <a:pt x="665" y="315"/>
                      <a:pt x="659" y="311"/>
                    </a:cubicBezTo>
                    <a:cubicBezTo>
                      <a:pt x="658" y="311"/>
                      <a:pt x="658" y="311"/>
                      <a:pt x="658" y="310"/>
                    </a:cubicBezTo>
                    <a:cubicBezTo>
                      <a:pt x="645" y="302"/>
                      <a:pt x="636" y="287"/>
                      <a:pt x="636" y="270"/>
                    </a:cubicBezTo>
                    <a:cubicBezTo>
                      <a:pt x="636" y="264"/>
                      <a:pt x="637" y="259"/>
                      <a:pt x="639" y="254"/>
                    </a:cubicBezTo>
                    <a:cubicBezTo>
                      <a:pt x="640" y="249"/>
                      <a:pt x="643" y="244"/>
                      <a:pt x="647" y="240"/>
                    </a:cubicBezTo>
                    <a:lnTo>
                      <a:pt x="655" y="231"/>
                    </a:lnTo>
                    <a:lnTo>
                      <a:pt x="673" y="213"/>
                    </a:lnTo>
                    <a:lnTo>
                      <a:pt x="684" y="202"/>
                    </a:lnTo>
                    <a:cubicBezTo>
                      <a:pt x="700" y="181"/>
                      <a:pt x="700" y="152"/>
                      <a:pt x="684" y="131"/>
                    </a:cubicBezTo>
                    <a:lnTo>
                      <a:pt x="651" y="99"/>
                    </a:lnTo>
                    <a:cubicBezTo>
                      <a:pt x="631" y="83"/>
                      <a:pt x="602" y="82"/>
                      <a:pt x="581" y="98"/>
                    </a:cubicBezTo>
                    <a:lnTo>
                      <a:pt x="570" y="109"/>
                    </a:lnTo>
                    <a:lnTo>
                      <a:pt x="544" y="135"/>
                    </a:lnTo>
                    <a:lnTo>
                      <a:pt x="544" y="135"/>
                    </a:lnTo>
                    <a:cubicBezTo>
                      <a:pt x="529" y="147"/>
                      <a:pt x="510" y="149"/>
                      <a:pt x="493" y="142"/>
                    </a:cubicBezTo>
                    <a:cubicBezTo>
                      <a:pt x="488" y="139"/>
                      <a:pt x="483" y="136"/>
                      <a:pt x="479" y="132"/>
                    </a:cubicBezTo>
                    <a:cubicBezTo>
                      <a:pt x="470" y="123"/>
                      <a:pt x="466" y="113"/>
                      <a:pt x="465" y="103"/>
                    </a:cubicBezTo>
                    <a:lnTo>
                      <a:pt x="465" y="91"/>
                    </a:lnTo>
                    <a:lnTo>
                      <a:pt x="465" y="65"/>
                    </a:lnTo>
                    <a:lnTo>
                      <a:pt x="465" y="49"/>
                    </a:lnTo>
                    <a:cubicBezTo>
                      <a:pt x="461" y="23"/>
                      <a:pt x="440" y="3"/>
                      <a:pt x="414" y="0"/>
                    </a:cubicBezTo>
                    <a:lnTo>
                      <a:pt x="369" y="0"/>
                    </a:lnTo>
                    <a:cubicBezTo>
                      <a:pt x="343" y="3"/>
                      <a:pt x="322" y="23"/>
                      <a:pt x="318" y="49"/>
                    </a:cubicBezTo>
                    <a:lnTo>
                      <a:pt x="318" y="65"/>
                    </a:lnTo>
                    <a:lnTo>
                      <a:pt x="318" y="91"/>
                    </a:lnTo>
                    <a:lnTo>
                      <a:pt x="318" y="102"/>
                    </a:lnTo>
                    <a:lnTo>
                      <a:pt x="318" y="102"/>
                    </a:lnTo>
                    <a:lnTo>
                      <a:pt x="318" y="102"/>
                    </a:lnTo>
                    <a:cubicBezTo>
                      <a:pt x="318" y="103"/>
                      <a:pt x="318" y="105"/>
                      <a:pt x="317" y="106"/>
                    </a:cubicBezTo>
                    <a:cubicBezTo>
                      <a:pt x="317" y="106"/>
                      <a:pt x="317" y="106"/>
                      <a:pt x="317" y="107"/>
                    </a:cubicBezTo>
                    <a:cubicBezTo>
                      <a:pt x="317" y="108"/>
                      <a:pt x="317" y="109"/>
                      <a:pt x="316" y="111"/>
                    </a:cubicBezTo>
                    <a:cubicBezTo>
                      <a:pt x="316" y="111"/>
                      <a:pt x="316" y="111"/>
                      <a:pt x="316" y="111"/>
                    </a:cubicBezTo>
                    <a:cubicBezTo>
                      <a:pt x="316" y="112"/>
                      <a:pt x="315" y="114"/>
                      <a:pt x="315" y="115"/>
                    </a:cubicBezTo>
                    <a:cubicBezTo>
                      <a:pt x="315" y="115"/>
                      <a:pt x="315" y="115"/>
                      <a:pt x="315" y="115"/>
                    </a:cubicBezTo>
                    <a:cubicBezTo>
                      <a:pt x="314" y="116"/>
                      <a:pt x="313" y="118"/>
                      <a:pt x="313" y="119"/>
                    </a:cubicBezTo>
                    <a:cubicBezTo>
                      <a:pt x="313" y="119"/>
                      <a:pt x="313" y="119"/>
                      <a:pt x="313" y="119"/>
                    </a:cubicBezTo>
                    <a:cubicBezTo>
                      <a:pt x="310" y="125"/>
                      <a:pt x="306" y="130"/>
                      <a:pt x="301" y="134"/>
                    </a:cubicBezTo>
                    <a:cubicBezTo>
                      <a:pt x="292" y="141"/>
                      <a:pt x="281" y="145"/>
                      <a:pt x="269" y="145"/>
                    </a:cubicBezTo>
                    <a:cubicBezTo>
                      <a:pt x="258" y="145"/>
                      <a:pt x="247" y="141"/>
                      <a:pt x="239" y="135"/>
                    </a:cubicBezTo>
                    <a:lnTo>
                      <a:pt x="231" y="127"/>
                    </a:lnTo>
                    <a:lnTo>
                      <a:pt x="213" y="108"/>
                    </a:lnTo>
                    <a:lnTo>
                      <a:pt x="202" y="97"/>
                    </a:lnTo>
                    <a:cubicBezTo>
                      <a:pt x="181" y="81"/>
                      <a:pt x="152" y="81"/>
                      <a:pt x="131" y="98"/>
                    </a:cubicBezTo>
                    <a:lnTo>
                      <a:pt x="99" y="130"/>
                    </a:lnTo>
                    <a:cubicBezTo>
                      <a:pt x="82" y="150"/>
                      <a:pt x="82" y="179"/>
                      <a:pt x="98" y="200"/>
                    </a:cubicBezTo>
                    <a:lnTo>
                      <a:pt x="109" y="212"/>
                    </a:lnTo>
                    <a:lnTo>
                      <a:pt x="135" y="238"/>
                    </a:lnTo>
                    <a:cubicBezTo>
                      <a:pt x="136" y="239"/>
                      <a:pt x="136" y="239"/>
                      <a:pt x="136" y="240"/>
                    </a:cubicBezTo>
                    <a:cubicBezTo>
                      <a:pt x="137" y="240"/>
                      <a:pt x="137" y="241"/>
                      <a:pt x="138" y="242"/>
                    </a:cubicBezTo>
                    <a:cubicBezTo>
                      <a:pt x="138" y="242"/>
                      <a:pt x="138" y="243"/>
                      <a:pt x="139" y="244"/>
                    </a:cubicBezTo>
                    <a:cubicBezTo>
                      <a:pt x="139" y="244"/>
                      <a:pt x="140" y="245"/>
                      <a:pt x="140" y="245"/>
                    </a:cubicBezTo>
                    <a:cubicBezTo>
                      <a:pt x="140" y="246"/>
                      <a:pt x="141" y="247"/>
                      <a:pt x="141" y="248"/>
                    </a:cubicBezTo>
                    <a:cubicBezTo>
                      <a:pt x="141" y="249"/>
                      <a:pt x="142" y="249"/>
                      <a:pt x="142" y="250"/>
                    </a:cubicBezTo>
                    <a:cubicBezTo>
                      <a:pt x="142" y="251"/>
                      <a:pt x="142" y="252"/>
                      <a:pt x="143" y="252"/>
                    </a:cubicBezTo>
                    <a:cubicBezTo>
                      <a:pt x="143" y="253"/>
                      <a:pt x="143" y="253"/>
                      <a:pt x="143" y="254"/>
                    </a:cubicBezTo>
                    <a:cubicBezTo>
                      <a:pt x="144" y="255"/>
                      <a:pt x="144" y="256"/>
                      <a:pt x="144" y="258"/>
                    </a:cubicBezTo>
                    <a:cubicBezTo>
                      <a:pt x="144" y="258"/>
                      <a:pt x="144" y="258"/>
                      <a:pt x="144" y="258"/>
                    </a:cubicBezTo>
                    <a:cubicBezTo>
                      <a:pt x="145" y="259"/>
                      <a:pt x="145" y="261"/>
                      <a:pt x="145" y="262"/>
                    </a:cubicBezTo>
                    <a:cubicBezTo>
                      <a:pt x="145" y="262"/>
                      <a:pt x="145" y="262"/>
                      <a:pt x="145" y="262"/>
                    </a:cubicBezTo>
                    <a:cubicBezTo>
                      <a:pt x="147" y="277"/>
                      <a:pt x="142" y="292"/>
                      <a:pt x="131" y="303"/>
                    </a:cubicBezTo>
                    <a:cubicBezTo>
                      <a:pt x="123" y="311"/>
                      <a:pt x="113" y="316"/>
                      <a:pt x="102" y="317"/>
                    </a:cubicBezTo>
                    <a:lnTo>
                      <a:pt x="91" y="317"/>
                    </a:lnTo>
                    <a:lnTo>
                      <a:pt x="65" y="317"/>
                    </a:lnTo>
                    <a:lnTo>
                      <a:pt x="49" y="317"/>
                    </a:lnTo>
                    <a:cubicBezTo>
                      <a:pt x="23" y="320"/>
                      <a:pt x="3" y="341"/>
                      <a:pt x="0" y="367"/>
                    </a:cubicBezTo>
                    <a:lnTo>
                      <a:pt x="0" y="413"/>
                    </a:lnTo>
                    <a:cubicBezTo>
                      <a:pt x="2" y="439"/>
                      <a:pt x="23" y="460"/>
                      <a:pt x="49" y="463"/>
                    </a:cubicBezTo>
                    <a:lnTo>
                      <a:pt x="64" y="463"/>
                    </a:lnTo>
                    <a:lnTo>
                      <a:pt x="102" y="463"/>
                    </a:lnTo>
                    <a:cubicBezTo>
                      <a:pt x="103" y="464"/>
                      <a:pt x="105" y="464"/>
                      <a:pt x="106" y="464"/>
                    </a:cubicBezTo>
                    <a:cubicBezTo>
                      <a:pt x="107" y="464"/>
                      <a:pt x="107" y="464"/>
                      <a:pt x="107" y="464"/>
                    </a:cubicBezTo>
                    <a:cubicBezTo>
                      <a:pt x="108" y="465"/>
                      <a:pt x="109" y="465"/>
                      <a:pt x="110" y="465"/>
                    </a:cubicBezTo>
                    <a:cubicBezTo>
                      <a:pt x="131" y="471"/>
                      <a:pt x="145" y="490"/>
                      <a:pt x="145" y="512"/>
                    </a:cubicBezTo>
                    <a:lnTo>
                      <a:pt x="145" y="512"/>
                    </a:lnTo>
                    <a:cubicBezTo>
                      <a:pt x="145" y="523"/>
                      <a:pt x="141" y="534"/>
                      <a:pt x="134" y="542"/>
                    </a:cubicBezTo>
                    <a:lnTo>
                      <a:pt x="126" y="550"/>
                    </a:lnTo>
                    <a:lnTo>
                      <a:pt x="126" y="550"/>
                    </a:lnTo>
                    <a:lnTo>
                      <a:pt x="108" y="569"/>
                    </a:lnTo>
                    <a:lnTo>
                      <a:pt x="97" y="580"/>
                    </a:lnTo>
                    <a:cubicBezTo>
                      <a:pt x="81" y="601"/>
                      <a:pt x="81" y="630"/>
                      <a:pt x="97" y="650"/>
                    </a:cubicBezTo>
                    <a:lnTo>
                      <a:pt x="130" y="683"/>
                    </a:lnTo>
                    <a:cubicBezTo>
                      <a:pt x="150" y="699"/>
                      <a:pt x="179" y="700"/>
                      <a:pt x="200" y="684"/>
                    </a:cubicBezTo>
                    <a:lnTo>
                      <a:pt x="211" y="673"/>
                    </a:lnTo>
                    <a:lnTo>
                      <a:pt x="237" y="646"/>
                    </a:lnTo>
                    <a:lnTo>
                      <a:pt x="238" y="646"/>
                    </a:lnTo>
                    <a:cubicBezTo>
                      <a:pt x="238" y="646"/>
                      <a:pt x="238" y="646"/>
                      <a:pt x="238" y="646"/>
                    </a:cubicBezTo>
                    <a:cubicBezTo>
                      <a:pt x="239" y="645"/>
                      <a:pt x="240" y="644"/>
                      <a:pt x="241" y="644"/>
                    </a:cubicBezTo>
                    <a:cubicBezTo>
                      <a:pt x="242" y="643"/>
                      <a:pt x="242" y="643"/>
                      <a:pt x="243" y="643"/>
                    </a:cubicBezTo>
                    <a:cubicBezTo>
                      <a:pt x="243" y="642"/>
                      <a:pt x="244" y="642"/>
                      <a:pt x="245" y="642"/>
                    </a:cubicBezTo>
                    <a:cubicBezTo>
                      <a:pt x="246" y="641"/>
                      <a:pt x="247" y="641"/>
                      <a:pt x="248" y="640"/>
                    </a:cubicBezTo>
                    <a:cubicBezTo>
                      <a:pt x="248" y="640"/>
                      <a:pt x="249" y="640"/>
                      <a:pt x="249" y="640"/>
                    </a:cubicBezTo>
                    <a:cubicBezTo>
                      <a:pt x="250" y="639"/>
                      <a:pt x="252" y="639"/>
                      <a:pt x="253" y="638"/>
                    </a:cubicBezTo>
                    <a:cubicBezTo>
                      <a:pt x="253" y="638"/>
                      <a:pt x="253" y="638"/>
                      <a:pt x="253" y="638"/>
                    </a:cubicBezTo>
                    <a:cubicBezTo>
                      <a:pt x="253" y="638"/>
                      <a:pt x="253" y="638"/>
                      <a:pt x="253" y="638"/>
                    </a:cubicBezTo>
                    <a:cubicBezTo>
                      <a:pt x="255" y="638"/>
                      <a:pt x="256" y="637"/>
                      <a:pt x="257" y="637"/>
                    </a:cubicBezTo>
                    <a:cubicBezTo>
                      <a:pt x="257" y="637"/>
                      <a:pt x="257" y="637"/>
                      <a:pt x="258" y="637"/>
                    </a:cubicBezTo>
                    <a:cubicBezTo>
                      <a:pt x="259" y="637"/>
                      <a:pt x="260" y="637"/>
                      <a:pt x="261" y="636"/>
                    </a:cubicBezTo>
                    <a:cubicBezTo>
                      <a:pt x="261" y="636"/>
                      <a:pt x="262" y="636"/>
                      <a:pt x="262" y="636"/>
                    </a:cubicBezTo>
                    <a:cubicBezTo>
                      <a:pt x="263" y="636"/>
                      <a:pt x="264" y="636"/>
                      <a:pt x="265" y="636"/>
                    </a:cubicBezTo>
                    <a:cubicBezTo>
                      <a:pt x="279" y="635"/>
                      <a:pt x="292" y="640"/>
                      <a:pt x="303" y="650"/>
                    </a:cubicBezTo>
                    <a:cubicBezTo>
                      <a:pt x="311" y="658"/>
                      <a:pt x="315" y="668"/>
                      <a:pt x="316" y="679"/>
                    </a:cubicBezTo>
                    <a:lnTo>
                      <a:pt x="316" y="691"/>
                    </a:lnTo>
                    <a:lnTo>
                      <a:pt x="316" y="717"/>
                    </a:lnTo>
                    <a:lnTo>
                      <a:pt x="316" y="732"/>
                    </a:lnTo>
                    <a:cubicBezTo>
                      <a:pt x="320" y="758"/>
                      <a:pt x="340" y="779"/>
                      <a:pt x="367" y="782"/>
                    </a:cubicBezTo>
                    <a:lnTo>
                      <a:pt x="412" y="782"/>
                    </a:lnTo>
                    <a:cubicBezTo>
                      <a:pt x="438" y="779"/>
                      <a:pt x="459" y="759"/>
                      <a:pt x="463" y="733"/>
                    </a:cubicBezTo>
                    <a:lnTo>
                      <a:pt x="463" y="717"/>
                    </a:lnTo>
                    <a:lnTo>
                      <a:pt x="463" y="691"/>
                    </a:lnTo>
                    <a:lnTo>
                      <a:pt x="463" y="680"/>
                    </a:lnTo>
                    <a:lnTo>
                      <a:pt x="463" y="680"/>
                    </a:lnTo>
                    <a:cubicBezTo>
                      <a:pt x="464" y="671"/>
                      <a:pt x="468" y="662"/>
                      <a:pt x="473" y="655"/>
                    </a:cubicBezTo>
                    <a:cubicBezTo>
                      <a:pt x="473" y="655"/>
                      <a:pt x="474" y="654"/>
                      <a:pt x="474" y="654"/>
                    </a:cubicBezTo>
                    <a:cubicBezTo>
                      <a:pt x="475" y="653"/>
                      <a:pt x="475" y="653"/>
                      <a:pt x="476" y="652"/>
                    </a:cubicBezTo>
                    <a:cubicBezTo>
                      <a:pt x="479" y="649"/>
                      <a:pt x="482" y="646"/>
                      <a:pt x="486" y="644"/>
                    </a:cubicBezTo>
                    <a:lnTo>
                      <a:pt x="486" y="644"/>
                    </a:lnTo>
                    <a:cubicBezTo>
                      <a:pt x="487" y="643"/>
                      <a:pt x="488" y="643"/>
                      <a:pt x="489" y="642"/>
                    </a:cubicBezTo>
                    <a:cubicBezTo>
                      <a:pt x="489" y="642"/>
                      <a:pt x="489" y="642"/>
                      <a:pt x="490" y="642"/>
                    </a:cubicBezTo>
                    <a:cubicBezTo>
                      <a:pt x="490" y="641"/>
                      <a:pt x="490" y="641"/>
                      <a:pt x="491" y="641"/>
                    </a:cubicBezTo>
                    <a:cubicBezTo>
                      <a:pt x="492" y="641"/>
                      <a:pt x="493" y="641"/>
                      <a:pt x="493" y="640"/>
                    </a:cubicBezTo>
                    <a:lnTo>
                      <a:pt x="450" y="597"/>
                    </a:lnTo>
                    <a:cubicBezTo>
                      <a:pt x="431" y="602"/>
                      <a:pt x="411" y="605"/>
                      <a:pt x="390" y="605"/>
                    </a:cubicBezTo>
                    <a:cubicBezTo>
                      <a:pt x="272" y="605"/>
                      <a:pt x="176" y="509"/>
                      <a:pt x="176" y="390"/>
                    </a:cubicBezTo>
                    <a:cubicBezTo>
                      <a:pt x="177" y="272"/>
                      <a:pt x="273" y="176"/>
                      <a:pt x="391" y="177"/>
                    </a:cubicBezTo>
                    <a:cubicBezTo>
                      <a:pt x="509" y="177"/>
                      <a:pt x="605" y="273"/>
                      <a:pt x="605" y="391"/>
                    </a:cubicBezTo>
                    <a:cubicBezTo>
                      <a:pt x="605" y="412"/>
                      <a:pt x="602" y="431"/>
                      <a:pt x="596" y="450"/>
                    </a:cubicBezTo>
                    <a:lnTo>
                      <a:pt x="640" y="493"/>
                    </a:lnTo>
                    <a:cubicBezTo>
                      <a:pt x="642" y="488"/>
                      <a:pt x="646" y="483"/>
                      <a:pt x="650" y="479"/>
                    </a:cubicBezTo>
                    <a:cubicBezTo>
                      <a:pt x="655" y="474"/>
                      <a:pt x="660" y="471"/>
                      <a:pt x="666" y="468"/>
                    </a:cubicBezTo>
                    <a:cubicBezTo>
                      <a:pt x="670" y="467"/>
                      <a:pt x="674" y="465"/>
                      <a:pt x="679" y="465"/>
                    </a:cubicBezTo>
                    <a:lnTo>
                      <a:pt x="690" y="465"/>
                    </a:lnTo>
                    <a:lnTo>
                      <a:pt x="716" y="465"/>
                    </a:lnTo>
                    <a:lnTo>
                      <a:pt x="732" y="465"/>
                    </a:lnTo>
                    <a:cubicBezTo>
                      <a:pt x="758" y="462"/>
                      <a:pt x="778" y="441"/>
                      <a:pt x="781" y="415"/>
                    </a:cubicBezTo>
                    <a:lnTo>
                      <a:pt x="781" y="369"/>
                    </a:lnTo>
                    <a:cubicBezTo>
                      <a:pt x="779" y="343"/>
                      <a:pt x="758" y="322"/>
                      <a:pt x="732" y="319"/>
                    </a:cubicBezTo>
                    <a:close/>
                    <a:moveTo>
                      <a:pt x="653" y="679"/>
                    </a:moveTo>
                    <a:lnTo>
                      <a:pt x="653" y="679"/>
                    </a:lnTo>
                    <a:cubicBezTo>
                      <a:pt x="638" y="679"/>
                      <a:pt x="625" y="667"/>
                      <a:pt x="625" y="652"/>
                    </a:cubicBezTo>
                    <a:cubicBezTo>
                      <a:pt x="625" y="637"/>
                      <a:pt x="638" y="624"/>
                      <a:pt x="653" y="624"/>
                    </a:cubicBezTo>
                    <a:cubicBezTo>
                      <a:pt x="668" y="624"/>
                      <a:pt x="680" y="637"/>
                      <a:pt x="680" y="652"/>
                    </a:cubicBezTo>
                    <a:cubicBezTo>
                      <a:pt x="680" y="667"/>
                      <a:pt x="668" y="679"/>
                      <a:pt x="653" y="679"/>
                    </a:cubicBezTo>
                    <a:close/>
                  </a:path>
                </a:pathLst>
              </a:custGeom>
              <a:solidFill>
                <a:schemeClr val="bg1"/>
              </a:solidFill>
              <a:ln>
                <a:noFill/>
              </a:ln>
            </p:spPr>
            <p:txBody>
              <a:bodyPr vert="horz" wrap="square" lIns="91428" tIns="45714" rIns="91428" bIns="45714" numCol="1" anchor="t" anchorCtr="0" compatLnSpc="1"/>
              <a:p>
                <a:endParaRPr lang="zh-CN" altLang="en-US" sz="1200">
                  <a:solidFill>
                    <a:schemeClr val="accent1"/>
                  </a:solidFill>
                  <a:ea typeface="微软雅黑" panose="020B0503020204020204" charset="-122"/>
                  <a:cs typeface="+mn-ea"/>
                  <a:sym typeface="Arial" panose="020B0604020202020204" pitchFamily="34" charset="0"/>
                </a:endParaRPr>
              </a:p>
            </p:txBody>
          </p:sp>
          <p:sp>
            <p:nvSpPr>
              <p:cNvPr id="79" name="矩形 78"/>
              <p:cNvSpPr/>
              <p:nvPr/>
            </p:nvSpPr>
            <p:spPr>
              <a:xfrm>
                <a:off x="2659316" y="3264416"/>
                <a:ext cx="1210589" cy="397853"/>
              </a:xfrm>
              <a:prstGeom prst="rect">
                <a:avLst/>
              </a:prstGeom>
              <a:ln>
                <a:noFill/>
              </a:ln>
            </p:spPr>
            <p:txBody>
              <a:bodyPr wrap="square">
                <a:spAutoFit/>
              </a:bodyPr>
              <a:p>
                <a:pPr algn="ctr">
                  <a:spcBef>
                    <a:spcPct val="50000"/>
                  </a:spcBef>
                </a:pPr>
                <a:r>
                  <a:rPr lang="zh-CN" altLang="en-US" sz="1400" dirty="0">
                    <a:solidFill>
                      <a:schemeClr val="bg1"/>
                    </a:solidFill>
                    <a:ea typeface="微软雅黑" panose="020B0503020204020204" charset="-122"/>
                    <a:cs typeface="+mn-ea"/>
                    <a:sym typeface="Arial" panose="020B0604020202020204" pitchFamily="34" charset="0"/>
                  </a:rPr>
                  <a:t>概念技能</a:t>
                </a:r>
                <a:endParaRPr lang="zh-CN" altLang="en-US" sz="1400" dirty="0">
                  <a:solidFill>
                    <a:schemeClr val="bg1"/>
                  </a:solidFill>
                  <a:ea typeface="微软雅黑" panose="020B0503020204020204" charset="-122"/>
                  <a:cs typeface="+mn-ea"/>
                  <a:sym typeface="Arial" panose="020B0604020202020204" pitchFamily="34" charset="0"/>
                </a:endParaRPr>
              </a:p>
            </p:txBody>
          </p:sp>
          <p:sp>
            <p:nvSpPr>
              <p:cNvPr id="80" name="矩形 79"/>
              <p:cNvSpPr/>
              <p:nvPr/>
            </p:nvSpPr>
            <p:spPr>
              <a:xfrm>
                <a:off x="1953436" y="4019636"/>
                <a:ext cx="3056927" cy="941898"/>
              </a:xfrm>
              <a:prstGeom prst="rect">
                <a:avLst/>
              </a:prstGeom>
            </p:spPr>
            <p:txBody>
              <a:bodyPr wrap="square">
                <a:spAutoFit/>
              </a:bodyPr>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Lorem</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ipsum</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dolor sit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amet</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consectetuer</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adipiscing</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elit</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Aenean</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commodo</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ligula </a:t>
                </a:r>
                <a:r>
                  <a:rPr lang="en-US" altLang="zh-CN" sz="90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eget</a:t>
                </a:r>
                <a:r>
                  <a:rPr lang="en-US" altLang="zh-CN" sz="90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dolor. </a:t>
                </a:r>
                <a:endParaRPr lang="zh-CN" altLang="en-US" sz="900" dirty="0">
                  <a:latin typeface="微软雅黑" panose="020B0503020204020204" charset="-122"/>
                  <a:ea typeface="微软雅黑" panose="020B0503020204020204" charset="-122"/>
                </a:endParaRPr>
              </a:p>
            </p:txBody>
          </p:sp>
        </p:grpSp>
      </p:grpSp>
      <p:sp>
        <p:nvSpPr>
          <p:cNvPr id="84" name="文本框 83"/>
          <p:cNvSpPr txBox="1"/>
          <p:nvPr/>
        </p:nvSpPr>
        <p:spPr>
          <a:xfrm>
            <a:off x="3566159" y="115177"/>
            <a:ext cx="2011680" cy="460375"/>
          </a:xfrm>
          <a:prstGeom prst="rect">
            <a:avLst/>
          </a:prstGeom>
          <a:noFill/>
        </p:spPr>
        <p:txBody>
          <a:bodyPr wrap="none" rtlCol="0">
            <a:spAutoFit/>
          </a:bodyPr>
          <a:p>
            <a:pPr lvl="0" algn="ctr" defTabSz="609600">
              <a:defRPr/>
            </a:pPr>
            <a:r>
              <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85" name="文本框 84"/>
          <p:cNvSpPr txBox="1"/>
          <p:nvPr/>
        </p:nvSpPr>
        <p:spPr>
          <a:xfrm>
            <a:off x="3613870" y="538923"/>
            <a:ext cx="1916259" cy="253916"/>
          </a:xfrm>
          <a:prstGeom prst="rect">
            <a:avLst/>
          </a:prstGeom>
          <a:noFill/>
        </p:spPr>
        <p:txBody>
          <a:bodyPr wrap="square" rtlCol="0">
            <a:spAutoFit/>
          </a:bodyPr>
          <a:p>
            <a:pPr lvl="0" algn="ctr"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cxnSp>
        <p:nvCxnSpPr>
          <p:cNvPr id="86" name="直接连接符 85"/>
          <p:cNvCxnSpPr/>
          <p:nvPr/>
        </p:nvCxnSpPr>
        <p:spPr>
          <a:xfrm>
            <a:off x="4446649" y="858302"/>
            <a:ext cx="250702"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文本框 16"/>
          <p:cNvSpPr txBox="1"/>
          <p:nvPr/>
        </p:nvSpPr>
        <p:spPr>
          <a:xfrm>
            <a:off x="3566159" y="115177"/>
            <a:ext cx="2011680" cy="460375"/>
          </a:xfrm>
          <a:prstGeom prst="rect">
            <a:avLst/>
          </a:prstGeom>
          <a:noFill/>
        </p:spPr>
        <p:txBody>
          <a:bodyPr wrap="none" rtlCol="0">
            <a:spAutoFit/>
          </a:bodyPr>
          <a:lstStyle/>
          <a:p>
            <a:pPr lvl="0" algn="ctr" defTabSz="609600">
              <a:defRPr/>
            </a:pPr>
            <a:r>
              <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18" name="文本框 17"/>
          <p:cNvSpPr txBox="1"/>
          <p:nvPr/>
        </p:nvSpPr>
        <p:spPr>
          <a:xfrm>
            <a:off x="3613870" y="538923"/>
            <a:ext cx="1916259" cy="253916"/>
          </a:xfrm>
          <a:prstGeom prst="rect">
            <a:avLst/>
          </a:prstGeom>
          <a:noFill/>
        </p:spPr>
        <p:txBody>
          <a:bodyPr wrap="square" rtlCol="0">
            <a:spAutoFit/>
          </a:bodyPr>
          <a:lstStyle/>
          <a:p>
            <a:pPr lvl="0" algn="ctr"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cxnSp>
        <p:nvCxnSpPr>
          <p:cNvPr id="19" name="直接连接符 18"/>
          <p:cNvCxnSpPr/>
          <p:nvPr/>
        </p:nvCxnSpPr>
        <p:spPr>
          <a:xfrm>
            <a:off x="4446649" y="858302"/>
            <a:ext cx="250702"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419387" y="1789920"/>
            <a:ext cx="3549911" cy="2707092"/>
            <a:chOff x="606103" y="1597621"/>
            <a:chExt cx="4180428" cy="3187912"/>
          </a:xfrm>
        </p:grpSpPr>
        <p:pic>
          <p:nvPicPr>
            <p:cNvPr id="42" name="图片 41" descr="D:\图图图\图片1.png124124.png图片1.png124124"/>
            <p:cNvPicPr>
              <a:picLocks noChangeAspect="1"/>
            </p:cNvPicPr>
            <p:nvPr/>
          </p:nvPicPr>
          <p:blipFill rotWithShape="1">
            <a:blip r:embed="rId1"/>
            <a:srcRect/>
            <a:stretch>
              <a:fillRect/>
            </a:stretch>
          </p:blipFill>
          <p:spPr>
            <a:xfrm>
              <a:off x="606103" y="1597621"/>
              <a:ext cx="3676861" cy="2549949"/>
            </a:xfrm>
            <a:prstGeom prst="ellipse">
              <a:avLst/>
            </a:prstGeom>
          </p:spPr>
        </p:pic>
        <p:sp>
          <p:nvSpPr>
            <p:cNvPr id="43" name="椭圆 42"/>
            <p:cNvSpPr/>
            <p:nvPr/>
          </p:nvSpPr>
          <p:spPr>
            <a:xfrm>
              <a:off x="3163709" y="3162711"/>
              <a:ext cx="1622822" cy="1622822"/>
            </a:xfrm>
            <a:prstGeom prst="ellipse">
              <a:avLst/>
            </a:prstGeom>
            <a:solidFill>
              <a:schemeClr val="accent2"/>
            </a:solidFill>
            <a:ln>
              <a:noFill/>
            </a:ln>
            <a:effectLst>
              <a:outerShdw blurRad="1016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a:p>
          </p:txBody>
        </p:sp>
      </p:grpSp>
      <p:grpSp>
        <p:nvGrpSpPr>
          <p:cNvPr id="46" name="组合 45"/>
          <p:cNvGrpSpPr/>
          <p:nvPr/>
        </p:nvGrpSpPr>
        <p:grpSpPr>
          <a:xfrm>
            <a:off x="4452261" y="1248179"/>
            <a:ext cx="4335621" cy="993260"/>
            <a:chOff x="5270500" y="1295400"/>
            <a:chExt cx="3568700" cy="914400"/>
          </a:xfrm>
        </p:grpSpPr>
        <p:sp>
          <p:nvSpPr>
            <p:cNvPr id="44" name="矩形 43"/>
            <p:cNvSpPr/>
            <p:nvPr/>
          </p:nvSpPr>
          <p:spPr>
            <a:xfrm>
              <a:off x="5270500" y="1295400"/>
              <a:ext cx="2921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5" name="矩形 44"/>
            <p:cNvSpPr/>
            <p:nvPr/>
          </p:nvSpPr>
          <p:spPr>
            <a:xfrm>
              <a:off x="5638800" y="1295400"/>
              <a:ext cx="3200400" cy="914400"/>
            </a:xfrm>
            <a:prstGeom prst="rect">
              <a:avLst/>
            </a:prstGeom>
            <a:solidFill>
              <a:schemeClr val="bg1"/>
            </a:solidFill>
            <a:ln>
              <a:noFill/>
            </a:ln>
            <a:effectLst>
              <a:outerShdw blurRad="1016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a:p>
          </p:txBody>
        </p:sp>
      </p:grpSp>
      <p:grpSp>
        <p:nvGrpSpPr>
          <p:cNvPr id="47" name="组合 46"/>
          <p:cNvGrpSpPr/>
          <p:nvPr/>
        </p:nvGrpSpPr>
        <p:grpSpPr>
          <a:xfrm>
            <a:off x="4452261" y="2411038"/>
            <a:ext cx="4335621" cy="993260"/>
            <a:chOff x="5270500" y="1295400"/>
            <a:chExt cx="3568700" cy="914400"/>
          </a:xfrm>
        </p:grpSpPr>
        <p:sp>
          <p:nvSpPr>
            <p:cNvPr id="48" name="矩形 47"/>
            <p:cNvSpPr/>
            <p:nvPr/>
          </p:nvSpPr>
          <p:spPr>
            <a:xfrm>
              <a:off x="5270500" y="1295400"/>
              <a:ext cx="2921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9" name="矩形 48"/>
            <p:cNvSpPr/>
            <p:nvPr/>
          </p:nvSpPr>
          <p:spPr>
            <a:xfrm>
              <a:off x="5638800" y="1295400"/>
              <a:ext cx="3200400" cy="914400"/>
            </a:xfrm>
            <a:prstGeom prst="rect">
              <a:avLst/>
            </a:prstGeom>
            <a:solidFill>
              <a:schemeClr val="bg1"/>
            </a:solidFill>
            <a:ln>
              <a:noFill/>
            </a:ln>
            <a:effectLst>
              <a:outerShdw blurRad="1016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a:p>
          </p:txBody>
        </p:sp>
      </p:grpSp>
      <p:grpSp>
        <p:nvGrpSpPr>
          <p:cNvPr id="52" name="组合 51"/>
          <p:cNvGrpSpPr/>
          <p:nvPr/>
        </p:nvGrpSpPr>
        <p:grpSpPr>
          <a:xfrm>
            <a:off x="4452261" y="3573898"/>
            <a:ext cx="4335621" cy="993260"/>
            <a:chOff x="5270500" y="1295400"/>
            <a:chExt cx="3568700" cy="914400"/>
          </a:xfrm>
        </p:grpSpPr>
        <p:sp>
          <p:nvSpPr>
            <p:cNvPr id="53" name="矩形 52"/>
            <p:cNvSpPr/>
            <p:nvPr/>
          </p:nvSpPr>
          <p:spPr>
            <a:xfrm>
              <a:off x="5270500" y="1295400"/>
              <a:ext cx="2921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4" name="矩形 53"/>
            <p:cNvSpPr/>
            <p:nvPr/>
          </p:nvSpPr>
          <p:spPr>
            <a:xfrm>
              <a:off x="5638800" y="1295400"/>
              <a:ext cx="3200400" cy="914400"/>
            </a:xfrm>
            <a:prstGeom prst="rect">
              <a:avLst/>
            </a:prstGeom>
            <a:solidFill>
              <a:schemeClr val="bg1"/>
            </a:solidFill>
            <a:ln>
              <a:noFill/>
            </a:ln>
            <a:effectLst>
              <a:outerShdw blurRad="1016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a:p>
          </p:txBody>
        </p:sp>
      </p:grpSp>
      <p:sp>
        <p:nvSpPr>
          <p:cNvPr id="55" name="矩形 54"/>
          <p:cNvSpPr/>
          <p:nvPr/>
        </p:nvSpPr>
        <p:spPr>
          <a:xfrm>
            <a:off x="4994709" y="1616415"/>
            <a:ext cx="3714042" cy="552011"/>
          </a:xfrm>
          <a:prstGeom prst="rect">
            <a:avLst/>
          </a:prstGeom>
        </p:spPr>
        <p:txBody>
          <a:bodyPr wrap="square">
            <a:spAutoFit/>
          </a:bodyPr>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endParaRPr>
          </a:p>
        </p:txBody>
      </p:sp>
      <p:sp>
        <p:nvSpPr>
          <p:cNvPr id="56" name="矩形 55"/>
          <p:cNvSpPr/>
          <p:nvPr/>
        </p:nvSpPr>
        <p:spPr>
          <a:xfrm>
            <a:off x="4994709" y="1362338"/>
            <a:ext cx="1005403" cy="338554"/>
          </a:xfrm>
          <a:prstGeom prst="rect">
            <a:avLst/>
          </a:prstGeom>
        </p:spPr>
        <p:txBody>
          <a:bodyPr wrap="none">
            <a:spAutoFit/>
          </a:bodyPr>
          <a:p>
            <a:pPr marL="0" marR="0" lvl="0" indent="0" defTabSz="685800" rtl="0" eaLnBrk="1" fontAlgn="auto" latinLnBrk="0" hangingPunct="1">
              <a:lnSpc>
                <a:spcPct val="100000"/>
              </a:lnSpc>
              <a:spcBef>
                <a:spcPts val="0"/>
              </a:spcBef>
              <a:spcAft>
                <a:spcPts val="0"/>
              </a:spcAft>
              <a:buClrTx/>
              <a:buSzTx/>
              <a:buFontTx/>
              <a:buNone/>
              <a:defRPr/>
            </a:pPr>
            <a:r>
              <a:rPr kumimoji="0" lang="zh-CN" altLang="en-US" sz="160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cs typeface="+mn-cs"/>
                <a:sym typeface="+mn-lt"/>
              </a:rPr>
              <a:t>工作概述</a:t>
            </a:r>
            <a:endParaRPr kumimoji="0" lang="zh-CN" altLang="en-US" sz="160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cs typeface="+mn-cs"/>
              <a:sym typeface="+mn-lt"/>
            </a:endParaRPr>
          </a:p>
        </p:txBody>
      </p:sp>
      <p:sp>
        <p:nvSpPr>
          <p:cNvPr id="57" name="矩形 56"/>
          <p:cNvSpPr/>
          <p:nvPr/>
        </p:nvSpPr>
        <p:spPr>
          <a:xfrm>
            <a:off x="4973718" y="2749593"/>
            <a:ext cx="3714042" cy="552011"/>
          </a:xfrm>
          <a:prstGeom prst="rect">
            <a:avLst/>
          </a:prstGeom>
        </p:spPr>
        <p:txBody>
          <a:bodyPr wrap="square">
            <a:spAutoFit/>
          </a:bodyPr>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endParaRPr>
          </a:p>
        </p:txBody>
      </p:sp>
      <p:sp>
        <p:nvSpPr>
          <p:cNvPr id="58" name="矩形 57"/>
          <p:cNvSpPr/>
          <p:nvPr/>
        </p:nvSpPr>
        <p:spPr>
          <a:xfrm>
            <a:off x="4973718" y="2495516"/>
            <a:ext cx="1005403" cy="338554"/>
          </a:xfrm>
          <a:prstGeom prst="rect">
            <a:avLst/>
          </a:prstGeom>
        </p:spPr>
        <p:txBody>
          <a:bodyPr wrap="none">
            <a:spAutoFit/>
          </a:bodyPr>
          <a:p>
            <a:pPr marL="0" marR="0" lvl="0" indent="0" defTabSz="685800" rtl="0" eaLnBrk="1" fontAlgn="auto" latinLnBrk="0" hangingPunct="1">
              <a:lnSpc>
                <a:spcPct val="100000"/>
              </a:lnSpc>
              <a:spcBef>
                <a:spcPts val="0"/>
              </a:spcBef>
              <a:spcAft>
                <a:spcPts val="0"/>
              </a:spcAft>
              <a:buClrTx/>
              <a:buSzTx/>
              <a:buFontTx/>
              <a:buNone/>
              <a:defRPr/>
            </a:pPr>
            <a:r>
              <a:rPr kumimoji="0" lang="zh-CN" altLang="en-US" sz="160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cs typeface="+mn-cs"/>
                <a:sym typeface="+mn-lt"/>
              </a:rPr>
              <a:t>工作概述</a:t>
            </a:r>
            <a:endParaRPr kumimoji="0" lang="zh-CN" altLang="en-US" sz="160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cs typeface="+mn-cs"/>
              <a:sym typeface="+mn-lt"/>
            </a:endParaRPr>
          </a:p>
        </p:txBody>
      </p:sp>
      <p:sp>
        <p:nvSpPr>
          <p:cNvPr id="59" name="矩形 58"/>
          <p:cNvSpPr/>
          <p:nvPr/>
        </p:nvSpPr>
        <p:spPr>
          <a:xfrm>
            <a:off x="4973718" y="3940799"/>
            <a:ext cx="3714042" cy="552011"/>
          </a:xfrm>
          <a:prstGeom prst="rect">
            <a:avLst/>
          </a:prstGeom>
        </p:spPr>
        <p:txBody>
          <a:bodyPr wrap="square">
            <a:spAutoFit/>
          </a:bodyPr>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tx1">
                  <a:lumMod val="75000"/>
                  <a:lumOff val="25000"/>
                </a:schemeClr>
              </a:solidFill>
              <a:effectLst/>
              <a:uLnTx/>
              <a:uFillTx/>
              <a:latin typeface="Calibri Light" panose="020F0302020204030204"/>
              <a:ea typeface="微软雅黑" panose="020B0503020204020204" charset="-122"/>
              <a:cs typeface="+mn-ea"/>
              <a:sym typeface="+mn-lt"/>
            </a:endParaRPr>
          </a:p>
        </p:txBody>
      </p:sp>
      <p:sp>
        <p:nvSpPr>
          <p:cNvPr id="60" name="矩形 59"/>
          <p:cNvSpPr/>
          <p:nvPr/>
        </p:nvSpPr>
        <p:spPr>
          <a:xfrm>
            <a:off x="4973718" y="3686722"/>
            <a:ext cx="1005403" cy="338554"/>
          </a:xfrm>
          <a:prstGeom prst="rect">
            <a:avLst/>
          </a:prstGeom>
        </p:spPr>
        <p:txBody>
          <a:bodyPr wrap="none">
            <a:spAutoFit/>
          </a:bodyPr>
          <a:p>
            <a:pPr marL="0" marR="0" lvl="0" indent="0" defTabSz="685800" rtl="0" eaLnBrk="1" fontAlgn="auto" latinLnBrk="0" hangingPunct="1">
              <a:lnSpc>
                <a:spcPct val="100000"/>
              </a:lnSpc>
              <a:spcBef>
                <a:spcPts val="0"/>
              </a:spcBef>
              <a:spcAft>
                <a:spcPts val="0"/>
              </a:spcAft>
              <a:buClrTx/>
              <a:buSzTx/>
              <a:buFontTx/>
              <a:buNone/>
              <a:defRPr/>
            </a:pPr>
            <a:r>
              <a:rPr kumimoji="0" lang="zh-CN" altLang="en-US" sz="160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cs typeface="+mn-cs"/>
                <a:sym typeface="+mn-lt"/>
              </a:rPr>
              <a:t>工作概述</a:t>
            </a:r>
            <a:endParaRPr kumimoji="0" lang="zh-CN" altLang="en-US" sz="160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cs typeface="+mn-cs"/>
              <a:sym typeface="+mn-lt"/>
            </a:endParaRPr>
          </a:p>
        </p:txBody>
      </p:sp>
      <p:sp>
        <p:nvSpPr>
          <p:cNvPr id="3" name="Freeform 5"/>
          <p:cNvSpPr>
            <a:spLocks noEditPoints="1"/>
          </p:cNvSpPr>
          <p:nvPr/>
        </p:nvSpPr>
        <p:spPr bwMode="auto">
          <a:xfrm>
            <a:off x="2983677" y="3454108"/>
            <a:ext cx="593184" cy="686739"/>
          </a:xfrm>
          <a:custGeom>
            <a:avLst/>
            <a:gdLst>
              <a:gd name="T0" fmla="*/ 544 w 666"/>
              <a:gd name="T1" fmla="*/ 103 h 771"/>
              <a:gd name="T2" fmla="*/ 478 w 666"/>
              <a:gd name="T3" fmla="*/ 103 h 771"/>
              <a:gd name="T4" fmla="*/ 478 w 666"/>
              <a:gd name="T5" fmla="*/ 83 h 771"/>
              <a:gd name="T6" fmla="*/ 417 w 666"/>
              <a:gd name="T7" fmla="*/ 83 h 771"/>
              <a:gd name="T8" fmla="*/ 324 w 666"/>
              <a:gd name="T9" fmla="*/ 0 h 771"/>
              <a:gd name="T10" fmla="*/ 229 w 666"/>
              <a:gd name="T11" fmla="*/ 83 h 771"/>
              <a:gd name="T12" fmla="*/ 168 w 666"/>
              <a:gd name="T13" fmla="*/ 83 h 771"/>
              <a:gd name="T14" fmla="*/ 168 w 666"/>
              <a:gd name="T15" fmla="*/ 103 h 771"/>
              <a:gd name="T16" fmla="*/ 122 w 666"/>
              <a:gd name="T17" fmla="*/ 103 h 771"/>
              <a:gd name="T18" fmla="*/ 0 w 666"/>
              <a:gd name="T19" fmla="*/ 223 h 771"/>
              <a:gd name="T20" fmla="*/ 0 w 666"/>
              <a:gd name="T21" fmla="*/ 648 h 771"/>
              <a:gd name="T22" fmla="*/ 122 w 666"/>
              <a:gd name="T23" fmla="*/ 771 h 771"/>
              <a:gd name="T24" fmla="*/ 544 w 666"/>
              <a:gd name="T25" fmla="*/ 771 h 771"/>
              <a:gd name="T26" fmla="*/ 666 w 666"/>
              <a:gd name="T27" fmla="*/ 648 h 771"/>
              <a:gd name="T28" fmla="*/ 666 w 666"/>
              <a:gd name="T29" fmla="*/ 223 h 771"/>
              <a:gd name="T30" fmla="*/ 544 w 666"/>
              <a:gd name="T31" fmla="*/ 103 h 771"/>
              <a:gd name="T32" fmla="*/ 270 w 666"/>
              <a:gd name="T33" fmla="*/ 123 h 771"/>
              <a:gd name="T34" fmla="*/ 270 w 666"/>
              <a:gd name="T35" fmla="*/ 98 h 771"/>
              <a:gd name="T36" fmla="*/ 324 w 666"/>
              <a:gd name="T37" fmla="*/ 41 h 771"/>
              <a:gd name="T38" fmla="*/ 374 w 666"/>
              <a:gd name="T39" fmla="*/ 98 h 771"/>
              <a:gd name="T40" fmla="*/ 374 w 666"/>
              <a:gd name="T41" fmla="*/ 123 h 771"/>
              <a:gd name="T42" fmla="*/ 437 w 666"/>
              <a:gd name="T43" fmla="*/ 123 h 771"/>
              <a:gd name="T44" fmla="*/ 437 w 666"/>
              <a:gd name="T45" fmla="*/ 228 h 771"/>
              <a:gd name="T46" fmla="*/ 207 w 666"/>
              <a:gd name="T47" fmla="*/ 228 h 771"/>
              <a:gd name="T48" fmla="*/ 207 w 666"/>
              <a:gd name="T49" fmla="*/ 123 h 771"/>
              <a:gd name="T50" fmla="*/ 270 w 666"/>
              <a:gd name="T51" fmla="*/ 123 h 771"/>
              <a:gd name="T52" fmla="*/ 507 w 666"/>
              <a:gd name="T53" fmla="*/ 304 h 771"/>
              <a:gd name="T54" fmla="*/ 476 w 666"/>
              <a:gd name="T55" fmla="*/ 311 h 771"/>
              <a:gd name="T56" fmla="*/ 476 w 666"/>
              <a:gd name="T57" fmla="*/ 311 h 771"/>
              <a:gd name="T58" fmla="*/ 315 w 666"/>
              <a:gd name="T59" fmla="*/ 565 h 771"/>
              <a:gd name="T60" fmla="*/ 210 w 666"/>
              <a:gd name="T61" fmla="*/ 480 h 771"/>
              <a:gd name="T62" fmla="*/ 179 w 666"/>
              <a:gd name="T63" fmla="*/ 484 h 771"/>
              <a:gd name="T64" fmla="*/ 179 w 666"/>
              <a:gd name="T65" fmla="*/ 484 h 771"/>
              <a:gd name="T66" fmla="*/ 182 w 666"/>
              <a:gd name="T67" fmla="*/ 516 h 771"/>
              <a:gd name="T68" fmla="*/ 307 w 666"/>
              <a:gd name="T69" fmla="*/ 616 h 771"/>
              <a:gd name="T70" fmla="*/ 338 w 666"/>
              <a:gd name="T71" fmla="*/ 612 h 771"/>
              <a:gd name="T72" fmla="*/ 339 w 666"/>
              <a:gd name="T73" fmla="*/ 610 h 771"/>
              <a:gd name="T74" fmla="*/ 514 w 666"/>
              <a:gd name="T75" fmla="*/ 335 h 771"/>
              <a:gd name="T76" fmla="*/ 507 w 666"/>
              <a:gd name="T77" fmla="*/ 304 h 771"/>
              <a:gd name="T78" fmla="*/ 624 w 666"/>
              <a:gd name="T79" fmla="*/ 648 h 771"/>
              <a:gd name="T80" fmla="*/ 544 w 666"/>
              <a:gd name="T81" fmla="*/ 729 h 771"/>
              <a:gd name="T82" fmla="*/ 122 w 666"/>
              <a:gd name="T83" fmla="*/ 729 h 771"/>
              <a:gd name="T84" fmla="*/ 39 w 666"/>
              <a:gd name="T85" fmla="*/ 648 h 771"/>
              <a:gd name="T86" fmla="*/ 39 w 666"/>
              <a:gd name="T87" fmla="*/ 223 h 771"/>
              <a:gd name="T88" fmla="*/ 122 w 666"/>
              <a:gd name="T89" fmla="*/ 145 h 771"/>
              <a:gd name="T90" fmla="*/ 168 w 666"/>
              <a:gd name="T91" fmla="*/ 145 h 771"/>
              <a:gd name="T92" fmla="*/ 168 w 666"/>
              <a:gd name="T93" fmla="*/ 270 h 771"/>
              <a:gd name="T94" fmla="*/ 478 w 666"/>
              <a:gd name="T95" fmla="*/ 270 h 771"/>
              <a:gd name="T96" fmla="*/ 478 w 666"/>
              <a:gd name="T97" fmla="*/ 145 h 771"/>
              <a:gd name="T98" fmla="*/ 544 w 666"/>
              <a:gd name="T99" fmla="*/ 145 h 771"/>
              <a:gd name="T100" fmla="*/ 624 w 666"/>
              <a:gd name="T101" fmla="*/ 223 h 771"/>
              <a:gd name="T102" fmla="*/ 624 w 666"/>
              <a:gd name="T103" fmla="*/ 648 h 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66" h="771">
                <a:moveTo>
                  <a:pt x="544" y="103"/>
                </a:moveTo>
                <a:cubicBezTo>
                  <a:pt x="478" y="103"/>
                  <a:pt x="478" y="103"/>
                  <a:pt x="478" y="103"/>
                </a:cubicBezTo>
                <a:cubicBezTo>
                  <a:pt x="478" y="83"/>
                  <a:pt x="478" y="83"/>
                  <a:pt x="478" y="83"/>
                </a:cubicBezTo>
                <a:cubicBezTo>
                  <a:pt x="417" y="83"/>
                  <a:pt x="417" y="83"/>
                  <a:pt x="417" y="83"/>
                </a:cubicBezTo>
                <a:cubicBezTo>
                  <a:pt x="407" y="40"/>
                  <a:pt x="370" y="0"/>
                  <a:pt x="324" y="0"/>
                </a:cubicBezTo>
                <a:cubicBezTo>
                  <a:pt x="278" y="0"/>
                  <a:pt x="239" y="40"/>
                  <a:pt x="229" y="83"/>
                </a:cubicBezTo>
                <a:cubicBezTo>
                  <a:pt x="168" y="83"/>
                  <a:pt x="168" y="83"/>
                  <a:pt x="168" y="83"/>
                </a:cubicBezTo>
                <a:cubicBezTo>
                  <a:pt x="168" y="103"/>
                  <a:pt x="168" y="103"/>
                  <a:pt x="168" y="103"/>
                </a:cubicBezTo>
                <a:cubicBezTo>
                  <a:pt x="122" y="103"/>
                  <a:pt x="122" y="103"/>
                  <a:pt x="122" y="103"/>
                </a:cubicBezTo>
                <a:cubicBezTo>
                  <a:pt x="54" y="103"/>
                  <a:pt x="0" y="155"/>
                  <a:pt x="0" y="223"/>
                </a:cubicBezTo>
                <a:cubicBezTo>
                  <a:pt x="0" y="648"/>
                  <a:pt x="0" y="648"/>
                  <a:pt x="0" y="648"/>
                </a:cubicBezTo>
                <a:cubicBezTo>
                  <a:pt x="0" y="716"/>
                  <a:pt x="54" y="771"/>
                  <a:pt x="122" y="771"/>
                </a:cubicBezTo>
                <a:cubicBezTo>
                  <a:pt x="544" y="771"/>
                  <a:pt x="544" y="771"/>
                  <a:pt x="544" y="771"/>
                </a:cubicBezTo>
                <a:cubicBezTo>
                  <a:pt x="612" y="771"/>
                  <a:pt x="666" y="716"/>
                  <a:pt x="666" y="648"/>
                </a:cubicBezTo>
                <a:cubicBezTo>
                  <a:pt x="666" y="223"/>
                  <a:pt x="666" y="223"/>
                  <a:pt x="666" y="223"/>
                </a:cubicBezTo>
                <a:cubicBezTo>
                  <a:pt x="666" y="155"/>
                  <a:pt x="612" y="103"/>
                  <a:pt x="544" y="103"/>
                </a:cubicBezTo>
                <a:close/>
                <a:moveTo>
                  <a:pt x="270" y="123"/>
                </a:moveTo>
                <a:cubicBezTo>
                  <a:pt x="270" y="98"/>
                  <a:pt x="270" y="98"/>
                  <a:pt x="270" y="98"/>
                </a:cubicBezTo>
                <a:cubicBezTo>
                  <a:pt x="270" y="69"/>
                  <a:pt x="295" y="41"/>
                  <a:pt x="324" y="41"/>
                </a:cubicBezTo>
                <a:cubicBezTo>
                  <a:pt x="353" y="41"/>
                  <a:pt x="374" y="69"/>
                  <a:pt x="374" y="98"/>
                </a:cubicBezTo>
                <a:cubicBezTo>
                  <a:pt x="374" y="123"/>
                  <a:pt x="374" y="123"/>
                  <a:pt x="374" y="123"/>
                </a:cubicBezTo>
                <a:cubicBezTo>
                  <a:pt x="437" y="123"/>
                  <a:pt x="437" y="123"/>
                  <a:pt x="437" y="123"/>
                </a:cubicBezTo>
                <a:cubicBezTo>
                  <a:pt x="437" y="228"/>
                  <a:pt x="437" y="228"/>
                  <a:pt x="437" y="228"/>
                </a:cubicBezTo>
                <a:cubicBezTo>
                  <a:pt x="207" y="228"/>
                  <a:pt x="207" y="228"/>
                  <a:pt x="207" y="228"/>
                </a:cubicBezTo>
                <a:cubicBezTo>
                  <a:pt x="207" y="123"/>
                  <a:pt x="207" y="123"/>
                  <a:pt x="207" y="123"/>
                </a:cubicBezTo>
                <a:cubicBezTo>
                  <a:pt x="270" y="123"/>
                  <a:pt x="270" y="123"/>
                  <a:pt x="270" y="123"/>
                </a:cubicBezTo>
                <a:close/>
                <a:moveTo>
                  <a:pt x="507" y="304"/>
                </a:moveTo>
                <a:cubicBezTo>
                  <a:pt x="496" y="297"/>
                  <a:pt x="483" y="300"/>
                  <a:pt x="476" y="311"/>
                </a:cubicBezTo>
                <a:cubicBezTo>
                  <a:pt x="476" y="311"/>
                  <a:pt x="476" y="311"/>
                  <a:pt x="476" y="311"/>
                </a:cubicBezTo>
                <a:cubicBezTo>
                  <a:pt x="315" y="565"/>
                  <a:pt x="315" y="565"/>
                  <a:pt x="315" y="565"/>
                </a:cubicBezTo>
                <a:cubicBezTo>
                  <a:pt x="210" y="480"/>
                  <a:pt x="210" y="480"/>
                  <a:pt x="210" y="480"/>
                </a:cubicBezTo>
                <a:cubicBezTo>
                  <a:pt x="201" y="473"/>
                  <a:pt x="187" y="474"/>
                  <a:pt x="179" y="484"/>
                </a:cubicBezTo>
                <a:cubicBezTo>
                  <a:pt x="179" y="484"/>
                  <a:pt x="179" y="484"/>
                  <a:pt x="179" y="484"/>
                </a:cubicBezTo>
                <a:cubicBezTo>
                  <a:pt x="171" y="494"/>
                  <a:pt x="173" y="508"/>
                  <a:pt x="182" y="516"/>
                </a:cubicBezTo>
                <a:cubicBezTo>
                  <a:pt x="307" y="616"/>
                  <a:pt x="307" y="616"/>
                  <a:pt x="307" y="616"/>
                </a:cubicBezTo>
                <a:cubicBezTo>
                  <a:pt x="316" y="623"/>
                  <a:pt x="330" y="622"/>
                  <a:pt x="338" y="612"/>
                </a:cubicBezTo>
                <a:cubicBezTo>
                  <a:pt x="338" y="612"/>
                  <a:pt x="339" y="611"/>
                  <a:pt x="339" y="610"/>
                </a:cubicBezTo>
                <a:cubicBezTo>
                  <a:pt x="514" y="335"/>
                  <a:pt x="514" y="335"/>
                  <a:pt x="514" y="335"/>
                </a:cubicBezTo>
                <a:cubicBezTo>
                  <a:pt x="520" y="324"/>
                  <a:pt x="517" y="311"/>
                  <a:pt x="507" y="304"/>
                </a:cubicBezTo>
                <a:close/>
                <a:moveTo>
                  <a:pt x="624" y="648"/>
                </a:moveTo>
                <a:cubicBezTo>
                  <a:pt x="624" y="691"/>
                  <a:pt x="587" y="729"/>
                  <a:pt x="544" y="729"/>
                </a:cubicBezTo>
                <a:cubicBezTo>
                  <a:pt x="122" y="729"/>
                  <a:pt x="122" y="729"/>
                  <a:pt x="122" y="729"/>
                </a:cubicBezTo>
                <a:cubicBezTo>
                  <a:pt x="79" y="729"/>
                  <a:pt x="39" y="691"/>
                  <a:pt x="39" y="648"/>
                </a:cubicBezTo>
                <a:cubicBezTo>
                  <a:pt x="39" y="223"/>
                  <a:pt x="39" y="223"/>
                  <a:pt x="39" y="223"/>
                </a:cubicBezTo>
                <a:cubicBezTo>
                  <a:pt x="39" y="180"/>
                  <a:pt x="79" y="145"/>
                  <a:pt x="122" y="145"/>
                </a:cubicBezTo>
                <a:cubicBezTo>
                  <a:pt x="168" y="145"/>
                  <a:pt x="168" y="145"/>
                  <a:pt x="168" y="145"/>
                </a:cubicBezTo>
                <a:cubicBezTo>
                  <a:pt x="168" y="270"/>
                  <a:pt x="168" y="270"/>
                  <a:pt x="168" y="270"/>
                </a:cubicBezTo>
                <a:cubicBezTo>
                  <a:pt x="478" y="270"/>
                  <a:pt x="478" y="270"/>
                  <a:pt x="478" y="270"/>
                </a:cubicBezTo>
                <a:cubicBezTo>
                  <a:pt x="478" y="145"/>
                  <a:pt x="478" y="145"/>
                  <a:pt x="478" y="145"/>
                </a:cubicBezTo>
                <a:cubicBezTo>
                  <a:pt x="544" y="145"/>
                  <a:pt x="544" y="145"/>
                  <a:pt x="544" y="145"/>
                </a:cubicBezTo>
                <a:cubicBezTo>
                  <a:pt x="587" y="145"/>
                  <a:pt x="624" y="180"/>
                  <a:pt x="624" y="223"/>
                </a:cubicBezTo>
                <a:cubicBezTo>
                  <a:pt x="624" y="648"/>
                  <a:pt x="624" y="648"/>
                  <a:pt x="624" y="648"/>
                </a:cubicBezTo>
                <a:close/>
              </a:path>
            </a:pathLst>
          </a:custGeom>
          <a:solidFill>
            <a:schemeClr val="bg1"/>
          </a:solidFill>
          <a:ln>
            <a:noFill/>
          </a:ln>
        </p:spPr>
        <p:txBody>
          <a:bodyPr vert="horz" wrap="square" lIns="91440" tIns="45720" rIns="91440" bIns="45720" numCol="1" anchor="t" anchorCtr="0" compatLnSpc="1"/>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rot="2700000">
            <a:off x="3656377" y="1750463"/>
            <a:ext cx="894897" cy="894897"/>
          </a:xfrm>
          <a:prstGeom prst="rect">
            <a:avLst/>
          </a:prstGeom>
          <a:solidFill>
            <a:srgbClr val="66676C"/>
          </a:solidFill>
          <a:ln w="28575">
            <a:solidFill>
              <a:srgbClr val="FCFCF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rot="2700000">
            <a:off x="4631988" y="1750462"/>
            <a:ext cx="894897" cy="894897"/>
          </a:xfrm>
          <a:prstGeom prst="rect">
            <a:avLst/>
          </a:prstGeom>
          <a:solidFill>
            <a:schemeClr val="accent1"/>
          </a:solidFill>
          <a:ln w="28575">
            <a:solidFill>
              <a:srgbClr val="FCFCF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rot="2700000">
            <a:off x="3656378" y="2757090"/>
            <a:ext cx="894897" cy="894897"/>
          </a:xfrm>
          <a:prstGeom prst="rect">
            <a:avLst/>
          </a:prstGeom>
          <a:solidFill>
            <a:schemeClr val="accent1"/>
          </a:solidFill>
          <a:ln w="28575">
            <a:solidFill>
              <a:srgbClr val="FCFCF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rot="2700000">
            <a:off x="4631989" y="2757089"/>
            <a:ext cx="894897" cy="894897"/>
          </a:xfrm>
          <a:prstGeom prst="rect">
            <a:avLst/>
          </a:prstGeom>
          <a:solidFill>
            <a:schemeClr val="accent2"/>
          </a:solidFill>
          <a:ln w="28575">
            <a:solidFill>
              <a:srgbClr val="FCFCF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928468" y="1818774"/>
            <a:ext cx="2297877" cy="794385"/>
          </a:xfrm>
          <a:prstGeom prst="rect">
            <a:avLst/>
          </a:prstGeom>
        </p:spPr>
        <p:txBody>
          <a:bodyPr wrap="square">
            <a:spAutoFit/>
          </a:bodyPr>
          <a:lstStyle/>
          <a:p>
            <a:pPr marL="0" marR="0" lvl="0" indent="0" algn="r"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endParaRPr>
          </a:p>
        </p:txBody>
      </p:sp>
      <p:sp>
        <p:nvSpPr>
          <p:cNvPr id="43" name="矩形 42"/>
          <p:cNvSpPr/>
          <p:nvPr/>
        </p:nvSpPr>
        <p:spPr>
          <a:xfrm>
            <a:off x="2220942" y="1565122"/>
            <a:ext cx="1005403" cy="338554"/>
          </a:xfrm>
          <a:prstGeom prst="rect">
            <a:avLst/>
          </a:prstGeom>
        </p:spPr>
        <p:txBody>
          <a:bodyPr wrap="none">
            <a:spAutoFit/>
          </a:bodyPr>
          <a:lstStyle/>
          <a:p>
            <a:pPr marL="0" marR="0" lvl="0" indent="0" algn="r" defTabSz="685800" rtl="0" eaLnBrk="1" fontAlgn="auto" latinLnBrk="0" hangingPunct="1">
              <a:lnSpc>
                <a:spcPct val="100000"/>
              </a:lnSpc>
              <a:spcBef>
                <a:spcPts val="0"/>
              </a:spcBef>
              <a:spcAft>
                <a:spcPts val="0"/>
              </a:spcAft>
              <a:buClrTx/>
              <a:buSzTx/>
              <a:buFontTx/>
              <a:buNone/>
              <a:defRPr/>
            </a:pPr>
            <a:r>
              <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rPr>
              <a:t>工作概述</a:t>
            </a:r>
            <a:endPar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endParaRPr>
          </a:p>
        </p:txBody>
      </p:sp>
      <p:sp>
        <p:nvSpPr>
          <p:cNvPr id="46" name="矩形 45"/>
          <p:cNvSpPr/>
          <p:nvPr/>
        </p:nvSpPr>
        <p:spPr>
          <a:xfrm>
            <a:off x="928468" y="3120463"/>
            <a:ext cx="2297877" cy="794385"/>
          </a:xfrm>
          <a:prstGeom prst="rect">
            <a:avLst/>
          </a:prstGeom>
        </p:spPr>
        <p:txBody>
          <a:bodyPr wrap="square">
            <a:spAutoFit/>
          </a:bodyPr>
          <a:lstStyle/>
          <a:p>
            <a:pPr marL="0" marR="0" lvl="0" indent="0" algn="r"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endParaRPr>
          </a:p>
        </p:txBody>
      </p:sp>
      <p:sp>
        <p:nvSpPr>
          <p:cNvPr id="47" name="矩形 46"/>
          <p:cNvSpPr/>
          <p:nvPr/>
        </p:nvSpPr>
        <p:spPr>
          <a:xfrm>
            <a:off x="2220942" y="2866811"/>
            <a:ext cx="1005403" cy="338554"/>
          </a:xfrm>
          <a:prstGeom prst="rect">
            <a:avLst/>
          </a:prstGeom>
        </p:spPr>
        <p:txBody>
          <a:bodyPr wrap="none">
            <a:spAutoFit/>
          </a:bodyPr>
          <a:lstStyle/>
          <a:p>
            <a:pPr marL="0" marR="0" lvl="0" indent="0" algn="r" defTabSz="685800" rtl="0" eaLnBrk="1" fontAlgn="auto" latinLnBrk="0" hangingPunct="1">
              <a:lnSpc>
                <a:spcPct val="100000"/>
              </a:lnSpc>
              <a:spcBef>
                <a:spcPts val="0"/>
              </a:spcBef>
              <a:spcAft>
                <a:spcPts val="0"/>
              </a:spcAft>
              <a:buClrTx/>
              <a:buSzTx/>
              <a:buFontTx/>
              <a:buNone/>
              <a:defRPr/>
            </a:pPr>
            <a:r>
              <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rPr>
              <a:t>工作概述</a:t>
            </a:r>
            <a:endPar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endParaRPr>
          </a:p>
        </p:txBody>
      </p:sp>
      <p:sp>
        <p:nvSpPr>
          <p:cNvPr id="48" name="矩形 47"/>
          <p:cNvSpPr/>
          <p:nvPr/>
        </p:nvSpPr>
        <p:spPr>
          <a:xfrm>
            <a:off x="5956917" y="1818774"/>
            <a:ext cx="2297877" cy="794385"/>
          </a:xfrm>
          <a:prstGeom prst="rect">
            <a:avLst/>
          </a:prstGeom>
        </p:spPr>
        <p:txBody>
          <a:bodyPr wrap="square">
            <a:spAutoFit/>
          </a:bodyPr>
          <a:lstStyle/>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endParaRPr>
          </a:p>
        </p:txBody>
      </p:sp>
      <p:sp>
        <p:nvSpPr>
          <p:cNvPr id="49" name="矩形 48"/>
          <p:cNvSpPr/>
          <p:nvPr/>
        </p:nvSpPr>
        <p:spPr>
          <a:xfrm>
            <a:off x="5956917" y="1565122"/>
            <a:ext cx="1005403" cy="338554"/>
          </a:xfrm>
          <a:prstGeom prst="rect">
            <a:avLst/>
          </a:prstGeom>
        </p:spPr>
        <p:txBody>
          <a:bodyPr wrap="none">
            <a:spAutoFit/>
          </a:bodyPr>
          <a:lstStyle/>
          <a:p>
            <a:pPr marL="0" marR="0" lvl="0" indent="0" defTabSz="685800" rtl="0" eaLnBrk="1" fontAlgn="auto" latinLnBrk="0" hangingPunct="1">
              <a:lnSpc>
                <a:spcPct val="100000"/>
              </a:lnSpc>
              <a:spcBef>
                <a:spcPts val="0"/>
              </a:spcBef>
              <a:spcAft>
                <a:spcPts val="0"/>
              </a:spcAft>
              <a:buClrTx/>
              <a:buSzTx/>
              <a:buFontTx/>
              <a:buNone/>
              <a:defRPr/>
            </a:pPr>
            <a:r>
              <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rPr>
              <a:t>工作概述</a:t>
            </a:r>
            <a:endPar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endParaRPr>
          </a:p>
        </p:txBody>
      </p:sp>
      <p:sp>
        <p:nvSpPr>
          <p:cNvPr id="50" name="矩形 49"/>
          <p:cNvSpPr/>
          <p:nvPr/>
        </p:nvSpPr>
        <p:spPr>
          <a:xfrm>
            <a:off x="5956917" y="3120463"/>
            <a:ext cx="2297877" cy="794385"/>
          </a:xfrm>
          <a:prstGeom prst="rect">
            <a:avLst/>
          </a:prstGeom>
        </p:spPr>
        <p:txBody>
          <a:bodyPr wrap="square">
            <a:spAutoFit/>
          </a:bodyPr>
          <a:lstStyle/>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endParaRPr>
          </a:p>
        </p:txBody>
      </p:sp>
      <p:sp>
        <p:nvSpPr>
          <p:cNvPr id="51" name="矩形 50"/>
          <p:cNvSpPr/>
          <p:nvPr/>
        </p:nvSpPr>
        <p:spPr>
          <a:xfrm>
            <a:off x="5956917" y="2866811"/>
            <a:ext cx="1005403" cy="338554"/>
          </a:xfrm>
          <a:prstGeom prst="rect">
            <a:avLst/>
          </a:prstGeom>
        </p:spPr>
        <p:txBody>
          <a:bodyPr wrap="none">
            <a:spAutoFit/>
          </a:bodyPr>
          <a:lstStyle/>
          <a:p>
            <a:pPr marL="0" marR="0" lvl="0" indent="0" defTabSz="685800" rtl="0" eaLnBrk="1" fontAlgn="auto" latinLnBrk="0" hangingPunct="1">
              <a:lnSpc>
                <a:spcPct val="100000"/>
              </a:lnSpc>
              <a:spcBef>
                <a:spcPts val="0"/>
              </a:spcBef>
              <a:spcAft>
                <a:spcPts val="0"/>
              </a:spcAft>
              <a:buClrTx/>
              <a:buSzTx/>
              <a:buFontTx/>
              <a:buNone/>
              <a:defRPr/>
            </a:pPr>
            <a:r>
              <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rPr>
              <a:t>工作概述</a:t>
            </a:r>
            <a:endPar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endParaRPr>
          </a:p>
        </p:txBody>
      </p:sp>
      <p:grpSp>
        <p:nvGrpSpPr>
          <p:cNvPr id="52" name="Group 112"/>
          <p:cNvGrpSpPr/>
          <p:nvPr/>
        </p:nvGrpSpPr>
        <p:grpSpPr>
          <a:xfrm>
            <a:off x="3924242" y="3013433"/>
            <a:ext cx="359779" cy="337063"/>
            <a:chOff x="5368132" y="3540125"/>
            <a:chExt cx="465138" cy="435769"/>
          </a:xfrm>
          <a:solidFill>
            <a:schemeClr val="bg1"/>
          </a:solidFill>
        </p:grpSpPr>
        <p:sp>
          <p:nvSpPr>
            <p:cNvPr id="53"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sp>
          <p:nvSpPr>
            <p:cNvPr id="54"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grpSp>
      <p:sp>
        <p:nvSpPr>
          <p:cNvPr id="55" name="AutoShape 112"/>
          <p:cNvSpPr/>
          <p:nvPr/>
        </p:nvSpPr>
        <p:spPr bwMode="auto">
          <a:xfrm>
            <a:off x="4899489" y="2995610"/>
            <a:ext cx="360363" cy="358775"/>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grpSp>
        <p:nvGrpSpPr>
          <p:cNvPr id="56" name="Group 124"/>
          <p:cNvGrpSpPr/>
          <p:nvPr/>
        </p:nvGrpSpPr>
        <p:grpSpPr>
          <a:xfrm>
            <a:off x="4901659" y="1934276"/>
            <a:ext cx="359779" cy="302680"/>
            <a:chOff x="5368132" y="2625725"/>
            <a:chExt cx="465138" cy="391319"/>
          </a:xfrm>
          <a:solidFill>
            <a:schemeClr val="bg1"/>
          </a:solidFill>
        </p:grpSpPr>
        <p:sp>
          <p:nvSpPr>
            <p:cNvPr id="57"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sp>
          <p:nvSpPr>
            <p:cNvPr id="58"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sp>
          <p:nvSpPr>
            <p:cNvPr id="59"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grpSp>
      <p:grpSp>
        <p:nvGrpSpPr>
          <p:cNvPr id="60" name="组合 59"/>
          <p:cNvGrpSpPr/>
          <p:nvPr/>
        </p:nvGrpSpPr>
        <p:grpSpPr>
          <a:xfrm>
            <a:off x="3924549" y="1906034"/>
            <a:ext cx="359165" cy="359165"/>
            <a:chOff x="3191434" y="2145028"/>
            <a:chExt cx="359165" cy="359165"/>
          </a:xfrm>
          <a:solidFill>
            <a:schemeClr val="bg1"/>
          </a:solidFill>
        </p:grpSpPr>
        <p:sp>
          <p:nvSpPr>
            <p:cNvPr id="61"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sp>
          <p:nvSpPr>
            <p:cNvPr id="62"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sp>
          <p:nvSpPr>
            <p:cNvPr id="63"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grpSp>
      <p:sp>
        <p:nvSpPr>
          <p:cNvPr id="17" name="文本框 16"/>
          <p:cNvSpPr txBox="1"/>
          <p:nvPr/>
        </p:nvSpPr>
        <p:spPr>
          <a:xfrm>
            <a:off x="3566159" y="115177"/>
            <a:ext cx="2011680" cy="460375"/>
          </a:xfrm>
          <a:prstGeom prst="rect">
            <a:avLst/>
          </a:prstGeom>
          <a:noFill/>
        </p:spPr>
        <p:txBody>
          <a:bodyPr wrap="none" rtlCol="0">
            <a:spAutoFit/>
          </a:bodyPr>
          <a:lstStyle/>
          <a:p>
            <a:pPr lvl="0" algn="ctr" defTabSz="609600">
              <a:defRPr/>
            </a:pPr>
            <a:r>
              <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18" name="文本框 17"/>
          <p:cNvSpPr txBox="1"/>
          <p:nvPr/>
        </p:nvSpPr>
        <p:spPr>
          <a:xfrm>
            <a:off x="3613870" y="538923"/>
            <a:ext cx="1916259" cy="253916"/>
          </a:xfrm>
          <a:prstGeom prst="rect">
            <a:avLst/>
          </a:prstGeom>
          <a:noFill/>
        </p:spPr>
        <p:txBody>
          <a:bodyPr wrap="square" rtlCol="0">
            <a:spAutoFit/>
          </a:bodyPr>
          <a:lstStyle/>
          <a:p>
            <a:pPr lvl="0" algn="ctr"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cxnSp>
        <p:nvCxnSpPr>
          <p:cNvPr id="19" name="直接连接符 18"/>
          <p:cNvCxnSpPr/>
          <p:nvPr/>
        </p:nvCxnSpPr>
        <p:spPr>
          <a:xfrm>
            <a:off x="4446649" y="858302"/>
            <a:ext cx="250702"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大理石"/>
          <p:cNvPicPr>
            <a:picLocks noChangeAspect="1"/>
          </p:cNvPicPr>
          <p:nvPr/>
        </p:nvPicPr>
        <p:blipFill>
          <a:blip r:embed="rId1"/>
          <a:stretch>
            <a:fillRect/>
          </a:stretch>
        </p:blipFill>
        <p:spPr>
          <a:xfrm>
            <a:off x="0" y="0"/>
            <a:ext cx="9144000" cy="5143500"/>
          </a:xfrm>
          <a:prstGeom prst="rect">
            <a:avLst/>
          </a:prstGeom>
        </p:spPr>
      </p:pic>
      <p:sp>
        <p:nvSpPr>
          <p:cNvPr id="31" name="PA_矩形 7"/>
          <p:cNvSpPr/>
          <p:nvPr>
            <p:custDataLst>
              <p:tags r:id="rId2"/>
            </p:custDataLst>
          </p:nvPr>
        </p:nvSpPr>
        <p:spPr>
          <a:xfrm>
            <a:off x="2790824" y="2128928"/>
            <a:ext cx="3535680" cy="768350"/>
          </a:xfrm>
          <a:prstGeom prst="rect">
            <a:avLst/>
          </a:prstGeom>
        </p:spPr>
        <p:txBody>
          <a:bodyPr wrap="none">
            <a:spAutoFit/>
          </a:bodyPr>
          <a:lstStyle/>
          <a:p>
            <a:pPr lvl="0" algn="ctr" defTabSz="685800">
              <a:defRPr/>
            </a:pPr>
            <a:r>
              <a:rPr lang="zh-CN" altLang="en-US" sz="4400" kern="0">
                <a:solidFill>
                  <a:schemeClr val="tx1">
                    <a:lumMod val="65000"/>
                    <a:lumOff val="35000"/>
                  </a:schemeClr>
                </a:solidFill>
                <a:latin typeface="微软雅黑" panose="020B0503020204020204" charset="-122"/>
                <a:ea typeface="微软雅黑" panose="020B0503020204020204" charset="-122"/>
              </a:rPr>
              <a:t>输入标题内容</a:t>
            </a:r>
            <a:endParaRPr lang="zh-CN" altLang="en-US" sz="4400" kern="0">
              <a:solidFill>
                <a:schemeClr val="tx1">
                  <a:lumMod val="65000"/>
                  <a:lumOff val="35000"/>
                </a:schemeClr>
              </a:solidFill>
              <a:latin typeface="微软雅黑" panose="020B0503020204020204" charset="-122"/>
              <a:ea typeface="微软雅黑" panose="020B0503020204020204" charset="-122"/>
            </a:endParaRPr>
          </a:p>
        </p:txBody>
      </p:sp>
      <p:sp>
        <p:nvSpPr>
          <p:cNvPr id="32" name="矩形 31"/>
          <p:cNvSpPr/>
          <p:nvPr/>
        </p:nvSpPr>
        <p:spPr>
          <a:xfrm>
            <a:off x="2129048" y="2898369"/>
            <a:ext cx="4859232" cy="552011"/>
          </a:xfrm>
          <a:prstGeom prst="rect">
            <a:avLst/>
          </a:prstGeom>
        </p:spPr>
        <p:txBody>
          <a:bodyPr wrap="square">
            <a:spAutoFit/>
          </a:bodyPr>
          <a:lstStyle/>
          <a:p>
            <a:pPr algn="ctr" defTabSz="914400">
              <a:lnSpc>
                <a:spcPct val="150000"/>
              </a:lnSpc>
              <a:defRPr/>
            </a:pPr>
            <a:r>
              <a:rPr lang="en-US" altLang="zh-CN" sz="1050" kern="0">
                <a:solidFill>
                  <a:schemeClr val="tx1">
                    <a:lumMod val="65000"/>
                    <a:lumOff val="35000"/>
                  </a:schemeClr>
                </a:solidFill>
                <a:cs typeface="Arial" panose="020B0604020202020204" pitchFamily="34" charset="0"/>
              </a:rPr>
              <a:t>Lorem ipsum dolor sit amet, consectetuer adipiscing elit. Aenean commodo ligula eget dolorLorem ipsum dolor sit amet</a:t>
            </a:r>
            <a:endParaRPr lang="en-US" altLang="zh-CN" sz="1050" kern="0">
              <a:solidFill>
                <a:schemeClr val="tx1">
                  <a:lumMod val="65000"/>
                  <a:lumOff val="35000"/>
                </a:schemeClr>
              </a:solidFill>
              <a:cs typeface="Arial" panose="020B0604020202020204" pitchFamily="34" charset="0"/>
            </a:endParaRPr>
          </a:p>
        </p:txBody>
      </p:sp>
      <p:sp>
        <p:nvSpPr>
          <p:cNvPr id="34" name="PA_矩形 8"/>
          <p:cNvSpPr/>
          <p:nvPr>
            <p:custDataLst>
              <p:tags r:id="rId3"/>
            </p:custDataLst>
          </p:nvPr>
        </p:nvSpPr>
        <p:spPr>
          <a:xfrm>
            <a:off x="2946174" y="1759394"/>
            <a:ext cx="3224981" cy="338554"/>
          </a:xfrm>
          <a:prstGeom prst="rect">
            <a:avLst/>
          </a:prstGeom>
        </p:spPr>
        <p:txBody>
          <a:bodyPr wrap="square">
            <a:spAutoFit/>
          </a:bodyPr>
          <a:lstStyle/>
          <a:p>
            <a:pPr lvl="0" algn="dist" defTabSz="685800">
              <a:defRPr/>
            </a:pPr>
            <a:r>
              <a:rPr lang="en-US" altLang="zh-CN" sz="1600" kern="0">
                <a:solidFill>
                  <a:schemeClr val="tx1">
                    <a:lumMod val="65000"/>
                    <a:lumOff val="35000"/>
                  </a:schemeClr>
                </a:solidFill>
                <a:latin typeface="+mj-lt"/>
                <a:ea typeface="微软雅黑" panose="020B0503020204020204" charset="-122"/>
              </a:rPr>
              <a:t>Review Of Work Content</a:t>
            </a:r>
            <a:endParaRPr lang="en-US" altLang="zh-CN" sz="1600" kern="0">
              <a:solidFill>
                <a:schemeClr val="tx1">
                  <a:lumMod val="65000"/>
                  <a:lumOff val="35000"/>
                </a:schemeClr>
              </a:solidFill>
              <a:latin typeface="+mj-lt"/>
              <a:ea typeface="微软雅黑" panose="020B0503020204020204" charset="-122"/>
            </a:endParaRPr>
          </a:p>
        </p:txBody>
      </p:sp>
      <p:sp>
        <p:nvSpPr>
          <p:cNvPr id="8" name="矩形 7"/>
          <p:cNvSpPr/>
          <p:nvPr/>
        </p:nvSpPr>
        <p:spPr>
          <a:xfrm>
            <a:off x="1832647" y="4285153"/>
            <a:ext cx="5479519" cy="246221"/>
          </a:xfrm>
          <a:prstGeom prst="rect">
            <a:avLst/>
          </a:prstGeom>
        </p:spPr>
        <p:txBody>
          <a:bodyPr wrap="square">
            <a:spAutoFit/>
          </a:bodyPr>
          <a:lstStyle/>
          <a:p>
            <a:pPr lvl="0" algn="dist"/>
            <a:r>
              <a:rPr lang="en-US" altLang="zh-CN" sz="1000" kern="0">
                <a:solidFill>
                  <a:schemeClr val="tx1">
                    <a:lumMod val="65000"/>
                    <a:lumOff val="35000"/>
                  </a:schemeClr>
                </a:solidFill>
                <a:latin typeface="华文细黑"/>
                <a:ea typeface="微软雅黑" panose="020B0503020204020204" charset="-122"/>
              </a:rPr>
              <a:t>BLACK GOLD MODERN</a:t>
            </a:r>
            <a:endParaRPr lang="en-US" altLang="zh-CN" sz="1000" kern="0">
              <a:solidFill>
                <a:schemeClr val="tx1">
                  <a:lumMod val="65000"/>
                  <a:lumOff val="35000"/>
                </a:schemeClr>
              </a:solidFill>
              <a:latin typeface="华文细黑"/>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08940" y="1600200"/>
            <a:ext cx="8408670" cy="2816413"/>
            <a:chOff x="1636" y="3240"/>
            <a:chExt cx="16086" cy="5387"/>
          </a:xfrm>
        </p:grpSpPr>
        <p:grpSp>
          <p:nvGrpSpPr>
            <p:cNvPr id="38" name="组合 37"/>
            <p:cNvGrpSpPr/>
            <p:nvPr/>
          </p:nvGrpSpPr>
          <p:grpSpPr>
            <a:xfrm>
              <a:off x="6612" y="3240"/>
              <a:ext cx="5976" cy="5054"/>
              <a:chOff x="4477532" y="2483853"/>
              <a:chExt cx="3300625" cy="2472617"/>
            </a:xfrm>
          </p:grpSpPr>
          <p:grpSp>
            <p:nvGrpSpPr>
              <p:cNvPr id="39" name="组合 38"/>
              <p:cNvGrpSpPr/>
              <p:nvPr/>
            </p:nvGrpSpPr>
            <p:grpSpPr>
              <a:xfrm>
                <a:off x="4477532" y="2483853"/>
                <a:ext cx="3300625" cy="2472617"/>
                <a:chOff x="4477532" y="2064753"/>
                <a:chExt cx="3300625" cy="2472617"/>
              </a:xfrm>
            </p:grpSpPr>
            <p:sp>
              <p:nvSpPr>
                <p:cNvPr id="44" name="Shape 567"/>
                <p:cNvSpPr/>
                <p:nvPr/>
              </p:nvSpPr>
              <p:spPr>
                <a:xfrm>
                  <a:off x="4477532" y="3845150"/>
                  <a:ext cx="3300625" cy="692220"/>
                </a:xfrm>
                <a:custGeom>
                  <a:avLst/>
                  <a:gdLst/>
                  <a:ahLst/>
                  <a:cxnLst>
                    <a:cxn ang="0">
                      <a:pos x="wd2" y="hd2"/>
                    </a:cxn>
                    <a:cxn ang="5400000">
                      <a:pos x="wd2" y="hd2"/>
                    </a:cxn>
                    <a:cxn ang="10800000">
                      <a:pos x="wd2" y="hd2"/>
                    </a:cxn>
                    <a:cxn ang="16200000">
                      <a:pos x="wd2" y="hd2"/>
                    </a:cxn>
                  </a:cxnLst>
                  <a:rect l="0" t="0" r="r" b="b"/>
                  <a:pathLst>
                    <a:path w="21600" h="21600" extrusionOk="0">
                      <a:moveTo>
                        <a:pt x="1687" y="0"/>
                      </a:moveTo>
                      <a:lnTo>
                        <a:pt x="19917" y="0"/>
                      </a:lnTo>
                      <a:lnTo>
                        <a:pt x="21600" y="21600"/>
                      </a:lnTo>
                      <a:lnTo>
                        <a:pt x="0" y="21600"/>
                      </a:lnTo>
                      <a:lnTo>
                        <a:pt x="1687" y="0"/>
                      </a:lnTo>
                      <a:close/>
                    </a:path>
                  </a:pathLst>
                </a:custGeom>
                <a:solidFill>
                  <a:srgbClr val="BCA890"/>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rtlCol="0" anchor="ctr"/>
                <a:p>
                  <a:pPr algn="ctr"/>
                  <a:endParaRPr>
                    <a:solidFill>
                      <a:schemeClr val="lt1"/>
                    </a:solidFill>
                  </a:endParaRPr>
                </a:p>
              </p:txBody>
            </p:sp>
            <p:sp>
              <p:nvSpPr>
                <p:cNvPr id="45" name="Shape 568"/>
                <p:cNvSpPr/>
                <p:nvPr/>
              </p:nvSpPr>
              <p:spPr>
                <a:xfrm>
                  <a:off x="4895148" y="3746592"/>
                  <a:ext cx="2632991" cy="98557"/>
                </a:xfrm>
                <a:custGeom>
                  <a:avLst/>
                  <a:gdLst/>
                  <a:ahLst/>
                  <a:cxnLst>
                    <a:cxn ang="0">
                      <a:pos x="wd2" y="hd2"/>
                    </a:cxn>
                    <a:cxn ang="5400000">
                      <a:pos x="wd2" y="hd2"/>
                    </a:cxn>
                    <a:cxn ang="10800000">
                      <a:pos x="wd2" y="hd2"/>
                    </a:cxn>
                    <a:cxn ang="16200000">
                      <a:pos x="wd2" y="hd2"/>
                    </a:cxn>
                  </a:cxnLst>
                  <a:rect l="0" t="0" r="r" b="b"/>
                  <a:pathLst>
                    <a:path w="21600" h="21600" extrusionOk="0">
                      <a:moveTo>
                        <a:pt x="21600" y="21459"/>
                      </a:moveTo>
                      <a:lnTo>
                        <a:pt x="19521" y="0"/>
                      </a:lnTo>
                      <a:lnTo>
                        <a:pt x="0" y="0"/>
                      </a:lnTo>
                      <a:lnTo>
                        <a:pt x="2396" y="21600"/>
                      </a:lnTo>
                      <a:lnTo>
                        <a:pt x="21600" y="21459"/>
                      </a:lnTo>
                      <a:close/>
                    </a:path>
                  </a:pathLst>
                </a:custGeom>
                <a:solidFill>
                  <a:srgbClr val="2B2C30"/>
                </a:solidFill>
                <a:ln w="12700">
                  <a:miter lim="400000"/>
                </a:ln>
              </p:spPr>
              <p:txBody>
                <a:bodyPr lIns="0" tIns="0" rIns="0" bIns="0" anchor="ctr"/>
                <a:p>
                  <a:pPr lvl="0"/>
                  <a:endParaRPr sz="1400"/>
                </a:p>
              </p:txBody>
            </p:sp>
            <p:sp>
              <p:nvSpPr>
                <p:cNvPr id="46" name="Shape 569"/>
                <p:cNvSpPr/>
                <p:nvPr/>
              </p:nvSpPr>
              <p:spPr>
                <a:xfrm>
                  <a:off x="4894212" y="3159221"/>
                  <a:ext cx="2507324" cy="589744"/>
                </a:xfrm>
                <a:custGeom>
                  <a:avLst/>
                  <a:gdLst/>
                  <a:ahLst/>
                  <a:cxnLst>
                    <a:cxn ang="0">
                      <a:pos x="wd2" y="hd2"/>
                    </a:cxn>
                    <a:cxn ang="5400000">
                      <a:pos x="wd2" y="hd2"/>
                    </a:cxn>
                    <a:cxn ang="10800000">
                      <a:pos x="wd2" y="hd2"/>
                    </a:cxn>
                    <a:cxn ang="16200000">
                      <a:pos x="wd2" y="hd2"/>
                    </a:cxn>
                  </a:cxnLst>
                  <a:rect l="0" t="0" r="r" b="b"/>
                  <a:pathLst>
                    <a:path w="21600" h="21600" extrusionOk="0">
                      <a:moveTo>
                        <a:pt x="1687" y="0"/>
                      </a:moveTo>
                      <a:lnTo>
                        <a:pt x="19917" y="0"/>
                      </a:lnTo>
                      <a:lnTo>
                        <a:pt x="21600" y="21600"/>
                      </a:lnTo>
                      <a:lnTo>
                        <a:pt x="0" y="21600"/>
                      </a:lnTo>
                      <a:lnTo>
                        <a:pt x="1687" y="0"/>
                      </a:lnTo>
                      <a:close/>
                    </a:path>
                  </a:pathLst>
                </a:custGeom>
                <a:solidFill>
                  <a:srgbClr val="BCA890"/>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rtlCol="0" anchor="ctr"/>
                <a:p>
                  <a:pPr algn="ctr"/>
                  <a:endParaRPr>
                    <a:solidFill>
                      <a:schemeClr val="lt1"/>
                    </a:solidFill>
                  </a:endParaRPr>
                </a:p>
              </p:txBody>
            </p:sp>
            <p:sp>
              <p:nvSpPr>
                <p:cNvPr id="47" name="Shape 570"/>
                <p:cNvSpPr/>
                <p:nvPr/>
              </p:nvSpPr>
              <p:spPr>
                <a:xfrm>
                  <a:off x="5195420" y="3058893"/>
                  <a:ext cx="2010687" cy="100168"/>
                </a:xfrm>
                <a:custGeom>
                  <a:avLst/>
                  <a:gdLst>
                    <a:gd name="connsiteX0" fmla="*/ 21600 w 21600"/>
                    <a:gd name="connsiteY0" fmla="*/ 22391 h 22532"/>
                    <a:gd name="connsiteX1" fmla="*/ 20578 w 21600"/>
                    <a:gd name="connsiteY1" fmla="*/ 0 h 22532"/>
                    <a:gd name="connsiteX2" fmla="*/ 0 w 21600"/>
                    <a:gd name="connsiteY2" fmla="*/ 932 h 22532"/>
                    <a:gd name="connsiteX3" fmla="*/ 2396 w 21600"/>
                    <a:gd name="connsiteY3" fmla="*/ 22532 h 22532"/>
                    <a:gd name="connsiteX4" fmla="*/ 21600 w 21600"/>
                    <a:gd name="connsiteY4" fmla="*/ 22391 h 22532"/>
                    <a:gd name="connsiteX0-1" fmla="*/ 21600 w 21600"/>
                    <a:gd name="connsiteY0-2" fmla="*/ 22391 h 22532"/>
                    <a:gd name="connsiteX1-3" fmla="*/ 20578 w 21600"/>
                    <a:gd name="connsiteY1-4" fmla="*/ 0 h 22532"/>
                    <a:gd name="connsiteX2-5" fmla="*/ 0 w 21600"/>
                    <a:gd name="connsiteY2-6" fmla="*/ 932 h 22532"/>
                    <a:gd name="connsiteX3-7" fmla="*/ 1604 w 21600"/>
                    <a:gd name="connsiteY3-8" fmla="*/ 22532 h 22532"/>
                    <a:gd name="connsiteX4-9" fmla="*/ 21600 w 21600"/>
                    <a:gd name="connsiteY4-10" fmla="*/ 22391 h 225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1600" h="22532" extrusionOk="0">
                      <a:moveTo>
                        <a:pt x="21600" y="22391"/>
                      </a:moveTo>
                      <a:cubicBezTo>
                        <a:pt x="21259" y="14927"/>
                        <a:pt x="20919" y="7464"/>
                        <a:pt x="20578" y="0"/>
                      </a:cubicBezTo>
                      <a:lnTo>
                        <a:pt x="0" y="932"/>
                      </a:lnTo>
                      <a:lnTo>
                        <a:pt x="1604" y="22532"/>
                      </a:lnTo>
                      <a:lnTo>
                        <a:pt x="21600" y="22391"/>
                      </a:lnTo>
                      <a:close/>
                    </a:path>
                  </a:pathLst>
                </a:custGeom>
                <a:solidFill>
                  <a:srgbClr val="2B2C30"/>
                </a:solidFill>
                <a:ln w="12700">
                  <a:miter lim="400000"/>
                </a:ln>
              </p:spPr>
              <p:txBody>
                <a:bodyPr lIns="0" tIns="0" rIns="0" bIns="0" anchor="ctr"/>
                <a:p>
                  <a:pPr lvl="0"/>
                  <a:endParaRPr sz="1400"/>
                </a:p>
              </p:txBody>
            </p:sp>
            <p:sp>
              <p:nvSpPr>
                <p:cNvPr id="48" name="Shape 571"/>
                <p:cNvSpPr/>
                <p:nvPr/>
              </p:nvSpPr>
              <p:spPr>
                <a:xfrm>
                  <a:off x="5194695" y="2594994"/>
                  <a:ext cx="1935243" cy="468042"/>
                </a:xfrm>
                <a:custGeom>
                  <a:avLst/>
                  <a:gdLst/>
                  <a:ahLst/>
                  <a:cxnLst>
                    <a:cxn ang="0">
                      <a:pos x="wd2" y="hd2"/>
                    </a:cxn>
                    <a:cxn ang="5400000">
                      <a:pos x="wd2" y="hd2"/>
                    </a:cxn>
                    <a:cxn ang="10800000">
                      <a:pos x="wd2" y="hd2"/>
                    </a:cxn>
                    <a:cxn ang="16200000">
                      <a:pos x="wd2" y="hd2"/>
                    </a:cxn>
                  </a:cxnLst>
                  <a:rect l="0" t="0" r="r" b="b"/>
                  <a:pathLst>
                    <a:path w="21600" h="21600" extrusionOk="0">
                      <a:moveTo>
                        <a:pt x="1687" y="0"/>
                      </a:moveTo>
                      <a:lnTo>
                        <a:pt x="19917" y="0"/>
                      </a:lnTo>
                      <a:lnTo>
                        <a:pt x="21600" y="21600"/>
                      </a:lnTo>
                      <a:lnTo>
                        <a:pt x="0" y="21600"/>
                      </a:lnTo>
                      <a:lnTo>
                        <a:pt x="1687" y="0"/>
                      </a:lnTo>
                      <a:close/>
                    </a:path>
                  </a:pathLst>
                </a:custGeom>
                <a:solidFill>
                  <a:srgbClr val="BCA890"/>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rtlCol="0" anchor="ctr"/>
                <a:p>
                  <a:pPr algn="ctr"/>
                  <a:endParaRPr>
                    <a:solidFill>
                      <a:schemeClr val="lt1"/>
                    </a:solidFill>
                  </a:endParaRPr>
                </a:p>
              </p:txBody>
            </p:sp>
            <p:sp>
              <p:nvSpPr>
                <p:cNvPr id="49" name="Shape 572"/>
                <p:cNvSpPr/>
                <p:nvPr/>
              </p:nvSpPr>
              <p:spPr>
                <a:xfrm>
                  <a:off x="5432351" y="2498807"/>
                  <a:ext cx="1558205" cy="96027"/>
                </a:xfrm>
                <a:custGeom>
                  <a:avLst/>
                  <a:gdLst/>
                  <a:ahLst/>
                  <a:cxnLst>
                    <a:cxn ang="0">
                      <a:pos x="wd2" y="hd2"/>
                    </a:cxn>
                    <a:cxn ang="5400000">
                      <a:pos x="wd2" y="hd2"/>
                    </a:cxn>
                    <a:cxn ang="10800000">
                      <a:pos x="wd2" y="hd2"/>
                    </a:cxn>
                    <a:cxn ang="16200000">
                      <a:pos x="wd2" y="hd2"/>
                    </a:cxn>
                  </a:cxnLst>
                  <a:rect l="0" t="0" r="r" b="b"/>
                  <a:pathLst>
                    <a:path w="21600" h="21600" extrusionOk="0">
                      <a:moveTo>
                        <a:pt x="21600" y="21459"/>
                      </a:moveTo>
                      <a:lnTo>
                        <a:pt x="19521" y="0"/>
                      </a:lnTo>
                      <a:lnTo>
                        <a:pt x="0" y="0"/>
                      </a:lnTo>
                      <a:lnTo>
                        <a:pt x="2396" y="21600"/>
                      </a:lnTo>
                      <a:lnTo>
                        <a:pt x="21600" y="21459"/>
                      </a:lnTo>
                      <a:close/>
                    </a:path>
                  </a:pathLst>
                </a:custGeom>
                <a:solidFill>
                  <a:srgbClr val="2B2C30"/>
                </a:solidFill>
                <a:ln w="12700">
                  <a:miter lim="400000"/>
                </a:ln>
              </p:spPr>
              <p:txBody>
                <a:bodyPr lIns="0" tIns="0" rIns="0" bIns="0" anchor="ctr"/>
                <a:p>
                  <a:pPr lvl="0"/>
                  <a:endParaRPr sz="1400"/>
                </a:p>
              </p:txBody>
            </p:sp>
            <p:sp>
              <p:nvSpPr>
                <p:cNvPr id="50" name="Shape 573"/>
                <p:cNvSpPr/>
                <p:nvPr/>
              </p:nvSpPr>
              <p:spPr>
                <a:xfrm>
                  <a:off x="5431796" y="2064753"/>
                  <a:ext cx="1483835" cy="434055"/>
                </a:xfrm>
                <a:custGeom>
                  <a:avLst/>
                  <a:gdLst/>
                  <a:ahLst/>
                  <a:cxnLst>
                    <a:cxn ang="0">
                      <a:pos x="wd2" y="hd2"/>
                    </a:cxn>
                    <a:cxn ang="5400000">
                      <a:pos x="wd2" y="hd2"/>
                    </a:cxn>
                    <a:cxn ang="10800000">
                      <a:pos x="wd2" y="hd2"/>
                    </a:cxn>
                    <a:cxn ang="16200000">
                      <a:pos x="wd2" y="hd2"/>
                    </a:cxn>
                  </a:cxnLst>
                  <a:rect l="0" t="0" r="r" b="b"/>
                  <a:pathLst>
                    <a:path w="21600" h="21600" extrusionOk="0">
                      <a:moveTo>
                        <a:pt x="1687" y="0"/>
                      </a:moveTo>
                      <a:lnTo>
                        <a:pt x="19917" y="0"/>
                      </a:lnTo>
                      <a:lnTo>
                        <a:pt x="21600" y="21600"/>
                      </a:lnTo>
                      <a:lnTo>
                        <a:pt x="0" y="21600"/>
                      </a:lnTo>
                      <a:lnTo>
                        <a:pt x="1687" y="0"/>
                      </a:lnTo>
                      <a:close/>
                    </a:path>
                  </a:pathLst>
                </a:custGeom>
                <a:solidFill>
                  <a:srgbClr val="BCA890"/>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rtlCol="0" anchor="ctr"/>
                <a:p>
                  <a:pPr algn="ctr"/>
                  <a:endParaRPr>
                    <a:solidFill>
                      <a:schemeClr val="lt1"/>
                    </a:solidFill>
                  </a:endParaRPr>
                </a:p>
              </p:txBody>
            </p:sp>
          </p:grpSp>
          <p:sp>
            <p:nvSpPr>
              <p:cNvPr id="40" name="矩形 39"/>
              <p:cNvSpPr/>
              <p:nvPr/>
            </p:nvSpPr>
            <p:spPr>
              <a:xfrm>
                <a:off x="5588659" y="4441083"/>
                <a:ext cx="1118431" cy="315554"/>
              </a:xfrm>
              <a:prstGeom prst="rect">
                <a:avLst/>
              </a:prstGeom>
            </p:spPr>
            <p:txBody>
              <a:bodyPr wrap="square">
                <a:spAutoFit/>
              </a:bodyPr>
              <a:p>
                <a:pPr algn="ctr"/>
                <a:r>
                  <a:rPr lang="zh-CN" altLang="en-US" sz="1600" dirty="0">
                    <a:solidFill>
                      <a:schemeClr val="bg1"/>
                    </a:solidFill>
                    <a:latin typeface="微软雅黑" panose="020B0503020204020204" charset="-122"/>
                    <a:ea typeface="微软雅黑" panose="020B0503020204020204" charset="-122"/>
                    <a:cs typeface="Arial" panose="020B0604020202020204" pitchFamily="34" charset="0"/>
                    <a:sym typeface="+mn-ea"/>
                  </a:rPr>
                  <a:t>输入标题 </a:t>
                </a:r>
                <a:endParaRPr lang="zh-CN" altLang="en-US" sz="1600" dirty="0">
                  <a:solidFill>
                    <a:schemeClr val="bg1"/>
                  </a:solidFill>
                  <a:latin typeface="微软雅黑" panose="020B0503020204020204" charset="-122"/>
                  <a:ea typeface="微软雅黑" panose="020B0503020204020204" charset="-122"/>
                  <a:cs typeface="Arial" panose="020B0604020202020204" pitchFamily="34" charset="0"/>
                </a:endParaRPr>
              </a:p>
            </p:txBody>
          </p:sp>
          <p:sp>
            <p:nvSpPr>
              <p:cNvPr id="41" name="矩形 40"/>
              <p:cNvSpPr/>
              <p:nvPr/>
            </p:nvSpPr>
            <p:spPr>
              <a:xfrm>
                <a:off x="5591447" y="3142524"/>
                <a:ext cx="1052905" cy="315554"/>
              </a:xfrm>
              <a:prstGeom prst="rect">
                <a:avLst/>
              </a:prstGeom>
            </p:spPr>
            <p:txBody>
              <a:bodyPr wrap="square">
                <a:spAutoFit/>
              </a:bodyPr>
              <a:p>
                <a:pPr algn="ctr"/>
                <a:r>
                  <a:rPr lang="zh-CN" altLang="en-US" sz="1600" dirty="0">
                    <a:solidFill>
                      <a:schemeClr val="bg1"/>
                    </a:solidFill>
                    <a:latin typeface="微软雅黑" panose="020B0503020204020204" charset="-122"/>
                    <a:ea typeface="微软雅黑" panose="020B0503020204020204" charset="-122"/>
                    <a:cs typeface="Arial" panose="020B0604020202020204" pitchFamily="34" charset="0"/>
                    <a:sym typeface="+mn-ea"/>
                  </a:rPr>
                  <a:t>输入标题 </a:t>
                </a:r>
                <a:endParaRPr lang="zh-CN" altLang="en-US" sz="1600" dirty="0">
                  <a:solidFill>
                    <a:schemeClr val="bg1"/>
                  </a:solidFill>
                  <a:latin typeface="微软雅黑" panose="020B0503020204020204" charset="-122"/>
                  <a:ea typeface="微软雅黑" panose="020B0503020204020204" charset="-122"/>
                  <a:cs typeface="Arial" panose="020B0604020202020204" pitchFamily="34" charset="0"/>
                </a:endParaRPr>
              </a:p>
            </p:txBody>
          </p:sp>
          <p:sp>
            <p:nvSpPr>
              <p:cNvPr id="42" name="矩形 41"/>
              <p:cNvSpPr/>
              <p:nvPr/>
            </p:nvSpPr>
            <p:spPr>
              <a:xfrm>
                <a:off x="5591447" y="3827538"/>
                <a:ext cx="1052905" cy="315554"/>
              </a:xfrm>
              <a:prstGeom prst="rect">
                <a:avLst/>
              </a:prstGeom>
            </p:spPr>
            <p:txBody>
              <a:bodyPr wrap="square">
                <a:spAutoFit/>
              </a:bodyPr>
              <a:p>
                <a:pPr algn="ctr"/>
                <a:r>
                  <a:rPr lang="zh-CN" altLang="en-US" sz="1600" dirty="0">
                    <a:solidFill>
                      <a:schemeClr val="bg1"/>
                    </a:solidFill>
                    <a:latin typeface="微软雅黑" panose="020B0503020204020204" charset="-122"/>
                    <a:ea typeface="微软雅黑" panose="020B0503020204020204" charset="-122"/>
                    <a:cs typeface="Arial" panose="020B0604020202020204" pitchFamily="34" charset="0"/>
                    <a:sym typeface="+mn-ea"/>
                  </a:rPr>
                  <a:t>输入标题 </a:t>
                </a:r>
                <a:endParaRPr lang="zh-CN" altLang="en-US" sz="1600" dirty="0">
                  <a:solidFill>
                    <a:schemeClr val="bg1"/>
                  </a:solidFill>
                  <a:latin typeface="微软雅黑" panose="020B0503020204020204" charset="-122"/>
                  <a:ea typeface="微软雅黑" panose="020B0503020204020204" charset="-122"/>
                  <a:cs typeface="Arial" panose="020B0604020202020204" pitchFamily="34" charset="0"/>
                </a:endParaRPr>
              </a:p>
            </p:txBody>
          </p:sp>
          <p:sp>
            <p:nvSpPr>
              <p:cNvPr id="43" name="矩形 42"/>
              <p:cNvSpPr/>
              <p:nvPr/>
            </p:nvSpPr>
            <p:spPr>
              <a:xfrm>
                <a:off x="5588659" y="2534423"/>
                <a:ext cx="1118431" cy="315554"/>
              </a:xfrm>
              <a:prstGeom prst="rect">
                <a:avLst/>
              </a:prstGeom>
            </p:spPr>
            <p:txBody>
              <a:bodyPr wrap="square">
                <a:spAutoFit/>
              </a:bodyPr>
              <a:p>
                <a:pPr algn="ctr"/>
                <a:r>
                  <a:rPr lang="zh-CN" altLang="en-US" sz="1600" dirty="0">
                    <a:solidFill>
                      <a:schemeClr val="bg1"/>
                    </a:solidFill>
                    <a:latin typeface="微软雅黑" panose="020B0503020204020204" charset="-122"/>
                    <a:ea typeface="微软雅黑" panose="020B0503020204020204" charset="-122"/>
                    <a:cs typeface="Arial" panose="020B0604020202020204" pitchFamily="34" charset="0"/>
                  </a:rPr>
                  <a:t>输入标题</a:t>
                </a:r>
                <a:r>
                  <a:rPr lang="zh-CN" altLang="en-US" sz="1600" dirty="0">
                    <a:solidFill>
                      <a:schemeClr val="bg1"/>
                    </a:solidFill>
                    <a:latin typeface="微软雅黑" panose="020B0503020204020204" charset="-122"/>
                    <a:ea typeface="微软雅黑" panose="020B0503020204020204" charset="-122"/>
                    <a:cs typeface="Arial" panose="020B0604020202020204" pitchFamily="34" charset="0"/>
                  </a:rPr>
                  <a:t> </a:t>
                </a:r>
                <a:endParaRPr lang="zh-CN" altLang="en-US" sz="1600" dirty="0">
                  <a:solidFill>
                    <a:schemeClr val="bg1"/>
                  </a:solidFill>
                  <a:latin typeface="微软雅黑" panose="020B0503020204020204" charset="-122"/>
                  <a:ea typeface="微软雅黑" panose="020B0503020204020204" charset="-122"/>
                  <a:cs typeface="Arial" panose="020B0604020202020204" pitchFamily="34" charset="0"/>
                </a:endParaRPr>
              </a:p>
            </p:txBody>
          </p:sp>
        </p:grpSp>
        <p:sp>
          <p:nvSpPr>
            <p:cNvPr id="51" name="矩形 50"/>
            <p:cNvSpPr/>
            <p:nvPr/>
          </p:nvSpPr>
          <p:spPr>
            <a:xfrm>
              <a:off x="1636" y="7128"/>
              <a:ext cx="4892" cy="1499"/>
            </a:xfrm>
            <a:prstGeom prst="rect">
              <a:avLst/>
            </a:prstGeom>
            <a:noFill/>
          </p:spPr>
          <p:txBody>
            <a:bodyPr wrap="square" rtlCol="0">
              <a:spAutoFit/>
            </a:bodyPr>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Lorem</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ipsum</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dolor sit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amet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consectetuer</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adipiscing</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elit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Aenean</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commodo</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ligula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eget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dolor. </a:t>
              </a:r>
              <a:endParaRPr lang="zh-CN" altLang="en-US" sz="1000" dirty="0" smtClean="0">
                <a:ea typeface="微软雅黑" panose="020B0503020204020204" charset="-122"/>
                <a:cs typeface="+mn-ea"/>
                <a:sym typeface="Arial" panose="020B0604020202020204" pitchFamily="34" charset="0"/>
              </a:endParaRPr>
            </a:p>
          </p:txBody>
        </p:sp>
        <p:sp>
          <p:nvSpPr>
            <p:cNvPr id="52" name="矩形 51"/>
            <p:cNvSpPr/>
            <p:nvPr/>
          </p:nvSpPr>
          <p:spPr>
            <a:xfrm>
              <a:off x="11310" y="3272"/>
              <a:ext cx="5114" cy="1499"/>
            </a:xfrm>
            <a:prstGeom prst="rect">
              <a:avLst/>
            </a:prstGeom>
            <a:noFill/>
          </p:spPr>
          <p:txBody>
            <a:bodyPr wrap="square" rtlCol="0">
              <a:spAutoFit/>
            </a:bodyPr>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Lorem</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ipsum</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dolor sit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amet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consectetuer</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adipiscing</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elit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Aenean</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commodo</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ligula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eget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dolor. </a:t>
              </a:r>
              <a:endParaRPr lang="zh-CN" altLang="en-US" sz="1000" dirty="0">
                <a:ea typeface="微软雅黑" panose="020B0503020204020204" charset="-122"/>
                <a:cs typeface="+mn-ea"/>
                <a:sym typeface="Arial" panose="020B0604020202020204" pitchFamily="34" charset="0"/>
              </a:endParaRPr>
            </a:p>
          </p:txBody>
        </p:sp>
        <p:sp>
          <p:nvSpPr>
            <p:cNvPr id="53" name="矩形 52"/>
            <p:cNvSpPr/>
            <p:nvPr/>
          </p:nvSpPr>
          <p:spPr>
            <a:xfrm>
              <a:off x="2138" y="4428"/>
              <a:ext cx="5505" cy="1058"/>
            </a:xfrm>
            <a:prstGeom prst="rect">
              <a:avLst/>
            </a:prstGeom>
            <a:noFill/>
          </p:spPr>
          <p:txBody>
            <a:bodyPr wrap="square" rtlCol="0">
              <a:spAutoFit/>
            </a:bodyPr>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Lorem</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ipsum</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dolor sit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amet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consectetuer</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adipiscing</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elit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Aenean</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commodo</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ligula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eget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dolor. </a:t>
              </a:r>
              <a:endParaRPr lang="zh-CN" altLang="en-US" sz="1000" dirty="0" smtClean="0">
                <a:ea typeface="微软雅黑" panose="020B0503020204020204" charset="-122"/>
                <a:cs typeface="+mn-ea"/>
                <a:sym typeface="Arial" panose="020B0604020202020204" pitchFamily="34" charset="0"/>
              </a:endParaRPr>
            </a:p>
          </p:txBody>
        </p:sp>
        <p:sp>
          <p:nvSpPr>
            <p:cNvPr id="54" name="矩形 53"/>
            <p:cNvSpPr/>
            <p:nvPr/>
          </p:nvSpPr>
          <p:spPr>
            <a:xfrm>
              <a:off x="12135" y="5501"/>
              <a:ext cx="5587" cy="1058"/>
            </a:xfrm>
            <a:prstGeom prst="rect">
              <a:avLst/>
            </a:prstGeom>
            <a:noFill/>
          </p:spPr>
          <p:txBody>
            <a:bodyPr wrap="square" rtlCol="0">
              <a:spAutoFit/>
            </a:bodyPr>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Lorem</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ipsum</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dolor sit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amet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consectetuer</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adipiscing</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elit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Aenean</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commodo</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ligula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eget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dolor. </a:t>
              </a:r>
              <a:endParaRPr lang="zh-CN" altLang="en-US" sz="1000">
                <a:ea typeface="微软雅黑" panose="020B0503020204020204" charset="-122"/>
                <a:cs typeface="+mn-ea"/>
                <a:sym typeface="Arial" panose="020B0604020202020204" pitchFamily="34" charset="0"/>
              </a:endParaRPr>
            </a:p>
          </p:txBody>
        </p:sp>
      </p:grpSp>
      <p:sp>
        <p:nvSpPr>
          <p:cNvPr id="17" name="文本框 16"/>
          <p:cNvSpPr txBox="1"/>
          <p:nvPr/>
        </p:nvSpPr>
        <p:spPr>
          <a:xfrm>
            <a:off x="3566159" y="115177"/>
            <a:ext cx="2011680" cy="460375"/>
          </a:xfrm>
          <a:prstGeom prst="rect">
            <a:avLst/>
          </a:prstGeom>
          <a:noFill/>
        </p:spPr>
        <p:txBody>
          <a:bodyPr wrap="none" rtlCol="0">
            <a:spAutoFit/>
          </a:bodyPr>
          <a:lstStyle/>
          <a:p>
            <a:pPr lvl="0" algn="ctr" defTabSz="609600">
              <a:defRPr/>
            </a:pPr>
            <a:r>
              <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18" name="文本框 17"/>
          <p:cNvSpPr txBox="1"/>
          <p:nvPr/>
        </p:nvSpPr>
        <p:spPr>
          <a:xfrm>
            <a:off x="3613870" y="538923"/>
            <a:ext cx="1916259" cy="253916"/>
          </a:xfrm>
          <a:prstGeom prst="rect">
            <a:avLst/>
          </a:prstGeom>
          <a:noFill/>
        </p:spPr>
        <p:txBody>
          <a:bodyPr wrap="square" rtlCol="0">
            <a:spAutoFit/>
          </a:bodyPr>
          <a:lstStyle/>
          <a:p>
            <a:pPr lvl="0" algn="ctr"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cxnSp>
        <p:nvCxnSpPr>
          <p:cNvPr id="19" name="直接连接符 18"/>
          <p:cNvCxnSpPr/>
          <p:nvPr/>
        </p:nvCxnSpPr>
        <p:spPr>
          <a:xfrm>
            <a:off x="4446649" y="858302"/>
            <a:ext cx="250702"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图表 4"/>
          <p:cNvGraphicFramePr/>
          <p:nvPr/>
        </p:nvGraphicFramePr>
        <p:xfrm>
          <a:off x="270236" y="1216586"/>
          <a:ext cx="4765526" cy="3331352"/>
        </p:xfrm>
        <a:graphic>
          <a:graphicData uri="http://schemas.openxmlformats.org/drawingml/2006/chart">
            <c:chart xmlns:c="http://schemas.openxmlformats.org/drawingml/2006/chart" xmlns:r="http://schemas.openxmlformats.org/officeDocument/2006/relationships" r:id="rId1"/>
          </a:graphicData>
        </a:graphic>
      </p:graphicFrame>
      <p:sp>
        <p:nvSpPr>
          <p:cNvPr id="17" name="矩形 16"/>
          <p:cNvSpPr/>
          <p:nvPr/>
        </p:nvSpPr>
        <p:spPr>
          <a:xfrm>
            <a:off x="6069157" y="1853948"/>
            <a:ext cx="2449167" cy="794385"/>
          </a:xfrm>
          <a:prstGeom prst="rect">
            <a:avLst/>
          </a:prstGeom>
        </p:spPr>
        <p:txBody>
          <a:bodyPr wrap="square">
            <a:spAutoFit/>
          </a:bodyPr>
          <a:lstStyle/>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endParaRPr>
          </a:p>
        </p:txBody>
      </p:sp>
      <p:sp>
        <p:nvSpPr>
          <p:cNvPr id="18" name="矩形 17"/>
          <p:cNvSpPr/>
          <p:nvPr/>
        </p:nvSpPr>
        <p:spPr>
          <a:xfrm>
            <a:off x="6069157" y="1515394"/>
            <a:ext cx="1415772" cy="338554"/>
          </a:xfrm>
          <a:prstGeom prst="rect">
            <a:avLst/>
          </a:prstGeom>
        </p:spPr>
        <p:txBody>
          <a:bodyPr wrap="none">
            <a:spAutoFit/>
          </a:bodyPr>
          <a:lstStyle/>
          <a:p>
            <a:pPr lvl="0" defTabSz="685800">
              <a:defRPr/>
            </a:pPr>
            <a:r>
              <a:rPr lang="zh-CN" altLang="en-US" sz="1600">
                <a:solidFill>
                  <a:srgbClr val="66676C"/>
                </a:solidFill>
                <a:latin typeface="微软雅黑" panose="020B0503020204020204" charset="-122"/>
                <a:ea typeface="微软雅黑" panose="020B0503020204020204" charset="-122"/>
                <a:sym typeface="+mn-lt"/>
              </a:rPr>
              <a:t>市场数据分析</a:t>
            </a:r>
            <a:endParaRPr lang="zh-CN" altLang="en-US" sz="1600">
              <a:solidFill>
                <a:srgbClr val="66676C"/>
              </a:solidFill>
              <a:latin typeface="微软雅黑" panose="020B0503020204020204" charset="-122"/>
              <a:ea typeface="微软雅黑" panose="020B0503020204020204" charset="-122"/>
              <a:sym typeface="+mn-lt"/>
            </a:endParaRPr>
          </a:p>
        </p:txBody>
      </p:sp>
      <p:sp>
        <p:nvSpPr>
          <p:cNvPr id="19" name="矩形 18"/>
          <p:cNvSpPr/>
          <p:nvPr/>
        </p:nvSpPr>
        <p:spPr>
          <a:xfrm>
            <a:off x="6069157" y="3511832"/>
            <a:ext cx="2449167" cy="794385"/>
          </a:xfrm>
          <a:prstGeom prst="rect">
            <a:avLst/>
          </a:prstGeom>
        </p:spPr>
        <p:txBody>
          <a:bodyPr wrap="square">
            <a:spAutoFit/>
          </a:bodyPr>
          <a:lstStyle/>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endParaRPr>
          </a:p>
        </p:txBody>
      </p:sp>
      <p:sp>
        <p:nvSpPr>
          <p:cNvPr id="20" name="矩形 19"/>
          <p:cNvSpPr/>
          <p:nvPr/>
        </p:nvSpPr>
        <p:spPr>
          <a:xfrm>
            <a:off x="6069157" y="3173278"/>
            <a:ext cx="1415772" cy="338554"/>
          </a:xfrm>
          <a:prstGeom prst="rect">
            <a:avLst/>
          </a:prstGeom>
        </p:spPr>
        <p:txBody>
          <a:bodyPr wrap="none">
            <a:spAutoFit/>
          </a:bodyPr>
          <a:lstStyle/>
          <a:p>
            <a:pPr lvl="0" defTabSz="685800">
              <a:defRPr/>
            </a:pPr>
            <a:r>
              <a:rPr lang="zh-CN" altLang="en-US" sz="1600">
                <a:solidFill>
                  <a:srgbClr val="66676C"/>
                </a:solidFill>
                <a:latin typeface="微软雅黑" panose="020B0503020204020204" charset="-122"/>
                <a:ea typeface="微软雅黑" panose="020B0503020204020204" charset="-122"/>
                <a:sym typeface="+mn-lt"/>
              </a:rPr>
              <a:t>市场数据分析</a:t>
            </a:r>
            <a:endParaRPr lang="zh-CN" altLang="en-US" sz="1600">
              <a:solidFill>
                <a:srgbClr val="66676C"/>
              </a:solidFill>
              <a:latin typeface="微软雅黑" panose="020B0503020204020204" charset="-122"/>
              <a:ea typeface="微软雅黑" panose="020B0503020204020204" charset="-122"/>
              <a:sym typeface="+mn-lt"/>
            </a:endParaRPr>
          </a:p>
        </p:txBody>
      </p:sp>
      <p:sp>
        <p:nvSpPr>
          <p:cNvPr id="2" name="矩形 1"/>
          <p:cNvSpPr/>
          <p:nvPr/>
        </p:nvSpPr>
        <p:spPr>
          <a:xfrm>
            <a:off x="5451231" y="1590179"/>
            <a:ext cx="527538" cy="5275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451231" y="3248063"/>
            <a:ext cx="527538" cy="5275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Group 112"/>
          <p:cNvGrpSpPr/>
          <p:nvPr/>
        </p:nvGrpSpPr>
        <p:grpSpPr>
          <a:xfrm>
            <a:off x="5556470" y="3342555"/>
            <a:ext cx="317060" cy="297041"/>
            <a:chOff x="5368132" y="3540125"/>
            <a:chExt cx="465138" cy="435769"/>
          </a:xfrm>
          <a:solidFill>
            <a:schemeClr val="bg1"/>
          </a:solidFill>
        </p:grpSpPr>
        <p:sp>
          <p:nvSpPr>
            <p:cNvPr id="15"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sp>
          <p:nvSpPr>
            <p:cNvPr id="16"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grpSp>
      <p:sp>
        <p:nvSpPr>
          <p:cNvPr id="21" name="AutoShape 112"/>
          <p:cNvSpPr/>
          <p:nvPr/>
        </p:nvSpPr>
        <p:spPr bwMode="auto">
          <a:xfrm>
            <a:off x="5556213" y="1707188"/>
            <a:ext cx="317575" cy="31617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sp>
        <p:nvSpPr>
          <p:cNvPr id="4" name="文本框 3"/>
          <p:cNvSpPr txBox="1"/>
          <p:nvPr/>
        </p:nvSpPr>
        <p:spPr>
          <a:xfrm>
            <a:off x="3566159" y="115177"/>
            <a:ext cx="2011680" cy="460375"/>
          </a:xfrm>
          <a:prstGeom prst="rect">
            <a:avLst/>
          </a:prstGeom>
          <a:noFill/>
        </p:spPr>
        <p:txBody>
          <a:bodyPr wrap="none" rtlCol="0">
            <a:spAutoFit/>
          </a:bodyPr>
          <a:lstStyle/>
          <a:p>
            <a:pPr lvl="0" algn="ctr" defTabSz="609600">
              <a:defRPr/>
            </a:pPr>
            <a:r>
              <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6" name="文本框 5"/>
          <p:cNvSpPr txBox="1"/>
          <p:nvPr/>
        </p:nvSpPr>
        <p:spPr>
          <a:xfrm>
            <a:off x="3613870" y="538923"/>
            <a:ext cx="1916259" cy="253916"/>
          </a:xfrm>
          <a:prstGeom prst="rect">
            <a:avLst/>
          </a:prstGeom>
          <a:noFill/>
        </p:spPr>
        <p:txBody>
          <a:bodyPr wrap="square" rtlCol="0">
            <a:spAutoFit/>
          </a:bodyPr>
          <a:lstStyle/>
          <a:p>
            <a:pPr lvl="0" algn="ctr"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cxnSp>
        <p:nvCxnSpPr>
          <p:cNvPr id="7" name="直接连接符 6"/>
          <p:cNvCxnSpPr/>
          <p:nvPr/>
        </p:nvCxnSpPr>
        <p:spPr>
          <a:xfrm>
            <a:off x="4446649" y="858302"/>
            <a:ext cx="250702"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图表 31"/>
          <p:cNvGraphicFramePr/>
          <p:nvPr/>
        </p:nvGraphicFramePr>
        <p:xfrm>
          <a:off x="136976" y="1612231"/>
          <a:ext cx="5514894" cy="2807369"/>
        </p:xfrm>
        <a:graphic>
          <a:graphicData uri="http://schemas.openxmlformats.org/drawingml/2006/chart">
            <c:chart xmlns:c="http://schemas.openxmlformats.org/drawingml/2006/chart" xmlns:r="http://schemas.openxmlformats.org/officeDocument/2006/relationships" r:id="rId1"/>
          </a:graphicData>
        </a:graphic>
      </p:graphicFrame>
      <p:sp>
        <p:nvSpPr>
          <p:cNvPr id="33" name="矩形 32"/>
          <p:cNvSpPr/>
          <p:nvPr/>
        </p:nvSpPr>
        <p:spPr>
          <a:xfrm>
            <a:off x="5861611" y="2571750"/>
            <a:ext cx="2889358" cy="1521507"/>
          </a:xfrm>
          <a:prstGeom prst="rect">
            <a:avLst/>
          </a:prstGeom>
        </p:spPr>
        <p:txBody>
          <a:bodyPr wrap="square">
            <a:spAutoFit/>
          </a:bodyPr>
          <a:lstStyle/>
          <a:p>
            <a:pPr defTabSz="685800">
              <a:lnSpc>
                <a:spcPct val="150000"/>
              </a:lnSpc>
              <a:buClr>
                <a:srgbClr val="E7E6E6">
                  <a:lumMod val="10000"/>
                </a:srgbClr>
              </a:buClr>
              <a:defRPr/>
            </a:pP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a:t>
            </a:r>
            <a:r>
              <a:rPr kumimoji="0" lang="en-US" altLang="zh-CN" sz="105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dolor</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sit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dolor. </a:t>
            </a:r>
            <a:r>
              <a:rPr lang="en-US" altLang="zh-CN" sz="1050">
                <a:solidFill>
                  <a:schemeClr val="tx1">
                    <a:lumMod val="50000"/>
                    <a:lumOff val="50000"/>
                  </a:schemeClr>
                </a:solidFill>
                <a:ea typeface="微软雅黑" panose="020B0503020204020204" charset="-122"/>
                <a:cs typeface="+mn-ea"/>
                <a:sym typeface="+mn-lt"/>
              </a:rPr>
              <a:t>Lorem ipsum dolor sit amet, consectetuer adipiscing elit. Lorem ipsum dolor sit amet, consectetuer adipiscing elit. Aenean commodo ligula eget dolor. </a:t>
            </a:r>
            <a:endParaRPr lang="en-US" altLang="zh-CN" sz="1050">
              <a:solidFill>
                <a:schemeClr val="tx1">
                  <a:lumMod val="50000"/>
                  <a:lumOff val="50000"/>
                </a:schemeClr>
              </a:solidFill>
              <a:ea typeface="微软雅黑" panose="020B0503020204020204" charset="-122"/>
              <a:cs typeface="+mn-ea"/>
              <a:sym typeface="+mn-lt"/>
            </a:endParaRPr>
          </a:p>
        </p:txBody>
      </p:sp>
      <p:sp>
        <p:nvSpPr>
          <p:cNvPr id="34" name="矩形 33"/>
          <p:cNvSpPr/>
          <p:nvPr/>
        </p:nvSpPr>
        <p:spPr>
          <a:xfrm>
            <a:off x="5861611" y="2110085"/>
            <a:ext cx="2031325" cy="461665"/>
          </a:xfrm>
          <a:prstGeom prst="rect">
            <a:avLst/>
          </a:prstGeom>
        </p:spPr>
        <p:txBody>
          <a:bodyPr wrap="none">
            <a:spAutoFit/>
          </a:bodyPr>
          <a:lstStyle/>
          <a:p>
            <a:pPr lvl="0" defTabSz="685800">
              <a:defRPr/>
            </a:pPr>
            <a:r>
              <a:rPr lang="zh-CN" altLang="en-US" sz="2400">
                <a:solidFill>
                  <a:schemeClr val="accent2"/>
                </a:solidFill>
                <a:latin typeface="微软雅黑" panose="020B0503020204020204" charset="-122"/>
                <a:ea typeface="微软雅黑" panose="020B0503020204020204" charset="-122"/>
                <a:sym typeface="+mn-lt"/>
              </a:rPr>
              <a:t>市场数据分析</a:t>
            </a:r>
            <a:endParaRPr lang="zh-CN" altLang="en-US" sz="2400">
              <a:solidFill>
                <a:schemeClr val="accent2"/>
              </a:solidFill>
              <a:latin typeface="微软雅黑" panose="020B0503020204020204" charset="-122"/>
              <a:ea typeface="微软雅黑" panose="020B0503020204020204" charset="-122"/>
              <a:sym typeface="+mn-lt"/>
            </a:endParaRPr>
          </a:p>
        </p:txBody>
      </p:sp>
      <p:sp>
        <p:nvSpPr>
          <p:cNvPr id="17" name="文本框 16"/>
          <p:cNvSpPr txBox="1"/>
          <p:nvPr/>
        </p:nvSpPr>
        <p:spPr>
          <a:xfrm>
            <a:off x="3566159" y="115177"/>
            <a:ext cx="2011680" cy="460375"/>
          </a:xfrm>
          <a:prstGeom prst="rect">
            <a:avLst/>
          </a:prstGeom>
          <a:noFill/>
        </p:spPr>
        <p:txBody>
          <a:bodyPr wrap="none" rtlCol="0">
            <a:spAutoFit/>
          </a:bodyPr>
          <a:lstStyle/>
          <a:p>
            <a:pPr lvl="0" algn="ctr" defTabSz="609600">
              <a:defRPr/>
            </a:pPr>
            <a:r>
              <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18" name="文本框 17"/>
          <p:cNvSpPr txBox="1"/>
          <p:nvPr/>
        </p:nvSpPr>
        <p:spPr>
          <a:xfrm>
            <a:off x="3613870" y="538923"/>
            <a:ext cx="1916259" cy="253916"/>
          </a:xfrm>
          <a:prstGeom prst="rect">
            <a:avLst/>
          </a:prstGeom>
          <a:noFill/>
        </p:spPr>
        <p:txBody>
          <a:bodyPr wrap="square" rtlCol="0">
            <a:spAutoFit/>
          </a:bodyPr>
          <a:lstStyle/>
          <a:p>
            <a:pPr lvl="0" algn="ctr"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cxnSp>
        <p:nvCxnSpPr>
          <p:cNvPr id="19" name="直接连接符 18"/>
          <p:cNvCxnSpPr/>
          <p:nvPr/>
        </p:nvCxnSpPr>
        <p:spPr>
          <a:xfrm>
            <a:off x="4446649" y="858302"/>
            <a:ext cx="250702"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大理石"/>
          <p:cNvPicPr>
            <a:picLocks noChangeAspect="1"/>
          </p:cNvPicPr>
          <p:nvPr/>
        </p:nvPicPr>
        <p:blipFill>
          <a:blip r:embed="rId1"/>
          <a:stretch>
            <a:fillRect/>
          </a:stretch>
        </p:blipFill>
        <p:spPr>
          <a:xfrm>
            <a:off x="0" y="0"/>
            <a:ext cx="9144000" cy="5143500"/>
          </a:xfrm>
          <a:prstGeom prst="rect">
            <a:avLst/>
          </a:prstGeom>
        </p:spPr>
      </p:pic>
      <p:sp>
        <p:nvSpPr>
          <p:cNvPr id="31" name="PA_矩形 7"/>
          <p:cNvSpPr/>
          <p:nvPr>
            <p:custDataLst>
              <p:tags r:id="rId2"/>
            </p:custDataLst>
          </p:nvPr>
        </p:nvSpPr>
        <p:spPr>
          <a:xfrm>
            <a:off x="2790824" y="2128928"/>
            <a:ext cx="3535680" cy="768350"/>
          </a:xfrm>
          <a:prstGeom prst="rect">
            <a:avLst/>
          </a:prstGeom>
        </p:spPr>
        <p:txBody>
          <a:bodyPr wrap="none">
            <a:spAutoFit/>
          </a:bodyPr>
          <a:lstStyle/>
          <a:p>
            <a:pPr lvl="0" algn="ctr" defTabSz="685800">
              <a:defRPr/>
            </a:pPr>
            <a:r>
              <a:rPr lang="zh-CN" altLang="en-US" sz="4400" kern="0">
                <a:solidFill>
                  <a:schemeClr val="tx1">
                    <a:lumMod val="65000"/>
                    <a:lumOff val="35000"/>
                  </a:schemeClr>
                </a:solidFill>
                <a:latin typeface="微软雅黑" panose="020B0503020204020204" charset="-122"/>
                <a:ea typeface="微软雅黑" panose="020B0503020204020204" charset="-122"/>
              </a:rPr>
              <a:t>输入标题内容</a:t>
            </a:r>
            <a:endParaRPr lang="zh-CN" altLang="en-US" sz="4400" kern="0">
              <a:solidFill>
                <a:schemeClr val="tx1">
                  <a:lumMod val="65000"/>
                  <a:lumOff val="35000"/>
                </a:schemeClr>
              </a:solidFill>
              <a:latin typeface="微软雅黑" panose="020B0503020204020204" charset="-122"/>
              <a:ea typeface="微软雅黑" panose="020B0503020204020204" charset="-122"/>
            </a:endParaRPr>
          </a:p>
        </p:txBody>
      </p:sp>
      <p:sp>
        <p:nvSpPr>
          <p:cNvPr id="32" name="矩形 31"/>
          <p:cNvSpPr/>
          <p:nvPr/>
        </p:nvSpPr>
        <p:spPr>
          <a:xfrm>
            <a:off x="2129048" y="2898369"/>
            <a:ext cx="4859232" cy="552011"/>
          </a:xfrm>
          <a:prstGeom prst="rect">
            <a:avLst/>
          </a:prstGeom>
        </p:spPr>
        <p:txBody>
          <a:bodyPr wrap="square">
            <a:spAutoFit/>
          </a:bodyPr>
          <a:lstStyle/>
          <a:p>
            <a:pPr algn="ctr" defTabSz="914400">
              <a:lnSpc>
                <a:spcPct val="150000"/>
              </a:lnSpc>
              <a:defRPr/>
            </a:pPr>
            <a:r>
              <a:rPr lang="en-US" altLang="zh-CN" sz="1050" kern="0">
                <a:solidFill>
                  <a:schemeClr val="tx1">
                    <a:lumMod val="65000"/>
                    <a:lumOff val="35000"/>
                  </a:schemeClr>
                </a:solidFill>
                <a:cs typeface="Arial" panose="020B0604020202020204" pitchFamily="34" charset="0"/>
              </a:rPr>
              <a:t>Lorem ipsum dolor sit amet, consectetuer adipiscing elit. Aenean commodo ligula eget dolorLorem ipsum dolor sit amet</a:t>
            </a:r>
            <a:endParaRPr lang="en-US" altLang="zh-CN" sz="1050" kern="0">
              <a:solidFill>
                <a:schemeClr val="tx1">
                  <a:lumMod val="65000"/>
                  <a:lumOff val="35000"/>
                </a:schemeClr>
              </a:solidFill>
              <a:cs typeface="Arial" panose="020B0604020202020204" pitchFamily="34" charset="0"/>
            </a:endParaRPr>
          </a:p>
        </p:txBody>
      </p:sp>
      <p:sp>
        <p:nvSpPr>
          <p:cNvPr id="34" name="PA_矩形 8"/>
          <p:cNvSpPr/>
          <p:nvPr>
            <p:custDataLst>
              <p:tags r:id="rId3"/>
            </p:custDataLst>
          </p:nvPr>
        </p:nvSpPr>
        <p:spPr>
          <a:xfrm>
            <a:off x="2946174" y="1759394"/>
            <a:ext cx="3224981" cy="338554"/>
          </a:xfrm>
          <a:prstGeom prst="rect">
            <a:avLst/>
          </a:prstGeom>
        </p:spPr>
        <p:txBody>
          <a:bodyPr wrap="square">
            <a:spAutoFit/>
          </a:bodyPr>
          <a:lstStyle/>
          <a:p>
            <a:pPr lvl="0" algn="dist" defTabSz="685800">
              <a:defRPr/>
            </a:pPr>
            <a:r>
              <a:rPr lang="en-US" altLang="zh-CN" sz="1600" kern="0">
                <a:solidFill>
                  <a:schemeClr val="tx1">
                    <a:lumMod val="65000"/>
                    <a:lumOff val="35000"/>
                  </a:schemeClr>
                </a:solidFill>
                <a:latin typeface="+mj-lt"/>
                <a:ea typeface="微软雅黑" panose="020B0503020204020204" charset="-122"/>
              </a:rPr>
              <a:t>Review Of Work Content</a:t>
            </a:r>
            <a:endParaRPr lang="en-US" altLang="zh-CN" sz="1600" kern="0">
              <a:solidFill>
                <a:schemeClr val="tx1">
                  <a:lumMod val="65000"/>
                  <a:lumOff val="35000"/>
                </a:schemeClr>
              </a:solidFill>
              <a:latin typeface="+mj-lt"/>
              <a:ea typeface="微软雅黑" panose="020B0503020204020204" charset="-122"/>
            </a:endParaRPr>
          </a:p>
        </p:txBody>
      </p:sp>
      <p:sp>
        <p:nvSpPr>
          <p:cNvPr id="8" name="矩形 7"/>
          <p:cNvSpPr/>
          <p:nvPr/>
        </p:nvSpPr>
        <p:spPr>
          <a:xfrm>
            <a:off x="1832647" y="4285153"/>
            <a:ext cx="5479519" cy="246221"/>
          </a:xfrm>
          <a:prstGeom prst="rect">
            <a:avLst/>
          </a:prstGeom>
        </p:spPr>
        <p:txBody>
          <a:bodyPr wrap="square">
            <a:spAutoFit/>
          </a:bodyPr>
          <a:lstStyle/>
          <a:p>
            <a:pPr lvl="0" algn="dist"/>
            <a:r>
              <a:rPr lang="en-US" altLang="zh-CN" sz="1000" kern="0">
                <a:solidFill>
                  <a:schemeClr val="tx1">
                    <a:lumMod val="65000"/>
                    <a:lumOff val="35000"/>
                  </a:schemeClr>
                </a:solidFill>
                <a:latin typeface="华文细黑"/>
                <a:ea typeface="微软雅黑" panose="020B0503020204020204" charset="-122"/>
              </a:rPr>
              <a:t>BLACK GOLD MODERN</a:t>
            </a:r>
            <a:endParaRPr lang="en-US" altLang="zh-CN" sz="1000" kern="0">
              <a:solidFill>
                <a:schemeClr val="tx1">
                  <a:lumMod val="65000"/>
                  <a:lumOff val="35000"/>
                </a:schemeClr>
              </a:solidFill>
              <a:latin typeface="华文细黑"/>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圆角 3"/>
          <p:cNvSpPr/>
          <p:nvPr/>
        </p:nvSpPr>
        <p:spPr>
          <a:xfrm>
            <a:off x="449178" y="1507958"/>
            <a:ext cx="713875" cy="713875"/>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292774" y="1777365"/>
            <a:ext cx="2449167" cy="794385"/>
          </a:xfrm>
          <a:prstGeom prst="rect">
            <a:avLst/>
          </a:prstGeom>
        </p:spPr>
        <p:txBody>
          <a:bodyPr wrap="square">
            <a:spAutoFit/>
          </a:bodyPr>
          <a:lstStyle/>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endParaRPr>
          </a:p>
        </p:txBody>
      </p:sp>
      <p:sp>
        <p:nvSpPr>
          <p:cNvPr id="11" name="矩形 10"/>
          <p:cNvSpPr/>
          <p:nvPr/>
        </p:nvSpPr>
        <p:spPr>
          <a:xfrm>
            <a:off x="1292774" y="1486086"/>
            <a:ext cx="1415772" cy="338554"/>
          </a:xfrm>
          <a:prstGeom prst="rect">
            <a:avLst/>
          </a:prstGeom>
        </p:spPr>
        <p:txBody>
          <a:bodyPr wrap="none">
            <a:spAutoFit/>
          </a:bodyPr>
          <a:lstStyle/>
          <a:p>
            <a:pPr lvl="0" defTabSz="685800">
              <a:defRPr/>
            </a:pPr>
            <a:r>
              <a:rPr lang="zh-CN" altLang="en-US" sz="1600">
                <a:solidFill>
                  <a:srgbClr val="66676C"/>
                </a:solidFill>
                <a:latin typeface="微软雅黑" panose="020B0503020204020204" charset="-122"/>
                <a:ea typeface="微软雅黑" panose="020B0503020204020204" charset="-122"/>
                <a:sym typeface="+mn-lt"/>
              </a:rPr>
              <a:t>工作经验总结</a:t>
            </a:r>
            <a:endParaRPr lang="zh-CN" altLang="en-US" sz="1600">
              <a:solidFill>
                <a:srgbClr val="66676C"/>
              </a:solidFill>
              <a:latin typeface="微软雅黑" panose="020B0503020204020204" charset="-122"/>
              <a:ea typeface="微软雅黑" panose="020B0503020204020204" charset="-122"/>
              <a:sym typeface="+mn-lt"/>
            </a:endParaRPr>
          </a:p>
        </p:txBody>
      </p:sp>
      <p:sp>
        <p:nvSpPr>
          <p:cNvPr id="14" name="矩形: 圆角 13"/>
          <p:cNvSpPr/>
          <p:nvPr/>
        </p:nvSpPr>
        <p:spPr>
          <a:xfrm>
            <a:off x="5045123" y="1529830"/>
            <a:ext cx="713875" cy="71387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888719" y="1799237"/>
            <a:ext cx="2449167" cy="794385"/>
          </a:xfrm>
          <a:prstGeom prst="rect">
            <a:avLst/>
          </a:prstGeom>
        </p:spPr>
        <p:txBody>
          <a:bodyPr wrap="square">
            <a:spAutoFit/>
          </a:bodyPr>
          <a:lstStyle/>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endParaRPr>
          </a:p>
        </p:txBody>
      </p:sp>
      <p:sp>
        <p:nvSpPr>
          <p:cNvPr id="16" name="矩形 15"/>
          <p:cNvSpPr/>
          <p:nvPr/>
        </p:nvSpPr>
        <p:spPr>
          <a:xfrm>
            <a:off x="5888719" y="1507958"/>
            <a:ext cx="1415772" cy="338554"/>
          </a:xfrm>
          <a:prstGeom prst="rect">
            <a:avLst/>
          </a:prstGeom>
        </p:spPr>
        <p:txBody>
          <a:bodyPr wrap="none">
            <a:spAutoFit/>
          </a:bodyPr>
          <a:lstStyle/>
          <a:p>
            <a:pPr lvl="0" defTabSz="685800">
              <a:defRPr/>
            </a:pPr>
            <a:r>
              <a:rPr lang="zh-CN" altLang="en-US" sz="1600">
                <a:solidFill>
                  <a:srgbClr val="66676C"/>
                </a:solidFill>
                <a:latin typeface="微软雅黑" panose="020B0503020204020204" charset="-122"/>
                <a:ea typeface="微软雅黑" panose="020B0503020204020204" charset="-122"/>
                <a:sym typeface="+mn-lt"/>
              </a:rPr>
              <a:t>工作经验总结</a:t>
            </a:r>
            <a:endParaRPr lang="zh-CN" altLang="en-US" sz="1600">
              <a:solidFill>
                <a:srgbClr val="66676C"/>
              </a:solidFill>
              <a:latin typeface="微软雅黑" panose="020B0503020204020204" charset="-122"/>
              <a:ea typeface="微软雅黑" panose="020B0503020204020204" charset="-122"/>
              <a:sym typeface="+mn-lt"/>
            </a:endParaRPr>
          </a:p>
        </p:txBody>
      </p:sp>
      <p:sp>
        <p:nvSpPr>
          <p:cNvPr id="17" name="矩形: 圆角 16"/>
          <p:cNvSpPr/>
          <p:nvPr/>
        </p:nvSpPr>
        <p:spPr>
          <a:xfrm>
            <a:off x="449178" y="3466100"/>
            <a:ext cx="713875" cy="713875"/>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292774" y="3735507"/>
            <a:ext cx="2449167" cy="794385"/>
          </a:xfrm>
          <a:prstGeom prst="rect">
            <a:avLst/>
          </a:prstGeom>
        </p:spPr>
        <p:txBody>
          <a:bodyPr wrap="square">
            <a:spAutoFit/>
          </a:bodyPr>
          <a:lstStyle/>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endParaRPr>
          </a:p>
        </p:txBody>
      </p:sp>
      <p:sp>
        <p:nvSpPr>
          <p:cNvPr id="19" name="矩形 18"/>
          <p:cNvSpPr/>
          <p:nvPr/>
        </p:nvSpPr>
        <p:spPr>
          <a:xfrm>
            <a:off x="1292774" y="3444228"/>
            <a:ext cx="1415772" cy="338554"/>
          </a:xfrm>
          <a:prstGeom prst="rect">
            <a:avLst/>
          </a:prstGeom>
        </p:spPr>
        <p:txBody>
          <a:bodyPr wrap="none">
            <a:spAutoFit/>
          </a:bodyPr>
          <a:lstStyle/>
          <a:p>
            <a:pPr lvl="0" defTabSz="685800">
              <a:defRPr/>
            </a:pPr>
            <a:r>
              <a:rPr lang="zh-CN" altLang="en-US" sz="1600">
                <a:solidFill>
                  <a:srgbClr val="66676C"/>
                </a:solidFill>
                <a:latin typeface="微软雅黑" panose="020B0503020204020204" charset="-122"/>
                <a:ea typeface="微软雅黑" panose="020B0503020204020204" charset="-122"/>
                <a:sym typeface="+mn-lt"/>
              </a:rPr>
              <a:t>工作经验总结</a:t>
            </a:r>
            <a:endParaRPr lang="zh-CN" altLang="en-US" sz="1600">
              <a:solidFill>
                <a:srgbClr val="66676C"/>
              </a:solidFill>
              <a:latin typeface="微软雅黑" panose="020B0503020204020204" charset="-122"/>
              <a:ea typeface="微软雅黑" panose="020B0503020204020204" charset="-122"/>
              <a:sym typeface="+mn-lt"/>
            </a:endParaRPr>
          </a:p>
        </p:txBody>
      </p:sp>
      <p:sp>
        <p:nvSpPr>
          <p:cNvPr id="20" name="矩形: 圆角 19"/>
          <p:cNvSpPr/>
          <p:nvPr/>
        </p:nvSpPr>
        <p:spPr>
          <a:xfrm>
            <a:off x="5045123" y="3487972"/>
            <a:ext cx="713875" cy="71387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888719" y="3757379"/>
            <a:ext cx="2449167" cy="794385"/>
          </a:xfrm>
          <a:prstGeom prst="rect">
            <a:avLst/>
          </a:prstGeom>
        </p:spPr>
        <p:txBody>
          <a:bodyPr wrap="square">
            <a:spAutoFit/>
          </a:bodyPr>
          <a:lstStyle/>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rgbClr val="66676C"/>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rgbClr val="66676C"/>
              </a:solidFill>
              <a:effectLst/>
              <a:uLnTx/>
              <a:uFillTx/>
              <a:latin typeface="Calibri Light" panose="020F0302020204030204"/>
              <a:ea typeface="微软雅黑" panose="020B0503020204020204" charset="-122"/>
              <a:cs typeface="+mn-ea"/>
              <a:sym typeface="+mn-lt"/>
            </a:endParaRPr>
          </a:p>
        </p:txBody>
      </p:sp>
      <p:sp>
        <p:nvSpPr>
          <p:cNvPr id="22" name="矩形 21"/>
          <p:cNvSpPr/>
          <p:nvPr/>
        </p:nvSpPr>
        <p:spPr>
          <a:xfrm>
            <a:off x="5888719" y="3466100"/>
            <a:ext cx="1415772" cy="338554"/>
          </a:xfrm>
          <a:prstGeom prst="rect">
            <a:avLst/>
          </a:prstGeom>
        </p:spPr>
        <p:txBody>
          <a:bodyPr wrap="none">
            <a:spAutoFit/>
          </a:bodyPr>
          <a:lstStyle/>
          <a:p>
            <a:pPr lvl="0" defTabSz="685800">
              <a:defRPr/>
            </a:pPr>
            <a:r>
              <a:rPr lang="zh-CN" altLang="en-US" sz="1600">
                <a:solidFill>
                  <a:srgbClr val="66676C"/>
                </a:solidFill>
                <a:latin typeface="微软雅黑" panose="020B0503020204020204" charset="-122"/>
                <a:ea typeface="微软雅黑" panose="020B0503020204020204" charset="-122"/>
                <a:sym typeface="+mn-lt"/>
              </a:rPr>
              <a:t>工作经验总结</a:t>
            </a:r>
            <a:endParaRPr lang="zh-CN" altLang="en-US" sz="1600">
              <a:solidFill>
                <a:srgbClr val="66676C"/>
              </a:solidFill>
              <a:latin typeface="微软雅黑" panose="020B0503020204020204" charset="-122"/>
              <a:ea typeface="微软雅黑" panose="020B0503020204020204" charset="-122"/>
              <a:sym typeface="+mn-lt"/>
            </a:endParaRPr>
          </a:p>
        </p:txBody>
      </p:sp>
      <p:grpSp>
        <p:nvGrpSpPr>
          <p:cNvPr id="23" name="Group 112"/>
          <p:cNvGrpSpPr/>
          <p:nvPr/>
        </p:nvGrpSpPr>
        <p:grpSpPr>
          <a:xfrm>
            <a:off x="5238546" y="3676377"/>
            <a:ext cx="359779" cy="337063"/>
            <a:chOff x="5368132" y="3540125"/>
            <a:chExt cx="465138" cy="435769"/>
          </a:xfrm>
          <a:solidFill>
            <a:schemeClr val="bg1"/>
          </a:solidFill>
        </p:grpSpPr>
        <p:sp>
          <p:nvSpPr>
            <p:cNvPr id="24"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5"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26" name="组合 25"/>
          <p:cNvGrpSpPr/>
          <p:nvPr/>
        </p:nvGrpSpPr>
        <p:grpSpPr>
          <a:xfrm>
            <a:off x="682710" y="3653661"/>
            <a:ext cx="246811" cy="359779"/>
            <a:chOff x="2528974" y="2863357"/>
            <a:chExt cx="246811" cy="359779"/>
          </a:xfrm>
          <a:solidFill>
            <a:schemeClr val="bg1"/>
          </a:solidFill>
        </p:grpSpPr>
        <p:sp>
          <p:nvSpPr>
            <p:cNvPr id="27"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8"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29" name="Group 124"/>
          <p:cNvGrpSpPr/>
          <p:nvPr/>
        </p:nvGrpSpPr>
        <p:grpSpPr>
          <a:xfrm>
            <a:off x="5231513" y="1726671"/>
            <a:ext cx="359779" cy="302680"/>
            <a:chOff x="5368132" y="2625725"/>
            <a:chExt cx="465138" cy="391319"/>
          </a:xfrm>
          <a:solidFill>
            <a:schemeClr val="bg1"/>
          </a:solidFill>
        </p:grpSpPr>
        <p:sp>
          <p:nvSpPr>
            <p:cNvPr id="30"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1"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2"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33" name="组合 32"/>
          <p:cNvGrpSpPr/>
          <p:nvPr/>
        </p:nvGrpSpPr>
        <p:grpSpPr>
          <a:xfrm flipH="1">
            <a:off x="626533" y="1707184"/>
            <a:ext cx="359165" cy="359165"/>
            <a:chOff x="2473104" y="2145028"/>
            <a:chExt cx="359165" cy="359165"/>
          </a:xfrm>
          <a:solidFill>
            <a:schemeClr val="bg1"/>
          </a:solidFill>
        </p:grpSpPr>
        <p:sp>
          <p:nvSpPr>
            <p:cNvPr id="34"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5"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2" name="文本框 1"/>
          <p:cNvSpPr txBox="1"/>
          <p:nvPr/>
        </p:nvSpPr>
        <p:spPr>
          <a:xfrm>
            <a:off x="3566159" y="115177"/>
            <a:ext cx="2011680" cy="460375"/>
          </a:xfrm>
          <a:prstGeom prst="rect">
            <a:avLst/>
          </a:prstGeom>
          <a:noFill/>
        </p:spPr>
        <p:txBody>
          <a:bodyPr wrap="none" rtlCol="0">
            <a:spAutoFit/>
          </a:bodyPr>
          <a:p>
            <a:pPr lvl="0" algn="ctr" defTabSz="609600">
              <a:defRPr/>
            </a:pPr>
            <a:r>
              <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5" name="文本框 4"/>
          <p:cNvSpPr txBox="1"/>
          <p:nvPr/>
        </p:nvSpPr>
        <p:spPr>
          <a:xfrm>
            <a:off x="3613870" y="538923"/>
            <a:ext cx="1916259" cy="253916"/>
          </a:xfrm>
          <a:prstGeom prst="rect">
            <a:avLst/>
          </a:prstGeom>
          <a:noFill/>
        </p:spPr>
        <p:txBody>
          <a:bodyPr wrap="square" rtlCol="0">
            <a:spAutoFit/>
          </a:bodyPr>
          <a:p>
            <a:pPr lvl="0" algn="ctr"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cxnSp>
        <p:nvCxnSpPr>
          <p:cNvPr id="6" name="直接连接符 5"/>
          <p:cNvCxnSpPr/>
          <p:nvPr/>
        </p:nvCxnSpPr>
        <p:spPr>
          <a:xfrm>
            <a:off x="4446649" y="858302"/>
            <a:ext cx="250702"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78815" y="912495"/>
            <a:ext cx="7873365" cy="3444240"/>
            <a:chOff x="1597" y="1893"/>
            <a:chExt cx="16184" cy="7080"/>
          </a:xfrm>
        </p:grpSpPr>
        <p:grpSp>
          <p:nvGrpSpPr>
            <p:cNvPr id="39" name="组合 38"/>
            <p:cNvGrpSpPr/>
            <p:nvPr/>
          </p:nvGrpSpPr>
          <p:grpSpPr>
            <a:xfrm>
              <a:off x="6185" y="1893"/>
              <a:ext cx="6791" cy="7080"/>
              <a:chOff x="3927379" y="1202325"/>
              <a:chExt cx="4312394" cy="4495734"/>
            </a:xfrm>
          </p:grpSpPr>
          <p:sp>
            <p:nvSpPr>
              <p:cNvPr id="29" name="矩形 28"/>
              <p:cNvSpPr/>
              <p:nvPr/>
            </p:nvSpPr>
            <p:spPr>
              <a:xfrm>
                <a:off x="3927379" y="4900426"/>
                <a:ext cx="4304034" cy="797633"/>
              </a:xfrm>
              <a:prstGeom prst="rect">
                <a:avLst/>
              </a:prstGeom>
              <a:solidFill>
                <a:srgbClr val="BCA890"/>
              </a:solidFill>
              <a:ln w="2857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noAutofit/>
              </a:bodyPr>
              <a:lstStyle/>
              <a:p>
                <a:pPr algn="ctr"/>
                <a:endParaRPr lang="zh-CN" altLang="en-US" sz="1400" noProof="1">
                  <a:solidFill>
                    <a:schemeClr val="accent2"/>
                  </a:solidFill>
                  <a:ea typeface="微软雅黑" panose="020B0503020204020204" charset="-122"/>
                  <a:cs typeface="+mn-ea"/>
                  <a:sym typeface="Arial" panose="020B0604020202020204" pitchFamily="34" charset="0"/>
                </a:endParaRPr>
              </a:p>
            </p:txBody>
          </p:sp>
          <p:sp>
            <p:nvSpPr>
              <p:cNvPr id="30" name="矩形 29"/>
              <p:cNvSpPr/>
              <p:nvPr/>
            </p:nvSpPr>
            <p:spPr>
              <a:xfrm>
                <a:off x="4479856" y="3885705"/>
                <a:ext cx="3240310" cy="745807"/>
              </a:xfrm>
              <a:prstGeom prst="rect">
                <a:avLst/>
              </a:prstGeom>
              <a:solidFill>
                <a:srgbClr val="2B2C30"/>
              </a:solidFill>
              <a:ln w="2857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noAutofit/>
              </a:bodyPr>
              <a:lstStyle/>
              <a:p>
                <a:pPr algn="ctr"/>
                <a:endParaRPr lang="zh-CN" altLang="en-US" sz="1400" noProof="1">
                  <a:solidFill>
                    <a:schemeClr val="accent2"/>
                  </a:solidFill>
                  <a:ea typeface="微软雅黑" panose="020B0503020204020204" charset="-122"/>
                  <a:cs typeface="+mn-ea"/>
                  <a:sym typeface="Arial" panose="020B0604020202020204" pitchFamily="34" charset="0"/>
                </a:endParaRPr>
              </a:p>
            </p:txBody>
          </p:sp>
          <p:sp>
            <p:nvSpPr>
              <p:cNvPr id="31" name="矩形 30"/>
              <p:cNvSpPr/>
              <p:nvPr/>
            </p:nvSpPr>
            <p:spPr>
              <a:xfrm>
                <a:off x="4978732" y="2880637"/>
                <a:ext cx="2218046" cy="796580"/>
              </a:xfrm>
              <a:prstGeom prst="rect">
                <a:avLst/>
              </a:prstGeom>
              <a:solidFill>
                <a:srgbClr val="BCA890"/>
              </a:solidFill>
              <a:ln w="2857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noAutofit/>
              </a:bodyPr>
              <a:lstStyle/>
              <a:p>
                <a:pPr algn="ctr"/>
                <a:endParaRPr lang="zh-CN" altLang="en-US" sz="1400" noProof="1">
                  <a:solidFill>
                    <a:schemeClr val="accent2"/>
                  </a:solidFill>
                  <a:ea typeface="微软雅黑" panose="020B0503020204020204" charset="-122"/>
                  <a:cs typeface="+mn-ea"/>
                  <a:sym typeface="Arial" panose="020B0604020202020204" pitchFamily="34" charset="0"/>
                </a:endParaRPr>
              </a:p>
            </p:txBody>
          </p:sp>
          <p:sp>
            <p:nvSpPr>
              <p:cNvPr id="32" name="任意多边形 5"/>
              <p:cNvSpPr/>
              <p:nvPr/>
            </p:nvSpPr>
            <p:spPr>
              <a:xfrm>
                <a:off x="3935739" y="4631511"/>
                <a:ext cx="4304034" cy="272276"/>
              </a:xfrm>
              <a:custGeom>
                <a:avLst/>
                <a:gdLst>
                  <a:gd name="connsiteX0" fmla="*/ 1138 w 8800"/>
                  <a:gd name="connsiteY0" fmla="*/ 0 h 405"/>
                  <a:gd name="connsiteX1" fmla="*/ 7738 w 8800"/>
                  <a:gd name="connsiteY1" fmla="*/ 0 h 405"/>
                  <a:gd name="connsiteX2" fmla="*/ 8800 w 8800"/>
                  <a:gd name="connsiteY2" fmla="*/ 405 h 405"/>
                  <a:gd name="connsiteX3" fmla="*/ 0 w 8800"/>
                  <a:gd name="connsiteY3" fmla="*/ 405 h 405"/>
                  <a:gd name="connsiteX4" fmla="*/ 1138 w 8800"/>
                  <a:gd name="connsiteY4" fmla="*/ 0 h 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0" h="405">
                    <a:moveTo>
                      <a:pt x="1138" y="0"/>
                    </a:moveTo>
                    <a:lnTo>
                      <a:pt x="7738" y="0"/>
                    </a:lnTo>
                    <a:lnTo>
                      <a:pt x="8800" y="405"/>
                    </a:lnTo>
                    <a:lnTo>
                      <a:pt x="0" y="405"/>
                    </a:lnTo>
                    <a:lnTo>
                      <a:pt x="1138" y="0"/>
                    </a:lnTo>
                    <a:close/>
                  </a:path>
                </a:pathLst>
              </a:custGeom>
              <a:solidFill>
                <a:srgbClr val="927758"/>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noAutofit/>
              </a:bodyPr>
              <a:lstStyle/>
              <a:p>
                <a:pPr algn="ctr"/>
                <a:endParaRPr lang="zh-CN" altLang="en-US" sz="1600" noProof="1">
                  <a:solidFill>
                    <a:srgbClr val="FFFFFF"/>
                  </a:solidFill>
                  <a:ea typeface="微软雅黑" panose="020B0503020204020204" charset="-122"/>
                  <a:cs typeface="+mn-ea"/>
                  <a:sym typeface="Arial" panose="020B0604020202020204" pitchFamily="34" charset="0"/>
                </a:endParaRPr>
              </a:p>
            </p:txBody>
          </p:sp>
          <p:sp>
            <p:nvSpPr>
              <p:cNvPr id="33" name="任意多边形 6"/>
              <p:cNvSpPr/>
              <p:nvPr/>
            </p:nvSpPr>
            <p:spPr>
              <a:xfrm>
                <a:off x="4467883" y="3616790"/>
                <a:ext cx="3243922" cy="268915"/>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chemeClr val="bg2">
                  <a:lumMod val="10000"/>
                </a:schemeClr>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noAutofit/>
              </a:bodyPr>
              <a:lstStyle/>
              <a:p>
                <a:pPr algn="ctr"/>
                <a:endParaRPr lang="zh-CN" altLang="en-US" sz="1600" noProof="1">
                  <a:solidFill>
                    <a:srgbClr val="FFFFFF"/>
                  </a:solidFill>
                  <a:ea typeface="微软雅黑" panose="020B0503020204020204" charset="-122"/>
                  <a:cs typeface="+mn-ea"/>
                  <a:sym typeface="Arial" panose="020B0604020202020204" pitchFamily="34" charset="0"/>
                </a:endParaRPr>
              </a:p>
            </p:txBody>
          </p:sp>
          <p:sp>
            <p:nvSpPr>
              <p:cNvPr id="34" name="右箭头 8"/>
              <p:cNvSpPr/>
              <p:nvPr/>
            </p:nvSpPr>
            <p:spPr>
              <a:xfrm rot="16200000">
                <a:off x="5377202" y="839609"/>
                <a:ext cx="1437595" cy="2163026"/>
              </a:xfrm>
              <a:prstGeom prst="rightArrow">
                <a:avLst>
                  <a:gd name="adj1" fmla="val 71174"/>
                  <a:gd name="adj2" fmla="val 66350"/>
                </a:avLst>
              </a:prstGeom>
              <a:solidFill>
                <a:srgbClr val="2B2C30"/>
              </a:solidFill>
              <a:ln w="2857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noAutofit/>
              </a:bodyPr>
              <a:lstStyle/>
              <a:p>
                <a:pPr algn="ctr"/>
                <a:endParaRPr lang="zh-CN" altLang="en-US" sz="1400" noProof="1">
                  <a:solidFill>
                    <a:schemeClr val="accent2"/>
                  </a:solidFill>
                  <a:ea typeface="微软雅黑" panose="020B0503020204020204" charset="-122"/>
                  <a:cs typeface="+mn-ea"/>
                  <a:sym typeface="Arial" panose="020B0604020202020204" pitchFamily="34" charset="0"/>
                </a:endParaRPr>
              </a:p>
            </p:txBody>
          </p:sp>
          <p:sp>
            <p:nvSpPr>
              <p:cNvPr id="35" name="任意多边形 9"/>
              <p:cNvSpPr/>
              <p:nvPr/>
            </p:nvSpPr>
            <p:spPr>
              <a:xfrm>
                <a:off x="4976773" y="2614864"/>
                <a:ext cx="2221937" cy="276647"/>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927758"/>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a:endParaRPr lang="zh-CN" altLang="en-US" sz="1400" noProof="1">
                  <a:solidFill>
                    <a:schemeClr val="accent2"/>
                  </a:solidFill>
                  <a:ea typeface="微软雅黑" panose="020B0503020204020204" charset="-122"/>
                  <a:cs typeface="+mn-ea"/>
                  <a:sym typeface="Arial" panose="020B0604020202020204" pitchFamily="34" charset="0"/>
                </a:endParaRPr>
              </a:p>
            </p:txBody>
          </p:sp>
          <p:sp>
            <p:nvSpPr>
              <p:cNvPr id="36" name="文本框 20"/>
              <p:cNvSpPr txBox="1">
                <a:spLocks noChangeArrowheads="1"/>
              </p:cNvSpPr>
              <p:nvPr/>
            </p:nvSpPr>
            <p:spPr bwMode="auto">
              <a:xfrm flipH="1">
                <a:off x="5092264" y="3090664"/>
                <a:ext cx="2014972" cy="40033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eaLnBrk="1" hangingPunct="1">
                  <a:buFontTx/>
                  <a:buNone/>
                  <a:defRPr sz="2000" b="1">
                    <a:solidFill>
                      <a:schemeClr val="bg1"/>
                    </a:solidFill>
                    <a:latin typeface="微软雅黑" panose="020B0503020204020204" charset="-122"/>
                    <a:ea typeface="微软雅黑" panose="020B0503020204020204" charset="-122"/>
                  </a:defRPr>
                </a:lvl1pPr>
                <a:lvl2pPr marL="742950" indent="-285750">
                  <a:spcBef>
                    <a:spcPct val="20000"/>
                  </a:spcBef>
                  <a:buChar char="–"/>
                  <a:defRPr sz="2000">
                    <a:solidFill>
                      <a:schemeClr val="tx2"/>
                    </a:solidFill>
                    <a:ea typeface="仿宋_GB2312" panose="02010609030101010101" pitchFamily="49" charset="-122"/>
                  </a:defRPr>
                </a:lvl2pPr>
                <a:lvl3pPr marL="1143000" indent="-228600">
                  <a:spcBef>
                    <a:spcPct val="20000"/>
                  </a:spcBef>
                  <a:buChar char="•"/>
                  <a:defRPr sz="2400"/>
                </a:lvl3pPr>
                <a:lvl4pPr marL="1600200" indent="-228600">
                  <a:spcBef>
                    <a:spcPct val="20000"/>
                  </a:spcBef>
                  <a:buChar char="–"/>
                  <a:defRPr sz="2000"/>
                </a:lvl4pPr>
                <a:lvl5pPr marL="2057400" indent="-228600">
                  <a:spcBef>
                    <a:spcPct val="20000"/>
                  </a:spcBef>
                  <a:buChar char="»"/>
                  <a:defRPr sz="2000"/>
                </a:lvl5pPr>
                <a:lvl6pPr marL="2514600" indent="-228600" eaLnBrk="0" fontAlgn="base" hangingPunct="0">
                  <a:spcBef>
                    <a:spcPct val="20000"/>
                  </a:spcBef>
                  <a:spcAft>
                    <a:spcPct val="0"/>
                  </a:spcAft>
                  <a:buChar char="»"/>
                  <a:defRPr sz="2000"/>
                </a:lvl6pPr>
                <a:lvl7pPr marL="2971800" indent="-228600" eaLnBrk="0" fontAlgn="base" hangingPunct="0">
                  <a:spcBef>
                    <a:spcPct val="20000"/>
                  </a:spcBef>
                  <a:spcAft>
                    <a:spcPct val="0"/>
                  </a:spcAft>
                  <a:buChar char="»"/>
                  <a:defRPr sz="2000"/>
                </a:lvl7pPr>
                <a:lvl8pPr marL="3429000" indent="-228600" eaLnBrk="0" fontAlgn="base" hangingPunct="0">
                  <a:spcBef>
                    <a:spcPct val="20000"/>
                  </a:spcBef>
                  <a:spcAft>
                    <a:spcPct val="0"/>
                  </a:spcAft>
                  <a:buChar char="»"/>
                  <a:defRPr sz="2000"/>
                </a:lvl8pPr>
                <a:lvl9pPr marL="3886200" indent="-228600" eaLnBrk="0" fontAlgn="base" hangingPunct="0">
                  <a:spcBef>
                    <a:spcPct val="20000"/>
                  </a:spcBef>
                  <a:spcAft>
                    <a:spcPct val="0"/>
                  </a:spcAft>
                  <a:buChar char="»"/>
                  <a:defRPr sz="2000"/>
                </a:lvl9pPr>
              </a:lstStyle>
              <a:p>
                <a:r>
                  <a:rPr lang="zh-CN" altLang="en-US" sz="1400" b="0" dirty="0">
                    <a:latin typeface="Arial" panose="020B0604020202020204" pitchFamily="34" charset="0"/>
                    <a:ea typeface="微软雅黑" panose="020B0503020204020204" charset="-122"/>
                    <a:cs typeface="+mn-ea"/>
                    <a:sym typeface="Arial" panose="020B0604020202020204" pitchFamily="34" charset="0"/>
                  </a:rPr>
                  <a:t>输入标题</a:t>
                </a:r>
                <a:endParaRPr lang="zh-CN" altLang="en-US" sz="1400" b="0" dirty="0">
                  <a:latin typeface="Arial" panose="020B0604020202020204" pitchFamily="34" charset="0"/>
                  <a:ea typeface="微软雅黑" panose="020B0503020204020204" charset="-122"/>
                  <a:cs typeface="+mn-ea"/>
                  <a:sym typeface="Arial" panose="020B0604020202020204" pitchFamily="34" charset="0"/>
                </a:endParaRPr>
              </a:p>
            </p:txBody>
          </p:sp>
          <p:sp>
            <p:nvSpPr>
              <p:cNvPr id="37" name="文本框 20"/>
              <p:cNvSpPr txBox="1">
                <a:spLocks noChangeArrowheads="1"/>
              </p:cNvSpPr>
              <p:nvPr/>
            </p:nvSpPr>
            <p:spPr bwMode="auto">
              <a:xfrm flipH="1">
                <a:off x="4977023" y="4033585"/>
                <a:ext cx="2225952" cy="40033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1" hangingPunct="1">
                  <a:buFontTx/>
                  <a:buNone/>
                  <a:defRPr sz="2000" b="1">
                    <a:solidFill>
                      <a:schemeClr val="bg1"/>
                    </a:solidFill>
                    <a:latin typeface="微软雅黑" panose="020B0503020204020204" charset="-122"/>
                    <a:ea typeface="微软雅黑" panose="020B0503020204020204" charset="-122"/>
                  </a:defRPr>
                </a:lvl1pPr>
                <a:lvl2pPr marL="742950" indent="-285750">
                  <a:spcBef>
                    <a:spcPct val="20000"/>
                  </a:spcBef>
                  <a:buChar char="–"/>
                  <a:defRPr sz="2000">
                    <a:solidFill>
                      <a:schemeClr val="tx2"/>
                    </a:solidFill>
                    <a:ea typeface="仿宋_GB2312" panose="02010609030101010101" pitchFamily="49" charset="-122"/>
                  </a:defRPr>
                </a:lvl2pPr>
                <a:lvl3pPr marL="1143000" indent="-228600">
                  <a:spcBef>
                    <a:spcPct val="20000"/>
                  </a:spcBef>
                  <a:buChar char="•"/>
                  <a:defRPr sz="2400"/>
                </a:lvl3pPr>
                <a:lvl4pPr marL="1600200" indent="-228600">
                  <a:spcBef>
                    <a:spcPct val="20000"/>
                  </a:spcBef>
                  <a:buChar char="–"/>
                  <a:defRPr sz="2000"/>
                </a:lvl4pPr>
                <a:lvl5pPr marL="2057400" indent="-228600">
                  <a:spcBef>
                    <a:spcPct val="20000"/>
                  </a:spcBef>
                  <a:buChar char="»"/>
                  <a:defRPr sz="2000"/>
                </a:lvl5pPr>
                <a:lvl6pPr marL="2514600" indent="-228600" eaLnBrk="0" fontAlgn="base" hangingPunct="0">
                  <a:spcBef>
                    <a:spcPct val="20000"/>
                  </a:spcBef>
                  <a:spcAft>
                    <a:spcPct val="0"/>
                  </a:spcAft>
                  <a:buChar char="»"/>
                  <a:defRPr sz="2000"/>
                </a:lvl6pPr>
                <a:lvl7pPr marL="2971800" indent="-228600" eaLnBrk="0" fontAlgn="base" hangingPunct="0">
                  <a:spcBef>
                    <a:spcPct val="20000"/>
                  </a:spcBef>
                  <a:spcAft>
                    <a:spcPct val="0"/>
                  </a:spcAft>
                  <a:buChar char="»"/>
                  <a:defRPr sz="2000"/>
                </a:lvl7pPr>
                <a:lvl8pPr marL="3429000" indent="-228600" eaLnBrk="0" fontAlgn="base" hangingPunct="0">
                  <a:spcBef>
                    <a:spcPct val="20000"/>
                  </a:spcBef>
                  <a:spcAft>
                    <a:spcPct val="0"/>
                  </a:spcAft>
                  <a:buChar char="»"/>
                  <a:defRPr sz="2000"/>
                </a:lvl8pPr>
                <a:lvl9pPr marL="3886200" indent="-228600" eaLnBrk="0" fontAlgn="base" hangingPunct="0">
                  <a:spcBef>
                    <a:spcPct val="20000"/>
                  </a:spcBef>
                  <a:spcAft>
                    <a:spcPct val="0"/>
                  </a:spcAft>
                  <a:buChar char="»"/>
                  <a:defRPr sz="2000"/>
                </a:lvl9pPr>
              </a:lstStyle>
              <a:p>
                <a:r>
                  <a:rPr lang="zh-CN" altLang="en-US" sz="1400" b="0" dirty="0">
                    <a:latin typeface="Arial" panose="020B0604020202020204" pitchFamily="34" charset="0"/>
                    <a:cs typeface="+mn-ea"/>
                    <a:sym typeface="Arial" panose="020B0604020202020204" pitchFamily="34" charset="0"/>
                  </a:rPr>
                  <a:t>输入标题</a:t>
                </a:r>
                <a:endParaRPr lang="zh-CN" altLang="en-US" sz="1400" b="0" dirty="0">
                  <a:latin typeface="Arial" panose="020B0604020202020204" pitchFamily="34" charset="0"/>
                  <a:ea typeface="微软雅黑" panose="020B0503020204020204" charset="-122"/>
                  <a:cs typeface="+mn-ea"/>
                  <a:sym typeface="Arial" panose="020B0604020202020204" pitchFamily="34" charset="0"/>
                </a:endParaRPr>
              </a:p>
            </p:txBody>
          </p:sp>
          <p:sp>
            <p:nvSpPr>
              <p:cNvPr id="38" name="文本框 20"/>
              <p:cNvSpPr txBox="1">
                <a:spLocks noChangeArrowheads="1"/>
              </p:cNvSpPr>
              <p:nvPr/>
            </p:nvSpPr>
            <p:spPr bwMode="auto">
              <a:xfrm flipH="1">
                <a:off x="4743494" y="5128639"/>
                <a:ext cx="2667932" cy="40033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1" hangingPunct="1">
                  <a:buFontTx/>
                  <a:buNone/>
                  <a:defRPr sz="2000" b="1">
                    <a:solidFill>
                      <a:schemeClr val="bg1"/>
                    </a:solidFill>
                    <a:latin typeface="微软雅黑" panose="020B0503020204020204" charset="-122"/>
                    <a:ea typeface="微软雅黑" panose="020B0503020204020204" charset="-122"/>
                  </a:defRPr>
                </a:lvl1pPr>
                <a:lvl2pPr marL="742950" indent="-285750">
                  <a:spcBef>
                    <a:spcPct val="20000"/>
                  </a:spcBef>
                  <a:buChar char="–"/>
                  <a:defRPr sz="2000">
                    <a:solidFill>
                      <a:schemeClr val="tx2"/>
                    </a:solidFill>
                    <a:ea typeface="仿宋_GB2312" panose="02010609030101010101" pitchFamily="49" charset="-122"/>
                  </a:defRPr>
                </a:lvl2pPr>
                <a:lvl3pPr marL="1143000" indent="-228600">
                  <a:spcBef>
                    <a:spcPct val="20000"/>
                  </a:spcBef>
                  <a:buChar char="•"/>
                  <a:defRPr sz="2400"/>
                </a:lvl3pPr>
                <a:lvl4pPr marL="1600200" indent="-228600">
                  <a:spcBef>
                    <a:spcPct val="20000"/>
                  </a:spcBef>
                  <a:buChar char="–"/>
                  <a:defRPr sz="2000"/>
                </a:lvl4pPr>
                <a:lvl5pPr marL="2057400" indent="-228600">
                  <a:spcBef>
                    <a:spcPct val="20000"/>
                  </a:spcBef>
                  <a:buChar char="»"/>
                  <a:defRPr sz="2000"/>
                </a:lvl5pPr>
                <a:lvl6pPr marL="2514600" indent="-228600" eaLnBrk="0" fontAlgn="base" hangingPunct="0">
                  <a:spcBef>
                    <a:spcPct val="20000"/>
                  </a:spcBef>
                  <a:spcAft>
                    <a:spcPct val="0"/>
                  </a:spcAft>
                  <a:buChar char="»"/>
                  <a:defRPr sz="2000"/>
                </a:lvl6pPr>
                <a:lvl7pPr marL="2971800" indent="-228600" eaLnBrk="0" fontAlgn="base" hangingPunct="0">
                  <a:spcBef>
                    <a:spcPct val="20000"/>
                  </a:spcBef>
                  <a:spcAft>
                    <a:spcPct val="0"/>
                  </a:spcAft>
                  <a:buChar char="»"/>
                  <a:defRPr sz="2000"/>
                </a:lvl7pPr>
                <a:lvl8pPr marL="3429000" indent="-228600" eaLnBrk="0" fontAlgn="base" hangingPunct="0">
                  <a:spcBef>
                    <a:spcPct val="20000"/>
                  </a:spcBef>
                  <a:spcAft>
                    <a:spcPct val="0"/>
                  </a:spcAft>
                  <a:buChar char="»"/>
                  <a:defRPr sz="2000"/>
                </a:lvl8pPr>
                <a:lvl9pPr marL="3886200" indent="-228600" eaLnBrk="0" fontAlgn="base" hangingPunct="0">
                  <a:spcBef>
                    <a:spcPct val="20000"/>
                  </a:spcBef>
                  <a:spcAft>
                    <a:spcPct val="0"/>
                  </a:spcAft>
                  <a:buChar char="»"/>
                  <a:defRPr sz="2000"/>
                </a:lvl9pPr>
              </a:lstStyle>
              <a:p>
                <a:r>
                  <a:rPr lang="zh-CN" altLang="en-US" sz="1400" b="0" dirty="0">
                    <a:latin typeface="Arial" panose="020B0604020202020204" pitchFamily="34" charset="0"/>
                    <a:cs typeface="+mn-ea"/>
                    <a:sym typeface="Arial" panose="020B0604020202020204" pitchFamily="34" charset="0"/>
                  </a:rPr>
                  <a:t>输入标题</a:t>
                </a:r>
                <a:endParaRPr lang="zh-CN" altLang="en-US" sz="1400" b="0" dirty="0">
                  <a:latin typeface="Arial" panose="020B0604020202020204" pitchFamily="34" charset="0"/>
                  <a:ea typeface="微软雅黑" panose="020B0503020204020204" charset="-122"/>
                  <a:cs typeface="+mn-ea"/>
                  <a:sym typeface="Arial" panose="020B0604020202020204" pitchFamily="34" charset="0"/>
                </a:endParaRPr>
              </a:p>
            </p:txBody>
          </p:sp>
        </p:grpSp>
        <p:sp>
          <p:nvSpPr>
            <p:cNvPr id="40" name="文本框 39"/>
            <p:cNvSpPr txBox="1"/>
            <p:nvPr/>
          </p:nvSpPr>
          <p:spPr>
            <a:xfrm>
              <a:off x="13180" y="7307"/>
              <a:ext cx="4601" cy="1611"/>
            </a:xfrm>
            <a:prstGeom prst="rect">
              <a:avLst/>
            </a:prstGeom>
            <a:noFill/>
          </p:spPr>
          <p:txBody>
            <a:bodyPr wrap="square">
              <a:spAutoFit/>
            </a:bodyPr>
            <a:lstStyle>
              <a:defPPr>
                <a:defRPr lang="zh-CN"/>
              </a:defPPr>
              <a:lvl1pPr algn="just">
                <a:defRPr>
                  <a:latin typeface="+mj-ea"/>
                  <a:ea typeface="+mj-ea"/>
                </a:defRPr>
              </a:lvl1pPr>
            </a:lstStyle>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Lorem</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ipsum</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dolor sit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amet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consectetuer</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adipiscing</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elit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Aenean</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commodo</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ligula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eget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dolor. </a:t>
              </a:r>
              <a:endParaRPr lang="zh-CN" altLang="en-US" sz="1000" dirty="0">
                <a:latin typeface="Arial" panose="020B0604020202020204" pitchFamily="34" charset="0"/>
                <a:ea typeface="微软雅黑" panose="020B0503020204020204" charset="-122"/>
                <a:cs typeface="+mn-ea"/>
                <a:sym typeface="Arial" panose="020B0604020202020204" pitchFamily="34" charset="0"/>
              </a:endParaRPr>
            </a:p>
          </p:txBody>
        </p:sp>
        <p:sp>
          <p:nvSpPr>
            <p:cNvPr id="41" name="文本框 40"/>
            <p:cNvSpPr txBox="1"/>
            <p:nvPr/>
          </p:nvSpPr>
          <p:spPr>
            <a:xfrm>
              <a:off x="1597" y="5570"/>
              <a:ext cx="4905" cy="1611"/>
            </a:xfrm>
            <a:prstGeom prst="rect">
              <a:avLst/>
            </a:prstGeom>
            <a:noFill/>
          </p:spPr>
          <p:txBody>
            <a:bodyPr wrap="square">
              <a:spAutoFit/>
            </a:bodyPr>
            <a:lstStyle>
              <a:defPPr>
                <a:defRPr lang="zh-CN"/>
              </a:defPPr>
              <a:lvl1pPr algn="just">
                <a:defRPr>
                  <a:latin typeface="+mj-ea"/>
                  <a:ea typeface="+mj-ea"/>
                </a:defRPr>
              </a:lvl1pPr>
            </a:lstStyle>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Lorem</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ipsum</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dolor sit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amet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consectetuer</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adipiscing</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elit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Aenean</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commodo</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ligula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eget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dolor. </a:t>
              </a:r>
              <a:endParaRPr lang="zh-CN" altLang="en-US" sz="1000" dirty="0">
                <a:latin typeface="Arial" panose="020B0604020202020204" pitchFamily="34" charset="0"/>
                <a:ea typeface="微软雅黑" panose="020B0503020204020204" charset="-122"/>
                <a:cs typeface="+mn-ea"/>
                <a:sym typeface="Arial" panose="020B0604020202020204" pitchFamily="34" charset="0"/>
              </a:endParaRPr>
            </a:p>
          </p:txBody>
        </p:sp>
        <p:sp>
          <p:nvSpPr>
            <p:cNvPr id="42" name="文本框 41"/>
            <p:cNvSpPr txBox="1"/>
            <p:nvPr/>
          </p:nvSpPr>
          <p:spPr>
            <a:xfrm>
              <a:off x="11672" y="4108"/>
              <a:ext cx="5914" cy="1137"/>
            </a:xfrm>
            <a:prstGeom prst="rect">
              <a:avLst/>
            </a:prstGeom>
            <a:noFill/>
          </p:spPr>
          <p:txBody>
            <a:bodyPr wrap="square">
              <a:spAutoFit/>
            </a:bodyPr>
            <a:lstStyle>
              <a:defPPr>
                <a:defRPr lang="zh-CN"/>
              </a:defPPr>
              <a:lvl1pPr algn="just">
                <a:defRPr>
                  <a:latin typeface="+mj-ea"/>
                  <a:ea typeface="+mj-ea"/>
                </a:defRPr>
              </a:lvl1pPr>
            </a:lstStyle>
            <a:p>
              <a:pPr marL="0" marR="0" lvl="0" indent="0"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Lorem</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ipsum</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dolor sit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amet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consectetuer</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adipiscing</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elit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Aenean</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commodo</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ligula </a:t>
              </a:r>
              <a:r>
                <a:rPr lang="en-US" altLang="zh-CN" sz="1000" noProof="0" err="1">
                  <a:ln>
                    <a:noFill/>
                  </a:ln>
                  <a:solidFill>
                    <a:srgbClr val="66676C"/>
                  </a:solidFill>
                  <a:effectLst/>
                  <a:uLnTx/>
                  <a:uFillTx/>
                  <a:latin typeface="Calibri Light" panose="020F0302020204030204"/>
                  <a:ea typeface="微软雅黑" panose="020B0503020204020204" charset="-122"/>
                  <a:cs typeface="+mn-ea"/>
                  <a:sym typeface="+mn-lt"/>
                </a:rPr>
                <a:t>eget</a:t>
              </a:r>
              <a:r>
                <a:rPr lang="en-US" altLang="zh-CN" sz="1000" noProof="0">
                  <a:ln>
                    <a:noFill/>
                  </a:ln>
                  <a:solidFill>
                    <a:srgbClr val="66676C"/>
                  </a:solidFill>
                  <a:effectLst/>
                  <a:uLnTx/>
                  <a:uFillTx/>
                  <a:latin typeface="Calibri Light" panose="020F0302020204030204"/>
                  <a:ea typeface="微软雅黑" panose="020B0503020204020204" charset="-122"/>
                  <a:cs typeface="+mn-ea"/>
                  <a:sym typeface="+mn-lt"/>
                </a:rPr>
                <a:t> dolor. </a:t>
              </a:r>
              <a:endParaRPr lang="zh-CN" altLang="en-US" sz="1000" dirty="0">
                <a:latin typeface="Arial" panose="020B0604020202020204" pitchFamily="34" charset="0"/>
                <a:ea typeface="微软雅黑" panose="020B0503020204020204" charset="-122"/>
                <a:cs typeface="+mn-ea"/>
                <a:sym typeface="Arial" panose="020B0604020202020204" pitchFamily="34" charset="0"/>
              </a:endParaRPr>
            </a:p>
          </p:txBody>
        </p:sp>
      </p:grpSp>
      <p:sp>
        <p:nvSpPr>
          <p:cNvPr id="5" name="文本框 4"/>
          <p:cNvSpPr txBox="1"/>
          <p:nvPr/>
        </p:nvSpPr>
        <p:spPr>
          <a:xfrm>
            <a:off x="3566159" y="115177"/>
            <a:ext cx="2011680" cy="460375"/>
          </a:xfrm>
          <a:prstGeom prst="rect">
            <a:avLst/>
          </a:prstGeom>
          <a:noFill/>
        </p:spPr>
        <p:txBody>
          <a:bodyPr wrap="none" rtlCol="0">
            <a:spAutoFit/>
          </a:bodyPr>
          <a:lstStyle/>
          <a:p>
            <a:pPr lvl="0" algn="ctr" defTabSz="609600">
              <a:defRPr/>
            </a:pPr>
            <a:r>
              <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6" name="文本框 5"/>
          <p:cNvSpPr txBox="1"/>
          <p:nvPr/>
        </p:nvSpPr>
        <p:spPr>
          <a:xfrm>
            <a:off x="3613870" y="538923"/>
            <a:ext cx="1916259" cy="253916"/>
          </a:xfrm>
          <a:prstGeom prst="rect">
            <a:avLst/>
          </a:prstGeom>
          <a:noFill/>
        </p:spPr>
        <p:txBody>
          <a:bodyPr wrap="square" rtlCol="0">
            <a:spAutoFit/>
          </a:bodyPr>
          <a:lstStyle/>
          <a:p>
            <a:pPr lvl="0" algn="ctr"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cxnSp>
        <p:nvCxnSpPr>
          <p:cNvPr id="7" name="直接连接符 6"/>
          <p:cNvCxnSpPr/>
          <p:nvPr/>
        </p:nvCxnSpPr>
        <p:spPr>
          <a:xfrm>
            <a:off x="4446649" y="858302"/>
            <a:ext cx="250702"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624559" y="1649191"/>
            <a:ext cx="1187050" cy="118705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880719" y="1649191"/>
            <a:ext cx="1187050" cy="11870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5066373" y="1649191"/>
            <a:ext cx="1187050" cy="118705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191772" y="1649191"/>
            <a:ext cx="1187050" cy="11870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278969" y="3433767"/>
            <a:ext cx="1878231" cy="1036759"/>
          </a:xfrm>
          <a:prstGeom prst="rect">
            <a:avLst/>
          </a:prstGeom>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endParaRPr>
          </a:p>
        </p:txBody>
      </p:sp>
      <p:sp>
        <p:nvSpPr>
          <p:cNvPr id="30" name="矩形 29"/>
          <p:cNvSpPr/>
          <p:nvPr/>
        </p:nvSpPr>
        <p:spPr>
          <a:xfrm>
            <a:off x="661424" y="3081642"/>
            <a:ext cx="1113320" cy="374893"/>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rPr>
              <a:t>工作概述</a:t>
            </a:r>
            <a:endPar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endParaRPr>
          </a:p>
        </p:txBody>
      </p:sp>
      <p:sp>
        <p:nvSpPr>
          <p:cNvPr id="31" name="矩形 30"/>
          <p:cNvSpPr/>
          <p:nvPr/>
        </p:nvSpPr>
        <p:spPr>
          <a:xfrm>
            <a:off x="2535129" y="3408826"/>
            <a:ext cx="1878231" cy="1036759"/>
          </a:xfrm>
          <a:prstGeom prst="rect">
            <a:avLst/>
          </a:prstGeom>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endParaRPr>
          </a:p>
        </p:txBody>
      </p:sp>
      <p:sp>
        <p:nvSpPr>
          <p:cNvPr id="32" name="矩形 31"/>
          <p:cNvSpPr/>
          <p:nvPr/>
        </p:nvSpPr>
        <p:spPr>
          <a:xfrm>
            <a:off x="2917584" y="3056702"/>
            <a:ext cx="1113320" cy="374893"/>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rPr>
              <a:t>工作概述</a:t>
            </a:r>
            <a:endPar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endParaRPr>
          </a:p>
        </p:txBody>
      </p:sp>
      <p:sp>
        <p:nvSpPr>
          <p:cNvPr id="33" name="矩形 32"/>
          <p:cNvSpPr/>
          <p:nvPr/>
        </p:nvSpPr>
        <p:spPr>
          <a:xfrm>
            <a:off x="4720783" y="3408826"/>
            <a:ext cx="1878231" cy="1036759"/>
          </a:xfrm>
          <a:prstGeom prst="rect">
            <a:avLst/>
          </a:prstGeom>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endParaRPr>
          </a:p>
        </p:txBody>
      </p:sp>
      <p:sp>
        <p:nvSpPr>
          <p:cNvPr id="34" name="矩形 33"/>
          <p:cNvSpPr/>
          <p:nvPr/>
        </p:nvSpPr>
        <p:spPr>
          <a:xfrm>
            <a:off x="5103238" y="3056702"/>
            <a:ext cx="1113320" cy="374893"/>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rPr>
              <a:t>工作概述</a:t>
            </a:r>
            <a:endPar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endParaRPr>
          </a:p>
        </p:txBody>
      </p:sp>
      <p:sp>
        <p:nvSpPr>
          <p:cNvPr id="35" name="矩形 34"/>
          <p:cNvSpPr/>
          <p:nvPr/>
        </p:nvSpPr>
        <p:spPr>
          <a:xfrm>
            <a:off x="6846182" y="3410536"/>
            <a:ext cx="1878231" cy="1036759"/>
          </a:xfrm>
          <a:prstGeom prst="rect">
            <a:avLst/>
          </a:prstGeom>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accent2"/>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accent2"/>
              </a:solidFill>
              <a:effectLst/>
              <a:uLnTx/>
              <a:uFillTx/>
              <a:latin typeface="Calibri Light" panose="020F0302020204030204"/>
              <a:ea typeface="微软雅黑" panose="020B0503020204020204" charset="-122"/>
              <a:cs typeface="+mn-ea"/>
              <a:sym typeface="+mn-lt"/>
            </a:endParaRPr>
          </a:p>
        </p:txBody>
      </p:sp>
      <p:sp>
        <p:nvSpPr>
          <p:cNvPr id="36" name="矩形 35"/>
          <p:cNvSpPr/>
          <p:nvPr/>
        </p:nvSpPr>
        <p:spPr>
          <a:xfrm>
            <a:off x="7228637" y="3058411"/>
            <a:ext cx="1113320" cy="374893"/>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rPr>
              <a:t>工作概述</a:t>
            </a:r>
            <a:endParaRPr kumimoji="0" lang="zh-CN" altLang="en-US" sz="160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cs typeface="+mn-cs"/>
              <a:sym typeface="+mn-lt"/>
            </a:endParaRPr>
          </a:p>
        </p:txBody>
      </p:sp>
      <p:grpSp>
        <p:nvGrpSpPr>
          <p:cNvPr id="17" name="Group 112"/>
          <p:cNvGrpSpPr/>
          <p:nvPr/>
        </p:nvGrpSpPr>
        <p:grpSpPr>
          <a:xfrm>
            <a:off x="7565468" y="2036767"/>
            <a:ext cx="439658" cy="411899"/>
            <a:chOff x="5368132" y="3540125"/>
            <a:chExt cx="465138" cy="435769"/>
          </a:xfrm>
          <a:solidFill>
            <a:schemeClr val="bg1"/>
          </a:solidFill>
        </p:grpSpPr>
        <p:sp>
          <p:nvSpPr>
            <p:cNvPr id="18"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sp>
          <p:nvSpPr>
            <p:cNvPr id="19"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grpSp>
      <p:sp>
        <p:nvSpPr>
          <p:cNvPr id="20" name="AutoShape 112"/>
          <p:cNvSpPr/>
          <p:nvPr/>
        </p:nvSpPr>
        <p:spPr bwMode="auto">
          <a:xfrm>
            <a:off x="5439712" y="2023501"/>
            <a:ext cx="440372" cy="438431"/>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grpSp>
        <p:nvGrpSpPr>
          <p:cNvPr id="21" name="组合 20"/>
          <p:cNvGrpSpPr/>
          <p:nvPr/>
        </p:nvGrpSpPr>
        <p:grpSpPr>
          <a:xfrm>
            <a:off x="3323440" y="2011507"/>
            <a:ext cx="301609" cy="439659"/>
            <a:chOff x="2528974" y="2863357"/>
            <a:chExt cx="246811" cy="359779"/>
          </a:xfrm>
          <a:solidFill>
            <a:schemeClr val="bg1"/>
          </a:solidFill>
        </p:grpSpPr>
        <p:sp>
          <p:nvSpPr>
            <p:cNvPr id="22"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sp>
          <p:nvSpPr>
            <p:cNvPr id="23"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grpSp>
      <p:grpSp>
        <p:nvGrpSpPr>
          <p:cNvPr id="24" name="组合 23"/>
          <p:cNvGrpSpPr/>
          <p:nvPr/>
        </p:nvGrpSpPr>
        <p:grpSpPr>
          <a:xfrm>
            <a:off x="998630" y="2023262"/>
            <a:ext cx="438908" cy="438908"/>
            <a:chOff x="2473104" y="2145028"/>
            <a:chExt cx="359165" cy="359165"/>
          </a:xfrm>
          <a:solidFill>
            <a:schemeClr val="bg1"/>
          </a:solidFill>
        </p:grpSpPr>
        <p:sp>
          <p:nvSpPr>
            <p:cNvPr id="25"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sp>
          <p:nvSpPr>
            <p:cNvPr id="37"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grpSp>
      <p:sp>
        <p:nvSpPr>
          <p:cNvPr id="2" name="文本框 1"/>
          <p:cNvSpPr txBox="1"/>
          <p:nvPr/>
        </p:nvSpPr>
        <p:spPr>
          <a:xfrm>
            <a:off x="3566159" y="115177"/>
            <a:ext cx="2011680" cy="460375"/>
          </a:xfrm>
          <a:prstGeom prst="rect">
            <a:avLst/>
          </a:prstGeom>
          <a:noFill/>
        </p:spPr>
        <p:txBody>
          <a:bodyPr wrap="none" rtlCol="0">
            <a:spAutoFit/>
          </a:bodyPr>
          <a:p>
            <a:pPr lvl="0" algn="ctr" defTabSz="609600">
              <a:defRPr/>
            </a:pPr>
            <a:r>
              <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4" name="文本框 3"/>
          <p:cNvSpPr txBox="1"/>
          <p:nvPr/>
        </p:nvSpPr>
        <p:spPr>
          <a:xfrm>
            <a:off x="3613870" y="538923"/>
            <a:ext cx="1916259" cy="253916"/>
          </a:xfrm>
          <a:prstGeom prst="rect">
            <a:avLst/>
          </a:prstGeom>
          <a:noFill/>
        </p:spPr>
        <p:txBody>
          <a:bodyPr wrap="square" rtlCol="0">
            <a:spAutoFit/>
          </a:bodyPr>
          <a:p>
            <a:pPr lvl="0" algn="ctr"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cxnSp>
        <p:nvCxnSpPr>
          <p:cNvPr id="5" name="直接连接符 4"/>
          <p:cNvCxnSpPr/>
          <p:nvPr/>
        </p:nvCxnSpPr>
        <p:spPr>
          <a:xfrm>
            <a:off x="4446649" y="858302"/>
            <a:ext cx="250702"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大理石"/>
          <p:cNvPicPr>
            <a:picLocks noChangeAspect="1"/>
          </p:cNvPicPr>
          <p:nvPr/>
        </p:nvPicPr>
        <p:blipFill>
          <a:blip r:embed="rId1"/>
          <a:stretch>
            <a:fillRect/>
          </a:stretch>
        </p:blipFill>
        <p:spPr>
          <a:xfrm>
            <a:off x="0" y="0"/>
            <a:ext cx="9144000" cy="5143500"/>
          </a:xfrm>
          <a:prstGeom prst="rect">
            <a:avLst/>
          </a:prstGeom>
        </p:spPr>
      </p:pic>
      <p:sp>
        <p:nvSpPr>
          <p:cNvPr id="31" name="PA_矩形 7"/>
          <p:cNvSpPr/>
          <p:nvPr>
            <p:custDataLst>
              <p:tags r:id="rId2"/>
            </p:custDataLst>
          </p:nvPr>
        </p:nvSpPr>
        <p:spPr>
          <a:xfrm>
            <a:off x="2790824" y="2128928"/>
            <a:ext cx="3535680" cy="768350"/>
          </a:xfrm>
          <a:prstGeom prst="rect">
            <a:avLst/>
          </a:prstGeom>
        </p:spPr>
        <p:txBody>
          <a:bodyPr wrap="none">
            <a:spAutoFit/>
          </a:bodyPr>
          <a:lstStyle/>
          <a:p>
            <a:pPr lvl="0" algn="ctr" defTabSz="685800">
              <a:defRPr/>
            </a:pPr>
            <a:r>
              <a:rPr lang="zh-CN" altLang="en-US" sz="4400" kern="0">
                <a:solidFill>
                  <a:schemeClr val="tx1">
                    <a:lumMod val="65000"/>
                    <a:lumOff val="35000"/>
                  </a:schemeClr>
                </a:solidFill>
                <a:latin typeface="微软雅黑" panose="020B0503020204020204" charset="-122"/>
                <a:ea typeface="微软雅黑" panose="020B0503020204020204" charset="-122"/>
              </a:rPr>
              <a:t>输入标题内容</a:t>
            </a:r>
            <a:endParaRPr lang="zh-CN" altLang="en-US" sz="4400" kern="0">
              <a:solidFill>
                <a:schemeClr val="tx1">
                  <a:lumMod val="65000"/>
                  <a:lumOff val="35000"/>
                </a:schemeClr>
              </a:solidFill>
              <a:latin typeface="微软雅黑" panose="020B0503020204020204" charset="-122"/>
              <a:ea typeface="微软雅黑" panose="020B0503020204020204" charset="-122"/>
            </a:endParaRPr>
          </a:p>
        </p:txBody>
      </p:sp>
      <p:sp>
        <p:nvSpPr>
          <p:cNvPr id="32" name="矩形 31"/>
          <p:cNvSpPr/>
          <p:nvPr/>
        </p:nvSpPr>
        <p:spPr>
          <a:xfrm>
            <a:off x="2129048" y="2898369"/>
            <a:ext cx="4859232" cy="552011"/>
          </a:xfrm>
          <a:prstGeom prst="rect">
            <a:avLst/>
          </a:prstGeom>
        </p:spPr>
        <p:txBody>
          <a:bodyPr wrap="square">
            <a:spAutoFit/>
          </a:bodyPr>
          <a:lstStyle/>
          <a:p>
            <a:pPr algn="ctr" defTabSz="914400">
              <a:lnSpc>
                <a:spcPct val="150000"/>
              </a:lnSpc>
              <a:defRPr/>
            </a:pPr>
            <a:r>
              <a:rPr lang="en-US" altLang="zh-CN" sz="1050" kern="0">
                <a:solidFill>
                  <a:schemeClr val="tx1">
                    <a:lumMod val="65000"/>
                    <a:lumOff val="35000"/>
                  </a:schemeClr>
                </a:solidFill>
                <a:cs typeface="Arial" panose="020B0604020202020204" pitchFamily="34" charset="0"/>
              </a:rPr>
              <a:t>Lorem ipsum dolor sit amet, consectetuer adipiscing elit. Aenean commodo ligula eget dolorLorem ipsum dolor sit amet</a:t>
            </a:r>
            <a:endParaRPr lang="en-US" altLang="zh-CN" sz="1050" kern="0">
              <a:solidFill>
                <a:schemeClr val="tx1">
                  <a:lumMod val="65000"/>
                  <a:lumOff val="35000"/>
                </a:schemeClr>
              </a:solidFill>
              <a:cs typeface="Arial" panose="020B0604020202020204" pitchFamily="34" charset="0"/>
            </a:endParaRPr>
          </a:p>
        </p:txBody>
      </p:sp>
      <p:sp>
        <p:nvSpPr>
          <p:cNvPr id="34" name="PA_矩形 8"/>
          <p:cNvSpPr/>
          <p:nvPr>
            <p:custDataLst>
              <p:tags r:id="rId3"/>
            </p:custDataLst>
          </p:nvPr>
        </p:nvSpPr>
        <p:spPr>
          <a:xfrm>
            <a:off x="2946174" y="1759394"/>
            <a:ext cx="3224981" cy="338554"/>
          </a:xfrm>
          <a:prstGeom prst="rect">
            <a:avLst/>
          </a:prstGeom>
        </p:spPr>
        <p:txBody>
          <a:bodyPr wrap="square">
            <a:spAutoFit/>
          </a:bodyPr>
          <a:lstStyle/>
          <a:p>
            <a:pPr lvl="0" algn="dist" defTabSz="685800">
              <a:defRPr/>
            </a:pPr>
            <a:r>
              <a:rPr lang="en-US" altLang="zh-CN" sz="1600" kern="0">
                <a:solidFill>
                  <a:schemeClr val="tx1">
                    <a:lumMod val="65000"/>
                    <a:lumOff val="35000"/>
                  </a:schemeClr>
                </a:solidFill>
                <a:latin typeface="+mj-lt"/>
                <a:ea typeface="微软雅黑" panose="020B0503020204020204" charset="-122"/>
              </a:rPr>
              <a:t>Review Of Work Content</a:t>
            </a:r>
            <a:endParaRPr lang="en-US" altLang="zh-CN" sz="1600" kern="0">
              <a:solidFill>
                <a:schemeClr val="tx1">
                  <a:lumMod val="65000"/>
                  <a:lumOff val="35000"/>
                </a:schemeClr>
              </a:solidFill>
              <a:latin typeface="+mj-lt"/>
              <a:ea typeface="微软雅黑" panose="020B0503020204020204" charset="-122"/>
            </a:endParaRPr>
          </a:p>
        </p:txBody>
      </p:sp>
      <p:sp>
        <p:nvSpPr>
          <p:cNvPr id="8" name="矩形 7"/>
          <p:cNvSpPr/>
          <p:nvPr/>
        </p:nvSpPr>
        <p:spPr>
          <a:xfrm>
            <a:off x="1832647" y="4285153"/>
            <a:ext cx="5479519" cy="246221"/>
          </a:xfrm>
          <a:prstGeom prst="rect">
            <a:avLst/>
          </a:prstGeom>
        </p:spPr>
        <p:txBody>
          <a:bodyPr wrap="square">
            <a:spAutoFit/>
          </a:bodyPr>
          <a:lstStyle/>
          <a:p>
            <a:pPr lvl="0" algn="dist"/>
            <a:r>
              <a:rPr lang="en-US" altLang="zh-CN" sz="1000" kern="0">
                <a:solidFill>
                  <a:schemeClr val="tx1">
                    <a:lumMod val="65000"/>
                    <a:lumOff val="35000"/>
                  </a:schemeClr>
                </a:solidFill>
                <a:latin typeface="华文细黑"/>
                <a:ea typeface="微软雅黑" panose="020B0503020204020204" charset="-122"/>
              </a:rPr>
              <a:t>BLACK GOLD MODERN</a:t>
            </a:r>
            <a:endParaRPr lang="en-US" altLang="zh-CN" sz="1000" kern="0">
              <a:solidFill>
                <a:schemeClr val="tx1">
                  <a:lumMod val="65000"/>
                  <a:lumOff val="35000"/>
                </a:schemeClr>
              </a:solidFill>
              <a:latin typeface="华文细黑"/>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90442" y="1373485"/>
            <a:ext cx="8763115" cy="1908547"/>
            <a:chOff x="188884" y="1446963"/>
            <a:chExt cx="8876636" cy="1567543"/>
          </a:xfrm>
        </p:grpSpPr>
        <p:sp>
          <p:nvSpPr>
            <p:cNvPr id="2" name="矩形 1"/>
            <p:cNvSpPr/>
            <p:nvPr/>
          </p:nvSpPr>
          <p:spPr>
            <a:xfrm>
              <a:off x="188884" y="1446963"/>
              <a:ext cx="2190541" cy="156754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2417582" y="1446963"/>
              <a:ext cx="2190541" cy="15675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4646280" y="1446963"/>
              <a:ext cx="2190541" cy="156754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6874979" y="1446963"/>
              <a:ext cx="2190541" cy="15675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矩形 23"/>
          <p:cNvSpPr/>
          <p:nvPr/>
        </p:nvSpPr>
        <p:spPr>
          <a:xfrm>
            <a:off x="299064" y="2128802"/>
            <a:ext cx="1945282" cy="1036759"/>
          </a:xfrm>
          <a:prstGeom prst="rect">
            <a:avLst/>
          </a:prstGeom>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endParaRPr>
          </a:p>
        </p:txBody>
      </p:sp>
      <p:sp>
        <p:nvSpPr>
          <p:cNvPr id="25" name="矩形 24"/>
          <p:cNvSpPr/>
          <p:nvPr/>
        </p:nvSpPr>
        <p:spPr>
          <a:xfrm>
            <a:off x="769004" y="1820646"/>
            <a:ext cx="1005403" cy="338554"/>
          </a:xfrm>
          <a:prstGeom prst="rect">
            <a:avLst/>
          </a:prstGeom>
        </p:spPr>
        <p:txBody>
          <a:bodyPr wrap="none">
            <a:spAutoFit/>
          </a:bodyPr>
          <a:lstStyle/>
          <a:p>
            <a:pPr lvl="0" algn="ctr" defTabSz="685800">
              <a:defRPr/>
            </a:pPr>
            <a:r>
              <a:rPr lang="zh-CN" altLang="en-US" sz="1600">
                <a:solidFill>
                  <a:schemeClr val="bg1"/>
                </a:solidFill>
                <a:latin typeface="微软雅黑" panose="020B0503020204020204" charset="-122"/>
                <a:ea typeface="微软雅黑" panose="020B0503020204020204" charset="-122"/>
                <a:sym typeface="+mn-lt"/>
              </a:rPr>
              <a:t>工作计划</a:t>
            </a:r>
            <a:endParaRPr kumimoji="0" lang="zh-CN" altLang="en-US" sz="16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sym typeface="+mn-lt"/>
            </a:endParaRPr>
          </a:p>
        </p:txBody>
      </p:sp>
      <p:sp>
        <p:nvSpPr>
          <p:cNvPr id="28" name="矩形 27"/>
          <p:cNvSpPr/>
          <p:nvPr/>
        </p:nvSpPr>
        <p:spPr>
          <a:xfrm>
            <a:off x="2501367" y="2128802"/>
            <a:ext cx="1945282" cy="1036759"/>
          </a:xfrm>
          <a:prstGeom prst="rect">
            <a:avLst/>
          </a:prstGeom>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endParaRPr>
          </a:p>
        </p:txBody>
      </p:sp>
      <p:sp>
        <p:nvSpPr>
          <p:cNvPr id="29" name="矩形 28"/>
          <p:cNvSpPr/>
          <p:nvPr/>
        </p:nvSpPr>
        <p:spPr>
          <a:xfrm>
            <a:off x="2971307" y="1820646"/>
            <a:ext cx="1005403" cy="338554"/>
          </a:xfrm>
          <a:prstGeom prst="rect">
            <a:avLst/>
          </a:prstGeom>
        </p:spPr>
        <p:txBody>
          <a:bodyPr wrap="none">
            <a:spAutoFit/>
          </a:bodyPr>
          <a:lstStyle/>
          <a:p>
            <a:pPr lvl="0" algn="ctr" defTabSz="685800">
              <a:defRPr/>
            </a:pPr>
            <a:r>
              <a:rPr lang="zh-CN" altLang="en-US" sz="1600">
                <a:solidFill>
                  <a:schemeClr val="bg1"/>
                </a:solidFill>
                <a:latin typeface="微软雅黑" panose="020B0503020204020204" charset="-122"/>
                <a:ea typeface="微软雅黑" panose="020B0503020204020204" charset="-122"/>
                <a:sym typeface="+mn-lt"/>
              </a:rPr>
              <a:t>工作计划</a:t>
            </a:r>
            <a:endParaRPr kumimoji="0" lang="zh-CN" altLang="en-US" sz="16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sym typeface="+mn-lt"/>
            </a:endParaRPr>
          </a:p>
        </p:txBody>
      </p:sp>
      <p:sp>
        <p:nvSpPr>
          <p:cNvPr id="30" name="矩形 29"/>
          <p:cNvSpPr/>
          <p:nvPr/>
        </p:nvSpPr>
        <p:spPr>
          <a:xfrm>
            <a:off x="4663894" y="2128802"/>
            <a:ext cx="1945282" cy="1036759"/>
          </a:xfrm>
          <a:prstGeom prst="rect">
            <a:avLst/>
          </a:prstGeom>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endParaRPr>
          </a:p>
        </p:txBody>
      </p:sp>
      <p:sp>
        <p:nvSpPr>
          <p:cNvPr id="31" name="矩形 30"/>
          <p:cNvSpPr/>
          <p:nvPr/>
        </p:nvSpPr>
        <p:spPr>
          <a:xfrm>
            <a:off x="5133834" y="1820646"/>
            <a:ext cx="1005403" cy="338554"/>
          </a:xfrm>
          <a:prstGeom prst="rect">
            <a:avLst/>
          </a:prstGeom>
        </p:spPr>
        <p:txBody>
          <a:bodyPr wrap="none">
            <a:spAutoFit/>
          </a:bodyPr>
          <a:lstStyle/>
          <a:p>
            <a:pPr lvl="0" algn="ctr" defTabSz="685800">
              <a:defRPr/>
            </a:pPr>
            <a:r>
              <a:rPr lang="zh-CN" altLang="en-US" sz="1600">
                <a:solidFill>
                  <a:schemeClr val="bg1"/>
                </a:solidFill>
                <a:latin typeface="微软雅黑" panose="020B0503020204020204" charset="-122"/>
                <a:ea typeface="微软雅黑" panose="020B0503020204020204" charset="-122"/>
                <a:sym typeface="+mn-lt"/>
              </a:rPr>
              <a:t>工作计划</a:t>
            </a:r>
            <a:endParaRPr kumimoji="0" lang="zh-CN" altLang="en-US" sz="16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sym typeface="+mn-lt"/>
            </a:endParaRPr>
          </a:p>
        </p:txBody>
      </p:sp>
      <p:sp>
        <p:nvSpPr>
          <p:cNvPr id="32" name="矩形 31"/>
          <p:cNvSpPr/>
          <p:nvPr/>
        </p:nvSpPr>
        <p:spPr>
          <a:xfrm>
            <a:off x="6899653" y="2098404"/>
            <a:ext cx="1945282" cy="1036759"/>
          </a:xfrm>
          <a:prstGeom prst="rect">
            <a:avLst/>
          </a:prstGeom>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bg1"/>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bg1"/>
              </a:solidFill>
              <a:effectLst/>
              <a:uLnTx/>
              <a:uFillTx/>
              <a:latin typeface="Calibri Light" panose="020F0302020204030204"/>
              <a:ea typeface="微软雅黑" panose="020B0503020204020204" charset="-122"/>
              <a:cs typeface="+mn-ea"/>
              <a:sym typeface="+mn-lt"/>
            </a:endParaRPr>
          </a:p>
        </p:txBody>
      </p:sp>
      <p:sp>
        <p:nvSpPr>
          <p:cNvPr id="33" name="矩形 32"/>
          <p:cNvSpPr/>
          <p:nvPr/>
        </p:nvSpPr>
        <p:spPr>
          <a:xfrm>
            <a:off x="7369593" y="1790248"/>
            <a:ext cx="1005403" cy="338554"/>
          </a:xfrm>
          <a:prstGeom prst="rect">
            <a:avLst/>
          </a:prstGeom>
        </p:spPr>
        <p:txBody>
          <a:bodyPr wrap="none">
            <a:spAutoFit/>
          </a:bodyPr>
          <a:lstStyle/>
          <a:p>
            <a:pPr lvl="0" algn="ctr" defTabSz="685800">
              <a:defRPr/>
            </a:pPr>
            <a:r>
              <a:rPr lang="zh-CN" altLang="en-US" sz="1600">
                <a:solidFill>
                  <a:schemeClr val="bg1"/>
                </a:solidFill>
                <a:latin typeface="微软雅黑" panose="020B0503020204020204" charset="-122"/>
                <a:ea typeface="微软雅黑" panose="020B0503020204020204" charset="-122"/>
                <a:sym typeface="+mn-lt"/>
              </a:rPr>
              <a:t>工作计划</a:t>
            </a:r>
            <a:endParaRPr kumimoji="0" lang="zh-CN" altLang="en-US" sz="16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sym typeface="+mn-lt"/>
            </a:endParaRPr>
          </a:p>
        </p:txBody>
      </p:sp>
      <p:sp>
        <p:nvSpPr>
          <p:cNvPr id="34" name="矩形 33"/>
          <p:cNvSpPr/>
          <p:nvPr/>
        </p:nvSpPr>
        <p:spPr>
          <a:xfrm>
            <a:off x="833452" y="3590188"/>
            <a:ext cx="7514763" cy="794385"/>
          </a:xfrm>
          <a:prstGeom prst="rect">
            <a:avLst/>
          </a:prstGeom>
        </p:spPr>
        <p:txBody>
          <a:bodyPr wrap="square">
            <a:spAutoFit/>
          </a:bodyPr>
          <a:lstStyle/>
          <a:p>
            <a:pPr algn="ctr" defTabSz="685800">
              <a:lnSpc>
                <a:spcPct val="150000"/>
              </a:lnSpc>
              <a:buClr>
                <a:srgbClr val="E7E6E6">
                  <a:lumMod val="10000"/>
                </a:srgbClr>
              </a:buClr>
              <a:defRPr/>
            </a:pP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a:t>
            </a:r>
            <a:r>
              <a:rPr kumimoji="0" lang="en-US" altLang="zh-CN" sz="105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dolor</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sit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tx1">
                    <a:lumMod val="50000"/>
                    <a:lumOff val="50000"/>
                  </a:schemeClr>
                </a:solidFill>
                <a:effectLst/>
                <a:uLnTx/>
                <a:uFillTx/>
                <a:latin typeface="Calibri Light" panose="020F0302020204030204"/>
                <a:ea typeface="微软雅黑" panose="020B0503020204020204" charset="-122"/>
                <a:cs typeface="+mn-ea"/>
                <a:sym typeface="+mn-lt"/>
              </a:rPr>
              <a:t> dolor. </a:t>
            </a:r>
            <a:r>
              <a:rPr lang="en-US" altLang="zh-CN" sz="1050">
                <a:solidFill>
                  <a:schemeClr val="tx1">
                    <a:lumMod val="50000"/>
                    <a:lumOff val="50000"/>
                  </a:schemeClr>
                </a:solidFill>
                <a:ea typeface="微软雅黑" panose="020B0503020204020204" charset="-122"/>
                <a:cs typeface="+mn-ea"/>
                <a:sym typeface="+mn-lt"/>
              </a:rPr>
              <a:t>Lorem ipsum dolor sit amet, consectetuer adipiscing elit. Lorem ipsum dolor sit amet, consectetuer adipiscing elit. Aenean commodo ligula eget dolor. Lorem ipsum dolor sit amet, consectetuer adipiscing elit. Aenean commodo ligula eget dolor. </a:t>
            </a:r>
            <a:endParaRPr lang="en-US" altLang="zh-CN" sz="1050">
              <a:solidFill>
                <a:schemeClr val="tx1">
                  <a:lumMod val="50000"/>
                  <a:lumOff val="50000"/>
                </a:schemeClr>
              </a:solidFill>
              <a:ea typeface="微软雅黑" panose="020B0503020204020204" charset="-122"/>
              <a:cs typeface="+mn-ea"/>
              <a:sym typeface="+mn-lt"/>
            </a:endParaRPr>
          </a:p>
        </p:txBody>
      </p:sp>
      <p:sp>
        <p:nvSpPr>
          <p:cNvPr id="17" name="文本框 16"/>
          <p:cNvSpPr txBox="1"/>
          <p:nvPr/>
        </p:nvSpPr>
        <p:spPr>
          <a:xfrm>
            <a:off x="3566159" y="115177"/>
            <a:ext cx="2011680" cy="460375"/>
          </a:xfrm>
          <a:prstGeom prst="rect">
            <a:avLst/>
          </a:prstGeom>
          <a:noFill/>
        </p:spPr>
        <p:txBody>
          <a:bodyPr wrap="none" rtlCol="0">
            <a:spAutoFit/>
          </a:bodyPr>
          <a:lstStyle/>
          <a:p>
            <a:pPr lvl="0" algn="ctr" defTabSz="609600">
              <a:defRPr/>
            </a:pPr>
            <a:r>
              <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18" name="文本框 17"/>
          <p:cNvSpPr txBox="1"/>
          <p:nvPr/>
        </p:nvSpPr>
        <p:spPr>
          <a:xfrm>
            <a:off x="3613870" y="538923"/>
            <a:ext cx="1916259" cy="253916"/>
          </a:xfrm>
          <a:prstGeom prst="rect">
            <a:avLst/>
          </a:prstGeom>
          <a:noFill/>
        </p:spPr>
        <p:txBody>
          <a:bodyPr wrap="square" rtlCol="0">
            <a:spAutoFit/>
          </a:bodyPr>
          <a:lstStyle/>
          <a:p>
            <a:pPr lvl="0" algn="ctr"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cxnSp>
        <p:nvCxnSpPr>
          <p:cNvPr id="19" name="直接连接符 18"/>
          <p:cNvCxnSpPr/>
          <p:nvPr/>
        </p:nvCxnSpPr>
        <p:spPr>
          <a:xfrm>
            <a:off x="4446649" y="858302"/>
            <a:ext cx="250702"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val 12" descr="e7d195523061f1c09e9d68d7cf438b91ef959ecb14fc25d26BBA7F7DBC18E55DFF4014AF651F0BF2569D4B6C1DA7F1A4683A481403BD872FC687266AD13265C1DE7C373772FD8728ABDD69ADD03BFF5BE2862BC891DBB79E0226BB7D207528EEB97881406A351C307E14C0416AFA441AB665719EA8E490701D2EE425255D24A199B41FCCE65B4FC2D6864E4F8358127E"/>
          <p:cNvSpPr>
            <a:spLocks noChangeArrowheads="1"/>
          </p:cNvSpPr>
          <p:nvPr/>
        </p:nvSpPr>
        <p:spPr bwMode="auto">
          <a:xfrm>
            <a:off x="1610920" y="2597475"/>
            <a:ext cx="970811" cy="97263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0" name="Freeform 14" descr="e7d195523061f1c09e9d68d7cf438b91ef959ecb14fc25d26BBA7F7DBC18E55DFF4014AF651F0BF2569D4B6C1DA7F1A4683A481403BD872FC687266AD13265C1DE7C373772FD8728ABDD69ADD03BFF5BE2862BC891DBB79E0226BB7D207528EEB97881406A351C307E14C0416AFA441AB665719EA8E490701D2EE425255D24A199B41FCCE65B4FC2D6864E4F8358127E"/>
          <p:cNvSpPr/>
          <p:nvPr/>
        </p:nvSpPr>
        <p:spPr bwMode="auto">
          <a:xfrm>
            <a:off x="1221376" y="3083030"/>
            <a:ext cx="1748374" cy="878263"/>
          </a:xfrm>
          <a:custGeom>
            <a:avLst/>
            <a:gdLst>
              <a:gd name="T0" fmla="*/ 342 w 683"/>
              <a:gd name="T1" fmla="*/ 305 h 342"/>
              <a:gd name="T2" fmla="*/ 37 w 683"/>
              <a:gd name="T3" fmla="*/ 0 h 342"/>
              <a:gd name="T4" fmla="*/ 0 w 683"/>
              <a:gd name="T5" fmla="*/ 0 h 342"/>
              <a:gd name="T6" fmla="*/ 342 w 683"/>
              <a:gd name="T7" fmla="*/ 342 h 342"/>
              <a:gd name="T8" fmla="*/ 683 w 683"/>
              <a:gd name="T9" fmla="*/ 0 h 342"/>
              <a:gd name="T10" fmla="*/ 646 w 683"/>
              <a:gd name="T11" fmla="*/ 0 h 342"/>
              <a:gd name="T12" fmla="*/ 342 w 683"/>
              <a:gd name="T13" fmla="*/ 305 h 342"/>
            </a:gdLst>
            <a:ahLst/>
            <a:cxnLst>
              <a:cxn ang="0">
                <a:pos x="T0" y="T1"/>
              </a:cxn>
              <a:cxn ang="0">
                <a:pos x="T2" y="T3"/>
              </a:cxn>
              <a:cxn ang="0">
                <a:pos x="T4" y="T5"/>
              </a:cxn>
              <a:cxn ang="0">
                <a:pos x="T6" y="T7"/>
              </a:cxn>
              <a:cxn ang="0">
                <a:pos x="T8" y="T9"/>
              </a:cxn>
              <a:cxn ang="0">
                <a:pos x="T10" y="T11"/>
              </a:cxn>
              <a:cxn ang="0">
                <a:pos x="T12" y="T13"/>
              </a:cxn>
            </a:cxnLst>
            <a:rect l="0" t="0" r="r" b="b"/>
            <a:pathLst>
              <a:path w="683" h="342">
                <a:moveTo>
                  <a:pt x="342" y="305"/>
                </a:moveTo>
                <a:cubicBezTo>
                  <a:pt x="173" y="305"/>
                  <a:pt x="37" y="169"/>
                  <a:pt x="37" y="0"/>
                </a:cubicBezTo>
                <a:cubicBezTo>
                  <a:pt x="0" y="0"/>
                  <a:pt x="0" y="0"/>
                  <a:pt x="0" y="0"/>
                </a:cubicBezTo>
                <a:cubicBezTo>
                  <a:pt x="0" y="189"/>
                  <a:pt x="153" y="342"/>
                  <a:pt x="342" y="342"/>
                </a:cubicBezTo>
                <a:cubicBezTo>
                  <a:pt x="530" y="342"/>
                  <a:pt x="683" y="189"/>
                  <a:pt x="683" y="0"/>
                </a:cubicBezTo>
                <a:cubicBezTo>
                  <a:pt x="646" y="0"/>
                  <a:pt x="646" y="0"/>
                  <a:pt x="646" y="0"/>
                </a:cubicBezTo>
                <a:cubicBezTo>
                  <a:pt x="646" y="169"/>
                  <a:pt x="510" y="305"/>
                  <a:pt x="342" y="305"/>
                </a:cubicBezTo>
                <a:close/>
              </a:path>
            </a:pathLst>
          </a:custGeom>
          <a:solidFill>
            <a:schemeClr val="bg1">
              <a:lumMod val="95000"/>
            </a:schemeClr>
          </a:solidFill>
          <a:ln w="76200" cap="rnd">
            <a:noFill/>
            <a:miter lim="800000"/>
          </a:ln>
        </p:spPr>
        <p:txBody>
          <a:bodyPr/>
          <a:lstStyle/>
          <a:p>
            <a:endParaRPr lang="zh-CN" altLang="en-US" sz="2400">
              <a:solidFill>
                <a:schemeClr val="bg1"/>
              </a:solidFill>
            </a:endParaRPr>
          </a:p>
        </p:txBody>
      </p:sp>
      <p:sp>
        <p:nvSpPr>
          <p:cNvPr id="26" name="Line 15" descr="e7d195523061f1c09e9d68d7cf438b91ef959ecb14fc25d26BBA7F7DBC18E55DFF4014AF651F0BF2569D4B6C1DA7F1A4683A481403BD872FC687266AD13265C1DE7C373772FD8728ABDD69ADD03BFF5BE2862BC891DBB79E0226BB7D207528EEB97881406A351C307E14C0416AFA441AB665719EA8E490701D2EE425255D24A199B41FCCE65B4FC2D6864E4F8358127E"/>
          <p:cNvSpPr>
            <a:spLocks noChangeShapeType="1"/>
          </p:cNvSpPr>
          <p:nvPr/>
        </p:nvSpPr>
        <p:spPr bwMode="auto">
          <a:xfrm flipV="1">
            <a:off x="2097845" y="2299140"/>
            <a:ext cx="0" cy="223751"/>
          </a:xfrm>
          <a:prstGeom prst="line">
            <a:avLst/>
          </a:prstGeom>
          <a:noFill/>
          <a:ln w="6350">
            <a:solidFill>
              <a:schemeClr val="tx1">
                <a:lumMod val="65000"/>
                <a:lumOff val="3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sz="2400">
              <a:solidFill>
                <a:schemeClr val="bg1"/>
              </a:solidFill>
            </a:endParaRPr>
          </a:p>
        </p:txBody>
      </p:sp>
      <p:sp>
        <p:nvSpPr>
          <p:cNvPr id="27" name="Oval 16" descr="e7d195523061f1c09e9d68d7cf438b91ef959ecb14fc25d26BBA7F7DBC18E55DFF4014AF651F0BF2569D4B6C1DA7F1A4683A481403BD872FC687266AD13265C1DE7C373772FD8728ABDD69ADD03BFF5BE2862BC891DBB79E0226BB7D207528EEB97881406A351C307E14C0416AFA441AB665719EA8E490701D2EE425255D24A199B41FCCE65B4FC2D6864E4F8358127E"/>
          <p:cNvSpPr>
            <a:spLocks noChangeArrowheads="1"/>
          </p:cNvSpPr>
          <p:nvPr/>
        </p:nvSpPr>
        <p:spPr bwMode="auto">
          <a:xfrm>
            <a:off x="3266473" y="2597475"/>
            <a:ext cx="970811" cy="97263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35" name="Freeform 18" descr="e7d195523061f1c09e9d68d7cf438b91ef959ecb14fc25d26BBA7F7DBC18E55DFF4014AF651F0BF2569D4B6C1DA7F1A4683A481403BD872FC687266AD13265C1DE7C373772FD8728ABDD69ADD03BFF5BE2862BC891DBB79E0226BB7D207528EEB97881406A351C307E14C0416AFA441AB665719EA8E490701D2EE425255D24A199B41FCCE65B4FC2D6864E4F8358127E"/>
          <p:cNvSpPr/>
          <p:nvPr/>
        </p:nvSpPr>
        <p:spPr bwMode="auto">
          <a:xfrm>
            <a:off x="2874901" y="2206290"/>
            <a:ext cx="1751417" cy="876740"/>
          </a:xfrm>
          <a:custGeom>
            <a:avLst/>
            <a:gdLst>
              <a:gd name="T0" fmla="*/ 342 w 684"/>
              <a:gd name="T1" fmla="*/ 37 h 341"/>
              <a:gd name="T2" fmla="*/ 647 w 684"/>
              <a:gd name="T3" fmla="*/ 341 h 341"/>
              <a:gd name="T4" fmla="*/ 684 w 684"/>
              <a:gd name="T5" fmla="*/ 341 h 341"/>
              <a:gd name="T6" fmla="*/ 342 w 684"/>
              <a:gd name="T7" fmla="*/ 0 h 341"/>
              <a:gd name="T8" fmla="*/ 0 w 684"/>
              <a:gd name="T9" fmla="*/ 341 h 341"/>
              <a:gd name="T10" fmla="*/ 37 w 684"/>
              <a:gd name="T11" fmla="*/ 341 h 341"/>
              <a:gd name="T12" fmla="*/ 342 w 684"/>
              <a:gd name="T13" fmla="*/ 37 h 341"/>
            </a:gdLst>
            <a:ahLst/>
            <a:cxnLst>
              <a:cxn ang="0">
                <a:pos x="T0" y="T1"/>
              </a:cxn>
              <a:cxn ang="0">
                <a:pos x="T2" y="T3"/>
              </a:cxn>
              <a:cxn ang="0">
                <a:pos x="T4" y="T5"/>
              </a:cxn>
              <a:cxn ang="0">
                <a:pos x="T6" y="T7"/>
              </a:cxn>
              <a:cxn ang="0">
                <a:pos x="T8" y="T9"/>
              </a:cxn>
              <a:cxn ang="0">
                <a:pos x="T10" y="T11"/>
              </a:cxn>
              <a:cxn ang="0">
                <a:pos x="T12" y="T13"/>
              </a:cxn>
            </a:cxnLst>
            <a:rect l="0" t="0" r="r" b="b"/>
            <a:pathLst>
              <a:path w="684" h="341">
                <a:moveTo>
                  <a:pt x="342" y="37"/>
                </a:moveTo>
                <a:cubicBezTo>
                  <a:pt x="511" y="37"/>
                  <a:pt x="647" y="173"/>
                  <a:pt x="647" y="341"/>
                </a:cubicBezTo>
                <a:cubicBezTo>
                  <a:pt x="684" y="341"/>
                  <a:pt x="684" y="341"/>
                  <a:pt x="684" y="341"/>
                </a:cubicBezTo>
                <a:cubicBezTo>
                  <a:pt x="684" y="153"/>
                  <a:pt x="531" y="0"/>
                  <a:pt x="342" y="0"/>
                </a:cubicBezTo>
                <a:cubicBezTo>
                  <a:pt x="153" y="0"/>
                  <a:pt x="0" y="153"/>
                  <a:pt x="0" y="341"/>
                </a:cubicBezTo>
                <a:cubicBezTo>
                  <a:pt x="37" y="341"/>
                  <a:pt x="37" y="341"/>
                  <a:pt x="37" y="341"/>
                </a:cubicBezTo>
                <a:cubicBezTo>
                  <a:pt x="37" y="173"/>
                  <a:pt x="174" y="37"/>
                  <a:pt x="342" y="37"/>
                </a:cubicBezTo>
                <a:close/>
              </a:path>
            </a:pathLst>
          </a:custGeom>
          <a:solidFill>
            <a:schemeClr val="bg1">
              <a:lumMod val="95000"/>
            </a:schemeClr>
          </a:solidFill>
          <a:ln w="76200" cap="rnd">
            <a:noFill/>
            <a:miter lim="800000"/>
          </a:ln>
        </p:spPr>
        <p:txBody>
          <a:bodyPr/>
          <a:lstStyle/>
          <a:p>
            <a:endParaRPr lang="zh-CN" altLang="en-US" sz="2400">
              <a:solidFill>
                <a:schemeClr val="bg1"/>
              </a:solidFill>
            </a:endParaRPr>
          </a:p>
        </p:txBody>
      </p:sp>
      <p:sp>
        <p:nvSpPr>
          <p:cNvPr id="36" name="Oval 20" descr="e7d195523061f1c09e9d68d7cf438b91ef959ecb14fc25d26BBA7F7DBC18E55DFF4014AF651F0BF2569D4B6C1DA7F1A4683A481403BD872FC687266AD13265C1DE7C373772FD8728ABDD69ADD03BFF5BE2862BC891DBB79E0226BB7D207528EEB97881406A351C307E14C0416AFA441AB665719EA8E490701D2EE425255D24A199B41FCCE65B4FC2D6864E4F8358127E"/>
          <p:cNvSpPr>
            <a:spLocks noChangeArrowheads="1"/>
          </p:cNvSpPr>
          <p:nvPr/>
        </p:nvSpPr>
        <p:spPr bwMode="auto">
          <a:xfrm>
            <a:off x="4920504" y="2597475"/>
            <a:ext cx="972332" cy="97263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37" name="Freeform 22" descr="e7d195523061f1c09e9d68d7cf438b91ef959ecb14fc25d26BBA7F7DBC18E55DFF4014AF651F0BF2569D4B6C1DA7F1A4683A481403BD872FC687266AD13265C1DE7C373772FD8728ABDD69ADD03BFF5BE2862BC891DBB79E0226BB7D207528EEB97881406A351C307E14C0416AFA441AB665719EA8E490701D2EE425255D24A199B41FCCE65B4FC2D6864E4F8358127E"/>
          <p:cNvSpPr/>
          <p:nvPr/>
        </p:nvSpPr>
        <p:spPr bwMode="auto">
          <a:xfrm>
            <a:off x="4531469" y="3083030"/>
            <a:ext cx="1751417" cy="878263"/>
          </a:xfrm>
          <a:custGeom>
            <a:avLst/>
            <a:gdLst>
              <a:gd name="T0" fmla="*/ 342 w 684"/>
              <a:gd name="T1" fmla="*/ 305 h 342"/>
              <a:gd name="T2" fmla="*/ 37 w 684"/>
              <a:gd name="T3" fmla="*/ 0 h 342"/>
              <a:gd name="T4" fmla="*/ 0 w 684"/>
              <a:gd name="T5" fmla="*/ 0 h 342"/>
              <a:gd name="T6" fmla="*/ 342 w 684"/>
              <a:gd name="T7" fmla="*/ 342 h 342"/>
              <a:gd name="T8" fmla="*/ 684 w 684"/>
              <a:gd name="T9" fmla="*/ 0 h 342"/>
              <a:gd name="T10" fmla="*/ 647 w 684"/>
              <a:gd name="T11" fmla="*/ 0 h 342"/>
              <a:gd name="T12" fmla="*/ 342 w 684"/>
              <a:gd name="T13" fmla="*/ 305 h 342"/>
            </a:gdLst>
            <a:ahLst/>
            <a:cxnLst>
              <a:cxn ang="0">
                <a:pos x="T0" y="T1"/>
              </a:cxn>
              <a:cxn ang="0">
                <a:pos x="T2" y="T3"/>
              </a:cxn>
              <a:cxn ang="0">
                <a:pos x="T4" y="T5"/>
              </a:cxn>
              <a:cxn ang="0">
                <a:pos x="T6" y="T7"/>
              </a:cxn>
              <a:cxn ang="0">
                <a:pos x="T8" y="T9"/>
              </a:cxn>
              <a:cxn ang="0">
                <a:pos x="T10" y="T11"/>
              </a:cxn>
              <a:cxn ang="0">
                <a:pos x="T12" y="T13"/>
              </a:cxn>
            </a:cxnLst>
            <a:rect l="0" t="0" r="r" b="b"/>
            <a:pathLst>
              <a:path w="684" h="342">
                <a:moveTo>
                  <a:pt x="342" y="305"/>
                </a:moveTo>
                <a:cubicBezTo>
                  <a:pt x="174" y="305"/>
                  <a:pt x="37" y="169"/>
                  <a:pt x="37" y="0"/>
                </a:cubicBezTo>
                <a:cubicBezTo>
                  <a:pt x="0" y="0"/>
                  <a:pt x="0" y="0"/>
                  <a:pt x="0" y="0"/>
                </a:cubicBezTo>
                <a:cubicBezTo>
                  <a:pt x="0" y="189"/>
                  <a:pt x="153" y="342"/>
                  <a:pt x="342" y="342"/>
                </a:cubicBezTo>
                <a:cubicBezTo>
                  <a:pt x="531" y="342"/>
                  <a:pt x="684" y="189"/>
                  <a:pt x="684" y="0"/>
                </a:cubicBezTo>
                <a:cubicBezTo>
                  <a:pt x="647" y="0"/>
                  <a:pt x="647" y="0"/>
                  <a:pt x="647" y="0"/>
                </a:cubicBezTo>
                <a:cubicBezTo>
                  <a:pt x="647" y="169"/>
                  <a:pt x="510" y="305"/>
                  <a:pt x="342" y="305"/>
                </a:cubicBezTo>
                <a:close/>
              </a:path>
            </a:pathLst>
          </a:custGeom>
          <a:solidFill>
            <a:schemeClr val="bg1">
              <a:lumMod val="95000"/>
            </a:schemeClr>
          </a:solidFill>
          <a:ln w="76200" cap="rnd">
            <a:noFill/>
            <a:miter lim="800000"/>
          </a:ln>
        </p:spPr>
        <p:txBody>
          <a:bodyPr/>
          <a:lstStyle/>
          <a:p>
            <a:endParaRPr lang="zh-CN" altLang="en-US" sz="2400">
              <a:solidFill>
                <a:schemeClr val="bg1"/>
              </a:solidFill>
            </a:endParaRPr>
          </a:p>
        </p:txBody>
      </p:sp>
      <p:sp>
        <p:nvSpPr>
          <p:cNvPr id="38" name="Line 23" descr="e7d195523061f1c09e9d68d7cf438b91ef959ecb14fc25d26BBA7F7DBC18E55DFF4014AF651F0BF2569D4B6C1DA7F1A4683A481403BD872FC687266AD13265C1DE7C373772FD8728ABDD69ADD03BFF5BE2862BC891DBB79E0226BB7D207528EEB97881406A351C307E14C0416AFA441AB665719EA8E490701D2EE425255D24A199B41FCCE65B4FC2D6864E4F8358127E"/>
          <p:cNvSpPr>
            <a:spLocks noChangeShapeType="1"/>
          </p:cNvSpPr>
          <p:nvPr/>
        </p:nvSpPr>
        <p:spPr bwMode="auto">
          <a:xfrm flipV="1">
            <a:off x="5407431" y="2299140"/>
            <a:ext cx="0" cy="223751"/>
          </a:xfrm>
          <a:prstGeom prst="line">
            <a:avLst/>
          </a:prstGeom>
          <a:noFill/>
          <a:ln w="6350">
            <a:solidFill>
              <a:schemeClr val="tx1">
                <a:lumMod val="65000"/>
                <a:lumOff val="3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sz="2400">
              <a:solidFill>
                <a:schemeClr val="bg1"/>
              </a:solidFill>
            </a:endParaRPr>
          </a:p>
        </p:txBody>
      </p:sp>
      <p:sp>
        <p:nvSpPr>
          <p:cNvPr id="39" name="Oval 24" descr="e7d195523061f1c09e9d68d7cf438b91ef959ecb14fc25d26BBA7F7DBC18E55DFF4014AF651F0BF2569D4B6C1DA7F1A4683A481403BD872FC687266AD13265C1DE7C373772FD8728ABDD69ADD03BFF5BE2862BC891DBB79E0226BB7D207528EEB97881406A351C307E14C0416AFA441AB665719EA8E490701D2EE425255D24A199B41FCCE65B4FC2D6864E4F8358127E"/>
          <p:cNvSpPr>
            <a:spLocks noChangeArrowheads="1"/>
          </p:cNvSpPr>
          <p:nvPr/>
        </p:nvSpPr>
        <p:spPr bwMode="auto">
          <a:xfrm>
            <a:off x="6577578" y="2597475"/>
            <a:ext cx="969290" cy="97263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40" name="Freeform 26" descr="e7d195523061f1c09e9d68d7cf438b91ef959ecb14fc25d26BBA7F7DBC18E55DFF4014AF651F0BF2569D4B6C1DA7F1A4683A481403BD872FC687266AD13265C1DE7C373772FD8728ABDD69ADD03BFF5BE2862BC891DBB79E0226BB7D207528EEB97881406A351C307E14C0416AFA441AB665719EA8E490701D2EE425255D24A199B41FCCE65B4FC2D6864E4F8358127E"/>
          <p:cNvSpPr/>
          <p:nvPr/>
        </p:nvSpPr>
        <p:spPr bwMode="auto">
          <a:xfrm>
            <a:off x="6186388" y="2206340"/>
            <a:ext cx="1748374" cy="876740"/>
          </a:xfrm>
          <a:custGeom>
            <a:avLst/>
            <a:gdLst>
              <a:gd name="T0" fmla="*/ 341 w 683"/>
              <a:gd name="T1" fmla="*/ 37 h 341"/>
              <a:gd name="T2" fmla="*/ 646 w 683"/>
              <a:gd name="T3" fmla="*/ 341 h 341"/>
              <a:gd name="T4" fmla="*/ 683 w 683"/>
              <a:gd name="T5" fmla="*/ 341 h 341"/>
              <a:gd name="T6" fmla="*/ 341 w 683"/>
              <a:gd name="T7" fmla="*/ 0 h 341"/>
              <a:gd name="T8" fmla="*/ 0 w 683"/>
              <a:gd name="T9" fmla="*/ 341 h 341"/>
              <a:gd name="T10" fmla="*/ 37 w 683"/>
              <a:gd name="T11" fmla="*/ 341 h 341"/>
              <a:gd name="T12" fmla="*/ 341 w 683"/>
              <a:gd name="T13" fmla="*/ 37 h 341"/>
            </a:gdLst>
            <a:ahLst/>
            <a:cxnLst>
              <a:cxn ang="0">
                <a:pos x="T0" y="T1"/>
              </a:cxn>
              <a:cxn ang="0">
                <a:pos x="T2" y="T3"/>
              </a:cxn>
              <a:cxn ang="0">
                <a:pos x="T4" y="T5"/>
              </a:cxn>
              <a:cxn ang="0">
                <a:pos x="T6" y="T7"/>
              </a:cxn>
              <a:cxn ang="0">
                <a:pos x="T8" y="T9"/>
              </a:cxn>
              <a:cxn ang="0">
                <a:pos x="T10" y="T11"/>
              </a:cxn>
              <a:cxn ang="0">
                <a:pos x="T12" y="T13"/>
              </a:cxn>
            </a:cxnLst>
            <a:rect l="0" t="0" r="r" b="b"/>
            <a:pathLst>
              <a:path w="683" h="341">
                <a:moveTo>
                  <a:pt x="341" y="37"/>
                </a:moveTo>
                <a:cubicBezTo>
                  <a:pt x="510" y="37"/>
                  <a:pt x="646" y="173"/>
                  <a:pt x="646" y="341"/>
                </a:cubicBezTo>
                <a:cubicBezTo>
                  <a:pt x="683" y="341"/>
                  <a:pt x="683" y="341"/>
                  <a:pt x="683" y="341"/>
                </a:cubicBezTo>
                <a:cubicBezTo>
                  <a:pt x="683" y="153"/>
                  <a:pt x="530" y="0"/>
                  <a:pt x="341" y="0"/>
                </a:cubicBezTo>
                <a:cubicBezTo>
                  <a:pt x="153" y="0"/>
                  <a:pt x="0" y="153"/>
                  <a:pt x="0" y="341"/>
                </a:cubicBezTo>
                <a:cubicBezTo>
                  <a:pt x="37" y="341"/>
                  <a:pt x="37" y="341"/>
                  <a:pt x="37" y="341"/>
                </a:cubicBezTo>
                <a:cubicBezTo>
                  <a:pt x="37" y="173"/>
                  <a:pt x="173" y="37"/>
                  <a:pt x="341" y="37"/>
                </a:cubicBezTo>
                <a:close/>
              </a:path>
            </a:pathLst>
          </a:custGeom>
          <a:solidFill>
            <a:schemeClr val="bg1">
              <a:lumMod val="95000"/>
            </a:schemeClr>
          </a:solidFill>
          <a:ln w="76200" cap="rnd">
            <a:noFill/>
            <a:miter lim="800000"/>
          </a:ln>
        </p:spPr>
        <p:txBody>
          <a:bodyPr/>
          <a:lstStyle/>
          <a:p>
            <a:endParaRPr lang="zh-CN" altLang="en-US" sz="2400">
              <a:solidFill>
                <a:schemeClr val="bg1"/>
              </a:solidFill>
            </a:endParaRPr>
          </a:p>
        </p:txBody>
      </p:sp>
      <p:grpSp>
        <p:nvGrpSpPr>
          <p:cNvPr id="41" name="组合 40"/>
          <p:cNvGrpSpPr/>
          <p:nvPr/>
        </p:nvGrpSpPr>
        <p:grpSpPr>
          <a:xfrm>
            <a:off x="3571784" y="2932240"/>
            <a:ext cx="360188" cy="303102"/>
            <a:chOff x="3516722" y="2466541"/>
            <a:chExt cx="360188" cy="303102"/>
          </a:xfrm>
          <a:solidFill>
            <a:schemeClr val="bg1"/>
          </a:solidFill>
        </p:grpSpPr>
        <p:sp>
          <p:nvSpPr>
            <p:cNvPr id="42" name="Freeform 32"/>
            <p:cNvSpPr>
              <a:spLocks noEditPoints="1"/>
            </p:cNvSpPr>
            <p:nvPr/>
          </p:nvSpPr>
          <p:spPr bwMode="auto">
            <a:xfrm>
              <a:off x="3516722" y="2466541"/>
              <a:ext cx="360188" cy="303102"/>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AU">
                <a:solidFill>
                  <a:schemeClr val="lt1"/>
                </a:solidFill>
                <a:effectLst>
                  <a:outerShdw blurRad="38100" dist="38100" dir="2700000" algn="tl">
                    <a:srgbClr val="000000">
                      <a:alpha val="43137"/>
                    </a:srgbClr>
                  </a:outerShdw>
                </a:effectLst>
              </a:endParaRPr>
            </a:p>
          </p:txBody>
        </p:sp>
        <p:sp>
          <p:nvSpPr>
            <p:cNvPr id="43" name="Oval 33"/>
            <p:cNvSpPr>
              <a:spLocks noChangeArrowheads="1"/>
            </p:cNvSpPr>
            <p:nvPr/>
          </p:nvSpPr>
          <p:spPr bwMode="auto">
            <a:xfrm>
              <a:off x="3796717" y="2713915"/>
              <a:ext cx="5437" cy="4078"/>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AU">
                <a:solidFill>
                  <a:schemeClr val="lt1"/>
                </a:solidFill>
                <a:effectLst>
                  <a:outerShdw blurRad="38100" dist="38100" dir="2700000" algn="tl">
                    <a:srgbClr val="000000">
                      <a:alpha val="43137"/>
                    </a:srgbClr>
                  </a:outerShdw>
                </a:effectLst>
              </a:endParaRPr>
            </a:p>
          </p:txBody>
        </p:sp>
        <p:sp>
          <p:nvSpPr>
            <p:cNvPr id="44" name="Freeform 34"/>
            <p:cNvSpPr/>
            <p:nvPr/>
          </p:nvSpPr>
          <p:spPr bwMode="auto">
            <a:xfrm>
              <a:off x="3806231" y="2711197"/>
              <a:ext cx="40776" cy="815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AU">
                <a:solidFill>
                  <a:schemeClr val="lt1"/>
                </a:solidFill>
                <a:effectLst>
                  <a:outerShdw blurRad="38100" dist="38100" dir="2700000" algn="tl">
                    <a:srgbClr val="000000">
                      <a:alpha val="43137"/>
                    </a:srgbClr>
                  </a:outerShdw>
                </a:effectLst>
              </a:endParaRPr>
            </a:p>
          </p:txBody>
        </p:sp>
        <p:sp>
          <p:nvSpPr>
            <p:cNvPr id="45" name="Freeform 35"/>
            <p:cNvSpPr/>
            <p:nvPr/>
          </p:nvSpPr>
          <p:spPr bwMode="auto">
            <a:xfrm>
              <a:off x="3788562" y="2518191"/>
              <a:ext cx="29902" cy="142716"/>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AU">
                <a:solidFill>
                  <a:schemeClr val="lt1"/>
                </a:solidFill>
                <a:effectLst>
                  <a:outerShdw blurRad="38100" dist="38100" dir="2700000" algn="tl">
                    <a:srgbClr val="000000">
                      <a:alpha val="43137"/>
                    </a:srgbClr>
                  </a:outerShdw>
                </a:effectLst>
              </a:endParaRPr>
            </a:p>
          </p:txBody>
        </p:sp>
        <p:sp>
          <p:nvSpPr>
            <p:cNvPr id="46" name="Freeform 36"/>
            <p:cNvSpPr/>
            <p:nvPr/>
          </p:nvSpPr>
          <p:spPr bwMode="auto">
            <a:xfrm>
              <a:off x="3735553" y="2542656"/>
              <a:ext cx="29902" cy="118251"/>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AU">
                <a:solidFill>
                  <a:schemeClr val="lt1"/>
                </a:solidFill>
                <a:effectLst>
                  <a:outerShdw blurRad="38100" dist="38100" dir="2700000" algn="tl">
                    <a:srgbClr val="000000">
                      <a:alpha val="43137"/>
                    </a:srgbClr>
                  </a:outerShdw>
                </a:effectLst>
              </a:endParaRPr>
            </a:p>
          </p:txBody>
        </p:sp>
        <p:sp>
          <p:nvSpPr>
            <p:cNvPr id="47" name="Freeform 37"/>
            <p:cNvSpPr/>
            <p:nvPr/>
          </p:nvSpPr>
          <p:spPr bwMode="auto">
            <a:xfrm>
              <a:off x="3682544" y="2565762"/>
              <a:ext cx="28544" cy="95144"/>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AU">
                <a:solidFill>
                  <a:schemeClr val="lt1"/>
                </a:solidFill>
                <a:effectLst>
                  <a:outerShdw blurRad="38100" dist="38100" dir="2700000" algn="tl">
                    <a:srgbClr val="000000">
                      <a:alpha val="43137"/>
                    </a:srgbClr>
                  </a:outerShdw>
                </a:effectLst>
              </a:endParaRPr>
            </a:p>
          </p:txBody>
        </p:sp>
        <p:sp>
          <p:nvSpPr>
            <p:cNvPr id="48" name="Freeform 38"/>
            <p:cNvSpPr/>
            <p:nvPr/>
          </p:nvSpPr>
          <p:spPr bwMode="auto">
            <a:xfrm>
              <a:off x="3629535" y="2590228"/>
              <a:ext cx="29902" cy="70678"/>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AU">
                <a:solidFill>
                  <a:schemeClr val="lt1"/>
                </a:solidFill>
                <a:effectLst>
                  <a:outerShdw blurRad="38100" dist="38100" dir="2700000" algn="tl">
                    <a:srgbClr val="000000">
                      <a:alpha val="43137"/>
                    </a:srgbClr>
                  </a:outerShdw>
                </a:effectLst>
              </a:endParaRPr>
            </a:p>
          </p:txBody>
        </p:sp>
        <p:sp>
          <p:nvSpPr>
            <p:cNvPr id="49" name="Freeform 39"/>
            <p:cNvSpPr/>
            <p:nvPr/>
          </p:nvSpPr>
          <p:spPr bwMode="auto">
            <a:xfrm>
              <a:off x="3576527" y="2613335"/>
              <a:ext cx="28544" cy="47572"/>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AU">
                <a:solidFill>
                  <a:schemeClr val="lt1"/>
                </a:solidFill>
                <a:effectLst>
                  <a:outerShdw blurRad="38100" dist="38100" dir="2700000" algn="tl">
                    <a:srgbClr val="000000">
                      <a:alpha val="43137"/>
                    </a:srgbClr>
                  </a:outerShdw>
                </a:effectLst>
              </a:endParaRPr>
            </a:p>
          </p:txBody>
        </p:sp>
      </p:grpSp>
      <p:grpSp>
        <p:nvGrpSpPr>
          <p:cNvPr id="50" name="组合 49"/>
          <p:cNvGrpSpPr/>
          <p:nvPr/>
        </p:nvGrpSpPr>
        <p:grpSpPr>
          <a:xfrm>
            <a:off x="6871256" y="2892824"/>
            <a:ext cx="381935" cy="381935"/>
            <a:chOff x="6815668" y="2385385"/>
            <a:chExt cx="381935" cy="381935"/>
          </a:xfrm>
          <a:solidFill>
            <a:schemeClr val="bg1"/>
          </a:solidFill>
        </p:grpSpPr>
        <p:sp>
          <p:nvSpPr>
            <p:cNvPr id="51" name="Freeform 78"/>
            <p:cNvSpPr/>
            <p:nvPr/>
          </p:nvSpPr>
          <p:spPr bwMode="auto">
            <a:xfrm>
              <a:off x="6815668" y="2385385"/>
              <a:ext cx="381935" cy="381935"/>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grpFill/>
            <a:ln>
              <a:noFill/>
            </a:ln>
          </p:spPr>
          <p:txBody>
            <a:bodyPr/>
            <a:lstStyle/>
            <a:p>
              <a:pPr defTabSz="914400">
                <a:defRPr/>
              </a:pPr>
              <a:endParaRPr lang="en-AU" sz="1800" kern="0">
                <a:solidFill>
                  <a:schemeClr val="bg1"/>
                </a:solidFill>
                <a:effectLst>
                  <a:outerShdw blurRad="38100" dist="38100" dir="2700000" algn="tl">
                    <a:srgbClr val="000000">
                      <a:alpha val="43137"/>
                    </a:srgbClr>
                  </a:outerShdw>
                </a:effectLst>
                <a:latin typeface="微软雅黑" panose="020B0503020204020204" charset="-122"/>
                <a:ea typeface="Microsoft YaHei UI"/>
              </a:endParaRPr>
            </a:p>
          </p:txBody>
        </p:sp>
        <p:sp>
          <p:nvSpPr>
            <p:cNvPr id="52" name="Freeform 79"/>
            <p:cNvSpPr/>
            <p:nvPr/>
          </p:nvSpPr>
          <p:spPr bwMode="auto">
            <a:xfrm>
              <a:off x="6970617" y="2396259"/>
              <a:ext cx="216113" cy="2161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p:spPr>
          <p:txBody>
            <a:bodyPr/>
            <a:lstStyle/>
            <a:p>
              <a:pPr defTabSz="914400">
                <a:defRPr/>
              </a:pPr>
              <a:endParaRPr lang="en-AU" sz="1800" kern="0">
                <a:solidFill>
                  <a:schemeClr val="bg1"/>
                </a:solidFill>
                <a:effectLst>
                  <a:outerShdw blurRad="38100" dist="38100" dir="2700000" algn="tl">
                    <a:srgbClr val="000000">
                      <a:alpha val="43137"/>
                    </a:srgbClr>
                  </a:outerShdw>
                </a:effectLst>
                <a:latin typeface="微软雅黑" panose="020B0503020204020204" charset="-122"/>
                <a:ea typeface="Microsoft YaHei UI"/>
              </a:endParaRPr>
            </a:p>
          </p:txBody>
        </p:sp>
        <p:sp>
          <p:nvSpPr>
            <p:cNvPr id="53" name="Freeform 80"/>
            <p:cNvSpPr/>
            <p:nvPr/>
          </p:nvSpPr>
          <p:spPr bwMode="auto">
            <a:xfrm>
              <a:off x="6894501" y="2464218"/>
              <a:ext cx="224268" cy="22426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p:spPr>
          <p:txBody>
            <a:bodyPr/>
            <a:lstStyle/>
            <a:p>
              <a:pPr defTabSz="914400">
                <a:defRPr/>
              </a:pPr>
              <a:endParaRPr lang="en-AU" sz="1800" kern="0">
                <a:solidFill>
                  <a:schemeClr val="bg1"/>
                </a:solidFill>
                <a:effectLst>
                  <a:outerShdw blurRad="38100" dist="38100" dir="2700000" algn="tl">
                    <a:srgbClr val="000000">
                      <a:alpha val="43137"/>
                    </a:srgbClr>
                  </a:outerShdw>
                </a:effectLst>
                <a:latin typeface="微软雅黑" panose="020B0503020204020204" charset="-122"/>
                <a:ea typeface="Microsoft YaHei UI"/>
              </a:endParaRPr>
            </a:p>
          </p:txBody>
        </p:sp>
      </p:grpSp>
      <p:grpSp>
        <p:nvGrpSpPr>
          <p:cNvPr id="54" name="组合 53"/>
          <p:cNvGrpSpPr/>
          <p:nvPr/>
        </p:nvGrpSpPr>
        <p:grpSpPr>
          <a:xfrm>
            <a:off x="5221107" y="2892824"/>
            <a:ext cx="333004" cy="381935"/>
            <a:chOff x="5190013" y="2809591"/>
            <a:chExt cx="333004" cy="381935"/>
          </a:xfrm>
          <a:solidFill>
            <a:schemeClr val="bg1"/>
          </a:solidFill>
        </p:grpSpPr>
        <p:sp>
          <p:nvSpPr>
            <p:cNvPr id="55" name="Freeform 241"/>
            <p:cNvSpPr>
              <a:spLocks noEditPoints="1"/>
            </p:cNvSpPr>
            <p:nvPr/>
          </p:nvSpPr>
          <p:spPr bwMode="auto">
            <a:xfrm>
              <a:off x="5190013" y="2809591"/>
              <a:ext cx="333004" cy="381935"/>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p:spPr>
          <p:txBody>
            <a:bodyPr/>
            <a:lstStyle/>
            <a:p>
              <a:pPr defTabSz="914400">
                <a:defRPr/>
              </a:pPr>
              <a:endParaRPr lang="en-AU" sz="1800" kern="0">
                <a:solidFill>
                  <a:schemeClr val="bg1"/>
                </a:solidFill>
                <a:effectLst>
                  <a:outerShdw blurRad="38100" dist="38100" dir="2700000" algn="tl">
                    <a:srgbClr val="000000">
                      <a:alpha val="43137"/>
                    </a:srgbClr>
                  </a:outerShdw>
                </a:effectLst>
                <a:latin typeface="微软雅黑" panose="020B0503020204020204" charset="-122"/>
                <a:ea typeface="Microsoft YaHei UI"/>
              </a:endParaRPr>
            </a:p>
          </p:txBody>
        </p:sp>
        <p:sp>
          <p:nvSpPr>
            <p:cNvPr id="56" name="Freeform 242"/>
            <p:cNvSpPr/>
            <p:nvPr/>
          </p:nvSpPr>
          <p:spPr bwMode="auto">
            <a:xfrm>
              <a:off x="5217197" y="2836775"/>
              <a:ext cx="138638" cy="161745"/>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p:spPr>
          <p:txBody>
            <a:bodyPr/>
            <a:lstStyle/>
            <a:p>
              <a:pPr defTabSz="914400">
                <a:defRPr/>
              </a:pPr>
              <a:endParaRPr lang="en-AU" sz="1800" kern="0">
                <a:solidFill>
                  <a:schemeClr val="bg1"/>
                </a:solidFill>
                <a:effectLst>
                  <a:outerShdw blurRad="38100" dist="38100" dir="2700000" algn="tl">
                    <a:srgbClr val="000000">
                      <a:alpha val="43137"/>
                    </a:srgbClr>
                  </a:outerShdw>
                </a:effectLst>
                <a:latin typeface="微软雅黑" panose="020B0503020204020204" charset="-122"/>
                <a:ea typeface="Microsoft YaHei UI"/>
              </a:endParaRPr>
            </a:p>
          </p:txBody>
        </p:sp>
        <p:sp>
          <p:nvSpPr>
            <p:cNvPr id="57" name="Freeform 243"/>
            <p:cNvSpPr/>
            <p:nvPr/>
          </p:nvSpPr>
          <p:spPr bwMode="auto">
            <a:xfrm>
              <a:off x="5355835" y="2998520"/>
              <a:ext cx="133201" cy="163104"/>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p:spPr>
          <p:txBody>
            <a:bodyPr/>
            <a:lstStyle/>
            <a:p>
              <a:pPr defTabSz="914400">
                <a:defRPr/>
              </a:pPr>
              <a:endParaRPr lang="en-AU" sz="1800" kern="0">
                <a:solidFill>
                  <a:schemeClr val="bg1"/>
                </a:solidFill>
                <a:effectLst>
                  <a:outerShdw blurRad="38100" dist="38100" dir="2700000" algn="tl">
                    <a:srgbClr val="000000">
                      <a:alpha val="43137"/>
                    </a:srgbClr>
                  </a:outerShdw>
                </a:effectLst>
                <a:latin typeface="微软雅黑" panose="020B0503020204020204" charset="-122"/>
                <a:ea typeface="Microsoft YaHei UI"/>
              </a:endParaRPr>
            </a:p>
          </p:txBody>
        </p:sp>
      </p:grpSp>
      <p:grpSp>
        <p:nvGrpSpPr>
          <p:cNvPr id="58" name="组合 57"/>
          <p:cNvGrpSpPr/>
          <p:nvPr/>
        </p:nvGrpSpPr>
        <p:grpSpPr>
          <a:xfrm>
            <a:off x="1960077" y="2874475"/>
            <a:ext cx="263684" cy="418632"/>
            <a:chOff x="1928983" y="2798982"/>
            <a:chExt cx="263684" cy="418632"/>
          </a:xfrm>
          <a:solidFill>
            <a:schemeClr val="bg1"/>
          </a:solidFill>
        </p:grpSpPr>
        <p:sp>
          <p:nvSpPr>
            <p:cNvPr id="59" name="Freeform 248"/>
            <p:cNvSpPr>
              <a:spLocks noEditPoints="1"/>
            </p:cNvSpPr>
            <p:nvPr/>
          </p:nvSpPr>
          <p:spPr bwMode="auto">
            <a:xfrm>
              <a:off x="1928983" y="2798982"/>
              <a:ext cx="263684" cy="289509"/>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defTabSz="914400">
                <a:defRPr/>
              </a:pPr>
              <a:endParaRPr lang="en-AU" sz="1800" kern="0">
                <a:solidFill>
                  <a:schemeClr val="bg1"/>
                </a:solidFill>
                <a:effectLst>
                  <a:outerShdw blurRad="38100" dist="38100" dir="2700000" algn="tl">
                    <a:srgbClr val="000000">
                      <a:alpha val="43137"/>
                    </a:srgbClr>
                  </a:outerShdw>
                </a:effectLst>
                <a:latin typeface="微软雅黑" panose="020B0503020204020204" charset="-122"/>
                <a:ea typeface="Microsoft YaHei UI"/>
              </a:endParaRPr>
            </a:p>
          </p:txBody>
        </p:sp>
        <p:sp>
          <p:nvSpPr>
            <p:cNvPr id="60" name="Freeform 249"/>
            <p:cNvSpPr/>
            <p:nvPr/>
          </p:nvSpPr>
          <p:spPr bwMode="auto">
            <a:xfrm>
              <a:off x="2009175" y="3104801"/>
              <a:ext cx="101940" cy="21747"/>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chemeClr val="bg1"/>
                </a:solidFill>
                <a:effectLst>
                  <a:outerShdw blurRad="38100" dist="38100" dir="2700000" algn="tl">
                    <a:srgbClr val="000000">
                      <a:alpha val="43137"/>
                    </a:srgbClr>
                  </a:outerShdw>
                </a:effectLst>
                <a:latin typeface="微软雅黑" panose="020B0503020204020204" charset="-122"/>
                <a:ea typeface="Microsoft YaHei UI"/>
              </a:endParaRPr>
            </a:p>
          </p:txBody>
        </p:sp>
        <p:sp>
          <p:nvSpPr>
            <p:cNvPr id="61" name="Freeform 250"/>
            <p:cNvSpPr/>
            <p:nvPr/>
          </p:nvSpPr>
          <p:spPr bwMode="auto">
            <a:xfrm>
              <a:off x="2009175" y="3136062"/>
              <a:ext cx="101940" cy="21747"/>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defTabSz="914400">
                <a:defRPr/>
              </a:pPr>
              <a:endParaRPr lang="en-AU" sz="1800" kern="0">
                <a:solidFill>
                  <a:schemeClr val="bg1"/>
                </a:solidFill>
                <a:effectLst>
                  <a:outerShdw blurRad="38100" dist="38100" dir="2700000" algn="tl">
                    <a:srgbClr val="000000">
                      <a:alpha val="43137"/>
                    </a:srgbClr>
                  </a:outerShdw>
                </a:effectLst>
                <a:latin typeface="微软雅黑" panose="020B0503020204020204" charset="-122"/>
                <a:ea typeface="Microsoft YaHei UI"/>
              </a:endParaRPr>
            </a:p>
          </p:txBody>
        </p:sp>
        <p:sp>
          <p:nvSpPr>
            <p:cNvPr id="62" name="Freeform 251"/>
            <p:cNvSpPr/>
            <p:nvPr/>
          </p:nvSpPr>
          <p:spPr bwMode="auto">
            <a:xfrm>
              <a:off x="2009175" y="3167324"/>
              <a:ext cx="101940" cy="21747"/>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chemeClr val="bg1"/>
                </a:solidFill>
                <a:effectLst>
                  <a:outerShdw blurRad="38100" dist="38100" dir="2700000" algn="tl">
                    <a:srgbClr val="000000">
                      <a:alpha val="43137"/>
                    </a:srgbClr>
                  </a:outerShdw>
                </a:effectLst>
                <a:latin typeface="微软雅黑" panose="020B0503020204020204" charset="-122"/>
                <a:ea typeface="Microsoft YaHei UI"/>
              </a:endParaRPr>
            </a:p>
          </p:txBody>
        </p:sp>
        <p:sp>
          <p:nvSpPr>
            <p:cNvPr id="63" name="Freeform 252"/>
            <p:cNvSpPr/>
            <p:nvPr/>
          </p:nvSpPr>
          <p:spPr bwMode="auto">
            <a:xfrm>
              <a:off x="2030922" y="3198585"/>
              <a:ext cx="58446" cy="19029"/>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defTabSz="914400">
                <a:defRPr/>
              </a:pPr>
              <a:endParaRPr lang="en-AU" sz="1800" kern="0">
                <a:solidFill>
                  <a:schemeClr val="bg1"/>
                </a:solidFill>
                <a:effectLst>
                  <a:outerShdw blurRad="38100" dist="38100" dir="2700000" algn="tl">
                    <a:srgbClr val="000000">
                      <a:alpha val="43137"/>
                    </a:srgbClr>
                  </a:outerShdw>
                </a:effectLst>
                <a:latin typeface="微软雅黑" panose="020B0503020204020204" charset="-122"/>
                <a:ea typeface="Microsoft YaHei UI"/>
              </a:endParaRPr>
            </a:p>
          </p:txBody>
        </p:sp>
      </p:grpSp>
      <p:sp>
        <p:nvSpPr>
          <p:cNvPr id="64" name="Line 15" descr="e7d195523061f1c09e9d68d7cf438b91ef959ecb14fc25d26BBA7F7DBC18E55DFF4014AF651F0BF2569D4B6C1DA7F1A4683A481403BD872FC687266AD13265C1DE7C373772FD8728ABDD69ADD03BFF5BE2862BC891DBB79E0226BB7D207528EEB97881406A351C307E14C0416AFA441AB665719EA8E490701D2EE425255D24A199B41FCCE65B4FC2D6864E4F8358127E"/>
          <p:cNvSpPr>
            <a:spLocks noChangeShapeType="1"/>
          </p:cNvSpPr>
          <p:nvPr/>
        </p:nvSpPr>
        <p:spPr bwMode="auto">
          <a:xfrm>
            <a:off x="3751878" y="3642748"/>
            <a:ext cx="0" cy="223751"/>
          </a:xfrm>
          <a:prstGeom prst="line">
            <a:avLst/>
          </a:prstGeom>
          <a:noFill/>
          <a:ln w="6350">
            <a:solidFill>
              <a:schemeClr val="tx1">
                <a:lumMod val="65000"/>
                <a:lumOff val="3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sz="2400">
              <a:solidFill>
                <a:schemeClr val="bg1"/>
              </a:solidFill>
            </a:endParaRPr>
          </a:p>
        </p:txBody>
      </p:sp>
      <p:sp>
        <p:nvSpPr>
          <p:cNvPr id="65" name="Line 23" descr="e7d195523061f1c09e9d68d7cf438b91ef959ecb14fc25d26BBA7F7DBC18E55DFF4014AF651F0BF2569D4B6C1DA7F1A4683A481403BD872FC687266AD13265C1DE7C373772FD8728ABDD69ADD03BFF5BE2862BC891DBB79E0226BB7D207528EEB97881406A351C307E14C0416AFA441AB665719EA8E490701D2EE425255D24A199B41FCCE65B4FC2D6864E4F8358127E"/>
          <p:cNvSpPr>
            <a:spLocks noChangeShapeType="1"/>
          </p:cNvSpPr>
          <p:nvPr/>
        </p:nvSpPr>
        <p:spPr bwMode="auto">
          <a:xfrm>
            <a:off x="7062223" y="3642748"/>
            <a:ext cx="0" cy="223751"/>
          </a:xfrm>
          <a:prstGeom prst="line">
            <a:avLst/>
          </a:prstGeom>
          <a:noFill/>
          <a:ln w="6350">
            <a:solidFill>
              <a:schemeClr val="tx1">
                <a:lumMod val="65000"/>
                <a:lumOff val="3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sz="2400">
              <a:solidFill>
                <a:schemeClr val="bg1"/>
              </a:solidFill>
            </a:endParaRPr>
          </a:p>
        </p:txBody>
      </p:sp>
      <p:sp>
        <p:nvSpPr>
          <p:cNvPr id="66" name="矩形 65"/>
          <p:cNvSpPr/>
          <p:nvPr/>
        </p:nvSpPr>
        <p:spPr>
          <a:xfrm>
            <a:off x="904054" y="1414869"/>
            <a:ext cx="2381496" cy="794385"/>
          </a:xfrm>
          <a:prstGeom prst="rect">
            <a:avLst/>
          </a:prstGeom>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endParaRPr>
          </a:p>
        </p:txBody>
      </p:sp>
      <p:sp>
        <p:nvSpPr>
          <p:cNvPr id="67" name="矩形 66"/>
          <p:cNvSpPr/>
          <p:nvPr/>
        </p:nvSpPr>
        <p:spPr>
          <a:xfrm>
            <a:off x="1592101" y="1164623"/>
            <a:ext cx="1005403" cy="338554"/>
          </a:xfrm>
          <a:prstGeom prst="rect">
            <a:avLst/>
          </a:prstGeom>
        </p:spPr>
        <p:txBody>
          <a:bodyPr wrap="none">
            <a:spAutoFit/>
          </a:bodyPr>
          <a:lstStyle/>
          <a:p>
            <a:pPr lvl="0" algn="ctr" defTabSz="685800">
              <a:defRPr/>
            </a:pPr>
            <a:r>
              <a:rPr lang="zh-CN" altLang="en-US" sz="1600">
                <a:solidFill>
                  <a:schemeClr val="accent2"/>
                </a:solidFill>
                <a:latin typeface="微软雅黑" panose="020B0503020204020204" charset="-122"/>
                <a:ea typeface="微软雅黑" panose="020B0503020204020204" charset="-122"/>
                <a:sym typeface="+mn-lt"/>
              </a:rPr>
              <a:t>工作计划</a:t>
            </a:r>
            <a:endParaRPr kumimoji="0" lang="zh-CN" altLang="en-US" sz="1600" i="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sym typeface="+mn-lt"/>
            </a:endParaRPr>
          </a:p>
        </p:txBody>
      </p:sp>
      <p:sp>
        <p:nvSpPr>
          <p:cNvPr id="68" name="矩形 67"/>
          <p:cNvSpPr/>
          <p:nvPr/>
        </p:nvSpPr>
        <p:spPr>
          <a:xfrm>
            <a:off x="2559608" y="4177840"/>
            <a:ext cx="2381496" cy="794385"/>
          </a:xfrm>
          <a:prstGeom prst="rect">
            <a:avLst/>
          </a:prstGeom>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endParaRPr>
          </a:p>
        </p:txBody>
      </p:sp>
      <p:sp>
        <p:nvSpPr>
          <p:cNvPr id="69" name="矩形 68"/>
          <p:cNvSpPr/>
          <p:nvPr/>
        </p:nvSpPr>
        <p:spPr>
          <a:xfrm>
            <a:off x="3247655" y="3927594"/>
            <a:ext cx="1005403" cy="338554"/>
          </a:xfrm>
          <a:prstGeom prst="rect">
            <a:avLst/>
          </a:prstGeom>
        </p:spPr>
        <p:txBody>
          <a:bodyPr wrap="none">
            <a:spAutoFit/>
          </a:bodyPr>
          <a:lstStyle/>
          <a:p>
            <a:pPr lvl="0" algn="ctr" defTabSz="685800">
              <a:defRPr/>
            </a:pPr>
            <a:r>
              <a:rPr lang="zh-CN" altLang="en-US" sz="1600">
                <a:solidFill>
                  <a:schemeClr val="accent2"/>
                </a:solidFill>
                <a:latin typeface="微软雅黑" panose="020B0503020204020204" charset="-122"/>
                <a:ea typeface="微软雅黑" panose="020B0503020204020204" charset="-122"/>
                <a:sym typeface="+mn-lt"/>
              </a:rPr>
              <a:t>工作计划</a:t>
            </a:r>
            <a:endParaRPr kumimoji="0" lang="zh-CN" altLang="en-US" sz="1600" i="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sym typeface="+mn-lt"/>
            </a:endParaRPr>
          </a:p>
        </p:txBody>
      </p:sp>
      <p:sp>
        <p:nvSpPr>
          <p:cNvPr id="70" name="矩形 69"/>
          <p:cNvSpPr/>
          <p:nvPr/>
        </p:nvSpPr>
        <p:spPr>
          <a:xfrm>
            <a:off x="4196082" y="1461179"/>
            <a:ext cx="2381496" cy="794385"/>
          </a:xfrm>
          <a:prstGeom prst="rect">
            <a:avLst/>
          </a:prstGeom>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endParaRPr>
          </a:p>
        </p:txBody>
      </p:sp>
      <p:sp>
        <p:nvSpPr>
          <p:cNvPr id="71" name="矩形 70"/>
          <p:cNvSpPr/>
          <p:nvPr/>
        </p:nvSpPr>
        <p:spPr>
          <a:xfrm>
            <a:off x="4884129" y="1210933"/>
            <a:ext cx="1005403" cy="338554"/>
          </a:xfrm>
          <a:prstGeom prst="rect">
            <a:avLst/>
          </a:prstGeom>
        </p:spPr>
        <p:txBody>
          <a:bodyPr wrap="none">
            <a:spAutoFit/>
          </a:bodyPr>
          <a:lstStyle/>
          <a:p>
            <a:pPr lvl="0" algn="ctr" defTabSz="685800">
              <a:defRPr/>
            </a:pPr>
            <a:r>
              <a:rPr lang="zh-CN" altLang="en-US" sz="1600">
                <a:solidFill>
                  <a:schemeClr val="accent2"/>
                </a:solidFill>
                <a:latin typeface="微软雅黑" panose="020B0503020204020204" charset="-122"/>
                <a:ea typeface="微软雅黑" panose="020B0503020204020204" charset="-122"/>
                <a:sym typeface="+mn-lt"/>
              </a:rPr>
              <a:t>工作计划</a:t>
            </a:r>
            <a:endParaRPr kumimoji="0" lang="zh-CN" altLang="en-US" sz="1600" i="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sym typeface="+mn-lt"/>
            </a:endParaRPr>
          </a:p>
        </p:txBody>
      </p:sp>
      <p:sp>
        <p:nvSpPr>
          <p:cNvPr id="72" name="矩形 71"/>
          <p:cNvSpPr/>
          <p:nvPr/>
        </p:nvSpPr>
        <p:spPr>
          <a:xfrm>
            <a:off x="5858450" y="4217347"/>
            <a:ext cx="2381496" cy="794385"/>
          </a:xfrm>
          <a:prstGeom prst="rect">
            <a:avLst/>
          </a:prstGeom>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Lorem</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ipsum</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sit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amet</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consectetuer</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adipiscing</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elit</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Aenean</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commodo</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ligula </a:t>
            </a:r>
            <a:r>
              <a:rPr kumimoji="0" lang="en-US" altLang="zh-CN" sz="1050" b="0" i="0" u="none" strike="noStrike" kern="1200" cap="none" spc="0" normalizeH="0" baseline="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eget</a:t>
            </a:r>
            <a:r>
              <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a:t>
            </a:r>
            <a:endParaRPr kumimoji="0" lang="en-US" altLang="zh-CN" sz="1050" b="0" i="0" u="none" strike="noStrike" kern="1200" cap="none" spc="0" normalizeH="0" baseline="0" noProof="0">
              <a:ln>
                <a:noFill/>
              </a:ln>
              <a:solidFill>
                <a:schemeClr val="bg1">
                  <a:lumMod val="50000"/>
                </a:schemeClr>
              </a:solidFill>
              <a:effectLst/>
              <a:uLnTx/>
              <a:uFillTx/>
              <a:latin typeface="Calibri Light" panose="020F0302020204030204"/>
              <a:ea typeface="微软雅黑" panose="020B0503020204020204" charset="-122"/>
              <a:cs typeface="+mn-ea"/>
              <a:sym typeface="+mn-lt"/>
            </a:endParaRPr>
          </a:p>
        </p:txBody>
      </p:sp>
      <p:sp>
        <p:nvSpPr>
          <p:cNvPr id="73" name="矩形 72"/>
          <p:cNvSpPr/>
          <p:nvPr/>
        </p:nvSpPr>
        <p:spPr>
          <a:xfrm>
            <a:off x="6546497" y="3967101"/>
            <a:ext cx="1005403" cy="338554"/>
          </a:xfrm>
          <a:prstGeom prst="rect">
            <a:avLst/>
          </a:prstGeom>
        </p:spPr>
        <p:txBody>
          <a:bodyPr wrap="none">
            <a:spAutoFit/>
          </a:bodyPr>
          <a:lstStyle/>
          <a:p>
            <a:pPr lvl="0" algn="ctr" defTabSz="685800">
              <a:defRPr/>
            </a:pPr>
            <a:r>
              <a:rPr lang="zh-CN" altLang="en-US" sz="1600">
                <a:solidFill>
                  <a:schemeClr val="accent2"/>
                </a:solidFill>
                <a:latin typeface="微软雅黑" panose="020B0503020204020204" charset="-122"/>
                <a:ea typeface="微软雅黑" panose="020B0503020204020204" charset="-122"/>
                <a:sym typeface="+mn-lt"/>
              </a:rPr>
              <a:t>工作计划</a:t>
            </a:r>
            <a:endParaRPr kumimoji="0" lang="zh-CN" altLang="en-US" sz="1600" i="0" u="none" strike="noStrike" kern="1200" cap="none" spc="0" normalizeH="0" baseline="0" noProof="0">
              <a:ln>
                <a:noFill/>
              </a:ln>
              <a:solidFill>
                <a:schemeClr val="accent2"/>
              </a:solidFill>
              <a:effectLst/>
              <a:uLnTx/>
              <a:uFillTx/>
              <a:latin typeface="微软雅黑" panose="020B0503020204020204" charset="-122"/>
              <a:ea typeface="微软雅黑" panose="020B0503020204020204" charset="-122"/>
              <a:sym typeface="+mn-lt"/>
            </a:endParaRPr>
          </a:p>
        </p:txBody>
      </p:sp>
      <p:sp>
        <p:nvSpPr>
          <p:cNvPr id="17" name="文本框 16"/>
          <p:cNvSpPr txBox="1"/>
          <p:nvPr/>
        </p:nvSpPr>
        <p:spPr>
          <a:xfrm>
            <a:off x="3566159" y="115177"/>
            <a:ext cx="2011680" cy="460375"/>
          </a:xfrm>
          <a:prstGeom prst="rect">
            <a:avLst/>
          </a:prstGeom>
          <a:noFill/>
        </p:spPr>
        <p:txBody>
          <a:bodyPr wrap="none" rtlCol="0">
            <a:spAutoFit/>
          </a:bodyPr>
          <a:lstStyle/>
          <a:p>
            <a:pPr lvl="0" algn="ctr" defTabSz="609600">
              <a:defRPr/>
            </a:pPr>
            <a:r>
              <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18" name="文本框 17"/>
          <p:cNvSpPr txBox="1"/>
          <p:nvPr/>
        </p:nvSpPr>
        <p:spPr>
          <a:xfrm>
            <a:off x="3613870" y="538923"/>
            <a:ext cx="1916259" cy="253916"/>
          </a:xfrm>
          <a:prstGeom prst="rect">
            <a:avLst/>
          </a:prstGeom>
          <a:noFill/>
        </p:spPr>
        <p:txBody>
          <a:bodyPr wrap="square" rtlCol="0">
            <a:spAutoFit/>
          </a:bodyPr>
          <a:lstStyle/>
          <a:p>
            <a:pPr lvl="0" algn="ctr"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cxnSp>
        <p:nvCxnSpPr>
          <p:cNvPr id="2" name="直接连接符 1"/>
          <p:cNvCxnSpPr/>
          <p:nvPr/>
        </p:nvCxnSpPr>
        <p:spPr>
          <a:xfrm>
            <a:off x="4446649" y="858302"/>
            <a:ext cx="250702"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文本框 16"/>
          <p:cNvSpPr txBox="1"/>
          <p:nvPr/>
        </p:nvSpPr>
        <p:spPr>
          <a:xfrm>
            <a:off x="3566159" y="115177"/>
            <a:ext cx="2011680" cy="460375"/>
          </a:xfrm>
          <a:prstGeom prst="rect">
            <a:avLst/>
          </a:prstGeom>
          <a:noFill/>
        </p:spPr>
        <p:txBody>
          <a:bodyPr wrap="none" rtlCol="0">
            <a:spAutoFit/>
          </a:bodyPr>
          <a:lstStyle/>
          <a:p>
            <a:pPr lvl="0" algn="ctr" defTabSz="609600">
              <a:defRPr/>
            </a:pPr>
            <a:r>
              <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rPr>
              <a:t>输入标题内容</a:t>
            </a:r>
            <a:endParaRPr kumimoji="1" lang="zh-CN" altLang="en-US" sz="2400" kern="0">
              <a:solidFill>
                <a:schemeClr val="accent2"/>
              </a:solidFill>
              <a:latin typeface="微软雅黑" panose="020B0503020204020204" charset="-122"/>
              <a:ea typeface="微软雅黑" panose="020B0503020204020204" charset="-122"/>
              <a:cs typeface="+mn-ea"/>
              <a:sym typeface="Calibri" panose="020F0502020204030204" pitchFamily="34" charset="0"/>
            </a:endParaRPr>
          </a:p>
        </p:txBody>
      </p:sp>
      <p:sp>
        <p:nvSpPr>
          <p:cNvPr id="18" name="文本框 17"/>
          <p:cNvSpPr txBox="1"/>
          <p:nvPr/>
        </p:nvSpPr>
        <p:spPr>
          <a:xfrm>
            <a:off x="3613870" y="538923"/>
            <a:ext cx="1916259" cy="253916"/>
          </a:xfrm>
          <a:prstGeom prst="rect">
            <a:avLst/>
          </a:prstGeom>
          <a:noFill/>
        </p:spPr>
        <p:txBody>
          <a:bodyPr wrap="square" rtlCol="0">
            <a:spAutoFit/>
          </a:bodyPr>
          <a:lstStyle/>
          <a:p>
            <a:pPr lvl="0" algn="ctr" defTabSz="609600">
              <a:defRPr/>
            </a:pPr>
            <a:r>
              <a:rPr kumimoji="1" lang="en-US" altLang="zh-CN" sz="1050" kern="0">
                <a:solidFill>
                  <a:schemeClr val="accent2"/>
                </a:solidFill>
                <a:latin typeface="+mj-lt"/>
                <a:ea typeface="微软雅黑" panose="020B0503020204020204" charset="-122"/>
                <a:cs typeface="+mn-ea"/>
                <a:sym typeface="Calibri" panose="020F0502020204030204" pitchFamily="34" charset="0"/>
              </a:rPr>
              <a:t>Review Of Work Content</a:t>
            </a:r>
            <a:endParaRPr kumimoji="1" lang="en-US" altLang="zh-CN" sz="1050" kern="0">
              <a:solidFill>
                <a:schemeClr val="accent2"/>
              </a:solidFill>
              <a:latin typeface="+mj-lt"/>
              <a:ea typeface="微软雅黑" panose="020B0503020204020204" charset="-122"/>
              <a:cs typeface="+mn-ea"/>
              <a:sym typeface="Calibri" panose="020F0502020204030204" pitchFamily="34" charset="0"/>
            </a:endParaRPr>
          </a:p>
        </p:txBody>
      </p:sp>
      <p:grpSp>
        <p:nvGrpSpPr>
          <p:cNvPr id="15" name="组合 14"/>
          <p:cNvGrpSpPr/>
          <p:nvPr/>
        </p:nvGrpSpPr>
        <p:grpSpPr>
          <a:xfrm>
            <a:off x="82969" y="1529153"/>
            <a:ext cx="8318184" cy="2560434"/>
            <a:chOff x="491" y="2988"/>
            <a:chExt cx="16919" cy="5208"/>
          </a:xfrm>
        </p:grpSpPr>
        <p:sp>
          <p:nvSpPr>
            <p:cNvPr id="25" name="形状"/>
            <p:cNvSpPr/>
            <p:nvPr/>
          </p:nvSpPr>
          <p:spPr>
            <a:xfrm>
              <a:off x="9704" y="2988"/>
              <a:ext cx="2500" cy="2500"/>
            </a:xfrm>
            <a:custGeom>
              <a:avLst/>
              <a:gdLst/>
              <a:ahLst/>
              <a:cxnLst>
                <a:cxn ang="0">
                  <a:pos x="wd2" y="hd2"/>
                </a:cxn>
                <a:cxn ang="5400000">
                  <a:pos x="wd2" y="hd2"/>
                </a:cxn>
                <a:cxn ang="10800000">
                  <a:pos x="wd2" y="hd2"/>
                </a:cxn>
                <a:cxn ang="16200000">
                  <a:pos x="wd2" y="hd2"/>
                </a:cxn>
              </a:cxnLst>
              <a:rect l="0" t="0" r="r" b="b"/>
              <a:pathLst>
                <a:path w="21600" h="21600" extrusionOk="0">
                  <a:moveTo>
                    <a:pt x="0" y="3600"/>
                  </a:moveTo>
                  <a:cubicBezTo>
                    <a:pt x="0" y="1612"/>
                    <a:pt x="1612" y="0"/>
                    <a:pt x="3600" y="0"/>
                  </a:cubicBezTo>
                  <a:lnTo>
                    <a:pt x="18000" y="0"/>
                  </a:lnTo>
                  <a:cubicBezTo>
                    <a:pt x="19988" y="0"/>
                    <a:pt x="21600" y="1612"/>
                    <a:pt x="21600" y="3600"/>
                  </a:cubicBezTo>
                  <a:lnTo>
                    <a:pt x="21600" y="18000"/>
                  </a:lnTo>
                  <a:cubicBezTo>
                    <a:pt x="21600" y="19988"/>
                    <a:pt x="19988" y="21600"/>
                    <a:pt x="18000" y="21600"/>
                  </a:cubicBezTo>
                  <a:lnTo>
                    <a:pt x="3600" y="21600"/>
                  </a:lnTo>
                  <a:cubicBezTo>
                    <a:pt x="1612" y="21600"/>
                    <a:pt x="0" y="19988"/>
                    <a:pt x="0" y="18000"/>
                  </a:cubicBezTo>
                  <a:lnTo>
                    <a:pt x="0" y="3600"/>
                  </a:lnTo>
                  <a:close/>
                </a:path>
              </a:pathLst>
            </a:custGeom>
            <a:solidFill>
              <a:srgbClr val="BCA890"/>
            </a:solidFill>
            <a:ln w="12700" cap="flat">
              <a:noFill/>
              <a:miter lim="400000"/>
            </a:ln>
            <a:effectLst/>
          </p:spPr>
          <p:txBody>
            <a:bodyPr wrap="square" lIns="45719" tIns="45719" rIns="45719" bIns="45719" numCol="1" anchor="ctr">
              <a:noAutofit/>
            </a:bodyPr>
            <a:p>
              <a:pPr algn="ctr" defTabSz="2311400">
                <a:lnSpc>
                  <a:spcPct val="90000"/>
                </a:lnSpc>
                <a:spcBef>
                  <a:spcPts val="700"/>
                </a:spcBef>
                <a:defRPr sz="8000">
                  <a:latin typeface="等线 Light" panose="02010600030101010101"/>
                  <a:ea typeface="等线 Light" panose="02010600030101010101"/>
                  <a:cs typeface="等线 Light" panose="02010600030101010101"/>
                  <a:sym typeface="等线 Light" panose="02010600030101010101"/>
                </a:defRPr>
              </a:pPr>
              <a:r>
                <a:rPr lang="en-US" altLang="zh-CN" sz="4400" dirty="0">
                  <a:solidFill>
                    <a:schemeClr val="bg1"/>
                  </a:solidFill>
                  <a:latin typeface="汉仪雅酷黑 75W" panose="020B0804020202020204" pitchFamily="34" charset="-122"/>
                  <a:ea typeface="汉仪雅酷黑 75W" panose="020B0804020202020204" pitchFamily="34" charset="-122"/>
                </a:rPr>
                <a:t>03</a:t>
              </a:r>
              <a:endParaRPr lang="en-US" altLang="zh-CN" sz="4400" dirty="0">
                <a:solidFill>
                  <a:schemeClr val="bg1"/>
                </a:solidFill>
                <a:latin typeface="汉仪雅酷黑 75W" panose="020B0804020202020204" pitchFamily="34" charset="-122"/>
                <a:ea typeface="汉仪雅酷黑 75W" panose="020B0804020202020204" pitchFamily="34" charset="-122"/>
              </a:endParaRPr>
            </a:p>
          </p:txBody>
        </p:sp>
        <p:sp>
          <p:nvSpPr>
            <p:cNvPr id="22" name="形状"/>
            <p:cNvSpPr/>
            <p:nvPr/>
          </p:nvSpPr>
          <p:spPr>
            <a:xfrm>
              <a:off x="6981" y="2988"/>
              <a:ext cx="2500" cy="2500"/>
            </a:xfrm>
            <a:custGeom>
              <a:avLst/>
              <a:gdLst/>
              <a:ahLst/>
              <a:cxnLst>
                <a:cxn ang="0">
                  <a:pos x="wd2" y="hd2"/>
                </a:cxn>
                <a:cxn ang="5400000">
                  <a:pos x="wd2" y="hd2"/>
                </a:cxn>
                <a:cxn ang="10800000">
                  <a:pos x="wd2" y="hd2"/>
                </a:cxn>
                <a:cxn ang="16200000">
                  <a:pos x="wd2" y="hd2"/>
                </a:cxn>
              </a:cxnLst>
              <a:rect l="0" t="0" r="r" b="b"/>
              <a:pathLst>
                <a:path w="21600" h="21600" extrusionOk="0">
                  <a:moveTo>
                    <a:pt x="0" y="3600"/>
                  </a:moveTo>
                  <a:cubicBezTo>
                    <a:pt x="0" y="1612"/>
                    <a:pt x="1612" y="0"/>
                    <a:pt x="3600" y="0"/>
                  </a:cubicBezTo>
                  <a:lnTo>
                    <a:pt x="18000" y="0"/>
                  </a:lnTo>
                  <a:cubicBezTo>
                    <a:pt x="19988" y="0"/>
                    <a:pt x="21600" y="1612"/>
                    <a:pt x="21600" y="3600"/>
                  </a:cubicBezTo>
                  <a:lnTo>
                    <a:pt x="21600" y="18000"/>
                  </a:lnTo>
                  <a:cubicBezTo>
                    <a:pt x="21600" y="19988"/>
                    <a:pt x="19988" y="21600"/>
                    <a:pt x="18000" y="21600"/>
                  </a:cubicBezTo>
                  <a:lnTo>
                    <a:pt x="3600" y="21600"/>
                  </a:lnTo>
                  <a:cubicBezTo>
                    <a:pt x="1612" y="21600"/>
                    <a:pt x="0" y="19988"/>
                    <a:pt x="0" y="18000"/>
                  </a:cubicBezTo>
                  <a:lnTo>
                    <a:pt x="0" y="3600"/>
                  </a:lnTo>
                  <a:close/>
                </a:path>
              </a:pathLst>
            </a:custGeom>
            <a:solidFill>
              <a:srgbClr val="66676C"/>
            </a:solidFill>
            <a:ln w="12700" cap="flat">
              <a:noFill/>
              <a:miter lim="400000"/>
            </a:ln>
            <a:effectLst/>
          </p:spPr>
          <p:txBody>
            <a:bodyPr wrap="square" lIns="45719" tIns="45719" rIns="45719" bIns="45719" numCol="1" anchor="ctr">
              <a:noAutofit/>
            </a:bodyPr>
            <a:p>
              <a:pPr algn="ctr" defTabSz="2311400">
                <a:lnSpc>
                  <a:spcPct val="90000"/>
                </a:lnSpc>
                <a:spcBef>
                  <a:spcPts val="700"/>
                </a:spcBef>
                <a:defRPr sz="8000">
                  <a:latin typeface="等线 Light" panose="02010600030101010101"/>
                  <a:ea typeface="等线 Light" panose="02010600030101010101"/>
                  <a:cs typeface="等线 Light" panose="02010600030101010101"/>
                  <a:sym typeface="等线 Light" panose="02010600030101010101"/>
                </a:defRPr>
              </a:pPr>
              <a:r>
                <a:rPr lang="en-US" altLang="zh-CN" sz="4400" dirty="0">
                  <a:solidFill>
                    <a:schemeClr val="bg1"/>
                  </a:solidFill>
                  <a:latin typeface="汉仪雅酷黑 75W" panose="020B0804020202020204" pitchFamily="34" charset="-122"/>
                  <a:ea typeface="汉仪雅酷黑 75W" panose="020B0804020202020204" pitchFamily="34" charset="-122"/>
                </a:rPr>
                <a:t>01</a:t>
              </a:r>
              <a:endParaRPr lang="en-US" altLang="zh-CN" sz="4400" dirty="0">
                <a:solidFill>
                  <a:schemeClr val="bg1"/>
                </a:solidFill>
                <a:latin typeface="汉仪雅酷黑 75W" panose="020B0804020202020204" pitchFamily="34" charset="-122"/>
                <a:ea typeface="汉仪雅酷黑 75W" panose="020B0804020202020204" pitchFamily="34" charset="-122"/>
              </a:endParaRPr>
            </a:p>
          </p:txBody>
        </p:sp>
        <p:sp>
          <p:nvSpPr>
            <p:cNvPr id="24" name="形状"/>
            <p:cNvSpPr/>
            <p:nvPr/>
          </p:nvSpPr>
          <p:spPr>
            <a:xfrm>
              <a:off x="9674" y="5681"/>
              <a:ext cx="2500" cy="2500"/>
            </a:xfrm>
            <a:custGeom>
              <a:avLst/>
              <a:gdLst/>
              <a:ahLst/>
              <a:cxnLst>
                <a:cxn ang="0">
                  <a:pos x="wd2" y="hd2"/>
                </a:cxn>
                <a:cxn ang="5400000">
                  <a:pos x="wd2" y="hd2"/>
                </a:cxn>
                <a:cxn ang="10800000">
                  <a:pos x="wd2" y="hd2"/>
                </a:cxn>
                <a:cxn ang="16200000">
                  <a:pos x="wd2" y="hd2"/>
                </a:cxn>
              </a:cxnLst>
              <a:rect l="0" t="0" r="r" b="b"/>
              <a:pathLst>
                <a:path w="21600" h="21600" extrusionOk="0">
                  <a:moveTo>
                    <a:pt x="0" y="3600"/>
                  </a:moveTo>
                  <a:cubicBezTo>
                    <a:pt x="0" y="1612"/>
                    <a:pt x="1612" y="0"/>
                    <a:pt x="3600" y="0"/>
                  </a:cubicBezTo>
                  <a:lnTo>
                    <a:pt x="18000" y="0"/>
                  </a:lnTo>
                  <a:cubicBezTo>
                    <a:pt x="19988" y="0"/>
                    <a:pt x="21600" y="1612"/>
                    <a:pt x="21600" y="3600"/>
                  </a:cubicBezTo>
                  <a:lnTo>
                    <a:pt x="21600" y="18000"/>
                  </a:lnTo>
                  <a:cubicBezTo>
                    <a:pt x="21600" y="19988"/>
                    <a:pt x="19988" y="21600"/>
                    <a:pt x="18000" y="21600"/>
                  </a:cubicBezTo>
                  <a:lnTo>
                    <a:pt x="3600" y="21600"/>
                  </a:lnTo>
                  <a:cubicBezTo>
                    <a:pt x="1612" y="21600"/>
                    <a:pt x="0" y="19988"/>
                    <a:pt x="0" y="18000"/>
                  </a:cubicBezTo>
                  <a:lnTo>
                    <a:pt x="0" y="3600"/>
                  </a:lnTo>
                  <a:close/>
                </a:path>
              </a:pathLst>
            </a:custGeom>
            <a:solidFill>
              <a:srgbClr val="66676C"/>
            </a:solidFill>
            <a:ln w="12700" cap="flat">
              <a:noFill/>
              <a:miter lim="400000"/>
            </a:ln>
            <a:effectLst/>
          </p:spPr>
          <p:txBody>
            <a:bodyPr wrap="square" lIns="45719" tIns="45719" rIns="45719" bIns="45719" numCol="1" anchor="ctr">
              <a:noAutofit/>
            </a:bodyPr>
            <a:p>
              <a:pPr algn="ctr" defTabSz="2311400">
                <a:lnSpc>
                  <a:spcPct val="90000"/>
                </a:lnSpc>
                <a:spcBef>
                  <a:spcPts val="700"/>
                </a:spcBef>
                <a:defRPr sz="8000">
                  <a:latin typeface="等线 Light" panose="02010600030101010101"/>
                  <a:ea typeface="等线 Light" panose="02010600030101010101"/>
                  <a:cs typeface="等线 Light" panose="02010600030101010101"/>
                  <a:sym typeface="等线 Light" panose="02010600030101010101"/>
                </a:defRPr>
              </a:pPr>
              <a:r>
                <a:rPr lang="en-US" altLang="zh-CN" sz="4400" dirty="0">
                  <a:solidFill>
                    <a:schemeClr val="bg1"/>
                  </a:solidFill>
                  <a:latin typeface="汉仪雅酷黑 75W" panose="020B0804020202020204" pitchFamily="34" charset="-122"/>
                  <a:ea typeface="汉仪雅酷黑 75W" panose="020B0804020202020204" pitchFamily="34" charset="-122"/>
                </a:rPr>
                <a:t>02</a:t>
              </a:r>
              <a:endParaRPr lang="en-US" altLang="zh-CN" sz="4400" dirty="0">
                <a:solidFill>
                  <a:schemeClr val="bg1"/>
                </a:solidFill>
                <a:latin typeface="汉仪雅酷黑 75W" panose="020B0804020202020204" pitchFamily="34" charset="-122"/>
                <a:ea typeface="汉仪雅酷黑 75W" panose="020B0804020202020204" pitchFamily="34" charset="-122"/>
              </a:endParaRPr>
            </a:p>
          </p:txBody>
        </p:sp>
        <p:sp>
          <p:nvSpPr>
            <p:cNvPr id="3" name="形状"/>
            <p:cNvSpPr/>
            <p:nvPr/>
          </p:nvSpPr>
          <p:spPr>
            <a:xfrm>
              <a:off x="6981" y="5696"/>
              <a:ext cx="2500" cy="2500"/>
            </a:xfrm>
            <a:custGeom>
              <a:avLst/>
              <a:gdLst/>
              <a:ahLst/>
              <a:cxnLst>
                <a:cxn ang="0">
                  <a:pos x="wd2" y="hd2"/>
                </a:cxn>
                <a:cxn ang="5400000">
                  <a:pos x="wd2" y="hd2"/>
                </a:cxn>
                <a:cxn ang="10800000">
                  <a:pos x="wd2" y="hd2"/>
                </a:cxn>
                <a:cxn ang="16200000">
                  <a:pos x="wd2" y="hd2"/>
                </a:cxn>
              </a:cxnLst>
              <a:rect l="0" t="0" r="r" b="b"/>
              <a:pathLst>
                <a:path w="21600" h="21600" extrusionOk="0">
                  <a:moveTo>
                    <a:pt x="0" y="3600"/>
                  </a:moveTo>
                  <a:cubicBezTo>
                    <a:pt x="0" y="1612"/>
                    <a:pt x="1612" y="0"/>
                    <a:pt x="3600" y="0"/>
                  </a:cubicBezTo>
                  <a:lnTo>
                    <a:pt x="18000" y="0"/>
                  </a:lnTo>
                  <a:cubicBezTo>
                    <a:pt x="19988" y="0"/>
                    <a:pt x="21600" y="1612"/>
                    <a:pt x="21600" y="3600"/>
                  </a:cubicBezTo>
                  <a:lnTo>
                    <a:pt x="21600" y="18000"/>
                  </a:lnTo>
                  <a:cubicBezTo>
                    <a:pt x="21600" y="19988"/>
                    <a:pt x="19988" y="21600"/>
                    <a:pt x="18000" y="21600"/>
                  </a:cubicBezTo>
                  <a:lnTo>
                    <a:pt x="3600" y="21600"/>
                  </a:lnTo>
                  <a:cubicBezTo>
                    <a:pt x="1612" y="21600"/>
                    <a:pt x="0" y="19988"/>
                    <a:pt x="0" y="18000"/>
                  </a:cubicBezTo>
                  <a:lnTo>
                    <a:pt x="0" y="3600"/>
                  </a:lnTo>
                  <a:close/>
                </a:path>
              </a:pathLst>
            </a:custGeom>
            <a:solidFill>
              <a:srgbClr val="BCA890"/>
            </a:solidFill>
            <a:ln w="12700" cap="flat">
              <a:noFill/>
              <a:miter lim="400000"/>
            </a:ln>
            <a:effectLst/>
          </p:spPr>
          <p:txBody>
            <a:bodyPr wrap="square" lIns="45719" tIns="45719" rIns="45719" bIns="45719" numCol="1" anchor="ctr">
              <a:noAutofit/>
            </a:bodyPr>
            <a:p>
              <a:pPr algn="ctr" defTabSz="2311400">
                <a:lnSpc>
                  <a:spcPct val="90000"/>
                </a:lnSpc>
                <a:spcBef>
                  <a:spcPts val="700"/>
                </a:spcBef>
                <a:defRPr sz="8000">
                  <a:latin typeface="等线 Light" panose="02010600030101010101"/>
                  <a:ea typeface="等线 Light" panose="02010600030101010101"/>
                  <a:cs typeface="等线 Light" panose="02010600030101010101"/>
                  <a:sym typeface="等线 Light" panose="02010600030101010101"/>
                </a:defRPr>
              </a:pPr>
              <a:r>
                <a:rPr lang="en-US" altLang="zh-CN" sz="4400" dirty="0">
                  <a:solidFill>
                    <a:schemeClr val="bg1"/>
                  </a:solidFill>
                  <a:latin typeface="汉仪雅酷黑 75W" panose="020B0804020202020204" pitchFamily="34" charset="-122"/>
                  <a:ea typeface="汉仪雅酷黑 75W" panose="020B0804020202020204" pitchFamily="34" charset="-122"/>
                </a:rPr>
                <a:t>04</a:t>
              </a:r>
              <a:endParaRPr lang="en-US" altLang="zh-CN" sz="4400" dirty="0">
                <a:solidFill>
                  <a:schemeClr val="bg1"/>
                </a:solidFill>
                <a:latin typeface="汉仪雅酷黑 75W" panose="020B0804020202020204" pitchFamily="34" charset="-122"/>
                <a:ea typeface="汉仪雅酷黑 75W" panose="020B0804020202020204" pitchFamily="34" charset="-122"/>
              </a:endParaRPr>
            </a:p>
          </p:txBody>
        </p:sp>
        <p:grpSp>
          <p:nvGrpSpPr>
            <p:cNvPr id="4" name="组合 3"/>
            <p:cNvGrpSpPr/>
            <p:nvPr/>
          </p:nvGrpSpPr>
          <p:grpSpPr>
            <a:xfrm>
              <a:off x="491" y="3581"/>
              <a:ext cx="5961" cy="4461"/>
              <a:chOff x="392786" y="2273861"/>
              <a:chExt cx="3784921" cy="2832859"/>
            </a:xfrm>
          </p:grpSpPr>
          <p:grpSp>
            <p:nvGrpSpPr>
              <p:cNvPr id="5" name="组合 4"/>
              <p:cNvGrpSpPr/>
              <p:nvPr/>
            </p:nvGrpSpPr>
            <p:grpSpPr>
              <a:xfrm>
                <a:off x="392786" y="2273861"/>
                <a:ext cx="3784921" cy="1685208"/>
                <a:chOff x="675794" y="2186332"/>
                <a:chExt cx="3784921" cy="1685208"/>
              </a:xfrm>
            </p:grpSpPr>
            <p:sp>
              <p:nvSpPr>
                <p:cNvPr id="28" name="文本框 27"/>
                <p:cNvSpPr txBox="1"/>
                <p:nvPr/>
              </p:nvSpPr>
              <p:spPr>
                <a:xfrm>
                  <a:off x="675794" y="2186332"/>
                  <a:ext cx="3784921" cy="396161"/>
                </a:xfrm>
                <a:prstGeom prst="rect">
                  <a:avLst/>
                </a:prstGeom>
                <a:noFill/>
              </p:spPr>
              <p:txBody>
                <a:bodyPr wrap="square" rtlCol="0">
                  <a:spAutoFit/>
                </a:bodyPr>
                <a:p>
                  <a:pPr algn="r"/>
                  <a:r>
                    <a:rPr lang="zh-CN" altLang="en-US" sz="1400" dirty="0">
                      <a:solidFill>
                        <a:schemeClr val="tx1">
                          <a:lumMod val="50000"/>
                          <a:lumOff val="50000"/>
                        </a:schemeClr>
                      </a:solidFill>
                      <a:latin typeface="汉仪雅酷黑 75W" panose="020B0804020202020204" pitchFamily="34" charset="-122"/>
                      <a:ea typeface="汉仪雅酷黑 75W" panose="020B0804020202020204" pitchFamily="34" charset="-122"/>
                    </a:rPr>
                    <a:t>文本框内输入标题</a:t>
                  </a:r>
                  <a:endParaRPr lang="zh-CN" altLang="en-US" sz="1400" dirty="0">
                    <a:solidFill>
                      <a:schemeClr val="tx1">
                        <a:lumMod val="50000"/>
                        <a:lumOff val="50000"/>
                      </a:schemeClr>
                    </a:solidFill>
                    <a:latin typeface="汉仪雅酷黑 75W" panose="020B0804020202020204" pitchFamily="34" charset="-122"/>
                    <a:ea typeface="汉仪雅酷黑 75W" panose="020B0804020202020204" pitchFamily="34" charset="-122"/>
                  </a:endParaRPr>
                </a:p>
              </p:txBody>
            </p:sp>
            <p:sp>
              <p:nvSpPr>
                <p:cNvPr id="29" name="文本框 28"/>
                <p:cNvSpPr txBox="1"/>
                <p:nvPr/>
              </p:nvSpPr>
              <p:spPr>
                <a:xfrm>
                  <a:off x="1376443" y="2646540"/>
                  <a:ext cx="3084272" cy="1225000"/>
                </a:xfrm>
                <a:prstGeom prst="rect">
                  <a:avLst/>
                </a:prstGeom>
                <a:noFill/>
              </p:spPr>
              <p:txBody>
                <a:bodyPr wrap="square" rtlCol="0">
                  <a:spAutoFit/>
                </a:bodyPr>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Lorem</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ipsum</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sit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amet</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consectetuer</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adipiscing</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elit</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Aenean</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commodo</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ligula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eget</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a:t>
                  </a:r>
                  <a:endParaRPr lang="zh-CN" altLang="en-US" sz="80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31" name="组合 30"/>
              <p:cNvGrpSpPr/>
              <p:nvPr/>
            </p:nvGrpSpPr>
            <p:grpSpPr>
              <a:xfrm>
                <a:off x="392786" y="4051861"/>
                <a:ext cx="3784921" cy="1054859"/>
                <a:chOff x="675794" y="2186332"/>
                <a:chExt cx="3784921" cy="1054859"/>
              </a:xfrm>
            </p:grpSpPr>
            <p:sp>
              <p:nvSpPr>
                <p:cNvPr id="32" name="文本框 31"/>
                <p:cNvSpPr txBox="1"/>
                <p:nvPr/>
              </p:nvSpPr>
              <p:spPr>
                <a:xfrm>
                  <a:off x="675794" y="2186332"/>
                  <a:ext cx="3784921" cy="396161"/>
                </a:xfrm>
                <a:prstGeom prst="rect">
                  <a:avLst/>
                </a:prstGeom>
                <a:noFill/>
              </p:spPr>
              <p:txBody>
                <a:bodyPr wrap="square" rtlCol="0">
                  <a:spAutoFit/>
                </a:bodyPr>
                <a:p>
                  <a:pPr algn="r"/>
                  <a:r>
                    <a:rPr lang="zh-CN" altLang="en-US" sz="1400" dirty="0">
                      <a:solidFill>
                        <a:schemeClr val="tx1">
                          <a:lumMod val="50000"/>
                          <a:lumOff val="50000"/>
                        </a:schemeClr>
                      </a:solidFill>
                      <a:latin typeface="汉仪雅酷黑 75W" panose="020B0804020202020204" pitchFamily="34" charset="-122"/>
                      <a:ea typeface="汉仪雅酷黑 75W" panose="020B0804020202020204" pitchFamily="34" charset="-122"/>
                    </a:rPr>
                    <a:t>文本框内输入标题</a:t>
                  </a:r>
                  <a:endParaRPr lang="zh-CN" altLang="en-US" sz="1400" dirty="0">
                    <a:solidFill>
                      <a:schemeClr val="tx1">
                        <a:lumMod val="50000"/>
                        <a:lumOff val="50000"/>
                      </a:schemeClr>
                    </a:solidFill>
                    <a:latin typeface="汉仪雅酷黑 75W" panose="020B0804020202020204" pitchFamily="34" charset="-122"/>
                    <a:ea typeface="汉仪雅酷黑 75W" panose="020B0804020202020204" pitchFamily="34" charset="-122"/>
                  </a:endParaRPr>
                </a:p>
              </p:txBody>
            </p:sp>
            <p:sp>
              <p:nvSpPr>
                <p:cNvPr id="33" name="文本框 32"/>
                <p:cNvSpPr txBox="1"/>
                <p:nvPr/>
              </p:nvSpPr>
              <p:spPr>
                <a:xfrm>
                  <a:off x="1376443" y="2646540"/>
                  <a:ext cx="3084272" cy="594651"/>
                </a:xfrm>
                <a:prstGeom prst="rect">
                  <a:avLst/>
                </a:prstGeom>
                <a:noFill/>
              </p:spPr>
              <p:txBody>
                <a:bodyPr wrap="square" rtlCol="0">
                  <a:spAutoFit/>
                </a:bodyPr>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Lorem</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ipsum</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sit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amet</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consectetuer</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adipiscing</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elit</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Aenean</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commodo</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ligula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eget</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a:t>
                  </a:r>
                  <a:endParaRPr lang="zh-CN" altLang="en-US" sz="800" dirty="0">
                    <a:solidFill>
                      <a:schemeClr val="tx1">
                        <a:lumMod val="50000"/>
                        <a:lumOff val="50000"/>
                      </a:schemeClr>
                    </a:solidFill>
                    <a:latin typeface="微软雅黑" panose="020B0503020204020204" charset="-122"/>
                    <a:ea typeface="微软雅黑" panose="020B0503020204020204" charset="-122"/>
                  </a:endParaRPr>
                </a:p>
              </p:txBody>
            </p:sp>
          </p:grpSp>
        </p:grpSp>
        <p:grpSp>
          <p:nvGrpSpPr>
            <p:cNvPr id="6" name="组合 5"/>
            <p:cNvGrpSpPr/>
            <p:nvPr/>
          </p:nvGrpSpPr>
          <p:grpSpPr>
            <a:xfrm>
              <a:off x="12552" y="3473"/>
              <a:ext cx="4857" cy="4461"/>
              <a:chOff x="1093435" y="2273861"/>
              <a:chExt cx="3084272" cy="2832859"/>
            </a:xfrm>
          </p:grpSpPr>
          <p:grpSp>
            <p:nvGrpSpPr>
              <p:cNvPr id="7" name="组合 6"/>
              <p:cNvGrpSpPr/>
              <p:nvPr/>
            </p:nvGrpSpPr>
            <p:grpSpPr>
              <a:xfrm>
                <a:off x="1093435" y="2273861"/>
                <a:ext cx="3084272" cy="1685208"/>
                <a:chOff x="1376443" y="2186332"/>
                <a:chExt cx="3084272" cy="1685208"/>
              </a:xfrm>
            </p:grpSpPr>
            <p:sp>
              <p:nvSpPr>
                <p:cNvPr id="8" name="文本框 7"/>
                <p:cNvSpPr txBox="1"/>
                <p:nvPr/>
              </p:nvSpPr>
              <p:spPr>
                <a:xfrm>
                  <a:off x="1513362" y="2186332"/>
                  <a:ext cx="2947353" cy="396161"/>
                </a:xfrm>
                <a:prstGeom prst="rect">
                  <a:avLst/>
                </a:prstGeom>
                <a:noFill/>
              </p:spPr>
              <p:txBody>
                <a:bodyPr wrap="square" rtlCol="0">
                  <a:spAutoFit/>
                </a:bodyPr>
                <a:p>
                  <a:r>
                    <a:rPr lang="zh-CN" altLang="en-US" sz="1400" dirty="0">
                      <a:solidFill>
                        <a:schemeClr val="tx1">
                          <a:lumMod val="50000"/>
                          <a:lumOff val="50000"/>
                        </a:schemeClr>
                      </a:solidFill>
                      <a:latin typeface="汉仪雅酷黑 75W" panose="020B0804020202020204" pitchFamily="34" charset="-122"/>
                      <a:ea typeface="汉仪雅酷黑 75W" panose="020B0804020202020204" pitchFamily="34" charset="-122"/>
                    </a:rPr>
                    <a:t>文本框内输入标题</a:t>
                  </a:r>
                  <a:endParaRPr lang="zh-CN" altLang="en-US" sz="1400" dirty="0">
                    <a:solidFill>
                      <a:schemeClr val="tx1">
                        <a:lumMod val="50000"/>
                        <a:lumOff val="50000"/>
                      </a:schemeClr>
                    </a:solidFill>
                    <a:latin typeface="汉仪雅酷黑 75W" panose="020B0804020202020204" pitchFamily="34" charset="-122"/>
                    <a:ea typeface="汉仪雅酷黑 75W" panose="020B0804020202020204" pitchFamily="34" charset="-122"/>
                  </a:endParaRPr>
                </a:p>
              </p:txBody>
            </p:sp>
            <p:sp>
              <p:nvSpPr>
                <p:cNvPr id="9" name="文本框 8"/>
                <p:cNvSpPr txBox="1"/>
                <p:nvPr/>
              </p:nvSpPr>
              <p:spPr>
                <a:xfrm>
                  <a:off x="1376443" y="2646540"/>
                  <a:ext cx="3084272" cy="1225000"/>
                </a:xfrm>
                <a:prstGeom prst="rect">
                  <a:avLst/>
                </a:prstGeom>
                <a:noFill/>
              </p:spPr>
              <p:txBody>
                <a:bodyPr wrap="square" rtlCol="0">
                  <a:spAutoFit/>
                </a:bodyPr>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Lorem</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ipsum</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sit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amet</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consectetuer</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adipiscing</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elit</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Aenean</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commodo</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ligula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eget</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a:t>
                  </a:r>
                  <a:endParaRPr lang="zh-CN" altLang="en-US" sz="80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11" name="组合 10"/>
              <p:cNvGrpSpPr/>
              <p:nvPr/>
            </p:nvGrpSpPr>
            <p:grpSpPr>
              <a:xfrm>
                <a:off x="1093435" y="4051861"/>
                <a:ext cx="3084272" cy="1054859"/>
                <a:chOff x="1376443" y="2186332"/>
                <a:chExt cx="3084272" cy="1054859"/>
              </a:xfrm>
            </p:grpSpPr>
            <p:sp>
              <p:nvSpPr>
                <p:cNvPr id="12" name="文本框 11"/>
                <p:cNvSpPr txBox="1"/>
                <p:nvPr/>
              </p:nvSpPr>
              <p:spPr>
                <a:xfrm>
                  <a:off x="1513362" y="2186332"/>
                  <a:ext cx="2947353" cy="396161"/>
                </a:xfrm>
                <a:prstGeom prst="rect">
                  <a:avLst/>
                </a:prstGeom>
                <a:noFill/>
              </p:spPr>
              <p:txBody>
                <a:bodyPr wrap="square" rtlCol="0">
                  <a:spAutoFit/>
                </a:bodyPr>
                <a:p>
                  <a:r>
                    <a:rPr lang="zh-CN" altLang="en-US" sz="1400" dirty="0">
                      <a:solidFill>
                        <a:schemeClr val="tx1">
                          <a:lumMod val="50000"/>
                          <a:lumOff val="50000"/>
                        </a:schemeClr>
                      </a:solidFill>
                      <a:latin typeface="汉仪雅酷黑 75W" panose="020B0804020202020204" pitchFamily="34" charset="-122"/>
                      <a:ea typeface="汉仪雅酷黑 75W" panose="020B0804020202020204" pitchFamily="34" charset="-122"/>
                    </a:rPr>
                    <a:t>文本框内输入标题</a:t>
                  </a:r>
                  <a:endParaRPr lang="zh-CN" altLang="en-US" sz="1400" dirty="0">
                    <a:solidFill>
                      <a:schemeClr val="tx1">
                        <a:lumMod val="50000"/>
                        <a:lumOff val="50000"/>
                      </a:schemeClr>
                    </a:solidFill>
                    <a:latin typeface="汉仪雅酷黑 75W" panose="020B0804020202020204" pitchFamily="34" charset="-122"/>
                    <a:ea typeface="汉仪雅酷黑 75W" panose="020B0804020202020204" pitchFamily="34" charset="-122"/>
                  </a:endParaRPr>
                </a:p>
              </p:txBody>
            </p:sp>
            <p:sp>
              <p:nvSpPr>
                <p:cNvPr id="13" name="文本框 12"/>
                <p:cNvSpPr txBox="1"/>
                <p:nvPr/>
              </p:nvSpPr>
              <p:spPr>
                <a:xfrm>
                  <a:off x="1376443" y="2646540"/>
                  <a:ext cx="3084272" cy="594651"/>
                </a:xfrm>
                <a:prstGeom prst="rect">
                  <a:avLst/>
                </a:prstGeom>
                <a:noFill/>
              </p:spPr>
              <p:txBody>
                <a:bodyPr wrap="square" rtlCol="0">
                  <a:spAutoFit/>
                </a:bodyPr>
                <a:p>
                  <a:pPr marL="0" marR="0" lvl="0" indent="0" algn="ctr" defTabSz="685800" rtl="0" eaLnBrk="1" fontAlgn="auto" latinLnBrk="0" hangingPunct="1">
                    <a:lnSpc>
                      <a:spcPct val="150000"/>
                    </a:lnSpc>
                    <a:spcBef>
                      <a:spcPts val="0"/>
                    </a:spcBef>
                    <a:spcAft>
                      <a:spcPts val="0"/>
                    </a:spcAft>
                    <a:buClr>
                      <a:srgbClr val="E7E6E6">
                        <a:lumMod val="10000"/>
                      </a:srgbClr>
                    </a:buClr>
                    <a:buSzTx/>
                    <a:buFontTx/>
                    <a:buNone/>
                    <a:defRPr/>
                  </a:pP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Lorem</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ipsum</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sit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amet</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consectetuer</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adipiscing</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elit</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Aenean</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commodo</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ligula </a:t>
                  </a:r>
                  <a:r>
                    <a:rPr lang="en-US" altLang="zh-CN" sz="800" noProof="0" err="1">
                      <a:ln>
                        <a:noFill/>
                      </a:ln>
                      <a:solidFill>
                        <a:schemeClr val="bg1">
                          <a:lumMod val="50000"/>
                        </a:schemeClr>
                      </a:solidFill>
                      <a:effectLst/>
                      <a:uLnTx/>
                      <a:uFillTx/>
                      <a:latin typeface="Calibri Light" panose="020F0302020204030204"/>
                      <a:ea typeface="微软雅黑" panose="020B0503020204020204" charset="-122"/>
                      <a:cs typeface="+mn-ea"/>
                      <a:sym typeface="+mn-lt"/>
                    </a:rPr>
                    <a:t>eget</a:t>
                  </a:r>
                  <a:r>
                    <a:rPr lang="en-US" altLang="zh-CN" sz="800" noProof="0">
                      <a:ln>
                        <a:noFill/>
                      </a:ln>
                      <a:solidFill>
                        <a:schemeClr val="bg1">
                          <a:lumMod val="50000"/>
                        </a:schemeClr>
                      </a:solidFill>
                      <a:effectLst/>
                      <a:uLnTx/>
                      <a:uFillTx/>
                      <a:latin typeface="Calibri Light" panose="020F0302020204030204"/>
                      <a:ea typeface="微软雅黑" panose="020B0503020204020204" charset="-122"/>
                      <a:cs typeface="+mn-ea"/>
                      <a:sym typeface="+mn-lt"/>
                    </a:rPr>
                    <a:t> dolor. </a:t>
                  </a:r>
                  <a:endParaRPr lang="zh-CN" altLang="en-US" sz="800" dirty="0">
                    <a:solidFill>
                      <a:schemeClr val="tx1">
                        <a:lumMod val="50000"/>
                        <a:lumOff val="50000"/>
                      </a:schemeClr>
                    </a:solidFill>
                    <a:latin typeface="微软雅黑" panose="020B0503020204020204" charset="-122"/>
                    <a:ea typeface="微软雅黑" panose="020B0503020204020204" charset="-122"/>
                  </a:endParaRPr>
                </a:p>
              </p:txBody>
            </p:sp>
          </p:grpSp>
        </p:gr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大理石"/>
          <p:cNvPicPr>
            <a:picLocks noChangeAspect="1"/>
          </p:cNvPicPr>
          <p:nvPr/>
        </p:nvPicPr>
        <p:blipFill>
          <a:blip r:embed="rId1"/>
          <a:stretch>
            <a:fillRect/>
          </a:stretch>
        </p:blipFill>
        <p:spPr>
          <a:xfrm>
            <a:off x="0" y="0"/>
            <a:ext cx="9144000" cy="5143500"/>
          </a:xfrm>
          <a:prstGeom prst="rect">
            <a:avLst/>
          </a:prstGeom>
        </p:spPr>
      </p:pic>
      <p:sp>
        <p:nvSpPr>
          <p:cNvPr id="31" name="PA_矩形 7"/>
          <p:cNvSpPr/>
          <p:nvPr>
            <p:custDataLst>
              <p:tags r:id="rId2"/>
            </p:custDataLst>
          </p:nvPr>
        </p:nvSpPr>
        <p:spPr>
          <a:xfrm>
            <a:off x="2956559" y="2186713"/>
            <a:ext cx="3535680" cy="768350"/>
          </a:xfrm>
          <a:prstGeom prst="rect">
            <a:avLst/>
          </a:prstGeom>
        </p:spPr>
        <p:txBody>
          <a:bodyPr wrap="none">
            <a:spAutoFit/>
          </a:bodyPr>
          <a:lstStyle/>
          <a:p>
            <a:pPr lvl="0" algn="ctr" defTabSz="685800">
              <a:defRPr/>
            </a:pPr>
            <a:r>
              <a:rPr lang="zh-CN" altLang="en-US" sz="4400" kern="0">
                <a:solidFill>
                  <a:schemeClr val="tx1">
                    <a:lumMod val="65000"/>
                    <a:lumOff val="35000"/>
                  </a:schemeClr>
                </a:solidFill>
                <a:latin typeface="微软雅黑" panose="020B0503020204020204" charset="-122"/>
                <a:ea typeface="微软雅黑" panose="020B0503020204020204" charset="-122"/>
              </a:rPr>
              <a:t>感谢您的聆听</a:t>
            </a:r>
            <a:endParaRPr lang="zh-CN" altLang="en-US" sz="4400" kern="0">
              <a:solidFill>
                <a:schemeClr val="tx1">
                  <a:lumMod val="65000"/>
                  <a:lumOff val="35000"/>
                </a:schemeClr>
              </a:solidFill>
              <a:latin typeface="微软雅黑" panose="020B0503020204020204" charset="-122"/>
              <a:ea typeface="微软雅黑" panose="020B0503020204020204" charset="-122"/>
            </a:endParaRPr>
          </a:p>
        </p:txBody>
      </p:sp>
      <p:sp>
        <p:nvSpPr>
          <p:cNvPr id="32" name="矩形 31"/>
          <p:cNvSpPr/>
          <p:nvPr/>
        </p:nvSpPr>
        <p:spPr>
          <a:xfrm>
            <a:off x="2294783" y="2956154"/>
            <a:ext cx="4859232" cy="552011"/>
          </a:xfrm>
          <a:prstGeom prst="rect">
            <a:avLst/>
          </a:prstGeom>
        </p:spPr>
        <p:txBody>
          <a:bodyPr wrap="square">
            <a:spAutoFit/>
          </a:bodyPr>
          <a:lstStyle/>
          <a:p>
            <a:pPr algn="ctr" defTabSz="914400">
              <a:lnSpc>
                <a:spcPct val="150000"/>
              </a:lnSpc>
              <a:defRPr/>
            </a:pPr>
            <a:r>
              <a:rPr lang="en-US" altLang="zh-CN" sz="1050" kern="0">
                <a:solidFill>
                  <a:schemeClr val="tx1">
                    <a:lumMod val="65000"/>
                    <a:lumOff val="35000"/>
                  </a:schemeClr>
                </a:solidFill>
                <a:cs typeface="Arial" panose="020B0604020202020204" pitchFamily="34" charset="0"/>
              </a:rPr>
              <a:t>Lorem ipsum dolor sit amet, consectetuer adipiscing elit. Aenean commodo ligula eget dolorLorem ipsum dolor sit amet</a:t>
            </a:r>
            <a:endParaRPr lang="en-US" altLang="zh-CN" sz="1050" kern="0">
              <a:solidFill>
                <a:schemeClr val="tx1">
                  <a:lumMod val="65000"/>
                  <a:lumOff val="35000"/>
                </a:schemeClr>
              </a:solidFill>
              <a:cs typeface="Arial" panose="020B0604020202020204" pitchFamily="34" charset="0"/>
            </a:endParaRPr>
          </a:p>
        </p:txBody>
      </p:sp>
      <p:sp>
        <p:nvSpPr>
          <p:cNvPr id="34" name="PA_矩形 8"/>
          <p:cNvSpPr/>
          <p:nvPr>
            <p:custDataLst>
              <p:tags r:id="rId3"/>
            </p:custDataLst>
          </p:nvPr>
        </p:nvSpPr>
        <p:spPr>
          <a:xfrm>
            <a:off x="1998382" y="1817179"/>
            <a:ext cx="5452034" cy="338554"/>
          </a:xfrm>
          <a:prstGeom prst="rect">
            <a:avLst/>
          </a:prstGeom>
        </p:spPr>
        <p:txBody>
          <a:bodyPr wrap="square">
            <a:spAutoFit/>
          </a:bodyPr>
          <a:lstStyle/>
          <a:p>
            <a:pPr lvl="0" algn="dist" defTabSz="685800">
              <a:defRPr/>
            </a:pPr>
            <a:r>
              <a:rPr lang="en-US" altLang="zh-CN" sz="1600" kern="0">
                <a:solidFill>
                  <a:schemeClr val="tx1">
                    <a:lumMod val="65000"/>
                    <a:lumOff val="35000"/>
                  </a:schemeClr>
                </a:solidFill>
                <a:latin typeface="+mj-lt"/>
                <a:ea typeface="微软雅黑" panose="020B0503020204020204" charset="-122"/>
              </a:rPr>
              <a:t>Black Gold Modern Texture Work Report</a:t>
            </a:r>
            <a:endParaRPr lang="en-US" altLang="zh-CN" sz="1600" kern="0">
              <a:solidFill>
                <a:schemeClr val="tx1">
                  <a:lumMod val="65000"/>
                  <a:lumOff val="35000"/>
                </a:schemeClr>
              </a:solidFill>
              <a:latin typeface="+mj-lt"/>
              <a:ea typeface="微软雅黑" panose="020B0503020204020204" charset="-122"/>
            </a:endParaRPr>
          </a:p>
        </p:txBody>
      </p:sp>
      <p:sp>
        <p:nvSpPr>
          <p:cNvPr id="8" name="矩形 7"/>
          <p:cNvSpPr/>
          <p:nvPr/>
        </p:nvSpPr>
        <p:spPr>
          <a:xfrm>
            <a:off x="1985047" y="4381038"/>
            <a:ext cx="5479519" cy="246221"/>
          </a:xfrm>
          <a:prstGeom prst="rect">
            <a:avLst/>
          </a:prstGeom>
        </p:spPr>
        <p:txBody>
          <a:bodyPr wrap="square">
            <a:spAutoFit/>
          </a:bodyPr>
          <a:lstStyle/>
          <a:p>
            <a:pPr lvl="0" algn="dist"/>
            <a:r>
              <a:rPr lang="en-US" altLang="zh-CN" sz="1000" kern="0">
                <a:solidFill>
                  <a:schemeClr val="tx1">
                    <a:lumMod val="65000"/>
                    <a:lumOff val="35000"/>
                  </a:schemeClr>
                </a:solidFill>
                <a:latin typeface="华文细黑"/>
                <a:ea typeface="微软雅黑" panose="020B0503020204020204" charset="-122"/>
              </a:rPr>
              <a:t>BLACK GOLD MODERN</a:t>
            </a:r>
            <a:endParaRPr lang="en-US" altLang="zh-CN" sz="1000" kern="0">
              <a:solidFill>
                <a:schemeClr val="tx1">
                  <a:lumMod val="65000"/>
                  <a:lumOff val="35000"/>
                </a:schemeClr>
              </a:solidFill>
              <a:latin typeface="华文细黑"/>
              <a:ea typeface="微软雅黑" panose="020B0503020204020204" charset="-122"/>
            </a:endParaRPr>
          </a:p>
        </p:txBody>
      </p:sp>
      <p:pic>
        <p:nvPicPr>
          <p:cNvPr id="4" name="图片 3" descr="图片1"/>
          <p:cNvPicPr>
            <a:picLocks noChangeAspect="1"/>
          </p:cNvPicPr>
          <p:nvPr/>
        </p:nvPicPr>
        <p:blipFill>
          <a:blip r:embed="rId4"/>
          <a:stretch>
            <a:fillRect/>
          </a:stretch>
        </p:blipFill>
        <p:spPr>
          <a:xfrm>
            <a:off x="7172325" y="0"/>
            <a:ext cx="1971675" cy="4762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图片2"/>
          <p:cNvPicPr>
            <a:picLocks noChangeAspect="1"/>
          </p:cNvPicPr>
          <p:nvPr/>
        </p:nvPicPr>
        <p:blipFill>
          <a:blip r:embed="rId1"/>
          <a:stretch>
            <a:fillRect/>
          </a:stretch>
        </p:blipFill>
        <p:spPr>
          <a:xfrm>
            <a:off x="0" y="0"/>
            <a:ext cx="9131935" cy="514413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tags/tag1.xml><?xml version="1.0" encoding="utf-8"?>
<p:tagLst xmlns:p="http://schemas.openxmlformats.org/presentationml/2006/main">
  <p:tag name="PA" val="v4.1.3"/>
</p:tagLst>
</file>

<file path=ppt/tags/tag2.xml><?xml version="1.0" encoding="utf-8"?>
<p:tagLst xmlns:p="http://schemas.openxmlformats.org/presentationml/2006/main">
  <p:tag name="PA" val="v4.1.3"/>
</p:tagLst>
</file>

<file path=ppt/tags/tag3.xml><?xml version="1.0" encoding="utf-8"?>
<p:tagLst xmlns:p="http://schemas.openxmlformats.org/presentationml/2006/main">
  <p:tag name="PA" val="v4.1.3"/>
</p:tagLst>
</file>

<file path=ppt/tags/tag4.xml><?xml version="1.0" encoding="utf-8"?>
<p:tagLst xmlns:p="http://schemas.openxmlformats.org/presentationml/2006/main">
  <p:tag name="PA" val="v4.1.3"/>
</p:tagLst>
</file>

<file path=ppt/tags/tag5.xml><?xml version="1.0" encoding="utf-8"?>
<p:tagLst xmlns:p="http://schemas.openxmlformats.org/presentationml/2006/main">
  <p:tag name="PA" val="v4.1.3"/>
</p:tagLst>
</file>

<file path=ppt/tags/tag6.xml><?xml version="1.0" encoding="utf-8"?>
<p:tagLst xmlns:p="http://schemas.openxmlformats.org/presentationml/2006/main">
  <p:tag name="PA" val="v4.1.3"/>
</p:tagLst>
</file>

<file path=ppt/tags/tag7.xml><?xml version="1.0" encoding="utf-8"?>
<p:tagLst xmlns:p="http://schemas.openxmlformats.org/presentationml/2006/main">
  <p:tag name="PA" val="v4.1.3"/>
</p:tagLst>
</file>

<file path=ppt/tags/tag8.xml><?xml version="1.0" encoding="utf-8"?>
<p:tagLst xmlns:p="http://schemas.openxmlformats.org/presentationml/2006/main">
  <p:tag name="PA" val="v4.1.3"/>
</p:tagLst>
</file>

<file path=ppt/tags/tag9.xml><?xml version="1.0" encoding="utf-8"?>
<p:tagLst xmlns:p="http://schemas.openxmlformats.org/presentationml/2006/main">
  <p:tag name="PA" val="v4.1.3"/>
</p:tagLst>
</file>

<file path=ppt/tags/tag10.xml><?xml version="1.0" encoding="utf-8"?>
<p:tagLst xmlns:p="http://schemas.openxmlformats.org/presentationml/2006/main">
  <p:tag name="PA" val="v4.1.3"/>
</p:tagLst>
</file>

<file path=ppt/tags/tag11.xml><?xml version="1.0" encoding="utf-8"?>
<p:tagLst xmlns:p="http://schemas.openxmlformats.org/presentationml/2006/main">
  <p:tag name="PA" val="v4.1.3"/>
</p:tagLst>
</file>

<file path=ppt/tags/tag12.xml><?xml version="1.0" encoding="utf-8"?>
<p:tagLst xmlns:p="http://schemas.openxmlformats.org/presentationml/2006/main">
  <p:tag name="PA" val="v4.1.3"/>
</p:tagLst>
</file>

<file path=ppt/theme/theme1.xml><?xml version="1.0" encoding="utf-8"?>
<a:theme xmlns:a="http://schemas.openxmlformats.org/drawingml/2006/main" name="Office 主题">
  <a:themeElements>
    <a:clrScheme name="2黑金商务质感简约模板">
      <a:dk1>
        <a:sysClr val="windowText" lastClr="000000"/>
      </a:dk1>
      <a:lt1>
        <a:sysClr val="window" lastClr="FFFFFF"/>
      </a:lt1>
      <a:dk2>
        <a:srgbClr val="EEF2F5"/>
      </a:dk2>
      <a:lt2>
        <a:srgbClr val="E7E6E6"/>
      </a:lt2>
      <a:accent1>
        <a:srgbClr val="BCA890"/>
      </a:accent1>
      <a:accent2>
        <a:srgbClr val="66676C"/>
      </a:accent2>
      <a:accent3>
        <a:srgbClr val="50668B"/>
      </a:accent3>
      <a:accent4>
        <a:srgbClr val="E0BFC8"/>
      </a:accent4>
      <a:accent5>
        <a:srgbClr val="C9D2E1"/>
      </a:accent5>
      <a:accent6>
        <a:srgbClr val="70AD47"/>
      </a:accent6>
      <a:hlink>
        <a:srgbClr val="000000"/>
      </a:hlink>
      <a:folHlink>
        <a:srgbClr val="954F72"/>
      </a:folHlink>
    </a:clrScheme>
    <a:fontScheme name="标准3">
      <a:majorFont>
        <a:latin typeface="华文细黑"/>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a:noFill/>
        </a:ln>
        <a:effectLst/>
      </a:spPr>
      <a:bodyPr wrap="square">
        <a:spAutoFit/>
      </a:bodyPr>
      <a:lstStyle>
        <a:defPPr>
          <a:defRPr lang="zh-CN" altLang="en-US" sz="1400" b="0" dirty="0">
            <a:latin typeface="Arial" panose="020B0604020202020204" pitchFamily="34" charset="0"/>
            <a:ea typeface="微软雅黑" panose="020B0503020204020204" charset="-122"/>
            <a:cs typeface="+mn-ea"/>
            <a:sym typeface="Arial" panose="020B0604020202020204" pitchFamily="34" charset="0"/>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0</TotalTime>
  <Words>5925</Words>
  <Application>WPS 演示</Application>
  <PresentationFormat>全屏显示(16:9)</PresentationFormat>
  <Paragraphs>296</Paragraphs>
  <Slides>20</Slides>
  <Notes>11</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20</vt:i4>
      </vt:variant>
    </vt:vector>
  </HeadingPairs>
  <TitlesOfParts>
    <vt:vector size="44" baseType="lpstr">
      <vt:lpstr>Arial</vt:lpstr>
      <vt:lpstr>宋体</vt:lpstr>
      <vt:lpstr>Wingdings</vt:lpstr>
      <vt:lpstr>微软雅黑</vt:lpstr>
      <vt:lpstr>华文细黑</vt:lpstr>
      <vt:lpstr>Calibri</vt:lpstr>
      <vt:lpstr>Calibri Light</vt:lpstr>
      <vt:lpstr>Gill Sans</vt:lpstr>
      <vt:lpstr>Arial Unicode MS</vt:lpstr>
      <vt:lpstr>微软雅黑 Light</vt:lpstr>
      <vt:lpstr>黑体</vt:lpstr>
      <vt:lpstr>等线</vt:lpstr>
      <vt:lpstr>Segoe Print</vt:lpstr>
      <vt:lpstr>Microsoft YaHei UI</vt:lpstr>
      <vt:lpstr>Calibri</vt:lpstr>
      <vt:lpstr>Calibri Light</vt:lpstr>
      <vt:lpstr>华文细黑</vt:lpstr>
      <vt:lpstr>DIN</vt:lpstr>
      <vt:lpstr>庞门正道粗书体</vt:lpstr>
      <vt:lpstr>汉仪雅酷黑 75W</vt:lpstr>
      <vt:lpstr>仿宋_GB2312</vt:lpstr>
      <vt:lpstr>仿宋</vt:lpstr>
      <vt:lpstr>等线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哒哒 熊猫</dc:creator>
  <cp:lastModifiedBy>罗祉璇</cp:lastModifiedBy>
  <cp:revision>964</cp:revision>
  <dcterms:created xsi:type="dcterms:W3CDTF">2019-06-21T02:16:00Z</dcterms:created>
  <dcterms:modified xsi:type="dcterms:W3CDTF">2020-04-24T07:15:35Z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