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2020/4/27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38277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2949711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2020/4/27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眼科护理查房制度</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310</TotalTime>
  <Words>1364</Words>
  <Application>Microsoft Office PowerPoint</Application>
  <PresentationFormat>宽屏</PresentationFormat>
  <Paragraphs>257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优品PPT</dc:creator>
  <cp:keywords>http:/www.ypppt.com</cp:keywords>
  <dc:description>http://www.ypppt.com/</dc:description>
  <cp:lastModifiedBy>faith123</cp:lastModifiedBy>
  <cp:revision>50</cp:revision>
  <dcterms:created xsi:type="dcterms:W3CDTF">2017-02-19T05:52:48Z</dcterms:created>
  <dcterms:modified xsi:type="dcterms:W3CDTF">2020-04-27T03:20:20Z</dcterms:modified>
</cp:coreProperties>
</file>