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2020/4/27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0CB692"/>
                </a:solidFill>
                <a:cs typeface="+mn-ea"/>
                <a:sym typeface="+mn-lt"/>
              </a:rPr>
              <a:t>甲状腺疾病护理查房</a:t>
            </a:r>
            <a:r>
              <a:rPr lang="en-US" altLang="zh-CN" sz="40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2020/4/27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1981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2020-04-27T02:46:58Z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