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361" r:id="rId3"/>
    <p:sldId id="419" r:id="rId5"/>
    <p:sldId id="420" r:id="rId6"/>
    <p:sldId id="368" r:id="rId7"/>
    <p:sldId id="390" r:id="rId8"/>
    <p:sldId id="380" r:id="rId9"/>
    <p:sldId id="447" r:id="rId10"/>
    <p:sldId id="374" r:id="rId11"/>
    <p:sldId id="373" r:id="rId12"/>
    <p:sldId id="389" r:id="rId13"/>
    <p:sldId id="448" r:id="rId14"/>
    <p:sldId id="372" r:id="rId15"/>
    <p:sldId id="366" r:id="rId16"/>
    <p:sldId id="385" r:id="rId17"/>
    <p:sldId id="449" r:id="rId18"/>
    <p:sldId id="375" r:id="rId19"/>
    <p:sldId id="383" r:id="rId20"/>
    <p:sldId id="378" r:id="rId21"/>
    <p:sldId id="450" r:id="rId22"/>
    <p:sldId id="451" r:id="rId23"/>
  </p:sldIdLst>
  <p:sldSz cx="9144000" cy="5143500" type="screen16x9"/>
  <p:notesSz cx="6858000" cy="9144000"/>
  <p:custDataLst>
    <p:tags r:id="rId2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61E77"/>
    <a:srgbClr val="037CBF"/>
    <a:srgbClr val="064D74"/>
    <a:srgbClr val="00C0FF"/>
    <a:srgbClr val="303030"/>
    <a:srgbClr val="D61C1C"/>
    <a:srgbClr val="CC8F70"/>
    <a:srgbClr val="08A292"/>
    <a:srgbClr val="F5FB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50" autoAdjust="0"/>
    <p:restoredTop sz="94700" autoAdjust="0"/>
  </p:normalViewPr>
  <p:slideViewPr>
    <p:cSldViewPr>
      <p:cViewPr varScale="1">
        <p:scale>
          <a:sx n="111" d="100"/>
          <a:sy n="111" d="100"/>
        </p:scale>
        <p:origin x="126" y="96"/>
      </p:cViewPr>
      <p:guideLst>
        <p:guide orient="horz" pos="1620"/>
        <p:guide pos="287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7" Type="http://schemas.openxmlformats.org/officeDocument/2006/relationships/tags" Target="tags/tag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noFill/>
            </a:ln>
          </c:spPr>
          <c:explosion val="0"/>
          <c:dPt>
            <c:idx val="0"/>
            <c:bubble3D val="0"/>
            <c:spPr>
              <a:solidFill>
                <a:srgbClr val="FFB5C8"/>
              </a:solidFill>
              <a:ln w="19050">
                <a:noFill/>
              </a:ln>
              <a:effectLst/>
            </c:spPr>
          </c:dPt>
          <c:dPt>
            <c:idx val="1"/>
            <c:bubble3D val="0"/>
            <c:spPr>
              <a:solidFill>
                <a:srgbClr val="FFA3BB"/>
              </a:solidFill>
              <a:ln w="19050">
                <a:noFill/>
              </a:ln>
              <a:effectLst/>
            </c:spPr>
          </c:dPt>
          <c:dPt>
            <c:idx val="2"/>
            <c:bubble3D val="0"/>
            <c:spPr>
              <a:solidFill>
                <a:srgbClr val="FF85A5"/>
              </a:solidFill>
              <a:ln w="19050">
                <a:noFill/>
              </a:ln>
              <a:effectLst/>
            </c:spPr>
          </c:dPt>
          <c:dPt>
            <c:idx val="3"/>
            <c:bubble3D val="0"/>
            <c:spPr>
              <a:solidFill>
                <a:srgbClr val="FF5D87"/>
              </a:solidFill>
              <a:ln w="19050">
                <a:noFill/>
              </a:ln>
              <a:effectLst/>
            </c:spPr>
          </c:dPt>
          <c:dLbls>
            <c:delete val="1"/>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4.2</c:v>
                </c:pt>
                <c:pt idx="1">
                  <c:v>5.2</c:v>
                </c:pt>
                <c:pt idx="2">
                  <c:v>3.4</c:v>
                </c:pt>
                <c:pt idx="3">
                  <c:v>2.2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c:explosion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1">
                  <a:lumMod val="75000"/>
                </a:schemeClr>
              </a:solidFill>
              <a:ln w="19050">
                <a:solidFill>
                  <a:schemeClr val="lt1"/>
                </a:solidFill>
              </a:ln>
              <a:effectLst/>
            </c:spPr>
          </c:dPt>
          <c:dLbls>
            <c:delete val="1"/>
          </c:dLbls>
          <c:val>
            <c:numRef>
              <c:f>Sheet1!$B$2:$B$6</c:f>
              <c:numCache>
                <c:formatCode>General</c:formatCode>
                <c:ptCount val="5"/>
                <c:pt idx="0">
                  <c:v>8.2</c:v>
                </c:pt>
                <c:pt idx="1">
                  <c:v>3.2</c:v>
                </c:pt>
                <c:pt idx="2">
                  <c:v>2.6</c:v>
                </c:pt>
                <c:pt idx="3">
                  <c:v>2.2</c:v>
                </c:pt>
                <c:pt idx="4">
                  <c:v>2.3</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Sheet1!$A$2:$A$6</c15:sqref>
                        </c15:formulaRef>
                      </c:ext>
                    </c:extLst>
                    <c:strCache>
                      <c:ptCount val="5"/>
                      <c:pt idx="0">
                        <c:v>1st Qtr</c:v>
                      </c:pt>
                      <c:pt idx="1">
                        <c:v>2nd Qtr</c:v>
                      </c:pt>
                      <c:pt idx="2">
                        <c:v>3rd Qtr</c:v>
                      </c:pt>
                      <c:pt idx="3">
                        <c:v>4th Qtr</c:v>
                      </c:pt>
                      <c:pt idx="4">
                        <c:v>5th Qtr</c:v>
                      </c:pt>
                    </c:strCache>
                  </c:strRef>
                </c15:cat>
              </c15:filteredCategoryTitle>
            </c:ext>
          </c:extLst>
        </c:ser>
        <c:dLbls>
          <c:showLegendKey val="0"/>
          <c:showVal val="0"/>
          <c:showCatName val="0"/>
          <c:showSerName val="0"/>
          <c:showPercent val="0"/>
          <c:showBubbleSize val="0"/>
          <c:showLeaderLines val="1"/>
        </c:dLbls>
        <c:firstSliceAng val="0"/>
        <c:holeSize val="56"/>
      </c:doughnutChart>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634897E-CF84-40F6-A694-18CF49A1B11F}"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文本框 6"/>
          <p:cNvSpPr txBox="1"/>
          <p:nvPr userDrawn="1"/>
        </p:nvSpPr>
        <p:spPr>
          <a:xfrm>
            <a:off x="466569" y="309907"/>
            <a:ext cx="1554480" cy="368300"/>
          </a:xfrm>
          <a:prstGeom prst="rect">
            <a:avLst/>
          </a:prstGeom>
          <a:noFill/>
        </p:spPr>
        <p:txBody>
          <a:bodyPr wrap="none" rtlCol="0">
            <a:spAutoFit/>
          </a:bodyPr>
          <a:lstStyle/>
          <a:p>
            <a:pPr algn="l"/>
            <a:r>
              <a:rPr lang="zh-CN" altLang="en-US" dirty="0">
                <a:sym typeface="+mn-ea"/>
              </a:rPr>
              <a:t>输入标题内容</a:t>
            </a:r>
            <a:endParaRPr lang="zh-CN" altLang="en-US" sz="1800" dirty="0"/>
          </a:p>
        </p:txBody>
      </p:sp>
      <p:sp>
        <p:nvSpPr>
          <p:cNvPr id="2" name="菱形 1"/>
          <p:cNvSpPr/>
          <p:nvPr userDrawn="1"/>
        </p:nvSpPr>
        <p:spPr>
          <a:xfrm>
            <a:off x="190317" y="343979"/>
            <a:ext cx="268111" cy="26811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节标题">
    <p:spTree>
      <p:nvGrpSpPr>
        <p:cNvPr id="1" name=""/>
        <p:cNvGrpSpPr/>
        <p:nvPr/>
      </p:nvGrpSpPr>
      <p:grpSpPr>
        <a:xfrm>
          <a:off x="0" y="0"/>
          <a:ext cx="0" cy="0"/>
          <a:chOff x="0" y="0"/>
          <a:chExt cx="0" cy="0"/>
        </a:xfrm>
      </p:grpSpPr>
      <p:sp>
        <p:nvSpPr>
          <p:cNvPr id="7" name="文本框 6"/>
          <p:cNvSpPr txBox="1"/>
          <p:nvPr userDrawn="1"/>
        </p:nvSpPr>
        <p:spPr>
          <a:xfrm>
            <a:off x="466569" y="309907"/>
            <a:ext cx="1554480" cy="368300"/>
          </a:xfrm>
          <a:prstGeom prst="rect">
            <a:avLst/>
          </a:prstGeom>
          <a:noFill/>
        </p:spPr>
        <p:txBody>
          <a:bodyPr wrap="none" rtlCol="0">
            <a:spAutoFit/>
          </a:bodyPr>
          <a:lstStyle/>
          <a:p>
            <a:pPr algn="l"/>
            <a:r>
              <a:rPr lang="zh-CN" altLang="en-US" dirty="0">
                <a:sym typeface="+mn-ea"/>
              </a:rPr>
              <a:t>输入标题内容</a:t>
            </a:r>
            <a:endParaRPr lang="zh-CN" altLang="en-US" sz="1800" dirty="0"/>
          </a:p>
        </p:txBody>
      </p:sp>
      <p:sp>
        <p:nvSpPr>
          <p:cNvPr id="2" name="菱形 1"/>
          <p:cNvSpPr/>
          <p:nvPr userDrawn="1"/>
        </p:nvSpPr>
        <p:spPr>
          <a:xfrm>
            <a:off x="190317" y="343979"/>
            <a:ext cx="268111" cy="26811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0_节标题">
    <p:spTree>
      <p:nvGrpSpPr>
        <p:cNvPr id="1" name=""/>
        <p:cNvGrpSpPr/>
        <p:nvPr/>
      </p:nvGrpSpPr>
      <p:grpSpPr>
        <a:xfrm>
          <a:off x="0" y="0"/>
          <a:ext cx="0" cy="0"/>
          <a:chOff x="0" y="0"/>
          <a:chExt cx="0" cy="0"/>
        </a:xfrm>
      </p:grpSpPr>
      <p:sp>
        <p:nvSpPr>
          <p:cNvPr id="7" name="文本框 6"/>
          <p:cNvSpPr txBox="1"/>
          <p:nvPr userDrawn="1"/>
        </p:nvSpPr>
        <p:spPr>
          <a:xfrm>
            <a:off x="466569" y="309907"/>
            <a:ext cx="1554480" cy="368300"/>
          </a:xfrm>
          <a:prstGeom prst="rect">
            <a:avLst/>
          </a:prstGeom>
          <a:noFill/>
        </p:spPr>
        <p:txBody>
          <a:bodyPr wrap="none" rtlCol="0">
            <a:spAutoFit/>
          </a:bodyPr>
          <a:lstStyle/>
          <a:p>
            <a:pPr algn="l"/>
            <a:r>
              <a:rPr lang="zh-CN" altLang="en-US" dirty="0">
                <a:sym typeface="+mn-ea"/>
              </a:rPr>
              <a:t>输入标题内容</a:t>
            </a:r>
            <a:endParaRPr lang="zh-CN" altLang="en-US" sz="1800" dirty="0"/>
          </a:p>
        </p:txBody>
      </p:sp>
      <p:sp>
        <p:nvSpPr>
          <p:cNvPr id="2" name="菱形 1"/>
          <p:cNvSpPr/>
          <p:nvPr userDrawn="1"/>
        </p:nvSpPr>
        <p:spPr>
          <a:xfrm>
            <a:off x="190317" y="343979"/>
            <a:ext cx="268111" cy="26811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_节标题">
    <p:spTree>
      <p:nvGrpSpPr>
        <p:cNvPr id="1" name=""/>
        <p:cNvGrpSpPr/>
        <p:nvPr/>
      </p:nvGrpSpPr>
      <p:grpSpPr>
        <a:xfrm>
          <a:off x="0" y="0"/>
          <a:ext cx="0" cy="0"/>
          <a:chOff x="0" y="0"/>
          <a:chExt cx="0" cy="0"/>
        </a:xfrm>
      </p:grpSpPr>
      <p:sp>
        <p:nvSpPr>
          <p:cNvPr id="7" name="文本框 6"/>
          <p:cNvSpPr txBox="1"/>
          <p:nvPr userDrawn="1"/>
        </p:nvSpPr>
        <p:spPr>
          <a:xfrm>
            <a:off x="466569" y="309907"/>
            <a:ext cx="1554480" cy="368300"/>
          </a:xfrm>
          <a:prstGeom prst="rect">
            <a:avLst/>
          </a:prstGeom>
          <a:noFill/>
        </p:spPr>
        <p:txBody>
          <a:bodyPr wrap="none" rtlCol="0">
            <a:spAutoFit/>
          </a:bodyPr>
          <a:lstStyle/>
          <a:p>
            <a:pPr algn="l"/>
            <a:r>
              <a:rPr lang="zh-CN" altLang="en-US" dirty="0">
                <a:sym typeface="+mn-ea"/>
              </a:rPr>
              <a:t>输入标题内容</a:t>
            </a:r>
            <a:endParaRPr lang="zh-CN" altLang="en-US" sz="1800" dirty="0"/>
          </a:p>
        </p:txBody>
      </p:sp>
      <p:sp>
        <p:nvSpPr>
          <p:cNvPr id="2" name="菱形 1"/>
          <p:cNvSpPr/>
          <p:nvPr userDrawn="1"/>
        </p:nvSpPr>
        <p:spPr>
          <a:xfrm>
            <a:off x="190317" y="343979"/>
            <a:ext cx="268111" cy="26811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节标题">
    <p:spTree>
      <p:nvGrpSpPr>
        <p:cNvPr id="1" name=""/>
        <p:cNvGrpSpPr/>
        <p:nvPr/>
      </p:nvGrpSpPr>
      <p:grpSpPr>
        <a:xfrm>
          <a:off x="0" y="0"/>
          <a:ext cx="0" cy="0"/>
          <a:chOff x="0" y="0"/>
          <a:chExt cx="0" cy="0"/>
        </a:xfrm>
      </p:grpSpPr>
      <p:sp>
        <p:nvSpPr>
          <p:cNvPr id="7" name="文本框 6"/>
          <p:cNvSpPr txBox="1"/>
          <p:nvPr userDrawn="1"/>
        </p:nvSpPr>
        <p:spPr>
          <a:xfrm>
            <a:off x="466569" y="309907"/>
            <a:ext cx="1554480" cy="368300"/>
          </a:xfrm>
          <a:prstGeom prst="rect">
            <a:avLst/>
          </a:prstGeom>
          <a:noFill/>
        </p:spPr>
        <p:txBody>
          <a:bodyPr wrap="none" rtlCol="0">
            <a:spAutoFit/>
          </a:bodyPr>
          <a:lstStyle/>
          <a:p>
            <a:r>
              <a:rPr lang="zh-CN" altLang="en-US" sz="1800" dirty="0"/>
              <a:t>输入标题内容</a:t>
            </a:r>
            <a:endParaRPr lang="zh-CN" altLang="en-US" sz="1800" dirty="0"/>
          </a:p>
        </p:txBody>
      </p:sp>
      <p:sp>
        <p:nvSpPr>
          <p:cNvPr id="2" name="菱形 1"/>
          <p:cNvSpPr/>
          <p:nvPr userDrawn="1"/>
        </p:nvSpPr>
        <p:spPr>
          <a:xfrm>
            <a:off x="190317" y="343979"/>
            <a:ext cx="268111" cy="26811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0CEB1B6A-AEF1-4ACD-BD61-958570690F55}"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B6CB991-6BD3-42F2-8A94-1903E942543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3.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4.xml"/><Relationship Id="rId2" Type="http://schemas.openxmlformats.org/officeDocument/2006/relationships/tags" Target="../tags/tag1.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chart" Target="../charts/char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3.xml"/><Relationship Id="rId2" Type="http://schemas.openxmlformats.org/officeDocument/2006/relationships/image" Target="../media/image2.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24"/>
          <p:cNvPicPr>
            <a:picLocks noChangeAspect="1"/>
          </p:cNvPicPr>
          <p:nvPr/>
        </p:nvPicPr>
        <p:blipFill>
          <a:blip r:embed="rId1"/>
          <a:srcRect r="15997"/>
          <a:stretch>
            <a:fillRect/>
          </a:stretch>
        </p:blipFill>
        <p:spPr>
          <a:xfrm rot="16200000">
            <a:off x="1995805" y="-2005330"/>
            <a:ext cx="5144135" cy="9154795"/>
          </a:xfrm>
          <a:prstGeom prst="rect">
            <a:avLst/>
          </a:prstGeom>
        </p:spPr>
      </p:pic>
      <p:sp>
        <p:nvSpPr>
          <p:cNvPr id="20" name="任意多边形 19"/>
          <p:cNvSpPr/>
          <p:nvPr/>
        </p:nvSpPr>
        <p:spPr>
          <a:xfrm>
            <a:off x="-9706" y="419099"/>
            <a:ext cx="9165771" cy="4064168"/>
          </a:xfrm>
          <a:custGeom>
            <a:avLst/>
            <a:gdLst>
              <a:gd name="connsiteX0" fmla="*/ 0 w 9165771"/>
              <a:gd name="connsiteY0" fmla="*/ 0 h 4064168"/>
              <a:gd name="connsiteX1" fmla="*/ 9165771 w 9165771"/>
              <a:gd name="connsiteY1" fmla="*/ 0 h 4064168"/>
              <a:gd name="connsiteX2" fmla="*/ 9165771 w 9165771"/>
              <a:gd name="connsiteY2" fmla="*/ 4055205 h 4064168"/>
              <a:gd name="connsiteX3" fmla="*/ 9061665 w 9165771"/>
              <a:gd name="connsiteY3" fmla="*/ 3969481 h 4064168"/>
              <a:gd name="connsiteX4" fmla="*/ 4588328 w 9165771"/>
              <a:gd name="connsiteY4" fmla="*/ 2777136 h 4064168"/>
              <a:gd name="connsiteX5" fmla="*/ 114991 w 9165771"/>
              <a:gd name="connsiteY5" fmla="*/ 3969481 h 4064168"/>
              <a:gd name="connsiteX6" fmla="*/ 0 w 9165771"/>
              <a:gd name="connsiteY6" fmla="*/ 4064168 h 4064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4064168">
                <a:moveTo>
                  <a:pt x="0" y="0"/>
                </a:moveTo>
                <a:lnTo>
                  <a:pt x="9165771" y="0"/>
                </a:lnTo>
                <a:lnTo>
                  <a:pt x="9165771" y="4055205"/>
                </a:lnTo>
                <a:lnTo>
                  <a:pt x="9061665" y="3969481"/>
                </a:lnTo>
                <a:cubicBezTo>
                  <a:pt x="8144287" y="3254642"/>
                  <a:pt x="6484085" y="2777136"/>
                  <a:pt x="4588328" y="2777136"/>
                </a:cubicBezTo>
                <a:cubicBezTo>
                  <a:pt x="2692571" y="2777136"/>
                  <a:pt x="1032369" y="3254642"/>
                  <a:pt x="114991" y="3969481"/>
                </a:cubicBezTo>
                <a:lnTo>
                  <a:pt x="0" y="40641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053590" y="1161415"/>
            <a:ext cx="5641340" cy="768350"/>
          </a:xfrm>
          <a:prstGeom prst="rect">
            <a:avLst/>
          </a:prstGeom>
          <a:noFill/>
        </p:spPr>
        <p:txBody>
          <a:bodyPr vert="horz" wrap="square" rtlCol="0">
            <a:spAutoFit/>
          </a:bodyPr>
          <a:lstStyle/>
          <a:p>
            <a:r>
              <a:rPr lang="zh-CN" altLang="en-US" sz="4400" b="1" spc="300" dirty="0">
                <a:solidFill>
                  <a:srgbClr val="E61E77"/>
                </a:solidFill>
                <a:latin typeface="+mn-ea"/>
              </a:rPr>
              <a:t>母亲节活动计划总结</a:t>
            </a:r>
            <a:endParaRPr lang="zh-CN" altLang="en-US" sz="4400" b="1" spc="300" dirty="0">
              <a:solidFill>
                <a:srgbClr val="E61E77"/>
              </a:solidFill>
              <a:latin typeface="+mn-ea"/>
            </a:endParaRPr>
          </a:p>
        </p:txBody>
      </p:sp>
      <p:sp>
        <p:nvSpPr>
          <p:cNvPr id="3" name="文本框 2"/>
          <p:cNvSpPr txBox="1"/>
          <p:nvPr/>
        </p:nvSpPr>
        <p:spPr>
          <a:xfrm>
            <a:off x="3015097" y="1929804"/>
            <a:ext cx="3321743" cy="307777"/>
          </a:xfrm>
          <a:prstGeom prst="rect">
            <a:avLst/>
          </a:prstGeom>
          <a:noFill/>
          <a:ln>
            <a:noFill/>
          </a:ln>
        </p:spPr>
        <p:txBody>
          <a:bodyPr vert="horz" wrap="none" rtlCol="0">
            <a:spAutoFit/>
          </a:bodyPr>
          <a:lstStyle/>
          <a:p>
            <a:r>
              <a:rPr lang="zh-CN" altLang="en-US" sz="1400" dirty="0">
                <a:solidFill>
                  <a:srgbClr val="E61E77"/>
                </a:solidFill>
                <a:latin typeface="+mn-ea"/>
              </a:rPr>
              <a:t>简约商务 工作总结  工作计划  动态模版</a:t>
            </a:r>
            <a:endParaRPr lang="zh-CN" altLang="en-US" sz="1400" dirty="0">
              <a:solidFill>
                <a:srgbClr val="E61E77"/>
              </a:solidFill>
              <a:latin typeface="+mn-ea"/>
            </a:endParaRPr>
          </a:p>
        </p:txBody>
      </p:sp>
      <p:sp>
        <p:nvSpPr>
          <p:cNvPr id="6" name="矩形 5"/>
          <p:cNvSpPr/>
          <p:nvPr/>
        </p:nvSpPr>
        <p:spPr>
          <a:xfrm>
            <a:off x="2953794" y="2203565"/>
            <a:ext cx="3840246" cy="430887"/>
          </a:xfrm>
          <a:prstGeom prst="rect">
            <a:avLst/>
          </a:prstGeom>
        </p:spPr>
        <p:txBody>
          <a:bodyPr wrap="square">
            <a:spAutoFit/>
          </a:bodyPr>
          <a:lstStyle/>
          <a:p>
            <a:r>
              <a:rPr lang="en-US" altLang="zh-CN" sz="1100" dirty="0">
                <a:solidFill>
                  <a:srgbClr val="E61E77"/>
                </a:solidFill>
                <a:latin typeface="微软雅黑" panose="020B0503020204020204" pitchFamily="34" charset="-122"/>
                <a:ea typeface="微软雅黑" panose="020B0503020204020204" pitchFamily="34" charset="-122"/>
              </a:rPr>
              <a:t>working summary plan quality dynamic template summary plan quality dynamic template</a:t>
            </a:r>
            <a:endParaRPr lang="en-US" altLang="zh-CN" sz="1100" dirty="0">
              <a:solidFill>
                <a:srgbClr val="E61E77"/>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597184" y="3377216"/>
            <a:ext cx="1905000" cy="829945"/>
          </a:xfrm>
          <a:prstGeom prst="rect">
            <a:avLst/>
          </a:prstGeom>
          <a:noFill/>
        </p:spPr>
        <p:txBody>
          <a:bodyPr vert="horz" wrap="square" rtlCol="0">
            <a:spAutoFit/>
          </a:bodyPr>
          <a:lstStyle/>
          <a:p>
            <a:r>
              <a:rPr lang="en-US" altLang="zh-CN" sz="4800" b="1" spc="300" dirty="0">
                <a:solidFill>
                  <a:schemeClr val="bg1"/>
                </a:solidFill>
                <a:latin typeface="+mn-ea"/>
              </a:rPr>
              <a:t>202X</a:t>
            </a:r>
            <a:endParaRPr lang="en-US" altLang="zh-CN" sz="4800" b="1" spc="300" dirty="0">
              <a:solidFill>
                <a:schemeClr val="bg1"/>
              </a:solidFill>
              <a:latin typeface="+mn-ea"/>
            </a:endParaRPr>
          </a:p>
        </p:txBody>
      </p:sp>
      <p:pic>
        <p:nvPicPr>
          <p:cNvPr id="7" name="图片 6" descr="图片1"/>
          <p:cNvPicPr>
            <a:picLocks noChangeAspect="1"/>
          </p:cNvPicPr>
          <p:nvPr/>
        </p:nvPicPr>
        <p:blipFill>
          <a:blip r:embed="rId2"/>
          <a:stretch>
            <a:fillRect/>
          </a:stretch>
        </p:blipFill>
        <p:spPr>
          <a:xfrm>
            <a:off x="7800975" y="0"/>
            <a:ext cx="1343025" cy="324485"/>
          </a:xfrm>
          <a:prstGeom prst="rect">
            <a:avLst/>
          </a:prstGeom>
        </p:spPr>
      </p:pic>
    </p:spTree>
  </p:cSld>
  <p:clrMapOvr>
    <a:masterClrMapping/>
  </p:clrMapOvr>
  <p:transition spd="slow" advTm="6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ppt_x"/>
                                          </p:val>
                                        </p:tav>
                                        <p:tav tm="100000">
                                          <p:val>
                                            <p:strVal val="#ppt_x"/>
                                          </p:val>
                                        </p:tav>
                                      </p:tavLst>
                                    </p:anim>
                                    <p:anim calcmode="lin" valueType="num">
                                      <p:cBhvr additive="base">
                                        <p:cTn id="8" dur="10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24"/>
                                        </p:tgtEl>
                                        <p:attrNameLst>
                                          <p:attrName>style.visibility</p:attrName>
                                        </p:attrNameLst>
                                      </p:cBhvr>
                                      <p:to>
                                        <p:strVal val="visible"/>
                                      </p:to>
                                    </p:set>
                                    <p:anim by="(-#ppt_w*2)" calcmode="lin" valueType="num">
                                      <p:cBhvr rctx="PPT">
                                        <p:cTn id="12" dur="250" autoRev="1" fill="hold">
                                          <p:stCondLst>
                                            <p:cond delay="0"/>
                                          </p:stCondLst>
                                        </p:cTn>
                                        <p:tgtEl>
                                          <p:spTgt spid="24"/>
                                        </p:tgtEl>
                                        <p:attrNameLst>
                                          <p:attrName>ppt_w</p:attrName>
                                        </p:attrNameLst>
                                      </p:cBhvr>
                                    </p:anim>
                                    <p:anim by="(#ppt_w*0.50)" calcmode="lin" valueType="num">
                                      <p:cBhvr>
                                        <p:cTn id="13" dur="250" decel="50000" autoRev="1" fill="hold">
                                          <p:stCondLst>
                                            <p:cond delay="0"/>
                                          </p:stCondLst>
                                        </p:cTn>
                                        <p:tgtEl>
                                          <p:spTgt spid="24"/>
                                        </p:tgtEl>
                                        <p:attrNameLst>
                                          <p:attrName>ppt_x</p:attrName>
                                        </p:attrNameLst>
                                      </p:cBhvr>
                                    </p:anim>
                                    <p:anim from="(-#ppt_h/2)" to="(#ppt_y)" calcmode="lin" valueType="num">
                                      <p:cBhvr>
                                        <p:cTn id="14" dur="500" fill="hold">
                                          <p:stCondLst>
                                            <p:cond delay="0"/>
                                          </p:stCondLst>
                                        </p:cTn>
                                        <p:tgtEl>
                                          <p:spTgt spid="24"/>
                                        </p:tgtEl>
                                        <p:attrNameLst>
                                          <p:attrName>ppt_y</p:attrName>
                                        </p:attrNameLst>
                                      </p:cBhvr>
                                    </p:anim>
                                    <p:animRot by="21600000">
                                      <p:cBhvr>
                                        <p:cTn id="15" dur="500" fill="hold">
                                          <p:stCondLst>
                                            <p:cond delay="0"/>
                                          </p:stCondLst>
                                        </p:cTn>
                                        <p:tgtEl>
                                          <p:spTgt spid="24"/>
                                        </p:tgtEl>
                                        <p:attrNameLst>
                                          <p:attrName>r</p:attrName>
                                        </p:attrNameLst>
                                      </p:cBhvr>
                                    </p:animRot>
                                  </p:childTnLst>
                                </p:cTn>
                              </p:par>
                            </p:childTnLst>
                          </p:cTn>
                        </p:par>
                        <p:par>
                          <p:cTn id="16" fill="hold">
                            <p:stCondLst>
                              <p:cond delay="649"/>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by="(-#ppt_w*2)" calcmode="lin" valueType="num">
                                      <p:cBhvr rctx="PPT">
                                        <p:cTn id="19" dur="375" autoRev="1" fill="hold">
                                          <p:stCondLst>
                                            <p:cond delay="0"/>
                                          </p:stCondLst>
                                        </p:cTn>
                                        <p:tgtEl>
                                          <p:spTgt spid="2"/>
                                        </p:tgtEl>
                                        <p:attrNameLst>
                                          <p:attrName>ppt_w</p:attrName>
                                        </p:attrNameLst>
                                      </p:cBhvr>
                                    </p:anim>
                                    <p:anim by="(#ppt_w*0.50)" calcmode="lin" valueType="num">
                                      <p:cBhvr>
                                        <p:cTn id="20" dur="375" decel="50000" autoRev="1" fill="hold">
                                          <p:stCondLst>
                                            <p:cond delay="0"/>
                                          </p:stCondLst>
                                        </p:cTn>
                                        <p:tgtEl>
                                          <p:spTgt spid="2"/>
                                        </p:tgtEl>
                                        <p:attrNameLst>
                                          <p:attrName>ppt_x</p:attrName>
                                        </p:attrNameLst>
                                      </p:cBhvr>
                                    </p:anim>
                                    <p:anim from="(-#ppt_h/2)" to="(#ppt_y)" calcmode="lin" valueType="num">
                                      <p:cBhvr>
                                        <p:cTn id="21" dur="750" fill="hold">
                                          <p:stCondLst>
                                            <p:cond delay="0"/>
                                          </p:stCondLst>
                                        </p:cTn>
                                        <p:tgtEl>
                                          <p:spTgt spid="2"/>
                                        </p:tgtEl>
                                        <p:attrNameLst>
                                          <p:attrName>ppt_y</p:attrName>
                                        </p:attrNameLst>
                                      </p:cBhvr>
                                    </p:anim>
                                    <p:animRot by="21600000">
                                      <p:cBhvr>
                                        <p:cTn id="22" dur="750" fill="hold">
                                          <p:stCondLst>
                                            <p:cond delay="0"/>
                                          </p:stCondLst>
                                        </p:cTn>
                                        <p:tgtEl>
                                          <p:spTgt spid="2"/>
                                        </p:tgtEl>
                                        <p:attrNameLst>
                                          <p:attrName>r</p:attrName>
                                        </p:attrNameLst>
                                      </p:cBhvr>
                                    </p:animRo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1000"/>
                                        <p:tgtEl>
                                          <p:spTgt spid="3"/>
                                        </p:tgtEl>
                                      </p:cBhvr>
                                    </p:animEffect>
                                  </p:childTnLst>
                                </p:cTn>
                              </p:par>
                            </p:childTnLst>
                          </p:cTn>
                        </p:par>
                        <p:par>
                          <p:cTn id="27" fill="hold">
                            <p:stCondLst>
                              <p:cond delay="3000"/>
                            </p:stCondLst>
                            <p:childTnLst>
                              <p:par>
                                <p:cTn id="28" presetID="14" presetClass="entr" presetSubtype="1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randombar(horizontal)">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 grpId="0"/>
      <p:bldP spid="3" grpId="0"/>
      <p:bldP spid="6"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24"/>
          <p:cNvPicPr>
            <a:picLocks noChangeAspect="1"/>
          </p:cNvPicPr>
          <p:nvPr/>
        </p:nvPicPr>
        <p:blipFill>
          <a:blip r:embed="rId1"/>
          <a:srcRect r="15997"/>
          <a:stretch>
            <a:fillRect/>
          </a:stretch>
        </p:blipFill>
        <p:spPr>
          <a:xfrm rot="5400000">
            <a:off x="1997710" y="-2019935"/>
            <a:ext cx="5144135" cy="9182735"/>
          </a:xfrm>
          <a:prstGeom prst="rect">
            <a:avLst/>
          </a:prstGeom>
        </p:spPr>
      </p:pic>
      <p:sp>
        <p:nvSpPr>
          <p:cNvPr id="12" name="任意多边形 11"/>
          <p:cNvSpPr/>
          <p:nvPr/>
        </p:nvSpPr>
        <p:spPr>
          <a:xfrm flipV="1">
            <a:off x="-21590" y="2470150"/>
            <a:ext cx="9194165" cy="2673350"/>
          </a:xfrm>
          <a:custGeom>
            <a:avLst/>
            <a:gdLst>
              <a:gd name="connsiteX0" fmla="*/ 0 w 9165771"/>
              <a:gd name="connsiteY0" fmla="*/ 0 h 2673518"/>
              <a:gd name="connsiteX1" fmla="*/ 9165771 w 9165771"/>
              <a:gd name="connsiteY1" fmla="*/ 0 h 2673518"/>
              <a:gd name="connsiteX2" fmla="*/ 9165771 w 9165771"/>
              <a:gd name="connsiteY2" fmla="*/ 2664555 h 2673518"/>
              <a:gd name="connsiteX3" fmla="*/ 9061665 w 9165771"/>
              <a:gd name="connsiteY3" fmla="*/ 2578831 h 2673518"/>
              <a:gd name="connsiteX4" fmla="*/ 4588328 w 9165771"/>
              <a:gd name="connsiteY4" fmla="*/ 1386486 h 2673518"/>
              <a:gd name="connsiteX5" fmla="*/ 114991 w 9165771"/>
              <a:gd name="connsiteY5" fmla="*/ 2578831 h 2673518"/>
              <a:gd name="connsiteX6" fmla="*/ 0 w 9165771"/>
              <a:gd name="connsiteY6" fmla="*/ 2673518 h 267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2673518">
                <a:moveTo>
                  <a:pt x="0" y="0"/>
                </a:moveTo>
                <a:lnTo>
                  <a:pt x="9165771" y="0"/>
                </a:lnTo>
                <a:lnTo>
                  <a:pt x="9165771" y="2664555"/>
                </a:lnTo>
                <a:lnTo>
                  <a:pt x="9061665" y="2578831"/>
                </a:lnTo>
                <a:cubicBezTo>
                  <a:pt x="8144287" y="1863992"/>
                  <a:pt x="6484085" y="1386486"/>
                  <a:pt x="4588328" y="1386486"/>
                </a:cubicBezTo>
                <a:cubicBezTo>
                  <a:pt x="2692571" y="1386486"/>
                  <a:pt x="1032369" y="1863992"/>
                  <a:pt x="114991" y="2578831"/>
                </a:cubicBezTo>
                <a:lnTo>
                  <a:pt x="0" y="267351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标题 24"/>
          <p:cNvSpPr/>
          <p:nvPr/>
        </p:nvSpPr>
        <p:spPr bwMode="auto">
          <a:xfrm>
            <a:off x="3739856" y="1347366"/>
            <a:ext cx="1498318"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r>
              <a:rPr lang="zh-CN" altLang="en-US" sz="3600" b="1" dirty="0">
                <a:solidFill>
                  <a:schemeClr val="bg1"/>
                </a:solidFill>
                <a:latin typeface="微软雅黑" panose="020B0503020204020204" pitchFamily="34" charset="-122"/>
                <a:ea typeface="微软雅黑" panose="020B0503020204020204" pitchFamily="34" charset="-122"/>
              </a:rPr>
              <a:t>目录</a:t>
            </a:r>
            <a:endParaRPr lang="en-US" altLang="zh-CN" sz="3600" b="1" dirty="0">
              <a:solidFill>
                <a:schemeClr val="bg1"/>
              </a:solidFill>
              <a:latin typeface="微软雅黑" panose="020B0503020204020204" pitchFamily="34" charset="-122"/>
              <a:ea typeface="微软雅黑" panose="020B0503020204020204" pitchFamily="34" charset="-122"/>
            </a:endParaRPr>
          </a:p>
          <a:p>
            <a:pPr algn="ctr" eaLnBrk="1" hangingPunct="1"/>
            <a:r>
              <a:rPr lang="en-US" altLang="zh-CN" sz="1200" dirty="0">
                <a:solidFill>
                  <a:schemeClr val="bg1"/>
                </a:solidFill>
                <a:latin typeface="微软雅黑" panose="020B0503020204020204" pitchFamily="34" charset="-122"/>
                <a:ea typeface="微软雅黑" panose="020B0503020204020204" pitchFamily="34" charset="-122"/>
              </a:rPr>
              <a:t>CONTENTS</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1666875" y="3165339"/>
            <a:ext cx="1426396" cy="1282486"/>
            <a:chOff x="782557" y="1878567"/>
            <a:chExt cx="1426396" cy="1282486"/>
          </a:xfrm>
        </p:grpSpPr>
        <p:sp>
          <p:nvSpPr>
            <p:cNvPr id="19" name="TextBox 52"/>
            <p:cNvSpPr txBox="1"/>
            <p:nvPr/>
          </p:nvSpPr>
          <p:spPr>
            <a:xfrm>
              <a:off x="782557" y="2854348"/>
              <a:ext cx="1426396" cy="306705"/>
            </a:xfrm>
            <a:prstGeom prst="rect">
              <a:avLst/>
            </a:prstGeom>
            <a:noFill/>
          </p:spPr>
          <p:txBody>
            <a:bodyPr wrap="square" rtlCol="0">
              <a:spAutoFit/>
            </a:bodyPr>
            <a:lstStyle/>
            <a:p>
              <a:pPr defTabSz="801370"/>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967390" y="1878567"/>
              <a:ext cx="985852" cy="985850"/>
              <a:chOff x="12529169" y="3967390"/>
              <a:chExt cx="1680496" cy="1680496"/>
            </a:xfrm>
          </p:grpSpPr>
          <p:grpSp>
            <p:nvGrpSpPr>
              <p:cNvPr id="25" name="组合 24"/>
              <p:cNvGrpSpPr/>
              <p:nvPr/>
            </p:nvGrpSpPr>
            <p:grpSpPr>
              <a:xfrm>
                <a:off x="12529169" y="3967390"/>
                <a:ext cx="1680496" cy="1680496"/>
                <a:chOff x="10515120" y="1090158"/>
                <a:chExt cx="1680496" cy="1680496"/>
              </a:xfrm>
            </p:grpSpPr>
            <p:sp>
              <p:nvSpPr>
                <p:cNvPr id="27" name="椭圆 26"/>
                <p:cNvSpPr/>
                <p:nvPr/>
              </p:nvSpPr>
              <p:spPr>
                <a:xfrm>
                  <a:off x="10515120" y="1090158"/>
                  <a:ext cx="1680496" cy="1680496"/>
                </a:xfrm>
                <a:prstGeom prst="ellipse">
                  <a:avLst/>
                </a:prstGeom>
                <a:no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sp>
              <p:nvSpPr>
                <p:cNvPr id="28" name="椭圆 27"/>
                <p:cNvSpPr/>
                <p:nvPr/>
              </p:nvSpPr>
              <p:spPr>
                <a:xfrm>
                  <a:off x="10672509" y="1247547"/>
                  <a:ext cx="1365718" cy="1365718"/>
                </a:xfrm>
                <a:prstGeom prst="ellipse">
                  <a:avLst/>
                </a:prstGeom>
                <a:solidFill>
                  <a:srgbClr val="FFFFFF"/>
                </a:solid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grpSp>
          <p:sp>
            <p:nvSpPr>
              <p:cNvPr id="26" name="TextBox 139"/>
              <p:cNvSpPr txBox="1"/>
              <p:nvPr/>
            </p:nvSpPr>
            <p:spPr>
              <a:xfrm>
                <a:off x="12889641" y="4432742"/>
                <a:ext cx="1010287" cy="782841"/>
              </a:xfrm>
              <a:prstGeom prst="rect">
                <a:avLst/>
              </a:prstGeom>
              <a:noFill/>
            </p:spPr>
            <p:txBody>
              <a:bodyPr wrap="square" rtlCol="0">
                <a:spAutoFit/>
              </a:bodyPr>
              <a:lstStyle/>
              <a:p>
                <a:pPr defTabSz="801370"/>
                <a:r>
                  <a:rPr lang="en-US" altLang="zh-CN" sz="2400" b="1" dirty="0">
                    <a:solidFill>
                      <a:schemeClr val="accent2"/>
                    </a:solidFill>
                    <a:latin typeface="微软雅黑" panose="020B0503020204020204" pitchFamily="34" charset="-122"/>
                    <a:ea typeface="微软雅黑" panose="020B0503020204020204" pitchFamily="34" charset="-122"/>
                  </a:rPr>
                  <a:t>01</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grpSp>
        <p:nvGrpSpPr>
          <p:cNvPr id="29" name="组合 28"/>
          <p:cNvGrpSpPr/>
          <p:nvPr/>
        </p:nvGrpSpPr>
        <p:grpSpPr>
          <a:xfrm>
            <a:off x="3109074" y="3152615"/>
            <a:ext cx="1426396" cy="1307935"/>
            <a:chOff x="825799" y="1878567"/>
            <a:chExt cx="1426396" cy="1307935"/>
          </a:xfrm>
        </p:grpSpPr>
        <p:sp>
          <p:nvSpPr>
            <p:cNvPr id="30" name="TextBox 52"/>
            <p:cNvSpPr txBox="1"/>
            <p:nvPr/>
          </p:nvSpPr>
          <p:spPr>
            <a:xfrm>
              <a:off x="825799" y="2879797"/>
              <a:ext cx="1426396" cy="306705"/>
            </a:xfrm>
            <a:prstGeom prst="rect">
              <a:avLst/>
            </a:prstGeom>
            <a:noFill/>
          </p:spPr>
          <p:txBody>
            <a:bodyPr wrap="square" rtlCol="0">
              <a:spAutoFit/>
            </a:bodyPr>
            <a:lstStyle/>
            <a:p>
              <a:pPr defTabSz="801370"/>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967390" y="1878567"/>
              <a:ext cx="985852" cy="985850"/>
              <a:chOff x="12529169" y="3967390"/>
              <a:chExt cx="1680496" cy="1680496"/>
            </a:xfrm>
          </p:grpSpPr>
          <p:grpSp>
            <p:nvGrpSpPr>
              <p:cNvPr id="32" name="组合 31"/>
              <p:cNvGrpSpPr/>
              <p:nvPr/>
            </p:nvGrpSpPr>
            <p:grpSpPr>
              <a:xfrm>
                <a:off x="12529169" y="3967390"/>
                <a:ext cx="1680496" cy="1680496"/>
                <a:chOff x="10515120" y="1090158"/>
                <a:chExt cx="1680496" cy="1680496"/>
              </a:xfrm>
            </p:grpSpPr>
            <p:sp>
              <p:nvSpPr>
                <p:cNvPr id="34" name="椭圆 33"/>
                <p:cNvSpPr/>
                <p:nvPr/>
              </p:nvSpPr>
              <p:spPr>
                <a:xfrm>
                  <a:off x="10515120" y="1090158"/>
                  <a:ext cx="1680496" cy="1680496"/>
                </a:xfrm>
                <a:prstGeom prst="ellipse">
                  <a:avLst/>
                </a:prstGeom>
                <a:no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sp>
              <p:nvSpPr>
                <p:cNvPr id="35" name="椭圆 34"/>
                <p:cNvSpPr/>
                <p:nvPr/>
              </p:nvSpPr>
              <p:spPr>
                <a:xfrm>
                  <a:off x="10672509" y="1247547"/>
                  <a:ext cx="1365718" cy="1365718"/>
                </a:xfrm>
                <a:prstGeom prst="ellipse">
                  <a:avLst/>
                </a:prstGeom>
                <a:solidFill>
                  <a:srgbClr val="FFFFFF"/>
                </a:solid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grpSp>
          <p:sp>
            <p:nvSpPr>
              <p:cNvPr id="33" name="TextBox 139"/>
              <p:cNvSpPr txBox="1"/>
              <p:nvPr/>
            </p:nvSpPr>
            <p:spPr>
              <a:xfrm>
                <a:off x="12889641" y="4432742"/>
                <a:ext cx="1010287" cy="782841"/>
              </a:xfrm>
              <a:prstGeom prst="rect">
                <a:avLst/>
              </a:prstGeom>
              <a:noFill/>
            </p:spPr>
            <p:txBody>
              <a:bodyPr wrap="square" rtlCol="0">
                <a:spAutoFit/>
              </a:bodyPr>
              <a:lstStyle/>
              <a:p>
                <a:pPr defTabSz="801370"/>
                <a:r>
                  <a:rPr lang="en-US" altLang="zh-CN" sz="2400" b="1" dirty="0">
                    <a:solidFill>
                      <a:schemeClr val="accent2"/>
                    </a:solidFill>
                    <a:latin typeface="微软雅黑" panose="020B0503020204020204" pitchFamily="34" charset="-122"/>
                    <a:ea typeface="微软雅黑" panose="020B0503020204020204" pitchFamily="34" charset="-122"/>
                  </a:rPr>
                  <a:t>02</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551273" y="3162203"/>
            <a:ext cx="1426396" cy="1288759"/>
            <a:chOff x="836717" y="1878567"/>
            <a:chExt cx="1426396" cy="1288759"/>
          </a:xfrm>
        </p:grpSpPr>
        <p:sp>
          <p:nvSpPr>
            <p:cNvPr id="37" name="TextBox 52"/>
            <p:cNvSpPr txBox="1"/>
            <p:nvPr/>
          </p:nvSpPr>
          <p:spPr>
            <a:xfrm>
              <a:off x="836717" y="2860621"/>
              <a:ext cx="1426396" cy="306705"/>
            </a:xfrm>
            <a:prstGeom prst="rect">
              <a:avLst/>
            </a:prstGeom>
            <a:noFill/>
          </p:spPr>
          <p:txBody>
            <a:bodyPr wrap="square" rtlCol="0">
              <a:spAutoFit/>
            </a:bodyPr>
            <a:lstStyle/>
            <a:p>
              <a:pPr defTabSz="801370"/>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967390" y="1878567"/>
              <a:ext cx="985852" cy="985850"/>
              <a:chOff x="12529169" y="3967390"/>
              <a:chExt cx="1680496" cy="1680496"/>
            </a:xfrm>
          </p:grpSpPr>
          <p:grpSp>
            <p:nvGrpSpPr>
              <p:cNvPr id="39" name="组合 38"/>
              <p:cNvGrpSpPr/>
              <p:nvPr/>
            </p:nvGrpSpPr>
            <p:grpSpPr>
              <a:xfrm>
                <a:off x="12529169" y="3967390"/>
                <a:ext cx="1680496" cy="1680496"/>
                <a:chOff x="10515120" y="1090158"/>
                <a:chExt cx="1680496" cy="1680496"/>
              </a:xfrm>
            </p:grpSpPr>
            <p:sp>
              <p:nvSpPr>
                <p:cNvPr id="41" name="椭圆 40"/>
                <p:cNvSpPr/>
                <p:nvPr/>
              </p:nvSpPr>
              <p:spPr>
                <a:xfrm>
                  <a:off x="10515120" y="1090158"/>
                  <a:ext cx="1680496" cy="1680496"/>
                </a:xfrm>
                <a:prstGeom prst="ellipse">
                  <a:avLst/>
                </a:prstGeom>
                <a:no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sp>
              <p:nvSpPr>
                <p:cNvPr id="42" name="椭圆 41"/>
                <p:cNvSpPr/>
                <p:nvPr/>
              </p:nvSpPr>
              <p:spPr>
                <a:xfrm>
                  <a:off x="10672509" y="1247547"/>
                  <a:ext cx="1365718" cy="1365718"/>
                </a:xfrm>
                <a:prstGeom prst="ellipse">
                  <a:avLst/>
                </a:prstGeom>
                <a:solidFill>
                  <a:srgbClr val="FFFFFF"/>
                </a:solid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grpSp>
          <p:sp>
            <p:nvSpPr>
              <p:cNvPr id="40" name="TextBox 139"/>
              <p:cNvSpPr txBox="1"/>
              <p:nvPr/>
            </p:nvSpPr>
            <p:spPr>
              <a:xfrm>
                <a:off x="12889641" y="4432742"/>
                <a:ext cx="1010287" cy="782841"/>
              </a:xfrm>
              <a:prstGeom prst="rect">
                <a:avLst/>
              </a:prstGeom>
              <a:noFill/>
            </p:spPr>
            <p:txBody>
              <a:bodyPr wrap="square" rtlCol="0">
                <a:spAutoFit/>
              </a:bodyPr>
              <a:lstStyle/>
              <a:p>
                <a:pPr defTabSz="801370"/>
                <a:r>
                  <a:rPr lang="en-US" altLang="zh-CN" sz="2400" b="1" dirty="0">
                    <a:solidFill>
                      <a:schemeClr val="accent2"/>
                    </a:solidFill>
                    <a:latin typeface="微软雅黑" panose="020B0503020204020204" pitchFamily="34" charset="-122"/>
                    <a:ea typeface="微软雅黑" panose="020B0503020204020204" pitchFamily="34" charset="-122"/>
                  </a:rPr>
                  <a:t>03</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grpSp>
        <p:nvGrpSpPr>
          <p:cNvPr id="43" name="组合 42"/>
          <p:cNvGrpSpPr/>
          <p:nvPr/>
        </p:nvGrpSpPr>
        <p:grpSpPr>
          <a:xfrm>
            <a:off x="5993472" y="3163574"/>
            <a:ext cx="1426396" cy="1286017"/>
            <a:chOff x="790543" y="1878567"/>
            <a:chExt cx="1426396" cy="1286017"/>
          </a:xfrm>
        </p:grpSpPr>
        <p:sp>
          <p:nvSpPr>
            <p:cNvPr id="44" name="TextBox 52"/>
            <p:cNvSpPr txBox="1"/>
            <p:nvPr/>
          </p:nvSpPr>
          <p:spPr>
            <a:xfrm>
              <a:off x="790543" y="2857879"/>
              <a:ext cx="1426396" cy="306705"/>
            </a:xfrm>
            <a:prstGeom prst="rect">
              <a:avLst/>
            </a:prstGeom>
            <a:noFill/>
          </p:spPr>
          <p:txBody>
            <a:bodyPr wrap="square" rtlCol="0">
              <a:spAutoFit/>
            </a:bodyPr>
            <a:lstStyle/>
            <a:p>
              <a:pPr defTabSz="801370"/>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967390" y="1878567"/>
              <a:ext cx="985852" cy="985850"/>
              <a:chOff x="12529169" y="3967390"/>
              <a:chExt cx="1680496" cy="1680496"/>
            </a:xfrm>
          </p:grpSpPr>
          <p:grpSp>
            <p:nvGrpSpPr>
              <p:cNvPr id="46" name="组合 45"/>
              <p:cNvGrpSpPr/>
              <p:nvPr/>
            </p:nvGrpSpPr>
            <p:grpSpPr>
              <a:xfrm>
                <a:off x="12529169" y="3967390"/>
                <a:ext cx="1680496" cy="1680496"/>
                <a:chOff x="10515120" y="1090158"/>
                <a:chExt cx="1680496" cy="1680496"/>
              </a:xfrm>
            </p:grpSpPr>
            <p:sp>
              <p:nvSpPr>
                <p:cNvPr id="48" name="椭圆 47"/>
                <p:cNvSpPr/>
                <p:nvPr/>
              </p:nvSpPr>
              <p:spPr>
                <a:xfrm>
                  <a:off x="10515120" y="1090158"/>
                  <a:ext cx="1680496" cy="1680496"/>
                </a:xfrm>
                <a:prstGeom prst="ellipse">
                  <a:avLst/>
                </a:prstGeom>
                <a:no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sp>
              <p:nvSpPr>
                <p:cNvPr id="49" name="椭圆 48"/>
                <p:cNvSpPr/>
                <p:nvPr/>
              </p:nvSpPr>
              <p:spPr>
                <a:xfrm>
                  <a:off x="10672509" y="1247547"/>
                  <a:ext cx="1365718" cy="1365718"/>
                </a:xfrm>
                <a:prstGeom prst="ellipse">
                  <a:avLst/>
                </a:prstGeom>
                <a:solidFill>
                  <a:srgbClr val="FFFFFF"/>
                </a:solidFill>
                <a:ln w="7938" cap="flat">
                  <a:solidFill>
                    <a:schemeClr val="accent1"/>
                  </a:solidFill>
                  <a:prstDash val="solid"/>
                  <a:miter lim="800000"/>
                </a:ln>
                <a:effectLst/>
              </p:spPr>
              <p:txBody>
                <a:bodyPr vert="horz" wrap="square" lIns="61115" tIns="30557" rIns="61115" bIns="30557" numCol="1" anchor="t" anchorCtr="0" compatLnSpc="1"/>
                <a:lstStyle/>
                <a:p>
                  <a:pPr defTabSz="801370"/>
                  <a:endParaRPr lang="zh-CN" altLang="en-US" sz="2400" b="1">
                    <a:solidFill>
                      <a:schemeClr val="accent1"/>
                    </a:solidFill>
                    <a:latin typeface="微软雅黑" panose="020B0503020204020204" pitchFamily="34" charset="-122"/>
                    <a:ea typeface="微软雅黑" panose="020B0503020204020204" pitchFamily="34" charset="-122"/>
                  </a:endParaRPr>
                </a:p>
              </p:txBody>
            </p:sp>
          </p:grpSp>
          <p:sp>
            <p:nvSpPr>
              <p:cNvPr id="47" name="TextBox 139"/>
              <p:cNvSpPr txBox="1"/>
              <p:nvPr/>
            </p:nvSpPr>
            <p:spPr>
              <a:xfrm>
                <a:off x="12889641" y="4432742"/>
                <a:ext cx="1010287" cy="782841"/>
              </a:xfrm>
              <a:prstGeom prst="rect">
                <a:avLst/>
              </a:prstGeom>
              <a:noFill/>
            </p:spPr>
            <p:txBody>
              <a:bodyPr wrap="square" rtlCol="0">
                <a:spAutoFit/>
              </a:bodyPr>
              <a:lstStyle/>
              <a:p>
                <a:pPr defTabSz="801370"/>
                <a:r>
                  <a:rPr lang="en-US" altLang="zh-CN" sz="2400" b="1" dirty="0">
                    <a:solidFill>
                      <a:schemeClr val="accent2"/>
                    </a:solidFill>
                    <a:latin typeface="微软雅黑" panose="020B0503020204020204" pitchFamily="34" charset="-122"/>
                    <a:ea typeface="微软雅黑" panose="020B0503020204020204" pitchFamily="34" charset="-122"/>
                  </a:rPr>
                  <a:t>04</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childTnLst>
                          </p:cTn>
                        </p:par>
                        <p:par>
                          <p:cTn id="10" fill="hold">
                            <p:stCondLst>
                              <p:cond delay="1000"/>
                            </p:stCondLst>
                            <p:childTnLst>
                              <p:par>
                                <p:cTn id="11" presetID="2" presetClass="entr" presetSubtype="1" decel="10000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0-#ppt_h/2"/>
                                          </p:val>
                                        </p:tav>
                                        <p:tav tm="100000">
                                          <p:val>
                                            <p:strVal val="#ppt_y"/>
                                          </p:val>
                                        </p:tav>
                                      </p:tavLst>
                                    </p:anim>
                                  </p:childTnLst>
                                </p:cTn>
                              </p:par>
                              <p:par>
                                <p:cTn id="15" presetID="2" presetClass="entr" presetSubtype="1" decel="100000" fill="hold" nodeType="withEffect">
                                  <p:stCondLst>
                                    <p:cond delay="50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ppt_x"/>
                                          </p:val>
                                        </p:tav>
                                        <p:tav tm="100000">
                                          <p:val>
                                            <p:strVal val="#ppt_x"/>
                                          </p:val>
                                        </p:tav>
                                      </p:tavLst>
                                    </p:anim>
                                    <p:anim calcmode="lin" valueType="num">
                                      <p:cBhvr additive="base">
                                        <p:cTn id="18" dur="500" fill="hold"/>
                                        <p:tgtEl>
                                          <p:spTgt spid="29"/>
                                        </p:tgtEl>
                                        <p:attrNameLst>
                                          <p:attrName>ppt_y</p:attrName>
                                        </p:attrNameLst>
                                      </p:cBhvr>
                                      <p:tavLst>
                                        <p:tav tm="0">
                                          <p:val>
                                            <p:strVal val="0-#ppt_h/2"/>
                                          </p:val>
                                        </p:tav>
                                        <p:tav tm="100000">
                                          <p:val>
                                            <p:strVal val="#ppt_y"/>
                                          </p:val>
                                        </p:tav>
                                      </p:tavLst>
                                    </p:anim>
                                  </p:childTnLst>
                                </p:cTn>
                              </p:par>
                              <p:par>
                                <p:cTn id="19" presetID="2" presetClass="entr" presetSubtype="1" decel="100000" fill="hold" nodeType="withEffect">
                                  <p:stCondLst>
                                    <p:cond delay="100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0-#ppt_h/2"/>
                                          </p:val>
                                        </p:tav>
                                        <p:tav tm="100000">
                                          <p:val>
                                            <p:strVal val="#ppt_y"/>
                                          </p:val>
                                        </p:tav>
                                      </p:tavLst>
                                    </p:anim>
                                  </p:childTnLst>
                                </p:cTn>
                              </p:par>
                              <p:par>
                                <p:cTn id="23" presetID="2" presetClass="entr" presetSubtype="1" decel="100000" fill="hold" nodeType="withEffect">
                                  <p:stCondLst>
                                    <p:cond delay="150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fill="hold"/>
                                        <p:tgtEl>
                                          <p:spTgt spid="43"/>
                                        </p:tgtEl>
                                        <p:attrNameLst>
                                          <p:attrName>ppt_x</p:attrName>
                                        </p:attrNameLst>
                                      </p:cBhvr>
                                      <p:tavLst>
                                        <p:tav tm="0">
                                          <p:val>
                                            <p:strVal val="#ppt_x"/>
                                          </p:val>
                                        </p:tav>
                                        <p:tav tm="100000">
                                          <p:val>
                                            <p:strVal val="#ppt_x"/>
                                          </p:val>
                                        </p:tav>
                                      </p:tavLst>
                                    </p:anim>
                                    <p:anim calcmode="lin" valueType="num">
                                      <p:cBhvr additive="base">
                                        <p:cTn id="26"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任意多边形 11"/>
          <p:cNvSpPr/>
          <p:nvPr/>
        </p:nvSpPr>
        <p:spPr>
          <a:xfrm>
            <a:off x="-21590" y="0"/>
            <a:ext cx="9165590" cy="2673350"/>
          </a:xfrm>
          <a:custGeom>
            <a:avLst/>
            <a:gdLst>
              <a:gd name="connsiteX0" fmla="*/ 0 w 9165771"/>
              <a:gd name="connsiteY0" fmla="*/ 0 h 2673518"/>
              <a:gd name="connsiteX1" fmla="*/ 9165771 w 9165771"/>
              <a:gd name="connsiteY1" fmla="*/ 0 h 2673518"/>
              <a:gd name="connsiteX2" fmla="*/ 9165771 w 9165771"/>
              <a:gd name="connsiteY2" fmla="*/ 2664555 h 2673518"/>
              <a:gd name="connsiteX3" fmla="*/ 9061665 w 9165771"/>
              <a:gd name="connsiteY3" fmla="*/ 2578831 h 2673518"/>
              <a:gd name="connsiteX4" fmla="*/ 4588328 w 9165771"/>
              <a:gd name="connsiteY4" fmla="*/ 1386486 h 2673518"/>
              <a:gd name="connsiteX5" fmla="*/ 114991 w 9165771"/>
              <a:gd name="connsiteY5" fmla="*/ 2578831 h 2673518"/>
              <a:gd name="connsiteX6" fmla="*/ 0 w 9165771"/>
              <a:gd name="connsiteY6" fmla="*/ 2673518 h 267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2673518">
                <a:moveTo>
                  <a:pt x="0" y="0"/>
                </a:moveTo>
                <a:lnTo>
                  <a:pt x="9165771" y="0"/>
                </a:lnTo>
                <a:lnTo>
                  <a:pt x="9165771" y="2664555"/>
                </a:lnTo>
                <a:lnTo>
                  <a:pt x="9061665" y="2578831"/>
                </a:lnTo>
                <a:cubicBezTo>
                  <a:pt x="8144287" y="1863992"/>
                  <a:pt x="6484085" y="1386486"/>
                  <a:pt x="4588328" y="1386486"/>
                </a:cubicBezTo>
                <a:cubicBezTo>
                  <a:pt x="2692571" y="1386486"/>
                  <a:pt x="1032369" y="1863992"/>
                  <a:pt x="114991" y="2578831"/>
                </a:cubicBezTo>
                <a:lnTo>
                  <a:pt x="0" y="26735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80"/>
          <p:cNvSpPr txBox="1"/>
          <p:nvPr/>
        </p:nvSpPr>
        <p:spPr>
          <a:xfrm>
            <a:off x="3771809" y="1473284"/>
            <a:ext cx="1600200" cy="1200329"/>
          </a:xfrm>
          <a:prstGeom prst="rect">
            <a:avLst/>
          </a:prstGeom>
          <a:noFill/>
        </p:spPr>
        <p:txBody>
          <a:bodyPr wrap="square" rtlCol="0">
            <a:spAutoFit/>
          </a:bodyPr>
          <a:lstStyle/>
          <a:p>
            <a:pPr algn="ctr" defTabSz="801370"/>
            <a:r>
              <a:rPr lang="en-US" altLang="zh-CN" sz="7200" b="1" dirty="0">
                <a:solidFill>
                  <a:schemeClr val="accent2"/>
                </a:solidFill>
                <a:latin typeface="微软雅黑" panose="020B0503020204020204" pitchFamily="34" charset="-122"/>
                <a:ea typeface="微软雅黑" panose="020B0503020204020204" pitchFamily="34" charset="-122"/>
              </a:rPr>
              <a:t>01</a:t>
            </a:r>
            <a:endParaRPr lang="zh-CN" altLang="en-US" sz="6600" b="1" dirty="0">
              <a:solidFill>
                <a:schemeClr val="accent2"/>
              </a:solidFill>
              <a:latin typeface="微软雅黑" panose="020B0503020204020204" pitchFamily="34" charset="-122"/>
              <a:ea typeface="微软雅黑" panose="020B0503020204020204" pitchFamily="34" charset="-122"/>
            </a:endParaRPr>
          </a:p>
        </p:txBody>
      </p:sp>
      <p:sp>
        <p:nvSpPr>
          <p:cNvPr id="58" name="TextBox 26"/>
          <p:cNvSpPr txBox="1"/>
          <p:nvPr/>
        </p:nvSpPr>
        <p:spPr>
          <a:xfrm>
            <a:off x="2874531" y="3767277"/>
            <a:ext cx="3885374" cy="307777"/>
          </a:xfrm>
          <a:prstGeom prst="rect">
            <a:avLst/>
          </a:prstGeom>
          <a:noFill/>
        </p:spPr>
        <p:txBody>
          <a:bodyPr wrap="square" rtlCol="0">
            <a:spAutoFit/>
          </a:bodyPr>
          <a:lstStyle/>
          <a:p>
            <a:pPr defTabSz="801370"/>
            <a:r>
              <a:rPr lang="zh-CN" altLang="en-US" sz="1400" dirty="0">
                <a:solidFill>
                  <a:schemeClr val="accent1"/>
                </a:solidFill>
                <a:latin typeface="微软雅黑" panose="020B0503020204020204" pitchFamily="34" charset="-122"/>
                <a:ea typeface="微软雅黑" panose="020B0503020204020204" pitchFamily="34" charset="-122"/>
              </a:rPr>
              <a:t>点击添加主要文字内容点击添加主要文字内容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59" name="TextBox 81"/>
          <p:cNvSpPr txBox="1"/>
          <p:nvPr/>
        </p:nvSpPr>
        <p:spPr>
          <a:xfrm>
            <a:off x="3123238" y="2986882"/>
            <a:ext cx="4036717" cy="706755"/>
          </a:xfrm>
          <a:prstGeom prst="rect">
            <a:avLst/>
          </a:prstGeom>
          <a:noFill/>
        </p:spPr>
        <p:txBody>
          <a:bodyPr wrap="square" rtlCol="0">
            <a:spAutoFit/>
          </a:bodyPr>
          <a:lstStyle/>
          <a:p>
            <a:pPr defTabSz="801370"/>
            <a:r>
              <a:rPr lang="zh-CN" altLang="en-US" sz="4000" spc="-100" dirty="0">
                <a:solidFill>
                  <a:schemeClr val="accent1"/>
                </a:solidFill>
                <a:latin typeface="微软雅黑" panose="020B0503020204020204" pitchFamily="34" charset="-122"/>
                <a:ea typeface="微软雅黑" panose="020B0503020204020204" pitchFamily="34" charset="-122"/>
              </a:rPr>
              <a:t>输入标题内容</a:t>
            </a:r>
            <a:endParaRPr lang="zh-CN" altLang="en-US" sz="4000" spc="-100"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anim calcmode="lin" valueType="num">
                                      <p:cBhvr>
                                        <p:cTn id="14" dur="500" fill="hold"/>
                                        <p:tgtEl>
                                          <p:spTgt spid="59"/>
                                        </p:tgtEl>
                                        <p:attrNameLst>
                                          <p:attrName>ppt_x</p:attrName>
                                        </p:attrNameLst>
                                      </p:cBhvr>
                                      <p:tavLst>
                                        <p:tav tm="0">
                                          <p:val>
                                            <p:strVal val="#ppt_x"/>
                                          </p:val>
                                        </p:tav>
                                        <p:tav tm="100000">
                                          <p:val>
                                            <p:strVal val="#ppt_x"/>
                                          </p:val>
                                        </p:tav>
                                      </p:tavLst>
                                    </p:anim>
                                    <p:anim calcmode="lin" valueType="num">
                                      <p:cBhvr>
                                        <p:cTn id="15" dur="5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6327966" y="1983848"/>
            <a:ext cx="1281206" cy="1104488"/>
            <a:chOff x="8476198" y="3141240"/>
            <a:chExt cx="1708274" cy="1472651"/>
          </a:xfrm>
        </p:grpSpPr>
        <p:sp>
          <p:nvSpPr>
            <p:cNvPr id="5" name="Isosceles Triangle 4"/>
            <p:cNvSpPr/>
            <p:nvPr/>
          </p:nvSpPr>
          <p:spPr>
            <a:xfrm flipV="1">
              <a:off x="8476198" y="3141240"/>
              <a:ext cx="1708274" cy="1472651"/>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9" name="Freeform 8"/>
            <p:cNvSpPr>
              <a:spLocks noEditPoints="1"/>
            </p:cNvSpPr>
            <p:nvPr/>
          </p:nvSpPr>
          <p:spPr bwMode="auto">
            <a:xfrm>
              <a:off x="9142723" y="3462849"/>
              <a:ext cx="387918" cy="43871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grpSp>
      <p:grpSp>
        <p:nvGrpSpPr>
          <p:cNvPr id="8" name="Group 7"/>
          <p:cNvGrpSpPr/>
          <p:nvPr/>
        </p:nvGrpSpPr>
        <p:grpSpPr>
          <a:xfrm>
            <a:off x="6327966" y="816869"/>
            <a:ext cx="1281206" cy="1104488"/>
            <a:chOff x="8476198" y="1585268"/>
            <a:chExt cx="1708274" cy="1472651"/>
          </a:xfrm>
        </p:grpSpPr>
        <p:sp>
          <p:nvSpPr>
            <p:cNvPr id="4" name="Isosceles Triangle 3"/>
            <p:cNvSpPr/>
            <p:nvPr/>
          </p:nvSpPr>
          <p:spPr>
            <a:xfrm>
              <a:off x="8476198" y="1585268"/>
              <a:ext cx="1708274" cy="147265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10" name="Freeform 9"/>
            <p:cNvSpPr>
              <a:spLocks noEditPoints="1"/>
            </p:cNvSpPr>
            <p:nvPr/>
          </p:nvSpPr>
          <p:spPr bwMode="auto">
            <a:xfrm>
              <a:off x="9147137" y="2296328"/>
              <a:ext cx="366395"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grpSp>
      <p:grpSp>
        <p:nvGrpSpPr>
          <p:cNvPr id="14" name="Group 13"/>
          <p:cNvGrpSpPr/>
          <p:nvPr/>
        </p:nvGrpSpPr>
        <p:grpSpPr>
          <a:xfrm>
            <a:off x="7035711" y="2015501"/>
            <a:ext cx="1281206" cy="1104488"/>
            <a:chOff x="9419857" y="3183444"/>
            <a:chExt cx="1708274" cy="1472651"/>
          </a:xfrm>
        </p:grpSpPr>
        <p:sp>
          <p:nvSpPr>
            <p:cNvPr id="7" name="Isosceles Triangle 6"/>
            <p:cNvSpPr/>
            <p:nvPr/>
          </p:nvSpPr>
          <p:spPr>
            <a:xfrm>
              <a:off x="9419857" y="3183444"/>
              <a:ext cx="1708274" cy="1472651"/>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11" name="Freeform 10"/>
            <p:cNvSpPr>
              <a:spLocks noEditPoints="1"/>
            </p:cNvSpPr>
            <p:nvPr/>
          </p:nvSpPr>
          <p:spPr bwMode="auto">
            <a:xfrm>
              <a:off x="10049769" y="3919769"/>
              <a:ext cx="448449" cy="36257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grpSp>
      <p:grpSp>
        <p:nvGrpSpPr>
          <p:cNvPr id="15" name="Group 14"/>
          <p:cNvGrpSpPr/>
          <p:nvPr/>
        </p:nvGrpSpPr>
        <p:grpSpPr>
          <a:xfrm>
            <a:off x="5620221" y="2015501"/>
            <a:ext cx="1281206" cy="1104488"/>
            <a:chOff x="7532538" y="3183444"/>
            <a:chExt cx="1708274" cy="1472651"/>
          </a:xfrm>
        </p:grpSpPr>
        <p:sp>
          <p:nvSpPr>
            <p:cNvPr id="6" name="Isosceles Triangle 5"/>
            <p:cNvSpPr/>
            <p:nvPr/>
          </p:nvSpPr>
          <p:spPr>
            <a:xfrm>
              <a:off x="7532538" y="3183444"/>
              <a:ext cx="1708274" cy="1472651"/>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12" name="Freeform 11"/>
            <p:cNvSpPr>
              <a:spLocks noEditPoints="1"/>
            </p:cNvSpPr>
            <p:nvPr/>
          </p:nvSpPr>
          <p:spPr bwMode="auto">
            <a:xfrm>
              <a:off x="8248324" y="3965852"/>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grpSp>
      <p:sp>
        <p:nvSpPr>
          <p:cNvPr id="17" name="TextBox 16"/>
          <p:cNvSpPr txBox="1"/>
          <p:nvPr/>
        </p:nvSpPr>
        <p:spPr>
          <a:xfrm>
            <a:off x="1240860" y="1226026"/>
            <a:ext cx="1338828" cy="323165"/>
          </a:xfrm>
          <a:prstGeom prst="rect">
            <a:avLst/>
          </a:prstGeom>
          <a:noFill/>
        </p:spPr>
        <p:txBody>
          <a:bodyPr wrap="none" rtlCol="0">
            <a:spAutoFit/>
          </a:bodyPr>
          <a:lstStyle/>
          <a:p>
            <a:r>
              <a:rPr lang="zh-CN" altLang="en-US" sz="1500" b="1" dirty="0">
                <a:solidFill>
                  <a:schemeClr val="accent1"/>
                </a:solidFill>
                <a:latin typeface="Arial" panose="020B0604020202020204" pitchFamily="34" charset="0"/>
                <a:cs typeface="Arial" panose="020B0604020202020204" pitchFamily="34" charset="0"/>
              </a:rPr>
              <a:t>点击添加内容</a:t>
            </a:r>
            <a:endParaRPr lang="en-GB" sz="1500" b="1" dirty="0">
              <a:solidFill>
                <a:schemeClr val="accent1"/>
              </a:solidFill>
              <a:latin typeface="Arial" panose="020B0604020202020204" pitchFamily="34" charset="0"/>
              <a:cs typeface="Arial" panose="020B0604020202020204" pitchFamily="34" charset="0"/>
            </a:endParaRPr>
          </a:p>
        </p:txBody>
      </p:sp>
      <p:sp>
        <p:nvSpPr>
          <p:cNvPr id="18" name="Rectangle 17"/>
          <p:cNvSpPr/>
          <p:nvPr/>
        </p:nvSpPr>
        <p:spPr>
          <a:xfrm>
            <a:off x="1240861" y="1494423"/>
            <a:ext cx="3975239" cy="507831"/>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点击添加内容点击添加内容点击添加内容点击添加内容点击添加内容点击添加内容点击添加内容点击添加内容点击添加内容</a:t>
            </a:r>
            <a:endParaRPr lang="en-GB" sz="900" dirty="0">
              <a:latin typeface="Arial" panose="020B0604020202020204" pitchFamily="34" charset="0"/>
              <a:cs typeface="Arial" panose="020B0604020202020204" pitchFamily="34" charset="0"/>
            </a:endParaRPr>
          </a:p>
        </p:txBody>
      </p:sp>
      <p:sp>
        <p:nvSpPr>
          <p:cNvPr id="19" name="Isosceles Triangle 18"/>
          <p:cNvSpPr/>
          <p:nvPr/>
        </p:nvSpPr>
        <p:spPr>
          <a:xfrm>
            <a:off x="1314715" y="3296791"/>
            <a:ext cx="337382" cy="2403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0" name="Isosceles Triangle 19"/>
          <p:cNvSpPr/>
          <p:nvPr/>
        </p:nvSpPr>
        <p:spPr>
          <a:xfrm>
            <a:off x="3228479" y="3296791"/>
            <a:ext cx="337382" cy="24036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1" name="Isosceles Triangle 20"/>
          <p:cNvSpPr/>
          <p:nvPr/>
        </p:nvSpPr>
        <p:spPr>
          <a:xfrm>
            <a:off x="5142954" y="3296791"/>
            <a:ext cx="337382" cy="240369"/>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2" name="Isosceles Triangle 21"/>
          <p:cNvSpPr/>
          <p:nvPr/>
        </p:nvSpPr>
        <p:spPr>
          <a:xfrm>
            <a:off x="7057428" y="3296791"/>
            <a:ext cx="337382" cy="240369"/>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latin typeface="Arial" panose="020B0604020202020204" pitchFamily="34" charset="0"/>
              <a:cs typeface="Arial" panose="020B0604020202020204" pitchFamily="34" charset="0"/>
            </a:endParaRPr>
          </a:p>
        </p:txBody>
      </p:sp>
      <p:sp>
        <p:nvSpPr>
          <p:cNvPr id="24" name="Rectangle 23"/>
          <p:cNvSpPr/>
          <p:nvPr/>
        </p:nvSpPr>
        <p:spPr>
          <a:xfrm>
            <a:off x="1240859" y="3568814"/>
            <a:ext cx="1452058" cy="923330"/>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a:t>
            </a:r>
            <a:endParaRPr lang="en-GB" altLang="zh-CN" sz="900" dirty="0">
              <a:latin typeface="Arial" panose="020B0604020202020204" pitchFamily="34" charset="0"/>
              <a:cs typeface="Arial" panose="020B0604020202020204" pitchFamily="34" charset="0"/>
            </a:endParaRPr>
          </a:p>
        </p:txBody>
      </p:sp>
      <p:sp>
        <p:nvSpPr>
          <p:cNvPr id="25" name="Rectangle 24"/>
          <p:cNvSpPr/>
          <p:nvPr/>
        </p:nvSpPr>
        <p:spPr>
          <a:xfrm>
            <a:off x="3164692" y="3568814"/>
            <a:ext cx="1452058" cy="923330"/>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a:t>
            </a:r>
            <a:endParaRPr lang="en-GB" altLang="zh-CN" sz="900" dirty="0">
              <a:latin typeface="Arial" panose="020B0604020202020204" pitchFamily="34" charset="0"/>
              <a:cs typeface="Arial" panose="020B0604020202020204" pitchFamily="34" charset="0"/>
            </a:endParaRPr>
          </a:p>
        </p:txBody>
      </p:sp>
      <p:sp>
        <p:nvSpPr>
          <p:cNvPr id="26" name="Rectangle 25"/>
          <p:cNvSpPr/>
          <p:nvPr/>
        </p:nvSpPr>
        <p:spPr>
          <a:xfrm>
            <a:off x="5067422" y="3568814"/>
            <a:ext cx="1452058" cy="923330"/>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a:t>
            </a:r>
            <a:endParaRPr lang="en-GB" altLang="zh-CN" sz="900" dirty="0">
              <a:latin typeface="Arial" panose="020B0604020202020204" pitchFamily="34" charset="0"/>
              <a:cs typeface="Arial" panose="020B0604020202020204" pitchFamily="34" charset="0"/>
            </a:endParaRPr>
          </a:p>
        </p:txBody>
      </p:sp>
      <p:sp>
        <p:nvSpPr>
          <p:cNvPr id="28" name="Rectangle 27"/>
          <p:cNvSpPr/>
          <p:nvPr/>
        </p:nvSpPr>
        <p:spPr>
          <a:xfrm>
            <a:off x="6970153" y="3568814"/>
            <a:ext cx="1452058" cy="923330"/>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a:t>
            </a:r>
            <a:endParaRPr lang="en-GB" altLang="zh-CN" sz="900" dirty="0">
              <a:latin typeface="Arial" panose="020B0604020202020204" pitchFamily="34" charset="0"/>
              <a:cs typeface="Arial" panose="020B0604020202020204" pitchFamily="34" charset="0"/>
            </a:endParaRPr>
          </a:p>
        </p:txBody>
      </p:sp>
      <p:sp>
        <p:nvSpPr>
          <p:cNvPr id="29" name="TextBox 28"/>
          <p:cNvSpPr txBox="1"/>
          <p:nvPr/>
        </p:nvSpPr>
        <p:spPr>
          <a:xfrm>
            <a:off x="1240859" y="2148382"/>
            <a:ext cx="1338828" cy="323165"/>
          </a:xfrm>
          <a:prstGeom prst="rect">
            <a:avLst/>
          </a:prstGeom>
          <a:noFill/>
        </p:spPr>
        <p:txBody>
          <a:bodyPr wrap="none" rtlCol="0">
            <a:spAutoFit/>
          </a:bodyPr>
          <a:lstStyle/>
          <a:p>
            <a:r>
              <a:rPr lang="zh-CN" altLang="en-US" sz="1500" b="1" dirty="0">
                <a:solidFill>
                  <a:schemeClr val="accent1"/>
                </a:solidFill>
                <a:latin typeface="Arial" panose="020B0604020202020204" pitchFamily="34" charset="0"/>
                <a:cs typeface="Arial" panose="020B0604020202020204" pitchFamily="34" charset="0"/>
              </a:rPr>
              <a:t>点击添加内容</a:t>
            </a:r>
            <a:endParaRPr lang="en-GB" altLang="zh-CN" sz="1500" b="1" dirty="0">
              <a:solidFill>
                <a:schemeClr val="accent1"/>
              </a:solidFill>
              <a:latin typeface="Arial" panose="020B0604020202020204" pitchFamily="34" charset="0"/>
              <a:cs typeface="Arial" panose="020B0604020202020204" pitchFamily="34" charset="0"/>
            </a:endParaRPr>
          </a:p>
        </p:txBody>
      </p:sp>
      <p:sp>
        <p:nvSpPr>
          <p:cNvPr id="30" name="Rectangle 29"/>
          <p:cNvSpPr/>
          <p:nvPr/>
        </p:nvSpPr>
        <p:spPr>
          <a:xfrm>
            <a:off x="1240861" y="2416780"/>
            <a:ext cx="3975239" cy="507831"/>
          </a:xfrm>
          <a:prstGeom prst="rect">
            <a:avLst/>
          </a:prstGeom>
        </p:spPr>
        <p:txBody>
          <a:bodyPr wrap="square">
            <a:spAutoFit/>
          </a:bodyPr>
          <a:lstStyle/>
          <a:p>
            <a:pPr>
              <a:lnSpc>
                <a:spcPct val="150000"/>
              </a:lnSpc>
            </a:pPr>
            <a:r>
              <a:rPr lang="zh-CN" altLang="en-US" sz="9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点击添加内容点击添加内容点击添加内容点击添加内容点击添加内容点击添加内容点击添加内容点击添加内容点击添加内容点击添加内容</a:t>
            </a:r>
            <a:endParaRPr lang="en-GB" sz="9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900" decel="100000" fill="hold"/>
                                        <p:tgtEl>
                                          <p:spTgt spid="1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900" decel="100000" fill="hold"/>
                                        <p:tgtEl>
                                          <p:spTgt spid="14"/>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25" fill="hold">
                            <p:stCondLst>
                              <p:cond delay="3000"/>
                            </p:stCondLst>
                            <p:childTnLst>
                              <p:par>
                                <p:cTn id="26" presetID="37"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900" decel="100000" fill="hold"/>
                                        <p:tgtEl>
                                          <p:spTgt spid="15"/>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5000"/>
                            </p:stCondLst>
                            <p:childTnLst>
                              <p:par>
                                <p:cTn id="41" presetID="22" presetClass="entr" presetSubtype="8"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par>
                          <p:cTn id="44" fill="hold">
                            <p:stCondLst>
                              <p:cond delay="55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par>
                          <p:cTn id="48" fill="hold">
                            <p:stCondLst>
                              <p:cond delay="6000"/>
                            </p:stCondLst>
                            <p:childTnLst>
                              <p:par>
                                <p:cTn id="49" presetID="2" presetClass="entr" presetSubtype="4"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12" presetClass="entr" presetSubtype="1"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p:tgtEl>
                                          <p:spTgt spid="24"/>
                                        </p:tgtEl>
                                        <p:attrNameLst>
                                          <p:attrName>ppt_y</p:attrName>
                                        </p:attrNameLst>
                                      </p:cBhvr>
                                      <p:tavLst>
                                        <p:tav tm="0">
                                          <p:val>
                                            <p:strVal val="#ppt_y-#ppt_h*1.125000"/>
                                          </p:val>
                                        </p:tav>
                                        <p:tav tm="100000">
                                          <p:val>
                                            <p:strVal val="#ppt_y"/>
                                          </p:val>
                                        </p:tav>
                                      </p:tavLst>
                                    </p:anim>
                                    <p:animEffect transition="in" filter="wipe(down)">
                                      <p:cBhvr>
                                        <p:cTn id="56" dur="500"/>
                                        <p:tgtEl>
                                          <p:spTgt spid="24"/>
                                        </p:tgtEl>
                                      </p:cBhvr>
                                    </p:animEffect>
                                  </p:childTnLst>
                                </p:cTn>
                              </p:par>
                            </p:childTnLst>
                          </p:cTn>
                        </p:par>
                        <p:par>
                          <p:cTn id="57" fill="hold">
                            <p:stCondLst>
                              <p:cond delay="6500"/>
                            </p:stCondLst>
                            <p:childTnLst>
                              <p:par>
                                <p:cTn id="58" presetID="2" presetClass="entr" presetSubtype="4"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12" presetClass="entr" presetSubtype="1"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p:tgtEl>
                                          <p:spTgt spid="25"/>
                                        </p:tgtEl>
                                        <p:attrNameLst>
                                          <p:attrName>ppt_y</p:attrName>
                                        </p:attrNameLst>
                                      </p:cBhvr>
                                      <p:tavLst>
                                        <p:tav tm="0">
                                          <p:val>
                                            <p:strVal val="#ppt_y-#ppt_h*1.125000"/>
                                          </p:val>
                                        </p:tav>
                                        <p:tav tm="100000">
                                          <p:val>
                                            <p:strVal val="#ppt_y"/>
                                          </p:val>
                                        </p:tav>
                                      </p:tavLst>
                                    </p:anim>
                                    <p:animEffect transition="in" filter="wipe(down)">
                                      <p:cBhvr>
                                        <p:cTn id="65" dur="500"/>
                                        <p:tgtEl>
                                          <p:spTgt spid="25"/>
                                        </p:tgtEl>
                                      </p:cBhvr>
                                    </p:animEffect>
                                  </p:childTnLst>
                                </p:cTn>
                              </p:par>
                            </p:childTnLst>
                          </p:cTn>
                        </p:par>
                        <p:par>
                          <p:cTn id="66" fill="hold">
                            <p:stCondLst>
                              <p:cond delay="7000"/>
                            </p:stCondLst>
                            <p:childTnLst>
                              <p:par>
                                <p:cTn id="67" presetID="2" presetClass="entr" presetSubtype="4"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fill="hold"/>
                                        <p:tgtEl>
                                          <p:spTgt spid="21"/>
                                        </p:tgtEl>
                                        <p:attrNameLst>
                                          <p:attrName>ppt_x</p:attrName>
                                        </p:attrNameLst>
                                      </p:cBhvr>
                                      <p:tavLst>
                                        <p:tav tm="0">
                                          <p:val>
                                            <p:strVal val="#ppt_x"/>
                                          </p:val>
                                        </p:tav>
                                        <p:tav tm="100000">
                                          <p:val>
                                            <p:strVal val="#ppt_x"/>
                                          </p:val>
                                        </p:tav>
                                      </p:tavLst>
                                    </p:anim>
                                    <p:anim calcmode="lin" valueType="num">
                                      <p:cBhvr additive="base">
                                        <p:cTn id="70" dur="500" fill="hold"/>
                                        <p:tgtEl>
                                          <p:spTgt spid="21"/>
                                        </p:tgtEl>
                                        <p:attrNameLst>
                                          <p:attrName>ppt_y</p:attrName>
                                        </p:attrNameLst>
                                      </p:cBhvr>
                                      <p:tavLst>
                                        <p:tav tm="0">
                                          <p:val>
                                            <p:strVal val="1+#ppt_h/2"/>
                                          </p:val>
                                        </p:tav>
                                        <p:tav tm="100000">
                                          <p:val>
                                            <p:strVal val="#ppt_y"/>
                                          </p:val>
                                        </p:tav>
                                      </p:tavLst>
                                    </p:anim>
                                  </p:childTnLst>
                                </p:cTn>
                              </p:par>
                              <p:par>
                                <p:cTn id="71" presetID="12" presetClass="entr" presetSubtype="1"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p:tgtEl>
                                          <p:spTgt spid="26"/>
                                        </p:tgtEl>
                                        <p:attrNameLst>
                                          <p:attrName>ppt_y</p:attrName>
                                        </p:attrNameLst>
                                      </p:cBhvr>
                                      <p:tavLst>
                                        <p:tav tm="0">
                                          <p:val>
                                            <p:strVal val="#ppt_y-#ppt_h*1.125000"/>
                                          </p:val>
                                        </p:tav>
                                        <p:tav tm="100000">
                                          <p:val>
                                            <p:strVal val="#ppt_y"/>
                                          </p:val>
                                        </p:tav>
                                      </p:tavLst>
                                    </p:anim>
                                    <p:animEffect transition="in" filter="wipe(down)">
                                      <p:cBhvr>
                                        <p:cTn id="74" dur="500"/>
                                        <p:tgtEl>
                                          <p:spTgt spid="26"/>
                                        </p:tgtEl>
                                      </p:cBhvr>
                                    </p:animEffect>
                                  </p:childTnLst>
                                </p:cTn>
                              </p:par>
                            </p:childTnLst>
                          </p:cTn>
                        </p:par>
                        <p:par>
                          <p:cTn id="75" fill="hold">
                            <p:stCondLst>
                              <p:cond delay="7500"/>
                            </p:stCondLst>
                            <p:childTnLst>
                              <p:par>
                                <p:cTn id="76" presetID="2" presetClass="entr" presetSubtype="4"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 fill="hold"/>
                                        <p:tgtEl>
                                          <p:spTgt spid="22"/>
                                        </p:tgtEl>
                                        <p:attrNameLst>
                                          <p:attrName>ppt_x</p:attrName>
                                        </p:attrNameLst>
                                      </p:cBhvr>
                                      <p:tavLst>
                                        <p:tav tm="0">
                                          <p:val>
                                            <p:strVal val="#ppt_x"/>
                                          </p:val>
                                        </p:tav>
                                        <p:tav tm="100000">
                                          <p:val>
                                            <p:strVal val="#ppt_x"/>
                                          </p:val>
                                        </p:tav>
                                      </p:tavLst>
                                    </p:anim>
                                    <p:anim calcmode="lin" valueType="num">
                                      <p:cBhvr additive="base">
                                        <p:cTn id="79" dur="500" fill="hold"/>
                                        <p:tgtEl>
                                          <p:spTgt spid="22"/>
                                        </p:tgtEl>
                                        <p:attrNameLst>
                                          <p:attrName>ppt_y</p:attrName>
                                        </p:attrNameLst>
                                      </p:cBhvr>
                                      <p:tavLst>
                                        <p:tav tm="0">
                                          <p:val>
                                            <p:strVal val="1+#ppt_h/2"/>
                                          </p:val>
                                        </p:tav>
                                        <p:tav tm="100000">
                                          <p:val>
                                            <p:strVal val="#ppt_y"/>
                                          </p:val>
                                        </p:tav>
                                      </p:tavLst>
                                    </p:anim>
                                  </p:childTnLst>
                                </p:cTn>
                              </p:par>
                              <p:par>
                                <p:cTn id="80" presetID="12" presetClass="entr" presetSubtype="1"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500"/>
                                        <p:tgtEl>
                                          <p:spTgt spid="28"/>
                                        </p:tgtEl>
                                        <p:attrNameLst>
                                          <p:attrName>ppt_y</p:attrName>
                                        </p:attrNameLst>
                                      </p:cBhvr>
                                      <p:tavLst>
                                        <p:tav tm="0">
                                          <p:val>
                                            <p:strVal val="#ppt_y-#ppt_h*1.125000"/>
                                          </p:val>
                                        </p:tav>
                                        <p:tav tm="100000">
                                          <p:val>
                                            <p:strVal val="#ppt_y"/>
                                          </p:val>
                                        </p:tav>
                                      </p:tavLst>
                                    </p:anim>
                                    <p:animEffect transition="in" filter="wipe(down)">
                                      <p:cBhvr>
                                        <p:cTn id="8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animBg="1"/>
      <p:bldP spid="22" grpId="0" animBg="1"/>
      <p:bldP spid="24" grpId="0"/>
      <p:bldP spid="25" grpId="0"/>
      <p:bldP spid="26"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p:cNvSpPr/>
          <p:nvPr/>
        </p:nvSpPr>
        <p:spPr>
          <a:xfrm>
            <a:off x="746760" y="1489710"/>
            <a:ext cx="3848100" cy="2743200"/>
          </a:xfrm>
          <a:prstGeom prst="rect">
            <a:avLst/>
          </a:prstGeom>
          <a:blipFill dpi="0" rotWithShape="1">
            <a:blip r:embed="rId1"/>
            <a:srcRect/>
            <a:stretch>
              <a:fillRect t="-1027" b="-1017"/>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1C1A1C"/>
              </a:solidFill>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640033" y="1489967"/>
            <a:ext cx="1873989" cy="1355652"/>
            <a:chOff x="4811483" y="1461392"/>
            <a:chExt cx="1873989" cy="1355652"/>
          </a:xfrm>
        </p:grpSpPr>
        <p:sp>
          <p:nvSpPr>
            <p:cNvPr id="4" name="3"/>
            <p:cNvSpPr/>
            <p:nvPr/>
          </p:nvSpPr>
          <p:spPr>
            <a:xfrm>
              <a:off x="4811483" y="1461392"/>
              <a:ext cx="1873989" cy="1355652"/>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8"/>
            <p:cNvSpPr/>
            <p:nvPr/>
          </p:nvSpPr>
          <p:spPr>
            <a:xfrm>
              <a:off x="4957258" y="1817940"/>
              <a:ext cx="1663762" cy="249299"/>
            </a:xfrm>
            <a:prstGeom prst="rect">
              <a:avLst/>
            </a:prstGeom>
          </p:spPr>
          <p:txBody>
            <a:bodyPr wrap="none" lIns="0" tIns="0" rIns="0" bIns="0">
              <a:normAutofit/>
            </a:bodyPr>
            <a:lstStyle/>
            <a:p>
              <a:r>
                <a:rPr lang="zh-CN" altLang="en-US" sz="1300" dirty="0">
                  <a:solidFill>
                    <a:schemeClr val="bg1"/>
                  </a:solidFill>
                  <a:latin typeface="微软雅黑" panose="020B0503020204020204" pitchFamily="34" charset="-122"/>
                  <a:ea typeface="微软雅黑" panose="020B0503020204020204" pitchFamily="34" charset="-122"/>
                  <a:cs typeface="+mn-ea"/>
                  <a:sym typeface="+mn-lt"/>
                </a:rPr>
                <a:t>点击输入标题</a:t>
              </a: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4" name="13"/>
            <p:cNvSpPr/>
            <p:nvPr/>
          </p:nvSpPr>
          <p:spPr>
            <a:xfrm>
              <a:off x="4957258" y="2099136"/>
              <a:ext cx="1693510" cy="429348"/>
            </a:xfrm>
            <a:prstGeom prst="rect">
              <a:avLst/>
            </a:prstGeom>
          </p:spPr>
          <p:txBody>
            <a:bodyPr wrap="square" lIns="0" tIns="0" rIns="0" bIns="0">
              <a:noAutofit/>
            </a:bodyPr>
            <a:lstStyle/>
            <a:p>
              <a:pP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a:t>
              </a:r>
              <a:endParaRPr lang="zh-CN" altLang="en-US" sz="105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22" name="组合 21"/>
          <p:cNvGrpSpPr/>
          <p:nvPr/>
        </p:nvGrpSpPr>
        <p:grpSpPr>
          <a:xfrm>
            <a:off x="6559210" y="1489966"/>
            <a:ext cx="1873989" cy="1355652"/>
            <a:chOff x="6730659" y="1461391"/>
            <a:chExt cx="1873989" cy="1355652"/>
          </a:xfrm>
        </p:grpSpPr>
        <p:sp>
          <p:nvSpPr>
            <p:cNvPr id="7" name="6"/>
            <p:cNvSpPr/>
            <p:nvPr/>
          </p:nvSpPr>
          <p:spPr>
            <a:xfrm>
              <a:off x="6730659" y="1461391"/>
              <a:ext cx="1873989" cy="1355652"/>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9"/>
            <p:cNvSpPr/>
            <p:nvPr/>
          </p:nvSpPr>
          <p:spPr>
            <a:xfrm>
              <a:off x="6876434" y="1817940"/>
              <a:ext cx="1663762" cy="249299"/>
            </a:xfrm>
            <a:prstGeom prst="rect">
              <a:avLst/>
            </a:prstGeom>
          </p:spPr>
          <p:txBody>
            <a:bodyPr wrap="none" lIns="0" tIns="0" rIns="0" bIns="0">
              <a:normAutofit/>
            </a:bodyPr>
            <a:lstStyle/>
            <a:p>
              <a:r>
                <a:rPr lang="zh-CN" altLang="en-US" sz="1300" dirty="0">
                  <a:solidFill>
                    <a:schemeClr val="bg1"/>
                  </a:solidFill>
                  <a:latin typeface="微软雅黑" panose="020B0503020204020204" pitchFamily="34" charset="-122"/>
                  <a:ea typeface="微软雅黑" panose="020B0503020204020204" pitchFamily="34" charset="-122"/>
                  <a:cs typeface="+mn-ea"/>
                  <a:sym typeface="+mn-lt"/>
                </a:rPr>
                <a:t>点击输入标题</a:t>
              </a: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14"/>
            <p:cNvSpPr/>
            <p:nvPr/>
          </p:nvSpPr>
          <p:spPr>
            <a:xfrm>
              <a:off x="6876434" y="2099136"/>
              <a:ext cx="1693510" cy="429348"/>
            </a:xfrm>
            <a:prstGeom prst="rect">
              <a:avLst/>
            </a:prstGeom>
          </p:spPr>
          <p:txBody>
            <a:bodyPr wrap="square" lIns="0" tIns="0" rIns="0" bIns="0">
              <a:normAutofit fontScale="85000" lnSpcReduction="20000"/>
            </a:bodyPr>
            <a:lstStyle/>
            <a:p>
              <a:pPr lvl="0">
                <a:lnSpc>
                  <a:spcPct val="120000"/>
                </a:lnSpc>
              </a:pPr>
              <a:r>
                <a:rPr lang="zh-CN" altLang="en-US" sz="1050" dirty="0">
                  <a:solidFill>
                    <a:prstClr val="white"/>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a:t>
              </a:r>
              <a:endParaRPr lang="zh-CN" altLang="en-US" sz="10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640033" y="2877515"/>
            <a:ext cx="1884471" cy="1355652"/>
            <a:chOff x="4811483" y="2848940"/>
            <a:chExt cx="1884471" cy="1355652"/>
          </a:xfrm>
        </p:grpSpPr>
        <p:sp>
          <p:nvSpPr>
            <p:cNvPr id="5" name="4"/>
            <p:cNvSpPr/>
            <p:nvPr/>
          </p:nvSpPr>
          <p:spPr>
            <a:xfrm>
              <a:off x="4811483" y="2848940"/>
              <a:ext cx="1873989" cy="1355652"/>
            </a:xfrm>
            <a:prstGeom prst="rect">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wefwef"/>
            <p:cNvSpPr/>
            <p:nvPr/>
          </p:nvSpPr>
          <p:spPr>
            <a:xfrm>
              <a:off x="4957258" y="3203383"/>
              <a:ext cx="1663762" cy="249299"/>
            </a:xfrm>
            <a:prstGeom prst="rect">
              <a:avLst/>
            </a:prstGeom>
          </p:spPr>
          <p:txBody>
            <a:bodyPr wrap="none" lIns="0" tIns="0" rIns="0" bIns="0">
              <a:normAutofit/>
            </a:bodyPr>
            <a:lstStyle/>
            <a:p>
              <a:r>
                <a:rPr lang="zh-CN" altLang="en-US" sz="1300" dirty="0">
                  <a:solidFill>
                    <a:schemeClr val="bg1"/>
                  </a:solidFill>
                  <a:latin typeface="微软雅黑" panose="020B0503020204020204" pitchFamily="34" charset="-122"/>
                  <a:ea typeface="微软雅黑" panose="020B0503020204020204" pitchFamily="34" charset="-122"/>
                  <a:cs typeface="+mn-ea"/>
                  <a:sym typeface="+mn-lt"/>
                </a:rPr>
                <a:t>点击输入标题</a:t>
              </a: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15"/>
            <p:cNvSpPr/>
            <p:nvPr/>
          </p:nvSpPr>
          <p:spPr>
            <a:xfrm>
              <a:off x="4957257" y="3484578"/>
              <a:ext cx="1738697" cy="429348"/>
            </a:xfrm>
            <a:prstGeom prst="rect">
              <a:avLst/>
            </a:prstGeom>
          </p:spPr>
          <p:txBody>
            <a:bodyPr wrap="square" lIns="0" tIns="0" rIns="0" bIns="0">
              <a:normAutofit fontScale="85000" lnSpcReduction="10000"/>
            </a:bodyPr>
            <a:lstStyle/>
            <a:p>
              <a:pPr lvl="0">
                <a:lnSpc>
                  <a:spcPct val="120000"/>
                </a:lnSpc>
              </a:pPr>
              <a:r>
                <a:rPr lang="zh-CN" altLang="en-US" sz="1050" dirty="0">
                  <a:solidFill>
                    <a:prstClr val="white"/>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a:t>
              </a:r>
              <a:endParaRPr lang="zh-CN" altLang="en-US" sz="10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4" name="组合 23"/>
          <p:cNvGrpSpPr/>
          <p:nvPr/>
        </p:nvGrpSpPr>
        <p:grpSpPr>
          <a:xfrm>
            <a:off x="6559210" y="2877514"/>
            <a:ext cx="1873989" cy="1355652"/>
            <a:chOff x="6730659" y="2848939"/>
            <a:chExt cx="1873989" cy="1355652"/>
          </a:xfrm>
        </p:grpSpPr>
        <p:sp>
          <p:nvSpPr>
            <p:cNvPr id="6" name="wefwf"/>
            <p:cNvSpPr/>
            <p:nvPr/>
          </p:nvSpPr>
          <p:spPr>
            <a:xfrm>
              <a:off x="6730659" y="2848939"/>
              <a:ext cx="1873989" cy="1355652"/>
            </a:xfrm>
            <a:prstGeom prst="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7" name="wefw"/>
            <p:cNvSpPr/>
            <p:nvPr/>
          </p:nvSpPr>
          <p:spPr>
            <a:xfrm>
              <a:off x="6876434" y="3203383"/>
              <a:ext cx="1663762" cy="249299"/>
            </a:xfrm>
            <a:prstGeom prst="rect">
              <a:avLst/>
            </a:prstGeom>
          </p:spPr>
          <p:txBody>
            <a:bodyPr wrap="none" lIns="0" tIns="0" rIns="0" bIns="0">
              <a:normAutofit/>
            </a:bodyPr>
            <a:lstStyle/>
            <a:p>
              <a:r>
                <a:rPr lang="zh-CN" altLang="en-US" sz="1300" dirty="0">
                  <a:solidFill>
                    <a:schemeClr val="bg1"/>
                  </a:solidFill>
                  <a:latin typeface="微软雅黑" panose="020B0503020204020204" pitchFamily="34" charset="-122"/>
                  <a:ea typeface="微软雅黑" panose="020B0503020204020204" pitchFamily="34" charset="-122"/>
                  <a:cs typeface="+mn-ea"/>
                  <a:sym typeface="+mn-lt"/>
                </a:rPr>
                <a:t>点击输入标题</a:t>
              </a:r>
              <a:endParaRPr lang="zh-CN" altLang="en-US" sz="1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8" name="wefwegr"/>
            <p:cNvSpPr/>
            <p:nvPr/>
          </p:nvSpPr>
          <p:spPr>
            <a:xfrm>
              <a:off x="6876434" y="3484578"/>
              <a:ext cx="1693510" cy="429348"/>
            </a:xfrm>
            <a:prstGeom prst="rect">
              <a:avLst/>
            </a:prstGeom>
          </p:spPr>
          <p:txBody>
            <a:bodyPr wrap="square" lIns="0" tIns="0" rIns="0" bIns="0">
              <a:normAutofit fontScale="85000" lnSpcReduction="20000"/>
            </a:bodyPr>
            <a:lstStyle/>
            <a:p>
              <a:pPr lvl="0">
                <a:lnSpc>
                  <a:spcPct val="120000"/>
                </a:lnSpc>
              </a:pPr>
              <a:r>
                <a:rPr lang="zh-CN" altLang="en-US" sz="1050" dirty="0">
                  <a:solidFill>
                    <a:prstClr val="white"/>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a:t>
              </a:r>
              <a:endParaRPr lang="zh-CN" altLang="en-US" sz="10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custDataLst>
      <p:tags r:id="rId2"/>
    </p:custDataLst>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par>
                                <p:cTn id="15" presetID="53" presetClass="entr" presetSubtype="16" fill="hold" nodeType="withEffect">
                                  <p:stCondLst>
                                    <p:cond delay="25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53" presetClass="entr" presetSubtype="16" fill="hold"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593725" y="1403125"/>
            <a:ext cx="7955681" cy="2922885"/>
            <a:chOff x="1078" y="3185"/>
            <a:chExt cx="16984" cy="6240"/>
          </a:xfrm>
        </p:grpSpPr>
        <p:sp>
          <p:nvSpPr>
            <p:cNvPr id="5" name="文本框 4"/>
            <p:cNvSpPr txBox="1"/>
            <p:nvPr/>
          </p:nvSpPr>
          <p:spPr>
            <a:xfrm>
              <a:off x="1078" y="3185"/>
              <a:ext cx="5457" cy="720"/>
            </a:xfrm>
            <a:prstGeom prst="rect">
              <a:avLst/>
            </a:prstGeom>
            <a:noFill/>
          </p:spPr>
          <p:txBody>
            <a:bodyPr wrap="square" rtlCol="0">
              <a:spAutoFit/>
            </a:bodyPr>
            <a:lstStyle>
              <a:defPPr>
                <a:defRPr lang="zh-CN"/>
              </a:defPPr>
            </a:lstStyle>
            <a:p>
              <a:r>
                <a:rPr lang="zh-CN" altLang="en-US" sz="1600">
                  <a:solidFill>
                    <a:srgbClr val="FF5D87"/>
                  </a:solidFill>
                  <a:latin typeface="微软雅黑" panose="020B0503020204020204" pitchFamily="34" charset="-122"/>
                  <a:ea typeface="微软雅黑" panose="020B0503020204020204" pitchFamily="34" charset="-122"/>
                </a:rPr>
                <a:t>填写文本信息</a:t>
              </a:r>
              <a:endParaRPr lang="zh-CN" altLang="en-US" sz="1600" dirty="0">
                <a:solidFill>
                  <a:srgbClr val="FF5D87"/>
                </a:solidFill>
                <a:latin typeface="微软雅黑" panose="020B0503020204020204" pitchFamily="34" charset="-122"/>
                <a:ea typeface="微软雅黑" panose="020B0503020204020204" pitchFamily="34" charset="-122"/>
              </a:endParaRPr>
            </a:p>
          </p:txBody>
        </p:sp>
        <p:sp>
          <p:nvSpPr>
            <p:cNvPr id="7" name="矩形 6"/>
            <p:cNvSpPr/>
            <p:nvPr/>
          </p:nvSpPr>
          <p:spPr>
            <a:xfrm>
              <a:off x="1326" y="4115"/>
              <a:ext cx="7368" cy="1835"/>
            </a:xfrm>
            <a:prstGeom prst="rect">
              <a:avLst/>
            </a:prstGeom>
            <a:solidFill>
              <a:srgbClr val="FF5D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8" name="文本框 7"/>
            <p:cNvSpPr txBox="1"/>
            <p:nvPr/>
          </p:nvSpPr>
          <p:spPr>
            <a:xfrm>
              <a:off x="1533" y="4322"/>
              <a:ext cx="6561" cy="1015"/>
            </a:xfrm>
            <a:prstGeom prst="rect">
              <a:avLst/>
            </a:prstGeom>
            <a:noFill/>
          </p:spPr>
          <p:txBody>
            <a:bodyPr vert="horz" wrap="square" rtlCol="0">
              <a:spAutoFit/>
            </a:bodyPr>
            <a:lstStyle/>
            <a:p>
              <a:pPr algn="l">
                <a:lnSpc>
                  <a:spcPct val="125000"/>
                </a:lnSpc>
              </a:pPr>
              <a:r>
                <a:rPr lang="zh-CN" altLang="en-US" sz="1000" dirty="0">
                  <a:solidFill>
                    <a:schemeClr val="bg1"/>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000" dirty="0">
                <a:solidFill>
                  <a:schemeClr val="bg1"/>
                </a:solidFill>
                <a:latin typeface="微软雅黑" panose="020B0503020204020204" pitchFamily="34" charset="-122"/>
                <a:ea typeface="微软雅黑" panose="020B0503020204020204" pitchFamily="34" charset="-122"/>
                <a:sym typeface="+mn-ea"/>
              </a:endParaRPr>
            </a:p>
          </p:txBody>
        </p:sp>
        <p:grpSp>
          <p:nvGrpSpPr>
            <p:cNvPr id="9" name="组合 8"/>
            <p:cNvGrpSpPr/>
            <p:nvPr/>
          </p:nvGrpSpPr>
          <p:grpSpPr>
            <a:xfrm>
              <a:off x="10446" y="3185"/>
              <a:ext cx="7616" cy="2766"/>
              <a:chOff x="6420870" y="2616477"/>
              <a:chExt cx="4835881" cy="1756347"/>
            </a:xfrm>
          </p:grpSpPr>
          <p:sp>
            <p:nvSpPr>
              <p:cNvPr id="10" name="文本框 9"/>
              <p:cNvSpPr txBox="1"/>
              <p:nvPr/>
            </p:nvSpPr>
            <p:spPr>
              <a:xfrm>
                <a:off x="6420870" y="2616477"/>
                <a:ext cx="3464878" cy="457101"/>
              </a:xfrm>
              <a:prstGeom prst="rect">
                <a:avLst/>
              </a:prstGeom>
              <a:noFill/>
            </p:spPr>
            <p:txBody>
              <a:bodyPr wrap="square" rtlCol="0">
                <a:spAutoFit/>
              </a:bodyPr>
              <a:lstStyle>
                <a:defPPr>
                  <a:defRPr lang="zh-CN"/>
                </a:defPPr>
              </a:lstStyle>
              <a:p>
                <a:r>
                  <a:rPr lang="zh-CN" altLang="en-US" sz="1600">
                    <a:solidFill>
                      <a:srgbClr val="FF5D87"/>
                    </a:solidFill>
                    <a:latin typeface="微软雅黑" panose="020B0503020204020204" pitchFamily="34" charset="-122"/>
                    <a:ea typeface="微软雅黑" panose="020B0503020204020204" pitchFamily="34" charset="-122"/>
                  </a:rPr>
                  <a:t>填写文本信息</a:t>
                </a:r>
                <a:endParaRPr lang="zh-CN" altLang="en-US" sz="1600" dirty="0">
                  <a:solidFill>
                    <a:srgbClr val="FF5D87"/>
                  </a:solidFill>
                  <a:latin typeface="微软雅黑" panose="020B0503020204020204" pitchFamily="34" charset="-122"/>
                  <a:ea typeface="微软雅黑" panose="020B0503020204020204" pitchFamily="34" charset="-122"/>
                </a:endParaRPr>
              </a:p>
            </p:txBody>
          </p:sp>
          <p:sp>
            <p:nvSpPr>
              <p:cNvPr id="11" name="矩形 10"/>
              <p:cNvSpPr/>
              <p:nvPr/>
            </p:nvSpPr>
            <p:spPr>
              <a:xfrm>
                <a:off x="6578372" y="3207405"/>
                <a:ext cx="4678379" cy="1165419"/>
              </a:xfrm>
              <a:prstGeom prst="rect">
                <a:avLst/>
              </a:prstGeom>
              <a:solidFill>
                <a:srgbClr val="FFB5C8">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latin typeface="微软雅黑" panose="020B0503020204020204" pitchFamily="34" charset="-122"/>
                  <a:ea typeface="微软雅黑" panose="020B0503020204020204" pitchFamily="34" charset="-122"/>
                </a:endParaRPr>
              </a:p>
            </p:txBody>
          </p:sp>
          <p:sp>
            <p:nvSpPr>
              <p:cNvPr id="12" name="文本框 11"/>
              <p:cNvSpPr txBox="1"/>
              <p:nvPr/>
            </p:nvSpPr>
            <p:spPr>
              <a:xfrm>
                <a:off x="6710018" y="3338466"/>
                <a:ext cx="4166486" cy="539868"/>
              </a:xfrm>
              <a:prstGeom prst="rect">
                <a:avLst/>
              </a:prstGeom>
              <a:noFill/>
            </p:spPr>
            <p:txBody>
              <a:bodyPr vert="horz" wrap="square" rtlCol="0">
                <a:spAutoFit/>
              </a:bodyPr>
              <a:lstStyle/>
              <a:p>
                <a:pPr algn="l">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078" y="6504"/>
              <a:ext cx="7616" cy="2766"/>
              <a:chOff x="6420870" y="2616477"/>
              <a:chExt cx="4835881" cy="1756347"/>
            </a:xfrm>
          </p:grpSpPr>
          <p:sp>
            <p:nvSpPr>
              <p:cNvPr id="14" name="文本框 13"/>
              <p:cNvSpPr txBox="1"/>
              <p:nvPr/>
            </p:nvSpPr>
            <p:spPr>
              <a:xfrm>
                <a:off x="6420870" y="2616477"/>
                <a:ext cx="3464878" cy="457101"/>
              </a:xfrm>
              <a:prstGeom prst="rect">
                <a:avLst/>
              </a:prstGeom>
              <a:noFill/>
            </p:spPr>
            <p:txBody>
              <a:bodyPr wrap="square" rtlCol="0">
                <a:spAutoFit/>
              </a:bodyPr>
              <a:lstStyle>
                <a:defPPr>
                  <a:defRPr lang="zh-CN"/>
                </a:defPPr>
              </a:lstStyle>
              <a:p>
                <a:r>
                  <a:rPr lang="zh-CN" altLang="en-US" sz="1600">
                    <a:solidFill>
                      <a:srgbClr val="FF5D87"/>
                    </a:solidFill>
                    <a:latin typeface="微软雅黑" panose="020B0503020204020204" pitchFamily="34" charset="-122"/>
                    <a:ea typeface="微软雅黑" panose="020B0503020204020204" pitchFamily="34" charset="-122"/>
                  </a:rPr>
                  <a:t>填写文本信息</a:t>
                </a:r>
                <a:endParaRPr lang="zh-CN" altLang="en-US" sz="1600" dirty="0">
                  <a:solidFill>
                    <a:srgbClr val="FF5D87"/>
                  </a:solidFill>
                  <a:latin typeface="微软雅黑" panose="020B0503020204020204" pitchFamily="34" charset="-122"/>
                  <a:ea typeface="微软雅黑" panose="020B0503020204020204" pitchFamily="34" charset="-122"/>
                </a:endParaRPr>
              </a:p>
            </p:txBody>
          </p:sp>
          <p:sp>
            <p:nvSpPr>
              <p:cNvPr id="15" name="矩形 14"/>
              <p:cNvSpPr/>
              <p:nvPr/>
            </p:nvSpPr>
            <p:spPr>
              <a:xfrm>
                <a:off x="6578372" y="3207405"/>
                <a:ext cx="4678379" cy="1165419"/>
              </a:xfrm>
              <a:prstGeom prst="rect">
                <a:avLst/>
              </a:prstGeom>
              <a:solidFill>
                <a:srgbClr val="FFB5C8">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l"/>
                <a:endParaRPr lang="zh-CN" altLang="en-US" sz="1600">
                  <a:latin typeface="微软雅黑" panose="020B0503020204020204" pitchFamily="34" charset="-122"/>
                  <a:ea typeface="微软雅黑" panose="020B0503020204020204" pitchFamily="34" charset="-122"/>
                </a:endParaRPr>
              </a:p>
            </p:txBody>
          </p:sp>
          <p:sp>
            <p:nvSpPr>
              <p:cNvPr id="16" name="文本框 15"/>
              <p:cNvSpPr txBox="1"/>
              <p:nvPr/>
            </p:nvSpPr>
            <p:spPr>
              <a:xfrm>
                <a:off x="6710018" y="3338466"/>
                <a:ext cx="4166486" cy="539868"/>
              </a:xfrm>
              <a:prstGeom prst="rect">
                <a:avLst/>
              </a:prstGeom>
              <a:noFill/>
            </p:spPr>
            <p:txBody>
              <a:bodyPr vert="horz" wrap="square" rtlCol="0">
                <a:spAutoFit/>
              </a:bodyPr>
              <a:lstStyle/>
              <a:p>
                <a:pPr algn="l">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10446" y="6659"/>
              <a:ext cx="7616" cy="2766"/>
              <a:chOff x="6420870" y="2616477"/>
              <a:chExt cx="4835881" cy="1756347"/>
            </a:xfrm>
          </p:grpSpPr>
          <p:sp>
            <p:nvSpPr>
              <p:cNvPr id="18" name="文本框 17"/>
              <p:cNvSpPr txBox="1"/>
              <p:nvPr/>
            </p:nvSpPr>
            <p:spPr>
              <a:xfrm>
                <a:off x="6420870" y="2616477"/>
                <a:ext cx="3464878" cy="457101"/>
              </a:xfrm>
              <a:prstGeom prst="rect">
                <a:avLst/>
              </a:prstGeom>
              <a:noFill/>
            </p:spPr>
            <p:txBody>
              <a:bodyPr wrap="square" rtlCol="0">
                <a:spAutoFit/>
              </a:bodyPr>
              <a:lstStyle>
                <a:defPPr>
                  <a:defRPr lang="zh-CN"/>
                </a:defPPr>
              </a:lstStyle>
              <a:p>
                <a:r>
                  <a:rPr lang="zh-CN" altLang="en-US" sz="1600">
                    <a:solidFill>
                      <a:srgbClr val="FF5D87"/>
                    </a:solidFill>
                    <a:latin typeface="微软雅黑" panose="020B0503020204020204" pitchFamily="34" charset="-122"/>
                    <a:ea typeface="微软雅黑" panose="020B0503020204020204" pitchFamily="34" charset="-122"/>
                  </a:rPr>
                  <a:t>填写文本信息</a:t>
                </a:r>
                <a:endParaRPr lang="zh-CN" altLang="en-US" sz="1600" dirty="0">
                  <a:solidFill>
                    <a:srgbClr val="FF5D87"/>
                  </a:solidFill>
                  <a:latin typeface="微软雅黑" panose="020B0503020204020204" pitchFamily="34" charset="-122"/>
                  <a:ea typeface="微软雅黑" panose="020B0503020204020204" pitchFamily="34" charset="-122"/>
                </a:endParaRPr>
              </a:p>
            </p:txBody>
          </p:sp>
          <p:sp>
            <p:nvSpPr>
              <p:cNvPr id="19" name="矩形 18"/>
              <p:cNvSpPr/>
              <p:nvPr/>
            </p:nvSpPr>
            <p:spPr>
              <a:xfrm>
                <a:off x="6578372" y="3207405"/>
                <a:ext cx="4678379" cy="1165419"/>
              </a:xfrm>
              <a:prstGeom prst="rect">
                <a:avLst/>
              </a:prstGeom>
              <a:solidFill>
                <a:srgbClr val="FFB5C8">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latin typeface="微软雅黑" panose="020B0503020204020204" pitchFamily="34" charset="-122"/>
                  <a:ea typeface="微软雅黑" panose="020B0503020204020204" pitchFamily="34" charset="-122"/>
                </a:endParaRPr>
              </a:p>
            </p:txBody>
          </p:sp>
          <p:sp>
            <p:nvSpPr>
              <p:cNvPr id="20" name="文本框 19"/>
              <p:cNvSpPr txBox="1"/>
              <p:nvPr/>
            </p:nvSpPr>
            <p:spPr>
              <a:xfrm>
                <a:off x="6710018" y="3338466"/>
                <a:ext cx="4166486" cy="644762"/>
              </a:xfrm>
              <a:prstGeom prst="rect">
                <a:avLst/>
              </a:prstGeom>
              <a:noFill/>
            </p:spPr>
            <p:txBody>
              <a:bodyPr vert="horz" wrap="square" rtlCol="0">
                <a:spAutoFit/>
              </a:bodyPr>
              <a:lstStyle/>
              <a:p>
                <a:pPr algn="l">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任意多边形 11"/>
          <p:cNvSpPr/>
          <p:nvPr/>
        </p:nvSpPr>
        <p:spPr>
          <a:xfrm>
            <a:off x="-21590" y="0"/>
            <a:ext cx="9165590" cy="2673350"/>
          </a:xfrm>
          <a:custGeom>
            <a:avLst/>
            <a:gdLst>
              <a:gd name="connsiteX0" fmla="*/ 0 w 9165771"/>
              <a:gd name="connsiteY0" fmla="*/ 0 h 2673518"/>
              <a:gd name="connsiteX1" fmla="*/ 9165771 w 9165771"/>
              <a:gd name="connsiteY1" fmla="*/ 0 h 2673518"/>
              <a:gd name="connsiteX2" fmla="*/ 9165771 w 9165771"/>
              <a:gd name="connsiteY2" fmla="*/ 2664555 h 2673518"/>
              <a:gd name="connsiteX3" fmla="*/ 9061665 w 9165771"/>
              <a:gd name="connsiteY3" fmla="*/ 2578831 h 2673518"/>
              <a:gd name="connsiteX4" fmla="*/ 4588328 w 9165771"/>
              <a:gd name="connsiteY4" fmla="*/ 1386486 h 2673518"/>
              <a:gd name="connsiteX5" fmla="*/ 114991 w 9165771"/>
              <a:gd name="connsiteY5" fmla="*/ 2578831 h 2673518"/>
              <a:gd name="connsiteX6" fmla="*/ 0 w 9165771"/>
              <a:gd name="connsiteY6" fmla="*/ 2673518 h 267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2673518">
                <a:moveTo>
                  <a:pt x="0" y="0"/>
                </a:moveTo>
                <a:lnTo>
                  <a:pt x="9165771" y="0"/>
                </a:lnTo>
                <a:lnTo>
                  <a:pt x="9165771" y="2664555"/>
                </a:lnTo>
                <a:lnTo>
                  <a:pt x="9061665" y="2578831"/>
                </a:lnTo>
                <a:cubicBezTo>
                  <a:pt x="8144287" y="1863992"/>
                  <a:pt x="6484085" y="1386486"/>
                  <a:pt x="4588328" y="1386486"/>
                </a:cubicBezTo>
                <a:cubicBezTo>
                  <a:pt x="2692571" y="1386486"/>
                  <a:pt x="1032369" y="1863992"/>
                  <a:pt x="114991" y="2578831"/>
                </a:cubicBezTo>
                <a:lnTo>
                  <a:pt x="0" y="26735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80"/>
          <p:cNvSpPr txBox="1"/>
          <p:nvPr/>
        </p:nvSpPr>
        <p:spPr>
          <a:xfrm>
            <a:off x="3771809" y="1473284"/>
            <a:ext cx="1600200" cy="1198880"/>
          </a:xfrm>
          <a:prstGeom prst="rect">
            <a:avLst/>
          </a:prstGeom>
          <a:noFill/>
        </p:spPr>
        <p:txBody>
          <a:bodyPr wrap="square" rtlCol="0">
            <a:spAutoFit/>
          </a:bodyPr>
          <a:lstStyle/>
          <a:p>
            <a:pPr algn="ctr" defTabSz="801370"/>
            <a:r>
              <a:rPr lang="en-US" altLang="zh-CN" sz="7200" b="1" dirty="0">
                <a:solidFill>
                  <a:schemeClr val="accent2"/>
                </a:solidFill>
                <a:latin typeface="微软雅黑" panose="020B0503020204020204" pitchFamily="34" charset="-122"/>
                <a:ea typeface="微软雅黑" panose="020B0503020204020204" pitchFamily="34" charset="-122"/>
              </a:rPr>
              <a:t>02</a:t>
            </a:r>
            <a:endParaRPr lang="zh-CN" altLang="en-US" sz="6600" b="1" dirty="0">
              <a:solidFill>
                <a:schemeClr val="accent2"/>
              </a:solidFill>
              <a:latin typeface="微软雅黑" panose="020B0503020204020204" pitchFamily="34" charset="-122"/>
              <a:ea typeface="微软雅黑" panose="020B0503020204020204" pitchFamily="34" charset="-122"/>
            </a:endParaRPr>
          </a:p>
        </p:txBody>
      </p:sp>
      <p:sp>
        <p:nvSpPr>
          <p:cNvPr id="58" name="TextBox 26"/>
          <p:cNvSpPr txBox="1"/>
          <p:nvPr/>
        </p:nvSpPr>
        <p:spPr>
          <a:xfrm>
            <a:off x="2874531" y="3767277"/>
            <a:ext cx="3885374" cy="307777"/>
          </a:xfrm>
          <a:prstGeom prst="rect">
            <a:avLst/>
          </a:prstGeom>
          <a:noFill/>
        </p:spPr>
        <p:txBody>
          <a:bodyPr wrap="square" rtlCol="0">
            <a:spAutoFit/>
          </a:bodyPr>
          <a:lstStyle/>
          <a:p>
            <a:pPr defTabSz="801370"/>
            <a:r>
              <a:rPr lang="zh-CN" altLang="en-US" sz="1400" dirty="0">
                <a:solidFill>
                  <a:schemeClr val="accent1"/>
                </a:solidFill>
                <a:latin typeface="微软雅黑" panose="020B0503020204020204" pitchFamily="34" charset="-122"/>
                <a:ea typeface="微软雅黑" panose="020B0503020204020204" pitchFamily="34" charset="-122"/>
              </a:rPr>
              <a:t>点击添加主要文字内容点击添加主要文字内容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59" name="TextBox 81"/>
          <p:cNvSpPr txBox="1"/>
          <p:nvPr/>
        </p:nvSpPr>
        <p:spPr>
          <a:xfrm>
            <a:off x="3123238" y="2986882"/>
            <a:ext cx="4036717" cy="706755"/>
          </a:xfrm>
          <a:prstGeom prst="rect">
            <a:avLst/>
          </a:prstGeom>
          <a:noFill/>
        </p:spPr>
        <p:txBody>
          <a:bodyPr wrap="square" rtlCol="0">
            <a:spAutoFit/>
          </a:bodyPr>
          <a:lstStyle/>
          <a:p>
            <a:pPr defTabSz="801370"/>
            <a:r>
              <a:rPr lang="zh-CN" altLang="en-US" sz="4000" spc="-100" dirty="0">
                <a:solidFill>
                  <a:schemeClr val="accent1"/>
                </a:solidFill>
                <a:latin typeface="微软雅黑" panose="020B0503020204020204" pitchFamily="34" charset="-122"/>
                <a:ea typeface="微软雅黑" panose="020B0503020204020204" pitchFamily="34" charset="-122"/>
              </a:rPr>
              <a:t>输入标题内容</a:t>
            </a:r>
            <a:endParaRPr lang="zh-CN" altLang="en-US" sz="4000" spc="-100"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anim calcmode="lin" valueType="num">
                                      <p:cBhvr>
                                        <p:cTn id="14" dur="500" fill="hold"/>
                                        <p:tgtEl>
                                          <p:spTgt spid="59"/>
                                        </p:tgtEl>
                                        <p:attrNameLst>
                                          <p:attrName>ppt_x</p:attrName>
                                        </p:attrNameLst>
                                      </p:cBhvr>
                                      <p:tavLst>
                                        <p:tav tm="0">
                                          <p:val>
                                            <p:strVal val="#ppt_x"/>
                                          </p:val>
                                        </p:tav>
                                        <p:tav tm="100000">
                                          <p:val>
                                            <p:strVal val="#ppt_x"/>
                                          </p:val>
                                        </p:tav>
                                      </p:tavLst>
                                    </p:anim>
                                    <p:anim calcmode="lin" valueType="num">
                                      <p:cBhvr>
                                        <p:cTn id="15" dur="5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2421737" y="2086995"/>
            <a:ext cx="873777" cy="355207"/>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chemeClr val="accent1"/>
          </a:solidFill>
          <a:ln>
            <a:noFill/>
          </a:ln>
        </p:spPr>
        <p:txBody>
          <a:bodyPr vert="horz" wrap="square" lIns="68580" tIns="34290" rIns="68580" bIns="34290" numCol="1" anchor="t" anchorCtr="0" compatLnSpc="1"/>
          <a:lstStyle/>
          <a:p>
            <a:endParaRPr lang="en-US" sz="1050">
              <a:latin typeface="Arial" panose="020B0604020202020204" pitchFamily="34" charset="0"/>
              <a:cs typeface="Arial" panose="020B0604020202020204" pitchFamily="34" charset="0"/>
            </a:endParaRPr>
          </a:p>
        </p:txBody>
      </p:sp>
      <p:sp>
        <p:nvSpPr>
          <p:cNvPr id="54" name="Freeform 6814"/>
          <p:cNvSpPr/>
          <p:nvPr/>
        </p:nvSpPr>
        <p:spPr bwMode="auto">
          <a:xfrm>
            <a:off x="5872415" y="2087743"/>
            <a:ext cx="932979" cy="353708"/>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chemeClr val="accent2"/>
          </a:solidFill>
          <a:ln>
            <a:noFill/>
          </a:ln>
        </p:spPr>
        <p:txBody>
          <a:bodyPr vert="horz" wrap="square" lIns="68580" tIns="34290" rIns="68580" bIns="34290" numCol="1" anchor="t" anchorCtr="0" compatLnSpc="1"/>
          <a:lstStyle/>
          <a:p>
            <a:endParaRPr lang="en-US" sz="1050">
              <a:latin typeface="Arial" panose="020B0604020202020204" pitchFamily="34" charset="0"/>
              <a:cs typeface="Arial" panose="020B0604020202020204" pitchFamily="34" charset="0"/>
            </a:endParaRPr>
          </a:p>
        </p:txBody>
      </p:sp>
      <p:sp>
        <p:nvSpPr>
          <p:cNvPr id="70" name="Freeform 6847"/>
          <p:cNvSpPr/>
          <p:nvPr/>
        </p:nvSpPr>
        <p:spPr bwMode="auto">
          <a:xfrm>
            <a:off x="5430765" y="3352330"/>
            <a:ext cx="358541" cy="169878"/>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chemeClr val="accent4"/>
          </a:solidFill>
          <a:ln>
            <a:noFill/>
          </a:ln>
        </p:spPr>
        <p:txBody>
          <a:bodyPr vert="horz" wrap="square" lIns="68580" tIns="34290" rIns="68580" bIns="34290" numCol="1" anchor="t" anchorCtr="0" compatLnSpc="1"/>
          <a:lstStyle/>
          <a:p>
            <a:endParaRPr lang="en-US" sz="1050">
              <a:latin typeface="Arial" panose="020B0604020202020204" pitchFamily="34" charset="0"/>
              <a:cs typeface="Arial" panose="020B0604020202020204" pitchFamily="34" charset="0"/>
            </a:endParaRPr>
          </a:p>
        </p:txBody>
      </p:sp>
      <p:sp>
        <p:nvSpPr>
          <p:cNvPr id="71" name="Freeform 6851"/>
          <p:cNvSpPr/>
          <p:nvPr/>
        </p:nvSpPr>
        <p:spPr bwMode="auto">
          <a:xfrm>
            <a:off x="3320116" y="3352330"/>
            <a:ext cx="358541" cy="169878"/>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chemeClr val="accent3"/>
          </a:solidFill>
          <a:ln>
            <a:noFill/>
          </a:ln>
        </p:spPr>
        <p:txBody>
          <a:bodyPr vert="horz" wrap="square" lIns="68580" tIns="34290" rIns="68580" bIns="34290" numCol="1" anchor="t" anchorCtr="0" compatLnSpc="1"/>
          <a:lstStyle/>
          <a:p>
            <a:endParaRPr lang="en-US" sz="1050">
              <a:latin typeface="Arial" panose="020B0604020202020204" pitchFamily="34" charset="0"/>
              <a:cs typeface="Arial" panose="020B0604020202020204" pitchFamily="34" charset="0"/>
            </a:endParaRPr>
          </a:p>
        </p:txBody>
      </p:sp>
      <p:sp>
        <p:nvSpPr>
          <p:cNvPr id="76" name="TextBox 75"/>
          <p:cNvSpPr txBox="1"/>
          <p:nvPr/>
        </p:nvSpPr>
        <p:spPr>
          <a:xfrm>
            <a:off x="7791452" y="1443354"/>
            <a:ext cx="184731" cy="253916"/>
          </a:xfrm>
          <a:prstGeom prst="rect">
            <a:avLst/>
          </a:prstGeom>
          <a:noFill/>
        </p:spPr>
        <p:txBody>
          <a:bodyPr wrap="none" rtlCol="0">
            <a:spAutoFit/>
          </a:bodyPr>
          <a:lstStyle/>
          <a:p>
            <a:endParaRPr lang="en-GB" sz="1050">
              <a:latin typeface="Arial" panose="020B0604020202020204" pitchFamily="34" charset="0"/>
              <a:cs typeface="Arial" panose="020B0604020202020204" pitchFamily="34" charset="0"/>
            </a:endParaRPr>
          </a:p>
        </p:txBody>
      </p:sp>
      <p:grpSp>
        <p:nvGrpSpPr>
          <p:cNvPr id="4" name="Group 3"/>
          <p:cNvGrpSpPr/>
          <p:nvPr/>
        </p:nvGrpSpPr>
        <p:grpSpPr>
          <a:xfrm>
            <a:off x="3566239" y="1439973"/>
            <a:ext cx="2022852" cy="2645077"/>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chemeClr val="accent2"/>
            </a:solidFill>
            <a:ln>
              <a:noFill/>
            </a:ln>
          </p:spPr>
          <p:txBody>
            <a:bodyPr vert="horz" wrap="square" lIns="68580" tIns="34290" rIns="68580" bIns="34290" numCol="1" anchor="t" anchorCtr="0" compatLnSpc="1">
              <a:noAutofit/>
            </a:bodyPr>
            <a:lstStyle/>
            <a:p>
              <a:endParaRPr lang="en-US" sz="1050">
                <a:latin typeface="Arial" panose="020B0604020202020204" pitchFamily="34" charset="0"/>
                <a:cs typeface="Arial" panose="020B0604020202020204" pitchFamily="34" charset="0"/>
              </a:endParaRPr>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chemeClr val="accent1"/>
            </a:solidFill>
            <a:ln>
              <a:noFill/>
            </a:ln>
          </p:spPr>
          <p:txBody>
            <a:bodyPr vert="horz" wrap="square" lIns="68580" tIns="34290" rIns="68580" bIns="34290" numCol="1" anchor="t" anchorCtr="0" compatLnSpc="1">
              <a:noAutofit/>
            </a:bodyPr>
            <a:lstStyle/>
            <a:p>
              <a:endParaRPr lang="en-US" sz="1050">
                <a:latin typeface="Arial" panose="020B0604020202020204" pitchFamily="34" charset="0"/>
                <a:cs typeface="Arial" panose="020B0604020202020204" pitchFamily="34" charset="0"/>
              </a:endParaRPr>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chemeClr val="accent2"/>
            </a:solidFill>
            <a:ln>
              <a:noFill/>
            </a:ln>
          </p:spPr>
          <p:txBody>
            <a:bodyPr vert="horz" wrap="square" lIns="68580" tIns="34290" rIns="68580" bIns="34290" numCol="1" anchor="t" anchorCtr="0" compatLnSpc="1">
              <a:noAutofit/>
            </a:bodyPr>
            <a:lstStyle/>
            <a:p>
              <a:endParaRPr lang="en-US" sz="1050">
                <a:latin typeface="Arial" panose="020B0604020202020204" pitchFamily="34" charset="0"/>
                <a:cs typeface="Arial" panose="020B0604020202020204" pitchFamily="34" charset="0"/>
              </a:endParaRPr>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chemeClr val="accent1"/>
            </a:solidFill>
            <a:ln>
              <a:noFill/>
            </a:ln>
          </p:spPr>
          <p:txBody>
            <a:bodyPr vert="horz" wrap="square" lIns="68580" tIns="34290" rIns="68580" bIns="34290" numCol="1" anchor="t" anchorCtr="0" compatLnSpc="1">
              <a:noAutofit/>
            </a:bodyPr>
            <a:lstStyle/>
            <a:p>
              <a:endParaRPr lang="en-US" sz="1050">
                <a:latin typeface="Arial" panose="020B0604020202020204" pitchFamily="34" charset="0"/>
                <a:cs typeface="Arial" panose="020B0604020202020204" pitchFamily="34" charset="0"/>
              </a:endParaRPr>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68580" tIns="34290" rIns="68580" bIns="34290" numCol="1" anchor="t" anchorCtr="0" compatLnSpc="1"/>
            <a:lstStyle/>
            <a:p>
              <a:endParaRPr lang="en-US" sz="1050">
                <a:latin typeface="Arial" panose="020B0604020202020204" pitchFamily="34" charset="0"/>
                <a:cs typeface="Arial" panose="020B0604020202020204" pitchFamily="34" charset="0"/>
              </a:endParaRPr>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grpSp>
      <p:grpSp>
        <p:nvGrpSpPr>
          <p:cNvPr id="86" name="Group 85"/>
          <p:cNvGrpSpPr/>
          <p:nvPr/>
        </p:nvGrpSpPr>
        <p:grpSpPr>
          <a:xfrm>
            <a:off x="5961906" y="1326665"/>
            <a:ext cx="2609291" cy="721287"/>
            <a:chOff x="5692654" y="2099129"/>
            <a:chExt cx="3479055" cy="961715"/>
          </a:xfrm>
        </p:grpSpPr>
        <p:sp>
          <p:nvSpPr>
            <p:cNvPr id="84" name="TextBox 83"/>
            <p:cNvSpPr txBox="1"/>
            <p:nvPr/>
          </p:nvSpPr>
          <p:spPr>
            <a:xfrm>
              <a:off x="5692655" y="2099129"/>
              <a:ext cx="1631216" cy="400109"/>
            </a:xfrm>
            <a:prstGeom prst="rect">
              <a:avLst/>
            </a:prstGeom>
            <a:noFill/>
          </p:spPr>
          <p:txBody>
            <a:bodyPr wrap="none" rtlCol="0">
              <a:spAutoFit/>
            </a:bodyPr>
            <a:lstStyle/>
            <a:p>
              <a:r>
                <a:rPr lang="zh-CN" altLang="en-US" sz="1350" b="1" dirty="0">
                  <a:latin typeface="Arial" panose="020B0604020202020204" pitchFamily="34" charset="0"/>
                  <a:cs typeface="Arial" panose="020B0604020202020204" pitchFamily="34" charset="0"/>
                </a:rPr>
                <a:t>点击添加内容</a:t>
              </a:r>
              <a:endParaRPr lang="en-GB" sz="1350" b="1" dirty="0">
                <a:latin typeface="Arial" panose="020B0604020202020204" pitchFamily="34" charset="0"/>
                <a:cs typeface="Arial" panose="020B0604020202020204" pitchFamily="34" charset="0"/>
              </a:endParaRPr>
            </a:p>
          </p:txBody>
        </p:sp>
        <p:sp>
          <p:nvSpPr>
            <p:cNvPr id="85" name="Rectangle 84"/>
            <p:cNvSpPr/>
            <p:nvPr/>
          </p:nvSpPr>
          <p:spPr>
            <a:xfrm>
              <a:off x="5692654" y="2399125"/>
              <a:ext cx="3479055" cy="661719"/>
            </a:xfrm>
            <a:prstGeom prst="rect">
              <a:avLst/>
            </a:prstGeom>
          </p:spPr>
          <p:txBody>
            <a:bodyPr wrap="square">
              <a:spAutoFit/>
            </a:bodyPr>
            <a:lstStyle/>
            <a:p>
              <a:pPr>
                <a:lnSpc>
                  <a:spcPct val="125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7" name="Group 86"/>
          <p:cNvGrpSpPr/>
          <p:nvPr/>
        </p:nvGrpSpPr>
        <p:grpSpPr>
          <a:xfrm flipH="1">
            <a:off x="582875" y="1326665"/>
            <a:ext cx="2609291" cy="778995"/>
            <a:chOff x="5692654" y="2099129"/>
            <a:chExt cx="3479055" cy="1038659"/>
          </a:xfrm>
        </p:grpSpPr>
        <p:sp>
          <p:nvSpPr>
            <p:cNvPr id="88" name="TextBox 87"/>
            <p:cNvSpPr txBox="1"/>
            <p:nvPr/>
          </p:nvSpPr>
          <p:spPr>
            <a:xfrm>
              <a:off x="5692655" y="2099129"/>
              <a:ext cx="1631216" cy="400109"/>
            </a:xfrm>
            <a:prstGeom prst="rect">
              <a:avLst/>
            </a:prstGeom>
            <a:noFill/>
          </p:spPr>
          <p:txBody>
            <a:bodyPr wrap="none" rtlCol="0">
              <a:spAutoFit/>
            </a:bodyPr>
            <a:lstStyle/>
            <a:p>
              <a:pPr algn="r"/>
              <a:r>
                <a:rPr lang="zh-CN" altLang="en-US" sz="1350" b="1" dirty="0">
                  <a:latin typeface="Arial" panose="020B0604020202020204" pitchFamily="34" charset="0"/>
                  <a:cs typeface="Arial" panose="020B0604020202020204" pitchFamily="34" charset="0"/>
                </a:rPr>
                <a:t>点击添加内容</a:t>
              </a:r>
              <a:endParaRPr lang="en-GB" sz="1350" b="1" dirty="0">
                <a:latin typeface="Arial" panose="020B0604020202020204" pitchFamily="34" charset="0"/>
                <a:cs typeface="Arial" panose="020B0604020202020204" pitchFamily="34" charset="0"/>
              </a:endParaRPr>
            </a:p>
          </p:txBody>
        </p:sp>
        <p:sp>
          <p:nvSpPr>
            <p:cNvPr id="89" name="Rectangle 88"/>
            <p:cNvSpPr/>
            <p:nvPr/>
          </p:nvSpPr>
          <p:spPr>
            <a:xfrm>
              <a:off x="5692654" y="2399125"/>
              <a:ext cx="3479055" cy="738663"/>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点击文本框即可进行编辑输入相关内文本框即可进行编辑输入相关</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2" name="Group 91"/>
          <p:cNvGrpSpPr/>
          <p:nvPr/>
        </p:nvGrpSpPr>
        <p:grpSpPr>
          <a:xfrm flipH="1">
            <a:off x="582875" y="3276640"/>
            <a:ext cx="2609291" cy="721287"/>
            <a:chOff x="5692654" y="2099129"/>
            <a:chExt cx="3479055" cy="961715"/>
          </a:xfrm>
        </p:grpSpPr>
        <p:sp>
          <p:nvSpPr>
            <p:cNvPr id="93" name="TextBox 92"/>
            <p:cNvSpPr txBox="1"/>
            <p:nvPr/>
          </p:nvSpPr>
          <p:spPr>
            <a:xfrm>
              <a:off x="5692655" y="2099129"/>
              <a:ext cx="1631216" cy="400109"/>
            </a:xfrm>
            <a:prstGeom prst="rect">
              <a:avLst/>
            </a:prstGeom>
            <a:noFill/>
          </p:spPr>
          <p:txBody>
            <a:bodyPr wrap="none" rtlCol="0">
              <a:spAutoFit/>
            </a:bodyPr>
            <a:lstStyle/>
            <a:p>
              <a:pPr algn="r"/>
              <a:r>
                <a:rPr lang="zh-CN" altLang="en-US" sz="1350" b="1" dirty="0">
                  <a:latin typeface="Arial" panose="020B0604020202020204" pitchFamily="34" charset="0"/>
                  <a:cs typeface="Arial" panose="020B0604020202020204" pitchFamily="34" charset="0"/>
                </a:rPr>
                <a:t>点击添加内容</a:t>
              </a:r>
              <a:endParaRPr lang="en-GB" sz="1350" b="1" dirty="0">
                <a:latin typeface="Arial" panose="020B0604020202020204" pitchFamily="34" charset="0"/>
                <a:cs typeface="Arial" panose="020B0604020202020204" pitchFamily="34" charset="0"/>
              </a:endParaRPr>
            </a:p>
          </p:txBody>
        </p:sp>
        <p:sp>
          <p:nvSpPr>
            <p:cNvPr id="94" name="Rectangle 93"/>
            <p:cNvSpPr/>
            <p:nvPr/>
          </p:nvSpPr>
          <p:spPr>
            <a:xfrm>
              <a:off x="5692654" y="2399125"/>
              <a:ext cx="3479055" cy="661719"/>
            </a:xfrm>
            <a:prstGeom prst="rect">
              <a:avLst/>
            </a:prstGeom>
          </p:spPr>
          <p:txBody>
            <a:bodyPr wrap="square">
              <a:spAutoFit/>
            </a:bodyPr>
            <a:lstStyle/>
            <a:p>
              <a:pPr algn="r">
                <a:lnSpc>
                  <a:spcPct val="125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5" name="Group 94"/>
          <p:cNvGrpSpPr/>
          <p:nvPr/>
        </p:nvGrpSpPr>
        <p:grpSpPr>
          <a:xfrm>
            <a:off x="5961906" y="3276640"/>
            <a:ext cx="2609291" cy="721287"/>
            <a:chOff x="5692654" y="2099129"/>
            <a:chExt cx="3479055" cy="961715"/>
          </a:xfrm>
        </p:grpSpPr>
        <p:sp>
          <p:nvSpPr>
            <p:cNvPr id="96" name="TextBox 95"/>
            <p:cNvSpPr txBox="1"/>
            <p:nvPr/>
          </p:nvSpPr>
          <p:spPr>
            <a:xfrm>
              <a:off x="5692655" y="2099129"/>
              <a:ext cx="1631216" cy="400109"/>
            </a:xfrm>
            <a:prstGeom prst="rect">
              <a:avLst/>
            </a:prstGeom>
            <a:noFill/>
          </p:spPr>
          <p:txBody>
            <a:bodyPr wrap="none" rtlCol="0">
              <a:spAutoFit/>
            </a:bodyPr>
            <a:lstStyle/>
            <a:p>
              <a:r>
                <a:rPr lang="zh-CN" altLang="en-US" sz="1350" b="1" dirty="0">
                  <a:latin typeface="Arial" panose="020B0604020202020204" pitchFamily="34" charset="0"/>
                  <a:cs typeface="Arial" panose="020B0604020202020204" pitchFamily="34" charset="0"/>
                </a:rPr>
                <a:t>点击添加内容</a:t>
              </a:r>
              <a:endParaRPr lang="en-GB" sz="1350" b="1" dirty="0">
                <a:latin typeface="Arial" panose="020B0604020202020204" pitchFamily="34" charset="0"/>
                <a:cs typeface="Arial" panose="020B0604020202020204" pitchFamily="34" charset="0"/>
              </a:endParaRPr>
            </a:p>
          </p:txBody>
        </p:sp>
        <p:sp>
          <p:nvSpPr>
            <p:cNvPr id="97" name="Rectangle 96"/>
            <p:cNvSpPr/>
            <p:nvPr/>
          </p:nvSpPr>
          <p:spPr>
            <a:xfrm>
              <a:off x="5692654" y="2399125"/>
              <a:ext cx="3479055" cy="661719"/>
            </a:xfrm>
            <a:prstGeom prst="rect">
              <a:avLst/>
            </a:prstGeom>
          </p:spPr>
          <p:txBody>
            <a:bodyPr wrap="square">
              <a:spAutoFit/>
            </a:bodyPr>
            <a:lstStyle/>
            <a:p>
              <a:pPr>
                <a:lnSpc>
                  <a:spcPct val="125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70" grpId="0" animBg="1"/>
      <p:bldP spid="7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953308" y="1101725"/>
            <a:ext cx="7236922" cy="3637827"/>
            <a:chOff x="1884" y="2015"/>
            <a:chExt cx="16977" cy="8533"/>
          </a:xfrm>
        </p:grpSpPr>
        <p:sp>
          <p:nvSpPr>
            <p:cNvPr id="22" name="立方体 21"/>
            <p:cNvSpPr/>
            <p:nvPr/>
          </p:nvSpPr>
          <p:spPr>
            <a:xfrm>
              <a:off x="2274" y="7623"/>
              <a:ext cx="2217" cy="1964"/>
            </a:xfrm>
            <a:prstGeom prst="cube">
              <a:avLst/>
            </a:prstGeom>
            <a:solidFill>
              <a:srgbClr val="E61E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mn-ea"/>
                  <a:sym typeface="+mn-lt"/>
                </a:rPr>
                <a:t>1</a:t>
              </a:r>
              <a:endParaRPr lang="en-US" altLang="zh-CN" sz="2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立方体 22"/>
            <p:cNvSpPr/>
            <p:nvPr/>
          </p:nvSpPr>
          <p:spPr>
            <a:xfrm>
              <a:off x="2993" y="5907"/>
              <a:ext cx="2217" cy="1964"/>
            </a:xfrm>
            <a:prstGeom prst="cube">
              <a:avLst/>
            </a:prstGeom>
            <a:solidFill>
              <a:schemeClr val="accent2">
                <a:lumMod val="60000"/>
                <a:lumOff val="4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mn-ea"/>
                  <a:sym typeface="+mn-lt"/>
                </a:rPr>
                <a:t>2</a:t>
              </a:r>
              <a:endParaRPr lang="en-US" altLang="zh-CN" sz="2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4" name="立方体 23"/>
            <p:cNvSpPr/>
            <p:nvPr/>
          </p:nvSpPr>
          <p:spPr>
            <a:xfrm>
              <a:off x="2422" y="4191"/>
              <a:ext cx="2217" cy="1964"/>
            </a:xfrm>
            <a:prstGeom prst="cube">
              <a:avLst/>
            </a:prstGeom>
            <a:solidFill>
              <a:srgbClr val="E61E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mn-ea"/>
                  <a:sym typeface="+mn-lt"/>
                </a:rPr>
                <a:t>3</a:t>
              </a:r>
              <a:endParaRPr lang="en-US" altLang="zh-CN" sz="2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5" name="立方体 24"/>
            <p:cNvSpPr/>
            <p:nvPr/>
          </p:nvSpPr>
          <p:spPr>
            <a:xfrm rot="20793414">
              <a:off x="1884" y="2442"/>
              <a:ext cx="2217" cy="1964"/>
            </a:xfrm>
            <a:prstGeom prst="cube">
              <a:avLst/>
            </a:prstGeom>
            <a:solidFill>
              <a:schemeClr val="accent2">
                <a:lumMod val="60000"/>
                <a:lumOff val="4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solidFill>
                  <a:latin typeface="微软雅黑" panose="020B0503020204020204" pitchFamily="34" charset="-122"/>
                  <a:ea typeface="微软雅黑" panose="020B0503020204020204" pitchFamily="34" charset="-122"/>
                  <a:cs typeface="+mn-ea"/>
                  <a:sym typeface="+mn-lt"/>
                </a:rPr>
                <a:t>4</a:t>
              </a:r>
              <a:endParaRPr lang="en-US" altLang="zh-CN" sz="20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4222" y="2880"/>
              <a:ext cx="3805" cy="5833"/>
              <a:chOff x="2680922" y="1925055"/>
              <a:chExt cx="2416457" cy="3703808"/>
            </a:xfrm>
          </p:grpSpPr>
          <p:cxnSp>
            <p:nvCxnSpPr>
              <p:cNvPr id="27" name="直接箭头连接符 26"/>
              <p:cNvCxnSpPr/>
              <p:nvPr/>
            </p:nvCxnSpPr>
            <p:spPr>
              <a:xfrm>
                <a:off x="2680922" y="1925055"/>
                <a:ext cx="1626380" cy="0"/>
              </a:xfrm>
              <a:prstGeom prst="straightConnector1">
                <a:avLst/>
              </a:prstGeom>
              <a:ln>
                <a:solidFill>
                  <a:srgbClr val="69AAD7"/>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a:off x="3030788" y="3159658"/>
                <a:ext cx="1626380" cy="0"/>
              </a:xfrm>
              <a:prstGeom prst="straightConnector1">
                <a:avLst/>
              </a:prstGeom>
              <a:ln>
                <a:solidFill>
                  <a:srgbClr val="69AAD7"/>
                </a:solidFill>
                <a:tailEnd type="triangle"/>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3470999" y="4394261"/>
                <a:ext cx="1626380" cy="0"/>
              </a:xfrm>
              <a:prstGeom prst="straightConnector1">
                <a:avLst/>
              </a:prstGeom>
              <a:ln>
                <a:solidFill>
                  <a:srgbClr val="69AAD7"/>
                </a:solidFill>
                <a:tailEnd type="triangle"/>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3038809" y="5628863"/>
                <a:ext cx="1626380" cy="0"/>
              </a:xfrm>
              <a:prstGeom prst="straightConnector1">
                <a:avLst/>
              </a:prstGeom>
              <a:ln>
                <a:solidFill>
                  <a:srgbClr val="69AAD7"/>
                </a:solidFill>
                <a:tailEnd type="triangle"/>
              </a:ln>
            </p:spPr>
            <p:style>
              <a:lnRef idx="1">
                <a:schemeClr val="accent1"/>
              </a:lnRef>
              <a:fillRef idx="0">
                <a:schemeClr val="accent1"/>
              </a:fillRef>
              <a:effectRef idx="0">
                <a:schemeClr val="accent1"/>
              </a:effectRef>
              <a:fontRef idx="minor">
                <a:schemeClr val="tx1"/>
              </a:fontRef>
            </p:style>
          </p:cxnSp>
        </p:grpSp>
        <p:sp>
          <p:nvSpPr>
            <p:cNvPr id="31" name="文本框 30"/>
            <p:cNvSpPr txBox="1">
              <a:spLocks noChangeArrowheads="1"/>
            </p:cNvSpPr>
            <p:nvPr/>
          </p:nvSpPr>
          <p:spPr bwMode="auto">
            <a:xfrm>
              <a:off x="7347" y="2015"/>
              <a:ext cx="4373" cy="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输入您的小标题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a:spLocks noChangeArrowheads="1"/>
            </p:cNvSpPr>
            <p:nvPr/>
          </p:nvSpPr>
          <p:spPr bwMode="auto">
            <a:xfrm>
              <a:off x="7347" y="2747"/>
              <a:ext cx="10634" cy="1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gn="l">
                <a:lnSpc>
                  <a:spcPct val="125000"/>
                </a:lnSpc>
              </a:pP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a:spLocks noChangeArrowheads="1"/>
            </p:cNvSpPr>
            <p:nvPr/>
          </p:nvSpPr>
          <p:spPr bwMode="auto">
            <a:xfrm>
              <a:off x="7663" y="4248"/>
              <a:ext cx="4373" cy="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输入您的小标题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a:spLocks noChangeArrowheads="1"/>
            </p:cNvSpPr>
            <p:nvPr/>
          </p:nvSpPr>
          <p:spPr bwMode="auto">
            <a:xfrm>
              <a:off x="7663" y="4980"/>
              <a:ext cx="10634" cy="1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gn="l">
                <a:lnSpc>
                  <a:spcPct val="125000"/>
                </a:lnSpc>
              </a:pP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a:spLocks noChangeArrowheads="1"/>
            </p:cNvSpPr>
            <p:nvPr/>
          </p:nvSpPr>
          <p:spPr bwMode="auto">
            <a:xfrm>
              <a:off x="8227" y="6392"/>
              <a:ext cx="4373" cy="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输入您的小标题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a:spLocks noChangeArrowheads="1"/>
            </p:cNvSpPr>
            <p:nvPr/>
          </p:nvSpPr>
          <p:spPr bwMode="auto">
            <a:xfrm>
              <a:off x="8227" y="7124"/>
              <a:ext cx="10634" cy="1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gn="l">
                <a:lnSpc>
                  <a:spcPct val="125000"/>
                </a:lnSpc>
              </a:pP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a:spLocks noChangeArrowheads="1"/>
            </p:cNvSpPr>
            <p:nvPr/>
          </p:nvSpPr>
          <p:spPr bwMode="auto">
            <a:xfrm>
              <a:off x="7508" y="8385"/>
              <a:ext cx="4373" cy="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输入您的小标题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37"/>
            <p:cNvSpPr txBox="1">
              <a:spLocks noChangeArrowheads="1"/>
            </p:cNvSpPr>
            <p:nvPr/>
          </p:nvSpPr>
          <p:spPr bwMode="auto">
            <a:xfrm>
              <a:off x="7508" y="9117"/>
              <a:ext cx="10634" cy="1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a:p>
              <a:pPr algn="l">
                <a:lnSpc>
                  <a:spcPct val="125000"/>
                </a:lnSpc>
              </a:pP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315749" y="1104900"/>
            <a:ext cx="6559400" cy="3282921"/>
            <a:chOff x="2474" y="2647"/>
            <a:chExt cx="14697" cy="7356"/>
          </a:xfrm>
        </p:grpSpPr>
        <p:graphicFrame>
          <p:nvGraphicFramePr>
            <p:cNvPr id="2" name="图表 1"/>
            <p:cNvGraphicFramePr/>
            <p:nvPr/>
          </p:nvGraphicFramePr>
          <p:xfrm>
            <a:off x="5934" y="2955"/>
            <a:ext cx="7672" cy="5114"/>
          </p:xfrm>
          <a:graphic>
            <a:graphicData uri="http://schemas.openxmlformats.org/drawingml/2006/chart">
              <c:chart xmlns:c="http://schemas.openxmlformats.org/drawingml/2006/chart" xmlns:r="http://schemas.openxmlformats.org/officeDocument/2006/relationships" r:id="rId1"/>
            </a:graphicData>
          </a:graphic>
        </p:graphicFrame>
        <p:sp>
          <p:nvSpPr>
            <p:cNvPr id="3" name="圆: 空心 5"/>
            <p:cNvSpPr/>
            <p:nvPr/>
          </p:nvSpPr>
          <p:spPr>
            <a:xfrm>
              <a:off x="7265" y="3021"/>
              <a:ext cx="5010" cy="5010"/>
            </a:xfrm>
            <a:prstGeom prst="donut">
              <a:avLst>
                <a:gd name="adj" fmla="val 5636"/>
              </a:avLst>
            </a:prstGeom>
            <a:solidFill>
              <a:srgbClr val="5C5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47" name="任意多边形: 形状 6"/>
            <p:cNvSpPr/>
            <p:nvPr/>
          </p:nvSpPr>
          <p:spPr>
            <a:xfrm>
              <a:off x="9465" y="7773"/>
              <a:ext cx="680" cy="2230"/>
            </a:xfrm>
            <a:custGeom>
              <a:avLst/>
              <a:gdLst>
                <a:gd name="connsiteX0" fmla="*/ 92075 w 431800"/>
                <a:gd name="connsiteY0" fmla="*/ 0 h 1416050"/>
                <a:gd name="connsiteX1" fmla="*/ 339725 w 431800"/>
                <a:gd name="connsiteY1" fmla="*/ 0 h 1416050"/>
                <a:gd name="connsiteX2" fmla="*/ 339725 w 431800"/>
                <a:gd name="connsiteY2" fmla="*/ 533400 h 1416050"/>
                <a:gd name="connsiteX3" fmla="*/ 359832 w 431800"/>
                <a:gd name="connsiteY3" fmla="*/ 533400 h 1416050"/>
                <a:gd name="connsiteX4" fmla="*/ 431800 w 431800"/>
                <a:gd name="connsiteY4" fmla="*/ 605368 h 1416050"/>
                <a:gd name="connsiteX5" fmla="*/ 431800 w 431800"/>
                <a:gd name="connsiteY5" fmla="*/ 1344082 h 1416050"/>
                <a:gd name="connsiteX6" fmla="*/ 359832 w 431800"/>
                <a:gd name="connsiteY6" fmla="*/ 1416050 h 1416050"/>
                <a:gd name="connsiteX7" fmla="*/ 71968 w 431800"/>
                <a:gd name="connsiteY7" fmla="*/ 1416050 h 1416050"/>
                <a:gd name="connsiteX8" fmla="*/ 0 w 431800"/>
                <a:gd name="connsiteY8" fmla="*/ 1344082 h 1416050"/>
                <a:gd name="connsiteX9" fmla="*/ 0 w 431800"/>
                <a:gd name="connsiteY9" fmla="*/ 605368 h 1416050"/>
                <a:gd name="connsiteX10" fmla="*/ 71968 w 431800"/>
                <a:gd name="connsiteY10" fmla="*/ 533400 h 1416050"/>
                <a:gd name="connsiteX11" fmla="*/ 92075 w 431800"/>
                <a:gd name="connsiteY11" fmla="*/ 533400 h 1416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1800" h="1416050">
                  <a:moveTo>
                    <a:pt x="92075" y="0"/>
                  </a:moveTo>
                  <a:lnTo>
                    <a:pt x="339725" y="0"/>
                  </a:lnTo>
                  <a:lnTo>
                    <a:pt x="339725" y="533400"/>
                  </a:lnTo>
                  <a:lnTo>
                    <a:pt x="359832" y="533400"/>
                  </a:lnTo>
                  <a:cubicBezTo>
                    <a:pt x="399579" y="533400"/>
                    <a:pt x="431800" y="565621"/>
                    <a:pt x="431800" y="605368"/>
                  </a:cubicBezTo>
                  <a:lnTo>
                    <a:pt x="431800" y="1344082"/>
                  </a:lnTo>
                  <a:cubicBezTo>
                    <a:pt x="431800" y="1383829"/>
                    <a:pt x="399579" y="1416050"/>
                    <a:pt x="359832" y="1416050"/>
                  </a:cubicBezTo>
                  <a:lnTo>
                    <a:pt x="71968" y="1416050"/>
                  </a:lnTo>
                  <a:cubicBezTo>
                    <a:pt x="32221" y="1416050"/>
                    <a:pt x="0" y="1383829"/>
                    <a:pt x="0" y="1344082"/>
                  </a:cubicBezTo>
                  <a:lnTo>
                    <a:pt x="0" y="605368"/>
                  </a:lnTo>
                  <a:cubicBezTo>
                    <a:pt x="0" y="565621"/>
                    <a:pt x="32221" y="533400"/>
                    <a:pt x="71968" y="533400"/>
                  </a:cubicBezTo>
                  <a:lnTo>
                    <a:pt x="92075" y="533400"/>
                  </a:lnTo>
                  <a:close/>
                </a:path>
              </a:pathLst>
            </a:custGeom>
            <a:solidFill>
              <a:srgbClr val="5C5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a:latin typeface="微软雅黑" panose="020B0503020204020204" pitchFamily="34" charset="-122"/>
                <a:ea typeface="微软雅黑" panose="020B0503020204020204" pitchFamily="34" charset="-122"/>
              </a:endParaRPr>
            </a:p>
          </p:txBody>
        </p:sp>
        <p:sp>
          <p:nvSpPr>
            <p:cNvPr id="48" name="任意多边形: 形状 7"/>
            <p:cNvSpPr/>
            <p:nvPr/>
          </p:nvSpPr>
          <p:spPr>
            <a:xfrm>
              <a:off x="11020" y="3646"/>
              <a:ext cx="2360" cy="1180"/>
            </a:xfrm>
            <a:custGeom>
              <a:avLst/>
              <a:gdLst>
                <a:gd name="connsiteX0" fmla="*/ 0 w 1498600"/>
                <a:gd name="connsiteY0" fmla="*/ 749300 h 749300"/>
                <a:gd name="connsiteX1" fmla="*/ 685800 w 1498600"/>
                <a:gd name="connsiteY1" fmla="*/ 0 h 749300"/>
                <a:gd name="connsiteX2" fmla="*/ 1498600 w 1498600"/>
                <a:gd name="connsiteY2" fmla="*/ 0 h 749300"/>
              </a:gdLst>
              <a:ahLst/>
              <a:cxnLst>
                <a:cxn ang="0">
                  <a:pos x="connsiteX0" y="connsiteY0"/>
                </a:cxn>
                <a:cxn ang="0">
                  <a:pos x="connsiteX1" y="connsiteY1"/>
                </a:cxn>
                <a:cxn ang="0">
                  <a:pos x="connsiteX2" y="connsiteY2"/>
                </a:cxn>
              </a:cxnLst>
              <a:rect l="l" t="t" r="r" b="b"/>
              <a:pathLst>
                <a:path w="1498600" h="749300">
                  <a:moveTo>
                    <a:pt x="0" y="749300"/>
                  </a:moveTo>
                  <a:lnTo>
                    <a:pt x="685800" y="0"/>
                  </a:lnTo>
                  <a:lnTo>
                    <a:pt x="1498600" y="0"/>
                  </a:lnTo>
                </a:path>
              </a:pathLst>
            </a:custGeom>
            <a:noFill/>
            <a:ln>
              <a:solidFill>
                <a:srgbClr val="5C5A5D"/>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a:latin typeface="微软雅黑" panose="020B0503020204020204" pitchFamily="34" charset="-122"/>
                <a:ea typeface="微软雅黑" panose="020B0503020204020204" pitchFamily="34" charset="-122"/>
              </a:endParaRPr>
            </a:p>
          </p:txBody>
        </p:sp>
        <p:sp>
          <p:nvSpPr>
            <p:cNvPr id="49" name="任意多边形: 形状 8"/>
            <p:cNvSpPr/>
            <p:nvPr/>
          </p:nvSpPr>
          <p:spPr>
            <a:xfrm>
              <a:off x="10860" y="6336"/>
              <a:ext cx="2570" cy="1040"/>
            </a:xfrm>
            <a:custGeom>
              <a:avLst/>
              <a:gdLst>
                <a:gd name="connsiteX0" fmla="*/ 0 w 1631950"/>
                <a:gd name="connsiteY0" fmla="*/ 0 h 660400"/>
                <a:gd name="connsiteX1" fmla="*/ 711200 w 1631950"/>
                <a:gd name="connsiteY1" fmla="*/ 660400 h 660400"/>
                <a:gd name="connsiteX2" fmla="*/ 1631950 w 1631950"/>
                <a:gd name="connsiteY2" fmla="*/ 660400 h 660400"/>
                <a:gd name="connsiteX3" fmla="*/ 1631950 w 1631950"/>
                <a:gd name="connsiteY3" fmla="*/ 660400 h 660400"/>
              </a:gdLst>
              <a:ahLst/>
              <a:cxnLst>
                <a:cxn ang="0">
                  <a:pos x="connsiteX0" y="connsiteY0"/>
                </a:cxn>
                <a:cxn ang="0">
                  <a:pos x="connsiteX1" y="connsiteY1"/>
                </a:cxn>
                <a:cxn ang="0">
                  <a:pos x="connsiteX2" y="connsiteY2"/>
                </a:cxn>
                <a:cxn ang="0">
                  <a:pos x="connsiteX3" y="connsiteY3"/>
                </a:cxn>
              </a:cxnLst>
              <a:rect l="l" t="t" r="r" b="b"/>
              <a:pathLst>
                <a:path w="1631950" h="660400">
                  <a:moveTo>
                    <a:pt x="0" y="0"/>
                  </a:moveTo>
                  <a:lnTo>
                    <a:pt x="711200" y="660400"/>
                  </a:lnTo>
                  <a:lnTo>
                    <a:pt x="1631950" y="660400"/>
                  </a:lnTo>
                  <a:lnTo>
                    <a:pt x="1631950" y="660400"/>
                  </a:lnTo>
                </a:path>
              </a:pathLst>
            </a:custGeom>
            <a:noFill/>
            <a:ln>
              <a:solidFill>
                <a:srgbClr val="5C5A5D"/>
              </a:solidFill>
              <a:tailEnd type="ova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sz="1400">
                <a:latin typeface="微软雅黑" panose="020B0503020204020204" pitchFamily="34" charset="-122"/>
                <a:ea typeface="微软雅黑" panose="020B0503020204020204" pitchFamily="34" charset="-122"/>
              </a:endParaRPr>
            </a:p>
          </p:txBody>
        </p:sp>
        <p:sp>
          <p:nvSpPr>
            <p:cNvPr id="50" name="任意多边形: 形状 9"/>
            <p:cNvSpPr/>
            <p:nvPr/>
          </p:nvSpPr>
          <p:spPr>
            <a:xfrm flipH="1" flipV="1">
              <a:off x="6536" y="3196"/>
              <a:ext cx="2340" cy="770"/>
            </a:xfrm>
            <a:custGeom>
              <a:avLst/>
              <a:gdLst>
                <a:gd name="connsiteX0" fmla="*/ 0 w 1631950"/>
                <a:gd name="connsiteY0" fmla="*/ 0 h 660400"/>
                <a:gd name="connsiteX1" fmla="*/ 711200 w 1631950"/>
                <a:gd name="connsiteY1" fmla="*/ 660400 h 660400"/>
                <a:gd name="connsiteX2" fmla="*/ 1631950 w 1631950"/>
                <a:gd name="connsiteY2" fmla="*/ 660400 h 660400"/>
                <a:gd name="connsiteX3" fmla="*/ 1631950 w 1631950"/>
                <a:gd name="connsiteY3" fmla="*/ 660400 h 660400"/>
                <a:gd name="connsiteX0-1" fmla="*/ 0 w 1485900"/>
                <a:gd name="connsiteY0-2" fmla="*/ 0 h 488950"/>
                <a:gd name="connsiteX1-3" fmla="*/ 565150 w 1485900"/>
                <a:gd name="connsiteY1-4" fmla="*/ 488950 h 488950"/>
                <a:gd name="connsiteX2-5" fmla="*/ 1485900 w 1485900"/>
                <a:gd name="connsiteY2-6" fmla="*/ 488950 h 488950"/>
                <a:gd name="connsiteX3-7" fmla="*/ 1485900 w 1485900"/>
                <a:gd name="connsiteY3-8" fmla="*/ 488950 h 488950"/>
              </a:gdLst>
              <a:ahLst/>
              <a:cxnLst>
                <a:cxn ang="0">
                  <a:pos x="connsiteX0-1" y="connsiteY0-2"/>
                </a:cxn>
                <a:cxn ang="0">
                  <a:pos x="connsiteX1-3" y="connsiteY1-4"/>
                </a:cxn>
                <a:cxn ang="0">
                  <a:pos x="connsiteX2-5" y="connsiteY2-6"/>
                </a:cxn>
                <a:cxn ang="0">
                  <a:pos x="connsiteX3-7" y="connsiteY3-8"/>
                </a:cxn>
              </a:cxnLst>
              <a:rect l="l" t="t" r="r" b="b"/>
              <a:pathLst>
                <a:path w="1485900" h="488950">
                  <a:moveTo>
                    <a:pt x="0" y="0"/>
                  </a:moveTo>
                  <a:lnTo>
                    <a:pt x="565150" y="488950"/>
                  </a:lnTo>
                  <a:lnTo>
                    <a:pt x="1485900" y="488950"/>
                  </a:lnTo>
                  <a:lnTo>
                    <a:pt x="1485900" y="488950"/>
                  </a:lnTo>
                </a:path>
              </a:pathLst>
            </a:custGeom>
            <a:noFill/>
            <a:ln>
              <a:solidFill>
                <a:srgbClr val="5C5A5D"/>
              </a:solidFill>
              <a:tailEnd type="ova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sz="1400">
                <a:latin typeface="微软雅黑" panose="020B0503020204020204" pitchFamily="34" charset="-122"/>
                <a:ea typeface="微软雅黑" panose="020B0503020204020204" pitchFamily="34" charset="-122"/>
              </a:endParaRPr>
            </a:p>
          </p:txBody>
        </p:sp>
        <p:sp>
          <p:nvSpPr>
            <p:cNvPr id="51" name="任意多边形: 形状 10"/>
            <p:cNvSpPr/>
            <p:nvPr/>
          </p:nvSpPr>
          <p:spPr>
            <a:xfrm flipH="1">
              <a:off x="5860" y="5671"/>
              <a:ext cx="2570" cy="1040"/>
            </a:xfrm>
            <a:custGeom>
              <a:avLst/>
              <a:gdLst>
                <a:gd name="connsiteX0" fmla="*/ 0 w 1631950"/>
                <a:gd name="connsiteY0" fmla="*/ 0 h 660400"/>
                <a:gd name="connsiteX1" fmla="*/ 711200 w 1631950"/>
                <a:gd name="connsiteY1" fmla="*/ 660400 h 660400"/>
                <a:gd name="connsiteX2" fmla="*/ 1631950 w 1631950"/>
                <a:gd name="connsiteY2" fmla="*/ 660400 h 660400"/>
                <a:gd name="connsiteX3" fmla="*/ 1631950 w 1631950"/>
                <a:gd name="connsiteY3" fmla="*/ 660400 h 660400"/>
              </a:gdLst>
              <a:ahLst/>
              <a:cxnLst>
                <a:cxn ang="0">
                  <a:pos x="connsiteX0" y="connsiteY0"/>
                </a:cxn>
                <a:cxn ang="0">
                  <a:pos x="connsiteX1" y="connsiteY1"/>
                </a:cxn>
                <a:cxn ang="0">
                  <a:pos x="connsiteX2" y="connsiteY2"/>
                </a:cxn>
                <a:cxn ang="0">
                  <a:pos x="connsiteX3" y="connsiteY3"/>
                </a:cxn>
              </a:cxnLst>
              <a:rect l="l" t="t" r="r" b="b"/>
              <a:pathLst>
                <a:path w="1631950" h="660400">
                  <a:moveTo>
                    <a:pt x="0" y="0"/>
                  </a:moveTo>
                  <a:lnTo>
                    <a:pt x="711200" y="660400"/>
                  </a:lnTo>
                  <a:lnTo>
                    <a:pt x="1631950" y="660400"/>
                  </a:lnTo>
                  <a:lnTo>
                    <a:pt x="1631950" y="660400"/>
                  </a:lnTo>
                </a:path>
              </a:pathLst>
            </a:custGeom>
            <a:noFill/>
            <a:ln>
              <a:solidFill>
                <a:srgbClr val="5C5A5D"/>
              </a:solidFill>
              <a:tailEnd type="ova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sz="1400">
                <a:latin typeface="微软雅黑" panose="020B0503020204020204" pitchFamily="34" charset="-122"/>
                <a:ea typeface="微软雅黑" panose="020B0503020204020204" pitchFamily="34" charset="-122"/>
              </a:endParaRPr>
            </a:p>
          </p:txBody>
        </p:sp>
        <p:grpSp>
          <p:nvGrpSpPr>
            <p:cNvPr id="52" name="组合 51"/>
            <p:cNvGrpSpPr/>
            <p:nvPr/>
          </p:nvGrpSpPr>
          <p:grpSpPr>
            <a:xfrm>
              <a:off x="13641" y="3045"/>
              <a:ext cx="3530" cy="2602"/>
              <a:chOff x="690303" y="1728738"/>
              <a:chExt cx="2241445" cy="1652009"/>
            </a:xfrm>
          </p:grpSpPr>
          <p:sp>
            <p:nvSpPr>
              <p:cNvPr id="53" name="矩形 52"/>
              <p:cNvSpPr/>
              <p:nvPr/>
            </p:nvSpPr>
            <p:spPr>
              <a:xfrm>
                <a:off x="690303" y="1728738"/>
                <a:ext cx="2241445" cy="742635"/>
              </a:xfrm>
              <a:prstGeom prst="rect">
                <a:avLst/>
              </a:prstGeom>
              <a:noFill/>
            </p:spPr>
            <p:txBody>
              <a:bodyPr wrap="square" rtlCol="0">
                <a:spAutoFit/>
              </a:bodyPr>
              <a:p>
                <a:r>
                  <a:rPr lang="zh-CN" altLang="en-US" sz="1400" dirty="0">
                    <a:solidFill>
                      <a:srgbClr val="FF5D87"/>
                    </a:solidFill>
                    <a:latin typeface="微软雅黑" panose="020B0503020204020204" pitchFamily="34" charset="-122"/>
                    <a:ea typeface="微软雅黑" panose="020B0503020204020204" pitchFamily="34" charset="-122"/>
                  </a:rPr>
                  <a:t>添加文本信息</a:t>
                </a:r>
                <a:endParaRPr lang="zh-CN" altLang="en-US" sz="1400" dirty="0">
                  <a:solidFill>
                    <a:srgbClr val="FF5D87"/>
                  </a:solidFill>
                  <a:latin typeface="微软雅黑" panose="020B0503020204020204" pitchFamily="34" charset="-122"/>
                  <a:ea typeface="微软雅黑" panose="020B0503020204020204" pitchFamily="34" charset="-122"/>
                </a:endParaRPr>
              </a:p>
            </p:txBody>
          </p:sp>
          <p:sp>
            <p:nvSpPr>
              <p:cNvPr id="54" name="矩形 53"/>
              <p:cNvSpPr/>
              <p:nvPr/>
            </p:nvSpPr>
            <p:spPr>
              <a:xfrm>
                <a:off x="690303" y="2156573"/>
                <a:ext cx="2113866" cy="1224174"/>
              </a:xfrm>
              <a:prstGeom prst="rect">
                <a:avLst/>
              </a:prstGeom>
            </p:spPr>
            <p:txBody>
              <a:bodyPr wrap="square">
                <a:spAutoFit/>
              </a:bodyPr>
              <a:p>
                <a:pPr algn="l">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grpSp>
          <p:nvGrpSpPr>
            <p:cNvPr id="55" name="组合 54"/>
            <p:cNvGrpSpPr/>
            <p:nvPr/>
          </p:nvGrpSpPr>
          <p:grpSpPr>
            <a:xfrm>
              <a:off x="13641" y="6711"/>
              <a:ext cx="3530" cy="2620"/>
              <a:chOff x="690303" y="1728738"/>
              <a:chExt cx="2241445" cy="1663796"/>
            </a:xfrm>
          </p:grpSpPr>
          <p:sp>
            <p:nvSpPr>
              <p:cNvPr id="56" name="矩形 55"/>
              <p:cNvSpPr/>
              <p:nvPr/>
            </p:nvSpPr>
            <p:spPr>
              <a:xfrm>
                <a:off x="690303" y="1728738"/>
                <a:ext cx="2241445" cy="742635"/>
              </a:xfrm>
              <a:prstGeom prst="rect">
                <a:avLst/>
              </a:prstGeom>
              <a:noFill/>
            </p:spPr>
            <p:txBody>
              <a:bodyPr wrap="square" rtlCol="0">
                <a:spAutoFit/>
              </a:bodyPr>
              <a:p>
                <a:r>
                  <a:rPr lang="zh-CN" altLang="en-US" sz="1400" dirty="0">
                    <a:solidFill>
                      <a:srgbClr val="FF5D87"/>
                    </a:solidFill>
                    <a:latin typeface="微软雅黑" panose="020B0503020204020204" pitchFamily="34" charset="-122"/>
                    <a:ea typeface="微软雅黑" panose="020B0503020204020204" pitchFamily="34" charset="-122"/>
                  </a:rPr>
                  <a:t>添加文本信息</a:t>
                </a:r>
                <a:endParaRPr lang="zh-CN" altLang="en-US" sz="1400" dirty="0">
                  <a:solidFill>
                    <a:srgbClr val="FF5D87"/>
                  </a:solidFill>
                  <a:latin typeface="微软雅黑" panose="020B0503020204020204" pitchFamily="34" charset="-122"/>
                  <a:ea typeface="微软雅黑" panose="020B0503020204020204" pitchFamily="34" charset="-122"/>
                </a:endParaRPr>
              </a:p>
            </p:txBody>
          </p:sp>
          <p:sp>
            <p:nvSpPr>
              <p:cNvPr id="57" name="矩形 56"/>
              <p:cNvSpPr/>
              <p:nvPr/>
            </p:nvSpPr>
            <p:spPr>
              <a:xfrm>
                <a:off x="690303" y="2168360"/>
                <a:ext cx="2113866" cy="1224174"/>
              </a:xfrm>
              <a:prstGeom prst="rect">
                <a:avLst/>
              </a:prstGeom>
            </p:spPr>
            <p:txBody>
              <a:bodyPr wrap="square">
                <a:spAutoFit/>
              </a:bodyPr>
              <a:p>
                <a:pPr algn="l">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grpSp>
          <p:nvGrpSpPr>
            <p:cNvPr id="58" name="组合 57"/>
            <p:cNvGrpSpPr/>
            <p:nvPr/>
          </p:nvGrpSpPr>
          <p:grpSpPr>
            <a:xfrm>
              <a:off x="3006" y="2647"/>
              <a:ext cx="3530" cy="2656"/>
              <a:chOff x="737282" y="1801918"/>
              <a:chExt cx="2241445" cy="1686382"/>
            </a:xfrm>
          </p:grpSpPr>
          <p:sp>
            <p:nvSpPr>
              <p:cNvPr id="59" name="矩形 58"/>
              <p:cNvSpPr/>
              <p:nvPr/>
            </p:nvSpPr>
            <p:spPr>
              <a:xfrm>
                <a:off x="737282" y="1801918"/>
                <a:ext cx="2241445" cy="436366"/>
              </a:xfrm>
              <a:prstGeom prst="rect">
                <a:avLst/>
              </a:prstGeom>
              <a:noFill/>
            </p:spPr>
            <p:txBody>
              <a:bodyPr wrap="square" rtlCol="0">
                <a:spAutoFit/>
              </a:bodyPr>
              <a:p>
                <a:pPr algn="ctr"/>
                <a:r>
                  <a:rPr lang="zh-CN" altLang="en-US" sz="1400" dirty="0">
                    <a:solidFill>
                      <a:srgbClr val="FF5D87"/>
                    </a:solidFill>
                    <a:latin typeface="微软雅黑" panose="020B0503020204020204" pitchFamily="34" charset="-122"/>
                    <a:ea typeface="微软雅黑" panose="020B0503020204020204" pitchFamily="34" charset="-122"/>
                  </a:rPr>
                  <a:t>添加文本信息</a:t>
                </a:r>
                <a:endParaRPr lang="zh-CN" altLang="en-US" sz="1400" dirty="0">
                  <a:solidFill>
                    <a:srgbClr val="FF5D87"/>
                  </a:solidFill>
                  <a:latin typeface="微软雅黑" panose="020B0503020204020204" pitchFamily="34" charset="-122"/>
                  <a:ea typeface="微软雅黑" panose="020B0503020204020204" pitchFamily="34" charset="-122"/>
                </a:endParaRPr>
              </a:p>
            </p:txBody>
          </p:sp>
          <p:sp>
            <p:nvSpPr>
              <p:cNvPr id="60" name="矩形 59"/>
              <p:cNvSpPr/>
              <p:nvPr/>
            </p:nvSpPr>
            <p:spPr>
              <a:xfrm>
                <a:off x="784261" y="2264126"/>
                <a:ext cx="2113866" cy="1224174"/>
              </a:xfrm>
              <a:prstGeom prst="rect">
                <a:avLst/>
              </a:prstGeom>
            </p:spPr>
            <p:txBody>
              <a:bodyPr wrap="square">
                <a:spAutoFit/>
              </a:bodyPr>
              <a:p>
                <a:pPr algn="r">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grpSp>
          <p:nvGrpSpPr>
            <p:cNvPr id="61" name="组合 60"/>
            <p:cNvGrpSpPr/>
            <p:nvPr/>
          </p:nvGrpSpPr>
          <p:grpSpPr>
            <a:xfrm>
              <a:off x="2474" y="6206"/>
              <a:ext cx="3530" cy="2704"/>
              <a:chOff x="748123" y="1759768"/>
              <a:chExt cx="2241445" cy="1716745"/>
            </a:xfrm>
          </p:grpSpPr>
          <p:sp>
            <p:nvSpPr>
              <p:cNvPr id="62" name="矩形 61"/>
              <p:cNvSpPr/>
              <p:nvPr/>
            </p:nvSpPr>
            <p:spPr>
              <a:xfrm>
                <a:off x="748123" y="1759768"/>
                <a:ext cx="2241445" cy="436366"/>
              </a:xfrm>
              <a:prstGeom prst="rect">
                <a:avLst/>
              </a:prstGeom>
              <a:noFill/>
            </p:spPr>
            <p:txBody>
              <a:bodyPr wrap="square" rtlCol="0">
                <a:spAutoFit/>
              </a:bodyPr>
              <a:p>
                <a:pPr algn="ctr"/>
                <a:r>
                  <a:rPr lang="zh-CN" altLang="en-US" sz="1400" dirty="0">
                    <a:solidFill>
                      <a:srgbClr val="FF5D87"/>
                    </a:solidFill>
                    <a:latin typeface="微软雅黑" panose="020B0503020204020204" pitchFamily="34" charset="-122"/>
                    <a:ea typeface="微软雅黑" panose="020B0503020204020204" pitchFamily="34" charset="-122"/>
                  </a:rPr>
                  <a:t>添加文本信息</a:t>
                </a:r>
                <a:endParaRPr lang="zh-CN" altLang="en-US" sz="1400" dirty="0">
                  <a:solidFill>
                    <a:srgbClr val="FF5D87"/>
                  </a:solidFill>
                  <a:latin typeface="微软雅黑" panose="020B0503020204020204" pitchFamily="34" charset="-122"/>
                  <a:ea typeface="微软雅黑" panose="020B0503020204020204" pitchFamily="34" charset="-122"/>
                </a:endParaRPr>
              </a:p>
            </p:txBody>
          </p:sp>
          <p:sp>
            <p:nvSpPr>
              <p:cNvPr id="63" name="矩形 62"/>
              <p:cNvSpPr/>
              <p:nvPr/>
            </p:nvSpPr>
            <p:spPr>
              <a:xfrm>
                <a:off x="784261" y="2252339"/>
                <a:ext cx="2113866" cy="1224174"/>
              </a:xfrm>
              <a:prstGeom prst="rect">
                <a:avLst/>
              </a:prstGeom>
            </p:spPr>
            <p:txBody>
              <a:bodyPr wrap="square">
                <a:spAutoFit/>
              </a:bodyPr>
              <a:p>
                <a:pPr algn="r">
                  <a:lnSpc>
                    <a:spcPct val="125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任意多边形 11"/>
          <p:cNvSpPr/>
          <p:nvPr/>
        </p:nvSpPr>
        <p:spPr>
          <a:xfrm>
            <a:off x="-21590" y="0"/>
            <a:ext cx="9165590" cy="2673350"/>
          </a:xfrm>
          <a:custGeom>
            <a:avLst/>
            <a:gdLst>
              <a:gd name="connsiteX0" fmla="*/ 0 w 9165771"/>
              <a:gd name="connsiteY0" fmla="*/ 0 h 2673518"/>
              <a:gd name="connsiteX1" fmla="*/ 9165771 w 9165771"/>
              <a:gd name="connsiteY1" fmla="*/ 0 h 2673518"/>
              <a:gd name="connsiteX2" fmla="*/ 9165771 w 9165771"/>
              <a:gd name="connsiteY2" fmla="*/ 2664555 h 2673518"/>
              <a:gd name="connsiteX3" fmla="*/ 9061665 w 9165771"/>
              <a:gd name="connsiteY3" fmla="*/ 2578831 h 2673518"/>
              <a:gd name="connsiteX4" fmla="*/ 4588328 w 9165771"/>
              <a:gd name="connsiteY4" fmla="*/ 1386486 h 2673518"/>
              <a:gd name="connsiteX5" fmla="*/ 114991 w 9165771"/>
              <a:gd name="connsiteY5" fmla="*/ 2578831 h 2673518"/>
              <a:gd name="connsiteX6" fmla="*/ 0 w 9165771"/>
              <a:gd name="connsiteY6" fmla="*/ 2673518 h 267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2673518">
                <a:moveTo>
                  <a:pt x="0" y="0"/>
                </a:moveTo>
                <a:lnTo>
                  <a:pt x="9165771" y="0"/>
                </a:lnTo>
                <a:lnTo>
                  <a:pt x="9165771" y="2664555"/>
                </a:lnTo>
                <a:lnTo>
                  <a:pt x="9061665" y="2578831"/>
                </a:lnTo>
                <a:cubicBezTo>
                  <a:pt x="8144287" y="1863992"/>
                  <a:pt x="6484085" y="1386486"/>
                  <a:pt x="4588328" y="1386486"/>
                </a:cubicBezTo>
                <a:cubicBezTo>
                  <a:pt x="2692571" y="1386486"/>
                  <a:pt x="1032369" y="1863992"/>
                  <a:pt x="114991" y="2578831"/>
                </a:cubicBezTo>
                <a:lnTo>
                  <a:pt x="0" y="26735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80"/>
          <p:cNvSpPr txBox="1"/>
          <p:nvPr/>
        </p:nvSpPr>
        <p:spPr>
          <a:xfrm>
            <a:off x="3771809" y="1473284"/>
            <a:ext cx="1600200" cy="1198880"/>
          </a:xfrm>
          <a:prstGeom prst="rect">
            <a:avLst/>
          </a:prstGeom>
          <a:noFill/>
        </p:spPr>
        <p:txBody>
          <a:bodyPr wrap="square" rtlCol="0">
            <a:spAutoFit/>
          </a:bodyPr>
          <a:lstStyle/>
          <a:p>
            <a:pPr algn="ctr" defTabSz="801370"/>
            <a:r>
              <a:rPr lang="en-US" altLang="zh-CN" sz="7200" b="1" dirty="0">
                <a:solidFill>
                  <a:schemeClr val="accent2"/>
                </a:solidFill>
                <a:latin typeface="微软雅黑" panose="020B0503020204020204" pitchFamily="34" charset="-122"/>
                <a:ea typeface="微软雅黑" panose="020B0503020204020204" pitchFamily="34" charset="-122"/>
              </a:rPr>
              <a:t>03</a:t>
            </a:r>
            <a:endParaRPr lang="zh-CN" altLang="en-US" sz="6600" b="1" dirty="0">
              <a:solidFill>
                <a:schemeClr val="accent2"/>
              </a:solidFill>
              <a:latin typeface="微软雅黑" panose="020B0503020204020204" pitchFamily="34" charset="-122"/>
              <a:ea typeface="微软雅黑" panose="020B0503020204020204" pitchFamily="34" charset="-122"/>
            </a:endParaRPr>
          </a:p>
        </p:txBody>
      </p:sp>
      <p:sp>
        <p:nvSpPr>
          <p:cNvPr id="58" name="TextBox 26"/>
          <p:cNvSpPr txBox="1"/>
          <p:nvPr/>
        </p:nvSpPr>
        <p:spPr>
          <a:xfrm>
            <a:off x="2874531" y="3767277"/>
            <a:ext cx="3885374" cy="307777"/>
          </a:xfrm>
          <a:prstGeom prst="rect">
            <a:avLst/>
          </a:prstGeom>
          <a:noFill/>
        </p:spPr>
        <p:txBody>
          <a:bodyPr wrap="square" rtlCol="0">
            <a:spAutoFit/>
          </a:bodyPr>
          <a:lstStyle/>
          <a:p>
            <a:pPr defTabSz="801370"/>
            <a:r>
              <a:rPr lang="zh-CN" altLang="en-US" sz="1400" dirty="0">
                <a:solidFill>
                  <a:schemeClr val="accent1"/>
                </a:solidFill>
                <a:latin typeface="微软雅黑" panose="020B0503020204020204" pitchFamily="34" charset="-122"/>
                <a:ea typeface="微软雅黑" panose="020B0503020204020204" pitchFamily="34" charset="-122"/>
              </a:rPr>
              <a:t>点击添加主要文字内容点击添加主要文字内容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59" name="TextBox 81"/>
          <p:cNvSpPr txBox="1"/>
          <p:nvPr/>
        </p:nvSpPr>
        <p:spPr>
          <a:xfrm>
            <a:off x="3123238" y="2986882"/>
            <a:ext cx="4036717" cy="706755"/>
          </a:xfrm>
          <a:prstGeom prst="rect">
            <a:avLst/>
          </a:prstGeom>
          <a:noFill/>
        </p:spPr>
        <p:txBody>
          <a:bodyPr wrap="square" rtlCol="0">
            <a:spAutoFit/>
          </a:bodyPr>
          <a:lstStyle/>
          <a:p>
            <a:pPr defTabSz="801370"/>
            <a:r>
              <a:rPr lang="zh-CN" altLang="en-US" sz="4000" spc="-100" dirty="0">
                <a:solidFill>
                  <a:schemeClr val="accent1"/>
                </a:solidFill>
                <a:latin typeface="微软雅黑" panose="020B0503020204020204" pitchFamily="34" charset="-122"/>
                <a:ea typeface="微软雅黑" panose="020B0503020204020204" pitchFamily="34" charset="-122"/>
              </a:rPr>
              <a:t>输入标题内容</a:t>
            </a:r>
            <a:endParaRPr lang="zh-CN" altLang="en-US" sz="4000" spc="-100"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anim calcmode="lin" valueType="num">
                                      <p:cBhvr>
                                        <p:cTn id="14" dur="500" fill="hold"/>
                                        <p:tgtEl>
                                          <p:spTgt spid="59"/>
                                        </p:tgtEl>
                                        <p:attrNameLst>
                                          <p:attrName>ppt_x</p:attrName>
                                        </p:attrNameLst>
                                      </p:cBhvr>
                                      <p:tavLst>
                                        <p:tav tm="0">
                                          <p:val>
                                            <p:strVal val="#ppt_x"/>
                                          </p:val>
                                        </p:tav>
                                        <p:tav tm="100000">
                                          <p:val>
                                            <p:strVal val="#ppt_x"/>
                                          </p:val>
                                        </p:tav>
                                      </p:tavLst>
                                    </p:anim>
                                    <p:anim calcmode="lin" valueType="num">
                                      <p:cBhvr>
                                        <p:cTn id="15" dur="5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a:xfrm>
            <a:off x="3466409" y="2112608"/>
            <a:ext cx="1936828" cy="193682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ardrop 25"/>
          <p:cNvSpPr>
            <a:spLocks noChangeAspect="1"/>
          </p:cNvSpPr>
          <p:nvPr/>
        </p:nvSpPr>
        <p:spPr>
          <a:xfrm rot="13976589">
            <a:off x="5198614" y="2623816"/>
            <a:ext cx="1489746" cy="1489746"/>
          </a:xfrm>
          <a:prstGeom prst="teardrop">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latin typeface="+mj-lt"/>
            </a:endParaRPr>
          </a:p>
        </p:txBody>
      </p:sp>
      <p:sp>
        <p:nvSpPr>
          <p:cNvPr id="29" name="Teardrop 28"/>
          <p:cNvSpPr>
            <a:spLocks noChangeAspect="1"/>
          </p:cNvSpPr>
          <p:nvPr/>
        </p:nvSpPr>
        <p:spPr>
          <a:xfrm rot="7461556" flipH="1">
            <a:off x="2181281" y="2681767"/>
            <a:ext cx="1489746" cy="1489746"/>
          </a:xfrm>
          <a:prstGeom prst="teardrop">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latin typeface="+mj-lt"/>
            </a:endParaRPr>
          </a:p>
        </p:txBody>
      </p:sp>
      <p:sp>
        <p:nvSpPr>
          <p:cNvPr id="80" name="Teardrop 79"/>
          <p:cNvSpPr>
            <a:spLocks noChangeAspect="1"/>
          </p:cNvSpPr>
          <p:nvPr/>
        </p:nvSpPr>
        <p:spPr>
          <a:xfrm rot="8068996">
            <a:off x="3689948" y="843899"/>
            <a:ext cx="1489746" cy="1489746"/>
          </a:xfrm>
          <a:prstGeom prst="teardrop">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latin typeface="+mj-lt"/>
            </a:endParaRPr>
          </a:p>
        </p:txBody>
      </p:sp>
      <p:grpSp>
        <p:nvGrpSpPr>
          <p:cNvPr id="3" name="Group 56"/>
          <p:cNvGrpSpPr/>
          <p:nvPr/>
        </p:nvGrpSpPr>
        <p:grpSpPr>
          <a:xfrm>
            <a:off x="3737379" y="1476099"/>
            <a:ext cx="1384996" cy="654068"/>
            <a:chOff x="629762" y="1363501"/>
            <a:chExt cx="1384996" cy="654067"/>
          </a:xfrm>
        </p:grpSpPr>
        <p:sp>
          <p:nvSpPr>
            <p:cNvPr id="27" name="TextBox 26"/>
            <p:cNvSpPr txBox="1"/>
            <p:nvPr/>
          </p:nvSpPr>
          <p:spPr>
            <a:xfrm>
              <a:off x="664833" y="1611304"/>
              <a:ext cx="1314852" cy="406264"/>
            </a:xfrm>
            <a:prstGeom prst="rect">
              <a:avLst/>
            </a:prstGeom>
            <a:noFill/>
          </p:spPr>
          <p:txBody>
            <a:bodyPr wrap="square" lIns="0" tIns="0" rIns="0" bIns="0" rtlCol="0">
              <a:spAutoFit/>
            </a:bodyPr>
            <a:lstStyle/>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p:txBody>
        </p:sp>
        <p:sp>
          <p:nvSpPr>
            <p:cNvPr id="28" name="Rectangle 27"/>
            <p:cNvSpPr/>
            <p:nvPr/>
          </p:nvSpPr>
          <p:spPr>
            <a:xfrm>
              <a:off x="629762" y="1363501"/>
              <a:ext cx="1384996" cy="276999"/>
            </a:xfrm>
            <a:prstGeom prst="rect">
              <a:avLst/>
            </a:prstGeom>
          </p:spPr>
          <p:txBody>
            <a:bodyPr wrap="none" lIns="0" tIns="0" rIns="0" bIns="0">
              <a:spAutoFit/>
            </a:bodyPr>
            <a:lstStyle/>
            <a:p>
              <a:pPr algn="ctr"/>
              <a:r>
                <a:rPr lang="zh-CN" altLang="en-US" b="1" dirty="0">
                  <a:solidFill>
                    <a:schemeClr val="bg1"/>
                  </a:solidFill>
                </a:rPr>
                <a:t>点击添加内容</a:t>
              </a:r>
              <a:endParaRPr lang="en-US" b="1" dirty="0">
                <a:solidFill>
                  <a:schemeClr val="bg1"/>
                </a:solidFill>
              </a:endParaRPr>
            </a:p>
          </p:txBody>
        </p:sp>
      </p:grpSp>
      <p:grpSp>
        <p:nvGrpSpPr>
          <p:cNvPr id="5" name="Group 56"/>
          <p:cNvGrpSpPr/>
          <p:nvPr/>
        </p:nvGrpSpPr>
        <p:grpSpPr>
          <a:xfrm>
            <a:off x="5254330" y="3188435"/>
            <a:ext cx="1384996" cy="732447"/>
            <a:chOff x="629762" y="1363501"/>
            <a:chExt cx="1384996" cy="732446"/>
          </a:xfrm>
        </p:grpSpPr>
        <p:sp>
          <p:nvSpPr>
            <p:cNvPr id="30" name="TextBox 29"/>
            <p:cNvSpPr txBox="1"/>
            <p:nvPr/>
          </p:nvSpPr>
          <p:spPr>
            <a:xfrm>
              <a:off x="661493" y="1689683"/>
              <a:ext cx="1314852" cy="406264"/>
            </a:xfrm>
            <a:prstGeom prst="rect">
              <a:avLst/>
            </a:prstGeom>
            <a:noFill/>
          </p:spPr>
          <p:txBody>
            <a:bodyPr wrap="square" lIns="0" tIns="0" rIns="0" bIns="0" rtlCol="0">
              <a:spAutoFit/>
            </a:bodyPr>
            <a:lstStyle/>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p:txBody>
        </p:sp>
        <p:sp>
          <p:nvSpPr>
            <p:cNvPr id="31" name="Rectangle 30"/>
            <p:cNvSpPr/>
            <p:nvPr/>
          </p:nvSpPr>
          <p:spPr>
            <a:xfrm>
              <a:off x="629762" y="1363501"/>
              <a:ext cx="1384996" cy="276999"/>
            </a:xfrm>
            <a:prstGeom prst="rect">
              <a:avLst/>
            </a:prstGeom>
          </p:spPr>
          <p:txBody>
            <a:bodyPr wrap="none" lIns="0" tIns="0" rIns="0" bIns="0">
              <a:spAutoFit/>
            </a:bodyPr>
            <a:lstStyle/>
            <a:p>
              <a:pPr algn="ctr"/>
              <a:r>
                <a:rPr lang="zh-CN" altLang="en-US" b="1" dirty="0">
                  <a:solidFill>
                    <a:schemeClr val="bg1"/>
                  </a:solidFill>
                </a:rPr>
                <a:t>点击添加内容</a:t>
              </a:r>
              <a:endParaRPr lang="en-US" b="1" dirty="0">
                <a:solidFill>
                  <a:schemeClr val="bg1"/>
                </a:solidFill>
              </a:endParaRPr>
            </a:p>
          </p:txBody>
        </p:sp>
      </p:grpSp>
      <p:grpSp>
        <p:nvGrpSpPr>
          <p:cNvPr id="6" name="Group 56"/>
          <p:cNvGrpSpPr/>
          <p:nvPr/>
        </p:nvGrpSpPr>
        <p:grpSpPr>
          <a:xfrm>
            <a:off x="2239843" y="3275494"/>
            <a:ext cx="1384996" cy="722702"/>
            <a:chOff x="629762" y="1363501"/>
            <a:chExt cx="1384996" cy="722701"/>
          </a:xfrm>
        </p:grpSpPr>
        <p:sp>
          <p:nvSpPr>
            <p:cNvPr id="55" name="TextBox 54"/>
            <p:cNvSpPr txBox="1"/>
            <p:nvPr/>
          </p:nvSpPr>
          <p:spPr>
            <a:xfrm>
              <a:off x="664835" y="1679938"/>
              <a:ext cx="1314852" cy="406264"/>
            </a:xfrm>
            <a:prstGeom prst="rect">
              <a:avLst/>
            </a:prstGeom>
            <a:noFill/>
          </p:spPr>
          <p:txBody>
            <a:bodyPr wrap="square" lIns="0" tIns="0" rIns="0" bIns="0" rtlCol="0">
              <a:spAutoFit/>
            </a:bodyPr>
            <a:lstStyle/>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a:p>
              <a:pPr algn="ctr" defTabSz="914400">
                <a:spcBef>
                  <a:spcPct val="20000"/>
                </a:spcBef>
                <a:defRPr/>
              </a:pPr>
              <a:r>
                <a:rPr lang="zh-CN" altLang="en-US" sz="1200" dirty="0">
                  <a:solidFill>
                    <a:schemeClr val="bg1"/>
                  </a:solidFill>
                </a:rPr>
                <a:t>点击添加内容</a:t>
              </a:r>
              <a:endParaRPr lang="en-US" altLang="zh-CN" sz="1200" dirty="0">
                <a:solidFill>
                  <a:schemeClr val="bg1"/>
                </a:solidFill>
              </a:endParaRPr>
            </a:p>
          </p:txBody>
        </p:sp>
        <p:sp>
          <p:nvSpPr>
            <p:cNvPr id="56" name="Rectangle 55"/>
            <p:cNvSpPr/>
            <p:nvPr/>
          </p:nvSpPr>
          <p:spPr>
            <a:xfrm>
              <a:off x="629762" y="1363501"/>
              <a:ext cx="1384996" cy="276999"/>
            </a:xfrm>
            <a:prstGeom prst="rect">
              <a:avLst/>
            </a:prstGeom>
          </p:spPr>
          <p:txBody>
            <a:bodyPr wrap="none" lIns="0" tIns="0" rIns="0" bIns="0">
              <a:spAutoFit/>
            </a:bodyPr>
            <a:lstStyle/>
            <a:p>
              <a:pPr algn="ctr"/>
              <a:r>
                <a:rPr lang="zh-CN" altLang="en-US" b="1" dirty="0">
                  <a:solidFill>
                    <a:schemeClr val="bg1"/>
                  </a:solidFill>
                </a:rPr>
                <a:t>点击添加内容</a:t>
              </a:r>
              <a:endParaRPr lang="en-US" b="1" dirty="0">
                <a:solidFill>
                  <a:schemeClr val="bg1"/>
                </a:solidFill>
              </a:endParaRPr>
            </a:p>
          </p:txBody>
        </p:sp>
      </p:grpSp>
      <p:sp>
        <p:nvSpPr>
          <p:cNvPr id="32" name="Rectangle 31"/>
          <p:cNvSpPr/>
          <p:nvPr/>
        </p:nvSpPr>
        <p:spPr>
          <a:xfrm>
            <a:off x="3973158" y="3315527"/>
            <a:ext cx="923330" cy="276999"/>
          </a:xfrm>
          <a:prstGeom prst="rect">
            <a:avLst/>
          </a:prstGeom>
        </p:spPr>
        <p:txBody>
          <a:bodyPr wrap="none" lIns="0" tIns="0" rIns="0" bIns="0">
            <a:spAutoFit/>
          </a:bodyPr>
          <a:lstStyle/>
          <a:p>
            <a:pPr algn="ctr"/>
            <a:r>
              <a:rPr lang="zh-CN" altLang="en-US" b="1" dirty="0">
                <a:solidFill>
                  <a:schemeClr val="tx1">
                    <a:lumMod val="75000"/>
                    <a:lumOff val="25000"/>
                  </a:schemeClr>
                </a:solidFill>
              </a:rPr>
              <a:t>添加内容</a:t>
            </a:r>
            <a:endParaRPr lang="en-US" b="1" dirty="0">
              <a:solidFill>
                <a:schemeClr val="tx1">
                  <a:lumMod val="75000"/>
                  <a:lumOff val="25000"/>
                </a:schemeClr>
              </a:solidFill>
            </a:endParaRPr>
          </a:p>
        </p:txBody>
      </p:sp>
      <p:sp>
        <p:nvSpPr>
          <p:cNvPr id="34" name="Arc 33"/>
          <p:cNvSpPr/>
          <p:nvPr/>
        </p:nvSpPr>
        <p:spPr>
          <a:xfrm rot="19552821">
            <a:off x="5174957" y="2440653"/>
            <a:ext cx="1636328" cy="163632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Arc 34"/>
          <p:cNvSpPr/>
          <p:nvPr/>
        </p:nvSpPr>
        <p:spPr>
          <a:xfrm rot="14322164">
            <a:off x="3471849" y="734037"/>
            <a:ext cx="1636328" cy="163632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6" name="Arc 35"/>
          <p:cNvSpPr/>
          <p:nvPr/>
        </p:nvSpPr>
        <p:spPr>
          <a:xfrm rot="9363247">
            <a:off x="2075985" y="2727524"/>
            <a:ext cx="1636328" cy="163632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Freeform 105"/>
          <p:cNvSpPr>
            <a:spLocks noEditPoints="1"/>
          </p:cNvSpPr>
          <p:nvPr/>
        </p:nvSpPr>
        <p:spPr bwMode="auto">
          <a:xfrm>
            <a:off x="4239538" y="1091188"/>
            <a:ext cx="390569" cy="384909"/>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91440" tIns="45720" rIns="91440" bIns="45720" numCol="1" anchor="t" anchorCtr="0" compatLnSpc="1"/>
          <a:lstStyle/>
          <a:p>
            <a:endParaRPr lang="en-US" dirty="0">
              <a:solidFill>
                <a:schemeClr val="accent3">
                  <a:lumMod val="50000"/>
                </a:schemeClr>
              </a:solidFill>
            </a:endParaRPr>
          </a:p>
        </p:txBody>
      </p:sp>
      <p:sp>
        <p:nvSpPr>
          <p:cNvPr id="37" name="Freeform 137"/>
          <p:cNvSpPr>
            <a:spLocks noEditPoints="1"/>
          </p:cNvSpPr>
          <p:nvPr/>
        </p:nvSpPr>
        <p:spPr bwMode="auto">
          <a:xfrm>
            <a:off x="2706613" y="2858738"/>
            <a:ext cx="425591" cy="435805"/>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sp>
        <p:nvSpPr>
          <p:cNvPr id="39" name="Freeform 55"/>
          <p:cNvSpPr>
            <a:spLocks noEditPoints="1"/>
          </p:cNvSpPr>
          <p:nvPr/>
        </p:nvSpPr>
        <p:spPr bwMode="auto">
          <a:xfrm>
            <a:off x="5759783" y="2865087"/>
            <a:ext cx="421760" cy="314835"/>
          </a:xfrm>
          <a:custGeom>
            <a:avLst/>
            <a:gdLst/>
            <a:ahLst/>
            <a:cxnLst>
              <a:cxn ang="0">
                <a:pos x="19" y="42"/>
              </a:cxn>
              <a:cxn ang="0">
                <a:pos x="17" y="42"/>
              </a:cxn>
              <a:cxn ang="0">
                <a:pos x="1" y="25"/>
              </a:cxn>
              <a:cxn ang="0">
                <a:pos x="1" y="24"/>
              </a:cxn>
              <a:cxn ang="0">
                <a:pos x="17" y="7"/>
              </a:cxn>
              <a:cxn ang="0">
                <a:pos x="19" y="7"/>
              </a:cxn>
              <a:cxn ang="0">
                <a:pos x="21" y="9"/>
              </a:cxn>
              <a:cxn ang="0">
                <a:pos x="21" y="11"/>
              </a:cxn>
              <a:cxn ang="0">
                <a:pos x="7" y="25"/>
              </a:cxn>
              <a:cxn ang="0">
                <a:pos x="21" y="39"/>
              </a:cxn>
              <a:cxn ang="0">
                <a:pos x="21" y="40"/>
              </a:cxn>
              <a:cxn ang="0">
                <a:pos x="19" y="42"/>
              </a:cxn>
              <a:cxn ang="0">
                <a:pos x="29" y="48"/>
              </a:cxn>
              <a:cxn ang="0">
                <a:pos x="27" y="49"/>
              </a:cxn>
              <a:cxn ang="0">
                <a:pos x="25" y="48"/>
              </a:cxn>
              <a:cxn ang="0">
                <a:pos x="24" y="47"/>
              </a:cxn>
              <a:cxn ang="0">
                <a:pos x="38" y="1"/>
              </a:cxn>
              <a:cxn ang="0">
                <a:pos x="39" y="0"/>
              </a:cxn>
              <a:cxn ang="0">
                <a:pos x="41" y="1"/>
              </a:cxn>
              <a:cxn ang="0">
                <a:pos x="42" y="2"/>
              </a:cxn>
              <a:cxn ang="0">
                <a:pos x="29" y="48"/>
              </a:cxn>
              <a:cxn ang="0">
                <a:pos x="49" y="42"/>
              </a:cxn>
              <a:cxn ang="0">
                <a:pos x="47" y="42"/>
              </a:cxn>
              <a:cxn ang="0">
                <a:pos x="45" y="40"/>
              </a:cxn>
              <a:cxn ang="0">
                <a:pos x="45" y="39"/>
              </a:cxn>
              <a:cxn ang="0">
                <a:pos x="59" y="25"/>
              </a:cxn>
              <a:cxn ang="0">
                <a:pos x="45" y="11"/>
              </a:cxn>
              <a:cxn ang="0">
                <a:pos x="45" y="9"/>
              </a:cxn>
              <a:cxn ang="0">
                <a:pos x="47" y="7"/>
              </a:cxn>
              <a:cxn ang="0">
                <a:pos x="49" y="7"/>
              </a:cxn>
              <a:cxn ang="0">
                <a:pos x="65" y="24"/>
              </a:cxn>
              <a:cxn ang="0">
                <a:pos x="65" y="25"/>
              </a:cxn>
              <a:cxn ang="0">
                <a:pos x="49" y="42"/>
              </a:cxn>
            </a:cxnLst>
            <a:rect l="0" t="0" r="r" b="b"/>
            <a:pathLst>
              <a:path w="66" h="49">
                <a:moveTo>
                  <a:pt x="19" y="42"/>
                </a:moveTo>
                <a:cubicBezTo>
                  <a:pt x="19" y="43"/>
                  <a:pt x="18" y="43"/>
                  <a:pt x="17" y="42"/>
                </a:cubicBezTo>
                <a:cubicBezTo>
                  <a:pt x="1" y="25"/>
                  <a:pt x="1" y="25"/>
                  <a:pt x="1" y="25"/>
                </a:cubicBezTo>
                <a:cubicBezTo>
                  <a:pt x="0" y="25"/>
                  <a:pt x="0" y="24"/>
                  <a:pt x="1" y="24"/>
                </a:cubicBezTo>
                <a:cubicBezTo>
                  <a:pt x="17" y="7"/>
                  <a:pt x="17" y="7"/>
                  <a:pt x="17" y="7"/>
                </a:cubicBezTo>
                <a:cubicBezTo>
                  <a:pt x="18" y="7"/>
                  <a:pt x="19" y="7"/>
                  <a:pt x="19" y="7"/>
                </a:cubicBezTo>
                <a:cubicBezTo>
                  <a:pt x="21" y="9"/>
                  <a:pt x="21" y="9"/>
                  <a:pt x="21" y="9"/>
                </a:cubicBezTo>
                <a:cubicBezTo>
                  <a:pt x="21" y="9"/>
                  <a:pt x="21" y="10"/>
                  <a:pt x="21" y="11"/>
                </a:cubicBezTo>
                <a:cubicBezTo>
                  <a:pt x="7" y="25"/>
                  <a:pt x="7" y="25"/>
                  <a:pt x="7" y="25"/>
                </a:cubicBezTo>
                <a:cubicBezTo>
                  <a:pt x="21" y="39"/>
                  <a:pt x="21" y="39"/>
                  <a:pt x="21" y="39"/>
                </a:cubicBezTo>
                <a:cubicBezTo>
                  <a:pt x="21" y="39"/>
                  <a:pt x="21" y="40"/>
                  <a:pt x="21" y="40"/>
                </a:cubicBezTo>
                <a:lnTo>
                  <a:pt x="19" y="42"/>
                </a:lnTo>
                <a:close/>
                <a:moveTo>
                  <a:pt x="29" y="48"/>
                </a:moveTo>
                <a:cubicBezTo>
                  <a:pt x="28" y="49"/>
                  <a:pt x="28" y="49"/>
                  <a:pt x="27" y="49"/>
                </a:cubicBezTo>
                <a:cubicBezTo>
                  <a:pt x="25" y="48"/>
                  <a:pt x="25" y="48"/>
                  <a:pt x="25" y="48"/>
                </a:cubicBezTo>
                <a:cubicBezTo>
                  <a:pt x="24" y="48"/>
                  <a:pt x="24" y="48"/>
                  <a:pt x="24" y="47"/>
                </a:cubicBezTo>
                <a:cubicBezTo>
                  <a:pt x="38" y="1"/>
                  <a:pt x="38" y="1"/>
                  <a:pt x="38" y="1"/>
                </a:cubicBezTo>
                <a:cubicBezTo>
                  <a:pt x="38" y="0"/>
                  <a:pt x="38" y="0"/>
                  <a:pt x="39" y="0"/>
                </a:cubicBezTo>
                <a:cubicBezTo>
                  <a:pt x="41" y="1"/>
                  <a:pt x="41" y="1"/>
                  <a:pt x="41" y="1"/>
                </a:cubicBezTo>
                <a:cubicBezTo>
                  <a:pt x="42" y="1"/>
                  <a:pt x="42" y="2"/>
                  <a:pt x="42" y="2"/>
                </a:cubicBezTo>
                <a:lnTo>
                  <a:pt x="29" y="48"/>
                </a:lnTo>
                <a:close/>
                <a:moveTo>
                  <a:pt x="49" y="42"/>
                </a:moveTo>
                <a:cubicBezTo>
                  <a:pt x="48" y="43"/>
                  <a:pt x="48" y="43"/>
                  <a:pt x="47" y="42"/>
                </a:cubicBezTo>
                <a:cubicBezTo>
                  <a:pt x="45" y="40"/>
                  <a:pt x="45" y="40"/>
                  <a:pt x="45" y="40"/>
                </a:cubicBezTo>
                <a:cubicBezTo>
                  <a:pt x="45" y="40"/>
                  <a:pt x="45" y="39"/>
                  <a:pt x="45" y="39"/>
                </a:cubicBezTo>
                <a:cubicBezTo>
                  <a:pt x="59" y="25"/>
                  <a:pt x="59" y="25"/>
                  <a:pt x="59" y="25"/>
                </a:cubicBezTo>
                <a:cubicBezTo>
                  <a:pt x="45" y="11"/>
                  <a:pt x="45" y="11"/>
                  <a:pt x="45" y="11"/>
                </a:cubicBezTo>
                <a:cubicBezTo>
                  <a:pt x="45" y="10"/>
                  <a:pt x="45" y="9"/>
                  <a:pt x="45" y="9"/>
                </a:cubicBezTo>
                <a:cubicBezTo>
                  <a:pt x="47" y="7"/>
                  <a:pt x="47" y="7"/>
                  <a:pt x="47" y="7"/>
                </a:cubicBezTo>
                <a:cubicBezTo>
                  <a:pt x="48" y="7"/>
                  <a:pt x="48" y="7"/>
                  <a:pt x="49" y="7"/>
                </a:cubicBezTo>
                <a:cubicBezTo>
                  <a:pt x="65" y="24"/>
                  <a:pt x="65" y="24"/>
                  <a:pt x="65" y="24"/>
                </a:cubicBezTo>
                <a:cubicBezTo>
                  <a:pt x="66" y="24"/>
                  <a:pt x="66" y="25"/>
                  <a:pt x="65" y="25"/>
                </a:cubicBezTo>
                <a:lnTo>
                  <a:pt x="49" y="42"/>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sp>
        <p:nvSpPr>
          <p:cNvPr id="41" name="Freeform 52"/>
          <p:cNvSpPr>
            <a:spLocks noEditPoints="1"/>
          </p:cNvSpPr>
          <p:nvPr/>
        </p:nvSpPr>
        <p:spPr bwMode="auto">
          <a:xfrm>
            <a:off x="4219505" y="2865703"/>
            <a:ext cx="430636" cy="430636"/>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lumMod val="50000"/>
            </a:schemeClr>
          </a:solidFill>
          <a:ln w="9525">
            <a:noFill/>
            <a:round/>
          </a:ln>
        </p:spPr>
        <p:txBody>
          <a:bodyPr vert="horz" wrap="square" lIns="91440" tIns="45720" rIns="91440" bIns="45720" numCol="1" anchor="t" anchorCtr="0" compatLnSpc="1"/>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p:cTn id="13" dur="500" fill="hold"/>
                                        <p:tgtEl>
                                          <p:spTgt spid="41"/>
                                        </p:tgtEl>
                                        <p:attrNameLst>
                                          <p:attrName>ppt_w</p:attrName>
                                        </p:attrNameLst>
                                      </p:cBhvr>
                                      <p:tavLst>
                                        <p:tav tm="0">
                                          <p:val>
                                            <p:fltVal val="0"/>
                                          </p:val>
                                        </p:tav>
                                        <p:tav tm="100000">
                                          <p:val>
                                            <p:strVal val="#ppt_w"/>
                                          </p:val>
                                        </p:tav>
                                      </p:tavLst>
                                    </p:anim>
                                    <p:anim calcmode="lin" valueType="num">
                                      <p:cBhvr>
                                        <p:cTn id="14" dur="500" fill="hold"/>
                                        <p:tgtEl>
                                          <p:spTgt spid="41"/>
                                        </p:tgtEl>
                                        <p:attrNameLst>
                                          <p:attrName>ppt_h</p:attrName>
                                        </p:attrNameLst>
                                      </p:cBhvr>
                                      <p:tavLst>
                                        <p:tav tm="0">
                                          <p:val>
                                            <p:fltVal val="0"/>
                                          </p:val>
                                        </p:tav>
                                        <p:tav tm="100000">
                                          <p:val>
                                            <p:strVal val="#ppt_h"/>
                                          </p:val>
                                        </p:tav>
                                      </p:tavLst>
                                    </p:anim>
                                    <p:animEffect transition="in" filter="fade">
                                      <p:cBhvr>
                                        <p:cTn id="15" dur="500"/>
                                        <p:tgtEl>
                                          <p:spTgt spid="41"/>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500" fill="hold"/>
                                        <p:tgtEl>
                                          <p:spTgt spid="80"/>
                                        </p:tgtEl>
                                        <p:attrNameLst>
                                          <p:attrName>ppt_w</p:attrName>
                                        </p:attrNameLst>
                                      </p:cBhvr>
                                      <p:tavLst>
                                        <p:tav tm="0">
                                          <p:val>
                                            <p:fltVal val="0"/>
                                          </p:val>
                                        </p:tav>
                                        <p:tav tm="100000">
                                          <p:val>
                                            <p:strVal val="#ppt_w"/>
                                          </p:val>
                                        </p:tav>
                                      </p:tavLst>
                                    </p:anim>
                                    <p:anim calcmode="lin" valueType="num">
                                      <p:cBhvr>
                                        <p:cTn id="25" dur="500" fill="hold"/>
                                        <p:tgtEl>
                                          <p:spTgt spid="80"/>
                                        </p:tgtEl>
                                        <p:attrNameLst>
                                          <p:attrName>ppt_h</p:attrName>
                                        </p:attrNameLst>
                                      </p:cBhvr>
                                      <p:tavLst>
                                        <p:tav tm="0">
                                          <p:val>
                                            <p:fltVal val="0"/>
                                          </p:val>
                                        </p:tav>
                                        <p:tav tm="100000">
                                          <p:val>
                                            <p:strVal val="#ppt_h"/>
                                          </p:val>
                                        </p:tav>
                                      </p:tavLst>
                                    </p:anim>
                                    <p:animEffect transition="in" filter="fade">
                                      <p:cBhvr>
                                        <p:cTn id="26" dur="500"/>
                                        <p:tgtEl>
                                          <p:spTgt spid="80"/>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p:cTn id="30" dur="500" fill="hold"/>
                                        <p:tgtEl>
                                          <p:spTgt spid="33"/>
                                        </p:tgtEl>
                                        <p:attrNameLst>
                                          <p:attrName>ppt_w</p:attrName>
                                        </p:attrNameLst>
                                      </p:cBhvr>
                                      <p:tavLst>
                                        <p:tav tm="0">
                                          <p:val>
                                            <p:fltVal val="0"/>
                                          </p:val>
                                        </p:tav>
                                        <p:tav tm="100000">
                                          <p:val>
                                            <p:strVal val="#ppt_w"/>
                                          </p:val>
                                        </p:tav>
                                      </p:tavLst>
                                    </p:anim>
                                    <p:anim calcmode="lin" valueType="num">
                                      <p:cBhvr>
                                        <p:cTn id="31" dur="500" fill="hold"/>
                                        <p:tgtEl>
                                          <p:spTgt spid="33"/>
                                        </p:tgtEl>
                                        <p:attrNameLst>
                                          <p:attrName>ppt_h</p:attrName>
                                        </p:attrNameLst>
                                      </p:cBhvr>
                                      <p:tavLst>
                                        <p:tav tm="0">
                                          <p:val>
                                            <p:fltVal val="0"/>
                                          </p:val>
                                        </p:tav>
                                        <p:tav tm="100000">
                                          <p:val>
                                            <p:strVal val="#ppt_h"/>
                                          </p:val>
                                        </p:tav>
                                      </p:tavLst>
                                    </p:anim>
                                    <p:animEffect transition="in" filter="fade">
                                      <p:cBhvr>
                                        <p:cTn id="32" dur="500"/>
                                        <p:tgtEl>
                                          <p:spTgt spid="33"/>
                                        </p:tgtEl>
                                      </p:cBhvr>
                                    </p:animEffect>
                                  </p:childTnLst>
                                </p:cTn>
                              </p:par>
                              <p:par>
                                <p:cTn id="33" presetID="10"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fltVal val="0"/>
                                          </p:val>
                                        </p:tav>
                                        <p:tav tm="100000">
                                          <p:val>
                                            <p:strVal val="#ppt_w"/>
                                          </p:val>
                                        </p:tav>
                                      </p:tavLst>
                                    </p:anim>
                                    <p:anim calcmode="lin" valueType="num">
                                      <p:cBhvr>
                                        <p:cTn id="40" dur="500" fill="hold"/>
                                        <p:tgtEl>
                                          <p:spTgt spid="29"/>
                                        </p:tgtEl>
                                        <p:attrNameLst>
                                          <p:attrName>ppt_h</p:attrName>
                                        </p:attrNameLst>
                                      </p:cBhvr>
                                      <p:tavLst>
                                        <p:tav tm="0">
                                          <p:val>
                                            <p:fltVal val="0"/>
                                          </p:val>
                                        </p:tav>
                                        <p:tav tm="100000">
                                          <p:val>
                                            <p:strVal val="#ppt_h"/>
                                          </p:val>
                                        </p:tav>
                                      </p:tavLst>
                                    </p:anim>
                                    <p:animEffect transition="in" filter="fade">
                                      <p:cBhvr>
                                        <p:cTn id="41" dur="500"/>
                                        <p:tgtEl>
                                          <p:spTgt spid="29"/>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Effect transition="in" filter="fade">
                                      <p:cBhvr>
                                        <p:cTn id="47" dur="500"/>
                                        <p:tgtEl>
                                          <p:spTgt spid="37"/>
                                        </p:tgtEl>
                                      </p:cBhvr>
                                    </p:animEffect>
                                  </p:childTnLst>
                                </p:cTn>
                              </p:par>
                              <p:par>
                                <p:cTn id="48" presetID="10" presetClass="entr" presetSubtype="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p:cTn id="54" dur="500" fill="hold"/>
                                        <p:tgtEl>
                                          <p:spTgt spid="26"/>
                                        </p:tgtEl>
                                        <p:attrNameLst>
                                          <p:attrName>ppt_w</p:attrName>
                                        </p:attrNameLst>
                                      </p:cBhvr>
                                      <p:tavLst>
                                        <p:tav tm="0">
                                          <p:val>
                                            <p:fltVal val="0"/>
                                          </p:val>
                                        </p:tav>
                                        <p:tav tm="100000">
                                          <p:val>
                                            <p:strVal val="#ppt_w"/>
                                          </p:val>
                                        </p:tav>
                                      </p:tavLst>
                                    </p:anim>
                                    <p:anim calcmode="lin" valueType="num">
                                      <p:cBhvr>
                                        <p:cTn id="55" dur="500" fill="hold"/>
                                        <p:tgtEl>
                                          <p:spTgt spid="26"/>
                                        </p:tgtEl>
                                        <p:attrNameLst>
                                          <p:attrName>ppt_h</p:attrName>
                                        </p:attrNameLst>
                                      </p:cBhvr>
                                      <p:tavLst>
                                        <p:tav tm="0">
                                          <p:val>
                                            <p:fltVal val="0"/>
                                          </p:val>
                                        </p:tav>
                                        <p:tav tm="100000">
                                          <p:val>
                                            <p:strVal val="#ppt_h"/>
                                          </p:val>
                                        </p:tav>
                                      </p:tavLst>
                                    </p:anim>
                                    <p:animEffect transition="in" filter="fade">
                                      <p:cBhvr>
                                        <p:cTn id="56" dur="500"/>
                                        <p:tgtEl>
                                          <p:spTgt spid="26"/>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500" fill="hold"/>
                                        <p:tgtEl>
                                          <p:spTgt spid="39"/>
                                        </p:tgtEl>
                                        <p:attrNameLst>
                                          <p:attrName>ppt_w</p:attrName>
                                        </p:attrNameLst>
                                      </p:cBhvr>
                                      <p:tavLst>
                                        <p:tav tm="0">
                                          <p:val>
                                            <p:fltVal val="0"/>
                                          </p:val>
                                        </p:tav>
                                        <p:tav tm="100000">
                                          <p:val>
                                            <p:strVal val="#ppt_w"/>
                                          </p:val>
                                        </p:tav>
                                      </p:tavLst>
                                    </p:anim>
                                    <p:anim calcmode="lin" valueType="num">
                                      <p:cBhvr>
                                        <p:cTn id="61" dur="500" fill="hold"/>
                                        <p:tgtEl>
                                          <p:spTgt spid="39"/>
                                        </p:tgtEl>
                                        <p:attrNameLst>
                                          <p:attrName>ppt_h</p:attrName>
                                        </p:attrNameLst>
                                      </p:cBhvr>
                                      <p:tavLst>
                                        <p:tav tm="0">
                                          <p:val>
                                            <p:fltVal val="0"/>
                                          </p:val>
                                        </p:tav>
                                        <p:tav tm="100000">
                                          <p:val>
                                            <p:strVal val="#ppt_h"/>
                                          </p:val>
                                        </p:tav>
                                      </p:tavLst>
                                    </p:anim>
                                    <p:animEffect transition="in" filter="fade">
                                      <p:cBhvr>
                                        <p:cTn id="62" dur="500"/>
                                        <p:tgtEl>
                                          <p:spTgt spid="39"/>
                                        </p:tgtEl>
                                      </p:cBhvr>
                                    </p:animEffect>
                                  </p:childTnLst>
                                </p:cTn>
                              </p:par>
                              <p:par>
                                <p:cTn id="63" presetID="10" presetClass="entr" presetSubtype="0"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fade">
                                      <p:cBhvr>
                                        <p:cTn id="65" dur="1000"/>
                                        <p:tgtEl>
                                          <p:spTgt spid="5"/>
                                        </p:tgtEl>
                                      </p:cBhvr>
                                    </p:animEffect>
                                  </p:childTnLst>
                                </p:cTn>
                              </p:par>
                            </p:childTnLst>
                          </p:cTn>
                        </p:par>
                        <p:par>
                          <p:cTn id="66" fill="hold">
                            <p:stCondLst>
                              <p:cond delay="4500"/>
                            </p:stCondLst>
                            <p:childTnLst>
                              <p:par>
                                <p:cTn id="67" presetID="18" presetClass="entr" presetSubtype="3" fill="hold" grpId="0" nodeType="after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strips(upRight)">
                                      <p:cBhvr>
                                        <p:cTn id="69" dur="1000"/>
                                        <p:tgtEl>
                                          <p:spTgt spid="35"/>
                                        </p:tgtEl>
                                      </p:cBhvr>
                                    </p:animEffect>
                                  </p:childTnLst>
                                </p:cTn>
                              </p:par>
                            </p:childTnLst>
                          </p:cTn>
                        </p:par>
                        <p:par>
                          <p:cTn id="70" fill="hold">
                            <p:stCondLst>
                              <p:cond delay="5500"/>
                            </p:stCondLst>
                            <p:childTnLst>
                              <p:par>
                                <p:cTn id="71" presetID="18" presetClass="entr" presetSubtype="6"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strips(downRight)">
                                      <p:cBhvr>
                                        <p:cTn id="73" dur="1000"/>
                                        <p:tgtEl>
                                          <p:spTgt spid="34"/>
                                        </p:tgtEl>
                                      </p:cBhvr>
                                    </p:animEffect>
                                  </p:childTnLst>
                                </p:cTn>
                              </p:par>
                            </p:childTnLst>
                          </p:cTn>
                        </p:par>
                        <p:par>
                          <p:cTn id="74" fill="hold">
                            <p:stCondLst>
                              <p:cond delay="6500"/>
                            </p:stCondLst>
                            <p:childTnLst>
                              <p:par>
                                <p:cTn id="75" presetID="18" presetClass="entr" presetSubtype="12"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strips(downLeft)">
                                      <p:cBhvr>
                                        <p:cTn id="77"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9" grpId="0" animBg="1"/>
      <p:bldP spid="80" grpId="0" animBg="1"/>
      <p:bldP spid="32" grpId="0"/>
      <p:bldP spid="34" grpId="0" animBg="1"/>
      <p:bldP spid="35" grpId="0" animBg="1"/>
      <p:bldP spid="36" grpId="0" animBg="1"/>
      <p:bldP spid="33" grpId="0" animBg="1"/>
      <p:bldP spid="37" grpId="0" animBg="1"/>
      <p:bldP spid="39" grpId="0" animBg="1"/>
      <p:bldP spid="4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16"/>
          <p:cNvSpPr>
            <a:spLocks noEditPoints="1"/>
          </p:cNvSpPr>
          <p:nvPr/>
        </p:nvSpPr>
        <p:spPr bwMode="auto">
          <a:xfrm>
            <a:off x="7658273" y="2742887"/>
            <a:ext cx="333474" cy="250464"/>
          </a:xfrm>
          <a:custGeom>
            <a:avLst/>
            <a:gdLst>
              <a:gd name="T0" fmla="*/ 3 w 108"/>
              <a:gd name="T1" fmla="*/ 54 h 81"/>
              <a:gd name="T2" fmla="*/ 21 w 108"/>
              <a:gd name="T3" fmla="*/ 47 h 81"/>
              <a:gd name="T4" fmla="*/ 25 w 108"/>
              <a:gd name="T5" fmla="*/ 44 h 81"/>
              <a:gd name="T6" fmla="*/ 35 w 108"/>
              <a:gd name="T7" fmla="*/ 62 h 81"/>
              <a:gd name="T8" fmla="*/ 43 w 108"/>
              <a:gd name="T9" fmla="*/ 44 h 81"/>
              <a:gd name="T10" fmla="*/ 48 w 108"/>
              <a:gd name="T11" fmla="*/ 47 h 81"/>
              <a:gd name="T12" fmla="*/ 60 w 108"/>
              <a:gd name="T13" fmla="*/ 52 h 81"/>
              <a:gd name="T14" fmla="*/ 60 w 108"/>
              <a:gd name="T15" fmla="*/ 51 h 81"/>
              <a:gd name="T16" fmla="*/ 72 w 108"/>
              <a:gd name="T17" fmla="*/ 47 h 81"/>
              <a:gd name="T18" fmla="*/ 83 w 108"/>
              <a:gd name="T19" fmla="*/ 61 h 81"/>
              <a:gd name="T20" fmla="*/ 96 w 108"/>
              <a:gd name="T21" fmla="*/ 47 h 81"/>
              <a:gd name="T22" fmla="*/ 105 w 108"/>
              <a:gd name="T23" fmla="*/ 49 h 81"/>
              <a:gd name="T24" fmla="*/ 108 w 108"/>
              <a:gd name="T25" fmla="*/ 72 h 81"/>
              <a:gd name="T26" fmla="*/ 69 w 108"/>
              <a:gd name="T27" fmla="*/ 72 h 81"/>
              <a:gd name="T28" fmla="*/ 69 w 108"/>
              <a:gd name="T29" fmla="*/ 81 h 81"/>
              <a:gd name="T30" fmla="*/ 0 w 108"/>
              <a:gd name="T31" fmla="*/ 81 h 81"/>
              <a:gd name="T32" fmla="*/ 3 w 108"/>
              <a:gd name="T33" fmla="*/ 54 h 81"/>
              <a:gd name="T34" fmla="*/ 73 w 108"/>
              <a:gd name="T35" fmla="*/ 27 h 81"/>
              <a:gd name="T36" fmla="*/ 93 w 108"/>
              <a:gd name="T37" fmla="*/ 25 h 81"/>
              <a:gd name="T38" fmla="*/ 92 w 108"/>
              <a:gd name="T39" fmla="*/ 37 h 81"/>
              <a:gd name="T40" fmla="*/ 88 w 108"/>
              <a:gd name="T41" fmla="*/ 42 h 81"/>
              <a:gd name="T42" fmla="*/ 99 w 108"/>
              <a:gd name="T43" fmla="*/ 42 h 81"/>
              <a:gd name="T44" fmla="*/ 98 w 108"/>
              <a:gd name="T45" fmla="*/ 32 h 81"/>
              <a:gd name="T46" fmla="*/ 69 w 108"/>
              <a:gd name="T47" fmla="*/ 32 h 81"/>
              <a:gd name="T48" fmla="*/ 68 w 108"/>
              <a:gd name="T49" fmla="*/ 42 h 81"/>
              <a:gd name="T50" fmla="*/ 78 w 108"/>
              <a:gd name="T51" fmla="*/ 42 h 81"/>
              <a:gd name="T52" fmla="*/ 75 w 108"/>
              <a:gd name="T53" fmla="*/ 37 h 81"/>
              <a:gd name="T54" fmla="*/ 73 w 108"/>
              <a:gd name="T55" fmla="*/ 27 h 81"/>
              <a:gd name="T56" fmla="*/ 73 w 108"/>
              <a:gd name="T57" fmla="*/ 27 h 81"/>
              <a:gd name="T58" fmla="*/ 21 w 108"/>
              <a:gd name="T59" fmla="*/ 31 h 81"/>
              <a:gd name="T60" fmla="*/ 22 w 108"/>
              <a:gd name="T61" fmla="*/ 16 h 81"/>
              <a:gd name="T62" fmla="*/ 46 w 108"/>
              <a:gd name="T63" fmla="*/ 16 h 81"/>
              <a:gd name="T64" fmla="*/ 47 w 108"/>
              <a:gd name="T65" fmla="*/ 31 h 81"/>
              <a:gd name="T66" fmla="*/ 52 w 108"/>
              <a:gd name="T67" fmla="*/ 25 h 81"/>
              <a:gd name="T68" fmla="*/ 50 w 108"/>
              <a:gd name="T69" fmla="*/ 8 h 81"/>
              <a:gd name="T70" fmla="*/ 19 w 108"/>
              <a:gd name="T71" fmla="*/ 7 h 81"/>
              <a:gd name="T72" fmla="*/ 18 w 108"/>
              <a:gd name="T73" fmla="*/ 28 h 81"/>
              <a:gd name="T74" fmla="*/ 21 w 108"/>
              <a:gd name="T75" fmla="*/ 3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2"/>
                  <a:pt x="15" y="49"/>
                  <a:pt x="21" y="47"/>
                </a:cubicBezTo>
                <a:cubicBezTo>
                  <a:pt x="22" y="46"/>
                  <a:pt x="24" y="45"/>
                  <a:pt x="25" y="44"/>
                </a:cubicBezTo>
                <a:cubicBezTo>
                  <a:pt x="35" y="62"/>
                  <a:pt x="35" y="62"/>
                  <a:pt x="35" y="62"/>
                </a:cubicBezTo>
                <a:cubicBezTo>
                  <a:pt x="43" y="44"/>
                  <a:pt x="43" y="44"/>
                  <a:pt x="43" y="44"/>
                </a:cubicBezTo>
                <a:cubicBezTo>
                  <a:pt x="45" y="45"/>
                  <a:pt x="46" y="46"/>
                  <a:pt x="48" y="47"/>
                </a:cubicBezTo>
                <a:cubicBezTo>
                  <a:pt x="60" y="52"/>
                  <a:pt x="60" y="52"/>
                  <a:pt x="60" y="52"/>
                </a:cubicBezTo>
                <a:cubicBezTo>
                  <a:pt x="60" y="51"/>
                  <a:pt x="60" y="51"/>
                  <a:pt x="60" y="51"/>
                </a:cubicBezTo>
                <a:cubicBezTo>
                  <a:pt x="65" y="49"/>
                  <a:pt x="69" y="47"/>
                  <a:pt x="72" y="47"/>
                </a:cubicBezTo>
                <a:cubicBezTo>
                  <a:pt x="74" y="53"/>
                  <a:pt x="78" y="57"/>
                  <a:pt x="83" y="61"/>
                </a:cubicBezTo>
                <a:cubicBezTo>
                  <a:pt x="89" y="57"/>
                  <a:pt x="93" y="52"/>
                  <a:pt x="96" y="47"/>
                </a:cubicBezTo>
                <a:cubicBezTo>
                  <a:pt x="98" y="47"/>
                  <a:pt x="102" y="48"/>
                  <a:pt x="105" y="49"/>
                </a:cubicBezTo>
                <a:cubicBezTo>
                  <a:pt x="108" y="54"/>
                  <a:pt x="108" y="65"/>
                  <a:pt x="108" y="72"/>
                </a:cubicBezTo>
                <a:cubicBezTo>
                  <a:pt x="69" y="72"/>
                  <a:pt x="69" y="72"/>
                  <a:pt x="69" y="72"/>
                </a:cubicBezTo>
                <a:cubicBezTo>
                  <a:pt x="70" y="75"/>
                  <a:pt x="70" y="78"/>
                  <a:pt x="69" y="81"/>
                </a:cubicBezTo>
                <a:cubicBezTo>
                  <a:pt x="46" y="81"/>
                  <a:pt x="23" y="81"/>
                  <a:pt x="0" y="81"/>
                </a:cubicBezTo>
                <a:cubicBezTo>
                  <a:pt x="0" y="68"/>
                  <a:pt x="0" y="59"/>
                  <a:pt x="3" y="54"/>
                </a:cubicBezTo>
                <a:close/>
                <a:moveTo>
                  <a:pt x="73" y="27"/>
                </a:moveTo>
                <a:cubicBezTo>
                  <a:pt x="79" y="28"/>
                  <a:pt x="89" y="27"/>
                  <a:pt x="93" y="25"/>
                </a:cubicBezTo>
                <a:cubicBezTo>
                  <a:pt x="93" y="27"/>
                  <a:pt x="93" y="33"/>
                  <a:pt x="92" y="37"/>
                </a:cubicBezTo>
                <a:cubicBezTo>
                  <a:pt x="91" y="39"/>
                  <a:pt x="90" y="41"/>
                  <a:pt x="88" y="42"/>
                </a:cubicBezTo>
                <a:cubicBezTo>
                  <a:pt x="99" y="42"/>
                  <a:pt x="99" y="42"/>
                  <a:pt x="99" y="42"/>
                </a:cubicBezTo>
                <a:cubicBezTo>
                  <a:pt x="99" y="42"/>
                  <a:pt x="98" y="34"/>
                  <a:pt x="98" y="32"/>
                </a:cubicBezTo>
                <a:cubicBezTo>
                  <a:pt x="102" y="3"/>
                  <a:pt x="64" y="3"/>
                  <a:pt x="69" y="32"/>
                </a:cubicBezTo>
                <a:cubicBezTo>
                  <a:pt x="69" y="34"/>
                  <a:pt x="68" y="42"/>
                  <a:pt x="68" y="42"/>
                </a:cubicBezTo>
                <a:cubicBezTo>
                  <a:pt x="78" y="42"/>
                  <a:pt x="78" y="42"/>
                  <a:pt x="78" y="42"/>
                </a:cubicBezTo>
                <a:cubicBezTo>
                  <a:pt x="77" y="41"/>
                  <a:pt x="76" y="39"/>
                  <a:pt x="75" y="37"/>
                </a:cubicBezTo>
                <a:cubicBezTo>
                  <a:pt x="73" y="34"/>
                  <a:pt x="73" y="30"/>
                  <a:pt x="73" y="27"/>
                </a:cubicBezTo>
                <a:cubicBezTo>
                  <a:pt x="73" y="27"/>
                  <a:pt x="73" y="27"/>
                  <a:pt x="73" y="27"/>
                </a:cubicBezTo>
                <a:close/>
                <a:moveTo>
                  <a:pt x="21" y="31"/>
                </a:moveTo>
                <a:cubicBezTo>
                  <a:pt x="21" y="25"/>
                  <a:pt x="21" y="21"/>
                  <a:pt x="22" y="16"/>
                </a:cubicBezTo>
                <a:cubicBezTo>
                  <a:pt x="29" y="12"/>
                  <a:pt x="37" y="18"/>
                  <a:pt x="46" y="16"/>
                </a:cubicBezTo>
                <a:cubicBezTo>
                  <a:pt x="47" y="20"/>
                  <a:pt x="48" y="25"/>
                  <a:pt x="47" y="31"/>
                </a:cubicBezTo>
                <a:cubicBezTo>
                  <a:pt x="47" y="31"/>
                  <a:pt x="51" y="28"/>
                  <a:pt x="52" y="25"/>
                </a:cubicBezTo>
                <a:cubicBezTo>
                  <a:pt x="52" y="22"/>
                  <a:pt x="51" y="10"/>
                  <a:pt x="50" y="8"/>
                </a:cubicBezTo>
                <a:cubicBezTo>
                  <a:pt x="45" y="0"/>
                  <a:pt x="25" y="0"/>
                  <a:pt x="19" y="7"/>
                </a:cubicBezTo>
                <a:cubicBezTo>
                  <a:pt x="18" y="9"/>
                  <a:pt x="16" y="25"/>
                  <a:pt x="18" y="28"/>
                </a:cubicBezTo>
                <a:cubicBezTo>
                  <a:pt x="19" y="30"/>
                  <a:pt x="21" y="31"/>
                  <a:pt x="21" y="31"/>
                </a:cubicBezTo>
                <a:close/>
              </a:path>
            </a:pathLst>
          </a:custGeom>
          <a:solidFill>
            <a:schemeClr val="tx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18" name="Freeform 17"/>
          <p:cNvSpPr>
            <a:spLocks noEditPoints="1"/>
          </p:cNvSpPr>
          <p:nvPr/>
        </p:nvSpPr>
        <p:spPr bwMode="auto">
          <a:xfrm>
            <a:off x="5408400" y="2682078"/>
            <a:ext cx="296263" cy="312007"/>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3"/>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19" name="Freeform 18"/>
          <p:cNvSpPr>
            <a:spLocks noEditPoints="1"/>
          </p:cNvSpPr>
          <p:nvPr/>
        </p:nvSpPr>
        <p:spPr bwMode="auto">
          <a:xfrm>
            <a:off x="3172840" y="2682077"/>
            <a:ext cx="281951" cy="287676"/>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accent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20" name="Freeform 19"/>
          <p:cNvSpPr>
            <a:spLocks noEditPoints="1"/>
          </p:cNvSpPr>
          <p:nvPr/>
        </p:nvSpPr>
        <p:spPr bwMode="auto">
          <a:xfrm>
            <a:off x="6538771" y="2720720"/>
            <a:ext cx="290537" cy="249033"/>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4"/>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21" name="Freeform 20"/>
          <p:cNvSpPr>
            <a:spLocks noEditPoints="1"/>
          </p:cNvSpPr>
          <p:nvPr/>
        </p:nvSpPr>
        <p:spPr bwMode="auto">
          <a:xfrm>
            <a:off x="4288897" y="2637427"/>
            <a:ext cx="285395" cy="332327"/>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accent2"/>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prstClr val="black"/>
              </a:solidFill>
              <a:latin typeface="Arial" panose="020B0604020202020204" pitchFamily="34" charset="0"/>
              <a:cs typeface="Arial" panose="020B0604020202020204" pitchFamily="34" charset="0"/>
            </a:endParaRPr>
          </a:p>
        </p:txBody>
      </p:sp>
      <p:sp>
        <p:nvSpPr>
          <p:cNvPr id="22" name="Rectangle 21"/>
          <p:cNvSpPr/>
          <p:nvPr/>
        </p:nvSpPr>
        <p:spPr>
          <a:xfrm>
            <a:off x="3092542" y="3046384"/>
            <a:ext cx="1005815" cy="1061829"/>
          </a:xfrm>
          <a:prstGeom prst="rect">
            <a:avLst/>
          </a:prstGeom>
        </p:spPr>
        <p:txBody>
          <a:bodyPr wrap="square">
            <a:spAutoFit/>
          </a:bodyPr>
          <a:lstStyle/>
          <a:p>
            <a:pPr>
              <a:lnSpc>
                <a:spcPct val="150000"/>
              </a:lnSpc>
            </a:pPr>
            <a:r>
              <a:rPr lang="zh-CN" altLang="en-US" sz="1050" dirty="0">
                <a:latin typeface="Arial" panose="020B0604020202020204" pitchFamily="34" charset="0"/>
                <a:cs typeface="Arial" panose="020B0604020202020204" pitchFamily="34" charset="0"/>
              </a:rPr>
              <a:t>点击添加内容点击添加内容点击添加内容点击添加内容</a:t>
            </a:r>
            <a:endParaRPr lang="en-GB" altLang="zh-CN" sz="1050" dirty="0">
              <a:latin typeface="Arial" panose="020B0604020202020204" pitchFamily="34" charset="0"/>
              <a:cs typeface="Arial" panose="020B0604020202020204" pitchFamily="34" charset="0"/>
            </a:endParaRPr>
          </a:p>
        </p:txBody>
      </p:sp>
      <p:sp>
        <p:nvSpPr>
          <p:cNvPr id="29" name="Rectangle 28"/>
          <p:cNvSpPr/>
          <p:nvPr/>
        </p:nvSpPr>
        <p:spPr>
          <a:xfrm>
            <a:off x="4200373" y="3046384"/>
            <a:ext cx="1005815" cy="1061829"/>
          </a:xfrm>
          <a:prstGeom prst="rect">
            <a:avLst/>
          </a:prstGeom>
        </p:spPr>
        <p:txBody>
          <a:bodyPr wrap="square">
            <a:spAutoFit/>
          </a:bodyPr>
          <a:lstStyle/>
          <a:p>
            <a:pPr>
              <a:lnSpc>
                <a:spcPct val="150000"/>
              </a:lnSpc>
            </a:pPr>
            <a:r>
              <a:rPr lang="zh-CN" altLang="en-US" sz="1050" dirty="0">
                <a:latin typeface="Arial" panose="020B0604020202020204" pitchFamily="34" charset="0"/>
                <a:cs typeface="Arial" panose="020B0604020202020204" pitchFamily="34" charset="0"/>
              </a:rPr>
              <a:t>点击添加内容点击添加内容点击添加内容点击添加内容</a:t>
            </a:r>
            <a:endParaRPr lang="en-GB" altLang="zh-CN" sz="1050" dirty="0">
              <a:latin typeface="Arial" panose="020B0604020202020204" pitchFamily="34" charset="0"/>
              <a:cs typeface="Arial" panose="020B0604020202020204" pitchFamily="34" charset="0"/>
            </a:endParaRPr>
          </a:p>
        </p:txBody>
      </p:sp>
      <p:sp>
        <p:nvSpPr>
          <p:cNvPr id="30" name="Rectangle 29"/>
          <p:cNvSpPr/>
          <p:nvPr/>
        </p:nvSpPr>
        <p:spPr>
          <a:xfrm>
            <a:off x="5329306" y="3046384"/>
            <a:ext cx="1005815" cy="1061829"/>
          </a:xfrm>
          <a:prstGeom prst="rect">
            <a:avLst/>
          </a:prstGeom>
        </p:spPr>
        <p:txBody>
          <a:bodyPr wrap="square">
            <a:spAutoFit/>
          </a:bodyPr>
          <a:lstStyle/>
          <a:p>
            <a:pPr>
              <a:lnSpc>
                <a:spcPct val="150000"/>
              </a:lnSpc>
            </a:pPr>
            <a:r>
              <a:rPr lang="zh-CN" altLang="en-US" sz="1050" dirty="0">
                <a:latin typeface="Arial" panose="020B0604020202020204" pitchFamily="34" charset="0"/>
                <a:cs typeface="Arial" panose="020B0604020202020204" pitchFamily="34" charset="0"/>
              </a:rPr>
              <a:t>点击添加内容点击添加内容点击添加内容点击添加内容</a:t>
            </a:r>
            <a:endParaRPr lang="en-GB" altLang="zh-CN" sz="1050" dirty="0">
              <a:latin typeface="Arial" panose="020B0604020202020204" pitchFamily="34" charset="0"/>
              <a:cs typeface="Arial" panose="020B0604020202020204" pitchFamily="34" charset="0"/>
            </a:endParaRPr>
          </a:p>
        </p:txBody>
      </p:sp>
      <p:sp>
        <p:nvSpPr>
          <p:cNvPr id="31" name="Rectangle 30"/>
          <p:cNvSpPr/>
          <p:nvPr/>
        </p:nvSpPr>
        <p:spPr>
          <a:xfrm>
            <a:off x="6437137" y="3046384"/>
            <a:ext cx="1005815" cy="1061829"/>
          </a:xfrm>
          <a:prstGeom prst="rect">
            <a:avLst/>
          </a:prstGeom>
        </p:spPr>
        <p:txBody>
          <a:bodyPr wrap="square">
            <a:spAutoFit/>
          </a:bodyPr>
          <a:lstStyle/>
          <a:p>
            <a:pPr>
              <a:lnSpc>
                <a:spcPct val="150000"/>
              </a:lnSpc>
            </a:pPr>
            <a:r>
              <a:rPr lang="zh-CN" altLang="en-US" sz="1050" dirty="0">
                <a:latin typeface="Arial" panose="020B0604020202020204" pitchFamily="34" charset="0"/>
                <a:cs typeface="Arial" panose="020B0604020202020204" pitchFamily="34" charset="0"/>
              </a:rPr>
              <a:t>点击添加内容点击添加内容点击添加内容点击添加内容</a:t>
            </a:r>
            <a:endParaRPr lang="en-GB" altLang="zh-CN" sz="1050" dirty="0">
              <a:latin typeface="Arial" panose="020B0604020202020204" pitchFamily="34" charset="0"/>
              <a:cs typeface="Arial" panose="020B0604020202020204" pitchFamily="34" charset="0"/>
            </a:endParaRPr>
          </a:p>
        </p:txBody>
      </p:sp>
      <p:sp>
        <p:nvSpPr>
          <p:cNvPr id="32" name="Rectangle 31"/>
          <p:cNvSpPr/>
          <p:nvPr/>
        </p:nvSpPr>
        <p:spPr>
          <a:xfrm>
            <a:off x="7566505" y="3046384"/>
            <a:ext cx="1005815" cy="1061829"/>
          </a:xfrm>
          <a:prstGeom prst="rect">
            <a:avLst/>
          </a:prstGeom>
        </p:spPr>
        <p:txBody>
          <a:bodyPr wrap="square">
            <a:spAutoFit/>
          </a:bodyPr>
          <a:lstStyle/>
          <a:p>
            <a:pPr>
              <a:lnSpc>
                <a:spcPct val="150000"/>
              </a:lnSpc>
            </a:pPr>
            <a:r>
              <a:rPr lang="zh-CN" altLang="en-US" sz="1050" dirty="0">
                <a:latin typeface="Arial" panose="020B0604020202020204" pitchFamily="34" charset="0"/>
                <a:cs typeface="Arial" panose="020B0604020202020204" pitchFamily="34" charset="0"/>
              </a:rPr>
              <a:t>点击添加内容点击添加内容点击添加内容点击添加内容</a:t>
            </a:r>
            <a:endParaRPr lang="en-GB" altLang="zh-CN" sz="1050" dirty="0">
              <a:latin typeface="Arial" panose="020B0604020202020204" pitchFamily="34" charset="0"/>
              <a:cs typeface="Arial" panose="020B0604020202020204" pitchFamily="34" charset="0"/>
            </a:endParaRPr>
          </a:p>
        </p:txBody>
      </p:sp>
      <p:grpSp>
        <p:nvGrpSpPr>
          <p:cNvPr id="4" name="Group 3"/>
          <p:cNvGrpSpPr/>
          <p:nvPr/>
        </p:nvGrpSpPr>
        <p:grpSpPr>
          <a:xfrm>
            <a:off x="285413" y="1412780"/>
            <a:ext cx="2874207" cy="2449292"/>
            <a:chOff x="458370" y="2292267"/>
            <a:chExt cx="3832276" cy="3265722"/>
          </a:xfrm>
        </p:grpSpPr>
        <p:graphicFrame>
          <p:nvGraphicFramePr>
            <p:cNvPr id="16" name="Chart 15"/>
            <p:cNvGraphicFramePr/>
            <p:nvPr/>
          </p:nvGraphicFramePr>
          <p:xfrm>
            <a:off x="458370" y="2292267"/>
            <a:ext cx="3832276" cy="3265722"/>
          </p:xfrm>
          <a:graphic>
            <a:graphicData uri="http://schemas.openxmlformats.org/drawingml/2006/chart">
              <c:chart xmlns:c="http://schemas.openxmlformats.org/drawingml/2006/chart" xmlns:r="http://schemas.openxmlformats.org/officeDocument/2006/relationships" r:id="rId1"/>
            </a:graphicData>
          </a:graphic>
        </p:graphicFrame>
        <p:sp>
          <p:nvSpPr>
            <p:cNvPr id="33" name="TextBox 32"/>
            <p:cNvSpPr txBox="1"/>
            <p:nvPr/>
          </p:nvSpPr>
          <p:spPr>
            <a:xfrm>
              <a:off x="2023327" y="3558837"/>
              <a:ext cx="759183" cy="738664"/>
            </a:xfrm>
            <a:prstGeom prst="rect">
              <a:avLst/>
            </a:prstGeom>
            <a:noFill/>
          </p:spPr>
          <p:txBody>
            <a:bodyPr wrap="none" rtlCol="0">
              <a:spAutoFit/>
            </a:bodyPr>
            <a:lstStyle/>
            <a:p>
              <a:r>
                <a:rPr lang="zh-CN" altLang="en-US" sz="1500" b="1" dirty="0">
                  <a:latin typeface="Arial" panose="020B0604020202020204" pitchFamily="34" charset="0"/>
                  <a:cs typeface="Arial" panose="020B0604020202020204" pitchFamily="34" charset="0"/>
                </a:rPr>
                <a:t>添加</a:t>
              </a:r>
              <a:endParaRPr lang="en-US" altLang="zh-CN" sz="1500" b="1" dirty="0">
                <a:latin typeface="Arial" panose="020B0604020202020204" pitchFamily="34" charset="0"/>
                <a:cs typeface="Arial" panose="020B0604020202020204" pitchFamily="34" charset="0"/>
              </a:endParaRPr>
            </a:p>
            <a:p>
              <a:r>
                <a:rPr lang="zh-CN" altLang="en-US" sz="1500" b="1" dirty="0">
                  <a:latin typeface="Arial" panose="020B0604020202020204" pitchFamily="34" charset="0"/>
                  <a:cs typeface="Arial" panose="020B0604020202020204" pitchFamily="34" charset="0"/>
                </a:rPr>
                <a:t>内容</a:t>
              </a:r>
              <a:endParaRPr lang="en-GB" altLang="zh-CN" sz="1500" b="1" dirty="0">
                <a:latin typeface="Arial" panose="020B0604020202020204" pitchFamily="34" charset="0"/>
                <a:cs typeface="Arial" panose="020B0604020202020204" pitchFamily="34" charset="0"/>
              </a:endParaRPr>
            </a:p>
          </p:txBody>
        </p:sp>
        <p:sp>
          <p:nvSpPr>
            <p:cNvPr id="35" name="TextBox 34"/>
            <p:cNvSpPr txBox="1"/>
            <p:nvPr/>
          </p:nvSpPr>
          <p:spPr>
            <a:xfrm>
              <a:off x="3197189" y="3736315"/>
              <a:ext cx="607432" cy="338555"/>
            </a:xfrm>
            <a:prstGeom prst="rect">
              <a:avLst/>
            </a:prstGeom>
            <a:noFill/>
          </p:spPr>
          <p:txBody>
            <a:bodyPr wrap="none" rtlCol="0">
              <a:spAutoFit/>
            </a:bodyPr>
            <a:lstStyle/>
            <a:p>
              <a:r>
                <a:rPr lang="en-US" sz="1050" b="1">
                  <a:solidFill>
                    <a:schemeClr val="bg2"/>
                  </a:solidFill>
                  <a:latin typeface="Arial" panose="020B0604020202020204" pitchFamily="34" charset="0"/>
                  <a:cs typeface="Arial" panose="020B0604020202020204" pitchFamily="34" charset="0"/>
                </a:rPr>
                <a:t>40%</a:t>
              </a:r>
              <a:endParaRPr lang="en-GB" sz="1050" b="1">
                <a:solidFill>
                  <a:schemeClr val="bg2"/>
                </a:solidFill>
                <a:latin typeface="Arial" panose="020B0604020202020204" pitchFamily="34" charset="0"/>
                <a:cs typeface="Arial" panose="020B0604020202020204" pitchFamily="34" charset="0"/>
              </a:endParaRPr>
            </a:p>
          </p:txBody>
        </p:sp>
        <p:sp>
          <p:nvSpPr>
            <p:cNvPr id="36" name="TextBox 35"/>
            <p:cNvSpPr txBox="1"/>
            <p:nvPr/>
          </p:nvSpPr>
          <p:spPr>
            <a:xfrm>
              <a:off x="1645922" y="2685146"/>
              <a:ext cx="607432" cy="338555"/>
            </a:xfrm>
            <a:prstGeom prst="rect">
              <a:avLst/>
            </a:prstGeom>
            <a:noFill/>
          </p:spPr>
          <p:txBody>
            <a:bodyPr wrap="none" rtlCol="0">
              <a:spAutoFit/>
            </a:bodyPr>
            <a:lstStyle/>
            <a:p>
              <a:r>
                <a:rPr lang="en-US" sz="1050" b="1">
                  <a:solidFill>
                    <a:schemeClr val="bg2"/>
                  </a:solidFill>
                  <a:latin typeface="Arial" panose="020B0604020202020204" pitchFamily="34" charset="0"/>
                  <a:cs typeface="Arial" panose="020B0604020202020204" pitchFamily="34" charset="0"/>
                </a:rPr>
                <a:t>15%</a:t>
              </a:r>
              <a:endParaRPr lang="en-GB" sz="1050" b="1">
                <a:solidFill>
                  <a:schemeClr val="bg2"/>
                </a:solidFill>
                <a:latin typeface="Arial" panose="020B0604020202020204" pitchFamily="34" charset="0"/>
                <a:cs typeface="Arial" panose="020B0604020202020204" pitchFamily="34" charset="0"/>
              </a:endParaRPr>
            </a:p>
          </p:txBody>
        </p:sp>
        <p:sp>
          <p:nvSpPr>
            <p:cNvPr id="37" name="TextBox 36"/>
            <p:cNvSpPr txBox="1"/>
            <p:nvPr/>
          </p:nvSpPr>
          <p:spPr>
            <a:xfrm>
              <a:off x="1041013" y="3283051"/>
              <a:ext cx="607432" cy="338555"/>
            </a:xfrm>
            <a:prstGeom prst="rect">
              <a:avLst/>
            </a:prstGeom>
            <a:noFill/>
          </p:spPr>
          <p:txBody>
            <a:bodyPr wrap="none" rtlCol="0">
              <a:spAutoFit/>
            </a:bodyPr>
            <a:lstStyle/>
            <a:p>
              <a:r>
                <a:rPr lang="en-US" sz="1050" b="1">
                  <a:solidFill>
                    <a:schemeClr val="bg2"/>
                  </a:solidFill>
                  <a:latin typeface="Arial" panose="020B0604020202020204" pitchFamily="34" charset="0"/>
                  <a:cs typeface="Arial" panose="020B0604020202020204" pitchFamily="34" charset="0"/>
                </a:rPr>
                <a:t>15%</a:t>
              </a:r>
              <a:endParaRPr lang="en-GB" sz="1050" b="1">
                <a:solidFill>
                  <a:schemeClr val="bg2"/>
                </a:solidFill>
                <a:latin typeface="Arial" panose="020B0604020202020204" pitchFamily="34" charset="0"/>
                <a:cs typeface="Arial" panose="020B0604020202020204" pitchFamily="34" charset="0"/>
              </a:endParaRPr>
            </a:p>
          </p:txBody>
        </p:sp>
        <p:sp>
          <p:nvSpPr>
            <p:cNvPr id="38" name="TextBox 37"/>
            <p:cNvSpPr txBox="1"/>
            <p:nvPr/>
          </p:nvSpPr>
          <p:spPr>
            <a:xfrm>
              <a:off x="1040038" y="4202208"/>
              <a:ext cx="607432" cy="338555"/>
            </a:xfrm>
            <a:prstGeom prst="rect">
              <a:avLst/>
            </a:prstGeom>
            <a:noFill/>
          </p:spPr>
          <p:txBody>
            <a:bodyPr wrap="none" rtlCol="0">
              <a:spAutoFit/>
            </a:bodyPr>
            <a:lstStyle/>
            <a:p>
              <a:r>
                <a:rPr lang="en-US" sz="1050" b="1">
                  <a:solidFill>
                    <a:schemeClr val="bg2"/>
                  </a:solidFill>
                  <a:latin typeface="Arial" panose="020B0604020202020204" pitchFamily="34" charset="0"/>
                  <a:cs typeface="Arial" panose="020B0604020202020204" pitchFamily="34" charset="0"/>
                </a:rPr>
                <a:t>20%</a:t>
              </a:r>
              <a:endParaRPr lang="en-GB" sz="1050" b="1">
                <a:solidFill>
                  <a:schemeClr val="bg2"/>
                </a:solidFill>
                <a:latin typeface="Arial" panose="020B0604020202020204" pitchFamily="34" charset="0"/>
                <a:cs typeface="Arial" panose="020B0604020202020204" pitchFamily="34" charset="0"/>
              </a:endParaRPr>
            </a:p>
          </p:txBody>
        </p:sp>
        <p:sp>
          <p:nvSpPr>
            <p:cNvPr id="39" name="TextBox 38"/>
            <p:cNvSpPr txBox="1"/>
            <p:nvPr/>
          </p:nvSpPr>
          <p:spPr>
            <a:xfrm>
              <a:off x="1843637" y="4885902"/>
              <a:ext cx="607432" cy="338555"/>
            </a:xfrm>
            <a:prstGeom prst="rect">
              <a:avLst/>
            </a:prstGeom>
            <a:noFill/>
          </p:spPr>
          <p:txBody>
            <a:bodyPr wrap="none" rtlCol="0">
              <a:spAutoFit/>
            </a:bodyPr>
            <a:lstStyle/>
            <a:p>
              <a:r>
                <a:rPr lang="en-US" sz="1050" b="1">
                  <a:solidFill>
                    <a:schemeClr val="bg2"/>
                  </a:solidFill>
                  <a:latin typeface="Arial" panose="020B0604020202020204" pitchFamily="34" charset="0"/>
                  <a:cs typeface="Arial" panose="020B0604020202020204" pitchFamily="34" charset="0"/>
                </a:rPr>
                <a:t>20%</a:t>
              </a:r>
              <a:endParaRPr lang="en-GB" sz="1050" b="1">
                <a:solidFill>
                  <a:schemeClr val="bg2"/>
                </a:solidFill>
                <a:latin typeface="Arial" panose="020B0604020202020204" pitchFamily="34" charset="0"/>
                <a:cs typeface="Arial" panose="020B0604020202020204" pitchFamily="34" charset="0"/>
              </a:endParaRPr>
            </a:p>
          </p:txBody>
        </p:sp>
      </p:grpSp>
      <p:sp>
        <p:nvSpPr>
          <p:cNvPr id="40" name="TextBox 39"/>
          <p:cNvSpPr txBox="1"/>
          <p:nvPr/>
        </p:nvSpPr>
        <p:spPr>
          <a:xfrm>
            <a:off x="3092542" y="1335621"/>
            <a:ext cx="1338828" cy="323165"/>
          </a:xfrm>
          <a:prstGeom prst="rect">
            <a:avLst/>
          </a:prstGeom>
          <a:noFill/>
        </p:spPr>
        <p:txBody>
          <a:bodyPr wrap="none" rtlCol="0">
            <a:spAutoFit/>
          </a:bodyPr>
          <a:lstStyle/>
          <a:p>
            <a:r>
              <a:rPr lang="zh-CN" altLang="en-US" sz="1500" b="1" dirty="0">
                <a:latin typeface="Arial" panose="020B0604020202020204" pitchFamily="34" charset="0"/>
                <a:cs typeface="Arial" panose="020B0604020202020204" pitchFamily="34" charset="0"/>
              </a:rPr>
              <a:t>点击添加内容</a:t>
            </a:r>
            <a:endParaRPr lang="en-GB" sz="1500" b="1" dirty="0">
              <a:latin typeface="Arial" panose="020B0604020202020204" pitchFamily="34" charset="0"/>
              <a:cs typeface="Arial" panose="020B0604020202020204" pitchFamily="34" charset="0"/>
            </a:endParaRPr>
          </a:p>
        </p:txBody>
      </p:sp>
      <p:sp>
        <p:nvSpPr>
          <p:cNvPr id="41" name="Rectangle 40"/>
          <p:cNvSpPr/>
          <p:nvPr/>
        </p:nvSpPr>
        <p:spPr>
          <a:xfrm>
            <a:off x="3092541" y="1600749"/>
            <a:ext cx="5567507" cy="461665"/>
          </a:xfrm>
          <a:prstGeom prst="rect">
            <a:avLst/>
          </a:prstGeom>
        </p:spPr>
        <p:txBody>
          <a:bodyPr wrap="square">
            <a:spAutoFit/>
          </a:bodyPr>
          <a:lstStyle/>
          <a:p>
            <a:r>
              <a:rPr lang="zh-CN" altLang="en-US" sz="12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点击添加内容点击添加内容点击添加内容点击添加内容点击添加内容点击添加内容点击添加内容点击添加内容点击添加内容</a:t>
            </a:r>
            <a:endParaRPr lang="en-GB" sz="1200" dirty="0">
              <a:latin typeface="Arial" panose="020B0604020202020204" pitchFamily="34" charset="0"/>
              <a:cs typeface="Arial" panose="020B0604020202020204" pitchFamily="34" charset="0"/>
            </a:endParaRPr>
          </a:p>
        </p:txBody>
      </p:sp>
      <p:sp>
        <p:nvSpPr>
          <p:cNvPr id="42" name="Rectangle 41"/>
          <p:cNvSpPr/>
          <p:nvPr/>
        </p:nvSpPr>
        <p:spPr>
          <a:xfrm>
            <a:off x="3092541" y="2116935"/>
            <a:ext cx="5479779" cy="461665"/>
          </a:xfrm>
          <a:prstGeom prst="rect">
            <a:avLst/>
          </a:prstGeom>
        </p:spPr>
        <p:txBody>
          <a:bodyPr wrap="square">
            <a:spAutoFit/>
          </a:bodyPr>
          <a:lstStyle/>
          <a:p>
            <a:r>
              <a:rPr lang="zh-CN" altLang="en-US" sz="1200" dirty="0">
                <a:latin typeface="Arial" panose="020B0604020202020204" pitchFamily="34" charset="0"/>
                <a:cs typeface="Arial" panose="020B0604020202020204" pitchFamily="34" charset="0"/>
              </a:rPr>
              <a:t>点击添加内容点击添加内容点击添加内容点击添加内容点击添加内容点击添加内容点击添加内容点击添加内容点击添加内容</a:t>
            </a:r>
            <a:endParaRPr lang="en-GB" altLang="zh-CN" sz="12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childTnLst>
                          </p:cTn>
                        </p:par>
                        <p:par>
                          <p:cTn id="22" fill="hold">
                            <p:stCondLst>
                              <p:cond delay="2500"/>
                            </p:stCondLst>
                            <p:childTnLst>
                              <p:par>
                                <p:cTn id="23" presetID="12" presetClass="entr" presetSubtype="1"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p:tgtEl>
                                          <p:spTgt spid="19"/>
                                        </p:tgtEl>
                                        <p:attrNameLst>
                                          <p:attrName>ppt_y</p:attrName>
                                        </p:attrNameLst>
                                      </p:cBhvr>
                                      <p:tavLst>
                                        <p:tav tm="0">
                                          <p:val>
                                            <p:strVal val="#ppt_y-#ppt_h*1.125000"/>
                                          </p:val>
                                        </p:tav>
                                        <p:tav tm="100000">
                                          <p:val>
                                            <p:strVal val="#ppt_y"/>
                                          </p:val>
                                        </p:tav>
                                      </p:tavLst>
                                    </p:anim>
                                    <p:animEffect transition="in" filter="wipe(down)">
                                      <p:cBhvr>
                                        <p:cTn id="26" dur="500"/>
                                        <p:tgtEl>
                                          <p:spTgt spid="19"/>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3000"/>
                            </p:stCondLst>
                            <p:childTnLst>
                              <p:par>
                                <p:cTn id="32" presetID="12" presetClass="entr" presetSubtype="1"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p:tgtEl>
                                          <p:spTgt spid="21"/>
                                        </p:tgtEl>
                                        <p:attrNameLst>
                                          <p:attrName>ppt_y</p:attrName>
                                        </p:attrNameLst>
                                      </p:cBhvr>
                                      <p:tavLst>
                                        <p:tav tm="0">
                                          <p:val>
                                            <p:strVal val="#ppt_y-#ppt_h*1.125000"/>
                                          </p:val>
                                        </p:tav>
                                        <p:tav tm="100000">
                                          <p:val>
                                            <p:strVal val="#ppt_y"/>
                                          </p:val>
                                        </p:tav>
                                      </p:tavLst>
                                    </p:anim>
                                    <p:animEffect transition="in" filter="wipe(down)">
                                      <p:cBhvr>
                                        <p:cTn id="35" dur="500"/>
                                        <p:tgtEl>
                                          <p:spTgt spid="2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p:tgtEl>
                                          <p:spTgt spid="29"/>
                                        </p:tgtEl>
                                        <p:attrNameLst>
                                          <p:attrName>ppt_y</p:attrName>
                                        </p:attrNameLst>
                                      </p:cBhvr>
                                      <p:tavLst>
                                        <p:tav tm="0">
                                          <p:val>
                                            <p:strVal val="#ppt_y+#ppt_h*1.125000"/>
                                          </p:val>
                                        </p:tav>
                                        <p:tav tm="100000">
                                          <p:val>
                                            <p:strVal val="#ppt_y"/>
                                          </p:val>
                                        </p:tav>
                                      </p:tavLst>
                                    </p:anim>
                                    <p:animEffect transition="in" filter="wipe(up)">
                                      <p:cBhvr>
                                        <p:cTn id="39" dur="500"/>
                                        <p:tgtEl>
                                          <p:spTgt spid="29"/>
                                        </p:tgtEl>
                                      </p:cBhvr>
                                    </p:animEffect>
                                  </p:childTnLst>
                                </p:cTn>
                              </p:par>
                            </p:childTnLst>
                          </p:cTn>
                        </p:par>
                        <p:par>
                          <p:cTn id="40" fill="hold">
                            <p:stCondLst>
                              <p:cond delay="3500"/>
                            </p:stCondLst>
                            <p:childTnLst>
                              <p:par>
                                <p:cTn id="41" presetID="1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p:tgtEl>
                                          <p:spTgt spid="18"/>
                                        </p:tgtEl>
                                        <p:attrNameLst>
                                          <p:attrName>ppt_y</p:attrName>
                                        </p:attrNameLst>
                                      </p:cBhvr>
                                      <p:tavLst>
                                        <p:tav tm="0">
                                          <p:val>
                                            <p:strVal val="#ppt_y-#ppt_h*1.125000"/>
                                          </p:val>
                                        </p:tav>
                                        <p:tav tm="100000">
                                          <p:val>
                                            <p:strVal val="#ppt_y"/>
                                          </p:val>
                                        </p:tav>
                                      </p:tavLst>
                                    </p:anim>
                                    <p:animEffect transition="in" filter="wipe(down)">
                                      <p:cBhvr>
                                        <p:cTn id="44" dur="500"/>
                                        <p:tgtEl>
                                          <p:spTgt spid="18"/>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p:tgtEl>
                                          <p:spTgt spid="30"/>
                                        </p:tgtEl>
                                        <p:attrNameLst>
                                          <p:attrName>ppt_y</p:attrName>
                                        </p:attrNameLst>
                                      </p:cBhvr>
                                      <p:tavLst>
                                        <p:tav tm="0">
                                          <p:val>
                                            <p:strVal val="#ppt_y+#ppt_h*1.125000"/>
                                          </p:val>
                                        </p:tav>
                                        <p:tav tm="100000">
                                          <p:val>
                                            <p:strVal val="#ppt_y"/>
                                          </p:val>
                                        </p:tav>
                                      </p:tavLst>
                                    </p:anim>
                                    <p:animEffect transition="in" filter="wipe(up)">
                                      <p:cBhvr>
                                        <p:cTn id="48" dur="500"/>
                                        <p:tgtEl>
                                          <p:spTgt spid="30"/>
                                        </p:tgtEl>
                                      </p:cBhvr>
                                    </p:animEffect>
                                  </p:childTnLst>
                                </p:cTn>
                              </p:par>
                            </p:childTnLst>
                          </p:cTn>
                        </p:par>
                        <p:par>
                          <p:cTn id="49" fill="hold">
                            <p:stCondLst>
                              <p:cond delay="40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p:tgtEl>
                                          <p:spTgt spid="31"/>
                                        </p:tgtEl>
                                        <p:attrNameLst>
                                          <p:attrName>ppt_y</p:attrName>
                                        </p:attrNameLst>
                                      </p:cBhvr>
                                      <p:tavLst>
                                        <p:tav tm="0">
                                          <p:val>
                                            <p:strVal val="#ppt_y+#ppt_h*1.125000"/>
                                          </p:val>
                                        </p:tav>
                                        <p:tav tm="100000">
                                          <p:val>
                                            <p:strVal val="#ppt_y"/>
                                          </p:val>
                                        </p:tav>
                                      </p:tavLst>
                                    </p:anim>
                                    <p:animEffect transition="in" filter="wipe(up)">
                                      <p:cBhvr>
                                        <p:cTn id="57" dur="500"/>
                                        <p:tgtEl>
                                          <p:spTgt spid="31"/>
                                        </p:tgtEl>
                                      </p:cBhvr>
                                    </p:animEffect>
                                  </p:childTnLst>
                                </p:cTn>
                              </p:par>
                            </p:childTnLst>
                          </p:cTn>
                        </p:par>
                        <p:par>
                          <p:cTn id="58" fill="hold">
                            <p:stCondLst>
                              <p:cond delay="4500"/>
                            </p:stCondLst>
                            <p:childTnLst>
                              <p:par>
                                <p:cTn id="59" presetID="12" presetClass="entr" presetSubtype="1"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p:tgtEl>
                                          <p:spTgt spid="17"/>
                                        </p:tgtEl>
                                        <p:attrNameLst>
                                          <p:attrName>ppt_y</p:attrName>
                                        </p:attrNameLst>
                                      </p:cBhvr>
                                      <p:tavLst>
                                        <p:tav tm="0">
                                          <p:val>
                                            <p:strVal val="#ppt_y-#ppt_h*1.125000"/>
                                          </p:val>
                                        </p:tav>
                                        <p:tav tm="100000">
                                          <p:val>
                                            <p:strVal val="#ppt_y"/>
                                          </p:val>
                                        </p:tav>
                                      </p:tavLst>
                                    </p:anim>
                                    <p:animEffect transition="in" filter="wipe(down)">
                                      <p:cBhvr>
                                        <p:cTn id="62" dur="500"/>
                                        <p:tgtEl>
                                          <p:spTgt spid="17"/>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500"/>
                                        <p:tgtEl>
                                          <p:spTgt spid="32"/>
                                        </p:tgtEl>
                                        <p:attrNameLst>
                                          <p:attrName>ppt_y</p:attrName>
                                        </p:attrNameLst>
                                      </p:cBhvr>
                                      <p:tavLst>
                                        <p:tav tm="0">
                                          <p:val>
                                            <p:strVal val="#ppt_y+#ppt_h*1.125000"/>
                                          </p:val>
                                        </p:tav>
                                        <p:tav tm="100000">
                                          <p:val>
                                            <p:strVal val="#ppt_y"/>
                                          </p:val>
                                        </p:tav>
                                      </p:tavLst>
                                    </p:anim>
                                    <p:animEffect transition="in" filter="wipe(up)">
                                      <p:cBhvr>
                                        <p:cTn id="6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p:bldP spid="29" grpId="0"/>
      <p:bldP spid="30" grpId="0"/>
      <p:bldP spid="31" grpId="0"/>
      <p:bldP spid="32" grpId="0"/>
      <p:bldP spid="40"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22436" y="1107620"/>
            <a:ext cx="3115753" cy="3113721"/>
            <a:chOff x="3896581" y="1510693"/>
            <a:chExt cx="4154337" cy="4151628"/>
          </a:xfrm>
        </p:grpSpPr>
        <p:sp>
          <p:nvSpPr>
            <p:cNvPr id="6" name="Rectangle 12"/>
            <p:cNvSpPr/>
            <p:nvPr/>
          </p:nvSpPr>
          <p:spPr>
            <a:xfrm>
              <a:off x="4773836" y="4770983"/>
              <a:ext cx="1441160" cy="703073"/>
            </a:xfrm>
            <a:custGeom>
              <a:avLst/>
              <a:gdLst/>
              <a:ahLst/>
              <a:cxnLst/>
              <a:rect l="l" t="t" r="r" b="b"/>
              <a:pathLst>
                <a:path w="1583255" h="1124712">
                  <a:moveTo>
                    <a:pt x="0" y="1124712"/>
                  </a:moveTo>
                  <a:lnTo>
                    <a:pt x="0" y="0"/>
                  </a:lnTo>
                  <a:lnTo>
                    <a:pt x="1583255" y="0"/>
                  </a:lnTo>
                  <a:lnTo>
                    <a:pt x="1583255" y="1124712"/>
                  </a:lnTo>
                  <a:close/>
                </a:path>
              </a:pathLst>
            </a:custGeom>
            <a:solidFill>
              <a:srgbClr val="E61E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7" name="Rectangle 12"/>
            <p:cNvSpPr/>
            <p:nvPr/>
          </p:nvSpPr>
          <p:spPr>
            <a:xfrm rot="5400000">
              <a:off x="3727941" y="2753568"/>
              <a:ext cx="1408555" cy="703073"/>
            </a:xfrm>
            <a:custGeom>
              <a:avLst/>
              <a:gdLst/>
              <a:ahLst/>
              <a:cxnLst/>
              <a:rect l="l" t="t" r="r" b="b"/>
              <a:pathLst>
                <a:path w="1583255" h="1124712">
                  <a:moveTo>
                    <a:pt x="0" y="1124712"/>
                  </a:moveTo>
                  <a:lnTo>
                    <a:pt x="0" y="0"/>
                  </a:lnTo>
                  <a:lnTo>
                    <a:pt x="1583255" y="0"/>
                  </a:lnTo>
                  <a:lnTo>
                    <a:pt x="1583255" y="1124712"/>
                  </a:lnTo>
                  <a:close/>
                </a:path>
              </a:pathLst>
            </a:custGeom>
            <a:solidFill>
              <a:srgbClr val="E61E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8" name="Rectangle 12"/>
            <p:cNvSpPr/>
            <p:nvPr/>
          </p:nvSpPr>
          <p:spPr>
            <a:xfrm rot="10800000">
              <a:off x="5732502" y="1698958"/>
              <a:ext cx="1441160" cy="703073"/>
            </a:xfrm>
            <a:custGeom>
              <a:avLst/>
              <a:gdLst/>
              <a:ahLst/>
              <a:cxnLst/>
              <a:rect l="l" t="t" r="r" b="b"/>
              <a:pathLst>
                <a:path w="1583255" h="1124712">
                  <a:moveTo>
                    <a:pt x="0" y="1124712"/>
                  </a:moveTo>
                  <a:lnTo>
                    <a:pt x="0" y="0"/>
                  </a:lnTo>
                  <a:lnTo>
                    <a:pt x="1583255" y="0"/>
                  </a:lnTo>
                  <a:lnTo>
                    <a:pt x="1583255" y="1124712"/>
                  </a:lnTo>
                  <a:close/>
                </a:path>
              </a:pathLst>
            </a:custGeom>
            <a:solidFill>
              <a:srgbClr val="E61E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9" name="Rectangle 12"/>
            <p:cNvSpPr/>
            <p:nvPr/>
          </p:nvSpPr>
          <p:spPr>
            <a:xfrm rot="16200000">
              <a:off x="6823883" y="3729253"/>
              <a:ext cx="1408555" cy="703073"/>
            </a:xfrm>
            <a:custGeom>
              <a:avLst/>
              <a:gdLst/>
              <a:ahLst/>
              <a:cxnLst/>
              <a:rect l="l" t="t" r="r" b="b"/>
              <a:pathLst>
                <a:path w="1583255" h="1124712">
                  <a:moveTo>
                    <a:pt x="0" y="1124712"/>
                  </a:moveTo>
                  <a:lnTo>
                    <a:pt x="0" y="0"/>
                  </a:lnTo>
                  <a:lnTo>
                    <a:pt x="1583255" y="0"/>
                  </a:lnTo>
                  <a:lnTo>
                    <a:pt x="1583255" y="1124712"/>
                  </a:lnTo>
                  <a:close/>
                </a:path>
              </a:pathLst>
            </a:custGeom>
            <a:solidFill>
              <a:srgbClr val="E61E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10" name="Right Arrow 7"/>
            <p:cNvSpPr/>
            <p:nvPr/>
          </p:nvSpPr>
          <p:spPr>
            <a:xfrm>
              <a:off x="4080681" y="1510693"/>
              <a:ext cx="2110424" cy="1076209"/>
            </a:xfrm>
            <a:custGeom>
              <a:avLst/>
              <a:gdLst/>
              <a:ahLst/>
              <a:cxnLst/>
              <a:rect l="l" t="t" r="r" b="b"/>
              <a:pathLst>
                <a:path w="3376062" h="1721621">
                  <a:moveTo>
                    <a:pt x="2566108" y="0"/>
                  </a:moveTo>
                  <a:lnTo>
                    <a:pt x="3376062" y="860811"/>
                  </a:lnTo>
                  <a:lnTo>
                    <a:pt x="2566108" y="1721621"/>
                  </a:lnTo>
                  <a:lnTo>
                    <a:pt x="2566108" y="1423953"/>
                  </a:lnTo>
                  <a:lnTo>
                    <a:pt x="0" y="1423953"/>
                  </a:lnTo>
                  <a:lnTo>
                    <a:pt x="0" y="1422191"/>
                  </a:lnTo>
                  <a:lnTo>
                    <a:pt x="1124523" y="297668"/>
                  </a:lnTo>
                  <a:lnTo>
                    <a:pt x="2566108" y="2976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11" name="TextBox 12"/>
            <p:cNvSpPr txBox="1"/>
            <p:nvPr/>
          </p:nvSpPr>
          <p:spPr>
            <a:xfrm>
              <a:off x="4414484" y="1841046"/>
              <a:ext cx="1442819" cy="415499"/>
            </a:xfrm>
            <a:prstGeom prst="rect">
              <a:avLst/>
            </a:prstGeom>
            <a:noFill/>
          </p:spPr>
          <p:txBody>
            <a:bodyPr wrap="square" rtlCol="0" anchor="ctr">
              <a:spAutoFit/>
            </a:bodyPr>
            <a:lstStyle/>
            <a:p>
              <a:pPr algn="ctr"/>
              <a:r>
                <a:rPr lang="zh-CN" altLang="en-US"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添加内容</a:t>
              </a:r>
              <a:endParaRPr lang="en-US"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Right Arrow 7"/>
            <p:cNvSpPr/>
            <p:nvPr/>
          </p:nvSpPr>
          <p:spPr>
            <a:xfrm rot="5400000">
              <a:off x="6457602" y="2216065"/>
              <a:ext cx="2110423" cy="1076209"/>
            </a:xfrm>
            <a:custGeom>
              <a:avLst/>
              <a:gdLst/>
              <a:ahLst/>
              <a:cxnLst/>
              <a:rect l="l" t="t" r="r" b="b"/>
              <a:pathLst>
                <a:path w="3376062" h="1721621">
                  <a:moveTo>
                    <a:pt x="2566108" y="0"/>
                  </a:moveTo>
                  <a:lnTo>
                    <a:pt x="3376062" y="860811"/>
                  </a:lnTo>
                  <a:lnTo>
                    <a:pt x="2566108" y="1721621"/>
                  </a:lnTo>
                  <a:lnTo>
                    <a:pt x="2566108" y="1423953"/>
                  </a:lnTo>
                  <a:lnTo>
                    <a:pt x="0" y="1423953"/>
                  </a:lnTo>
                  <a:lnTo>
                    <a:pt x="0" y="1422191"/>
                  </a:lnTo>
                  <a:lnTo>
                    <a:pt x="1124523" y="297668"/>
                  </a:lnTo>
                  <a:lnTo>
                    <a:pt x="2566108" y="2976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13" name="TextBox 13"/>
            <p:cNvSpPr txBox="1"/>
            <p:nvPr/>
          </p:nvSpPr>
          <p:spPr>
            <a:xfrm rot="5400000">
              <a:off x="6788543" y="2639244"/>
              <a:ext cx="1441157" cy="415499"/>
            </a:xfrm>
            <a:prstGeom prst="rect">
              <a:avLst/>
            </a:prstGeom>
            <a:noFill/>
          </p:spPr>
          <p:txBody>
            <a:bodyPr wrap="square" rtlCol="0" anchor="ctr">
              <a:spAutoFit/>
            </a:bodyPr>
            <a:lstStyle/>
            <a:p>
              <a:pPr algn="ctr"/>
              <a:r>
                <a:rPr lang="zh-CN" altLang="en-US"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添加内容</a:t>
              </a:r>
              <a:endParaRPr lang="en-US" altLang="zh-CN"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Right Arrow 7"/>
            <p:cNvSpPr/>
            <p:nvPr/>
          </p:nvSpPr>
          <p:spPr>
            <a:xfrm rot="10800000">
              <a:off x="5769274" y="4586112"/>
              <a:ext cx="2110424" cy="1076209"/>
            </a:xfrm>
            <a:custGeom>
              <a:avLst/>
              <a:gdLst/>
              <a:ahLst/>
              <a:cxnLst/>
              <a:rect l="l" t="t" r="r" b="b"/>
              <a:pathLst>
                <a:path w="3376062" h="1721621">
                  <a:moveTo>
                    <a:pt x="2566108" y="0"/>
                  </a:moveTo>
                  <a:lnTo>
                    <a:pt x="3376062" y="860811"/>
                  </a:lnTo>
                  <a:lnTo>
                    <a:pt x="2566108" y="1721621"/>
                  </a:lnTo>
                  <a:lnTo>
                    <a:pt x="2566108" y="1423953"/>
                  </a:lnTo>
                  <a:lnTo>
                    <a:pt x="0" y="1423953"/>
                  </a:lnTo>
                  <a:lnTo>
                    <a:pt x="0" y="1422191"/>
                  </a:lnTo>
                  <a:lnTo>
                    <a:pt x="1124523" y="297668"/>
                  </a:lnTo>
                  <a:lnTo>
                    <a:pt x="2566108" y="2976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15" name="TextBox 14"/>
            <p:cNvSpPr txBox="1"/>
            <p:nvPr/>
          </p:nvSpPr>
          <p:spPr>
            <a:xfrm>
              <a:off x="5955348" y="4923166"/>
              <a:ext cx="1598748" cy="415499"/>
            </a:xfrm>
            <a:prstGeom prst="rect">
              <a:avLst/>
            </a:prstGeom>
            <a:noFill/>
          </p:spPr>
          <p:txBody>
            <a:bodyPr wrap="square" rtlCol="0" anchor="ctr">
              <a:spAutoFit/>
            </a:bodyPr>
            <a:lstStyle/>
            <a:p>
              <a:pPr algn="ctr"/>
              <a:r>
                <a:rPr lang="zh-CN" altLang="en-US"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添加内容</a:t>
              </a:r>
              <a:endParaRPr lang="en-US" altLang="zh-CN"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Right Arrow 7"/>
            <p:cNvSpPr/>
            <p:nvPr/>
          </p:nvSpPr>
          <p:spPr>
            <a:xfrm rot="16200000">
              <a:off x="3379474" y="3880740"/>
              <a:ext cx="2110423" cy="1076209"/>
            </a:xfrm>
            <a:custGeom>
              <a:avLst/>
              <a:gdLst/>
              <a:ahLst/>
              <a:cxnLst/>
              <a:rect l="l" t="t" r="r" b="b"/>
              <a:pathLst>
                <a:path w="3376062" h="1721621">
                  <a:moveTo>
                    <a:pt x="2566108" y="0"/>
                  </a:moveTo>
                  <a:lnTo>
                    <a:pt x="3376062" y="860811"/>
                  </a:lnTo>
                  <a:lnTo>
                    <a:pt x="2566108" y="1721621"/>
                  </a:lnTo>
                  <a:lnTo>
                    <a:pt x="2566108" y="1423953"/>
                  </a:lnTo>
                  <a:lnTo>
                    <a:pt x="0" y="1423953"/>
                  </a:lnTo>
                  <a:lnTo>
                    <a:pt x="0" y="1422191"/>
                  </a:lnTo>
                  <a:lnTo>
                    <a:pt x="1124523" y="297668"/>
                  </a:lnTo>
                  <a:lnTo>
                    <a:pt x="2566108" y="2976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25" b="1">
                <a:latin typeface="微软雅黑" panose="020B0503020204020204" pitchFamily="34" charset="-122"/>
                <a:ea typeface="微软雅黑" panose="020B0503020204020204" pitchFamily="34" charset="-122"/>
              </a:endParaRPr>
            </a:p>
          </p:txBody>
        </p:sp>
        <p:sp>
          <p:nvSpPr>
            <p:cNvPr id="21" name="TextBox 15"/>
            <p:cNvSpPr txBox="1"/>
            <p:nvPr/>
          </p:nvSpPr>
          <p:spPr>
            <a:xfrm rot="16200000">
              <a:off x="3603472" y="4037114"/>
              <a:ext cx="1644900" cy="415499"/>
            </a:xfrm>
            <a:prstGeom prst="rect">
              <a:avLst/>
            </a:prstGeom>
            <a:noFill/>
          </p:spPr>
          <p:txBody>
            <a:bodyPr wrap="square" rtlCol="0" anchor="ctr">
              <a:spAutoFit/>
            </a:bodyPr>
            <a:lstStyle/>
            <a:p>
              <a:pPr algn="ctr"/>
              <a:r>
                <a:rPr lang="zh-CN" altLang="en-US"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添加内容</a:t>
              </a:r>
              <a:endParaRPr lang="en-US" altLang="zh-CN" sz="1425"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2"/>
          <p:cNvGrpSpPr/>
          <p:nvPr/>
        </p:nvGrpSpPr>
        <p:grpSpPr>
          <a:xfrm>
            <a:off x="6232152" y="1256207"/>
            <a:ext cx="2367254" cy="1016354"/>
            <a:chOff x="8309536" y="1708809"/>
            <a:chExt cx="3156338" cy="1355139"/>
          </a:xfrm>
        </p:grpSpPr>
        <p:sp>
          <p:nvSpPr>
            <p:cNvPr id="22" name="文本框 21"/>
            <p:cNvSpPr txBox="1"/>
            <p:nvPr/>
          </p:nvSpPr>
          <p:spPr>
            <a:xfrm>
              <a:off x="8309536" y="2017508"/>
              <a:ext cx="3156338" cy="1046440"/>
            </a:xfrm>
            <a:prstGeom prst="rect">
              <a:avLst/>
            </a:prstGeom>
            <a:noFill/>
          </p:spPr>
          <p:txBody>
            <a:bodyPr wrap="square" rtlCol="0">
              <a:spAutoFit/>
            </a:bodyPr>
            <a:lstStyle/>
            <a:p>
              <a:pPr algn="just">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322983" y="1708809"/>
              <a:ext cx="1729854" cy="369332"/>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6232152" y="3086870"/>
            <a:ext cx="2367254" cy="1016354"/>
            <a:chOff x="8309536" y="4149695"/>
            <a:chExt cx="3156338" cy="1355139"/>
          </a:xfrm>
        </p:grpSpPr>
        <p:sp>
          <p:nvSpPr>
            <p:cNvPr id="24" name="文本框 23"/>
            <p:cNvSpPr txBox="1"/>
            <p:nvPr/>
          </p:nvSpPr>
          <p:spPr>
            <a:xfrm>
              <a:off x="8309536" y="4458394"/>
              <a:ext cx="3156338" cy="1046440"/>
            </a:xfrm>
            <a:prstGeom prst="rect">
              <a:avLst/>
            </a:prstGeom>
            <a:noFill/>
          </p:spPr>
          <p:txBody>
            <a:bodyPr wrap="square" rtlCol="0">
              <a:spAutoFit/>
            </a:bodyPr>
            <a:lstStyle/>
            <a:p>
              <a:pPr algn="just">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8322983" y="4149695"/>
              <a:ext cx="1622528" cy="369332"/>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73700" y="1256207"/>
            <a:ext cx="2477321" cy="1016354"/>
            <a:chOff x="631599" y="1708809"/>
            <a:chExt cx="3303095" cy="1355139"/>
          </a:xfrm>
        </p:grpSpPr>
        <p:sp>
          <p:nvSpPr>
            <p:cNvPr id="26" name="文本框 25"/>
            <p:cNvSpPr txBox="1"/>
            <p:nvPr/>
          </p:nvSpPr>
          <p:spPr>
            <a:xfrm>
              <a:off x="631599" y="2017508"/>
              <a:ext cx="3156338" cy="1046440"/>
            </a:xfrm>
            <a:prstGeom prst="rect">
              <a:avLst/>
            </a:prstGeom>
            <a:noFill/>
          </p:spPr>
          <p:txBody>
            <a:bodyPr wrap="square" rtlCol="0">
              <a:spAutoFit/>
            </a:bodyPr>
            <a:lstStyle/>
            <a:p>
              <a:pPr algn="r">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2381957" y="1708809"/>
              <a:ext cx="1552737" cy="369332"/>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73700" y="3086870"/>
            <a:ext cx="2477321" cy="1016354"/>
            <a:chOff x="631599" y="4149695"/>
            <a:chExt cx="3303095" cy="1355139"/>
          </a:xfrm>
        </p:grpSpPr>
        <p:sp>
          <p:nvSpPr>
            <p:cNvPr id="28" name="文本框 27"/>
            <p:cNvSpPr txBox="1"/>
            <p:nvPr/>
          </p:nvSpPr>
          <p:spPr>
            <a:xfrm>
              <a:off x="631599" y="4458394"/>
              <a:ext cx="3156338" cy="1046440"/>
            </a:xfrm>
            <a:prstGeom prst="rect">
              <a:avLst/>
            </a:prstGeom>
            <a:noFill/>
          </p:spPr>
          <p:txBody>
            <a:bodyPr wrap="square" rtlCol="0">
              <a:spAutoFit/>
            </a:bodyPr>
            <a:lstStyle/>
            <a:p>
              <a:pPr algn="r">
                <a:lnSpc>
                  <a:spcPct val="125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2381957" y="4149695"/>
              <a:ext cx="1552737" cy="369332"/>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任意多边形 11"/>
          <p:cNvSpPr/>
          <p:nvPr/>
        </p:nvSpPr>
        <p:spPr>
          <a:xfrm>
            <a:off x="-21590" y="0"/>
            <a:ext cx="9165590" cy="2673350"/>
          </a:xfrm>
          <a:custGeom>
            <a:avLst/>
            <a:gdLst>
              <a:gd name="connsiteX0" fmla="*/ 0 w 9165771"/>
              <a:gd name="connsiteY0" fmla="*/ 0 h 2673518"/>
              <a:gd name="connsiteX1" fmla="*/ 9165771 w 9165771"/>
              <a:gd name="connsiteY1" fmla="*/ 0 h 2673518"/>
              <a:gd name="connsiteX2" fmla="*/ 9165771 w 9165771"/>
              <a:gd name="connsiteY2" fmla="*/ 2664555 h 2673518"/>
              <a:gd name="connsiteX3" fmla="*/ 9061665 w 9165771"/>
              <a:gd name="connsiteY3" fmla="*/ 2578831 h 2673518"/>
              <a:gd name="connsiteX4" fmla="*/ 4588328 w 9165771"/>
              <a:gd name="connsiteY4" fmla="*/ 1386486 h 2673518"/>
              <a:gd name="connsiteX5" fmla="*/ 114991 w 9165771"/>
              <a:gd name="connsiteY5" fmla="*/ 2578831 h 2673518"/>
              <a:gd name="connsiteX6" fmla="*/ 0 w 9165771"/>
              <a:gd name="connsiteY6" fmla="*/ 2673518 h 267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2673518">
                <a:moveTo>
                  <a:pt x="0" y="0"/>
                </a:moveTo>
                <a:lnTo>
                  <a:pt x="9165771" y="0"/>
                </a:lnTo>
                <a:lnTo>
                  <a:pt x="9165771" y="2664555"/>
                </a:lnTo>
                <a:lnTo>
                  <a:pt x="9061665" y="2578831"/>
                </a:lnTo>
                <a:cubicBezTo>
                  <a:pt x="8144287" y="1863992"/>
                  <a:pt x="6484085" y="1386486"/>
                  <a:pt x="4588328" y="1386486"/>
                </a:cubicBezTo>
                <a:cubicBezTo>
                  <a:pt x="2692571" y="1386486"/>
                  <a:pt x="1032369" y="1863992"/>
                  <a:pt x="114991" y="2578831"/>
                </a:cubicBezTo>
                <a:lnTo>
                  <a:pt x="0" y="26735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80"/>
          <p:cNvSpPr txBox="1"/>
          <p:nvPr/>
        </p:nvSpPr>
        <p:spPr>
          <a:xfrm>
            <a:off x="3771809" y="1473284"/>
            <a:ext cx="1600200" cy="1198880"/>
          </a:xfrm>
          <a:prstGeom prst="rect">
            <a:avLst/>
          </a:prstGeom>
          <a:noFill/>
        </p:spPr>
        <p:txBody>
          <a:bodyPr wrap="square" rtlCol="0">
            <a:spAutoFit/>
          </a:bodyPr>
          <a:lstStyle/>
          <a:p>
            <a:pPr algn="ctr" defTabSz="801370"/>
            <a:r>
              <a:rPr lang="en-US" altLang="zh-CN" sz="7200" b="1" dirty="0">
                <a:solidFill>
                  <a:schemeClr val="accent2"/>
                </a:solidFill>
                <a:latin typeface="微软雅黑" panose="020B0503020204020204" pitchFamily="34" charset="-122"/>
                <a:ea typeface="微软雅黑" panose="020B0503020204020204" pitchFamily="34" charset="-122"/>
              </a:rPr>
              <a:t>04</a:t>
            </a:r>
            <a:endParaRPr lang="zh-CN" altLang="en-US" sz="6600" b="1" dirty="0">
              <a:solidFill>
                <a:schemeClr val="accent2"/>
              </a:solidFill>
              <a:latin typeface="微软雅黑" panose="020B0503020204020204" pitchFamily="34" charset="-122"/>
              <a:ea typeface="微软雅黑" panose="020B0503020204020204" pitchFamily="34" charset="-122"/>
            </a:endParaRPr>
          </a:p>
        </p:txBody>
      </p:sp>
      <p:sp>
        <p:nvSpPr>
          <p:cNvPr id="58" name="TextBox 26"/>
          <p:cNvSpPr txBox="1"/>
          <p:nvPr/>
        </p:nvSpPr>
        <p:spPr>
          <a:xfrm>
            <a:off x="2874531" y="3767277"/>
            <a:ext cx="3885374" cy="307777"/>
          </a:xfrm>
          <a:prstGeom prst="rect">
            <a:avLst/>
          </a:prstGeom>
          <a:noFill/>
        </p:spPr>
        <p:txBody>
          <a:bodyPr wrap="square" rtlCol="0">
            <a:spAutoFit/>
          </a:bodyPr>
          <a:lstStyle/>
          <a:p>
            <a:pPr defTabSz="801370"/>
            <a:r>
              <a:rPr lang="zh-CN" altLang="en-US" sz="1400" dirty="0">
                <a:solidFill>
                  <a:schemeClr val="accent1"/>
                </a:solidFill>
                <a:latin typeface="微软雅黑" panose="020B0503020204020204" pitchFamily="34" charset="-122"/>
                <a:ea typeface="微软雅黑" panose="020B0503020204020204" pitchFamily="34" charset="-122"/>
              </a:rPr>
              <a:t>点击添加主要文字内容点击添加主要文字内容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59" name="TextBox 81"/>
          <p:cNvSpPr txBox="1"/>
          <p:nvPr/>
        </p:nvSpPr>
        <p:spPr>
          <a:xfrm>
            <a:off x="3123238" y="2986882"/>
            <a:ext cx="4036717" cy="706755"/>
          </a:xfrm>
          <a:prstGeom prst="rect">
            <a:avLst/>
          </a:prstGeom>
          <a:noFill/>
        </p:spPr>
        <p:txBody>
          <a:bodyPr wrap="square" rtlCol="0">
            <a:spAutoFit/>
          </a:bodyPr>
          <a:lstStyle/>
          <a:p>
            <a:pPr defTabSz="801370"/>
            <a:r>
              <a:rPr lang="zh-CN" altLang="en-US" sz="4000" spc="-100" dirty="0">
                <a:solidFill>
                  <a:schemeClr val="accent1"/>
                </a:solidFill>
                <a:latin typeface="微软雅黑" panose="020B0503020204020204" pitchFamily="34" charset="-122"/>
                <a:ea typeface="微软雅黑" panose="020B0503020204020204" pitchFamily="34" charset="-122"/>
              </a:rPr>
              <a:t>输入标题内容</a:t>
            </a:r>
            <a:endParaRPr lang="zh-CN" altLang="en-US" sz="4000" spc="-100"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anim calcmode="lin" valueType="num">
                                      <p:cBhvr>
                                        <p:cTn id="14" dur="500" fill="hold"/>
                                        <p:tgtEl>
                                          <p:spTgt spid="59"/>
                                        </p:tgtEl>
                                        <p:attrNameLst>
                                          <p:attrName>ppt_x</p:attrName>
                                        </p:attrNameLst>
                                      </p:cBhvr>
                                      <p:tavLst>
                                        <p:tav tm="0">
                                          <p:val>
                                            <p:strVal val="#ppt_x"/>
                                          </p:val>
                                        </p:tav>
                                        <p:tav tm="100000">
                                          <p:val>
                                            <p:strVal val="#ppt_x"/>
                                          </p:val>
                                        </p:tav>
                                      </p:tavLst>
                                    </p:anim>
                                    <p:anim calcmode="lin" valueType="num">
                                      <p:cBhvr>
                                        <p:cTn id="15" dur="5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743726" y="1106995"/>
            <a:ext cx="7657320" cy="3527510"/>
            <a:chOff x="1204" y="2103"/>
            <a:chExt cx="17398" cy="8015"/>
          </a:xfrm>
        </p:grpSpPr>
        <p:sp>
          <p:nvSpPr>
            <p:cNvPr id="2" name="形状 1"/>
            <p:cNvSpPr/>
            <p:nvPr/>
          </p:nvSpPr>
          <p:spPr>
            <a:xfrm>
              <a:off x="1204" y="2103"/>
              <a:ext cx="17398" cy="5718"/>
            </a:xfrm>
            <a:prstGeom prst="leftRightRibbon">
              <a:avLst/>
            </a:prstGeom>
            <a:solidFill>
              <a:srgbClr val="E61E7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200">
                <a:cs typeface="+mn-ea"/>
                <a:sym typeface="+mn-lt"/>
              </a:endParaRPr>
            </a:p>
          </p:txBody>
        </p:sp>
        <p:sp>
          <p:nvSpPr>
            <p:cNvPr id="3" name="文本框 36"/>
            <p:cNvSpPr txBox="1">
              <a:spLocks noChangeArrowheads="1"/>
            </p:cNvSpPr>
            <p:nvPr/>
          </p:nvSpPr>
          <p:spPr bwMode="auto">
            <a:xfrm>
              <a:off x="3922" y="3270"/>
              <a:ext cx="3884" cy="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输入您的小标题</a:t>
              </a:r>
              <a:endParaRPr lang="zh-CN" altLang="en-US" sz="1400" b="1" dirty="0">
                <a:solidFill>
                  <a:schemeClr val="bg1"/>
                </a:solidFill>
                <a:latin typeface="+mn-lt"/>
                <a:ea typeface="+mn-ea"/>
                <a:cs typeface="+mn-ea"/>
                <a:sym typeface="+mn-lt"/>
              </a:endParaRPr>
            </a:p>
          </p:txBody>
        </p:sp>
        <p:sp>
          <p:nvSpPr>
            <p:cNvPr id="31" name="文本框 37"/>
            <p:cNvSpPr txBox="1">
              <a:spLocks noChangeArrowheads="1"/>
            </p:cNvSpPr>
            <p:nvPr/>
          </p:nvSpPr>
          <p:spPr bwMode="auto">
            <a:xfrm>
              <a:off x="3922" y="4046"/>
              <a:ext cx="5188" cy="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000" dirty="0">
                  <a:solidFill>
                    <a:schemeClr val="bg1"/>
                  </a:solidFill>
                  <a:latin typeface="+mn-lt"/>
                  <a:ea typeface="+mn-ea"/>
                  <a:cs typeface="+mn-ea"/>
                  <a:sym typeface="+mn-lt"/>
                </a:rPr>
                <a:t>点击此处输入您的汇报内容，根据您的实际情况调整文字大小。点击此处输入您的汇报内容</a:t>
              </a:r>
              <a:endParaRPr lang="zh-CN" altLang="en-US" sz="1000" dirty="0">
                <a:solidFill>
                  <a:schemeClr val="bg1"/>
                </a:solidFill>
                <a:latin typeface="+mn-lt"/>
                <a:ea typeface="+mn-ea"/>
                <a:cs typeface="+mn-ea"/>
                <a:sym typeface="+mn-lt"/>
              </a:endParaRPr>
            </a:p>
          </p:txBody>
        </p:sp>
        <p:sp>
          <p:nvSpPr>
            <p:cNvPr id="32" name="文本框 36"/>
            <p:cNvSpPr txBox="1">
              <a:spLocks noChangeArrowheads="1"/>
            </p:cNvSpPr>
            <p:nvPr/>
          </p:nvSpPr>
          <p:spPr bwMode="auto">
            <a:xfrm>
              <a:off x="10451" y="4289"/>
              <a:ext cx="3884" cy="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输入您的小标题</a:t>
              </a:r>
              <a:endParaRPr lang="zh-CN" altLang="en-US" sz="1400" b="1" dirty="0">
                <a:solidFill>
                  <a:schemeClr val="bg1"/>
                </a:solidFill>
                <a:latin typeface="+mn-lt"/>
                <a:ea typeface="+mn-ea"/>
                <a:cs typeface="+mn-ea"/>
                <a:sym typeface="+mn-lt"/>
              </a:endParaRPr>
            </a:p>
          </p:txBody>
        </p:sp>
        <p:sp>
          <p:nvSpPr>
            <p:cNvPr id="33" name="文本框 37"/>
            <p:cNvSpPr txBox="1">
              <a:spLocks noChangeArrowheads="1"/>
            </p:cNvSpPr>
            <p:nvPr/>
          </p:nvSpPr>
          <p:spPr bwMode="auto">
            <a:xfrm>
              <a:off x="10451" y="5065"/>
              <a:ext cx="5188" cy="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000" dirty="0">
                  <a:solidFill>
                    <a:schemeClr val="bg1"/>
                  </a:solidFill>
                  <a:latin typeface="+mn-lt"/>
                  <a:ea typeface="+mn-ea"/>
                  <a:cs typeface="+mn-ea"/>
                  <a:sym typeface="+mn-lt"/>
                </a:rPr>
                <a:t>点击此处输入您的汇报内容，根据您的实际情况调整文字大小。点击此处输入您的汇报内容</a:t>
              </a:r>
              <a:endParaRPr lang="zh-CN" altLang="en-US" sz="1000" dirty="0">
                <a:solidFill>
                  <a:schemeClr val="bg1"/>
                </a:solidFill>
                <a:latin typeface="+mn-lt"/>
                <a:ea typeface="+mn-ea"/>
                <a:cs typeface="+mn-ea"/>
                <a:sym typeface="+mn-lt"/>
              </a:endParaRPr>
            </a:p>
          </p:txBody>
        </p:sp>
        <p:sp>
          <p:nvSpPr>
            <p:cNvPr id="46" name="文本框 45"/>
            <p:cNvSpPr txBox="1">
              <a:spLocks noChangeArrowheads="1"/>
            </p:cNvSpPr>
            <p:nvPr/>
          </p:nvSpPr>
          <p:spPr bwMode="auto">
            <a:xfrm>
              <a:off x="1777" y="8338"/>
              <a:ext cx="15646" cy="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000" dirty="0">
                  <a:solidFill>
                    <a:srgbClr val="0D0D0D"/>
                  </a:solidFill>
                  <a:latin typeface="+mn-lt"/>
                  <a:ea typeface="+mn-ea"/>
                  <a:cs typeface="+mn-ea"/>
                  <a:sym typeface="+mn-lt"/>
                </a:rPr>
                <a:t>点击此处输入您的汇报内容，根据您的实际情况调整文字大小。点击此处输入您的汇报内容，根据您的实际情况调整文字大小。点击此处输入您的汇报内容，根据您的实际情况调整文字大小。点击此处输入您的汇报内容，根据您的实际情况调整文字大小。</a:t>
              </a:r>
              <a:endParaRPr lang="zh-CN" altLang="en-US" sz="1000" dirty="0">
                <a:solidFill>
                  <a:srgbClr val="0D0D0D"/>
                </a:solidFill>
                <a:latin typeface="+mn-lt"/>
                <a:ea typeface="+mn-ea"/>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inVertical)">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8157" y="2234388"/>
            <a:ext cx="2022311" cy="1268456"/>
            <a:chOff x="509377" y="3000205"/>
            <a:chExt cx="2696414" cy="1691274"/>
          </a:xfrm>
        </p:grpSpPr>
        <p:grpSp>
          <p:nvGrpSpPr>
            <p:cNvPr id="100" name="Group 11"/>
            <p:cNvGrpSpPr/>
            <p:nvPr/>
          </p:nvGrpSpPr>
          <p:grpSpPr>
            <a:xfrm rot="18991278">
              <a:off x="509377" y="3000205"/>
              <a:ext cx="2696414" cy="1528728"/>
              <a:chOff x="1114569" y="1941390"/>
              <a:chExt cx="2170279" cy="1230437"/>
            </a:xfrm>
          </p:grpSpPr>
          <p:sp>
            <p:nvSpPr>
              <p:cNvPr id="101" name="Round Same Side Corner Rectangle 5"/>
              <p:cNvSpPr/>
              <p:nvPr/>
            </p:nvSpPr>
            <p:spPr>
              <a:xfrm rot="5400000">
                <a:off x="1584490" y="1471469"/>
                <a:ext cx="1230437" cy="2170279"/>
              </a:xfrm>
              <a:prstGeom prst="round2SameRect">
                <a:avLst>
                  <a:gd name="adj1" fmla="val 8581"/>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cs typeface="+mn-ea"/>
                  <a:sym typeface="+mn-lt"/>
                </a:endParaRPr>
              </a:p>
            </p:txBody>
          </p:sp>
          <p:grpSp>
            <p:nvGrpSpPr>
              <p:cNvPr id="102" name="Group 10"/>
              <p:cNvGrpSpPr/>
              <p:nvPr/>
            </p:nvGrpSpPr>
            <p:grpSpPr>
              <a:xfrm>
                <a:off x="2752722" y="1995365"/>
                <a:ext cx="485775" cy="1122488"/>
                <a:chOff x="2752722" y="1995365"/>
                <a:chExt cx="485775" cy="1122488"/>
              </a:xfrm>
            </p:grpSpPr>
            <p:sp>
              <p:nvSpPr>
                <p:cNvPr id="103" name="Round Same Side Corner Rectangle 6"/>
                <p:cNvSpPr/>
                <p:nvPr/>
              </p:nvSpPr>
              <p:spPr>
                <a:xfrm rot="5400000">
                  <a:off x="2434366" y="2313721"/>
                  <a:ext cx="1122488" cy="485775"/>
                </a:xfrm>
                <a:prstGeom prst="round2SameRect">
                  <a:avLst>
                    <a:gd name="adj1" fmla="val 24431"/>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75000"/>
                        <a:lumOff val="25000"/>
                      </a:schemeClr>
                    </a:solidFill>
                    <a:cs typeface="+mn-ea"/>
                    <a:sym typeface="+mn-lt"/>
                  </a:endParaRPr>
                </a:p>
              </p:txBody>
            </p:sp>
            <p:sp>
              <p:nvSpPr>
                <p:cNvPr id="104" name="Rectangle 8"/>
                <p:cNvSpPr/>
                <p:nvPr/>
              </p:nvSpPr>
              <p:spPr>
                <a:xfrm rot="5400000">
                  <a:off x="2717611" y="2333660"/>
                  <a:ext cx="556000" cy="445899"/>
                </a:xfrm>
                <a:prstGeom prst="rect">
                  <a:avLst/>
                </a:prstGeom>
              </p:spPr>
              <p:txBody>
                <a:bodyPr wrap="none">
                  <a:spAutoFit/>
                </a:bodyPr>
                <a:lstStyle/>
                <a:p>
                  <a:pPr algn="ctr"/>
                  <a:r>
                    <a:rPr lang="ar-SA" sz="2100" b="1" dirty="0">
                      <a:solidFill>
                        <a:schemeClr val="tx1">
                          <a:lumMod val="75000"/>
                          <a:lumOff val="25000"/>
                        </a:schemeClr>
                      </a:solidFill>
                      <a:cs typeface="+mn-ea"/>
                      <a:sym typeface="+mn-lt"/>
                    </a:rPr>
                    <a:t>01</a:t>
                  </a:r>
                  <a:endParaRPr lang="en-US" sz="2100" b="1" dirty="0">
                    <a:solidFill>
                      <a:schemeClr val="tx1">
                        <a:lumMod val="75000"/>
                        <a:lumOff val="25000"/>
                      </a:schemeClr>
                    </a:solidFill>
                    <a:cs typeface="+mn-ea"/>
                    <a:sym typeface="+mn-lt"/>
                  </a:endParaRPr>
                </a:p>
              </p:txBody>
            </p:sp>
          </p:grpSp>
        </p:grpSp>
        <p:sp>
          <p:nvSpPr>
            <p:cNvPr id="105" name="TextBox 7"/>
            <p:cNvSpPr txBox="1"/>
            <p:nvPr/>
          </p:nvSpPr>
          <p:spPr>
            <a:xfrm rot="18991278" flipH="1">
              <a:off x="1182089" y="3426033"/>
              <a:ext cx="1350952" cy="677108"/>
            </a:xfrm>
            <a:prstGeom prst="rect">
              <a:avLst/>
            </a:prstGeom>
            <a:noFill/>
          </p:spPr>
          <p:txBody>
            <a:bodyPr wrap="square" lIns="0" tIns="0" rIns="0" bIns="0" rtlCol="0" anchor="t">
              <a:spAutoFit/>
            </a:bodyPr>
            <a:lstStyle/>
            <a:p>
              <a:pPr defTabSz="685800">
                <a:spcBef>
                  <a:spcPct val="20000"/>
                </a:spcBef>
                <a:defRPr/>
              </a:pPr>
              <a:r>
                <a:rPr lang="en-US" sz="900" b="1" dirty="0">
                  <a:solidFill>
                    <a:schemeClr val="bg1"/>
                  </a:solidFill>
                  <a:cs typeface="+mn-ea"/>
                  <a:sym typeface="+mn-lt"/>
                </a:rPr>
                <a:t>Title Goes Here </a:t>
              </a:r>
              <a:endParaRPr lang="en-US" sz="900" b="1" dirty="0">
                <a:solidFill>
                  <a:schemeClr val="bg1"/>
                </a:solidFill>
                <a:cs typeface="+mn-ea"/>
                <a:sym typeface="+mn-lt"/>
              </a:endParaRPr>
            </a:p>
            <a:p>
              <a:pPr defTabSz="685800">
                <a:spcBef>
                  <a:spcPct val="20000"/>
                </a:spcBef>
                <a:defRPr/>
              </a:pPr>
              <a:r>
                <a:rPr lang="en-US" sz="750" dirty="0">
                  <a:solidFill>
                    <a:schemeClr val="bg1"/>
                  </a:solidFill>
                  <a:cs typeface="+mn-ea"/>
                  <a:sym typeface="+mn-lt"/>
                </a:rPr>
                <a:t>There are many variations</a:t>
              </a:r>
              <a:br>
                <a:rPr lang="en-US" sz="750" dirty="0">
                  <a:solidFill>
                    <a:schemeClr val="bg1"/>
                  </a:solidFill>
                  <a:cs typeface="+mn-ea"/>
                  <a:sym typeface="+mn-lt"/>
                </a:rPr>
              </a:br>
              <a:r>
                <a:rPr lang="en-US" sz="750" dirty="0">
                  <a:solidFill>
                    <a:schemeClr val="bg1"/>
                  </a:solidFill>
                  <a:cs typeface="+mn-ea"/>
                  <a:sym typeface="+mn-lt"/>
                </a:rPr>
                <a:t>of passages lorem</a:t>
              </a:r>
              <a:endParaRPr lang="en-US" sz="750" dirty="0">
                <a:solidFill>
                  <a:schemeClr val="bg1"/>
                </a:solidFill>
                <a:cs typeface="+mn-ea"/>
                <a:sym typeface="+mn-lt"/>
              </a:endParaRPr>
            </a:p>
          </p:txBody>
        </p:sp>
        <p:sp>
          <p:nvSpPr>
            <p:cNvPr id="106" name="Freeform 67"/>
            <p:cNvSpPr>
              <a:spLocks noChangeArrowheads="1"/>
            </p:cNvSpPr>
            <p:nvPr/>
          </p:nvSpPr>
          <p:spPr bwMode="auto">
            <a:xfrm rot="18991278">
              <a:off x="928269" y="4196876"/>
              <a:ext cx="425246" cy="494603"/>
            </a:xfrm>
            <a:custGeom>
              <a:avLst/>
              <a:gdLst>
                <a:gd name="T0" fmla="*/ 434 w 453"/>
                <a:gd name="T1" fmla="*/ 186 h 533"/>
                <a:gd name="T2" fmla="*/ 434 w 453"/>
                <a:gd name="T3" fmla="*/ 186 h 533"/>
                <a:gd name="T4" fmla="*/ 44 w 453"/>
                <a:gd name="T5" fmla="*/ 160 h 533"/>
                <a:gd name="T6" fmla="*/ 0 w 453"/>
                <a:gd name="T7" fmla="*/ 178 h 533"/>
                <a:gd name="T8" fmla="*/ 88 w 453"/>
                <a:gd name="T9" fmla="*/ 532 h 533"/>
                <a:gd name="T10" fmla="*/ 141 w 453"/>
                <a:gd name="T11" fmla="*/ 532 h 533"/>
                <a:gd name="T12" fmla="*/ 97 w 453"/>
                <a:gd name="T13" fmla="*/ 355 h 533"/>
                <a:gd name="T14" fmla="*/ 443 w 453"/>
                <a:gd name="T15" fmla="*/ 195 h 533"/>
                <a:gd name="T16" fmla="*/ 434 w 453"/>
                <a:gd name="T17" fmla="*/ 18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3" h="533">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chemeClr val="bg1"/>
            </a:solidFill>
            <a:ln>
              <a:noFill/>
            </a:ln>
            <a:effectLst/>
          </p:spPr>
          <p:txBody>
            <a:bodyPr wrap="none" lIns="68568" tIns="34284" rIns="68568" bIns="34284" anchor="ctr"/>
            <a:lstStyle/>
            <a:p>
              <a:pPr>
                <a:defRPr/>
              </a:pPr>
              <a:endParaRPr lang="en-US" sz="1350" dirty="0">
                <a:cs typeface="+mn-ea"/>
                <a:sym typeface="+mn-lt"/>
              </a:endParaRPr>
            </a:p>
          </p:txBody>
        </p:sp>
      </p:grpSp>
      <p:grpSp>
        <p:nvGrpSpPr>
          <p:cNvPr id="6" name="组合 5"/>
          <p:cNvGrpSpPr/>
          <p:nvPr/>
        </p:nvGrpSpPr>
        <p:grpSpPr>
          <a:xfrm>
            <a:off x="1727701" y="2234389"/>
            <a:ext cx="2022311" cy="1287032"/>
            <a:chOff x="2135436" y="3000205"/>
            <a:chExt cx="2696414" cy="1716043"/>
          </a:xfrm>
        </p:grpSpPr>
        <p:grpSp>
          <p:nvGrpSpPr>
            <p:cNvPr id="57" name="Group 19"/>
            <p:cNvGrpSpPr/>
            <p:nvPr/>
          </p:nvGrpSpPr>
          <p:grpSpPr>
            <a:xfrm rot="19020000">
              <a:off x="2135436" y="3000205"/>
              <a:ext cx="2696414" cy="1528728"/>
              <a:chOff x="1114569" y="1941390"/>
              <a:chExt cx="2170279" cy="1230437"/>
            </a:xfrm>
          </p:grpSpPr>
          <p:sp>
            <p:nvSpPr>
              <p:cNvPr id="58" name="Round Same Side Corner Rectangle 22"/>
              <p:cNvSpPr/>
              <p:nvPr/>
            </p:nvSpPr>
            <p:spPr>
              <a:xfrm rot="5400000">
                <a:off x="1584490" y="1471469"/>
                <a:ext cx="1230437" cy="2170279"/>
              </a:xfrm>
              <a:prstGeom prst="round2SameRect">
                <a:avLst>
                  <a:gd name="adj1" fmla="val 8581"/>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cs typeface="+mn-ea"/>
                  <a:sym typeface="+mn-lt"/>
                </a:endParaRPr>
              </a:p>
            </p:txBody>
          </p:sp>
          <p:grpSp>
            <p:nvGrpSpPr>
              <p:cNvPr id="59" name="Group 23"/>
              <p:cNvGrpSpPr/>
              <p:nvPr/>
            </p:nvGrpSpPr>
            <p:grpSpPr>
              <a:xfrm>
                <a:off x="2752722" y="1995365"/>
                <a:ext cx="485775" cy="1122488"/>
                <a:chOff x="2752722" y="1995365"/>
                <a:chExt cx="485775" cy="1122488"/>
              </a:xfrm>
            </p:grpSpPr>
            <p:sp>
              <p:nvSpPr>
                <p:cNvPr id="97" name="Round Same Side Corner Rectangle 24"/>
                <p:cNvSpPr/>
                <p:nvPr/>
              </p:nvSpPr>
              <p:spPr>
                <a:xfrm rot="5400000">
                  <a:off x="2434366" y="2313721"/>
                  <a:ext cx="1122488" cy="485775"/>
                </a:xfrm>
                <a:prstGeom prst="round2SameRect">
                  <a:avLst>
                    <a:gd name="adj1" fmla="val 24431"/>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75000"/>
                        <a:lumOff val="25000"/>
                      </a:schemeClr>
                    </a:solidFill>
                    <a:cs typeface="+mn-ea"/>
                    <a:sym typeface="+mn-lt"/>
                  </a:endParaRPr>
                </a:p>
              </p:txBody>
            </p:sp>
            <p:sp>
              <p:nvSpPr>
                <p:cNvPr id="98" name="Rectangle 25"/>
                <p:cNvSpPr/>
                <p:nvPr/>
              </p:nvSpPr>
              <p:spPr>
                <a:xfrm rot="5400000">
                  <a:off x="2736535" y="2333659"/>
                  <a:ext cx="518153" cy="445899"/>
                </a:xfrm>
                <a:prstGeom prst="rect">
                  <a:avLst/>
                </a:prstGeom>
              </p:spPr>
              <p:txBody>
                <a:bodyPr wrap="none">
                  <a:spAutoFit/>
                </a:bodyPr>
                <a:lstStyle/>
                <a:p>
                  <a:pPr algn="ctr"/>
                  <a:r>
                    <a:rPr lang="en-US" sz="2100" b="1" dirty="0">
                      <a:solidFill>
                        <a:schemeClr val="tx1">
                          <a:lumMod val="75000"/>
                          <a:lumOff val="25000"/>
                        </a:schemeClr>
                      </a:solidFill>
                      <a:cs typeface="+mn-ea"/>
                      <a:sym typeface="+mn-lt"/>
                    </a:rPr>
                    <a:t>02</a:t>
                  </a:r>
                  <a:endParaRPr lang="en-US" sz="2100" b="1" dirty="0">
                    <a:solidFill>
                      <a:schemeClr val="tx1">
                        <a:lumMod val="75000"/>
                        <a:lumOff val="25000"/>
                      </a:schemeClr>
                    </a:solidFill>
                    <a:cs typeface="+mn-ea"/>
                    <a:sym typeface="+mn-lt"/>
                  </a:endParaRPr>
                </a:p>
              </p:txBody>
            </p:sp>
          </p:grpSp>
        </p:grpSp>
        <p:sp>
          <p:nvSpPr>
            <p:cNvPr id="99" name="TextBox 20"/>
            <p:cNvSpPr txBox="1"/>
            <p:nvPr/>
          </p:nvSpPr>
          <p:spPr>
            <a:xfrm rot="19020000" flipH="1">
              <a:off x="2880050" y="3580081"/>
              <a:ext cx="1350952" cy="523220"/>
            </a:xfrm>
            <a:prstGeom prst="rect">
              <a:avLst/>
            </a:prstGeom>
            <a:noFill/>
          </p:spPr>
          <p:txBody>
            <a:bodyPr wrap="square" lIns="0" tIns="0" rIns="0" bIns="0" rtlCol="0" anchor="t">
              <a:spAutoFit/>
            </a:bodyPr>
            <a:lstStyle/>
            <a:p>
              <a:pPr defTabSz="685800">
                <a:spcBef>
                  <a:spcPct val="20000"/>
                </a:spcBef>
                <a:defRPr/>
              </a:pPr>
              <a:r>
                <a:rPr lang="en-US" sz="900" b="1" dirty="0">
                  <a:solidFill>
                    <a:schemeClr val="bg1"/>
                  </a:solidFill>
                  <a:cs typeface="+mn-ea"/>
                  <a:sym typeface="+mn-lt"/>
                </a:rPr>
                <a:t>Title Goes Here </a:t>
              </a:r>
              <a:endParaRPr lang="en-US" sz="900" b="1" dirty="0">
                <a:solidFill>
                  <a:schemeClr val="bg1"/>
                </a:solidFill>
                <a:cs typeface="+mn-ea"/>
                <a:sym typeface="+mn-lt"/>
              </a:endParaRPr>
            </a:p>
            <a:p>
              <a:pPr defTabSz="685800">
                <a:spcBef>
                  <a:spcPct val="20000"/>
                </a:spcBef>
                <a:defRPr/>
              </a:pPr>
              <a:r>
                <a:rPr lang="en-US" sz="750" dirty="0">
                  <a:solidFill>
                    <a:schemeClr val="bg1"/>
                  </a:solidFill>
                  <a:cs typeface="+mn-ea"/>
                  <a:sym typeface="+mn-lt"/>
                </a:rPr>
                <a:t>There are many variations</a:t>
              </a:r>
              <a:endParaRPr lang="en-US" sz="750" dirty="0">
                <a:solidFill>
                  <a:schemeClr val="bg1"/>
                </a:solidFill>
                <a:cs typeface="+mn-ea"/>
                <a:sym typeface="+mn-lt"/>
              </a:endParaRPr>
            </a:p>
          </p:txBody>
        </p:sp>
        <p:sp>
          <p:nvSpPr>
            <p:cNvPr id="107" name="Freeform 76"/>
            <p:cNvSpPr>
              <a:spLocks noChangeArrowheads="1"/>
            </p:cNvSpPr>
            <p:nvPr/>
          </p:nvSpPr>
          <p:spPr bwMode="auto">
            <a:xfrm rot="19020000">
              <a:off x="2675737" y="4261216"/>
              <a:ext cx="263720" cy="455032"/>
            </a:xfrm>
            <a:custGeom>
              <a:avLst/>
              <a:gdLst>
                <a:gd name="T0" fmla="*/ 238 w 283"/>
                <a:gd name="T1" fmla="*/ 0 h 489"/>
                <a:gd name="T2" fmla="*/ 238 w 283"/>
                <a:gd name="T3" fmla="*/ 0 h 489"/>
                <a:gd name="T4" fmla="*/ 44 w 283"/>
                <a:gd name="T5" fmla="*/ 0 h 489"/>
                <a:gd name="T6" fmla="*/ 0 w 283"/>
                <a:gd name="T7" fmla="*/ 44 h 489"/>
                <a:gd name="T8" fmla="*/ 0 w 283"/>
                <a:gd name="T9" fmla="*/ 434 h 489"/>
                <a:gd name="T10" fmla="*/ 44 w 283"/>
                <a:gd name="T11" fmla="*/ 488 h 489"/>
                <a:gd name="T12" fmla="*/ 238 w 283"/>
                <a:gd name="T13" fmla="*/ 488 h 489"/>
                <a:gd name="T14" fmla="*/ 282 w 283"/>
                <a:gd name="T15" fmla="*/ 434 h 489"/>
                <a:gd name="T16" fmla="*/ 282 w 283"/>
                <a:gd name="T17" fmla="*/ 44 h 489"/>
                <a:gd name="T18" fmla="*/ 238 w 283"/>
                <a:gd name="T19" fmla="*/ 0 h 489"/>
                <a:gd name="T20" fmla="*/ 141 w 283"/>
                <a:gd name="T21" fmla="*/ 460 h 489"/>
                <a:gd name="T22" fmla="*/ 141 w 283"/>
                <a:gd name="T23" fmla="*/ 460 h 489"/>
                <a:gd name="T24" fmla="*/ 106 w 283"/>
                <a:gd name="T25" fmla="*/ 443 h 489"/>
                <a:gd name="T26" fmla="*/ 141 w 283"/>
                <a:gd name="T27" fmla="*/ 416 h 489"/>
                <a:gd name="T28" fmla="*/ 176 w 283"/>
                <a:gd name="T29" fmla="*/ 443 h 489"/>
                <a:gd name="T30" fmla="*/ 141 w 283"/>
                <a:gd name="T31" fmla="*/ 460 h 489"/>
                <a:gd name="T32" fmla="*/ 247 w 283"/>
                <a:gd name="T33" fmla="*/ 390 h 489"/>
                <a:gd name="T34" fmla="*/ 247 w 283"/>
                <a:gd name="T35" fmla="*/ 390 h 489"/>
                <a:gd name="T36" fmla="*/ 35 w 283"/>
                <a:gd name="T37" fmla="*/ 390 h 489"/>
                <a:gd name="T38" fmla="*/ 35 w 283"/>
                <a:gd name="T39" fmla="*/ 62 h 489"/>
                <a:gd name="T40" fmla="*/ 247 w 283"/>
                <a:gd name="T41" fmla="*/ 62 h 489"/>
                <a:gd name="T42" fmla="*/ 247 w 283"/>
                <a:gd name="T43" fmla="*/ 39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3" h="489">
                  <a:moveTo>
                    <a:pt x="238" y="0"/>
                  </a:moveTo>
                  <a:lnTo>
                    <a:pt x="238" y="0"/>
                  </a:lnTo>
                  <a:cubicBezTo>
                    <a:pt x="44" y="0"/>
                    <a:pt x="44" y="0"/>
                    <a:pt x="44" y="0"/>
                  </a:cubicBezTo>
                  <a:cubicBezTo>
                    <a:pt x="17" y="0"/>
                    <a:pt x="0" y="18"/>
                    <a:pt x="0" y="44"/>
                  </a:cubicBezTo>
                  <a:cubicBezTo>
                    <a:pt x="0" y="434"/>
                    <a:pt x="0" y="434"/>
                    <a:pt x="0" y="434"/>
                  </a:cubicBezTo>
                  <a:cubicBezTo>
                    <a:pt x="0" y="460"/>
                    <a:pt x="17" y="488"/>
                    <a:pt x="44" y="488"/>
                  </a:cubicBezTo>
                  <a:cubicBezTo>
                    <a:pt x="238" y="488"/>
                    <a:pt x="238" y="488"/>
                    <a:pt x="238" y="488"/>
                  </a:cubicBezTo>
                  <a:cubicBezTo>
                    <a:pt x="265" y="488"/>
                    <a:pt x="282" y="460"/>
                    <a:pt x="282" y="434"/>
                  </a:cubicBezTo>
                  <a:cubicBezTo>
                    <a:pt x="282" y="44"/>
                    <a:pt x="282" y="44"/>
                    <a:pt x="282" y="44"/>
                  </a:cubicBezTo>
                  <a:cubicBezTo>
                    <a:pt x="282" y="18"/>
                    <a:pt x="265" y="0"/>
                    <a:pt x="238" y="0"/>
                  </a:cubicBezTo>
                  <a:close/>
                  <a:moveTo>
                    <a:pt x="141" y="460"/>
                  </a:moveTo>
                  <a:lnTo>
                    <a:pt x="141" y="460"/>
                  </a:lnTo>
                  <a:cubicBezTo>
                    <a:pt x="123" y="460"/>
                    <a:pt x="106" y="451"/>
                    <a:pt x="106" y="443"/>
                  </a:cubicBezTo>
                  <a:cubicBezTo>
                    <a:pt x="106" y="425"/>
                    <a:pt x="123" y="416"/>
                    <a:pt x="141" y="416"/>
                  </a:cubicBezTo>
                  <a:cubicBezTo>
                    <a:pt x="159" y="416"/>
                    <a:pt x="176" y="425"/>
                    <a:pt x="176" y="443"/>
                  </a:cubicBezTo>
                  <a:cubicBezTo>
                    <a:pt x="176" y="451"/>
                    <a:pt x="159" y="460"/>
                    <a:pt x="141" y="460"/>
                  </a:cubicBezTo>
                  <a:close/>
                  <a:moveTo>
                    <a:pt x="247" y="390"/>
                  </a:moveTo>
                  <a:lnTo>
                    <a:pt x="247" y="390"/>
                  </a:lnTo>
                  <a:cubicBezTo>
                    <a:pt x="35" y="390"/>
                    <a:pt x="35" y="390"/>
                    <a:pt x="35" y="390"/>
                  </a:cubicBezTo>
                  <a:cubicBezTo>
                    <a:pt x="35" y="62"/>
                    <a:pt x="35" y="62"/>
                    <a:pt x="35" y="62"/>
                  </a:cubicBezTo>
                  <a:cubicBezTo>
                    <a:pt x="247" y="62"/>
                    <a:pt x="247" y="62"/>
                    <a:pt x="247" y="62"/>
                  </a:cubicBezTo>
                  <a:lnTo>
                    <a:pt x="247" y="390"/>
                  </a:lnTo>
                  <a:close/>
                </a:path>
              </a:pathLst>
            </a:custGeom>
            <a:solidFill>
              <a:schemeClr val="bg1"/>
            </a:solidFill>
            <a:ln>
              <a:noFill/>
            </a:ln>
            <a:effectLst/>
          </p:spPr>
          <p:txBody>
            <a:bodyPr wrap="none" lIns="68568" tIns="34284" rIns="68568" bIns="34284" anchor="ctr"/>
            <a:lstStyle/>
            <a:p>
              <a:pPr>
                <a:defRPr/>
              </a:pPr>
              <a:endParaRPr lang="en-US" sz="1350" dirty="0">
                <a:cs typeface="+mn-ea"/>
                <a:sym typeface="+mn-lt"/>
              </a:endParaRPr>
            </a:p>
          </p:txBody>
        </p:sp>
      </p:grpSp>
      <p:grpSp>
        <p:nvGrpSpPr>
          <p:cNvPr id="7" name="组合 6"/>
          <p:cNvGrpSpPr/>
          <p:nvPr/>
        </p:nvGrpSpPr>
        <p:grpSpPr>
          <a:xfrm>
            <a:off x="2947246" y="2234388"/>
            <a:ext cx="2022311" cy="1277141"/>
            <a:chOff x="3761495" y="3000205"/>
            <a:chExt cx="2696414" cy="1702854"/>
          </a:xfrm>
        </p:grpSpPr>
        <p:grpSp>
          <p:nvGrpSpPr>
            <p:cNvPr id="51" name="Group 27"/>
            <p:cNvGrpSpPr/>
            <p:nvPr/>
          </p:nvGrpSpPr>
          <p:grpSpPr>
            <a:xfrm rot="19020000">
              <a:off x="3761495" y="3000205"/>
              <a:ext cx="2696414" cy="1528728"/>
              <a:chOff x="1114569" y="1941390"/>
              <a:chExt cx="2170279" cy="1230437"/>
            </a:xfrm>
          </p:grpSpPr>
          <p:sp>
            <p:nvSpPr>
              <p:cNvPr id="52" name="Round Same Side Corner Rectangle 30"/>
              <p:cNvSpPr/>
              <p:nvPr/>
            </p:nvSpPr>
            <p:spPr>
              <a:xfrm rot="5400000">
                <a:off x="1584490" y="1471469"/>
                <a:ext cx="1230437" cy="2170279"/>
              </a:xfrm>
              <a:prstGeom prst="round2SameRect">
                <a:avLst>
                  <a:gd name="adj1" fmla="val 8581"/>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cs typeface="+mn-ea"/>
                  <a:sym typeface="+mn-lt"/>
                </a:endParaRPr>
              </a:p>
            </p:txBody>
          </p:sp>
          <p:grpSp>
            <p:nvGrpSpPr>
              <p:cNvPr id="53" name="Group 31"/>
              <p:cNvGrpSpPr/>
              <p:nvPr/>
            </p:nvGrpSpPr>
            <p:grpSpPr>
              <a:xfrm>
                <a:off x="2752722" y="1995365"/>
                <a:ext cx="485775" cy="1122488"/>
                <a:chOff x="2752722" y="1995365"/>
                <a:chExt cx="485775" cy="1122488"/>
              </a:xfrm>
            </p:grpSpPr>
            <p:sp>
              <p:nvSpPr>
                <p:cNvPr id="54" name="Round Same Side Corner Rectangle 32"/>
                <p:cNvSpPr/>
                <p:nvPr/>
              </p:nvSpPr>
              <p:spPr>
                <a:xfrm rot="5400000">
                  <a:off x="2434366" y="2313721"/>
                  <a:ext cx="1122488" cy="485775"/>
                </a:xfrm>
                <a:prstGeom prst="round2SameRect">
                  <a:avLst>
                    <a:gd name="adj1" fmla="val 24431"/>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75000"/>
                        <a:lumOff val="25000"/>
                      </a:schemeClr>
                    </a:solidFill>
                    <a:cs typeface="+mn-ea"/>
                    <a:sym typeface="+mn-lt"/>
                  </a:endParaRPr>
                </a:p>
              </p:txBody>
            </p:sp>
            <p:sp>
              <p:nvSpPr>
                <p:cNvPr id="55" name="Rectangle 33"/>
                <p:cNvSpPr/>
                <p:nvPr/>
              </p:nvSpPr>
              <p:spPr>
                <a:xfrm rot="5400000">
                  <a:off x="2736535" y="2333659"/>
                  <a:ext cx="518153" cy="445899"/>
                </a:xfrm>
                <a:prstGeom prst="rect">
                  <a:avLst/>
                </a:prstGeom>
              </p:spPr>
              <p:txBody>
                <a:bodyPr wrap="none">
                  <a:spAutoFit/>
                </a:bodyPr>
                <a:lstStyle/>
                <a:p>
                  <a:pPr algn="ctr"/>
                  <a:r>
                    <a:rPr lang="en-US" sz="2100" b="1" dirty="0">
                      <a:solidFill>
                        <a:schemeClr val="tx1">
                          <a:lumMod val="75000"/>
                          <a:lumOff val="25000"/>
                        </a:schemeClr>
                      </a:solidFill>
                      <a:cs typeface="+mn-ea"/>
                      <a:sym typeface="+mn-lt"/>
                    </a:rPr>
                    <a:t>03</a:t>
                  </a:r>
                  <a:endParaRPr lang="en-US" sz="2100" b="1" dirty="0">
                    <a:solidFill>
                      <a:schemeClr val="tx1">
                        <a:lumMod val="75000"/>
                        <a:lumOff val="25000"/>
                      </a:schemeClr>
                    </a:solidFill>
                    <a:cs typeface="+mn-ea"/>
                    <a:sym typeface="+mn-lt"/>
                  </a:endParaRPr>
                </a:p>
              </p:txBody>
            </p:sp>
          </p:grpSp>
        </p:grpSp>
        <p:sp>
          <p:nvSpPr>
            <p:cNvPr id="56" name="TextBox 28"/>
            <p:cNvSpPr txBox="1"/>
            <p:nvPr/>
          </p:nvSpPr>
          <p:spPr>
            <a:xfrm rot="19020000" flipH="1">
              <a:off x="4506109" y="3580081"/>
              <a:ext cx="1350952" cy="523220"/>
            </a:xfrm>
            <a:prstGeom prst="rect">
              <a:avLst/>
            </a:prstGeom>
            <a:noFill/>
          </p:spPr>
          <p:txBody>
            <a:bodyPr wrap="square" lIns="0" tIns="0" rIns="0" bIns="0" rtlCol="0" anchor="t">
              <a:spAutoFit/>
            </a:bodyPr>
            <a:lstStyle/>
            <a:p>
              <a:pPr defTabSz="685800">
                <a:spcBef>
                  <a:spcPct val="20000"/>
                </a:spcBef>
                <a:defRPr/>
              </a:pPr>
              <a:r>
                <a:rPr lang="en-US" sz="900" b="1" dirty="0">
                  <a:solidFill>
                    <a:schemeClr val="bg1"/>
                  </a:solidFill>
                  <a:cs typeface="+mn-ea"/>
                  <a:sym typeface="+mn-lt"/>
                </a:rPr>
                <a:t>Title Goes Here </a:t>
              </a:r>
              <a:endParaRPr lang="en-US" sz="900" b="1" dirty="0">
                <a:solidFill>
                  <a:schemeClr val="bg1"/>
                </a:solidFill>
                <a:cs typeface="+mn-ea"/>
                <a:sym typeface="+mn-lt"/>
              </a:endParaRPr>
            </a:p>
            <a:p>
              <a:pPr defTabSz="685800">
                <a:spcBef>
                  <a:spcPct val="20000"/>
                </a:spcBef>
                <a:defRPr/>
              </a:pPr>
              <a:r>
                <a:rPr lang="en-US" sz="750" dirty="0">
                  <a:solidFill>
                    <a:schemeClr val="bg1"/>
                  </a:solidFill>
                  <a:cs typeface="+mn-ea"/>
                  <a:sym typeface="+mn-lt"/>
                </a:rPr>
                <a:t>There are many variations</a:t>
              </a:r>
              <a:endParaRPr lang="en-US" sz="750" dirty="0">
                <a:solidFill>
                  <a:schemeClr val="bg1"/>
                </a:solidFill>
                <a:cs typeface="+mn-ea"/>
                <a:sym typeface="+mn-lt"/>
              </a:endParaRPr>
            </a:p>
          </p:txBody>
        </p:sp>
        <p:sp>
          <p:nvSpPr>
            <p:cNvPr id="108" name="Freeform 116"/>
            <p:cNvSpPr>
              <a:spLocks noChangeArrowheads="1"/>
            </p:cNvSpPr>
            <p:nvPr/>
          </p:nvSpPr>
          <p:spPr bwMode="auto">
            <a:xfrm rot="19020000">
              <a:off x="4233758" y="4274404"/>
              <a:ext cx="415358" cy="428655"/>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p:spPr>
          <p:txBody>
            <a:bodyPr wrap="none" lIns="68568" tIns="34284" rIns="68568" bIns="34284" anchor="ctr"/>
            <a:lstStyle/>
            <a:p>
              <a:pPr>
                <a:defRPr/>
              </a:pPr>
              <a:endParaRPr lang="en-US" sz="1350" dirty="0">
                <a:cs typeface="+mn-ea"/>
                <a:sym typeface="+mn-lt"/>
              </a:endParaRPr>
            </a:p>
          </p:txBody>
        </p:sp>
      </p:grpSp>
      <p:cxnSp>
        <p:nvCxnSpPr>
          <p:cNvPr id="4" name="直接连接符 3"/>
          <p:cNvCxnSpPr/>
          <p:nvPr/>
        </p:nvCxnSpPr>
        <p:spPr>
          <a:xfrm>
            <a:off x="5219700" y="1370864"/>
            <a:ext cx="0" cy="2905125"/>
          </a:xfrm>
          <a:prstGeom prst="line">
            <a:avLst/>
          </a:prstGeom>
          <a:ln>
            <a:solidFill>
              <a:schemeClr val="tx1">
                <a:lumMod val="65000"/>
                <a:lumOff val="35000"/>
              </a:schemeClr>
            </a:solidFill>
            <a:prstDash val="lgDash"/>
          </a:ln>
        </p:spPr>
        <p:style>
          <a:lnRef idx="1">
            <a:schemeClr val="accent1"/>
          </a:lnRef>
          <a:fillRef idx="0">
            <a:schemeClr val="accent1"/>
          </a:fillRef>
          <a:effectRef idx="0">
            <a:schemeClr val="accent1"/>
          </a:effectRef>
          <a:fontRef idx="minor">
            <a:schemeClr val="tx1"/>
          </a:fontRef>
        </p:style>
      </p:cxnSp>
      <p:sp>
        <p:nvSpPr>
          <p:cNvPr id="110" name="文本框 109"/>
          <p:cNvSpPr txBox="1"/>
          <p:nvPr/>
        </p:nvSpPr>
        <p:spPr>
          <a:xfrm>
            <a:off x="5368503" y="1179019"/>
            <a:ext cx="877163" cy="300082"/>
          </a:xfrm>
          <a:prstGeom prst="rect">
            <a:avLst/>
          </a:prstGeom>
          <a:noFill/>
        </p:spPr>
        <p:txBody>
          <a:bodyPr wrap="none" rtlCol="0">
            <a:spAutoFit/>
          </a:bodyPr>
          <a:lstStyle/>
          <a:p>
            <a:r>
              <a:rPr lang="zh-CN" altLang="en-US" sz="1350" b="1" dirty="0">
                <a:solidFill>
                  <a:schemeClr val="tx1">
                    <a:lumMod val="65000"/>
                    <a:lumOff val="35000"/>
                  </a:schemeClr>
                </a:solidFill>
                <a:latin typeface="Agency FB" panose="020B0503020202020204" pitchFamily="34" charset="0"/>
                <a:cs typeface="Arial" panose="020B0604020202020204" pitchFamily="34" charset="0"/>
              </a:rPr>
              <a:t>添加内容</a:t>
            </a:r>
            <a:endParaRPr lang="zh-CN" altLang="en-US" sz="1350"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111" name="矩形 110"/>
          <p:cNvSpPr>
            <a:spLocks noChangeArrowheads="1"/>
          </p:cNvSpPr>
          <p:nvPr/>
        </p:nvSpPr>
        <p:spPr bwMode="auto">
          <a:xfrm>
            <a:off x="5380750" y="1427743"/>
            <a:ext cx="268331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dirty="0">
                <a:solidFill>
                  <a:srgbClr val="262626">
                    <a:lumMod val="65000"/>
                    <a:lumOff val="35000"/>
                  </a:srgbClr>
                </a:solidFill>
                <a:latin typeface="Agency FB" panose="020B0503020202020204" pitchFamily="34" charset="0"/>
                <a:cs typeface="+mn-ea"/>
                <a:sym typeface="+mn-lt"/>
              </a:rPr>
              <a:t>点击添加主要文字内容点击添加主要文字内容点击添加主要文字内容</a:t>
            </a:r>
            <a:endParaRPr lang="en-US" altLang="zh-CN" sz="1050" dirty="0">
              <a:solidFill>
                <a:srgbClr val="262626">
                  <a:lumMod val="65000"/>
                  <a:lumOff val="35000"/>
                </a:srgbClr>
              </a:solidFill>
              <a:latin typeface="Agency FB" panose="020B0503020202020204" pitchFamily="34" charset="0"/>
              <a:cs typeface="+mn-ea"/>
              <a:sym typeface="+mn-lt"/>
            </a:endParaRPr>
          </a:p>
        </p:txBody>
      </p:sp>
      <p:sp>
        <p:nvSpPr>
          <p:cNvPr id="112" name="文本框 111"/>
          <p:cNvSpPr txBox="1"/>
          <p:nvPr/>
        </p:nvSpPr>
        <p:spPr>
          <a:xfrm>
            <a:off x="5368503" y="2082751"/>
            <a:ext cx="877163" cy="300082"/>
          </a:xfrm>
          <a:prstGeom prst="rect">
            <a:avLst/>
          </a:prstGeom>
          <a:noFill/>
        </p:spPr>
        <p:txBody>
          <a:bodyPr wrap="none" rtlCol="0">
            <a:spAutoFit/>
          </a:bodyPr>
          <a:lstStyle/>
          <a:p>
            <a:r>
              <a:rPr lang="zh-CN" altLang="en-US" sz="1350" b="1" dirty="0">
                <a:solidFill>
                  <a:schemeClr val="tx1">
                    <a:lumMod val="65000"/>
                    <a:lumOff val="35000"/>
                  </a:schemeClr>
                </a:solidFill>
                <a:latin typeface="Agency FB" panose="020B0503020202020204" pitchFamily="34" charset="0"/>
                <a:cs typeface="Arial" panose="020B0604020202020204" pitchFamily="34" charset="0"/>
              </a:rPr>
              <a:t>添加内容</a:t>
            </a:r>
            <a:endParaRPr lang="zh-CN" altLang="en-US" sz="1350"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113" name="矩形 112"/>
          <p:cNvSpPr>
            <a:spLocks noChangeArrowheads="1"/>
          </p:cNvSpPr>
          <p:nvPr/>
        </p:nvSpPr>
        <p:spPr bwMode="auto">
          <a:xfrm>
            <a:off x="5380750" y="2331474"/>
            <a:ext cx="268331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dirty="0">
                <a:solidFill>
                  <a:srgbClr val="262626">
                    <a:lumMod val="65000"/>
                    <a:lumOff val="35000"/>
                  </a:srgbClr>
                </a:solidFill>
                <a:latin typeface="Agency FB" panose="020B0503020202020204" pitchFamily="34" charset="0"/>
                <a:cs typeface="+mn-ea"/>
                <a:sym typeface="+mn-lt"/>
              </a:rPr>
              <a:t>点击添加主要文字内容点击添加主要文字内容点击添加主要文字内容</a:t>
            </a:r>
            <a:endParaRPr lang="en-US" altLang="zh-CN" sz="1050" dirty="0">
              <a:solidFill>
                <a:srgbClr val="262626">
                  <a:lumMod val="65000"/>
                  <a:lumOff val="35000"/>
                </a:srgbClr>
              </a:solidFill>
              <a:latin typeface="Agency FB" panose="020B0503020202020204" pitchFamily="34" charset="0"/>
              <a:cs typeface="+mn-ea"/>
              <a:sym typeface="+mn-lt"/>
            </a:endParaRPr>
          </a:p>
        </p:txBody>
      </p:sp>
      <p:sp>
        <p:nvSpPr>
          <p:cNvPr id="114" name="文本框 113"/>
          <p:cNvSpPr txBox="1"/>
          <p:nvPr/>
        </p:nvSpPr>
        <p:spPr>
          <a:xfrm>
            <a:off x="5380750" y="2986482"/>
            <a:ext cx="877163" cy="300082"/>
          </a:xfrm>
          <a:prstGeom prst="rect">
            <a:avLst/>
          </a:prstGeom>
          <a:noFill/>
        </p:spPr>
        <p:txBody>
          <a:bodyPr wrap="none" rtlCol="0">
            <a:spAutoFit/>
          </a:bodyPr>
          <a:lstStyle/>
          <a:p>
            <a:r>
              <a:rPr lang="zh-CN" altLang="en-US" sz="1350" b="1" dirty="0">
                <a:solidFill>
                  <a:schemeClr val="tx1">
                    <a:lumMod val="65000"/>
                    <a:lumOff val="35000"/>
                  </a:schemeClr>
                </a:solidFill>
                <a:latin typeface="Agency FB" panose="020B0503020202020204" pitchFamily="34" charset="0"/>
                <a:cs typeface="Arial" panose="020B0604020202020204" pitchFamily="34" charset="0"/>
              </a:rPr>
              <a:t>添加内容</a:t>
            </a:r>
            <a:endParaRPr lang="zh-CN" altLang="en-US" sz="1350"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115" name="矩形 114"/>
          <p:cNvSpPr>
            <a:spLocks noChangeArrowheads="1"/>
          </p:cNvSpPr>
          <p:nvPr/>
        </p:nvSpPr>
        <p:spPr bwMode="auto">
          <a:xfrm>
            <a:off x="5392996" y="3235205"/>
            <a:ext cx="268331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dirty="0">
                <a:solidFill>
                  <a:srgbClr val="262626">
                    <a:lumMod val="65000"/>
                    <a:lumOff val="35000"/>
                  </a:srgbClr>
                </a:solidFill>
                <a:latin typeface="Agency FB" panose="020B0503020202020204" pitchFamily="34" charset="0"/>
                <a:cs typeface="+mn-ea"/>
                <a:sym typeface="+mn-lt"/>
              </a:rPr>
              <a:t>点击添加主要文字内容点击添加主要文字内容点击添加主要文字内容</a:t>
            </a:r>
            <a:endParaRPr lang="en-US" altLang="zh-CN" sz="1050" dirty="0">
              <a:solidFill>
                <a:srgbClr val="262626">
                  <a:lumMod val="65000"/>
                  <a:lumOff val="35000"/>
                </a:srgbClr>
              </a:solidFill>
              <a:latin typeface="Agency FB" panose="020B0503020202020204" pitchFamily="34" charset="0"/>
              <a:cs typeface="+mn-ea"/>
              <a:sym typeface="+mn-lt"/>
            </a:endParaRPr>
          </a:p>
        </p:txBody>
      </p:sp>
      <p:sp>
        <p:nvSpPr>
          <p:cNvPr id="116" name="文本框 115"/>
          <p:cNvSpPr txBox="1"/>
          <p:nvPr/>
        </p:nvSpPr>
        <p:spPr>
          <a:xfrm>
            <a:off x="5392996" y="3751393"/>
            <a:ext cx="877163" cy="300082"/>
          </a:xfrm>
          <a:prstGeom prst="rect">
            <a:avLst/>
          </a:prstGeom>
          <a:noFill/>
        </p:spPr>
        <p:txBody>
          <a:bodyPr wrap="none" rtlCol="0">
            <a:spAutoFit/>
          </a:bodyPr>
          <a:lstStyle/>
          <a:p>
            <a:r>
              <a:rPr lang="zh-CN" altLang="en-US" sz="1350" b="1" dirty="0">
                <a:solidFill>
                  <a:schemeClr val="tx1">
                    <a:lumMod val="65000"/>
                    <a:lumOff val="35000"/>
                  </a:schemeClr>
                </a:solidFill>
                <a:latin typeface="Agency FB" panose="020B0503020202020204" pitchFamily="34" charset="0"/>
                <a:cs typeface="Arial" panose="020B0604020202020204" pitchFamily="34" charset="0"/>
              </a:rPr>
              <a:t>添加内容</a:t>
            </a:r>
            <a:endParaRPr lang="zh-CN" altLang="en-US" sz="1350"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117" name="矩形 116"/>
          <p:cNvSpPr>
            <a:spLocks noChangeArrowheads="1"/>
          </p:cNvSpPr>
          <p:nvPr/>
        </p:nvSpPr>
        <p:spPr bwMode="auto">
          <a:xfrm>
            <a:off x="5405243" y="4000116"/>
            <a:ext cx="268331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dirty="0">
                <a:solidFill>
                  <a:srgbClr val="262626">
                    <a:lumMod val="65000"/>
                    <a:lumOff val="35000"/>
                  </a:srgbClr>
                </a:solidFill>
                <a:latin typeface="Agency FB" panose="020B0503020202020204" pitchFamily="34" charset="0"/>
                <a:cs typeface="+mn-ea"/>
                <a:sym typeface="+mn-lt"/>
              </a:rPr>
              <a:t>点击添加主要文字内容点击添加主要文字内容点击添加主要文字内容</a:t>
            </a:r>
            <a:endParaRPr lang="en-US" altLang="zh-CN" sz="1050" dirty="0">
              <a:solidFill>
                <a:srgbClr val="262626">
                  <a:lumMod val="65000"/>
                  <a:lumOff val="35000"/>
                </a:srgbClr>
              </a:solidFill>
              <a:latin typeface="Agency FB" panose="020B0503020202020204" pitchFamily="34" charset="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4000">
        <p:random/>
      </p:transition>
    </mc:Choice>
    <mc:Fallback>
      <p:transition spd="slow" advClick="0" advTm="400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6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60000">
                                          <p:cBhvr additive="base">
                                            <p:cTn id="7" dur="1500" fill="hold"/>
                                            <p:tgtEl>
                                              <p:spTgt spid="7"/>
                                            </p:tgtEl>
                                            <p:attrNameLst>
                                              <p:attrName>ppt_x</p:attrName>
                                            </p:attrNameLst>
                                          </p:cBhvr>
                                          <p:tavLst>
                                            <p:tav tm="0">
                                              <p:val>
                                                <p:strVal val="0-#ppt_w/2"/>
                                              </p:val>
                                            </p:tav>
                                            <p:tav tm="100000">
                                              <p:val>
                                                <p:strVal val="#ppt_x"/>
                                              </p:val>
                                            </p:tav>
                                          </p:tavLst>
                                        </p:anim>
                                        <p:anim calcmode="lin" valueType="num" p14:bounceEnd="60000">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0000">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14:bounceEnd="60000">
                                          <p:cBhvr additive="base">
                                            <p:cTn id="11" dur="150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60000">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14:bounceEnd="60000">
                                          <p:cBhvr additive="base">
                                            <p:cTn id="15" dur="15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16" dur="150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par>
                              <p:cTn id="21" fill="hold">
                                <p:stCondLst>
                                  <p:cond delay="2000"/>
                                </p:stCondLst>
                                <p:childTnLst>
                                  <p:par>
                                    <p:cTn id="22" presetID="22" presetClass="entr" presetSubtype="1" fill="hold" grpId="0" nodeType="afterEffect">
                                      <p:stCondLst>
                                        <p:cond delay="0"/>
                                      </p:stCondLst>
                                      <p:childTnLst>
                                        <p:set>
                                          <p:cBhvr>
                                            <p:cTn id="23" dur="1" fill="hold">
                                              <p:stCondLst>
                                                <p:cond delay="0"/>
                                              </p:stCondLst>
                                            </p:cTn>
                                            <p:tgtEl>
                                              <p:spTgt spid="110"/>
                                            </p:tgtEl>
                                            <p:attrNameLst>
                                              <p:attrName>style.visibility</p:attrName>
                                            </p:attrNameLst>
                                          </p:cBhvr>
                                          <p:to>
                                            <p:strVal val="visible"/>
                                          </p:to>
                                        </p:set>
                                        <p:animEffect transition="in" filter="wipe(up)">
                                          <p:cBhvr>
                                            <p:cTn id="24" dur="500"/>
                                            <p:tgtEl>
                                              <p:spTgt spid="11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111"/>
                                            </p:tgtEl>
                                            <p:attrNameLst>
                                              <p:attrName>style.visibility</p:attrName>
                                            </p:attrNameLst>
                                          </p:cBhvr>
                                          <p:to>
                                            <p:strVal val="visible"/>
                                          </p:to>
                                        </p:set>
                                        <p:animEffect transition="in" filter="wipe(up)">
                                          <p:cBhvr>
                                            <p:cTn id="28" dur="500"/>
                                            <p:tgtEl>
                                              <p:spTgt spid="111"/>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112"/>
                                            </p:tgtEl>
                                            <p:attrNameLst>
                                              <p:attrName>style.visibility</p:attrName>
                                            </p:attrNameLst>
                                          </p:cBhvr>
                                          <p:to>
                                            <p:strVal val="visible"/>
                                          </p:to>
                                        </p:set>
                                        <p:animEffect transition="in" filter="wipe(up)">
                                          <p:cBhvr>
                                            <p:cTn id="32" dur="500"/>
                                            <p:tgtEl>
                                              <p:spTgt spid="112"/>
                                            </p:tgtEl>
                                          </p:cBhvr>
                                        </p:animEffect>
                                      </p:childTnLst>
                                    </p:cTn>
                                  </p:par>
                                </p:childTnLst>
                              </p:cTn>
                            </p:par>
                            <p:par>
                              <p:cTn id="33" fill="hold">
                                <p:stCondLst>
                                  <p:cond delay="3500"/>
                                </p:stCondLst>
                                <p:childTnLst>
                                  <p:par>
                                    <p:cTn id="34" presetID="22" presetClass="entr" presetSubtype="1" fill="hold" grpId="0" nodeType="afterEffect">
                                      <p:stCondLst>
                                        <p:cond delay="0"/>
                                      </p:stCondLst>
                                      <p:childTnLst>
                                        <p:set>
                                          <p:cBhvr>
                                            <p:cTn id="35" dur="1" fill="hold">
                                              <p:stCondLst>
                                                <p:cond delay="0"/>
                                              </p:stCondLst>
                                            </p:cTn>
                                            <p:tgtEl>
                                              <p:spTgt spid="113"/>
                                            </p:tgtEl>
                                            <p:attrNameLst>
                                              <p:attrName>style.visibility</p:attrName>
                                            </p:attrNameLst>
                                          </p:cBhvr>
                                          <p:to>
                                            <p:strVal val="visible"/>
                                          </p:to>
                                        </p:set>
                                        <p:animEffect transition="in" filter="wipe(up)">
                                          <p:cBhvr>
                                            <p:cTn id="36" dur="500"/>
                                            <p:tgtEl>
                                              <p:spTgt spid="113"/>
                                            </p:tgtEl>
                                          </p:cBhvr>
                                        </p:animEffect>
                                      </p:childTnLst>
                                    </p:cTn>
                                  </p:par>
                                </p:childTnLst>
                              </p:cTn>
                            </p:par>
                            <p:par>
                              <p:cTn id="37" fill="hold">
                                <p:stCondLst>
                                  <p:cond delay="4000"/>
                                </p:stCondLst>
                                <p:childTnLst>
                                  <p:par>
                                    <p:cTn id="38" presetID="22" presetClass="entr" presetSubtype="1" fill="hold" grpId="0" nodeType="afterEffect">
                                      <p:stCondLst>
                                        <p:cond delay="0"/>
                                      </p:stCondLst>
                                      <p:childTnLst>
                                        <p:set>
                                          <p:cBhvr>
                                            <p:cTn id="39" dur="1" fill="hold">
                                              <p:stCondLst>
                                                <p:cond delay="0"/>
                                              </p:stCondLst>
                                            </p:cTn>
                                            <p:tgtEl>
                                              <p:spTgt spid="114"/>
                                            </p:tgtEl>
                                            <p:attrNameLst>
                                              <p:attrName>style.visibility</p:attrName>
                                            </p:attrNameLst>
                                          </p:cBhvr>
                                          <p:to>
                                            <p:strVal val="visible"/>
                                          </p:to>
                                        </p:set>
                                        <p:animEffect transition="in" filter="wipe(up)">
                                          <p:cBhvr>
                                            <p:cTn id="40" dur="500"/>
                                            <p:tgtEl>
                                              <p:spTgt spid="114"/>
                                            </p:tgtEl>
                                          </p:cBhvr>
                                        </p:animEffect>
                                      </p:childTnLst>
                                    </p:cTn>
                                  </p:par>
                                </p:childTnLst>
                              </p:cTn>
                            </p:par>
                            <p:par>
                              <p:cTn id="41" fill="hold">
                                <p:stCondLst>
                                  <p:cond delay="4500"/>
                                </p:stCondLst>
                                <p:childTnLst>
                                  <p:par>
                                    <p:cTn id="42" presetID="22" presetClass="entr" presetSubtype="1" fill="hold" grpId="0" nodeType="afterEffect">
                                      <p:stCondLst>
                                        <p:cond delay="0"/>
                                      </p:stCondLst>
                                      <p:childTnLst>
                                        <p:set>
                                          <p:cBhvr>
                                            <p:cTn id="43" dur="1" fill="hold">
                                              <p:stCondLst>
                                                <p:cond delay="0"/>
                                              </p:stCondLst>
                                            </p:cTn>
                                            <p:tgtEl>
                                              <p:spTgt spid="115"/>
                                            </p:tgtEl>
                                            <p:attrNameLst>
                                              <p:attrName>style.visibility</p:attrName>
                                            </p:attrNameLst>
                                          </p:cBhvr>
                                          <p:to>
                                            <p:strVal val="visible"/>
                                          </p:to>
                                        </p:set>
                                        <p:animEffect transition="in" filter="wipe(up)">
                                          <p:cBhvr>
                                            <p:cTn id="44" dur="500"/>
                                            <p:tgtEl>
                                              <p:spTgt spid="115"/>
                                            </p:tgtEl>
                                          </p:cBhvr>
                                        </p:animEffect>
                                      </p:childTnLst>
                                    </p:cTn>
                                  </p:par>
                                </p:childTnLst>
                              </p:cTn>
                            </p:par>
                            <p:par>
                              <p:cTn id="45" fill="hold">
                                <p:stCondLst>
                                  <p:cond delay="5000"/>
                                </p:stCondLst>
                                <p:childTnLst>
                                  <p:par>
                                    <p:cTn id="46" presetID="22" presetClass="entr" presetSubtype="1" fill="hold" grpId="0" nodeType="afterEffect">
                                      <p:stCondLst>
                                        <p:cond delay="0"/>
                                      </p:stCondLst>
                                      <p:childTnLst>
                                        <p:set>
                                          <p:cBhvr>
                                            <p:cTn id="47" dur="1" fill="hold">
                                              <p:stCondLst>
                                                <p:cond delay="0"/>
                                              </p:stCondLst>
                                            </p:cTn>
                                            <p:tgtEl>
                                              <p:spTgt spid="116"/>
                                            </p:tgtEl>
                                            <p:attrNameLst>
                                              <p:attrName>style.visibility</p:attrName>
                                            </p:attrNameLst>
                                          </p:cBhvr>
                                          <p:to>
                                            <p:strVal val="visible"/>
                                          </p:to>
                                        </p:set>
                                        <p:animEffect transition="in" filter="wipe(up)">
                                          <p:cBhvr>
                                            <p:cTn id="48" dur="500"/>
                                            <p:tgtEl>
                                              <p:spTgt spid="116"/>
                                            </p:tgtEl>
                                          </p:cBhvr>
                                        </p:animEffect>
                                      </p:childTnLst>
                                    </p:cTn>
                                  </p:par>
                                </p:childTnLst>
                              </p:cTn>
                            </p:par>
                            <p:par>
                              <p:cTn id="49" fill="hold">
                                <p:stCondLst>
                                  <p:cond delay="5500"/>
                                </p:stCondLst>
                                <p:childTnLst>
                                  <p:par>
                                    <p:cTn id="50" presetID="22" presetClass="entr" presetSubtype="1" fill="hold" grpId="0" nodeType="afterEffect">
                                      <p:stCondLst>
                                        <p:cond delay="0"/>
                                      </p:stCondLst>
                                      <p:childTnLst>
                                        <p:set>
                                          <p:cBhvr>
                                            <p:cTn id="51" dur="1" fill="hold">
                                              <p:stCondLst>
                                                <p:cond delay="0"/>
                                              </p:stCondLst>
                                            </p:cTn>
                                            <p:tgtEl>
                                              <p:spTgt spid="117"/>
                                            </p:tgtEl>
                                            <p:attrNameLst>
                                              <p:attrName>style.visibility</p:attrName>
                                            </p:attrNameLst>
                                          </p:cBhvr>
                                          <p:to>
                                            <p:strVal val="visible"/>
                                          </p:to>
                                        </p:set>
                                        <p:animEffect transition="in" filter="wipe(up)">
                                          <p:cBhvr>
                                            <p:cTn id="52"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1" grpId="0"/>
          <p:bldP spid="112" grpId="0"/>
          <p:bldP spid="113" grpId="0"/>
          <p:bldP spid="114" grpId="0"/>
          <p:bldP spid="115" grpId="0"/>
          <p:bldP spid="116" grpId="0"/>
          <p:bldP spid="1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0-#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500" fill="hold"/>
                                            <p:tgtEl>
                                              <p:spTgt spid="3"/>
                                            </p:tgtEl>
                                            <p:attrNameLst>
                                              <p:attrName>ppt_x</p:attrName>
                                            </p:attrNameLst>
                                          </p:cBhvr>
                                          <p:tavLst>
                                            <p:tav tm="0">
                                              <p:val>
                                                <p:strVal val="0-#ppt_w/2"/>
                                              </p:val>
                                            </p:tav>
                                            <p:tav tm="100000">
                                              <p:val>
                                                <p:strVal val="#ppt_x"/>
                                              </p:val>
                                            </p:tav>
                                          </p:tavLst>
                                        </p:anim>
                                        <p:anim calcmode="lin" valueType="num">
                                          <p:cBhvr additive="base">
                                            <p:cTn id="16" dur="150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par>
                              <p:cTn id="21" fill="hold">
                                <p:stCondLst>
                                  <p:cond delay="2000"/>
                                </p:stCondLst>
                                <p:childTnLst>
                                  <p:par>
                                    <p:cTn id="22" presetID="22" presetClass="entr" presetSubtype="1" fill="hold" grpId="0" nodeType="afterEffect">
                                      <p:stCondLst>
                                        <p:cond delay="0"/>
                                      </p:stCondLst>
                                      <p:childTnLst>
                                        <p:set>
                                          <p:cBhvr>
                                            <p:cTn id="23" dur="1" fill="hold">
                                              <p:stCondLst>
                                                <p:cond delay="0"/>
                                              </p:stCondLst>
                                            </p:cTn>
                                            <p:tgtEl>
                                              <p:spTgt spid="110"/>
                                            </p:tgtEl>
                                            <p:attrNameLst>
                                              <p:attrName>style.visibility</p:attrName>
                                            </p:attrNameLst>
                                          </p:cBhvr>
                                          <p:to>
                                            <p:strVal val="visible"/>
                                          </p:to>
                                        </p:set>
                                        <p:animEffect transition="in" filter="wipe(up)">
                                          <p:cBhvr>
                                            <p:cTn id="24" dur="500"/>
                                            <p:tgtEl>
                                              <p:spTgt spid="11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111"/>
                                            </p:tgtEl>
                                            <p:attrNameLst>
                                              <p:attrName>style.visibility</p:attrName>
                                            </p:attrNameLst>
                                          </p:cBhvr>
                                          <p:to>
                                            <p:strVal val="visible"/>
                                          </p:to>
                                        </p:set>
                                        <p:animEffect transition="in" filter="wipe(up)">
                                          <p:cBhvr>
                                            <p:cTn id="28" dur="500"/>
                                            <p:tgtEl>
                                              <p:spTgt spid="111"/>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112"/>
                                            </p:tgtEl>
                                            <p:attrNameLst>
                                              <p:attrName>style.visibility</p:attrName>
                                            </p:attrNameLst>
                                          </p:cBhvr>
                                          <p:to>
                                            <p:strVal val="visible"/>
                                          </p:to>
                                        </p:set>
                                        <p:animEffect transition="in" filter="wipe(up)">
                                          <p:cBhvr>
                                            <p:cTn id="32" dur="500"/>
                                            <p:tgtEl>
                                              <p:spTgt spid="112"/>
                                            </p:tgtEl>
                                          </p:cBhvr>
                                        </p:animEffect>
                                      </p:childTnLst>
                                    </p:cTn>
                                  </p:par>
                                </p:childTnLst>
                              </p:cTn>
                            </p:par>
                            <p:par>
                              <p:cTn id="33" fill="hold">
                                <p:stCondLst>
                                  <p:cond delay="3500"/>
                                </p:stCondLst>
                                <p:childTnLst>
                                  <p:par>
                                    <p:cTn id="34" presetID="22" presetClass="entr" presetSubtype="1" fill="hold" grpId="0" nodeType="afterEffect">
                                      <p:stCondLst>
                                        <p:cond delay="0"/>
                                      </p:stCondLst>
                                      <p:childTnLst>
                                        <p:set>
                                          <p:cBhvr>
                                            <p:cTn id="35" dur="1" fill="hold">
                                              <p:stCondLst>
                                                <p:cond delay="0"/>
                                              </p:stCondLst>
                                            </p:cTn>
                                            <p:tgtEl>
                                              <p:spTgt spid="113"/>
                                            </p:tgtEl>
                                            <p:attrNameLst>
                                              <p:attrName>style.visibility</p:attrName>
                                            </p:attrNameLst>
                                          </p:cBhvr>
                                          <p:to>
                                            <p:strVal val="visible"/>
                                          </p:to>
                                        </p:set>
                                        <p:animEffect transition="in" filter="wipe(up)">
                                          <p:cBhvr>
                                            <p:cTn id="36" dur="500"/>
                                            <p:tgtEl>
                                              <p:spTgt spid="113"/>
                                            </p:tgtEl>
                                          </p:cBhvr>
                                        </p:animEffect>
                                      </p:childTnLst>
                                    </p:cTn>
                                  </p:par>
                                </p:childTnLst>
                              </p:cTn>
                            </p:par>
                            <p:par>
                              <p:cTn id="37" fill="hold">
                                <p:stCondLst>
                                  <p:cond delay="4000"/>
                                </p:stCondLst>
                                <p:childTnLst>
                                  <p:par>
                                    <p:cTn id="38" presetID="22" presetClass="entr" presetSubtype="1" fill="hold" grpId="0" nodeType="afterEffect">
                                      <p:stCondLst>
                                        <p:cond delay="0"/>
                                      </p:stCondLst>
                                      <p:childTnLst>
                                        <p:set>
                                          <p:cBhvr>
                                            <p:cTn id="39" dur="1" fill="hold">
                                              <p:stCondLst>
                                                <p:cond delay="0"/>
                                              </p:stCondLst>
                                            </p:cTn>
                                            <p:tgtEl>
                                              <p:spTgt spid="114"/>
                                            </p:tgtEl>
                                            <p:attrNameLst>
                                              <p:attrName>style.visibility</p:attrName>
                                            </p:attrNameLst>
                                          </p:cBhvr>
                                          <p:to>
                                            <p:strVal val="visible"/>
                                          </p:to>
                                        </p:set>
                                        <p:animEffect transition="in" filter="wipe(up)">
                                          <p:cBhvr>
                                            <p:cTn id="40" dur="500"/>
                                            <p:tgtEl>
                                              <p:spTgt spid="114"/>
                                            </p:tgtEl>
                                          </p:cBhvr>
                                        </p:animEffect>
                                      </p:childTnLst>
                                    </p:cTn>
                                  </p:par>
                                </p:childTnLst>
                              </p:cTn>
                            </p:par>
                            <p:par>
                              <p:cTn id="41" fill="hold">
                                <p:stCondLst>
                                  <p:cond delay="4500"/>
                                </p:stCondLst>
                                <p:childTnLst>
                                  <p:par>
                                    <p:cTn id="42" presetID="22" presetClass="entr" presetSubtype="1" fill="hold" grpId="0" nodeType="afterEffect">
                                      <p:stCondLst>
                                        <p:cond delay="0"/>
                                      </p:stCondLst>
                                      <p:childTnLst>
                                        <p:set>
                                          <p:cBhvr>
                                            <p:cTn id="43" dur="1" fill="hold">
                                              <p:stCondLst>
                                                <p:cond delay="0"/>
                                              </p:stCondLst>
                                            </p:cTn>
                                            <p:tgtEl>
                                              <p:spTgt spid="115"/>
                                            </p:tgtEl>
                                            <p:attrNameLst>
                                              <p:attrName>style.visibility</p:attrName>
                                            </p:attrNameLst>
                                          </p:cBhvr>
                                          <p:to>
                                            <p:strVal val="visible"/>
                                          </p:to>
                                        </p:set>
                                        <p:animEffect transition="in" filter="wipe(up)">
                                          <p:cBhvr>
                                            <p:cTn id="44" dur="500"/>
                                            <p:tgtEl>
                                              <p:spTgt spid="115"/>
                                            </p:tgtEl>
                                          </p:cBhvr>
                                        </p:animEffect>
                                      </p:childTnLst>
                                    </p:cTn>
                                  </p:par>
                                </p:childTnLst>
                              </p:cTn>
                            </p:par>
                            <p:par>
                              <p:cTn id="45" fill="hold">
                                <p:stCondLst>
                                  <p:cond delay="5000"/>
                                </p:stCondLst>
                                <p:childTnLst>
                                  <p:par>
                                    <p:cTn id="46" presetID="22" presetClass="entr" presetSubtype="1" fill="hold" grpId="0" nodeType="afterEffect">
                                      <p:stCondLst>
                                        <p:cond delay="0"/>
                                      </p:stCondLst>
                                      <p:childTnLst>
                                        <p:set>
                                          <p:cBhvr>
                                            <p:cTn id="47" dur="1" fill="hold">
                                              <p:stCondLst>
                                                <p:cond delay="0"/>
                                              </p:stCondLst>
                                            </p:cTn>
                                            <p:tgtEl>
                                              <p:spTgt spid="116"/>
                                            </p:tgtEl>
                                            <p:attrNameLst>
                                              <p:attrName>style.visibility</p:attrName>
                                            </p:attrNameLst>
                                          </p:cBhvr>
                                          <p:to>
                                            <p:strVal val="visible"/>
                                          </p:to>
                                        </p:set>
                                        <p:animEffect transition="in" filter="wipe(up)">
                                          <p:cBhvr>
                                            <p:cTn id="48" dur="500"/>
                                            <p:tgtEl>
                                              <p:spTgt spid="116"/>
                                            </p:tgtEl>
                                          </p:cBhvr>
                                        </p:animEffect>
                                      </p:childTnLst>
                                    </p:cTn>
                                  </p:par>
                                </p:childTnLst>
                              </p:cTn>
                            </p:par>
                            <p:par>
                              <p:cTn id="49" fill="hold">
                                <p:stCondLst>
                                  <p:cond delay="5500"/>
                                </p:stCondLst>
                                <p:childTnLst>
                                  <p:par>
                                    <p:cTn id="50" presetID="22" presetClass="entr" presetSubtype="1" fill="hold" grpId="0" nodeType="afterEffect">
                                      <p:stCondLst>
                                        <p:cond delay="0"/>
                                      </p:stCondLst>
                                      <p:childTnLst>
                                        <p:set>
                                          <p:cBhvr>
                                            <p:cTn id="51" dur="1" fill="hold">
                                              <p:stCondLst>
                                                <p:cond delay="0"/>
                                              </p:stCondLst>
                                            </p:cTn>
                                            <p:tgtEl>
                                              <p:spTgt spid="117"/>
                                            </p:tgtEl>
                                            <p:attrNameLst>
                                              <p:attrName>style.visibility</p:attrName>
                                            </p:attrNameLst>
                                          </p:cBhvr>
                                          <p:to>
                                            <p:strVal val="visible"/>
                                          </p:to>
                                        </p:set>
                                        <p:animEffect transition="in" filter="wipe(up)">
                                          <p:cBhvr>
                                            <p:cTn id="52"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1" grpId="0"/>
          <p:bldP spid="112" grpId="0"/>
          <p:bldP spid="113" grpId="0"/>
          <p:bldP spid="114" grpId="0"/>
          <p:bldP spid="115" grpId="0"/>
          <p:bldP spid="116" grpId="0"/>
          <p:bldP spid="11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05"/>
          <p:cNvSpPr>
            <a:spLocks noChangeArrowheads="1"/>
          </p:cNvSpPr>
          <p:nvPr/>
        </p:nvSpPr>
        <p:spPr bwMode="auto">
          <a:xfrm>
            <a:off x="4461502" y="3303502"/>
            <a:ext cx="866328" cy="941480"/>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Freeform 107"/>
          <p:cNvSpPr>
            <a:spLocks noChangeArrowheads="1"/>
          </p:cNvSpPr>
          <p:nvPr/>
        </p:nvSpPr>
        <p:spPr bwMode="auto">
          <a:xfrm>
            <a:off x="3451848" y="3303502"/>
            <a:ext cx="869513" cy="941480"/>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7" name="组合 6"/>
          <p:cNvGrpSpPr/>
          <p:nvPr/>
        </p:nvGrpSpPr>
        <p:grpSpPr>
          <a:xfrm>
            <a:off x="2873765" y="1360009"/>
            <a:ext cx="3032147" cy="2884973"/>
            <a:chOff x="3831686" y="1813345"/>
            <a:chExt cx="4042863" cy="3846630"/>
          </a:xfrm>
        </p:grpSpPr>
        <p:sp>
          <p:nvSpPr>
            <p:cNvPr id="29" name="Freeform 104"/>
            <p:cNvSpPr>
              <a:spLocks noChangeArrowheads="1"/>
            </p:cNvSpPr>
            <p:nvPr/>
          </p:nvSpPr>
          <p:spPr bwMode="auto">
            <a:xfrm>
              <a:off x="5948669" y="4404669"/>
              <a:ext cx="1155104" cy="1255306"/>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Freeform 106"/>
            <p:cNvSpPr>
              <a:spLocks noChangeArrowheads="1"/>
            </p:cNvSpPr>
            <p:nvPr/>
          </p:nvSpPr>
          <p:spPr bwMode="auto">
            <a:xfrm>
              <a:off x="4602464" y="4404669"/>
              <a:ext cx="1159350" cy="1255306"/>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Freeform 108"/>
            <p:cNvSpPr>
              <a:spLocks noChangeArrowheads="1"/>
            </p:cNvSpPr>
            <p:nvPr/>
          </p:nvSpPr>
          <p:spPr bwMode="auto">
            <a:xfrm>
              <a:off x="5853118" y="1813345"/>
              <a:ext cx="2021431" cy="237892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Freeform 109"/>
            <p:cNvSpPr>
              <a:spLocks noChangeArrowheads="1"/>
            </p:cNvSpPr>
            <p:nvPr/>
          </p:nvSpPr>
          <p:spPr bwMode="auto">
            <a:xfrm>
              <a:off x="3831686" y="1813345"/>
              <a:ext cx="2021431" cy="237892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6" name="组合 5"/>
          <p:cNvGrpSpPr/>
          <p:nvPr/>
        </p:nvGrpSpPr>
        <p:grpSpPr>
          <a:xfrm>
            <a:off x="1177738" y="1352868"/>
            <a:ext cx="2785307" cy="1269578"/>
            <a:chOff x="1570317" y="1803823"/>
            <a:chExt cx="3713742" cy="1692771"/>
          </a:xfrm>
        </p:grpSpPr>
        <p:sp>
          <p:nvSpPr>
            <p:cNvPr id="35" name="任意多边形 42"/>
            <p:cNvSpPr/>
            <p:nvPr/>
          </p:nvSpPr>
          <p:spPr bwMode="auto">
            <a:xfrm flipH="1">
              <a:off x="1570317" y="2354975"/>
              <a:ext cx="3660659" cy="824126"/>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chemeClr val="accent1"/>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24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矩形 1"/>
            <p:cNvSpPr>
              <a:spLocks noChangeArrowheads="1"/>
            </p:cNvSpPr>
            <p:nvPr/>
          </p:nvSpPr>
          <p:spPr bwMode="auto">
            <a:xfrm>
              <a:off x="2014866" y="1803823"/>
              <a:ext cx="3065397"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1600"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1600"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endParaRPr lang="zh-CN" altLang="en-US" sz="1100" b="1" dirty="0">
                <a:latin typeface="微软雅黑" panose="020B0503020204020204" pitchFamily="34" charset="-122"/>
                <a:ea typeface="微软雅黑" panose="020B0503020204020204" pitchFamily="34" charset="-122"/>
                <a:sym typeface="方正兰亭细黑_GBK" charset="-122"/>
              </a:endParaRPr>
            </a:p>
          </p:txBody>
        </p:sp>
        <p:sp>
          <p:nvSpPr>
            <p:cNvPr id="40" name="Oval 54"/>
            <p:cNvSpPr>
              <a:spLocks noChangeArrowheads="1"/>
            </p:cNvSpPr>
            <p:nvPr/>
          </p:nvSpPr>
          <p:spPr bwMode="auto">
            <a:xfrm>
              <a:off x="5173645" y="3130248"/>
              <a:ext cx="110414" cy="110450"/>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23" name="图片 29"/>
            <p:cNvPicPr>
              <a:picLocks noChangeAspect="1" noChangeArrowheads="1"/>
            </p:cNvPicPr>
            <p:nvPr/>
          </p:nvPicPr>
          <p:blipFill>
            <a:blip r:embed="rId1"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83057" y="2094354"/>
              <a:ext cx="502391" cy="502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组合 2"/>
          <p:cNvGrpSpPr/>
          <p:nvPr/>
        </p:nvGrpSpPr>
        <p:grpSpPr>
          <a:xfrm>
            <a:off x="4991809" y="1352868"/>
            <a:ext cx="2841046" cy="1269578"/>
            <a:chOff x="6655745" y="1803823"/>
            <a:chExt cx="3788061" cy="1692771"/>
          </a:xfrm>
        </p:grpSpPr>
        <p:sp>
          <p:nvSpPr>
            <p:cNvPr id="38" name="任意多边形 47"/>
            <p:cNvSpPr/>
            <p:nvPr/>
          </p:nvSpPr>
          <p:spPr bwMode="auto">
            <a:xfrm>
              <a:off x="6719445" y="2367719"/>
              <a:ext cx="3660659" cy="824126"/>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chemeClr val="accent1"/>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24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Oval 54"/>
            <p:cNvSpPr>
              <a:spLocks noChangeArrowheads="1"/>
            </p:cNvSpPr>
            <p:nvPr/>
          </p:nvSpPr>
          <p:spPr bwMode="auto">
            <a:xfrm>
              <a:off x="6655745" y="3138744"/>
              <a:ext cx="110414" cy="110450"/>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9" name="矩形 1"/>
            <p:cNvSpPr>
              <a:spLocks noChangeArrowheads="1"/>
            </p:cNvSpPr>
            <p:nvPr/>
          </p:nvSpPr>
          <p:spPr bwMode="auto">
            <a:xfrm>
              <a:off x="6835362" y="1803823"/>
              <a:ext cx="3065397"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1600"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1600"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endParaRPr lang="zh-CN" altLang="en-US" sz="1100" b="1" dirty="0">
                <a:latin typeface="微软雅黑" panose="020B0503020204020204" pitchFamily="34" charset="-122"/>
                <a:ea typeface="微软雅黑" panose="020B0503020204020204" pitchFamily="34" charset="-122"/>
                <a:sym typeface="方正兰亭细黑_GBK" charset="-122"/>
              </a:endParaRPr>
            </a:p>
          </p:txBody>
        </p:sp>
        <p:pic>
          <p:nvPicPr>
            <p:cNvPr id="24" name="图片 30"/>
            <p:cNvPicPr>
              <a:picLocks noChangeAspect="1" noChangeArrowheads="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941415" y="1981016"/>
              <a:ext cx="502391" cy="502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1120087" y="2876471"/>
            <a:ext cx="2690111" cy="1269578"/>
            <a:chOff x="1493449" y="3835295"/>
            <a:chExt cx="3586815" cy="1692770"/>
          </a:xfrm>
        </p:grpSpPr>
        <p:sp>
          <p:nvSpPr>
            <p:cNvPr id="37" name="任意多边形 44"/>
            <p:cNvSpPr/>
            <p:nvPr/>
          </p:nvSpPr>
          <p:spPr bwMode="auto">
            <a:xfrm flipH="1">
              <a:off x="1583057" y="4396173"/>
              <a:ext cx="3255098" cy="830499"/>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chemeClr val="accent1"/>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24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Oval 54"/>
            <p:cNvSpPr>
              <a:spLocks noChangeArrowheads="1"/>
            </p:cNvSpPr>
            <p:nvPr/>
          </p:nvSpPr>
          <p:spPr bwMode="auto">
            <a:xfrm>
              <a:off x="4793566" y="5171447"/>
              <a:ext cx="110414" cy="110450"/>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8" name="矩形 1"/>
            <p:cNvSpPr>
              <a:spLocks noChangeArrowheads="1"/>
            </p:cNvSpPr>
            <p:nvPr/>
          </p:nvSpPr>
          <p:spPr bwMode="auto">
            <a:xfrm>
              <a:off x="2014866" y="3835295"/>
              <a:ext cx="3065398" cy="169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1600"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1600"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endParaRPr lang="zh-CN" altLang="en-US" sz="1100" b="1" dirty="0">
                <a:latin typeface="微软雅黑" panose="020B0503020204020204" pitchFamily="34" charset="-122"/>
                <a:ea typeface="微软雅黑" panose="020B0503020204020204" pitchFamily="34" charset="-122"/>
                <a:sym typeface="方正兰亭细黑_GBK" charset="-122"/>
              </a:endParaRPr>
            </a:p>
          </p:txBody>
        </p:sp>
        <p:pic>
          <p:nvPicPr>
            <p:cNvPr id="25" name="图片 31"/>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93449" y="3893941"/>
              <a:ext cx="596456" cy="59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5039584" y="2891655"/>
            <a:ext cx="2807457" cy="1269578"/>
            <a:chOff x="6719445" y="3855541"/>
            <a:chExt cx="3743276" cy="1692771"/>
          </a:xfrm>
        </p:grpSpPr>
        <p:sp>
          <p:nvSpPr>
            <p:cNvPr id="39" name="任意多边形 48"/>
            <p:cNvSpPr/>
            <p:nvPr/>
          </p:nvSpPr>
          <p:spPr bwMode="auto">
            <a:xfrm>
              <a:off x="6778899" y="4396173"/>
              <a:ext cx="3628810" cy="830499"/>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chemeClr val="accent1"/>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24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Oval 54"/>
            <p:cNvSpPr>
              <a:spLocks noChangeArrowheads="1"/>
            </p:cNvSpPr>
            <p:nvPr/>
          </p:nvSpPr>
          <p:spPr bwMode="auto">
            <a:xfrm>
              <a:off x="6719445" y="5171447"/>
              <a:ext cx="110414" cy="110450"/>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24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0" name="矩形 1"/>
            <p:cNvSpPr>
              <a:spLocks noChangeArrowheads="1"/>
            </p:cNvSpPr>
            <p:nvPr/>
          </p:nvSpPr>
          <p:spPr bwMode="auto">
            <a:xfrm>
              <a:off x="6908588" y="3855541"/>
              <a:ext cx="3065397"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1600"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1600"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endParaRPr lang="zh-CN" altLang="en-US" sz="1100" b="1"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p:txBody>
        </p:sp>
        <p:pic>
          <p:nvPicPr>
            <p:cNvPr id="26" name="图片 32"/>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911064" y="3920053"/>
              <a:ext cx="551657" cy="551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par>
                                <p:cTn id="14" presetID="22" presetClass="entr" presetSubtype="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500"/>
                                        <p:tgtEl>
                                          <p:spTgt spid="5"/>
                                        </p:tgtEl>
                                      </p:cBhvr>
                                    </p:animEffect>
                                  </p:childTnLst>
                                </p:cTn>
                              </p:par>
                              <p:par>
                                <p:cTn id="20" presetID="22" presetClass="entr" presetSubtype="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24"/>
          <p:cNvPicPr>
            <a:picLocks noChangeAspect="1"/>
          </p:cNvPicPr>
          <p:nvPr/>
        </p:nvPicPr>
        <p:blipFill>
          <a:blip r:embed="rId1"/>
          <a:srcRect r="15997"/>
          <a:stretch>
            <a:fillRect/>
          </a:stretch>
        </p:blipFill>
        <p:spPr>
          <a:xfrm rot="16200000">
            <a:off x="1995805" y="-2005330"/>
            <a:ext cx="5144135" cy="9154795"/>
          </a:xfrm>
          <a:prstGeom prst="rect">
            <a:avLst/>
          </a:prstGeom>
        </p:spPr>
      </p:pic>
      <p:sp>
        <p:nvSpPr>
          <p:cNvPr id="20" name="任意多边形 19"/>
          <p:cNvSpPr/>
          <p:nvPr/>
        </p:nvSpPr>
        <p:spPr>
          <a:xfrm>
            <a:off x="-9706" y="419099"/>
            <a:ext cx="9165771" cy="4064168"/>
          </a:xfrm>
          <a:custGeom>
            <a:avLst/>
            <a:gdLst>
              <a:gd name="connsiteX0" fmla="*/ 0 w 9165771"/>
              <a:gd name="connsiteY0" fmla="*/ 0 h 4064168"/>
              <a:gd name="connsiteX1" fmla="*/ 9165771 w 9165771"/>
              <a:gd name="connsiteY1" fmla="*/ 0 h 4064168"/>
              <a:gd name="connsiteX2" fmla="*/ 9165771 w 9165771"/>
              <a:gd name="connsiteY2" fmla="*/ 4055205 h 4064168"/>
              <a:gd name="connsiteX3" fmla="*/ 9061665 w 9165771"/>
              <a:gd name="connsiteY3" fmla="*/ 3969481 h 4064168"/>
              <a:gd name="connsiteX4" fmla="*/ 4588328 w 9165771"/>
              <a:gd name="connsiteY4" fmla="*/ 2777136 h 4064168"/>
              <a:gd name="connsiteX5" fmla="*/ 114991 w 9165771"/>
              <a:gd name="connsiteY5" fmla="*/ 3969481 h 4064168"/>
              <a:gd name="connsiteX6" fmla="*/ 0 w 9165771"/>
              <a:gd name="connsiteY6" fmla="*/ 4064168 h 4064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771" h="4064168">
                <a:moveTo>
                  <a:pt x="0" y="0"/>
                </a:moveTo>
                <a:lnTo>
                  <a:pt x="9165771" y="0"/>
                </a:lnTo>
                <a:lnTo>
                  <a:pt x="9165771" y="4055205"/>
                </a:lnTo>
                <a:lnTo>
                  <a:pt x="9061665" y="3969481"/>
                </a:lnTo>
                <a:cubicBezTo>
                  <a:pt x="8144287" y="3254642"/>
                  <a:pt x="6484085" y="2777136"/>
                  <a:pt x="4588328" y="2777136"/>
                </a:cubicBezTo>
                <a:cubicBezTo>
                  <a:pt x="2692571" y="2777136"/>
                  <a:pt x="1032369" y="3254642"/>
                  <a:pt x="114991" y="3969481"/>
                </a:cubicBezTo>
                <a:lnTo>
                  <a:pt x="0" y="40641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053590" y="1161415"/>
            <a:ext cx="5641340" cy="768350"/>
          </a:xfrm>
          <a:prstGeom prst="rect">
            <a:avLst/>
          </a:prstGeom>
          <a:noFill/>
        </p:spPr>
        <p:txBody>
          <a:bodyPr vert="horz" wrap="square" rtlCol="0">
            <a:spAutoFit/>
          </a:bodyPr>
          <a:lstStyle/>
          <a:p>
            <a:pPr algn="ctr"/>
            <a:r>
              <a:rPr lang="zh-CN" altLang="en-US" sz="4400" b="1" spc="300" dirty="0">
                <a:solidFill>
                  <a:srgbClr val="E61E77"/>
                </a:solidFill>
                <a:latin typeface="+mn-ea"/>
              </a:rPr>
              <a:t>感谢您的聆听！</a:t>
            </a:r>
            <a:endParaRPr lang="zh-CN" altLang="en-US" sz="4400" b="1" spc="300" dirty="0">
              <a:solidFill>
                <a:srgbClr val="E61E77"/>
              </a:solidFill>
              <a:latin typeface="+mn-ea"/>
            </a:endParaRPr>
          </a:p>
        </p:txBody>
      </p:sp>
      <p:sp>
        <p:nvSpPr>
          <p:cNvPr id="3" name="文本框 2"/>
          <p:cNvSpPr txBox="1"/>
          <p:nvPr/>
        </p:nvSpPr>
        <p:spPr>
          <a:xfrm>
            <a:off x="3015097" y="1929804"/>
            <a:ext cx="3321743" cy="307777"/>
          </a:xfrm>
          <a:prstGeom prst="rect">
            <a:avLst/>
          </a:prstGeom>
          <a:noFill/>
          <a:ln>
            <a:noFill/>
          </a:ln>
        </p:spPr>
        <p:txBody>
          <a:bodyPr vert="horz" wrap="none" rtlCol="0">
            <a:spAutoFit/>
          </a:bodyPr>
          <a:lstStyle/>
          <a:p>
            <a:r>
              <a:rPr lang="zh-CN" altLang="en-US" sz="1400" dirty="0">
                <a:solidFill>
                  <a:srgbClr val="E61E77"/>
                </a:solidFill>
                <a:latin typeface="+mn-ea"/>
              </a:rPr>
              <a:t>简约商务 工作总结  工作计划  动态模版</a:t>
            </a:r>
            <a:endParaRPr lang="zh-CN" altLang="en-US" sz="1400" dirty="0">
              <a:solidFill>
                <a:srgbClr val="E61E77"/>
              </a:solidFill>
              <a:latin typeface="+mn-ea"/>
            </a:endParaRPr>
          </a:p>
        </p:txBody>
      </p:sp>
      <p:sp>
        <p:nvSpPr>
          <p:cNvPr id="6" name="矩形 5"/>
          <p:cNvSpPr/>
          <p:nvPr/>
        </p:nvSpPr>
        <p:spPr>
          <a:xfrm>
            <a:off x="2953794" y="2203565"/>
            <a:ext cx="3840246" cy="430887"/>
          </a:xfrm>
          <a:prstGeom prst="rect">
            <a:avLst/>
          </a:prstGeom>
        </p:spPr>
        <p:txBody>
          <a:bodyPr wrap="square">
            <a:spAutoFit/>
          </a:bodyPr>
          <a:lstStyle/>
          <a:p>
            <a:r>
              <a:rPr lang="en-US" altLang="zh-CN" sz="1100" dirty="0">
                <a:solidFill>
                  <a:srgbClr val="E61E77"/>
                </a:solidFill>
                <a:latin typeface="微软雅黑" panose="020B0503020204020204" pitchFamily="34" charset="-122"/>
                <a:ea typeface="微软雅黑" panose="020B0503020204020204" pitchFamily="34" charset="-122"/>
              </a:rPr>
              <a:t>working summary plan quality dynamic template summary plan quality dynamic template</a:t>
            </a:r>
            <a:endParaRPr lang="en-US" altLang="zh-CN" sz="1100" dirty="0">
              <a:solidFill>
                <a:srgbClr val="E61E77"/>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597184" y="3377216"/>
            <a:ext cx="1905000" cy="829945"/>
          </a:xfrm>
          <a:prstGeom prst="rect">
            <a:avLst/>
          </a:prstGeom>
          <a:noFill/>
        </p:spPr>
        <p:txBody>
          <a:bodyPr vert="horz" wrap="square" rtlCol="0">
            <a:spAutoFit/>
          </a:bodyPr>
          <a:lstStyle/>
          <a:p>
            <a:r>
              <a:rPr lang="en-US" altLang="zh-CN" sz="4800" b="1" spc="300" dirty="0">
                <a:solidFill>
                  <a:schemeClr val="bg1"/>
                </a:solidFill>
                <a:latin typeface="+mn-ea"/>
              </a:rPr>
              <a:t>202X</a:t>
            </a:r>
            <a:endParaRPr lang="en-US" altLang="zh-CN" sz="4800" b="1" spc="300" dirty="0">
              <a:solidFill>
                <a:schemeClr val="bg1"/>
              </a:solidFill>
              <a:latin typeface="+mn-ea"/>
            </a:endParaRPr>
          </a:p>
        </p:txBody>
      </p:sp>
      <p:pic>
        <p:nvPicPr>
          <p:cNvPr id="7" name="图片 6" descr="图片1"/>
          <p:cNvPicPr>
            <a:picLocks noChangeAspect="1"/>
          </p:cNvPicPr>
          <p:nvPr/>
        </p:nvPicPr>
        <p:blipFill>
          <a:blip r:embed="rId2"/>
          <a:stretch>
            <a:fillRect/>
          </a:stretch>
        </p:blipFill>
        <p:spPr>
          <a:xfrm>
            <a:off x="7800975" y="0"/>
            <a:ext cx="1343025" cy="324485"/>
          </a:xfrm>
          <a:prstGeom prst="rect">
            <a:avLst/>
          </a:prstGeom>
        </p:spPr>
      </p:pic>
    </p:spTree>
  </p:cSld>
  <p:clrMapOvr>
    <a:masterClrMapping/>
  </p:clrMapOvr>
  <p:transition spd="slow" advTm="6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ppt_x"/>
                                          </p:val>
                                        </p:tav>
                                        <p:tav tm="100000">
                                          <p:val>
                                            <p:strVal val="#ppt_x"/>
                                          </p:val>
                                        </p:tav>
                                      </p:tavLst>
                                    </p:anim>
                                    <p:anim calcmode="lin" valueType="num">
                                      <p:cBhvr additive="base">
                                        <p:cTn id="8" dur="10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24"/>
                                        </p:tgtEl>
                                        <p:attrNameLst>
                                          <p:attrName>style.visibility</p:attrName>
                                        </p:attrNameLst>
                                      </p:cBhvr>
                                      <p:to>
                                        <p:strVal val="visible"/>
                                      </p:to>
                                    </p:set>
                                    <p:anim by="(-#ppt_w*2)" calcmode="lin" valueType="num">
                                      <p:cBhvr rctx="PPT">
                                        <p:cTn id="12" dur="250" autoRev="1" fill="hold">
                                          <p:stCondLst>
                                            <p:cond delay="0"/>
                                          </p:stCondLst>
                                        </p:cTn>
                                        <p:tgtEl>
                                          <p:spTgt spid="24"/>
                                        </p:tgtEl>
                                        <p:attrNameLst>
                                          <p:attrName>ppt_w</p:attrName>
                                        </p:attrNameLst>
                                      </p:cBhvr>
                                    </p:anim>
                                    <p:anim by="(#ppt_w*0.50)" calcmode="lin" valueType="num">
                                      <p:cBhvr>
                                        <p:cTn id="13" dur="250" decel="50000" autoRev="1" fill="hold">
                                          <p:stCondLst>
                                            <p:cond delay="0"/>
                                          </p:stCondLst>
                                        </p:cTn>
                                        <p:tgtEl>
                                          <p:spTgt spid="24"/>
                                        </p:tgtEl>
                                        <p:attrNameLst>
                                          <p:attrName>ppt_x</p:attrName>
                                        </p:attrNameLst>
                                      </p:cBhvr>
                                    </p:anim>
                                    <p:anim from="(-#ppt_h/2)" to="(#ppt_y)" calcmode="lin" valueType="num">
                                      <p:cBhvr>
                                        <p:cTn id="14" dur="500" fill="hold">
                                          <p:stCondLst>
                                            <p:cond delay="0"/>
                                          </p:stCondLst>
                                        </p:cTn>
                                        <p:tgtEl>
                                          <p:spTgt spid="24"/>
                                        </p:tgtEl>
                                        <p:attrNameLst>
                                          <p:attrName>ppt_y</p:attrName>
                                        </p:attrNameLst>
                                      </p:cBhvr>
                                    </p:anim>
                                    <p:animRot by="21600000">
                                      <p:cBhvr>
                                        <p:cTn id="15" dur="500" fill="hold">
                                          <p:stCondLst>
                                            <p:cond delay="0"/>
                                          </p:stCondLst>
                                        </p:cTn>
                                        <p:tgtEl>
                                          <p:spTgt spid="24"/>
                                        </p:tgtEl>
                                        <p:attrNameLst>
                                          <p:attrName>r</p:attrName>
                                        </p:attrNameLst>
                                      </p:cBhvr>
                                    </p:animRot>
                                  </p:childTnLst>
                                </p:cTn>
                              </p:par>
                            </p:childTnLst>
                          </p:cTn>
                        </p:par>
                        <p:par>
                          <p:cTn id="16" fill="hold">
                            <p:stCondLst>
                              <p:cond delay="649"/>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by="(-#ppt_w*2)" calcmode="lin" valueType="num">
                                      <p:cBhvr rctx="PPT">
                                        <p:cTn id="19" dur="375" autoRev="1" fill="hold">
                                          <p:stCondLst>
                                            <p:cond delay="0"/>
                                          </p:stCondLst>
                                        </p:cTn>
                                        <p:tgtEl>
                                          <p:spTgt spid="2"/>
                                        </p:tgtEl>
                                        <p:attrNameLst>
                                          <p:attrName>ppt_w</p:attrName>
                                        </p:attrNameLst>
                                      </p:cBhvr>
                                    </p:anim>
                                    <p:anim by="(#ppt_w*0.50)" calcmode="lin" valueType="num">
                                      <p:cBhvr>
                                        <p:cTn id="20" dur="375" decel="50000" autoRev="1" fill="hold">
                                          <p:stCondLst>
                                            <p:cond delay="0"/>
                                          </p:stCondLst>
                                        </p:cTn>
                                        <p:tgtEl>
                                          <p:spTgt spid="2"/>
                                        </p:tgtEl>
                                        <p:attrNameLst>
                                          <p:attrName>ppt_x</p:attrName>
                                        </p:attrNameLst>
                                      </p:cBhvr>
                                    </p:anim>
                                    <p:anim from="(-#ppt_h/2)" to="(#ppt_y)" calcmode="lin" valueType="num">
                                      <p:cBhvr>
                                        <p:cTn id="21" dur="750" fill="hold">
                                          <p:stCondLst>
                                            <p:cond delay="0"/>
                                          </p:stCondLst>
                                        </p:cTn>
                                        <p:tgtEl>
                                          <p:spTgt spid="2"/>
                                        </p:tgtEl>
                                        <p:attrNameLst>
                                          <p:attrName>ppt_y</p:attrName>
                                        </p:attrNameLst>
                                      </p:cBhvr>
                                    </p:anim>
                                    <p:animRot by="21600000">
                                      <p:cBhvr>
                                        <p:cTn id="22" dur="750" fill="hold">
                                          <p:stCondLst>
                                            <p:cond delay="0"/>
                                          </p:stCondLst>
                                        </p:cTn>
                                        <p:tgtEl>
                                          <p:spTgt spid="2"/>
                                        </p:tgtEl>
                                        <p:attrNameLst>
                                          <p:attrName>r</p:attrName>
                                        </p:attrNameLst>
                                      </p:cBhvr>
                                    </p:animRot>
                                  </p:childTnLst>
                                </p:cTn>
                              </p:par>
                            </p:childTnLst>
                          </p:cTn>
                        </p:par>
                        <p:par>
                          <p:cTn id="23" fill="hold">
                            <p:stCondLst>
                              <p:cond delay="1850"/>
                            </p:stCondLst>
                            <p:childTnLst>
                              <p:par>
                                <p:cTn id="24" presetID="22" presetClass="entr" presetSubtype="8"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1000"/>
                                        <p:tgtEl>
                                          <p:spTgt spid="3"/>
                                        </p:tgtEl>
                                      </p:cBhvr>
                                    </p:animEffect>
                                  </p:childTnLst>
                                </p:cTn>
                              </p:par>
                            </p:childTnLst>
                          </p:cTn>
                        </p:par>
                        <p:par>
                          <p:cTn id="27" fill="hold">
                            <p:stCondLst>
                              <p:cond delay="2850"/>
                            </p:stCondLst>
                            <p:childTnLst>
                              <p:par>
                                <p:cTn id="28" presetID="14" presetClass="entr" presetSubtype="1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randombar(horizontal)">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 grpId="0"/>
      <p:bldP spid="3" grpId="0"/>
      <p:bldP spid="6"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1"/>
          <a:stretch>
            <a:fillRect/>
          </a:stretch>
        </p:blipFill>
        <p:spPr>
          <a:xfrm>
            <a:off x="0" y="0"/>
            <a:ext cx="9133205" cy="51441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par>
    </p:tnLst>
  </p:timing>
</p:sld>
</file>

<file path=ppt/tags/tag1.xml><?xml version="1.0" encoding="utf-8"?>
<p:tagLst xmlns:p="http://schemas.openxmlformats.org/presentationml/2006/main">
  <p:tag name="ISLIDE.DIAGRAM" val="8716da7c-542f-4986-8cb2-e046bf2519a8"/>
</p:tagLst>
</file>

<file path=ppt/tags/tag2.xml><?xml version="1.0" encoding="utf-8"?>
<p:tagLst xmlns:p="http://schemas.openxmlformats.org/presentationml/2006/main">
  <p:tag name="ISPRING_ULTRA_SCORM_COURSE_ID" val="82ADB108-2F67-4B4E-A97E-19ABB6FAC58E"/>
  <p:tag name="ISPRING_SCORM_RATE_SLIDES" val="1"/>
  <p:tag name="ISPRINGONLINEFOLDERID" val="0"/>
  <p:tag name="ISPRINGONLINEFOLDERPATH" val="Content List"/>
  <p:tag name="ISPRINGCLOUDFOLDERID" val="0"/>
  <p:tag name="ISPRINGCLOUDFOLDERPATH" val="Repository"/>
  <p:tag name="ISPRING_PLAYERS_CUSTOMIZATION" val="UEsDBBQAAgAIAJCuo0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kK6jSA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CQrqNI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JCuo0g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JCuo0h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JCuo0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JCuo0i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K6jSIyYS/o+CAAAjyAAACkAAAB1bml2ZXJzYWwvc2tpbl9jdXN0b21pemF0aW9uX3NldHRpbmdzLnhtbLVa627iShL+v0/RYnWks9IqXMwtK4aVL01iDTEc7CQzu1qhBneCFdvNsRtmOOLHPs0+2D7JVrftYBMgdmYWT6JxddVX1XXrCxnEL16ob2LOAu8Pwj0W2pRzL3yOh39CaLBkPoumEY0pj+sHyqMXuuybGT4xQQNqzEnoksjVxWg8bKCR/KB+T+0bfXhra+0W6rVxC/eRgTs6jF0rxrWiw5jRauqD+hFEghvRJQ35adRBvTD6VsAMYxpxM3Tp96FS5M4PFWdwExHXA7542G2LZ59p3Rtt8aB2s9Pr4H1LVRSli/SO0TQa+17vuqc2EW60Ow1lr/VbSktBzU6ned3dN3utjgJvo+suoLTxdRe1e+12y9i3cAukkapqRkvf95TrZlMFbbh/re9HI63XaKBms6m0jX2nq4y0BgJuBTBUpS8cqBiKpnT3qqY2+woa6SNt1N5jA3f1Duq3cLfR2Lc1TWk0Ds49zC7vrgO19HQyd74DeDIEJ0dFbtVPJNdguYkiYHZosPYJpygkAf1UkzkZcpmx6NclW+/+UksTVCZzxp7ZVaQmRCALsOEJrEFdjmRs0q58YeTpyHM/1RYbzll4tWQhB6irkEUB8WvDPye5k86sjCTb0qiK3BNZ0oO6nvyUFUt1QT7Dc0loyYI1CXdj9syuFmT58hyxTeiWMnO1W9PI98IX4G5c93R8UZHvxdzkNCjYh/viKS+2hnjGVJjXxeIpJemTBfUzjQ35qSB3UPm+R45Et17scSmqNsVzSXRNnmkxAH1VPJdlQtBSjFpPPO8LcfqdA7siyr91kd0nOxoVlSTt8qIUW2/WVfNpHbFn4eyi3PuBfpXzGXSf8FlY2BBPKSExQaGwVJRSt8n5G0eM6etxLxkEoAWCm28uKUlCTrW5PrmbqtbX+XhyM5lr5k1tqCdViURZ/trq9r83O13oXKlcSST7Th2Pi1hIgnUa5bAsZzYZzwEQj+cW/uLUhuJ3ZdHJvTM2LVwbpv+pDDCd4YfaUPwuI3o/m2HLmdtj08Bz055bE0f6ZYwdbNSGX9kGrciWIs7Q1qPfEF9RBO3ZiyiKfc+VA6Jle+GGltBnTO5U05rPsO3MTN0xJ1ZtaLMo2v1VIpMNX0HyrEiMXC8mC5+6Ui2kiBxf51co+MdXHnCygHjhVRntM/XRtG7mzmQytufYMjJKbYhDFxkREZqqA81UG88AIyKwjn9MfC6zTyIg1fcrg9yaN7dj+HGEIbfe88qHH/4Ba6YYQjKlYQlBSBw8g6yz7cfJzBA+BIWIoDWJ428scgtJkw9dCWzT0ieQmrqTw3cETIYNgffCJaQOXfISeHfYttUbPNcmXyDHoTYnFYUmn6EkP1cU+optqCFslxCz1AfzRhUVIcowK5CsBpdE5Lu/Q2S5BDnhza3HNjFQhIehTGQ1xleVNdn4t3sIpKmOz1R7AgzOlm/P3paCKZELy1wJXdCGdGyI7Prt3vzHfKSaY2zMId2MyePckV1SKA3IDoWMI+JuSbikaEGXZAOVsIMx13PlmIi8NOH3jfcHIjztP7+krcsy8JdfPmBSoeGdsAz2y6AMtilr/p524bZ0Bh80ROT6WSvKOODDJtg6ttSZOfk5IYq9YOMnXfpnBOrVuKrBeteOH/dX+bD9H4yxkxasmdDRNI9VEsKwEoslBxZPv5KgaY1AXXpYhIYvTqiVAKxJimEx9AMwD+C5giEP4NFqEI9Ys00HNluPdCFOHyWEZa0mUTsdb3FG9Ckc0F9LdUGfGOyXfEq2yUYG1i4Z/jJRzm2VCkuLYzpjMNwCzOckqQDV9wJxhioHe3+HM1ckq0FhPo9s47uyun3vRa4I4OdNQN/uw54iFkiqT+Isr5NF6e8/aEgyxVmid1ptA/FaoKVjlavPH4qYjdWZfjvXVUvH4kQh6tkvLwfVIXwyduz5WNUEApRJQPhyBavwkzjnlcdKTgQGHqmAl07epiRarv777/+UhzmyJ6GilPq3qjhQ/KJr4le8f1qM0/hfJXAcVSuKypeSgumBKhMtf75yTEjQn3JkIcmyFLBAXHGVUg0lkIZRdRxVv72DKrFlUbBNBHvBiiB36uwzND65168N70j0Ao3TYcyvCiQ9L3KTV7bhcMTdcN8LaUXxH16JxOQdczpXDUOe/aFGfW/5kiy/Lhxg0ms+5LPnKnj6rWpBdz6CpK7Hq2PKxS3rWtASkvdDQ9ieXOteCYcLFZ9AD+eF+5mQR8yfiputt1e5wCAu4iCNhzwSR/rsLc8Rr9i3NHbDJ+LHwJYnHbNOwYap2CymkEXaMfdM1I6bx00px4wPzId1QU+mk4Mu0o+ldF2TN795Ba+0N5bDMSsdypl+IB7zW/Q7f8OfIx7z22JNmcC57q1Nx0N50ew6TiNRnl4mdsBDQ9mlUp7srcgjLBiLa9k4N5GUUOQMmEuHcm10vICm5SxoeYPrZywehK/blzshs9jJacfia4fCwCF965fzd8A97tPzyS3nASWYd7V8P1UBKc+pEki+Pjh2RkJFfLemn2pwECHLlej0cQ2lGJ9qwp3JNzTn5NZZPxPtLCcprbksGsh+Ltt5JZWh6OLVVLGk2C8LDepv/DSoX4rQIIU9H8BwEyxohCEHPOhyaYSKxDz7KrsKe5A70iO5M6N5AL4C7BDOSFkl5AiFxJLbqqxakpf8OOwtuefTLc1aVY6Qc87l+Q9iqI7Lya3yMX3i+fROKZWrIO11h1ws9sAc/ayUPJHllRyNVCw6ThaxnP2JbpUtPgcbTyxHWZsW6Z7v0IwfRb1+QhXwnvP+oJ5fZqFHvfmW9ZgGooB39m8O/gdQSwMEFAACAAgAkK6jSCqKN+aHEQAA8GEAABcAAAB1bml2ZXJzYWwvdW5pdmVyc2FsLnBuZ+3d+VeS2f8AcEszJ2eizcwsbZq0xQXUGjMXWmzSkXKd1FLR1GwzNTMUWVKnsUUldcpdmlzaJW3S3MAlJdSgCZXSlAqFEJUQkR0+9J2az4x+5g/4nvNwDni49znPva/73NUf3lzyOrDvm0WrF2lpaX3j7ubqo6WlA9PS0o7T09WkqHZb7tP8mRfvs2+3VhV1DVfzRSdq1/5dWlrVOH1F2ALN969i3QLjtbQWt396zyPH3I7Q0gq74O66yy8xZGIIfuVBpJIsUOajtJzPH9AGteV+tHya9SNk04+uznrL59ssmXgGKf/ouv5F2jL9+Xt0Lnl5KrRTkJWBFJlobZNiSH7uQT2fdujRUcI2JuOX/fUcWml9FaOnNIlP6yE+LlBIpume9vxm8TC7BDFcL5Gyi2Jk3K9XhZ6fp/v3j7c/rF6lLDvkti2bizvMgrpI3qYZS7uuuNw01P4a0qL194/7Nl7REYoneuamWEV1wM2Vtv/MhrTsTNbucxsjP6BB1U3KsPt3YCb7MiNmlXcjPeWEWd0Y72xQIk4fQZss+Gf2+ZRI7b4fTyuVfKwhDFY1p7rnU8Df+FnUV1ha5ZlFjWTMzv8QuRPivcTAVXd2Rr7REliTd2LZnPvNay1n/PwsogdtN0tz1fghxHvpT3Nv9RBCuZezjNMzt+yWNte9fkuNZpfR0lbuv9R355D97Batn6e/3MB7b8ScOunnNm3ZHEfNmG0P0bWE+bkaZM++XpOMNLBZ0AsgAASAABAAAkAACAABIAAEgAAQAAJAAAgAASAABIAAEAACQAAIAAEgAASAABAAAkAACAABIAAEgAAQAAJAAAgAASAABIAAEAACQAAIAAEgAASAABAAAkAACAABIAAEgAAQAAJAAAgAASAABIAAEAACQAAIAAEgAASAABAA4v8RIkXaNvKI5jIo+R/RAs+nqO1ju8MS0+bG0dM9bb8uP+BVwCqb2WEBW3rOh77PbDNeMCeioJ750YNHD85OhcT+e/v+W/I12ObIOXV9dh5MmWc+v2zn3RezylirKTr1Umib1uwq+QucYS7SkdznHuDm35OmKBvtcU5Tz9gpC0221+NFZ/q6/cFRzU1rx/IY3qP/LNDaHqJEzayA5gXLbfs4jSJhHUkZPe0Q06wSbWVxGSrMLUkiWVUMDclHSd6lF5mqJeSNhm7WjU3IJN7oTFa7qck/YynCtflE+SRFVaH+dtdNF84DRjTlnDO1Hu1CYgedgFSzRfAdeGk7K3TqTTyt5CdLo/TDYARy+0kT9QXDkFe9tG04ebupKlZIdeSjJuLgaFHfczBGcOUKnuYiH7/LecwWC7d3Y5c0CTqN4SVKPlYtH6RikGBRYiP10eSpN0yoWkobNAE3M4J/qHovDkAGmqCn/3geSeD8VlqFLDi6t3Zc/sJROE3N//L0c1JkHtO+ykWXtnmHcuNKk9gFHTQzXtz1Ulq9S9PkzN30ZXEQB8bqn8Din0jVjI3ViKEERsfG7pOl4mbxsPwx+d4rH1IIvphBi8EIiwzVjWxpUnG7WuveI4KXT5SqmY/mv1cz6g9KViG8QY3yyUZEZxWyAVmMHEA2xYFHb65/qgcWqfMmTxVlC2rWTiUHzdT08g4R9gS6XG8OB9PvP1uMPRxQw333V4Wpr3cqR4dYOCgmPLz14hoPxNkqm4iJ7mAE6hoz57vF5ifhL3xRTWZOlHbe8h7ZyBMVYj/kTiSl1jP/pDdEuSHhvlZOXgdrUpzO0PuWpTgR7J1drkrW+UXw8HJ4gr+IaVDfWZL51taE4JTR4b3gIvf9iDFT0tn/wbb0XF42GotDru28ya3JqwjhvJMGtI7suH6cfCg7ST7An+iud7D/3K+2m2mLmq08BfG99zAF16mKu1iSLwqTwPDgPJx5l0opZX6VhOK2DbR442NppJHwQbPA/CCmqSWrO6hS7BX2myrZpGbLhgzRvguEpXu3pMLwmMTbXjbwKxlmf1TZU4N/mFE6j4ktbnmAuy9u8QAzBxBbBk34n2oSkL12akfyAC/58Ll+auGXDm7nxRx8vwJaDe3s/n26NjaDKewt5QzwOTVnD4piWyNoobaLEdGQO6RWPBZ7RbqgbyM3vOMhe8qJGoaFnGpsXApjC0JXw2oXXK9Pj8aRVmw4Z2QEphNJ5IG8SO6o49PBhOblziOR07+nNzs7QDnkz2Ph1rEbRCeWOZaZIyW/9kDEBpvmMbnMW8StUVzLfqcgSH1laM1Esm+G/t2rPiBDjyoxqMBX37wxQ8+cp349tY0/7UQVEUscYjjPP98Q8bJlv8r81uDNpy8DmdyrcSUkrJJO8eBUT8e2jqxOdUdvplbx432qy4mGXYUxeg1nC0xKlWF+8IN2mX50fpgPyUXJwFUy2yOQVJGZHx0rPYYC5coeC5RenSz4jDPM2u7MB371TGQ1hKJITI4P+WsaPG6cOPGYMYDanBUja1CCA+FYpSjtJmWtvnnRa9zx4w3jYekr7oQ37TksNHPIU8Y/EF1KWpArIIz0qk/Lb6XjBDUIbGkC1cCmU1xWgHH368hpyFt06LsTmedtlZUE+q07HLvM9QY7Kj3tQJvoQritbduBqWQYicsrzBvtTaWYqj6mP8C29MnTg/kLG4pmZPiZhdGTZOXnKRetm6UkbDWZSuLa4M9RXtlg+b6o4XTVycJUSop+ruznxAbXV7pnGXmHMsAdd9I9sdbOpAr7+SC4OusJtYE4UoHJ2mlLJazvSAyw2tdJ8NQUe3EzS1CJsH//g/P93V2R6vnPX+ad6uu+rjJhFRH7u5vZkfWWA2tObEniBPJ7hzHyiSunGya4OrkiIqjZ3pN///NC9jbomzVTnnoM+JvnWNWYP0k2Fk6XPUmSfTSEo+KEvb6e0RiVEM+cEfBqOb6kGYWQBkddaJWohbgkXlJf+xg2F1fGi8ubtEBjRBKRZk7Yjh4Q2PbzvEkhBHoVo84khOMPwpeGK5HOTJlItiaUQecnr2SNOo/IC/TMF+rmml01mQQZ6bocVmYRhwUYGfcWPLOH3f1IFtP6dPDXus1/BdK11YxVi5mvtFnH2XABRJXsmibLT2Dg7Jko4T1mMoPVC1/cz9/mMlmivpLDJ6lVHblZq7KbrD1ijCnCQjx561u/p7dNWYxOeOLp5BKe1A9211S0A8eoe++uXMWpFnqpxeeDecLHBBqRSXOFLIWttBh5aVySLtc+SWmJ5D+zTiZvyn/4OKK73Sjs8/p3J6VuGMm7EWCrSj2NWgY9uITuOb4PUoBZBo9jaSY+otVZGP7oILkdq+TBwSbYhuHbHF/olsL7mfPo5MPI5FecpCwcgycy9iRZ5AfNKMj0Xl7wHxE6ZUmrVnMcm9PQIZNS+q+ZFcICaJCmPke2brbF8UHVe1IpAb/2qBGDwojMbX+F/a1LuSfxj6u9kFUtu43bVbcgVyaCqgS4ugfW1zXXB8NYbh25Mm/4+xrPDQFTJJqwWLWAc9FVrpMrayY7ZO3tqh19Vp3q/jpgh2mr67pL2eW3nTB8aHntECm07Wex/l9jLGHVq416Pfijlk5jy8Uyh91uVusrW8tduKZMRLhqe/idmuj9zpk64ddsiWqK3iIhmB4oR1qVCAY4dnAkg3cIfLikVaKyEDVYod2pKDPb9d7OE2erbZXKLAPYmPhT4Rv0zDUrN/R7kmIUDN4Jw/YT+tpfts9IVFc/nNgJCSPdQxPs5X9WJ4iQgk5tqQ2tsTqbEROww+U30+oyk7rdu9HqHG5eXgaccAyidAjGZbzwUTsS19wiRkQyGeGUQRcawjKykxdM4FRdoCgSHjBOypIPkFZEMfLe6JnDMazOzW1JrQOih2jrRKfny0oFHy9/e0GkkvOZTjOvwos2lia+r8WDoIqP7EamcrKDpbeRIV8cO7EW2URvMGwd+X2yfTBd/mWHVHTibfY+k9eO32fgAjn6uVLSQTt1TvFSEDsulOtxZkxchLHrFYxuF2LdzaVrErkhuZxtzril9p3iYCO4jx0839JZfdkqPNhWrbJiHccZwLo6X0oD8i0tYS6yD2XPxSS1cv/e7NQGHofuCUULtoueiLZyW5NRWLcE21g3SAGxzITeGUwj0AuQwc2gsC9bKeLpt9f8Q+pzQs+8tl8zpJlSO/Ne9qivFW9jPjnb4PdaFLnF49sjE26hE8LXM2YOopP0C89qwZT6cSmj5qhr+fFNher4HvIi88jv0EWC/fCoeRX9G0AukrcV1RGrvcfieMdfpoklqvO8iNAJR7Y3h9x2SpV1CCI4R+dOdPK6HP9cJeRGiZrdH+iyuUf31WD1j1TJqnP3rc9peoXTzYxId2cVqqJmhvWBt8hcJM/ALk48DCnAuh9QIhZky8YyZDUVAmevMWkGI1kFnr/2u/xfL6GHS3Vy3SFJrEx7a2Ivu0azkUgfiqc5F2meEaKIpJyIwZS+NlKw7Un1kpcWUAR+V3PaIKeke/p4DmJatPiMYnn4YGnVsM3h/HFxa/tv4g/cks8V/bo4LcVTs2U98lU26usd6DeyDeqaWG9TUwarR21WtEiLZdzaLxxcCeok7MeSLn/FYnDUT0/LdlgOecoUnTwbKE72snjpnrG4sXeNIcwdBNmVP5CSabxX1S1jWpQs0o2FAmXuYyVY6Uce4Z6qdQ6CFGiG5NEqkbMH27vcWuyJldE7aDK1MB06/WJPEV4xsvEIpaAjZ+mTpzmjob/THPPQaZR82UQheJG5i5djb9mtqIufu17M2wd1wwOO+ePLDQ6MHr9+Ct/VnVQCJvMIJKK/5Z1HTeGaXRHo2IQTV7MNbpREZVfuKl/0CuXgQ/oeXVwoRskHmSthOrnGjX6BSHLj9EceMhmOdHBSsLGxI1lDNp8b52ttcPO0T+OxmhF1g4s19BqTU88pHXS8rmf+iA8/w28WY6Kda3jdp9gWuTFo3mHNmWB9/riksoshWhzPBemBxPNWfNmSv+hu0Uyaw1sKLaXEKly35zvxHaxBFBPcYcQ5FmYr1fGEcKXOASh3KlfTS4j80DzV+Y8fQ0zX1ceIv2w9TDGSd7uYtAgmzoPfS7cqIPmCGSUSNBMtHkrrN1tp/oj0DfNTj9Y0rkWuVGwjMHPgrD2kk8tamLuHyO0fQFSJki2V8969czl25MtgkRnd5odVz4R3xWObzJgclewBWgpPnnhsIX3T0haxbP8YfuHwzH44HCMdJdx0V6qjmdOPVUlhmi6d9Mvy1hFJaznxXOyEYx3alP+C4Bkka+9ol6NjR6lDDn/W2Z7ckoByauCTq/2lZz2OEqbEO/o4Cdfwhk81z0dVKVm1kMSOwasVHCgcBbo8jTdQURHER1IRAWuVX/xODJF2w1Vnwkn8Zz9duGGqeLtwIeN1uOe3vIlGDK4Cuk7zvFAvWNZDZp9buVx3zEI7S1DPvuNEk5Wu9YjywcVvAfNtQrIaWBV2biYmC3PjreJPWtBxmOmy5+0gaNOOwl5WP31D+mRcczxfs1f85eMqrFufsOkywXM8cWNIFP/KlyUoNyVcbTZsM3/nlBMDRU2uwtMIDunhCrMTa2DUpYFnYj8Fy68k5lE+9WmPMsp/p6yS4T8Sg5WtXX8/KHKO3VDdnAginXhfc+zhTPxwvAKFibZ06ITf7GwtH96UJbLvOLl4PboYrZqpn++GhubKfH6WMaV5HxTjUdBGiW0WMj/gPehyvCKtrbvH6r/HPn9tzrR0vJCGpdOSGkmqS/LmVPcp42IhizjVZVG0zxR91lf95uN0lPKQ83gx3B7cCF03+8j/KnonpEBJb3uYmN4654Cr6eFHNrfPSbbTZNgvilkx5ywOAZmrZQzSmsv2X+vO/fEAj/8L1i9nqs+tG970b8H6RR2G8O1L/se9W1rydO9eezOg4Kdfu8RX8Rx32s25IsowsxwTpJlzBJo+ts/dZ/mcf3DceJBy4jsW2b+1HPNOs+Dw2UIaNCYZ8mNhYdfs3yeAavftvnsJhlWYFhB7mn9T60K1NC/3vQdcq3aHpv4HUEsDBBQAAgAIAJCuo0iV7pF+SwAAAGsAAAAbAAAAdW5pdmVyc2FsL3VuaXZlcnNhbC5wbmcueG1ss7GvyM1RKEstKs7Mz7NVMtQzULK34+WyKShKLctMLVeoAIoBBSFASaESyDVCcMszU0oygEIG5mYIwYzUzPSMElslCwNzuKA+0EwAUEsBAgAAFAACAAgAkK6jSA5qJE5iBAAABREAAB0AAAAAAAAAAQAAAAAAAAAAAHVuaXZlcnNhbC9jb21tb25fbWVzc2FnZXMubG5nUEsBAgAAFAACAAgAkK6jSAh+CyMpAwAAhgwAACcAAAAAAAAAAQAAAAAAnQQAAHVuaXZlcnNhbC9mbGFzaF9wdWJsaXNoaW5nX3NldHRpbmdzLnhtbFBLAQIAABQAAgAIAJCuo0i1/AlkugIAAFUKAAAhAAAAAAAAAAEAAAAAAAsIAAB1bml2ZXJzYWwvZmxhc2hfc2tpbl9zZXR0aW5ncy54bWxQSwECAAAUAAIACACQrqNIKpYPZ/4CAACXCwAAJgAAAAAAAAABAAAAAAAECwAAdW5pdmVyc2FsL2h0bWxfcHVibGlzaGluZ19zZXR0aW5ncy54bWxQSwECAAAUAAIACACQrqNIaHFSkZoBAAAfBgAAHwAAAAAAAAABAAAAAABGDgAAdW5pdmVyc2FsL2h0bWxfc2tpbl9zZXR0aW5ncy5qc1BLAQIAABQAAgAIAJCuo0g9PC/RwQAAAOUBAAAaAAAAAAAAAAEAAAAAAB0QAAB1bml2ZXJzYWwvaTE4bl9wcmVzZXRzLnhtbFBLAQIAABQAAgAIAJCuo0izv7NQbQAAAHIAAAAcAAAAAAAAAAEAAAAAABYRAAB1bml2ZXJzYWwvbG9jYWxfc2V0dGluZ3MueG1sUEsBAgAAFAACAAgARJRXRyO0Tvv7AgAAsAgAABQAAAAAAAAAAQAAAAAAvREAAHVuaXZlcnNhbC9wbGF5ZXIueG1sUEsBAgAAFAACAAgAkK6jSIyYS/o+CAAAjyAAACkAAAAAAAAAAQAAAAAA6hQAAHVuaXZlcnNhbC9za2luX2N1c3RvbWl6YXRpb25fc2V0dGluZ3MueG1sUEsBAgAAFAACAAgAkK6jSCqKN+aHEQAA8GEAABcAAAAAAAAAAAAAAAAAbx0AAHVuaXZlcnNhbC91bml2ZXJzYWwucG5nUEsBAgAAFAACAAgAkK6jSJXukX5LAAAAawAAABsAAAAAAAAAAQAAAAAAKy8AAHVuaXZlcnNhbC91bml2ZXJzYWwucG5nLnhtbFBLBQYAAAAACwALAEkDAACvLwAAAAA="/>
  <p:tag name="ISPRING_PRESENTATION_TITLE" val="1"/>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Office 主题">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2807</Words>
  <Application>WPS 演示</Application>
  <PresentationFormat>全屏显示(16:9)</PresentationFormat>
  <Paragraphs>298</Paragraphs>
  <Slides>20</Slides>
  <Notes>29</Notes>
  <HiddenSlides>0</HiddenSlides>
  <MMClips>0</MMClips>
  <ScaleCrop>false</ScaleCrop>
  <HeadingPairs>
    <vt:vector size="6" baseType="variant">
      <vt:variant>
        <vt:lpstr>已用的字体</vt:lpstr>
      </vt:variant>
      <vt:variant>
        <vt:i4>30</vt:i4>
      </vt:variant>
      <vt:variant>
        <vt:lpstr>主题</vt:lpstr>
      </vt:variant>
      <vt:variant>
        <vt:i4>1</vt:i4>
      </vt:variant>
      <vt:variant>
        <vt:lpstr>幻灯片标题</vt:lpstr>
      </vt:variant>
      <vt:variant>
        <vt:i4>20</vt:i4>
      </vt:variant>
    </vt:vector>
  </HeadingPairs>
  <TitlesOfParts>
    <vt:vector size="51" baseType="lpstr">
      <vt:lpstr>Arial</vt:lpstr>
      <vt:lpstr>宋体</vt:lpstr>
      <vt:lpstr>Wingdings</vt:lpstr>
      <vt:lpstr>微软雅黑</vt:lpstr>
      <vt:lpstr>Segoe UI</vt:lpstr>
      <vt:lpstr>Arial Unicode MS</vt:lpstr>
      <vt:lpstr>Arial Black</vt:lpstr>
      <vt:lpstr>Calibri</vt:lpstr>
      <vt:lpstr>Lato Light</vt:lpstr>
      <vt:lpstr>Calibri Light</vt:lpstr>
      <vt:lpstr>Agency FB</vt:lpstr>
      <vt:lpstr>NumberOnly</vt:lpstr>
      <vt:lpstr>Coolvetica Rg</vt:lpstr>
      <vt:lpstr>Segoe Print</vt:lpstr>
      <vt:lpstr>Fira Sans SemiBold Italic</vt:lpstr>
      <vt:lpstr>Clear Sans</vt:lpstr>
      <vt:lpstr>Open Sans</vt:lpstr>
      <vt:lpstr>Open Sans Extrabold</vt:lpstr>
      <vt:lpstr>Clear Sans Light</vt:lpstr>
      <vt:lpstr>方正兰亭细黑_GBK</vt:lpstr>
      <vt:lpstr>黑体</vt:lpstr>
      <vt:lpstr>Century Gothic</vt:lpstr>
      <vt:lpstr>Arial</vt:lpstr>
      <vt:lpstr>华文仿宋</vt:lpstr>
      <vt:lpstr>仿宋</vt:lpstr>
      <vt:lpstr>微软雅黑 Light</vt:lpstr>
      <vt:lpstr>新宋体</vt:lpstr>
      <vt:lpstr>思源黑体 CN Bold</vt:lpstr>
      <vt:lpstr>从未如此可爱</vt:lpstr>
      <vt:lpstr>叶根友毛笔行书2.0版</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
  <dc:description>chenying0907</dc:description>
  <dc:subject>chenying0907</dc:subject>
  <cp:lastModifiedBy>罗祉璇</cp:lastModifiedBy>
  <cp:revision>2</cp:revision>
  <dcterms:created xsi:type="dcterms:W3CDTF">2018-08-13T12:19:00Z</dcterms:created>
  <dcterms:modified xsi:type="dcterms:W3CDTF">2020-04-21T07:26:06Z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