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89" r:id="rId2"/>
  </p:sldMasterIdLst>
  <p:notesMasterIdLst>
    <p:notesMasterId r:id="rId33"/>
  </p:notesMasterIdLst>
  <p:sldIdLst>
    <p:sldId id="421" r:id="rId3"/>
    <p:sldId id="429" r:id="rId4"/>
    <p:sldId id="422" r:id="rId5"/>
    <p:sldId id="294" r:id="rId6"/>
    <p:sldId id="322" r:id="rId7"/>
    <p:sldId id="323" r:id="rId8"/>
    <p:sldId id="279" r:id="rId9"/>
    <p:sldId id="337" r:id="rId10"/>
    <p:sldId id="423" r:id="rId11"/>
    <p:sldId id="327" r:id="rId12"/>
    <p:sldId id="326" r:id="rId13"/>
    <p:sldId id="319" r:id="rId14"/>
    <p:sldId id="341" r:id="rId15"/>
    <p:sldId id="424" r:id="rId16"/>
    <p:sldId id="329" r:id="rId17"/>
    <p:sldId id="330" r:id="rId18"/>
    <p:sldId id="307" r:id="rId19"/>
    <p:sldId id="325" r:id="rId20"/>
    <p:sldId id="288" r:id="rId21"/>
    <p:sldId id="425" r:id="rId22"/>
    <p:sldId id="331" r:id="rId23"/>
    <p:sldId id="339" r:id="rId24"/>
    <p:sldId id="335" r:id="rId25"/>
    <p:sldId id="338" r:id="rId26"/>
    <p:sldId id="426" r:id="rId27"/>
    <p:sldId id="289" r:id="rId28"/>
    <p:sldId id="328" r:id="rId29"/>
    <p:sldId id="274" r:id="rId30"/>
    <p:sldId id="336" r:id="rId31"/>
    <p:sldId id="430" r:id="rId32"/>
  </p:sldIdLst>
  <p:sldSz cx="12192000" cy="6858000"/>
  <p:notesSz cx="6858000" cy="9144000"/>
  <p:custDataLst>
    <p:tags r:id="rId34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856B"/>
    <a:srgbClr val="117A68"/>
    <a:srgbClr val="0E6254"/>
    <a:srgbClr val="5AC8AD"/>
    <a:srgbClr val="28967B"/>
    <a:srgbClr val="409486"/>
    <a:srgbClr val="32BB99"/>
    <a:srgbClr val="189E79"/>
    <a:srgbClr val="63CF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5" autoAdjust="0"/>
    <p:restoredTop sz="94660"/>
  </p:normalViewPr>
  <p:slideViewPr>
    <p:cSldViewPr snapToGrid="0">
      <p:cViewPr varScale="1">
        <p:scale>
          <a:sx n="87" d="100"/>
          <a:sy n="87" d="100"/>
        </p:scale>
        <p:origin x="71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FDDFD52B-EA8C-431E-A4F0-37E758CCB8BB}" type="datetimeFigureOut">
              <a:rPr lang="zh-CN" altLang="en-US"/>
              <a:pPr>
                <a:defRPr/>
              </a:pPr>
              <a:t>2020/4/23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45E0B53C-16D9-49D8-BFDC-C10B08B0FD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072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9911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8370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9694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079B0B32-82D4-4F14-BB85-C7191CA9EEB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4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8689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618637-8069-4113-9FF8-FD9355CE0DD6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1778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AAB9603-60FE-4CD5-873D-4DB84ED5C44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0648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3229BD1-FCC7-4CE6-80FD-1D7CDE55C07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6947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BEFCB92-616A-4CAB-8BAA-80C8BC55AB9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9941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0977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2A8B5A-5D86-4CE6-B432-BC2374375F9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10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7394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68559EE-C02F-4E80-821E-FF3CC90A928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9512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0BC4815-6B5C-417E-B552-0740A29A0BC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22314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A057CDA-478B-4C62-A91F-1ECD00A60820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4938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10874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862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C500F3B-7C35-4730-87AD-E161B483419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16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2577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8F52DC1-FCBA-4BF2-B788-0836042F434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8938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095E535-29CD-48ED-8A23-E37A07CA1E1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2515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1B47D53-14D5-43DF-9D7F-988EEB19491D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66266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20286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89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53EC70D-D821-4076-930E-EE14874875B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785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9324C0-4A3A-4902-9DEC-B1CBD106EE25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95907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3CCD4F8-3EA3-4761-B306-E0814559225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44253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51F3A5F-9BD7-4724-B559-F2132406D238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3077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1410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813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EA49C9-9433-4E27-A34A-2079E5A3E42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6839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52EFEB7-64A0-4E0B-8A5E-30D579DDFE6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1511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BD6CB1-67D0-49B3-A23C-6FBD0117850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6102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C0678B-EAB0-4364-98A3-D58A7082795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4773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295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134775058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760960782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3740449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2876228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65059955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303012864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0383470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3264996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645542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645273104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16225610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B5F02-E5EC-413F-B109-5F2900CEA1D3}" type="datetimeFigureOut">
              <a:rPr lang="zh-CN" altLang="en-US"/>
              <a:pPr>
                <a:defRPr/>
              </a:pPr>
              <a:t>2020/4/23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A3135-A25A-44CA-B5CE-34F3C544FF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364004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501B8-4C17-4FF4-8D09-76FE56468662}" type="datetimeFigureOut">
              <a:rPr lang="zh-CN" altLang="en-US"/>
              <a:pPr>
                <a:defRPr/>
              </a:pPr>
              <a:t>2020/4/23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912AB-667E-4BDC-A313-5182C2528BA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300646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956D3-5DC8-4190-968F-94024EC09E19}" type="datetimeFigureOut">
              <a:rPr lang="zh-CN" altLang="en-US"/>
              <a:pPr>
                <a:defRPr/>
              </a:pPr>
              <a:t>2020/4/23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207D2-6D9E-4B03-B86E-1AA83CBE02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470151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BCD63-454B-427D-B29A-8A4452C954A8}" type="datetimeFigureOut">
              <a:rPr lang="zh-CN" altLang="en-US"/>
              <a:pPr>
                <a:defRPr/>
              </a:pPr>
              <a:t>2020/4/23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69F0E-4DB8-4BCC-8F0E-F4BBA9F683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35902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3DE2-B121-4305-89FD-361C23941AB4}" type="datetimeFigureOut">
              <a:rPr lang="zh-CN" altLang="en-US"/>
              <a:pPr>
                <a:defRPr/>
              </a:pPr>
              <a:t>2020/4/23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15EA9-52E1-4B5D-AA60-1C59081DAB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98652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0A2A8-4BD7-4992-9A35-DF02F0808C50}" type="datetimeFigureOut">
              <a:rPr lang="zh-CN" altLang="en-US"/>
              <a:pPr>
                <a:defRPr/>
              </a:pPr>
              <a:t>2020/4/23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C272D-B717-40F0-9A20-0399190A25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27067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FD0ED-5B6C-4382-A5F8-A3F7D8D0DD16}" type="datetimeFigureOut">
              <a:rPr lang="zh-CN" altLang="en-US"/>
              <a:pPr>
                <a:defRPr/>
              </a:pPr>
              <a:t>2020/4/23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624BE-1BB0-4FE1-A1AA-F13F16824B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299507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A3BC8-D95E-4B37-958A-4F5FAF7212CF}" type="datetimeFigureOut">
              <a:rPr lang="zh-CN" altLang="en-US"/>
              <a:pPr>
                <a:defRPr/>
              </a:pPr>
              <a:t>2020/4/23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9818F-3237-40F8-A082-AEB9A46413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028099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6B497-BC27-43F9-9E65-C52FCFAA2655}" type="datetimeFigureOut">
              <a:rPr lang="zh-CN" altLang="en-US"/>
              <a:pPr>
                <a:defRPr/>
              </a:pPr>
              <a:t>2020/4/23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91A71-6E20-423E-B139-26235E14C5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229036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B8CC9-2F33-41BA-8167-046B8A61FF96}" type="datetimeFigureOut">
              <a:rPr lang="zh-CN" altLang="en-US"/>
              <a:pPr>
                <a:defRPr/>
              </a:pPr>
              <a:t>2020/4/23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0937F-61A5-44A3-9B5D-98355755FB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636507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4CE82-955C-4DCA-AAE5-79EF219FC475}" type="datetimeFigureOut">
              <a:rPr lang="zh-CN" altLang="en-US"/>
              <a:pPr>
                <a:defRPr/>
              </a:pPr>
              <a:t>2020/4/23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FDAD0-B781-45C2-BCCA-47FF4C55F6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29611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646B966-7ECA-426D-AA34-DBA94C45310C}" type="datetimeFigureOut">
              <a:rPr lang="zh-CN" altLang="en-US"/>
              <a:pPr>
                <a:defRPr/>
              </a:pPr>
              <a:t>2020/4/23</a:t>
            </a:fld>
            <a:endParaRPr lang="zh-CN" altLang="en-US"/>
          </a:p>
        </p:txBody>
      </p:sp>
      <p:sp>
        <p:nvSpPr>
          <p:cNvPr id="205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AA965BD-7B4F-4DE0-BF25-52F2745C26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0" y="2411155"/>
            <a:ext cx="6096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36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团建活动总结报告</a:t>
            </a:r>
            <a:r>
              <a:rPr lang="en-US" altLang="zh-CN" sz="3600" dirty="0" err="1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ppt</a:t>
            </a:r>
            <a:r>
              <a:rPr lang="zh-CN" altLang="en-US" sz="36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模板</a:t>
            </a:r>
            <a:endParaRPr lang="zh-CN" altLang="en-US" sz="32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1235075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文本框 20"/>
          <p:cNvSpPr txBox="1">
            <a:spLocks noChangeArrowheads="1"/>
          </p:cNvSpPr>
          <p:nvPr/>
        </p:nvSpPr>
        <p:spPr bwMode="auto">
          <a:xfrm>
            <a:off x="7672388" y="1338263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5124" name="文本框 21"/>
          <p:cNvSpPr txBox="1">
            <a:spLocks noChangeArrowheads="1"/>
          </p:cNvSpPr>
          <p:nvPr/>
        </p:nvSpPr>
        <p:spPr bwMode="auto">
          <a:xfrm>
            <a:off x="6819900" y="1247775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5" name="图片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214630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文本框 25"/>
          <p:cNvSpPr txBox="1">
            <a:spLocks noChangeArrowheads="1"/>
          </p:cNvSpPr>
          <p:nvPr/>
        </p:nvSpPr>
        <p:spPr bwMode="auto">
          <a:xfrm>
            <a:off x="7672388" y="2249488"/>
            <a:ext cx="3429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5127" name="文本框 26"/>
          <p:cNvSpPr txBox="1">
            <a:spLocks noChangeArrowheads="1"/>
          </p:cNvSpPr>
          <p:nvPr/>
        </p:nvSpPr>
        <p:spPr bwMode="auto">
          <a:xfrm>
            <a:off x="6819900" y="215900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8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033713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文本框 28"/>
          <p:cNvSpPr txBox="1">
            <a:spLocks noChangeArrowheads="1"/>
          </p:cNvSpPr>
          <p:nvPr/>
        </p:nvSpPr>
        <p:spPr bwMode="auto">
          <a:xfrm>
            <a:off x="7672388" y="3136900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5130" name="文本框 29"/>
          <p:cNvSpPr txBox="1">
            <a:spLocks noChangeArrowheads="1"/>
          </p:cNvSpPr>
          <p:nvPr/>
        </p:nvSpPr>
        <p:spPr bwMode="auto">
          <a:xfrm>
            <a:off x="6819900" y="3046413"/>
            <a:ext cx="5969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1" name="图片 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946525"/>
            <a:ext cx="725488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文本框 31"/>
          <p:cNvSpPr txBox="1">
            <a:spLocks noChangeArrowheads="1"/>
          </p:cNvSpPr>
          <p:nvPr/>
        </p:nvSpPr>
        <p:spPr bwMode="auto">
          <a:xfrm>
            <a:off x="7672388" y="4048125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5133" name="文本框 33"/>
          <p:cNvSpPr txBox="1">
            <a:spLocks noChangeArrowheads="1"/>
          </p:cNvSpPr>
          <p:nvPr/>
        </p:nvSpPr>
        <p:spPr bwMode="auto">
          <a:xfrm>
            <a:off x="6819900" y="3959225"/>
            <a:ext cx="5969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4" name="图片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485775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5" name="文本框 35"/>
          <p:cNvSpPr txBox="1">
            <a:spLocks noChangeArrowheads="1"/>
          </p:cNvSpPr>
          <p:nvPr/>
        </p:nvSpPr>
        <p:spPr bwMode="auto">
          <a:xfrm>
            <a:off x="7672388" y="4959350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36" name="文本框 37"/>
          <p:cNvSpPr txBox="1">
            <a:spLocks noChangeArrowheads="1"/>
          </p:cNvSpPr>
          <p:nvPr/>
        </p:nvSpPr>
        <p:spPr bwMode="auto">
          <a:xfrm>
            <a:off x="6819900" y="487045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7" name="图片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8" name="文本框 32"/>
          <p:cNvSpPr txBox="1">
            <a:spLocks noChangeArrowheads="1"/>
          </p:cNvSpPr>
          <p:nvPr/>
        </p:nvSpPr>
        <p:spPr bwMode="auto">
          <a:xfrm>
            <a:off x="1250950" y="2717800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>
                <a:solidFill>
                  <a:schemeClr val="bg1"/>
                </a:solidFill>
                <a:latin typeface="Impact" panose="020B0806030902050204" pitchFamily="34" charset="0"/>
              </a:rPr>
              <a:t>CONTENTS</a:t>
            </a:r>
            <a:endParaRPr lang="zh-CN" altLang="en-US" sz="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614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615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14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489365807 w 21600"/>
              <a:gd name="T3" fmla="*/ 0 h 21600"/>
              <a:gd name="T4" fmla="*/ 489365807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1" name="稻壳儿小白白(http://dwz.cn/Wu2UP)"/>
          <p:cNvSpPr>
            <a:spLocks/>
          </p:cNvSpPr>
          <p:nvPr/>
        </p:nvSpPr>
        <p:spPr bwMode="auto">
          <a:xfrm>
            <a:off x="3709988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01448690 w 21600"/>
              <a:gd name="T3" fmla="*/ 0 h 21600"/>
              <a:gd name="T4" fmla="*/ 201448690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3" name="稻壳儿小白白(http://dwz.cn/Wu2UP)"/>
          <p:cNvSpPr txBox="1">
            <a:spLocks noChangeArrowheads="1"/>
          </p:cNvSpPr>
          <p:nvPr/>
        </p:nvSpPr>
        <p:spPr bwMode="auto">
          <a:xfrm>
            <a:off x="1225550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4" name="稻壳儿小白白(http://dwz.cn/Wu2UP)"/>
          <p:cNvSpPr txBox="1">
            <a:spLocks noChangeArrowheads="1"/>
          </p:cNvSpPr>
          <p:nvPr/>
        </p:nvSpPr>
        <p:spPr bwMode="auto">
          <a:xfrm>
            <a:off x="3792538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5" name="稻壳儿小白白(http://dwz.cn/Wu2UP)"/>
          <p:cNvSpPr txBox="1">
            <a:spLocks noChangeArrowheads="1"/>
          </p:cNvSpPr>
          <p:nvPr/>
        </p:nvSpPr>
        <p:spPr bwMode="auto">
          <a:xfrm>
            <a:off x="3792538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6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01142091 w 21600"/>
              <a:gd name="T3" fmla="*/ 0 h 21600"/>
              <a:gd name="T4" fmla="*/ 201142091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25400" cap="flat" cmpd="sng">
            <a:solidFill>
              <a:srgbClr val="117A68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7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8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8" name="稻壳儿小白白(http://dwz.cn/Wu2UP)"/>
          <p:cNvSpPr txBox="1">
            <a:spLocks noChangeArrowheads="1"/>
          </p:cNvSpPr>
          <p:nvPr/>
        </p:nvSpPr>
        <p:spPr bwMode="auto">
          <a:xfrm>
            <a:off x="6313488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9" name="稻壳儿小白白(http://dwz.cn/Wu2UP)"/>
          <p:cNvSpPr>
            <a:spLocks/>
          </p:cNvSpPr>
          <p:nvPr/>
        </p:nvSpPr>
        <p:spPr bwMode="auto">
          <a:xfrm>
            <a:off x="8826500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524379178 w 21600"/>
              <a:gd name="T3" fmla="*/ 0 h 21600"/>
              <a:gd name="T4" fmla="*/ 524379178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80" name="稻壳儿小白白(http://dwz.cn/Wu2UP)"/>
          <p:cNvSpPr txBox="1">
            <a:spLocks noChangeArrowheads="1"/>
          </p:cNvSpPr>
          <p:nvPr/>
        </p:nvSpPr>
        <p:spPr bwMode="auto">
          <a:xfrm>
            <a:off x="8882063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1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2" name="稻壳儿小白白(http://dwz.cn/Wu2UP)"/>
          <p:cNvSpPr txBox="1">
            <a:spLocks noChangeArrowheads="1"/>
          </p:cNvSpPr>
          <p:nvPr/>
        </p:nvSpPr>
        <p:spPr bwMode="auto">
          <a:xfrm>
            <a:off x="989013" y="5483225"/>
            <a:ext cx="10558462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7183" name="稻壳儿小白白(http://dwz.cn/Wu2UP)"/>
          <p:cNvSpPr>
            <a:spLocks noChangeArrowheads="1"/>
          </p:cNvSpPr>
          <p:nvPr/>
        </p:nvSpPr>
        <p:spPr bwMode="auto">
          <a:xfrm>
            <a:off x="1179513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4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5" name="稻壳儿小白白(http://dwz.cn/Wu2UP)"/>
          <p:cNvSpPr>
            <a:spLocks noChangeArrowheads="1"/>
          </p:cNvSpPr>
          <p:nvPr/>
        </p:nvSpPr>
        <p:spPr bwMode="auto">
          <a:xfrm>
            <a:off x="6275388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6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7187" name="图片 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8" name="文本框 4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7189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19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0" name="稻壳儿小白白(http://dwz.cn/Wu2UP)"/>
          <p:cNvSpPr>
            <a:spLocks noChangeArrowheads="1"/>
          </p:cNvSpPr>
          <p:nvPr/>
        </p:nvSpPr>
        <p:spPr bwMode="auto">
          <a:xfrm>
            <a:off x="698817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>
            <a:spLocks noChangeArrowheads="1"/>
          </p:cNvSpPr>
          <p:nvPr/>
        </p:nvSpPr>
        <p:spPr bwMode="auto">
          <a:xfrm>
            <a:off x="9840913" y="1579563"/>
            <a:ext cx="860425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 noChangeArrowheads="1"/>
          </p:cNvSpPr>
          <p:nvPr/>
        </p:nvSpPr>
        <p:spPr bwMode="auto">
          <a:xfrm>
            <a:off x="698817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5" name="稻壳儿小白白(http://dwz.cn/Wu2UP)"/>
          <p:cNvSpPr>
            <a:spLocks noChangeArrowheads="1"/>
          </p:cNvSpPr>
          <p:nvPr/>
        </p:nvSpPr>
        <p:spPr bwMode="auto">
          <a:xfrm>
            <a:off x="9840913" y="3941763"/>
            <a:ext cx="860425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>
            <a:spLocks/>
          </p:cNvSpPr>
          <p:nvPr/>
        </p:nvSpPr>
        <p:spPr bwMode="auto">
          <a:xfrm>
            <a:off x="1473200" y="4191000"/>
            <a:ext cx="384175" cy="355600"/>
          </a:xfrm>
          <a:custGeom>
            <a:avLst/>
            <a:gdLst>
              <a:gd name="T0" fmla="*/ 183931681 w 462"/>
              <a:gd name="T1" fmla="*/ 0 h 427"/>
              <a:gd name="T2" fmla="*/ 183931681 w 462"/>
              <a:gd name="T3" fmla="*/ 0 h 427"/>
              <a:gd name="T4" fmla="*/ 183931681 w 462"/>
              <a:gd name="T5" fmla="*/ 0 h 427"/>
              <a:gd name="T6" fmla="*/ 49094571 w 462"/>
              <a:gd name="T7" fmla="*/ 55482761 h 427"/>
              <a:gd name="T8" fmla="*/ 55317874 w 462"/>
              <a:gd name="T9" fmla="*/ 99175757 h 427"/>
              <a:gd name="T10" fmla="*/ 0 w 462"/>
              <a:gd name="T11" fmla="*/ 166448282 h 427"/>
              <a:gd name="T12" fmla="*/ 79519236 w 462"/>
              <a:gd name="T13" fmla="*/ 221237331 h 427"/>
              <a:gd name="T14" fmla="*/ 159730319 w 462"/>
              <a:gd name="T15" fmla="*/ 184479784 h 427"/>
              <a:gd name="T16" fmla="*/ 159730319 w 462"/>
              <a:gd name="T17" fmla="*/ 172690020 h 427"/>
              <a:gd name="T18" fmla="*/ 183931681 w 462"/>
              <a:gd name="T19" fmla="*/ 147723069 h 427"/>
              <a:gd name="T20" fmla="*/ 208824059 w 462"/>
              <a:gd name="T21" fmla="*/ 172690020 h 427"/>
              <a:gd name="T22" fmla="*/ 183931681 w 462"/>
              <a:gd name="T23" fmla="*/ 196963259 h 427"/>
              <a:gd name="T24" fmla="*/ 79519236 w 462"/>
              <a:gd name="T25" fmla="*/ 246204282 h 427"/>
              <a:gd name="T26" fmla="*/ 79519236 w 462"/>
              <a:gd name="T27" fmla="*/ 257994879 h 427"/>
              <a:gd name="T28" fmla="*/ 183931681 w 462"/>
              <a:gd name="T29" fmla="*/ 295445305 h 427"/>
              <a:gd name="T30" fmla="*/ 183931681 w 462"/>
              <a:gd name="T31" fmla="*/ 295445305 h 427"/>
              <a:gd name="T32" fmla="*/ 282119992 w 462"/>
              <a:gd name="T33" fmla="*/ 257994879 h 427"/>
              <a:gd name="T34" fmla="*/ 313236504 w 462"/>
              <a:gd name="T35" fmla="*/ 55482761 h 427"/>
              <a:gd name="T36" fmla="*/ 183931681 w 462"/>
              <a:gd name="T37" fmla="*/ 0 h 427"/>
              <a:gd name="T38" fmla="*/ 24893210 w 462"/>
              <a:gd name="T39" fmla="*/ 160206544 h 427"/>
              <a:gd name="T40" fmla="*/ 24893210 w 462"/>
              <a:gd name="T41" fmla="*/ 160206544 h 427"/>
              <a:gd name="T42" fmla="*/ 61541176 w 462"/>
              <a:gd name="T43" fmla="*/ 123448997 h 427"/>
              <a:gd name="T44" fmla="*/ 73295933 w 462"/>
              <a:gd name="T45" fmla="*/ 196963259 h 427"/>
              <a:gd name="T46" fmla="*/ 24893210 w 462"/>
              <a:gd name="T47" fmla="*/ 160206544 h 427"/>
              <a:gd name="T48" fmla="*/ 183931681 w 462"/>
              <a:gd name="T49" fmla="*/ 92240308 h 427"/>
              <a:gd name="T50" fmla="*/ 183931681 w 462"/>
              <a:gd name="T51" fmla="*/ 92240308 h 427"/>
              <a:gd name="T52" fmla="*/ 73295933 w 462"/>
              <a:gd name="T53" fmla="*/ 55482761 h 427"/>
              <a:gd name="T54" fmla="*/ 183931681 w 462"/>
              <a:gd name="T55" fmla="*/ 24966951 h 427"/>
              <a:gd name="T56" fmla="*/ 287652279 w 462"/>
              <a:gd name="T57" fmla="*/ 55482761 h 427"/>
              <a:gd name="T58" fmla="*/ 183931681 w 462"/>
              <a:gd name="T59" fmla="*/ 92240308 h 427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178974857 w 409"/>
              <a:gd name="T1" fmla="*/ 281180359 h 436"/>
              <a:gd name="T2" fmla="*/ 178974857 w 409"/>
              <a:gd name="T3" fmla="*/ 281180359 h 436"/>
              <a:gd name="T4" fmla="*/ 191509973 w 409"/>
              <a:gd name="T5" fmla="*/ 293584618 h 436"/>
              <a:gd name="T6" fmla="*/ 259060740 w 409"/>
              <a:gd name="T7" fmla="*/ 299787578 h 436"/>
              <a:gd name="T8" fmla="*/ 272292668 w 409"/>
              <a:gd name="T9" fmla="*/ 287382489 h 436"/>
              <a:gd name="T10" fmla="*/ 272292668 w 409"/>
              <a:gd name="T11" fmla="*/ 232249036 h 436"/>
              <a:gd name="T12" fmla="*/ 185242832 w 409"/>
              <a:gd name="T13" fmla="*/ 226046907 h 436"/>
              <a:gd name="T14" fmla="*/ 178974857 w 409"/>
              <a:gd name="T15" fmla="*/ 281180359 h 436"/>
              <a:gd name="T16" fmla="*/ 12535116 w 409"/>
              <a:gd name="T17" fmla="*/ 232249036 h 436"/>
              <a:gd name="T18" fmla="*/ 12535116 w 409"/>
              <a:gd name="T19" fmla="*/ 232249036 h 436"/>
              <a:gd name="T20" fmla="*/ 12535116 w 409"/>
              <a:gd name="T21" fmla="*/ 287382489 h 436"/>
              <a:gd name="T22" fmla="*/ 24374255 w 409"/>
              <a:gd name="T23" fmla="*/ 299787578 h 436"/>
              <a:gd name="T24" fmla="*/ 92620999 w 409"/>
              <a:gd name="T25" fmla="*/ 293584618 h 436"/>
              <a:gd name="T26" fmla="*/ 105156115 w 409"/>
              <a:gd name="T27" fmla="*/ 281180359 h 436"/>
              <a:gd name="T28" fmla="*/ 98888974 w 409"/>
              <a:gd name="T29" fmla="*/ 226046907 h 436"/>
              <a:gd name="T30" fmla="*/ 12535116 w 409"/>
              <a:gd name="T31" fmla="*/ 232249036 h 436"/>
              <a:gd name="T32" fmla="*/ 0 w 409"/>
              <a:gd name="T33" fmla="*/ 141279213 h 436"/>
              <a:gd name="T34" fmla="*/ 0 w 409"/>
              <a:gd name="T35" fmla="*/ 141279213 h 436"/>
              <a:gd name="T36" fmla="*/ 6267975 w 409"/>
              <a:gd name="T37" fmla="*/ 201925762 h 436"/>
              <a:gd name="T38" fmla="*/ 92620999 w 409"/>
              <a:gd name="T39" fmla="*/ 189520673 h 436"/>
              <a:gd name="T40" fmla="*/ 92620999 w 409"/>
              <a:gd name="T41" fmla="*/ 135076253 h 436"/>
              <a:gd name="T42" fmla="*/ 92620999 w 409"/>
              <a:gd name="T43" fmla="*/ 128874124 h 436"/>
              <a:gd name="T44" fmla="*/ 142065486 w 409"/>
              <a:gd name="T45" fmla="*/ 79943631 h 436"/>
              <a:gd name="T46" fmla="*/ 191509973 w 409"/>
              <a:gd name="T47" fmla="*/ 128874124 h 436"/>
              <a:gd name="T48" fmla="*/ 191509973 w 409"/>
              <a:gd name="T49" fmla="*/ 135076253 h 436"/>
              <a:gd name="T50" fmla="*/ 185242832 w 409"/>
              <a:gd name="T51" fmla="*/ 189520673 h 436"/>
              <a:gd name="T52" fmla="*/ 277863831 w 409"/>
              <a:gd name="T53" fmla="*/ 201925762 h 436"/>
              <a:gd name="T54" fmla="*/ 284130972 w 409"/>
              <a:gd name="T55" fmla="*/ 141279213 h 436"/>
              <a:gd name="T56" fmla="*/ 284130972 w 409"/>
              <a:gd name="T57" fmla="*/ 128874124 h 436"/>
              <a:gd name="T58" fmla="*/ 142065486 w 409"/>
              <a:gd name="T59" fmla="*/ 0 h 436"/>
              <a:gd name="T60" fmla="*/ 0 w 409"/>
              <a:gd name="T61" fmla="*/ 128874124 h 436"/>
              <a:gd name="T62" fmla="*/ 0 w 409"/>
              <a:gd name="T63" fmla="*/ 141279213 h 4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9" name="稻壳儿小白白(http://dwz.cn/Wu2UP)"/>
          <p:cNvSpPr>
            <a:spLocks/>
          </p:cNvSpPr>
          <p:nvPr/>
        </p:nvSpPr>
        <p:spPr bwMode="auto">
          <a:xfrm>
            <a:off x="4373563" y="4233863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0" name="稻壳儿小白白(http://dwz.cn/Wu2UP)"/>
          <p:cNvSpPr>
            <a:spLocks/>
          </p:cNvSpPr>
          <p:nvPr/>
        </p:nvSpPr>
        <p:spPr bwMode="auto">
          <a:xfrm>
            <a:off x="7205663" y="4214813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1" name="稻壳儿小白白(http://dwz.cn/Wu2UP)"/>
          <p:cNvSpPr>
            <a:spLocks/>
          </p:cNvSpPr>
          <p:nvPr/>
        </p:nvSpPr>
        <p:spPr bwMode="auto">
          <a:xfrm>
            <a:off x="7205663" y="1798638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2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3" name="稻壳儿小白白(http://dwz.cn/Wu2UP)"/>
          <p:cNvSpPr>
            <a:spLocks/>
          </p:cNvSpPr>
          <p:nvPr/>
        </p:nvSpPr>
        <p:spPr bwMode="auto">
          <a:xfrm>
            <a:off x="4410075" y="1835150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4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5" name="稻壳儿小白白(http://dwz.cn/Wu2UP)"/>
          <p:cNvSpPr txBox="1">
            <a:spLocks noChangeArrowheads="1"/>
          </p:cNvSpPr>
          <p:nvPr/>
        </p:nvSpPr>
        <p:spPr bwMode="auto">
          <a:xfrm>
            <a:off x="1079500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6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7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8" name="稻壳儿小白白(http://dwz.cn/Wu2UP)"/>
          <p:cNvSpPr txBox="1">
            <a:spLocks noChangeArrowheads="1"/>
          </p:cNvSpPr>
          <p:nvPr/>
        </p:nvSpPr>
        <p:spPr bwMode="auto">
          <a:xfrm>
            <a:off x="6257925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9" name="稻壳儿小白白(http://dwz.cn/Wu2UP)"/>
          <p:cNvSpPr txBox="1">
            <a:spLocks noChangeArrowheads="1"/>
          </p:cNvSpPr>
          <p:nvPr/>
        </p:nvSpPr>
        <p:spPr bwMode="auto">
          <a:xfrm>
            <a:off x="680878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0" name="稻壳儿小白白(http://dwz.cn/Wu2UP)"/>
          <p:cNvSpPr txBox="1">
            <a:spLocks noChangeArrowheads="1"/>
          </p:cNvSpPr>
          <p:nvPr/>
        </p:nvSpPr>
        <p:spPr bwMode="auto">
          <a:xfrm>
            <a:off x="909796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1" name="稻壳儿小白白(http://dwz.cn/Wu2UP)"/>
          <p:cNvSpPr txBox="1">
            <a:spLocks noChangeArrowheads="1"/>
          </p:cNvSpPr>
          <p:nvPr/>
        </p:nvSpPr>
        <p:spPr bwMode="auto">
          <a:xfrm>
            <a:off x="964723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2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3" name="稻壳儿小白白(http://dwz.cn/Wu2UP)"/>
          <p:cNvSpPr txBox="1">
            <a:spLocks noChangeArrowheads="1"/>
          </p:cNvSpPr>
          <p:nvPr/>
        </p:nvSpPr>
        <p:spPr bwMode="auto">
          <a:xfrm>
            <a:off x="1079500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4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5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6" name="稻壳儿小白白(http://dwz.cn/Wu2UP)"/>
          <p:cNvSpPr txBox="1">
            <a:spLocks noChangeArrowheads="1"/>
          </p:cNvSpPr>
          <p:nvPr/>
        </p:nvSpPr>
        <p:spPr bwMode="auto">
          <a:xfrm>
            <a:off x="6257925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7" name="稻壳儿小白白(http://dwz.cn/Wu2UP)"/>
          <p:cNvSpPr txBox="1">
            <a:spLocks noChangeArrowheads="1"/>
          </p:cNvSpPr>
          <p:nvPr/>
        </p:nvSpPr>
        <p:spPr bwMode="auto">
          <a:xfrm>
            <a:off x="680878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8" name="稻壳儿小白白(http://dwz.cn/Wu2UP)"/>
          <p:cNvSpPr txBox="1">
            <a:spLocks noChangeArrowheads="1"/>
          </p:cNvSpPr>
          <p:nvPr/>
        </p:nvSpPr>
        <p:spPr bwMode="auto">
          <a:xfrm>
            <a:off x="909796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9" name="稻壳儿小白白(http://dwz.cn/Wu2UP)"/>
          <p:cNvSpPr txBox="1">
            <a:spLocks noChangeArrowheads="1"/>
          </p:cNvSpPr>
          <p:nvPr/>
        </p:nvSpPr>
        <p:spPr bwMode="auto">
          <a:xfrm>
            <a:off x="964723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9250" name="图片 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51" name="文本框 4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9252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ShapeType="1"/>
          </p:cNvSpPr>
          <p:nvPr/>
        </p:nvSpPr>
        <p:spPr bwMode="auto">
          <a:xfrm flipV="1">
            <a:off x="1533525" y="3571875"/>
            <a:ext cx="9166225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7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3"/>
            <a:ext cx="0" cy="402113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1506538" y="20415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506538" y="4316413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/>
          </p:cNvSpPr>
          <p:nvPr/>
        </p:nvSpPr>
        <p:spPr bwMode="auto">
          <a:xfrm>
            <a:off x="1778000" y="4627563"/>
            <a:ext cx="347663" cy="349250"/>
          </a:xfrm>
          <a:custGeom>
            <a:avLst/>
            <a:gdLst>
              <a:gd name="T0" fmla="*/ 139895728 w 288"/>
              <a:gd name="T1" fmla="*/ 0 h 288"/>
              <a:gd name="T2" fmla="*/ 209843592 w 288"/>
              <a:gd name="T3" fmla="*/ 58823159 h 288"/>
              <a:gd name="T4" fmla="*/ 279790249 w 288"/>
              <a:gd name="T5" fmla="*/ 0 h 288"/>
              <a:gd name="T6" fmla="*/ 419685978 w 288"/>
              <a:gd name="T7" fmla="*/ 52940479 h 288"/>
              <a:gd name="T8" fmla="*/ 419685978 w 288"/>
              <a:gd name="T9" fmla="*/ 158822650 h 288"/>
              <a:gd name="T10" fmla="*/ 326422964 w 288"/>
              <a:gd name="T11" fmla="*/ 132352411 h 288"/>
              <a:gd name="T12" fmla="*/ 326422964 w 288"/>
              <a:gd name="T13" fmla="*/ 423526259 h 288"/>
              <a:gd name="T14" fmla="*/ 93263014 w 288"/>
              <a:gd name="T15" fmla="*/ 423526259 h 288"/>
              <a:gd name="T16" fmla="*/ 93263014 w 288"/>
              <a:gd name="T17" fmla="*/ 132352411 h 288"/>
              <a:gd name="T18" fmla="*/ 0 w 288"/>
              <a:gd name="T19" fmla="*/ 158822650 h 288"/>
              <a:gd name="T20" fmla="*/ 0 w 288"/>
              <a:gd name="T21" fmla="*/ 52940479 h 288"/>
              <a:gd name="T22" fmla="*/ 139895728 w 288"/>
              <a:gd name="T23" fmla="*/ 0 h 2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3" name="稻壳儿小白白(http://dwz.cn/Wu2UP)"/>
          <p:cNvSpPr>
            <a:spLocks noEditPoints="1"/>
          </p:cNvSpPr>
          <p:nvPr/>
        </p:nvSpPr>
        <p:spPr bwMode="auto">
          <a:xfrm>
            <a:off x="6545263" y="2286000"/>
            <a:ext cx="365125" cy="341313"/>
          </a:xfrm>
          <a:custGeom>
            <a:avLst/>
            <a:gdLst>
              <a:gd name="T0" fmla="*/ 391410361 w 301"/>
              <a:gd name="T1" fmla="*/ 281260067 h 282"/>
              <a:gd name="T2" fmla="*/ 344322579 w 301"/>
              <a:gd name="T3" fmla="*/ 101078272 h 282"/>
              <a:gd name="T4" fmla="*/ 119188445 w 301"/>
              <a:gd name="T5" fmla="*/ 52736489 h 282"/>
              <a:gd name="T6" fmla="*/ 47086569 w 301"/>
              <a:gd name="T7" fmla="*/ 4394707 h 282"/>
              <a:gd name="T8" fmla="*/ 17657008 w 301"/>
              <a:gd name="T9" fmla="*/ 19043329 h 282"/>
              <a:gd name="T10" fmla="*/ 89758885 w 301"/>
              <a:gd name="T11" fmla="*/ 83499442 h 282"/>
              <a:gd name="T12" fmla="*/ 194233157 w 301"/>
              <a:gd name="T13" fmla="*/ 364759509 h 282"/>
              <a:gd name="T14" fmla="*/ 442911181 w 301"/>
              <a:gd name="T15" fmla="*/ 380873839 h 282"/>
              <a:gd name="T16" fmla="*/ 391410361 w 301"/>
              <a:gd name="T17" fmla="*/ 281260067 h 282"/>
              <a:gd name="T18" fmla="*/ 356095131 w 301"/>
              <a:gd name="T19" fmla="*/ 339856973 h 282"/>
              <a:gd name="T20" fmla="*/ 353152297 w 301"/>
              <a:gd name="T21" fmla="*/ 341321472 h 282"/>
              <a:gd name="T22" fmla="*/ 350208249 w 301"/>
              <a:gd name="T23" fmla="*/ 339856973 h 282"/>
              <a:gd name="T24" fmla="*/ 233962638 w 301"/>
              <a:gd name="T25" fmla="*/ 202156543 h 282"/>
              <a:gd name="T26" fmla="*/ 155975092 w 301"/>
              <a:gd name="T27" fmla="*/ 109867686 h 282"/>
              <a:gd name="T28" fmla="*/ 155975092 w 301"/>
              <a:gd name="T29" fmla="*/ 104007270 h 282"/>
              <a:gd name="T30" fmla="*/ 160389344 w 301"/>
              <a:gd name="T31" fmla="*/ 104007270 h 282"/>
              <a:gd name="T32" fmla="*/ 261920781 w 301"/>
              <a:gd name="T33" fmla="*/ 178717296 h 282"/>
              <a:gd name="T34" fmla="*/ 357566549 w 301"/>
              <a:gd name="T35" fmla="*/ 335462266 h 282"/>
              <a:gd name="T36" fmla="*/ 356095131 w 301"/>
              <a:gd name="T37" fmla="*/ 339856973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4" name="稻壳儿小白白(http://dwz.cn/Wu2UP)"/>
          <p:cNvSpPr>
            <a:spLocks noEditPoints="1"/>
          </p:cNvSpPr>
          <p:nvPr/>
        </p:nvSpPr>
        <p:spPr bwMode="auto">
          <a:xfrm>
            <a:off x="6596063" y="4541838"/>
            <a:ext cx="327025" cy="349250"/>
          </a:xfrm>
          <a:custGeom>
            <a:avLst/>
            <a:gdLst>
              <a:gd name="T0" fmla="*/ 370963058 w 269"/>
              <a:gd name="T1" fmla="*/ 282350435 h 288"/>
              <a:gd name="T2" fmla="*/ 345838055 w 269"/>
              <a:gd name="T3" fmla="*/ 307350914 h 288"/>
              <a:gd name="T4" fmla="*/ 345838055 w 269"/>
              <a:gd name="T5" fmla="*/ 310291648 h 288"/>
              <a:gd name="T6" fmla="*/ 297066349 w 269"/>
              <a:gd name="T7" fmla="*/ 342644567 h 288"/>
              <a:gd name="T8" fmla="*/ 236470683 w 269"/>
              <a:gd name="T9" fmla="*/ 352938953 h 288"/>
              <a:gd name="T10" fmla="*/ 218735960 w 269"/>
              <a:gd name="T11" fmla="*/ 274997995 h 288"/>
              <a:gd name="T12" fmla="*/ 215779362 w 269"/>
              <a:gd name="T13" fmla="*/ 177940450 h 288"/>
              <a:gd name="T14" fmla="*/ 285242389 w 269"/>
              <a:gd name="T15" fmla="*/ 177940450 h 288"/>
              <a:gd name="T16" fmla="*/ 311845691 w 269"/>
              <a:gd name="T17" fmla="*/ 172057770 h 288"/>
              <a:gd name="T18" fmla="*/ 328103332 w 269"/>
              <a:gd name="T19" fmla="*/ 180881183 h 288"/>
              <a:gd name="T20" fmla="*/ 348794653 w 269"/>
              <a:gd name="T21" fmla="*/ 160292411 h 288"/>
              <a:gd name="T22" fmla="*/ 328103332 w 269"/>
              <a:gd name="T23" fmla="*/ 139704851 h 288"/>
              <a:gd name="T24" fmla="*/ 310367392 w 269"/>
              <a:gd name="T25" fmla="*/ 148528264 h 288"/>
              <a:gd name="T26" fmla="*/ 214301063 w 269"/>
              <a:gd name="T27" fmla="*/ 148528264 h 288"/>
              <a:gd name="T28" fmla="*/ 212823980 w 269"/>
              <a:gd name="T29" fmla="*/ 99999491 h 288"/>
              <a:gd name="T30" fmla="*/ 249771726 w 269"/>
              <a:gd name="T31" fmla="*/ 51470719 h 288"/>
              <a:gd name="T32" fmla="*/ 198044638 w 269"/>
              <a:gd name="T33" fmla="*/ 0 h 288"/>
              <a:gd name="T34" fmla="*/ 146316334 w 269"/>
              <a:gd name="T35" fmla="*/ 51470719 h 288"/>
              <a:gd name="T36" fmla="*/ 183265296 w 269"/>
              <a:gd name="T37" fmla="*/ 99999491 h 288"/>
              <a:gd name="T38" fmla="*/ 181786997 w 269"/>
              <a:gd name="T39" fmla="*/ 148528264 h 288"/>
              <a:gd name="T40" fmla="*/ 85720668 w 269"/>
              <a:gd name="T41" fmla="*/ 148528264 h 288"/>
              <a:gd name="T42" fmla="*/ 67984729 w 269"/>
              <a:gd name="T43" fmla="*/ 139704851 h 288"/>
              <a:gd name="T44" fmla="*/ 47294623 w 269"/>
              <a:gd name="T45" fmla="*/ 160292411 h 288"/>
              <a:gd name="T46" fmla="*/ 67984729 w 269"/>
              <a:gd name="T47" fmla="*/ 180881183 h 288"/>
              <a:gd name="T48" fmla="*/ 84242369 w 269"/>
              <a:gd name="T49" fmla="*/ 172057770 h 288"/>
              <a:gd name="T50" fmla="*/ 112323970 w 269"/>
              <a:gd name="T51" fmla="*/ 177940450 h 288"/>
              <a:gd name="T52" fmla="*/ 180308699 w 269"/>
              <a:gd name="T53" fmla="*/ 177940450 h 288"/>
              <a:gd name="T54" fmla="*/ 177353316 w 269"/>
              <a:gd name="T55" fmla="*/ 274997995 h 288"/>
              <a:gd name="T56" fmla="*/ 161095676 w 269"/>
              <a:gd name="T57" fmla="*/ 351467980 h 288"/>
              <a:gd name="T58" fmla="*/ 87198967 w 269"/>
              <a:gd name="T59" fmla="*/ 333821154 h 288"/>
              <a:gd name="T60" fmla="*/ 50250005 w 269"/>
              <a:gd name="T61" fmla="*/ 311762621 h 288"/>
              <a:gd name="T62" fmla="*/ 51728304 w 269"/>
              <a:gd name="T63" fmla="*/ 307350914 h 288"/>
              <a:gd name="T64" fmla="*/ 25125003 w 269"/>
              <a:gd name="T65" fmla="*/ 282350435 h 288"/>
              <a:gd name="T66" fmla="*/ 0 w 269"/>
              <a:gd name="T67" fmla="*/ 307350914 h 288"/>
              <a:gd name="T68" fmla="*/ 25125003 w 269"/>
              <a:gd name="T69" fmla="*/ 333821154 h 288"/>
              <a:gd name="T70" fmla="*/ 31036982 w 269"/>
              <a:gd name="T71" fmla="*/ 332350181 h 288"/>
              <a:gd name="T72" fmla="*/ 70941327 w 269"/>
              <a:gd name="T73" fmla="*/ 363232127 h 288"/>
              <a:gd name="T74" fmla="*/ 150750015 w 269"/>
              <a:gd name="T75" fmla="*/ 401467726 h 288"/>
              <a:gd name="T76" fmla="*/ 199521721 w 269"/>
              <a:gd name="T77" fmla="*/ 423526259 h 288"/>
              <a:gd name="T78" fmla="*/ 245338045 w 269"/>
              <a:gd name="T79" fmla="*/ 401467726 h 288"/>
              <a:gd name="T80" fmla="*/ 325146734 w 269"/>
              <a:gd name="T81" fmla="*/ 363232127 h 288"/>
              <a:gd name="T82" fmla="*/ 365051078 w 269"/>
              <a:gd name="T83" fmla="*/ 332350181 h 288"/>
              <a:gd name="T84" fmla="*/ 370963058 w 269"/>
              <a:gd name="T85" fmla="*/ 333821154 h 288"/>
              <a:gd name="T86" fmla="*/ 397566359 w 269"/>
              <a:gd name="T87" fmla="*/ 307350914 h 288"/>
              <a:gd name="T88" fmla="*/ 370963058 w 269"/>
              <a:gd name="T89" fmla="*/ 282350435 h 288"/>
              <a:gd name="T90" fmla="*/ 169963038 w 269"/>
              <a:gd name="T91" fmla="*/ 51470719 h 288"/>
              <a:gd name="T92" fmla="*/ 198044638 w 269"/>
              <a:gd name="T93" fmla="*/ 23529506 h 288"/>
              <a:gd name="T94" fmla="*/ 224646724 w 269"/>
              <a:gd name="T95" fmla="*/ 51470719 h 288"/>
              <a:gd name="T96" fmla="*/ 198044638 w 269"/>
              <a:gd name="T97" fmla="*/ 77940958 h 288"/>
              <a:gd name="T98" fmla="*/ 169963038 w 269"/>
              <a:gd name="T99" fmla="*/ 51470719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127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2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稻壳儿小白白(http://dwz.cn/Wu2UP)"/>
          <p:cNvSpPr>
            <a:spLocks noChangeArrowheads="1"/>
          </p:cNvSpPr>
          <p:nvPr/>
        </p:nvSpPr>
        <p:spPr bwMode="auto">
          <a:xfrm>
            <a:off x="2630488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7" name="稻壳儿小白白(http://dwz.cn/Wu2UP)"/>
          <p:cNvSpPr txBox="1">
            <a:spLocks noChangeArrowheads="1"/>
          </p:cNvSpPr>
          <p:nvPr/>
        </p:nvSpPr>
        <p:spPr bwMode="auto">
          <a:xfrm>
            <a:off x="2630488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8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9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0" name="稻壳儿小白白(http://dwz.cn/Wu2UP)"/>
          <p:cNvSpPr>
            <a:spLocks noChangeArrowheads="1"/>
          </p:cNvSpPr>
          <p:nvPr/>
        </p:nvSpPr>
        <p:spPr bwMode="auto">
          <a:xfrm>
            <a:off x="2630488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1" name="稻壳儿小白白(http://dwz.cn/Wu2UP)"/>
          <p:cNvSpPr txBox="1">
            <a:spLocks noChangeArrowheads="1"/>
          </p:cNvSpPr>
          <p:nvPr/>
        </p:nvSpPr>
        <p:spPr bwMode="auto">
          <a:xfrm>
            <a:off x="2630488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2" name="稻壳儿小白白(http://dwz.cn/Wu2UP)"/>
          <p:cNvSpPr>
            <a:spLocks noChangeArrowheads="1"/>
          </p:cNvSpPr>
          <p:nvPr/>
        </p:nvSpPr>
        <p:spPr bwMode="auto">
          <a:xfrm>
            <a:off x="7421563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1284" name="图片 4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5" name="文本框 42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1286" name="文本框 4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/>
          </p:cNvSpPr>
          <p:nvPr/>
        </p:nvSpPr>
        <p:spPr bwMode="auto">
          <a:xfrm>
            <a:off x="287338" y="1990725"/>
            <a:ext cx="10140950" cy="4467225"/>
          </a:xfrm>
          <a:custGeom>
            <a:avLst/>
            <a:gdLst>
              <a:gd name="T0" fmla="*/ 2147483646 w 1735"/>
              <a:gd name="T1" fmla="*/ 2147483646 h 784"/>
              <a:gd name="T2" fmla="*/ 2147483646 w 1735"/>
              <a:gd name="T3" fmla="*/ 2147483646 h 784"/>
              <a:gd name="T4" fmla="*/ 2147483646 w 1735"/>
              <a:gd name="T5" fmla="*/ 2147483646 h 784"/>
              <a:gd name="T6" fmla="*/ 2147483646 w 1735"/>
              <a:gd name="T7" fmla="*/ 2147483646 h 784"/>
              <a:gd name="T8" fmla="*/ 2147483646 w 1735"/>
              <a:gd name="T9" fmla="*/ 2147483646 h 784"/>
              <a:gd name="T10" fmla="*/ 2147483646 w 1735"/>
              <a:gd name="T11" fmla="*/ 2147483646 h 784"/>
              <a:gd name="T12" fmla="*/ 2147483646 w 1735"/>
              <a:gd name="T13" fmla="*/ 2147483646 h 784"/>
              <a:gd name="T14" fmla="*/ 2147483646 w 1735"/>
              <a:gd name="T15" fmla="*/ 2147483646 h 784"/>
              <a:gd name="T16" fmla="*/ 2147483646 w 1735"/>
              <a:gd name="T17" fmla="*/ 2147483646 h 784"/>
              <a:gd name="T18" fmla="*/ 2147483646 w 1735"/>
              <a:gd name="T19" fmla="*/ 2147483646 h 784"/>
              <a:gd name="T20" fmla="*/ 0 w 1735"/>
              <a:gd name="T21" fmla="*/ 0 h 784"/>
              <a:gd name="T22" fmla="*/ 2147483646 w 1735"/>
              <a:gd name="T23" fmla="*/ 2147483646 h 784"/>
              <a:gd name="T24" fmla="*/ 2147483646 w 1735"/>
              <a:gd name="T25" fmla="*/ 2147483646 h 784"/>
              <a:gd name="T26" fmla="*/ 2147483646 w 1735"/>
              <a:gd name="T27" fmla="*/ 2147483646 h 784"/>
              <a:gd name="T28" fmla="*/ 2147483646 w 1735"/>
              <a:gd name="T29" fmla="*/ 2147483646 h 784"/>
              <a:gd name="T30" fmla="*/ 2147483646 w 1735"/>
              <a:gd name="T31" fmla="*/ 2147483646 h 78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331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40179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2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3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43227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稻壳儿小白白(http://dwz.cn/Wu2UP)"/>
          <p:cNvSpPr>
            <a:spLocks noEditPoints="1"/>
          </p:cNvSpPr>
          <p:nvPr/>
        </p:nvSpPr>
        <p:spPr bwMode="auto">
          <a:xfrm>
            <a:off x="2068513" y="1258888"/>
            <a:ext cx="384175" cy="309562"/>
          </a:xfrm>
          <a:custGeom>
            <a:avLst/>
            <a:gdLst>
              <a:gd name="T0" fmla="*/ 2147483646 w 57"/>
              <a:gd name="T1" fmla="*/ 1222763170 h 46"/>
              <a:gd name="T2" fmla="*/ 2147483646 w 57"/>
              <a:gd name="T3" fmla="*/ 1222763170 h 46"/>
              <a:gd name="T4" fmla="*/ 2147483646 w 57"/>
              <a:gd name="T5" fmla="*/ 1222763170 h 46"/>
              <a:gd name="T6" fmla="*/ 2147483646 w 57"/>
              <a:gd name="T7" fmla="*/ 1222763170 h 46"/>
              <a:gd name="T8" fmla="*/ 1271942766 w 57"/>
              <a:gd name="T9" fmla="*/ 271728140 h 46"/>
              <a:gd name="T10" fmla="*/ 181708035 w 57"/>
              <a:gd name="T11" fmla="*/ 1222763170 h 46"/>
              <a:gd name="T12" fmla="*/ 136281026 w 57"/>
              <a:gd name="T13" fmla="*/ 1222763170 h 46"/>
              <a:gd name="T14" fmla="*/ 90854018 w 57"/>
              <a:gd name="T15" fmla="*/ 1222763170 h 46"/>
              <a:gd name="T16" fmla="*/ 0 w 57"/>
              <a:gd name="T17" fmla="*/ 1086905830 h 46"/>
              <a:gd name="T18" fmla="*/ 0 w 57"/>
              <a:gd name="T19" fmla="*/ 1041615564 h 46"/>
              <a:gd name="T20" fmla="*/ 1181088748 w 57"/>
              <a:gd name="T21" fmla="*/ 45290267 h 46"/>
              <a:gd name="T22" fmla="*/ 1408217052 w 57"/>
              <a:gd name="T23" fmla="*/ 45290267 h 46"/>
              <a:gd name="T24" fmla="*/ 1817053391 w 57"/>
              <a:gd name="T25" fmla="*/ 362301943 h 46"/>
              <a:gd name="T26" fmla="*/ 1817053391 w 57"/>
              <a:gd name="T27" fmla="*/ 45290267 h 46"/>
              <a:gd name="T28" fmla="*/ 1862480400 w 57"/>
              <a:gd name="T29" fmla="*/ 0 h 46"/>
              <a:gd name="T30" fmla="*/ 2147483646 w 57"/>
              <a:gd name="T31" fmla="*/ 0 h 46"/>
              <a:gd name="T32" fmla="*/ 2147483646 w 57"/>
              <a:gd name="T33" fmla="*/ 45290267 h 46"/>
              <a:gd name="T34" fmla="*/ 2147483646 w 57"/>
              <a:gd name="T35" fmla="*/ 724603887 h 46"/>
              <a:gd name="T36" fmla="*/ 2147483646 w 57"/>
              <a:gd name="T37" fmla="*/ 1041615564 h 46"/>
              <a:gd name="T38" fmla="*/ 2147483646 w 57"/>
              <a:gd name="T39" fmla="*/ 1086905830 h 46"/>
              <a:gd name="T40" fmla="*/ 2147483646 w 57"/>
              <a:gd name="T41" fmla="*/ 1222763170 h 46"/>
              <a:gd name="T42" fmla="*/ 2147483646 w 57"/>
              <a:gd name="T43" fmla="*/ 1992657324 h 46"/>
              <a:gd name="T44" fmla="*/ 2135042453 w 57"/>
              <a:gd name="T45" fmla="*/ 2083231127 h 46"/>
              <a:gd name="T46" fmla="*/ 1499071070 w 57"/>
              <a:gd name="T47" fmla="*/ 2083231127 h 46"/>
              <a:gd name="T48" fmla="*/ 1499071070 w 57"/>
              <a:gd name="T49" fmla="*/ 1449201044 h 46"/>
              <a:gd name="T50" fmla="*/ 1090234731 w 57"/>
              <a:gd name="T51" fmla="*/ 1449201044 h 46"/>
              <a:gd name="T52" fmla="*/ 1090234731 w 57"/>
              <a:gd name="T53" fmla="*/ 2083231127 h 46"/>
              <a:gd name="T54" fmla="*/ 454263348 w 57"/>
              <a:gd name="T55" fmla="*/ 2083231127 h 46"/>
              <a:gd name="T56" fmla="*/ 363409330 w 57"/>
              <a:gd name="T57" fmla="*/ 1992657324 h 46"/>
              <a:gd name="T58" fmla="*/ 363409330 w 57"/>
              <a:gd name="T59" fmla="*/ 1222763170 h 46"/>
              <a:gd name="T60" fmla="*/ 363409330 w 57"/>
              <a:gd name="T61" fmla="*/ 1177479633 h 46"/>
              <a:gd name="T62" fmla="*/ 1271942766 w 57"/>
              <a:gd name="T63" fmla="*/ 407585480 h 46"/>
              <a:gd name="T64" fmla="*/ 2147483646 w 57"/>
              <a:gd name="T65" fmla="*/ 1177479633 h 46"/>
              <a:gd name="T66" fmla="*/ 2147483646 w 57"/>
              <a:gd name="T67" fmla="*/ 1222763170 h 46"/>
              <a:gd name="T68" fmla="*/ 2147483646 w 57"/>
              <a:gd name="T69" fmla="*/ 1992657324 h 4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5865813" y="1539875"/>
            <a:ext cx="419100" cy="411163"/>
          </a:xfrm>
          <a:custGeom>
            <a:avLst/>
            <a:gdLst>
              <a:gd name="T0" fmla="*/ 2147483646 w 64"/>
              <a:gd name="T1" fmla="*/ 2147483646 h 63"/>
              <a:gd name="T2" fmla="*/ 2147483646 w 64"/>
              <a:gd name="T3" fmla="*/ 2147483646 h 63"/>
              <a:gd name="T4" fmla="*/ 1801042959 w 64"/>
              <a:gd name="T5" fmla="*/ 2044504754 h 63"/>
              <a:gd name="T6" fmla="*/ 1157816138 w 64"/>
              <a:gd name="T7" fmla="*/ 2147483646 h 63"/>
              <a:gd name="T8" fmla="*/ 0 w 64"/>
              <a:gd name="T9" fmla="*/ 1107438172 h 63"/>
              <a:gd name="T10" fmla="*/ 1157816138 w 64"/>
              <a:gd name="T11" fmla="*/ 0 h 63"/>
              <a:gd name="T12" fmla="*/ 2147483646 w 64"/>
              <a:gd name="T13" fmla="*/ 1107438172 h 63"/>
              <a:gd name="T14" fmla="*/ 2101216786 w 64"/>
              <a:gd name="T15" fmla="*/ 1746346315 h 63"/>
              <a:gd name="T16" fmla="*/ 2147483646 w 64"/>
              <a:gd name="T17" fmla="*/ 2147483646 h 63"/>
              <a:gd name="T18" fmla="*/ 2147483646 w 64"/>
              <a:gd name="T19" fmla="*/ 2147483646 h 63"/>
              <a:gd name="T20" fmla="*/ 2147483646 w 64"/>
              <a:gd name="T21" fmla="*/ 2147483646 h 63"/>
              <a:gd name="T22" fmla="*/ 1157816138 w 64"/>
              <a:gd name="T23" fmla="*/ 383347497 h 63"/>
              <a:gd name="T24" fmla="*/ 428817881 w 64"/>
              <a:gd name="T25" fmla="*/ 1107438172 h 63"/>
              <a:gd name="T26" fmla="*/ 1157816138 w 64"/>
              <a:gd name="T27" fmla="*/ 1831535373 h 63"/>
              <a:gd name="T28" fmla="*/ 1886807845 w 64"/>
              <a:gd name="T29" fmla="*/ 1107438172 h 63"/>
              <a:gd name="T30" fmla="*/ 1157816138 w 64"/>
              <a:gd name="T31" fmla="*/ 383347497 h 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3509963" y="3186113"/>
            <a:ext cx="498475" cy="374650"/>
          </a:xfrm>
          <a:custGeom>
            <a:avLst/>
            <a:gdLst>
              <a:gd name="T0" fmla="*/ 1572641301 w 158"/>
              <a:gd name="T1" fmla="*/ 1179517836 h 119"/>
              <a:gd name="T2" fmla="*/ 0 w 158"/>
              <a:gd name="T3" fmla="*/ 1179517836 h 119"/>
              <a:gd name="T4" fmla="*/ 0 w 158"/>
              <a:gd name="T5" fmla="*/ 0 h 119"/>
              <a:gd name="T6" fmla="*/ 89580374 w 158"/>
              <a:gd name="T7" fmla="*/ 0 h 119"/>
              <a:gd name="T8" fmla="*/ 89580374 w 158"/>
              <a:gd name="T9" fmla="*/ 1070485241 h 119"/>
              <a:gd name="T10" fmla="*/ 1572641301 w 158"/>
              <a:gd name="T11" fmla="*/ 1070485241 h 119"/>
              <a:gd name="T12" fmla="*/ 1572641301 w 158"/>
              <a:gd name="T13" fmla="*/ 1179517836 h 119"/>
              <a:gd name="T14" fmla="*/ 497670499 w 158"/>
              <a:gd name="T15" fmla="*/ 981280761 h 119"/>
              <a:gd name="T16" fmla="*/ 288648574 w 158"/>
              <a:gd name="T17" fmla="*/ 981280761 h 119"/>
              <a:gd name="T18" fmla="*/ 288648574 w 158"/>
              <a:gd name="T19" fmla="*/ 594714373 h 119"/>
              <a:gd name="T20" fmla="*/ 497670499 w 158"/>
              <a:gd name="T21" fmla="*/ 594714373 h 119"/>
              <a:gd name="T22" fmla="*/ 497670499 w 158"/>
              <a:gd name="T23" fmla="*/ 981280761 h 119"/>
              <a:gd name="T24" fmla="*/ 776368503 w 158"/>
              <a:gd name="T25" fmla="*/ 981280761 h 119"/>
              <a:gd name="T26" fmla="*/ 587250874 w 158"/>
              <a:gd name="T27" fmla="*/ 981280761 h 119"/>
              <a:gd name="T28" fmla="*/ 587250874 w 158"/>
              <a:gd name="T29" fmla="*/ 188326166 h 119"/>
              <a:gd name="T30" fmla="*/ 776368503 w 158"/>
              <a:gd name="T31" fmla="*/ 188326166 h 119"/>
              <a:gd name="T32" fmla="*/ 776368503 w 158"/>
              <a:gd name="T33" fmla="*/ 981280761 h 119"/>
              <a:gd name="T34" fmla="*/ 1084924528 w 158"/>
              <a:gd name="T35" fmla="*/ 981280761 h 119"/>
              <a:gd name="T36" fmla="*/ 885856328 w 158"/>
              <a:gd name="T37" fmla="*/ 981280761 h 119"/>
              <a:gd name="T38" fmla="*/ 885856328 w 158"/>
              <a:gd name="T39" fmla="*/ 386563240 h 119"/>
              <a:gd name="T40" fmla="*/ 1084924528 w 158"/>
              <a:gd name="T41" fmla="*/ 386563240 h 119"/>
              <a:gd name="T42" fmla="*/ 1084924528 w 158"/>
              <a:gd name="T43" fmla="*/ 981280761 h 119"/>
              <a:gd name="T44" fmla="*/ 1383526827 w 158"/>
              <a:gd name="T45" fmla="*/ 981280761 h 119"/>
              <a:gd name="T46" fmla="*/ 1184458628 w 158"/>
              <a:gd name="T47" fmla="*/ 981280761 h 119"/>
              <a:gd name="T48" fmla="*/ 1184458628 w 158"/>
              <a:gd name="T49" fmla="*/ 109032595 h 119"/>
              <a:gd name="T50" fmla="*/ 1383526827 w 158"/>
              <a:gd name="T51" fmla="*/ 109032595 h 119"/>
              <a:gd name="T52" fmla="*/ 1383526827 w 158"/>
              <a:gd name="T53" fmla="*/ 981280761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3" name="稻壳儿小白白(http://dwz.cn/Wu2UP)"/>
          <p:cNvSpPr>
            <a:spLocks noChangeAspect="1" noEditPoints="1"/>
          </p:cNvSpPr>
          <p:nvPr/>
        </p:nvSpPr>
        <p:spPr bwMode="auto">
          <a:xfrm>
            <a:off x="4881563" y="4303713"/>
            <a:ext cx="409575" cy="411162"/>
          </a:xfrm>
          <a:custGeom>
            <a:avLst/>
            <a:gdLst>
              <a:gd name="T0" fmla="*/ 2147483646 w 58"/>
              <a:gd name="T1" fmla="*/ 1658379393 h 58"/>
              <a:gd name="T2" fmla="*/ 2147483646 w 58"/>
              <a:gd name="T3" fmla="*/ 1708633314 h 58"/>
              <a:gd name="T4" fmla="*/ 2147483646 w 58"/>
              <a:gd name="T5" fmla="*/ 1758887235 h 58"/>
              <a:gd name="T6" fmla="*/ 2147483646 w 58"/>
              <a:gd name="T7" fmla="*/ 1959902919 h 58"/>
              <a:gd name="T8" fmla="*/ 2147483646 w 58"/>
              <a:gd name="T9" fmla="*/ 2147483646 h 58"/>
              <a:gd name="T10" fmla="*/ 2147483646 w 58"/>
              <a:gd name="T11" fmla="*/ 2147483646 h 58"/>
              <a:gd name="T12" fmla="*/ 2147483646 w 58"/>
              <a:gd name="T13" fmla="*/ 2147483646 h 58"/>
              <a:gd name="T14" fmla="*/ 2147483646 w 58"/>
              <a:gd name="T15" fmla="*/ 2147483646 h 58"/>
              <a:gd name="T16" fmla="*/ 2147483646 w 58"/>
              <a:gd name="T17" fmla="*/ 2147483646 h 58"/>
              <a:gd name="T18" fmla="*/ 1944803333 w 58"/>
              <a:gd name="T19" fmla="*/ 2147483646 h 58"/>
              <a:gd name="T20" fmla="*/ 1795202533 w 58"/>
              <a:gd name="T21" fmla="*/ 2147483646 h 58"/>
              <a:gd name="T22" fmla="*/ 1695471021 w 58"/>
              <a:gd name="T23" fmla="*/ 2147483646 h 58"/>
              <a:gd name="T24" fmla="*/ 1645601734 w 58"/>
              <a:gd name="T25" fmla="*/ 2147483646 h 58"/>
              <a:gd name="T26" fmla="*/ 1246668622 w 58"/>
              <a:gd name="T27" fmla="*/ 2147483646 h 58"/>
              <a:gd name="T28" fmla="*/ 1146937109 w 58"/>
              <a:gd name="T29" fmla="*/ 2147483646 h 58"/>
              <a:gd name="T30" fmla="*/ 1097067822 w 58"/>
              <a:gd name="T31" fmla="*/ 2147483646 h 58"/>
              <a:gd name="T32" fmla="*/ 947467023 w 58"/>
              <a:gd name="T33" fmla="*/ 2147483646 h 58"/>
              <a:gd name="T34" fmla="*/ 698134711 w 58"/>
              <a:gd name="T35" fmla="*/ 2147483646 h 58"/>
              <a:gd name="T36" fmla="*/ 648265424 w 58"/>
              <a:gd name="T37" fmla="*/ 2147483646 h 58"/>
              <a:gd name="T38" fmla="*/ 598403198 w 58"/>
              <a:gd name="T39" fmla="*/ 2147483646 h 58"/>
              <a:gd name="T40" fmla="*/ 249332312 w 58"/>
              <a:gd name="T41" fmla="*/ 2147483646 h 58"/>
              <a:gd name="T42" fmla="*/ 249332312 w 58"/>
              <a:gd name="T43" fmla="*/ 2147483646 h 58"/>
              <a:gd name="T44" fmla="*/ 249332312 w 58"/>
              <a:gd name="T45" fmla="*/ 2147483646 h 58"/>
              <a:gd name="T46" fmla="*/ 448802399 w 58"/>
              <a:gd name="T47" fmla="*/ 1959902919 h 58"/>
              <a:gd name="T48" fmla="*/ 398933112 w 58"/>
              <a:gd name="T49" fmla="*/ 1758887235 h 58"/>
              <a:gd name="T50" fmla="*/ 49869287 w 58"/>
              <a:gd name="T51" fmla="*/ 1708633314 h 58"/>
              <a:gd name="T52" fmla="*/ 0 w 58"/>
              <a:gd name="T53" fmla="*/ 1658379393 h 58"/>
              <a:gd name="T54" fmla="*/ 0 w 58"/>
              <a:gd name="T55" fmla="*/ 1206094104 h 58"/>
              <a:gd name="T56" fmla="*/ 49869287 w 58"/>
              <a:gd name="T57" fmla="*/ 1155840183 h 58"/>
              <a:gd name="T58" fmla="*/ 398933112 w 58"/>
              <a:gd name="T59" fmla="*/ 1105586262 h 58"/>
              <a:gd name="T60" fmla="*/ 448802399 w 58"/>
              <a:gd name="T61" fmla="*/ 904570578 h 58"/>
              <a:gd name="T62" fmla="*/ 249332312 w 58"/>
              <a:gd name="T63" fmla="*/ 653300973 h 58"/>
              <a:gd name="T64" fmla="*/ 249332312 w 58"/>
              <a:gd name="T65" fmla="*/ 603047052 h 58"/>
              <a:gd name="T66" fmla="*/ 249332312 w 58"/>
              <a:gd name="T67" fmla="*/ 552793131 h 58"/>
              <a:gd name="T68" fmla="*/ 648265424 w 58"/>
              <a:gd name="T69" fmla="*/ 251269605 h 58"/>
              <a:gd name="T70" fmla="*/ 698134711 w 58"/>
              <a:gd name="T71" fmla="*/ 251269605 h 58"/>
              <a:gd name="T72" fmla="*/ 947467023 w 58"/>
              <a:gd name="T73" fmla="*/ 452285289 h 58"/>
              <a:gd name="T74" fmla="*/ 1097067822 w 58"/>
              <a:gd name="T75" fmla="*/ 402031368 h 58"/>
              <a:gd name="T76" fmla="*/ 1146937109 w 58"/>
              <a:gd name="T77" fmla="*/ 50253921 h 58"/>
              <a:gd name="T78" fmla="*/ 1246668622 w 58"/>
              <a:gd name="T79" fmla="*/ 0 h 58"/>
              <a:gd name="T80" fmla="*/ 1645601734 w 58"/>
              <a:gd name="T81" fmla="*/ 0 h 58"/>
              <a:gd name="T82" fmla="*/ 1695471021 w 58"/>
              <a:gd name="T83" fmla="*/ 50253921 h 58"/>
              <a:gd name="T84" fmla="*/ 1795202533 w 58"/>
              <a:gd name="T85" fmla="*/ 402031368 h 58"/>
              <a:gd name="T86" fmla="*/ 1944803333 w 58"/>
              <a:gd name="T87" fmla="*/ 452285289 h 58"/>
              <a:gd name="T88" fmla="*/ 2147483646 w 58"/>
              <a:gd name="T89" fmla="*/ 251269605 h 58"/>
              <a:gd name="T90" fmla="*/ 2147483646 w 58"/>
              <a:gd name="T91" fmla="*/ 251269605 h 58"/>
              <a:gd name="T92" fmla="*/ 2147483646 w 58"/>
              <a:gd name="T93" fmla="*/ 251269605 h 58"/>
              <a:gd name="T94" fmla="*/ 2147483646 w 58"/>
              <a:gd name="T95" fmla="*/ 603047052 h 58"/>
              <a:gd name="T96" fmla="*/ 2147483646 w 58"/>
              <a:gd name="T97" fmla="*/ 603047052 h 58"/>
              <a:gd name="T98" fmla="*/ 2147483646 w 58"/>
              <a:gd name="T99" fmla="*/ 653300973 h 58"/>
              <a:gd name="T100" fmla="*/ 2147483646 w 58"/>
              <a:gd name="T101" fmla="*/ 904570578 h 58"/>
              <a:gd name="T102" fmla="*/ 2147483646 w 58"/>
              <a:gd name="T103" fmla="*/ 1105586262 h 58"/>
              <a:gd name="T104" fmla="*/ 2147483646 w 58"/>
              <a:gd name="T105" fmla="*/ 1155840183 h 58"/>
              <a:gd name="T106" fmla="*/ 2147483646 w 58"/>
              <a:gd name="T107" fmla="*/ 1256348025 h 58"/>
              <a:gd name="T108" fmla="*/ 2147483646 w 58"/>
              <a:gd name="T109" fmla="*/ 1658379393 h 58"/>
              <a:gd name="T110" fmla="*/ 1446138709 w 58"/>
              <a:gd name="T111" fmla="*/ 954824499 h 58"/>
              <a:gd name="T112" fmla="*/ 947467023 w 58"/>
              <a:gd name="T113" fmla="*/ 1457363709 h 58"/>
              <a:gd name="T114" fmla="*/ 1446138709 w 58"/>
              <a:gd name="T115" fmla="*/ 1909648998 h 58"/>
              <a:gd name="T116" fmla="*/ 1944803333 w 58"/>
              <a:gd name="T117" fmla="*/ 1457363709 h 58"/>
              <a:gd name="T118" fmla="*/ 1446138709 w 58"/>
              <a:gd name="T119" fmla="*/ 95482449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4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8" cy="376238"/>
          </a:xfrm>
          <a:custGeom>
            <a:avLst/>
            <a:gdLst>
              <a:gd name="T0" fmla="*/ 1263468770 w 55"/>
              <a:gd name="T1" fmla="*/ 2147483646 h 55"/>
              <a:gd name="T2" fmla="*/ 0 w 55"/>
              <a:gd name="T3" fmla="*/ 1263468770 h 55"/>
              <a:gd name="T4" fmla="*/ 1263468770 w 55"/>
              <a:gd name="T5" fmla="*/ 0 h 55"/>
              <a:gd name="T6" fmla="*/ 2147483646 w 55"/>
              <a:gd name="T7" fmla="*/ 1263468770 h 55"/>
              <a:gd name="T8" fmla="*/ 1263468770 w 55"/>
              <a:gd name="T9" fmla="*/ 2147483646 h 55"/>
              <a:gd name="T10" fmla="*/ 2105776723 w 55"/>
              <a:gd name="T11" fmla="*/ 935902286 h 55"/>
              <a:gd name="T12" fmla="*/ 1965392064 w 55"/>
              <a:gd name="T13" fmla="*/ 795517627 h 55"/>
              <a:gd name="T14" fmla="*/ 1871804572 w 55"/>
              <a:gd name="T15" fmla="*/ 748720461 h 55"/>
              <a:gd name="T16" fmla="*/ 1778210239 w 55"/>
              <a:gd name="T17" fmla="*/ 795517627 h 55"/>
              <a:gd name="T18" fmla="*/ 1123084111 w 55"/>
              <a:gd name="T19" fmla="*/ 1450643755 h 55"/>
              <a:gd name="T20" fmla="*/ 748720461 w 55"/>
              <a:gd name="T21" fmla="*/ 1076286945 h 55"/>
              <a:gd name="T22" fmla="*/ 655132968 w 55"/>
              <a:gd name="T23" fmla="*/ 1029489778 h 55"/>
              <a:gd name="T24" fmla="*/ 608335802 w 55"/>
              <a:gd name="T25" fmla="*/ 1076286945 h 55"/>
              <a:gd name="T26" fmla="*/ 421153977 w 55"/>
              <a:gd name="T27" fmla="*/ 1216671604 h 55"/>
              <a:gd name="T28" fmla="*/ 421153977 w 55"/>
              <a:gd name="T29" fmla="*/ 1310259096 h 55"/>
              <a:gd name="T30" fmla="*/ 421153977 w 55"/>
              <a:gd name="T31" fmla="*/ 1403853429 h 55"/>
              <a:gd name="T32" fmla="*/ 1029489778 w 55"/>
              <a:gd name="T33" fmla="*/ 2012189231 h 55"/>
              <a:gd name="T34" fmla="*/ 1123084111 w 55"/>
              <a:gd name="T35" fmla="*/ 2012189231 h 55"/>
              <a:gd name="T36" fmla="*/ 1216671604 w 55"/>
              <a:gd name="T37" fmla="*/ 2012189231 h 55"/>
              <a:gd name="T38" fmla="*/ 2105776723 w 55"/>
              <a:gd name="T39" fmla="*/ 1076286945 h 55"/>
              <a:gd name="T40" fmla="*/ 2147483646 w 55"/>
              <a:gd name="T41" fmla="*/ 1029489778 h 55"/>
              <a:gd name="T42" fmla="*/ 2105776723 w 55"/>
              <a:gd name="T43" fmla="*/ 935902286 h 5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882900" y="121920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 txBox="1">
            <a:spLocks noChangeArrowheads="1"/>
          </p:cNvSpPr>
          <p:nvPr/>
        </p:nvSpPr>
        <p:spPr bwMode="auto">
          <a:xfrm>
            <a:off x="2895600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0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 txBox="1">
            <a:spLocks noChangeArrowheads="1"/>
          </p:cNvSpPr>
          <p:nvPr/>
        </p:nvSpPr>
        <p:spPr bwMode="auto">
          <a:xfrm>
            <a:off x="6808788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1671638" y="3144838"/>
            <a:ext cx="13763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 txBox="1">
            <a:spLocks noChangeArrowheads="1"/>
          </p:cNvSpPr>
          <p:nvPr/>
        </p:nvSpPr>
        <p:spPr bwMode="auto">
          <a:xfrm>
            <a:off x="1509713" y="3432175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2" name="稻壳儿小白白(http://dwz.cn/Wu2UP)"/>
          <p:cNvSpPr txBox="1">
            <a:spLocks noChangeArrowheads="1"/>
          </p:cNvSpPr>
          <p:nvPr/>
        </p:nvSpPr>
        <p:spPr bwMode="auto">
          <a:xfrm>
            <a:off x="5911850" y="4621213"/>
            <a:ext cx="1536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3" name="稻壳儿小白白(http://dwz.cn/Wu2UP)"/>
          <p:cNvSpPr txBox="1">
            <a:spLocks noChangeArrowheads="1"/>
          </p:cNvSpPr>
          <p:nvPr/>
        </p:nvSpPr>
        <p:spPr bwMode="auto">
          <a:xfrm>
            <a:off x="9791700" y="4581525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3334" name="稻壳儿小白白(http://dwz.cn/Wu2UP)"/>
          <p:cNvSpPr txBox="1">
            <a:spLocks noChangeArrowheads="1"/>
          </p:cNvSpPr>
          <p:nvPr/>
        </p:nvSpPr>
        <p:spPr bwMode="auto">
          <a:xfrm>
            <a:off x="9793288" y="4865688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3335" name="图片 5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333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 noChangeArrowheads="1"/>
          </p:cNvSpPr>
          <p:nvPr/>
        </p:nvSpPr>
        <p:spPr bwMode="auto">
          <a:xfrm>
            <a:off x="8128000" y="2713038"/>
            <a:ext cx="581025" cy="5842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3" name="稻壳儿小白白(http://dwz.cn/Wu2UP)"/>
          <p:cNvSpPr>
            <a:spLocks/>
          </p:cNvSpPr>
          <p:nvPr/>
        </p:nvSpPr>
        <p:spPr bwMode="auto">
          <a:xfrm>
            <a:off x="2825750" y="2855913"/>
            <a:ext cx="2228850" cy="765175"/>
          </a:xfrm>
          <a:custGeom>
            <a:avLst/>
            <a:gdLst>
              <a:gd name="T0" fmla="*/ 900595039 w 1245"/>
              <a:gd name="T1" fmla="*/ 0 h 427"/>
              <a:gd name="T2" fmla="*/ 0 w 1245"/>
              <a:gd name="T3" fmla="*/ 1371177472 h 427"/>
              <a:gd name="T4" fmla="*/ 2147483646 w 1245"/>
              <a:gd name="T5" fmla="*/ 1371177472 h 427"/>
              <a:gd name="T6" fmla="*/ 2147483646 w 1245"/>
              <a:gd name="T7" fmla="*/ 0 h 427"/>
              <a:gd name="T8" fmla="*/ 900595039 w 1245"/>
              <a:gd name="T9" fmla="*/ 0 h 4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4" name="稻壳儿小白白(http://dwz.cn/Wu2UP)"/>
          <p:cNvSpPr>
            <a:spLocks/>
          </p:cNvSpPr>
          <p:nvPr/>
        </p:nvSpPr>
        <p:spPr bwMode="auto">
          <a:xfrm>
            <a:off x="2319338" y="3621088"/>
            <a:ext cx="3240087" cy="762000"/>
          </a:xfrm>
          <a:custGeom>
            <a:avLst/>
            <a:gdLst>
              <a:gd name="T0" fmla="*/ 906864549 w 1810"/>
              <a:gd name="T1" fmla="*/ 0 h 426"/>
              <a:gd name="T2" fmla="*/ 0 w 1810"/>
              <a:gd name="T3" fmla="*/ 1363014085 h 426"/>
              <a:gd name="T4" fmla="*/ 2147483646 w 1810"/>
              <a:gd name="T5" fmla="*/ 1363014085 h 426"/>
              <a:gd name="T6" fmla="*/ 2147483646 w 1810"/>
              <a:gd name="T7" fmla="*/ 0 h 426"/>
              <a:gd name="T8" fmla="*/ 906864549 w 1810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5" name="稻壳儿小白白(http://dwz.cn/Wu2UP)"/>
          <p:cNvSpPr>
            <a:spLocks/>
          </p:cNvSpPr>
          <p:nvPr/>
        </p:nvSpPr>
        <p:spPr bwMode="auto">
          <a:xfrm>
            <a:off x="1816100" y="4383088"/>
            <a:ext cx="4246563" cy="762000"/>
          </a:xfrm>
          <a:custGeom>
            <a:avLst/>
            <a:gdLst>
              <a:gd name="T0" fmla="*/ 900641946 w 2372"/>
              <a:gd name="T1" fmla="*/ 0 h 425"/>
              <a:gd name="T2" fmla="*/ 0 w 2372"/>
              <a:gd name="T3" fmla="*/ 1366221176 h 425"/>
              <a:gd name="T4" fmla="*/ 2147483646 w 2372"/>
              <a:gd name="T5" fmla="*/ 1366221176 h 425"/>
              <a:gd name="T6" fmla="*/ 2147483646 w 2372"/>
              <a:gd name="T7" fmla="*/ 0 h 425"/>
              <a:gd name="T8" fmla="*/ 900641946 w 2372"/>
              <a:gd name="T9" fmla="*/ 0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6" name="稻壳儿小白白(http://dwz.cn/Wu2UP)"/>
          <p:cNvSpPr>
            <a:spLocks/>
          </p:cNvSpPr>
          <p:nvPr/>
        </p:nvSpPr>
        <p:spPr bwMode="auto">
          <a:xfrm>
            <a:off x="1308100" y="5145088"/>
            <a:ext cx="5262563" cy="762000"/>
          </a:xfrm>
          <a:custGeom>
            <a:avLst/>
            <a:gdLst>
              <a:gd name="T0" fmla="*/ 907981985 w 2938"/>
              <a:gd name="T1" fmla="*/ 0 h 426"/>
              <a:gd name="T2" fmla="*/ 2147483646 w 2938"/>
              <a:gd name="T3" fmla="*/ 0 h 426"/>
              <a:gd name="T4" fmla="*/ 2147483646 w 2938"/>
              <a:gd name="T5" fmla="*/ 1363014085 h 426"/>
              <a:gd name="T6" fmla="*/ 0 w 2938"/>
              <a:gd name="T7" fmla="*/ 1363014085 h 426"/>
              <a:gd name="T8" fmla="*/ 907981985 w 2938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7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0" cy="5953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8" name="稻壳儿小白白(http://dwz.cn/Wu2UP)"/>
          <p:cNvSpPr>
            <a:spLocks noChangeArrowheads="1"/>
          </p:cNvSpPr>
          <p:nvPr/>
        </p:nvSpPr>
        <p:spPr bwMode="auto">
          <a:xfrm>
            <a:off x="8118475" y="3775075"/>
            <a:ext cx="590550" cy="5937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9" name="稻壳儿小白白(http://dwz.cn/Wu2UP)"/>
          <p:cNvSpPr>
            <a:spLocks noChangeArrowheads="1"/>
          </p:cNvSpPr>
          <p:nvPr/>
        </p:nvSpPr>
        <p:spPr bwMode="auto">
          <a:xfrm>
            <a:off x="8118475" y="4794250"/>
            <a:ext cx="590550" cy="5953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5370" name="稻壳儿小白白(http://dwz.cn/Wu2UP)"/>
          <p:cNvCxnSpPr>
            <a:cxnSpLocks noChangeShapeType="1"/>
          </p:cNvCxnSpPr>
          <p:nvPr/>
        </p:nvCxnSpPr>
        <p:spPr bwMode="auto">
          <a:xfrm>
            <a:off x="5907088" y="1930400"/>
            <a:ext cx="1995487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1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0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2" name="稻壳儿小白白(http://dwz.cn/Wu2UP)"/>
          <p:cNvCxnSpPr>
            <a:cxnSpLocks noChangeShapeType="1"/>
          </p:cNvCxnSpPr>
          <p:nvPr/>
        </p:nvCxnSpPr>
        <p:spPr bwMode="auto">
          <a:xfrm>
            <a:off x="6738938" y="4071938"/>
            <a:ext cx="1166812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3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4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0" y="1916113"/>
            <a:ext cx="1017588" cy="1230312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5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5" y="3013075"/>
            <a:ext cx="1039813" cy="898525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6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8" y="5091113"/>
            <a:ext cx="661987" cy="434975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7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0" cy="69215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2636838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2636838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2944813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3090863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2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0" cy="322262"/>
          </a:xfrm>
          <a:custGeom>
            <a:avLst/>
            <a:gdLst>
              <a:gd name="T0" fmla="*/ 459973901 w 109"/>
              <a:gd name="T1" fmla="*/ 0 h 150"/>
              <a:gd name="T2" fmla="*/ 46461901 w 109"/>
              <a:gd name="T3" fmla="*/ 0 h 150"/>
              <a:gd name="T4" fmla="*/ 0 w 109"/>
              <a:gd name="T5" fmla="*/ 50773452 h 150"/>
              <a:gd name="T6" fmla="*/ 0 w 109"/>
              <a:gd name="T7" fmla="*/ 646195466 h 150"/>
              <a:gd name="T8" fmla="*/ 46461901 w 109"/>
              <a:gd name="T9" fmla="*/ 692351978 h 150"/>
              <a:gd name="T10" fmla="*/ 459973901 w 109"/>
              <a:gd name="T11" fmla="*/ 692351978 h 150"/>
              <a:gd name="T12" fmla="*/ 506435803 w 109"/>
              <a:gd name="T13" fmla="*/ 646195466 h 150"/>
              <a:gd name="T14" fmla="*/ 506435803 w 109"/>
              <a:gd name="T15" fmla="*/ 50773452 h 150"/>
              <a:gd name="T16" fmla="*/ 459973901 w 109"/>
              <a:gd name="T17" fmla="*/ 0 h 150"/>
              <a:gd name="T18" fmla="*/ 250894267 w 109"/>
              <a:gd name="T19" fmla="*/ 673888513 h 150"/>
              <a:gd name="T20" fmla="*/ 223017127 w 109"/>
              <a:gd name="T21" fmla="*/ 646195466 h 150"/>
              <a:gd name="T22" fmla="*/ 250894267 w 109"/>
              <a:gd name="T23" fmla="*/ 618500269 h 150"/>
              <a:gd name="T24" fmla="*/ 278771408 w 109"/>
              <a:gd name="T25" fmla="*/ 646195466 h 150"/>
              <a:gd name="T26" fmla="*/ 250894267 w 109"/>
              <a:gd name="T27" fmla="*/ 673888513 h 150"/>
              <a:gd name="T28" fmla="*/ 459973901 w 109"/>
              <a:gd name="T29" fmla="*/ 595422013 h 150"/>
              <a:gd name="T30" fmla="*/ 46461901 w 109"/>
              <a:gd name="T31" fmla="*/ 595422013 h 150"/>
              <a:gd name="T32" fmla="*/ 46461901 w 109"/>
              <a:gd name="T33" fmla="*/ 60003036 h 150"/>
              <a:gd name="T34" fmla="*/ 459973901 w 109"/>
              <a:gd name="T35" fmla="*/ 60003036 h 150"/>
              <a:gd name="T36" fmla="*/ 459973901 w 109"/>
              <a:gd name="T37" fmla="*/ 595422013 h 15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8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3968750"/>
            <a:ext cx="285750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0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6" name="稻壳儿小白白(http://dwz.cn/Wu2UP)"/>
          <p:cNvSpPr>
            <a:spLocks/>
          </p:cNvSpPr>
          <p:nvPr/>
        </p:nvSpPr>
        <p:spPr bwMode="auto">
          <a:xfrm>
            <a:off x="3333750" y="2012950"/>
            <a:ext cx="1214438" cy="836613"/>
          </a:xfrm>
          <a:custGeom>
            <a:avLst/>
            <a:gdLst>
              <a:gd name="T0" fmla="*/ 0 w 1214902"/>
              <a:gd name="T1" fmla="*/ 837173 h 836053"/>
              <a:gd name="T2" fmla="*/ 598972 w 1214902"/>
              <a:gd name="T3" fmla="*/ 0 h 836053"/>
              <a:gd name="T4" fmla="*/ 1213974 w 1214902"/>
              <a:gd name="T5" fmla="*/ 837173 h 836053"/>
              <a:gd name="T6" fmla="*/ 0 w 1214902"/>
              <a:gd name="T7" fmla="*/ 837173 h 8360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7" name="稻壳儿小白白(http://dwz.cn/Wu2UP)"/>
          <p:cNvSpPr txBox="1">
            <a:spLocks noChangeArrowheads="1"/>
          </p:cNvSpPr>
          <p:nvPr/>
        </p:nvSpPr>
        <p:spPr bwMode="auto">
          <a:xfrm>
            <a:off x="8886825" y="16097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8" name="稻壳儿小白白(http://dwz.cn/Wu2UP)"/>
          <p:cNvSpPr txBox="1">
            <a:spLocks noChangeArrowheads="1"/>
          </p:cNvSpPr>
          <p:nvPr/>
        </p:nvSpPr>
        <p:spPr bwMode="auto">
          <a:xfrm>
            <a:off x="8886825" y="19081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9" name="稻壳儿小白白(http://dwz.cn/Wu2UP)"/>
          <p:cNvSpPr txBox="1">
            <a:spLocks noChangeArrowheads="1"/>
          </p:cNvSpPr>
          <p:nvPr/>
        </p:nvSpPr>
        <p:spPr bwMode="auto">
          <a:xfrm>
            <a:off x="8886825" y="26384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0" name="稻壳儿小白白(http://dwz.cn/Wu2UP)"/>
          <p:cNvSpPr txBox="1">
            <a:spLocks noChangeArrowheads="1"/>
          </p:cNvSpPr>
          <p:nvPr/>
        </p:nvSpPr>
        <p:spPr bwMode="auto">
          <a:xfrm>
            <a:off x="8886825" y="29368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1" name="稻壳儿小白白(http://dwz.cn/Wu2UP)"/>
          <p:cNvSpPr txBox="1">
            <a:spLocks noChangeArrowheads="1"/>
          </p:cNvSpPr>
          <p:nvPr/>
        </p:nvSpPr>
        <p:spPr bwMode="auto">
          <a:xfrm>
            <a:off x="8886825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2" name="稻壳儿小白白(http://dwz.cn/Wu2UP)"/>
          <p:cNvSpPr txBox="1">
            <a:spLocks noChangeArrowheads="1"/>
          </p:cNvSpPr>
          <p:nvPr/>
        </p:nvSpPr>
        <p:spPr bwMode="auto">
          <a:xfrm>
            <a:off x="8886825" y="4068763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3" name="稻壳儿小白白(http://dwz.cn/Wu2UP)"/>
          <p:cNvSpPr txBox="1">
            <a:spLocks noChangeArrowheads="1"/>
          </p:cNvSpPr>
          <p:nvPr/>
        </p:nvSpPr>
        <p:spPr bwMode="auto">
          <a:xfrm>
            <a:off x="8886825" y="47688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4" name="稻壳儿小白白(http://dwz.cn/Wu2UP)"/>
          <p:cNvSpPr txBox="1">
            <a:spLocks noChangeArrowheads="1"/>
          </p:cNvSpPr>
          <p:nvPr/>
        </p:nvSpPr>
        <p:spPr bwMode="auto">
          <a:xfrm>
            <a:off x="8886825" y="5067300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5395" name="图片 5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6" name="文本框 55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5397" name="文本框 5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grpSp>
        <p:nvGrpSpPr>
          <p:cNvPr id="17411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17414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5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12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7413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稻壳儿小白白(http://dwz.cn/Wu2UP)"/>
          <p:cNvGraphicFramePr>
            <a:graphicFrameLocks/>
          </p:cNvGraphicFramePr>
          <p:nvPr/>
        </p:nvGraphicFramePr>
        <p:xfrm>
          <a:off x="1616075" y="1114425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4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5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稻壳儿小白白(http://dwz.cn/Wu2UP)"/>
          <p:cNvSpPr txBox="1">
            <a:spLocks noChangeArrowheads="1"/>
          </p:cNvSpPr>
          <p:nvPr/>
        </p:nvSpPr>
        <p:spPr bwMode="auto">
          <a:xfrm>
            <a:off x="1782763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8436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5"/>
            <a:ext cx="215265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8437" name="图片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文本框 1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439" name="文本框 2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3" name="稻壳儿小白白(http://dwz.cn/Wu2UP)"/>
          <p:cNvSpPr>
            <a:spLocks noChangeArrowheads="1"/>
          </p:cNvSpPr>
          <p:nvPr/>
        </p:nvSpPr>
        <p:spPr bwMode="auto">
          <a:xfrm>
            <a:off x="18907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>
            <a:spLocks noChangeArrowheads="1"/>
          </p:cNvSpPr>
          <p:nvPr/>
        </p:nvSpPr>
        <p:spPr bwMode="auto">
          <a:xfrm>
            <a:off x="27765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5" name="稻壳儿小白白(http://dwz.cn/Wu2UP)"/>
          <p:cNvSpPr>
            <a:spLocks noChangeArrowheads="1"/>
          </p:cNvSpPr>
          <p:nvPr/>
        </p:nvSpPr>
        <p:spPr bwMode="auto">
          <a:xfrm>
            <a:off x="36607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6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7" name="稻壳儿小白白(http://dwz.cn/Wu2UP)"/>
          <p:cNvSpPr>
            <a:spLocks noChangeArrowheads="1"/>
          </p:cNvSpPr>
          <p:nvPr/>
        </p:nvSpPr>
        <p:spPr bwMode="auto">
          <a:xfrm>
            <a:off x="54308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8" name="稻壳儿小白白(http://dwz.cn/Wu2UP)"/>
          <p:cNvSpPr>
            <a:spLocks noChangeArrowheads="1"/>
          </p:cNvSpPr>
          <p:nvPr/>
        </p:nvSpPr>
        <p:spPr bwMode="auto">
          <a:xfrm>
            <a:off x="631666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9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0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1" name="稻壳儿小白白(http://dwz.cn/Wu2UP)"/>
          <p:cNvSpPr>
            <a:spLocks noChangeArrowheads="1"/>
          </p:cNvSpPr>
          <p:nvPr/>
        </p:nvSpPr>
        <p:spPr bwMode="auto">
          <a:xfrm>
            <a:off x="897255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2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3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4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5" name="稻壳儿小白白(http://dwz.cn/Wu2UP)"/>
          <p:cNvSpPr>
            <a:spLocks noChangeArrowheads="1"/>
          </p:cNvSpPr>
          <p:nvPr/>
        </p:nvSpPr>
        <p:spPr bwMode="auto">
          <a:xfrm>
            <a:off x="18907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6" name="稻壳儿小白白(http://dwz.cn/Wu2UP)"/>
          <p:cNvSpPr>
            <a:spLocks noChangeArrowheads="1"/>
          </p:cNvSpPr>
          <p:nvPr/>
        </p:nvSpPr>
        <p:spPr bwMode="auto">
          <a:xfrm>
            <a:off x="277653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7" name="稻壳儿小白白(http://dwz.cn/Wu2UP)"/>
          <p:cNvSpPr>
            <a:spLocks noChangeArrowheads="1"/>
          </p:cNvSpPr>
          <p:nvPr/>
        </p:nvSpPr>
        <p:spPr bwMode="auto">
          <a:xfrm>
            <a:off x="3660775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8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9" name="稻壳儿小白白(http://dwz.cn/Wu2UP)"/>
          <p:cNvSpPr>
            <a:spLocks noChangeArrowheads="1"/>
          </p:cNvSpPr>
          <p:nvPr/>
        </p:nvSpPr>
        <p:spPr bwMode="auto">
          <a:xfrm>
            <a:off x="543083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0" name="稻壳儿小白白(http://dwz.cn/Wu2UP)"/>
          <p:cNvSpPr>
            <a:spLocks noChangeArrowheads="1"/>
          </p:cNvSpPr>
          <p:nvPr/>
        </p:nvSpPr>
        <p:spPr bwMode="auto">
          <a:xfrm>
            <a:off x="6316663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1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2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3" name="稻壳儿小白白(http://dwz.cn/Wu2UP)"/>
          <p:cNvSpPr>
            <a:spLocks noChangeArrowheads="1"/>
          </p:cNvSpPr>
          <p:nvPr/>
        </p:nvSpPr>
        <p:spPr bwMode="auto">
          <a:xfrm>
            <a:off x="8972550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4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5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6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8"/>
            <a:ext cx="476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7" name="稻壳儿小白白(http://dwz.cn/Wu2UP)"/>
          <p:cNvSpPr txBox="1">
            <a:spLocks noChangeArrowheads="1"/>
          </p:cNvSpPr>
          <p:nvPr/>
        </p:nvSpPr>
        <p:spPr bwMode="auto">
          <a:xfrm>
            <a:off x="183038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8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9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0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1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2" name="稻壳儿小白白(http://dwz.cn/Wu2UP)"/>
          <p:cNvSpPr txBox="1">
            <a:spLocks noChangeArrowheads="1"/>
          </p:cNvSpPr>
          <p:nvPr/>
        </p:nvSpPr>
        <p:spPr bwMode="auto">
          <a:xfrm>
            <a:off x="624681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3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4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5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6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7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8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19" name="稻壳儿小白白(http://dwz.cn/Wu2UP)"/>
          <p:cNvSpPr>
            <a:spLocks noChangeArrowheads="1"/>
          </p:cNvSpPr>
          <p:nvPr/>
        </p:nvSpPr>
        <p:spPr bwMode="auto">
          <a:xfrm>
            <a:off x="1890713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0" name="稻壳儿小白白(http://dwz.cn/Wu2UP)"/>
          <p:cNvSpPr>
            <a:spLocks noChangeArrowheads="1"/>
          </p:cNvSpPr>
          <p:nvPr/>
        </p:nvSpPr>
        <p:spPr bwMode="auto">
          <a:xfrm>
            <a:off x="2776538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1" name="稻壳儿小白白(http://dwz.cn/Wu2UP)"/>
          <p:cNvSpPr>
            <a:spLocks noChangeArrowheads="1"/>
          </p:cNvSpPr>
          <p:nvPr/>
        </p:nvSpPr>
        <p:spPr bwMode="auto">
          <a:xfrm>
            <a:off x="3660775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2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3" name="稻壳儿小白白(http://dwz.cn/Wu2UP)"/>
          <p:cNvSpPr>
            <a:spLocks noChangeArrowheads="1"/>
          </p:cNvSpPr>
          <p:nvPr/>
        </p:nvSpPr>
        <p:spPr bwMode="auto">
          <a:xfrm>
            <a:off x="5430838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4" name="稻壳儿小白白(http://dwz.cn/Wu2UP)"/>
          <p:cNvSpPr>
            <a:spLocks noChangeArrowheads="1"/>
          </p:cNvSpPr>
          <p:nvPr/>
        </p:nvSpPr>
        <p:spPr bwMode="auto">
          <a:xfrm>
            <a:off x="6316663" y="2811463"/>
            <a:ext cx="476250" cy="174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5" name="稻壳儿小白白(http://dwz.cn/Wu2UP)"/>
          <p:cNvSpPr>
            <a:spLocks noChangeArrowheads="1"/>
          </p:cNvSpPr>
          <p:nvPr/>
        </p:nvSpPr>
        <p:spPr bwMode="auto">
          <a:xfrm>
            <a:off x="7202488" y="2044700"/>
            <a:ext cx="476250" cy="25130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6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7" name="稻壳儿小白白(http://dwz.cn/Wu2UP)"/>
          <p:cNvSpPr>
            <a:spLocks noChangeArrowheads="1"/>
          </p:cNvSpPr>
          <p:nvPr/>
        </p:nvSpPr>
        <p:spPr bwMode="auto">
          <a:xfrm>
            <a:off x="8972550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8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9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30" name="稻壳儿小白白(http://dwz.cn/Wu2UP)"/>
          <p:cNvSpPr txBox="1">
            <a:spLocks noChangeArrowheads="1"/>
          </p:cNvSpPr>
          <p:nvPr/>
        </p:nvSpPr>
        <p:spPr bwMode="auto">
          <a:xfrm>
            <a:off x="836613" y="5634038"/>
            <a:ext cx="9902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531" name="稻壳儿小白白(http://dwz.cn/Wu2UP)"/>
          <p:cNvSpPr txBox="1">
            <a:spLocks noChangeArrowheads="1"/>
          </p:cNvSpPr>
          <p:nvPr/>
        </p:nvSpPr>
        <p:spPr bwMode="auto">
          <a:xfrm>
            <a:off x="836613" y="529907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0532" name="图片 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3" name="文本框 6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0534" name="文本框 6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/>
          </p:cNvSpPr>
          <p:nvPr/>
        </p:nvSpPr>
        <p:spPr bwMode="auto">
          <a:xfrm>
            <a:off x="79216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1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2" cy="2430462"/>
          </a:xfrm>
          <a:custGeom>
            <a:avLst/>
            <a:gdLst>
              <a:gd name="T0" fmla="*/ 0 w 1523036"/>
              <a:gd name="T1" fmla="*/ 3518764 h 1678756"/>
              <a:gd name="T2" fmla="*/ 4027793 w 1523036"/>
              <a:gd name="T3" fmla="*/ 71 h 1678756"/>
              <a:gd name="T4" fmla="*/ 7972348 w 1523036"/>
              <a:gd name="T5" fmla="*/ 3518764 h 1678756"/>
              <a:gd name="T6" fmla="*/ 0 w 1523036"/>
              <a:gd name="T7" fmla="*/ 351876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2" name="稻壳儿小白白(http://dwz.cn/Wu2UP)"/>
          <p:cNvSpPr>
            <a:spLocks/>
          </p:cNvSpPr>
          <p:nvPr/>
        </p:nvSpPr>
        <p:spPr bwMode="auto">
          <a:xfrm>
            <a:off x="3624263" y="2874963"/>
            <a:ext cx="3484562" cy="2020887"/>
          </a:xfrm>
          <a:custGeom>
            <a:avLst/>
            <a:gdLst>
              <a:gd name="T0" fmla="*/ 0 w 1523036"/>
              <a:gd name="T1" fmla="*/ 2432744 h 1678756"/>
              <a:gd name="T2" fmla="*/ 4027793 w 1523036"/>
              <a:gd name="T3" fmla="*/ 49 h 1678756"/>
              <a:gd name="T4" fmla="*/ 7972348 w 1523036"/>
              <a:gd name="T5" fmla="*/ 2432744 h 1678756"/>
              <a:gd name="T6" fmla="*/ 0 w 1523036"/>
              <a:gd name="T7" fmla="*/ 243274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3" name="稻壳儿小白白(http://dwz.cn/Wu2UP)"/>
          <p:cNvSpPr>
            <a:spLocks/>
          </p:cNvSpPr>
          <p:nvPr/>
        </p:nvSpPr>
        <p:spPr bwMode="auto">
          <a:xfrm>
            <a:off x="504031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稻壳儿小白白(http://dwz.cn/Wu2UP)"/>
          <p:cNvSpPr>
            <a:spLocks/>
          </p:cNvSpPr>
          <p:nvPr/>
        </p:nvSpPr>
        <p:spPr bwMode="auto">
          <a:xfrm>
            <a:off x="6456363" y="3068638"/>
            <a:ext cx="3484562" cy="1812925"/>
          </a:xfrm>
          <a:custGeom>
            <a:avLst/>
            <a:gdLst>
              <a:gd name="T0" fmla="*/ 0 w 1523036"/>
              <a:gd name="T1" fmla="*/ 1957817 h 1678756"/>
              <a:gd name="T2" fmla="*/ 4027793 w 1523036"/>
              <a:gd name="T3" fmla="*/ 40 h 1678756"/>
              <a:gd name="T4" fmla="*/ 7972348 w 1523036"/>
              <a:gd name="T5" fmla="*/ 1957817 h 1678756"/>
              <a:gd name="T6" fmla="*/ 0 w 1523036"/>
              <a:gd name="T7" fmla="*/ 1957817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5" name="稻壳儿小白白(http://dwz.cn/Wu2UP)"/>
          <p:cNvSpPr>
            <a:spLocks/>
          </p:cNvSpPr>
          <p:nvPr/>
        </p:nvSpPr>
        <p:spPr bwMode="auto">
          <a:xfrm>
            <a:off x="7870825" y="3225800"/>
            <a:ext cx="3486150" cy="1662113"/>
          </a:xfrm>
          <a:custGeom>
            <a:avLst/>
            <a:gdLst>
              <a:gd name="T0" fmla="*/ 0 w 1523036"/>
              <a:gd name="T1" fmla="*/ 1645635 h 1678756"/>
              <a:gd name="T2" fmla="*/ 4031464 w 1523036"/>
              <a:gd name="T3" fmla="*/ 34 h 1678756"/>
              <a:gd name="T4" fmla="*/ 7979616 w 1523036"/>
              <a:gd name="T5" fmla="*/ 1645635 h 1678756"/>
              <a:gd name="T6" fmla="*/ 0 w 1523036"/>
              <a:gd name="T7" fmla="*/ 1645635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6" name="稻壳儿小白白(http://dwz.cn/Wu2UP)"/>
          <p:cNvSpPr txBox="1">
            <a:spLocks noChangeArrowheads="1"/>
          </p:cNvSpPr>
          <p:nvPr/>
        </p:nvSpPr>
        <p:spPr bwMode="auto">
          <a:xfrm>
            <a:off x="2095500" y="2465388"/>
            <a:ext cx="8239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37" name="稻壳儿小白白(http://dwz.cn/Wu2UP)"/>
          <p:cNvSpPr txBox="1">
            <a:spLocks noChangeArrowheads="1"/>
          </p:cNvSpPr>
          <p:nvPr/>
        </p:nvSpPr>
        <p:spPr bwMode="auto">
          <a:xfrm>
            <a:off x="1697038" y="3016250"/>
            <a:ext cx="16208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38" name="稻壳儿小白白(http://dwz.cn/Wu2UP)"/>
          <p:cNvSpPr txBox="1">
            <a:spLocks noChangeArrowheads="1"/>
          </p:cNvSpPr>
          <p:nvPr/>
        </p:nvSpPr>
        <p:spPr bwMode="auto">
          <a:xfrm>
            <a:off x="681038" y="5632450"/>
            <a:ext cx="99028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 txBox="1">
            <a:spLocks noChangeArrowheads="1"/>
          </p:cNvSpPr>
          <p:nvPr/>
        </p:nvSpPr>
        <p:spPr bwMode="auto">
          <a:xfrm>
            <a:off x="3590925" y="1519238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1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0"/>
            <a:ext cx="16192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2" name="稻壳儿小白白(http://dwz.cn/Wu2UP)"/>
          <p:cNvSpPr txBox="1">
            <a:spLocks noChangeArrowheads="1"/>
          </p:cNvSpPr>
          <p:nvPr/>
        </p:nvSpPr>
        <p:spPr bwMode="auto">
          <a:xfrm>
            <a:off x="4989513" y="1984375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3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3"/>
            <a:ext cx="16192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4" name="稻壳儿小白白(http://dwz.cn/Wu2UP)"/>
          <p:cNvSpPr txBox="1">
            <a:spLocks noChangeArrowheads="1"/>
          </p:cNvSpPr>
          <p:nvPr/>
        </p:nvSpPr>
        <p:spPr bwMode="auto">
          <a:xfrm>
            <a:off x="6219825" y="2492375"/>
            <a:ext cx="10731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5" name="稻壳儿小白白(http://dwz.cn/Wu2UP)"/>
          <p:cNvSpPr txBox="1">
            <a:spLocks noChangeArrowheads="1"/>
          </p:cNvSpPr>
          <p:nvPr/>
        </p:nvSpPr>
        <p:spPr bwMode="auto">
          <a:xfrm>
            <a:off x="5978525" y="2995613"/>
            <a:ext cx="1555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6" name="稻壳儿小白白(http://dwz.cn/Wu2UP)"/>
          <p:cNvSpPr txBox="1">
            <a:spLocks noChangeArrowheads="1"/>
          </p:cNvSpPr>
          <p:nvPr/>
        </p:nvSpPr>
        <p:spPr bwMode="auto">
          <a:xfrm>
            <a:off x="7842250" y="2190750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7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3"/>
            <a:ext cx="16192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8" name="稻壳儿小白白(http://dwz.cn/Wu2UP)"/>
          <p:cNvSpPr txBox="1">
            <a:spLocks noChangeArrowheads="1"/>
          </p:cNvSpPr>
          <p:nvPr/>
        </p:nvSpPr>
        <p:spPr bwMode="auto">
          <a:xfrm>
            <a:off x="9267825" y="2312988"/>
            <a:ext cx="8223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9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0"/>
            <a:ext cx="16208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pic>
        <p:nvPicPr>
          <p:cNvPr id="22550" name="图片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51" name="文本框 3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2552" name="文本框 4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6994525" y="4281488"/>
            <a:ext cx="525463" cy="701675"/>
          </a:xfrm>
          <a:custGeom>
            <a:avLst/>
            <a:gdLst>
              <a:gd name="T0" fmla="*/ 93147285 w 1831"/>
              <a:gd name="T1" fmla="*/ 9902044 h 2473"/>
              <a:gd name="T2" fmla="*/ 96770999 w 1831"/>
              <a:gd name="T3" fmla="*/ 17228065 h 2473"/>
              <a:gd name="T4" fmla="*/ 104347883 w 1831"/>
              <a:gd name="T5" fmla="*/ 8614174 h 2473"/>
              <a:gd name="T6" fmla="*/ 109536507 w 1831"/>
              <a:gd name="T7" fmla="*/ 6601363 h 2473"/>
              <a:gd name="T8" fmla="*/ 121643393 w 1831"/>
              <a:gd name="T9" fmla="*/ 14732338 h 2473"/>
              <a:gd name="T10" fmla="*/ 131526173 w 1831"/>
              <a:gd name="T11" fmla="*/ 14974079 h 2473"/>
              <a:gd name="T12" fmla="*/ 139761966 w 1831"/>
              <a:gd name="T13" fmla="*/ 21011946 h 2473"/>
              <a:gd name="T14" fmla="*/ 134820719 w 1831"/>
              <a:gd name="T15" fmla="*/ 27452148 h 2473"/>
              <a:gd name="T16" fmla="*/ 141162148 w 1831"/>
              <a:gd name="T17" fmla="*/ 35824864 h 2473"/>
              <a:gd name="T18" fmla="*/ 147092045 w 1831"/>
              <a:gd name="T19" fmla="*/ 42426227 h 2473"/>
              <a:gd name="T20" fmla="*/ 150551033 w 1831"/>
              <a:gd name="T21" fmla="*/ 55468076 h 2473"/>
              <a:gd name="T22" fmla="*/ 148162773 w 1831"/>
              <a:gd name="T23" fmla="*/ 63518470 h 2473"/>
              <a:gd name="T24" fmla="*/ 140256148 w 1831"/>
              <a:gd name="T25" fmla="*/ 70361574 h 2473"/>
              <a:gd name="T26" fmla="*/ 131031991 w 1831"/>
              <a:gd name="T27" fmla="*/ 75674783 h 2473"/>
              <a:gd name="T28" fmla="*/ 122137288 w 1831"/>
              <a:gd name="T29" fmla="*/ 72374102 h 2473"/>
              <a:gd name="T30" fmla="*/ 111513236 w 1831"/>
              <a:gd name="T31" fmla="*/ 82517888 h 2473"/>
              <a:gd name="T32" fmla="*/ 107889521 w 1831"/>
              <a:gd name="T33" fmla="*/ 87026143 h 2473"/>
              <a:gd name="T34" fmla="*/ 112831054 w 1831"/>
              <a:gd name="T35" fmla="*/ 96767310 h 2473"/>
              <a:gd name="T36" fmla="*/ 101383078 w 1831"/>
              <a:gd name="T37" fmla="*/ 107232851 h 2473"/>
              <a:gd name="T38" fmla="*/ 94218013 w 1831"/>
              <a:gd name="T39" fmla="*/ 119389164 h 2473"/>
              <a:gd name="T40" fmla="*/ 96688636 w 1831"/>
              <a:gd name="T41" fmla="*/ 129130331 h 2473"/>
              <a:gd name="T42" fmla="*/ 91500012 w 1831"/>
              <a:gd name="T43" fmla="*/ 136295191 h 2473"/>
              <a:gd name="T44" fmla="*/ 88452843 w 1831"/>
              <a:gd name="T45" fmla="*/ 145794900 h 2473"/>
              <a:gd name="T46" fmla="*/ 83346582 w 1831"/>
              <a:gd name="T47" fmla="*/ 152879178 h 2473"/>
              <a:gd name="T48" fmla="*/ 80546504 w 1831"/>
              <a:gd name="T49" fmla="*/ 167531219 h 2473"/>
              <a:gd name="T50" fmla="*/ 78075594 w 1831"/>
              <a:gd name="T51" fmla="*/ 177835883 h 2473"/>
              <a:gd name="T52" fmla="*/ 76099153 w 1831"/>
              <a:gd name="T53" fmla="*/ 182907634 h 2473"/>
              <a:gd name="T54" fmla="*/ 76263880 w 1831"/>
              <a:gd name="T55" fmla="*/ 193292878 h 2473"/>
              <a:gd name="T56" fmla="*/ 67286814 w 1831"/>
              <a:gd name="T57" fmla="*/ 190475112 h 2473"/>
              <a:gd name="T58" fmla="*/ 55838838 w 1831"/>
              <a:gd name="T59" fmla="*/ 191441228 h 2473"/>
              <a:gd name="T60" fmla="*/ 45873695 w 1831"/>
              <a:gd name="T61" fmla="*/ 195627444 h 2473"/>
              <a:gd name="T62" fmla="*/ 38214160 w 1831"/>
              <a:gd name="T63" fmla="*/ 196513263 h 2473"/>
              <a:gd name="T64" fmla="*/ 28001926 w 1831"/>
              <a:gd name="T65" fmla="*/ 195869186 h 2473"/>
              <a:gd name="T66" fmla="*/ 28496108 w 1831"/>
              <a:gd name="T67" fmla="*/ 190394815 h 2473"/>
              <a:gd name="T68" fmla="*/ 39943797 w 1831"/>
              <a:gd name="T69" fmla="*/ 176708890 h 2473"/>
              <a:gd name="T70" fmla="*/ 40273252 w 1831"/>
              <a:gd name="T71" fmla="*/ 170671023 h 2473"/>
              <a:gd name="T72" fmla="*/ 28166653 w 1831"/>
              <a:gd name="T73" fmla="*/ 170831901 h 2473"/>
              <a:gd name="T74" fmla="*/ 17871769 w 1831"/>
              <a:gd name="T75" fmla="*/ 168577915 h 2473"/>
              <a:gd name="T76" fmla="*/ 14000963 w 1831"/>
              <a:gd name="T77" fmla="*/ 158273252 h 2473"/>
              <a:gd name="T78" fmla="*/ 21083665 w 1831"/>
              <a:gd name="T79" fmla="*/ 142655096 h 2473"/>
              <a:gd name="T80" fmla="*/ 14824600 w 1831"/>
              <a:gd name="T81" fmla="*/ 139515575 h 2473"/>
              <a:gd name="T82" fmla="*/ 18118860 w 1831"/>
              <a:gd name="T83" fmla="*/ 127922758 h 2473"/>
              <a:gd name="T84" fmla="*/ 10130158 w 1831"/>
              <a:gd name="T85" fmla="*/ 118342468 h 2473"/>
              <a:gd name="T86" fmla="*/ 8894702 w 1831"/>
              <a:gd name="T87" fmla="*/ 104334788 h 2473"/>
              <a:gd name="T88" fmla="*/ 2882441 w 1831"/>
              <a:gd name="T89" fmla="*/ 100550907 h 2473"/>
              <a:gd name="T90" fmla="*/ 658909 w 1831"/>
              <a:gd name="T91" fmla="*/ 96686729 h 2473"/>
              <a:gd name="T92" fmla="*/ 1894364 w 1831"/>
              <a:gd name="T93" fmla="*/ 88797212 h 2473"/>
              <a:gd name="T94" fmla="*/ 11941871 w 1831"/>
              <a:gd name="T95" fmla="*/ 76399441 h 2473"/>
              <a:gd name="T96" fmla="*/ 15565586 w 1831"/>
              <a:gd name="T97" fmla="*/ 70120116 h 2473"/>
              <a:gd name="T98" fmla="*/ 17954132 w 1831"/>
              <a:gd name="T99" fmla="*/ 61023026 h 2473"/>
              <a:gd name="T100" fmla="*/ 15895041 w 1831"/>
              <a:gd name="T101" fmla="*/ 54019044 h 2473"/>
              <a:gd name="T102" fmla="*/ 11447689 w 1831"/>
              <a:gd name="T103" fmla="*/ 44358458 h 2473"/>
              <a:gd name="T104" fmla="*/ 15565586 w 1831"/>
              <a:gd name="T105" fmla="*/ 34536710 h 2473"/>
              <a:gd name="T106" fmla="*/ 25778107 w 1831"/>
              <a:gd name="T107" fmla="*/ 30269913 h 2473"/>
              <a:gd name="T108" fmla="*/ 38955433 w 1831"/>
              <a:gd name="T109" fmla="*/ 25600781 h 2473"/>
              <a:gd name="T110" fmla="*/ 40026161 w 1831"/>
              <a:gd name="T111" fmla="*/ 22863596 h 2473"/>
              <a:gd name="T112" fmla="*/ 45791331 w 1831"/>
              <a:gd name="T113" fmla="*/ 20931365 h 2473"/>
              <a:gd name="T114" fmla="*/ 50321046 w 1831"/>
              <a:gd name="T115" fmla="*/ 17630684 h 2473"/>
              <a:gd name="T116" fmla="*/ 62510008 w 1831"/>
              <a:gd name="T117" fmla="*/ 9982625 h 2473"/>
              <a:gd name="T118" fmla="*/ 75275516 w 1831"/>
              <a:gd name="T119" fmla="*/ 9902044 h 2473"/>
              <a:gd name="T120" fmla="*/ 87711570 w 1831"/>
              <a:gd name="T121" fmla="*/ 3139804 h 247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 noEditPoints="1"/>
          </p:cNvSpPr>
          <p:nvPr/>
        </p:nvSpPr>
        <p:spPr bwMode="auto">
          <a:xfrm>
            <a:off x="7050088" y="5229225"/>
            <a:ext cx="68262" cy="55563"/>
          </a:xfrm>
          <a:custGeom>
            <a:avLst/>
            <a:gdLst>
              <a:gd name="T0" fmla="*/ 15816914 w 213"/>
              <a:gd name="T1" fmla="*/ 395478 h 153"/>
              <a:gd name="T2" fmla="*/ 17049156 w 213"/>
              <a:gd name="T3" fmla="*/ 659493 h 153"/>
              <a:gd name="T4" fmla="*/ 17973737 w 213"/>
              <a:gd name="T5" fmla="*/ 1714464 h 153"/>
              <a:gd name="T6" fmla="*/ 18692571 w 213"/>
              <a:gd name="T7" fmla="*/ 2242130 h 153"/>
              <a:gd name="T8" fmla="*/ 16638622 w 213"/>
              <a:gd name="T9" fmla="*/ 3428927 h 153"/>
              <a:gd name="T10" fmla="*/ 13557218 w 213"/>
              <a:gd name="T11" fmla="*/ 4352072 h 153"/>
              <a:gd name="T12" fmla="*/ 13865518 w 213"/>
              <a:gd name="T13" fmla="*/ 5671058 h 153"/>
              <a:gd name="T14" fmla="*/ 14481799 w 213"/>
              <a:gd name="T15" fmla="*/ 7253695 h 153"/>
              <a:gd name="T16" fmla="*/ 15508614 w 213"/>
              <a:gd name="T17" fmla="*/ 6066535 h 153"/>
              <a:gd name="T18" fmla="*/ 17357456 w 213"/>
              <a:gd name="T19" fmla="*/ 5275217 h 153"/>
              <a:gd name="T20" fmla="*/ 18487144 w 213"/>
              <a:gd name="T21" fmla="*/ 3824768 h 153"/>
              <a:gd name="T22" fmla="*/ 19411726 w 213"/>
              <a:gd name="T23" fmla="*/ 3692579 h 153"/>
              <a:gd name="T24" fmla="*/ 20027686 w 213"/>
              <a:gd name="T25" fmla="*/ 5011565 h 153"/>
              <a:gd name="T26" fmla="*/ 20541414 w 213"/>
              <a:gd name="T27" fmla="*/ 5407043 h 153"/>
              <a:gd name="T28" fmla="*/ 21465675 w 213"/>
              <a:gd name="T29" fmla="*/ 4483898 h 153"/>
              <a:gd name="T30" fmla="*/ 21773976 w 213"/>
              <a:gd name="T31" fmla="*/ 6066535 h 153"/>
              <a:gd name="T32" fmla="*/ 20952268 w 213"/>
              <a:gd name="T33" fmla="*/ 8308666 h 153"/>
              <a:gd name="T34" fmla="*/ 19308852 w 213"/>
              <a:gd name="T35" fmla="*/ 7912825 h 153"/>
              <a:gd name="T36" fmla="*/ 17254583 w 213"/>
              <a:gd name="T37" fmla="*/ 7912825 h 153"/>
              <a:gd name="T38" fmla="*/ 17152029 w 213"/>
              <a:gd name="T39" fmla="*/ 10286781 h 153"/>
              <a:gd name="T40" fmla="*/ 18179164 w 213"/>
              <a:gd name="T41" fmla="*/ 11737593 h 153"/>
              <a:gd name="T42" fmla="*/ 18795445 w 213"/>
              <a:gd name="T43" fmla="*/ 15430172 h 153"/>
              <a:gd name="T44" fmla="*/ 18384591 w 213"/>
              <a:gd name="T45" fmla="*/ 15562361 h 153"/>
              <a:gd name="T46" fmla="*/ 17460009 w 213"/>
              <a:gd name="T47" fmla="*/ 13452057 h 153"/>
              <a:gd name="T48" fmla="*/ 16227768 w 213"/>
              <a:gd name="T49" fmla="*/ 13847534 h 153"/>
              <a:gd name="T50" fmla="*/ 16638622 w 213"/>
              <a:gd name="T51" fmla="*/ 17540476 h 153"/>
              <a:gd name="T52" fmla="*/ 15303187 w 213"/>
              <a:gd name="T53" fmla="*/ 19254940 h 153"/>
              <a:gd name="T54" fmla="*/ 12940937 w 213"/>
              <a:gd name="T55" fmla="*/ 18595447 h 153"/>
              <a:gd name="T56" fmla="*/ 12324656 w 213"/>
              <a:gd name="T57" fmla="*/ 19254940 h 153"/>
              <a:gd name="T58" fmla="*/ 11605822 w 213"/>
              <a:gd name="T59" fmla="*/ 20046259 h 153"/>
              <a:gd name="T60" fmla="*/ 11092415 w 213"/>
              <a:gd name="T61" fmla="*/ 19254940 h 153"/>
              <a:gd name="T62" fmla="*/ 11503269 w 213"/>
              <a:gd name="T63" fmla="*/ 15957839 h 153"/>
              <a:gd name="T64" fmla="*/ 11400395 w 213"/>
              <a:gd name="T65" fmla="*/ 14243375 h 153"/>
              <a:gd name="T66" fmla="*/ 12632957 w 213"/>
              <a:gd name="T67" fmla="*/ 14243375 h 153"/>
              <a:gd name="T68" fmla="*/ 13660091 w 213"/>
              <a:gd name="T69" fmla="*/ 13847534 h 153"/>
              <a:gd name="T70" fmla="*/ 13454665 w 213"/>
              <a:gd name="T71" fmla="*/ 13056579 h 153"/>
              <a:gd name="T72" fmla="*/ 12530083 w 213"/>
              <a:gd name="T73" fmla="*/ 12528912 h 153"/>
              <a:gd name="T74" fmla="*/ 11503269 w 213"/>
              <a:gd name="T75" fmla="*/ 9627288 h 153"/>
              <a:gd name="T76" fmla="*/ 9346446 w 213"/>
              <a:gd name="T77" fmla="*/ 9231811 h 153"/>
              <a:gd name="T78" fmla="*/ 4929927 w 213"/>
              <a:gd name="T79" fmla="*/ 10023129 h 153"/>
              <a:gd name="T80" fmla="*/ 1951396 w 213"/>
              <a:gd name="T81" fmla="*/ 9627288 h 153"/>
              <a:gd name="T82" fmla="*/ 2054270 w 213"/>
              <a:gd name="T83" fmla="*/ 7912825 h 153"/>
              <a:gd name="T84" fmla="*/ 5751634 w 213"/>
              <a:gd name="T85" fmla="*/ 4483898 h 153"/>
              <a:gd name="T86" fmla="*/ 7703030 w 213"/>
              <a:gd name="T87" fmla="*/ 3560753 h 153"/>
              <a:gd name="T88" fmla="*/ 8319311 w 213"/>
              <a:gd name="T89" fmla="*/ 1846289 h 153"/>
              <a:gd name="T90" fmla="*/ 11914123 w 213"/>
              <a:gd name="T91" fmla="*/ 395478 h 153"/>
              <a:gd name="T92" fmla="*/ 307980 w 213"/>
              <a:gd name="T93" fmla="*/ 16880984 h 153"/>
              <a:gd name="T94" fmla="*/ 2670230 w 213"/>
              <a:gd name="T95" fmla="*/ 14771042 h 153"/>
              <a:gd name="T96" fmla="*/ 5546207 w 213"/>
              <a:gd name="T97" fmla="*/ 13056579 h 153"/>
              <a:gd name="T98" fmla="*/ 7600156 w 213"/>
              <a:gd name="T99" fmla="*/ 10946274 h 153"/>
              <a:gd name="T100" fmla="*/ 8113884 w 213"/>
              <a:gd name="T101" fmla="*/ 11341752 h 153"/>
              <a:gd name="T102" fmla="*/ 7394730 w 213"/>
              <a:gd name="T103" fmla="*/ 13452057 h 153"/>
              <a:gd name="T104" fmla="*/ 7189623 w 213"/>
              <a:gd name="T105" fmla="*/ 15430172 h 153"/>
              <a:gd name="T106" fmla="*/ 6470468 w 213"/>
              <a:gd name="T107" fmla="*/ 16221491 h 153"/>
              <a:gd name="T108" fmla="*/ 6778769 w 213"/>
              <a:gd name="T109" fmla="*/ 18067780 h 153"/>
              <a:gd name="T110" fmla="*/ 5854188 w 213"/>
              <a:gd name="T111" fmla="*/ 18727273 h 153"/>
              <a:gd name="T112" fmla="*/ 4621946 w 213"/>
              <a:gd name="T113" fmla="*/ 17672302 h 153"/>
              <a:gd name="T114" fmla="*/ 3594812 w 213"/>
              <a:gd name="T115" fmla="*/ 18331795 h 153"/>
              <a:gd name="T116" fmla="*/ 1027135 w 213"/>
              <a:gd name="T117" fmla="*/ 19650418 h 153"/>
              <a:gd name="T118" fmla="*/ 0 w 213"/>
              <a:gd name="T119" fmla="*/ 18595447 h 15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 noEditPoints="1"/>
          </p:cNvSpPr>
          <p:nvPr/>
        </p:nvSpPr>
        <p:spPr bwMode="auto">
          <a:xfrm>
            <a:off x="7745413" y="4022725"/>
            <a:ext cx="111125" cy="136525"/>
          </a:xfrm>
          <a:custGeom>
            <a:avLst/>
            <a:gdLst>
              <a:gd name="T0" fmla="*/ 11723843 w 357"/>
              <a:gd name="T1" fmla="*/ 35515846 h 494"/>
              <a:gd name="T2" fmla="*/ 9495429 w 357"/>
              <a:gd name="T3" fmla="*/ 34675692 h 494"/>
              <a:gd name="T4" fmla="*/ 4650752 w 357"/>
              <a:gd name="T5" fmla="*/ 34294030 h 494"/>
              <a:gd name="T6" fmla="*/ 2906681 w 357"/>
              <a:gd name="T7" fmla="*/ 33530153 h 494"/>
              <a:gd name="T8" fmla="*/ 2422338 w 357"/>
              <a:gd name="T9" fmla="*/ 31773292 h 494"/>
              <a:gd name="T10" fmla="*/ 2131608 w 357"/>
              <a:gd name="T11" fmla="*/ 28489230 h 494"/>
              <a:gd name="T12" fmla="*/ 1065804 w 357"/>
              <a:gd name="T13" fmla="*/ 27878184 h 494"/>
              <a:gd name="T14" fmla="*/ 0 w 357"/>
              <a:gd name="T15" fmla="*/ 27954461 h 494"/>
              <a:gd name="T16" fmla="*/ 484343 w 357"/>
              <a:gd name="T17" fmla="*/ 26121323 h 494"/>
              <a:gd name="T18" fmla="*/ 3100605 w 357"/>
              <a:gd name="T19" fmla="*/ 23066369 h 494"/>
              <a:gd name="T20" fmla="*/ 4457140 w 357"/>
              <a:gd name="T21" fmla="*/ 18865599 h 494"/>
              <a:gd name="T22" fmla="*/ 4844676 w 357"/>
              <a:gd name="T23" fmla="*/ 14053508 h 494"/>
              <a:gd name="T24" fmla="*/ 7751358 w 357"/>
              <a:gd name="T25" fmla="*/ 11991538 h 494"/>
              <a:gd name="T26" fmla="*/ 10948770 w 357"/>
              <a:gd name="T27" fmla="*/ 11151108 h 494"/>
              <a:gd name="T28" fmla="*/ 15793446 w 357"/>
              <a:gd name="T29" fmla="*/ 12526031 h 494"/>
              <a:gd name="T30" fmla="*/ 19281588 w 357"/>
              <a:gd name="T31" fmla="*/ 14053508 h 494"/>
              <a:gd name="T32" fmla="*/ 22575806 w 357"/>
              <a:gd name="T33" fmla="*/ 15275600 h 494"/>
              <a:gd name="T34" fmla="*/ 27808020 w 357"/>
              <a:gd name="T35" fmla="*/ 18407107 h 494"/>
              <a:gd name="T36" fmla="*/ 31489775 w 357"/>
              <a:gd name="T37" fmla="*/ 22760707 h 494"/>
              <a:gd name="T38" fmla="*/ 33912113 w 357"/>
              <a:gd name="T39" fmla="*/ 25968768 h 494"/>
              <a:gd name="T40" fmla="*/ 34590380 w 357"/>
              <a:gd name="T41" fmla="*/ 28412677 h 494"/>
              <a:gd name="T42" fmla="*/ 33718500 w 357"/>
              <a:gd name="T43" fmla="*/ 30704030 h 494"/>
              <a:gd name="T44" fmla="*/ 31296162 w 357"/>
              <a:gd name="T45" fmla="*/ 31391630 h 494"/>
              <a:gd name="T46" fmla="*/ 25676412 w 357"/>
              <a:gd name="T47" fmla="*/ 31238799 h 494"/>
              <a:gd name="T48" fmla="*/ 20831735 w 357"/>
              <a:gd name="T49" fmla="*/ 32155230 h 494"/>
              <a:gd name="T50" fmla="*/ 18603321 w 357"/>
              <a:gd name="T51" fmla="*/ 34217476 h 494"/>
              <a:gd name="T52" fmla="*/ 16568520 w 357"/>
              <a:gd name="T53" fmla="*/ 36050615 h 494"/>
              <a:gd name="T54" fmla="*/ 6879167 w 357"/>
              <a:gd name="T55" fmla="*/ 458215 h 494"/>
              <a:gd name="T56" fmla="*/ 9592235 w 357"/>
              <a:gd name="T57" fmla="*/ 0 h 494"/>
              <a:gd name="T58" fmla="*/ 13952569 w 357"/>
              <a:gd name="T59" fmla="*/ 1909415 h 494"/>
              <a:gd name="T60" fmla="*/ 18409397 w 357"/>
              <a:gd name="T61" fmla="*/ 3436893 h 494"/>
              <a:gd name="T62" fmla="*/ 20637811 w 357"/>
              <a:gd name="T63" fmla="*/ 4735538 h 494"/>
              <a:gd name="T64" fmla="*/ 25773218 w 357"/>
              <a:gd name="T65" fmla="*/ 6415846 h 494"/>
              <a:gd name="T66" fmla="*/ 29454973 w 357"/>
              <a:gd name="T67" fmla="*/ 7026892 h 494"/>
              <a:gd name="T68" fmla="*/ 30327164 w 357"/>
              <a:gd name="T69" fmla="*/ 7561385 h 494"/>
              <a:gd name="T70" fmla="*/ 30423971 w 357"/>
              <a:gd name="T71" fmla="*/ 8554369 h 494"/>
              <a:gd name="T72" fmla="*/ 27517289 w 357"/>
              <a:gd name="T73" fmla="*/ 10463785 h 494"/>
              <a:gd name="T74" fmla="*/ 25191757 w 357"/>
              <a:gd name="T75" fmla="*/ 10310954 h 494"/>
              <a:gd name="T76" fmla="*/ 18215784 w 357"/>
              <a:gd name="T77" fmla="*/ 8096154 h 494"/>
              <a:gd name="T78" fmla="*/ 12111380 w 357"/>
              <a:gd name="T79" fmla="*/ 6415846 h 494"/>
              <a:gd name="T80" fmla="*/ 9495429 w 357"/>
              <a:gd name="T81" fmla="*/ 5422861 h 494"/>
              <a:gd name="T82" fmla="*/ 4941483 w 357"/>
              <a:gd name="T83" fmla="*/ 3207785 h 494"/>
              <a:gd name="T84" fmla="*/ 4166409 w 357"/>
              <a:gd name="T85" fmla="*/ 2367631 h 494"/>
              <a:gd name="T86" fmla="*/ 4457140 w 357"/>
              <a:gd name="T87" fmla="*/ 1527477 h 494"/>
              <a:gd name="T88" fmla="*/ 6879167 w 357"/>
              <a:gd name="T89" fmla="*/ 458215 h 494"/>
              <a:gd name="T90" fmla="*/ 20831735 w 357"/>
              <a:gd name="T91" fmla="*/ 12373200 h 494"/>
              <a:gd name="T92" fmla="*/ 21510002 w 357"/>
              <a:gd name="T93" fmla="*/ 11991538 h 494"/>
              <a:gd name="T94" fmla="*/ 25191757 w 357"/>
              <a:gd name="T95" fmla="*/ 12678861 h 494"/>
              <a:gd name="T96" fmla="*/ 27323365 w 357"/>
              <a:gd name="T97" fmla="*/ 13977231 h 494"/>
              <a:gd name="T98" fmla="*/ 26935828 w 357"/>
              <a:gd name="T99" fmla="*/ 14741107 h 494"/>
              <a:gd name="T100" fmla="*/ 24513490 w 357"/>
              <a:gd name="T101" fmla="*/ 13977231 h 494"/>
              <a:gd name="T102" fmla="*/ 28001632 w 357"/>
              <a:gd name="T103" fmla="*/ 13366184 h 494"/>
              <a:gd name="T104" fmla="*/ 28389169 w 357"/>
              <a:gd name="T105" fmla="*/ 13060800 h 494"/>
              <a:gd name="T106" fmla="*/ 30908625 w 357"/>
              <a:gd name="T107" fmla="*/ 14435446 h 494"/>
              <a:gd name="T108" fmla="*/ 30520777 w 357"/>
              <a:gd name="T109" fmla="*/ 14817384 h 494"/>
              <a:gd name="T110" fmla="*/ 28583093 w 357"/>
              <a:gd name="T111" fmla="*/ 14282892 h 494"/>
              <a:gd name="T112" fmla="*/ 28001632 w 357"/>
              <a:gd name="T113" fmla="*/ 13366184 h 49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7470775" y="1309688"/>
            <a:ext cx="1198563" cy="1139825"/>
          </a:xfrm>
          <a:custGeom>
            <a:avLst/>
            <a:gdLst>
              <a:gd name="T0" fmla="*/ 32315426 w 4137"/>
              <a:gd name="T1" fmla="*/ 5543798 h 3992"/>
              <a:gd name="T2" fmla="*/ 51704797 w 4137"/>
              <a:gd name="T3" fmla="*/ 163036 h 3992"/>
              <a:gd name="T4" fmla="*/ 74955239 w 4137"/>
              <a:gd name="T5" fmla="*/ 8560109 h 3992"/>
              <a:gd name="T6" fmla="*/ 102990082 w 4137"/>
              <a:gd name="T7" fmla="*/ 16142001 h 3992"/>
              <a:gd name="T8" fmla="*/ 112223102 w 4137"/>
              <a:gd name="T9" fmla="*/ 26658828 h 3992"/>
              <a:gd name="T10" fmla="*/ 122379453 w 4137"/>
              <a:gd name="T11" fmla="*/ 39540107 h 3992"/>
              <a:gd name="T12" fmla="*/ 132116003 w 4137"/>
              <a:gd name="T13" fmla="*/ 57068057 h 3992"/>
              <a:gd name="T14" fmla="*/ 136228839 w 4137"/>
              <a:gd name="T15" fmla="*/ 64079180 h 3992"/>
              <a:gd name="T16" fmla="*/ 149406948 w 4137"/>
              <a:gd name="T17" fmla="*/ 85276156 h 3992"/>
              <a:gd name="T18" fmla="*/ 157296835 w 4137"/>
              <a:gd name="T19" fmla="*/ 105412969 h 3992"/>
              <a:gd name="T20" fmla="*/ 171650040 w 4137"/>
              <a:gd name="T21" fmla="*/ 119109143 h 3992"/>
              <a:gd name="T22" fmla="*/ 193221856 w 4137"/>
              <a:gd name="T23" fmla="*/ 119679912 h 3992"/>
              <a:gd name="T24" fmla="*/ 208582121 w 4137"/>
              <a:gd name="T25" fmla="*/ 118783071 h 3992"/>
              <a:gd name="T26" fmla="*/ 225033752 w 4137"/>
              <a:gd name="T27" fmla="*/ 132397869 h 3992"/>
              <a:gd name="T28" fmla="*/ 238715391 w 4137"/>
              <a:gd name="T29" fmla="*/ 138186364 h 3992"/>
              <a:gd name="T30" fmla="*/ 246941062 w 4137"/>
              <a:gd name="T31" fmla="*/ 151149018 h 3992"/>
              <a:gd name="T32" fmla="*/ 258020744 w 4137"/>
              <a:gd name="T33" fmla="*/ 171285831 h 3992"/>
              <a:gd name="T34" fmla="*/ 280767366 w 4137"/>
              <a:gd name="T35" fmla="*/ 165823694 h 3992"/>
              <a:gd name="T36" fmla="*/ 295456354 w 4137"/>
              <a:gd name="T37" fmla="*/ 153105451 h 3992"/>
              <a:gd name="T38" fmla="*/ 306536036 w 4137"/>
              <a:gd name="T39" fmla="*/ 144382307 h 3992"/>
              <a:gd name="T40" fmla="*/ 328107563 w 4137"/>
              <a:gd name="T41" fmla="*/ 130359775 h 3992"/>
              <a:gd name="T42" fmla="*/ 346154092 w 4137"/>
              <a:gd name="T43" fmla="*/ 122451811 h 3992"/>
              <a:gd name="T44" fmla="*/ 341957238 w 4137"/>
              <a:gd name="T45" fmla="*/ 143974574 h 3992"/>
              <a:gd name="T46" fmla="*/ 336501270 w 4137"/>
              <a:gd name="T47" fmla="*/ 165660372 h 3992"/>
              <a:gd name="T48" fmla="*/ 335158428 w 4137"/>
              <a:gd name="T49" fmla="*/ 196721746 h 3992"/>
              <a:gd name="T50" fmla="*/ 331297357 w 4137"/>
              <a:gd name="T51" fmla="*/ 220608960 h 3992"/>
              <a:gd name="T52" fmla="*/ 328611382 w 4137"/>
              <a:gd name="T53" fmla="*/ 248001593 h 3992"/>
              <a:gd name="T54" fmla="*/ 295288608 w 4137"/>
              <a:gd name="T55" fmla="*/ 248083254 h 3992"/>
              <a:gd name="T56" fmla="*/ 282278245 w 4137"/>
              <a:gd name="T57" fmla="*/ 265855901 h 3992"/>
              <a:gd name="T58" fmla="*/ 289245092 w 4137"/>
              <a:gd name="T59" fmla="*/ 291780924 h 3992"/>
              <a:gd name="T60" fmla="*/ 292434596 w 4137"/>
              <a:gd name="T61" fmla="*/ 318521412 h 3992"/>
              <a:gd name="T62" fmla="*/ 273297280 w 4137"/>
              <a:gd name="T63" fmla="*/ 314282188 h 3992"/>
              <a:gd name="T64" fmla="*/ 261965833 w 4137"/>
              <a:gd name="T65" fmla="*/ 308982802 h 3992"/>
              <a:gd name="T66" fmla="*/ 246101749 w 4137"/>
              <a:gd name="T67" fmla="*/ 312407131 h 3992"/>
              <a:gd name="T68" fmla="*/ 236029416 w 4137"/>
              <a:gd name="T69" fmla="*/ 325369499 h 3992"/>
              <a:gd name="T70" fmla="*/ 217227593 w 4137"/>
              <a:gd name="T71" fmla="*/ 301645606 h 3992"/>
              <a:gd name="T72" fmla="*/ 208162319 w 4137"/>
              <a:gd name="T73" fmla="*/ 308493693 h 3992"/>
              <a:gd name="T74" fmla="*/ 194900482 w 4137"/>
              <a:gd name="T75" fmla="*/ 304662202 h 3992"/>
              <a:gd name="T76" fmla="*/ 182813740 w 4137"/>
              <a:gd name="T77" fmla="*/ 296101808 h 3992"/>
              <a:gd name="T78" fmla="*/ 176098659 w 4137"/>
              <a:gd name="T79" fmla="*/ 282487010 h 3992"/>
              <a:gd name="T80" fmla="*/ 151253610 w 4137"/>
              <a:gd name="T81" fmla="*/ 282079277 h 3992"/>
              <a:gd name="T82" fmla="*/ 134130412 w 4137"/>
              <a:gd name="T83" fmla="*/ 274742082 h 3992"/>
              <a:gd name="T84" fmla="*/ 116084173 w 4137"/>
              <a:gd name="T85" fmla="*/ 276617140 h 3992"/>
              <a:gd name="T86" fmla="*/ 95183923 w 4137"/>
              <a:gd name="T87" fmla="*/ 262024125 h 3992"/>
              <a:gd name="T88" fmla="*/ 81754049 w 4137"/>
              <a:gd name="T89" fmla="*/ 252159442 h 3992"/>
              <a:gd name="T90" fmla="*/ 72940830 w 4137"/>
              <a:gd name="T91" fmla="*/ 241642614 h 3992"/>
              <a:gd name="T92" fmla="*/ 80662971 w 4137"/>
              <a:gd name="T93" fmla="*/ 231288823 h 3992"/>
              <a:gd name="T94" fmla="*/ 71765734 w 4137"/>
              <a:gd name="T95" fmla="*/ 233163881 h 3992"/>
              <a:gd name="T96" fmla="*/ 59175173 w 4137"/>
              <a:gd name="T97" fmla="*/ 225581989 h 3992"/>
              <a:gd name="T98" fmla="*/ 67400844 w 4137"/>
              <a:gd name="T99" fmla="*/ 196477334 h 3992"/>
              <a:gd name="T100" fmla="*/ 91826382 w 4137"/>
              <a:gd name="T101" fmla="*/ 177400113 h 3992"/>
              <a:gd name="T102" fmla="*/ 97618133 w 4137"/>
              <a:gd name="T103" fmla="*/ 155632939 h 3992"/>
              <a:gd name="T104" fmla="*/ 104249196 w 4137"/>
              <a:gd name="T105" fmla="*/ 127995609 h 3992"/>
              <a:gd name="T106" fmla="*/ 109285363 w 4137"/>
              <a:gd name="T107" fmla="*/ 99543099 h 3992"/>
              <a:gd name="T108" fmla="*/ 114237511 w 4137"/>
              <a:gd name="T109" fmla="*/ 75492848 h 3992"/>
              <a:gd name="T110" fmla="*/ 91406870 w 4137"/>
              <a:gd name="T111" fmla="*/ 63100963 h 3992"/>
              <a:gd name="T112" fmla="*/ 76550136 w 4137"/>
              <a:gd name="T113" fmla="*/ 74677668 h 3992"/>
              <a:gd name="T114" fmla="*/ 56153415 w 4137"/>
              <a:gd name="T115" fmla="*/ 78183372 h 3992"/>
              <a:gd name="T116" fmla="*/ 42388048 w 4137"/>
              <a:gd name="T117" fmla="*/ 68481725 h 3992"/>
              <a:gd name="T118" fmla="*/ 36008750 w 4137"/>
              <a:gd name="T119" fmla="*/ 48263251 h 3992"/>
              <a:gd name="T120" fmla="*/ 21991328 w 4137"/>
              <a:gd name="T121" fmla="*/ 42230345 h 3992"/>
              <a:gd name="T122" fmla="*/ 0 w 4137"/>
              <a:gd name="T123" fmla="*/ 40436948 h 3992"/>
              <a:gd name="T124" fmla="*/ 7302340 w 4137"/>
              <a:gd name="T125" fmla="*/ 17609611 h 399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08738" y="3911600"/>
            <a:ext cx="835025" cy="522288"/>
          </a:xfrm>
          <a:custGeom>
            <a:avLst/>
            <a:gdLst>
              <a:gd name="T0" fmla="*/ 235156603 w 2869"/>
              <a:gd name="T1" fmla="*/ 100527635 h 1815"/>
              <a:gd name="T2" fmla="*/ 231598797 w 2869"/>
              <a:gd name="T3" fmla="*/ 89100318 h 1815"/>
              <a:gd name="T4" fmla="*/ 235156603 w 2869"/>
              <a:gd name="T5" fmla="*/ 79163322 h 1815"/>
              <a:gd name="T6" fmla="*/ 229227023 w 2869"/>
              <a:gd name="T7" fmla="*/ 70386006 h 1815"/>
              <a:gd name="T8" fmla="*/ 217706356 w 2869"/>
              <a:gd name="T9" fmla="*/ 63181597 h 1815"/>
              <a:gd name="T10" fmla="*/ 211268310 w 2869"/>
              <a:gd name="T11" fmla="*/ 59952332 h 1815"/>
              <a:gd name="T12" fmla="*/ 203474841 w 2869"/>
              <a:gd name="T13" fmla="*/ 60863098 h 1815"/>
              <a:gd name="T14" fmla="*/ 192038869 w 2869"/>
              <a:gd name="T15" fmla="*/ 54569744 h 1815"/>
              <a:gd name="T16" fmla="*/ 178061732 w 2869"/>
              <a:gd name="T17" fmla="*/ 49352907 h 1815"/>
              <a:gd name="T18" fmla="*/ 170692033 w 2869"/>
              <a:gd name="T19" fmla="*/ 49021693 h 1815"/>
              <a:gd name="T20" fmla="*/ 166964544 w 2869"/>
              <a:gd name="T21" fmla="*/ 37842715 h 1815"/>
              <a:gd name="T22" fmla="*/ 164253987 w 2869"/>
              <a:gd name="T23" fmla="*/ 28237220 h 1815"/>
              <a:gd name="T24" fmla="*/ 151970766 w 2869"/>
              <a:gd name="T25" fmla="*/ 31218147 h 1815"/>
              <a:gd name="T26" fmla="*/ 140789173 w 2869"/>
              <a:gd name="T27" fmla="*/ 30141629 h 1815"/>
              <a:gd name="T28" fmla="*/ 116053631 w 2869"/>
              <a:gd name="T29" fmla="*/ 29479201 h 1815"/>
              <a:gd name="T30" fmla="*/ 100551388 w 2869"/>
              <a:gd name="T31" fmla="*/ 23931150 h 1815"/>
              <a:gd name="T32" fmla="*/ 89115707 w 2869"/>
              <a:gd name="T33" fmla="*/ 12089744 h 1815"/>
              <a:gd name="T34" fmla="*/ 80051510 w 2869"/>
              <a:gd name="T35" fmla="*/ 331214 h 1815"/>
              <a:gd name="T36" fmla="*/ 69801570 w 2869"/>
              <a:gd name="T37" fmla="*/ 3560767 h 1815"/>
              <a:gd name="T38" fmla="*/ 57179567 w 2869"/>
              <a:gd name="T39" fmla="*/ 2484249 h 1815"/>
              <a:gd name="T40" fmla="*/ 36849080 w 2869"/>
              <a:gd name="T41" fmla="*/ 579553 h 1815"/>
              <a:gd name="T42" fmla="*/ 43964692 w 2869"/>
              <a:gd name="T43" fmla="*/ 8363514 h 1815"/>
              <a:gd name="T44" fmla="*/ 55570055 w 2869"/>
              <a:gd name="T45" fmla="*/ 16147476 h 1815"/>
              <a:gd name="T46" fmla="*/ 49386388 w 2869"/>
              <a:gd name="T47" fmla="*/ 25256006 h 1815"/>
              <a:gd name="T48" fmla="*/ 37611633 w 2869"/>
              <a:gd name="T49" fmla="*/ 28237220 h 1815"/>
              <a:gd name="T50" fmla="*/ 38204504 w 2869"/>
              <a:gd name="T51" fmla="*/ 43887731 h 1815"/>
              <a:gd name="T52" fmla="*/ 42185789 w 2869"/>
              <a:gd name="T53" fmla="*/ 58378849 h 1815"/>
              <a:gd name="T54" fmla="*/ 54977184 w 2869"/>
              <a:gd name="T55" fmla="*/ 66576900 h 1815"/>
              <a:gd name="T56" fmla="*/ 53452369 w 2869"/>
              <a:gd name="T57" fmla="*/ 87361373 h 1815"/>
              <a:gd name="T58" fmla="*/ 38373895 w 2869"/>
              <a:gd name="T59" fmla="*/ 92826548 h 1815"/>
              <a:gd name="T60" fmla="*/ 29733468 w 2869"/>
              <a:gd name="T61" fmla="*/ 95559136 h 1815"/>
              <a:gd name="T62" fmla="*/ 19737616 w 2869"/>
              <a:gd name="T63" fmla="*/ 93985941 h 1815"/>
              <a:gd name="T64" fmla="*/ 8809819 w 2869"/>
              <a:gd name="T65" fmla="*/ 96387315 h 1815"/>
              <a:gd name="T66" fmla="*/ 3727198 w 2869"/>
              <a:gd name="T67" fmla="*/ 106324024 h 1815"/>
              <a:gd name="T68" fmla="*/ 4574447 w 2869"/>
              <a:gd name="T69" fmla="*/ 121063769 h 1815"/>
              <a:gd name="T70" fmla="*/ 4574447 w 2869"/>
              <a:gd name="T71" fmla="*/ 127936676 h 1815"/>
              <a:gd name="T72" fmla="*/ 14316211 w 2869"/>
              <a:gd name="T73" fmla="*/ 130835014 h 1815"/>
              <a:gd name="T74" fmla="*/ 18043409 w 2869"/>
              <a:gd name="T75" fmla="*/ 142262331 h 1815"/>
              <a:gd name="T76" fmla="*/ 26599141 w 2869"/>
              <a:gd name="T77" fmla="*/ 149632203 h 1815"/>
              <a:gd name="T78" fmla="*/ 30411034 w 2869"/>
              <a:gd name="T79" fmla="*/ 141268688 h 1815"/>
              <a:gd name="T80" fmla="*/ 41084743 w 2869"/>
              <a:gd name="T81" fmla="*/ 131331979 h 1815"/>
              <a:gd name="T82" fmla="*/ 56925479 w 2869"/>
              <a:gd name="T83" fmla="*/ 126197730 h 1815"/>
              <a:gd name="T84" fmla="*/ 70733224 w 2869"/>
              <a:gd name="T85" fmla="*/ 126528944 h 1815"/>
              <a:gd name="T86" fmla="*/ 65735298 w 2869"/>
              <a:gd name="T87" fmla="*/ 116095270 h 1815"/>
              <a:gd name="T88" fmla="*/ 75477063 w 2869"/>
              <a:gd name="T89" fmla="*/ 112783130 h 1815"/>
              <a:gd name="T90" fmla="*/ 92588818 w 2869"/>
              <a:gd name="T91" fmla="*/ 118331181 h 1815"/>
              <a:gd name="T92" fmla="*/ 108260162 w 2869"/>
              <a:gd name="T93" fmla="*/ 121809072 h 1815"/>
              <a:gd name="T94" fmla="*/ 119018276 w 2869"/>
              <a:gd name="T95" fmla="*/ 130338050 h 1815"/>
              <a:gd name="T96" fmla="*/ 127404907 w 2869"/>
              <a:gd name="T97" fmla="*/ 131580318 h 1815"/>
              <a:gd name="T98" fmla="*/ 140111316 w 2869"/>
              <a:gd name="T99" fmla="*/ 125121213 h 1815"/>
              <a:gd name="T100" fmla="*/ 146718753 w 2869"/>
              <a:gd name="T101" fmla="*/ 127771213 h 1815"/>
              <a:gd name="T102" fmla="*/ 148328264 w 2869"/>
              <a:gd name="T103" fmla="*/ 136300190 h 1815"/>
              <a:gd name="T104" fmla="*/ 162559780 w 2869"/>
              <a:gd name="T105" fmla="*/ 122388625 h 1815"/>
              <a:gd name="T106" fmla="*/ 166879848 w 2869"/>
              <a:gd name="T107" fmla="*/ 132325622 h 1815"/>
              <a:gd name="T108" fmla="*/ 167896489 w 2869"/>
              <a:gd name="T109" fmla="*/ 143504599 h 1815"/>
              <a:gd name="T110" fmla="*/ 173148502 w 2869"/>
              <a:gd name="T111" fmla="*/ 148721436 h 1815"/>
              <a:gd name="T112" fmla="*/ 184838561 w 2869"/>
              <a:gd name="T113" fmla="*/ 142924759 h 1815"/>
              <a:gd name="T114" fmla="*/ 199070076 w 2869"/>
              <a:gd name="T115" fmla="*/ 136134727 h 1815"/>
              <a:gd name="T116" fmla="*/ 206355080 w 2869"/>
              <a:gd name="T117" fmla="*/ 131497443 h 1815"/>
              <a:gd name="T118" fmla="*/ 213470692 w 2869"/>
              <a:gd name="T119" fmla="*/ 130255462 h 1815"/>
              <a:gd name="T120" fmla="*/ 219569955 w 2869"/>
              <a:gd name="T121" fmla="*/ 125783641 h 1815"/>
              <a:gd name="T122" fmla="*/ 234817820 w 2869"/>
              <a:gd name="T123" fmla="*/ 121394983 h 181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069138" y="3249613"/>
            <a:ext cx="752475" cy="481012"/>
          </a:xfrm>
          <a:custGeom>
            <a:avLst/>
            <a:gdLst>
              <a:gd name="T0" fmla="*/ 69284583 w 2606"/>
              <a:gd name="T1" fmla="*/ 12677876 h 1671"/>
              <a:gd name="T2" fmla="*/ 51192266 w 2606"/>
              <a:gd name="T3" fmla="*/ 16323895 h 1671"/>
              <a:gd name="T4" fmla="*/ 36018027 w 2606"/>
              <a:gd name="T5" fmla="*/ 28339120 h 1671"/>
              <a:gd name="T6" fmla="*/ 30598533 w 2606"/>
              <a:gd name="T7" fmla="*/ 34056571 h 1671"/>
              <a:gd name="T8" fmla="*/ 21010396 w 2606"/>
              <a:gd name="T9" fmla="*/ 55103652 h 1671"/>
              <a:gd name="T10" fmla="*/ 12756270 w 2606"/>
              <a:gd name="T11" fmla="*/ 73167654 h 1671"/>
              <a:gd name="T12" fmla="*/ 13089773 w 2606"/>
              <a:gd name="T13" fmla="*/ 89077320 h 1671"/>
              <a:gd name="T14" fmla="*/ 19759832 w 2606"/>
              <a:gd name="T15" fmla="*/ 88663091 h 1671"/>
              <a:gd name="T16" fmla="*/ 33350004 w 2606"/>
              <a:gd name="T17" fmla="*/ 84851265 h 1671"/>
              <a:gd name="T18" fmla="*/ 23845315 w 2606"/>
              <a:gd name="T19" fmla="*/ 92557532 h 1671"/>
              <a:gd name="T20" fmla="*/ 13673620 w 2606"/>
              <a:gd name="T21" fmla="*/ 103661109 h 1671"/>
              <a:gd name="T22" fmla="*/ 2251073 w 2606"/>
              <a:gd name="T23" fmla="*/ 115427623 h 1671"/>
              <a:gd name="T24" fmla="*/ 6086501 w 2606"/>
              <a:gd name="T25" fmla="*/ 123548119 h 1671"/>
              <a:gd name="T26" fmla="*/ 17758814 w 2606"/>
              <a:gd name="T27" fmla="*/ 131420193 h 1671"/>
              <a:gd name="T28" fmla="*/ 35601076 w 2606"/>
              <a:gd name="T29" fmla="*/ 135314634 h 1671"/>
              <a:gd name="T30" fmla="*/ 45856219 w 2606"/>
              <a:gd name="T31" fmla="*/ 129597183 h 1671"/>
              <a:gd name="T32" fmla="*/ 54860798 w 2606"/>
              <a:gd name="T33" fmla="*/ 118162282 h 1671"/>
              <a:gd name="T34" fmla="*/ 58445882 w 2606"/>
              <a:gd name="T35" fmla="*/ 119073643 h 1671"/>
              <a:gd name="T36" fmla="*/ 67617069 w 2606"/>
              <a:gd name="T37" fmla="*/ 132746070 h 1671"/>
              <a:gd name="T38" fmla="*/ 83708368 w 2606"/>
              <a:gd name="T39" fmla="*/ 137303450 h 1671"/>
              <a:gd name="T40" fmla="*/ 88627464 w 2606"/>
              <a:gd name="T41" fmla="*/ 130840158 h 1671"/>
              <a:gd name="T42" fmla="*/ 98966055 w 2606"/>
              <a:gd name="T43" fmla="*/ 136889222 h 1671"/>
              <a:gd name="T44" fmla="*/ 106303119 w 2606"/>
              <a:gd name="T45" fmla="*/ 132746070 h 1671"/>
              <a:gd name="T46" fmla="*/ 114890747 w 2606"/>
              <a:gd name="T47" fmla="*/ 124211058 h 1671"/>
              <a:gd name="T48" fmla="*/ 124145093 w 2606"/>
              <a:gd name="T49" fmla="*/ 111284472 h 1671"/>
              <a:gd name="T50" fmla="*/ 135317585 w 2606"/>
              <a:gd name="T51" fmla="*/ 100097993 h 1671"/>
              <a:gd name="T52" fmla="*/ 139652834 w 2606"/>
              <a:gd name="T53" fmla="*/ 89906065 h 1671"/>
              <a:gd name="T54" fmla="*/ 145155777 w 2606"/>
              <a:gd name="T55" fmla="*/ 85017072 h 1671"/>
              <a:gd name="T56" fmla="*/ 147906960 w 2606"/>
              <a:gd name="T57" fmla="*/ 79879656 h 1671"/>
              <a:gd name="T58" fmla="*/ 152075890 w 2606"/>
              <a:gd name="T59" fmla="*/ 75653602 h 1671"/>
              <a:gd name="T60" fmla="*/ 147906960 w 2606"/>
              <a:gd name="T61" fmla="*/ 68196045 h 1671"/>
              <a:gd name="T62" fmla="*/ 153993460 w 2606"/>
              <a:gd name="T63" fmla="*/ 66290132 h 1671"/>
              <a:gd name="T64" fmla="*/ 157245041 w 2606"/>
              <a:gd name="T65" fmla="*/ 72836328 h 1671"/>
              <a:gd name="T66" fmla="*/ 165249112 w 2606"/>
              <a:gd name="T67" fmla="*/ 66290132 h 1671"/>
              <a:gd name="T68" fmla="*/ 167250129 w 2606"/>
              <a:gd name="T69" fmla="*/ 55932398 h 1671"/>
              <a:gd name="T70" fmla="*/ 170084760 w 2606"/>
              <a:gd name="T71" fmla="*/ 56429530 h 1671"/>
              <a:gd name="T72" fmla="*/ 165916118 w 2606"/>
              <a:gd name="T73" fmla="*/ 53114836 h 1671"/>
              <a:gd name="T74" fmla="*/ 171668826 w 2606"/>
              <a:gd name="T75" fmla="*/ 52037669 h 1671"/>
              <a:gd name="T76" fmla="*/ 183758380 w 2606"/>
              <a:gd name="T77" fmla="*/ 41016996 h 1671"/>
              <a:gd name="T78" fmla="*/ 186843065 w 2606"/>
              <a:gd name="T79" fmla="*/ 44000076 h 1671"/>
              <a:gd name="T80" fmla="*/ 197848662 w 2606"/>
              <a:gd name="T81" fmla="*/ 32896500 h 1671"/>
              <a:gd name="T82" fmla="*/ 203434764 w 2606"/>
              <a:gd name="T83" fmla="*/ 31570622 h 1671"/>
              <a:gd name="T84" fmla="*/ 211438834 w 2606"/>
              <a:gd name="T85" fmla="*/ 37951012 h 1671"/>
              <a:gd name="T86" fmla="*/ 211855496 w 2606"/>
              <a:gd name="T87" fmla="*/ 31156394 h 1671"/>
              <a:gd name="T88" fmla="*/ 215023918 w 2606"/>
              <a:gd name="T89" fmla="*/ 24361487 h 1671"/>
              <a:gd name="T90" fmla="*/ 216107875 w 2606"/>
              <a:gd name="T91" fmla="*/ 15495437 h 1671"/>
              <a:gd name="T92" fmla="*/ 202434255 w 2606"/>
              <a:gd name="T93" fmla="*/ 13423718 h 1671"/>
              <a:gd name="T94" fmla="*/ 195680748 w 2606"/>
              <a:gd name="T95" fmla="*/ 18229808 h 1671"/>
              <a:gd name="T96" fmla="*/ 182424368 w 2606"/>
              <a:gd name="T97" fmla="*/ 17566869 h 1671"/>
              <a:gd name="T98" fmla="*/ 172586176 w 2606"/>
              <a:gd name="T99" fmla="*/ 11435190 h 1671"/>
              <a:gd name="T100" fmla="*/ 164665554 w 2606"/>
              <a:gd name="T101" fmla="*/ 6712003 h 1671"/>
              <a:gd name="T102" fmla="*/ 146823292 w 2606"/>
              <a:gd name="T103" fmla="*/ 13175296 h 1671"/>
              <a:gd name="T104" fmla="*/ 144572219 w 2606"/>
              <a:gd name="T105" fmla="*/ 21875827 h 1671"/>
              <a:gd name="T106" fmla="*/ 138819221 w 2606"/>
              <a:gd name="T107" fmla="*/ 31156394 h 1671"/>
              <a:gd name="T108" fmla="*/ 118975942 w 2606"/>
              <a:gd name="T109" fmla="*/ 36459616 h 1671"/>
              <a:gd name="T110" fmla="*/ 112055828 w 2606"/>
              <a:gd name="T111" fmla="*/ 18726940 h 1671"/>
              <a:gd name="T112" fmla="*/ 114140294 w 2606"/>
              <a:gd name="T113" fmla="*/ 11766515 h 1671"/>
              <a:gd name="T114" fmla="*/ 104302102 w 2606"/>
              <a:gd name="T115" fmla="*/ 331325 h 1671"/>
              <a:gd name="T116" fmla="*/ 95464130 w 2606"/>
              <a:gd name="T117" fmla="*/ 3480212 h 1671"/>
              <a:gd name="T118" fmla="*/ 85292435 w 2606"/>
              <a:gd name="T119" fmla="*/ 9529277 h 1671"/>
              <a:gd name="T120" fmla="*/ 80123284 w 2606"/>
              <a:gd name="T121" fmla="*/ 4226055 h 167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2" cy="646112"/>
          </a:xfrm>
          <a:custGeom>
            <a:avLst/>
            <a:gdLst>
              <a:gd name="T0" fmla="*/ 138546901 w 1769"/>
              <a:gd name="T1" fmla="*/ 115108513 h 2242"/>
              <a:gd name="T2" fmla="*/ 122751281 w 1769"/>
              <a:gd name="T3" fmla="*/ 117932155 h 2242"/>
              <a:gd name="T4" fmla="*/ 123759413 w 1769"/>
              <a:gd name="T5" fmla="*/ 110042499 h 2242"/>
              <a:gd name="T6" fmla="*/ 120902845 w 1769"/>
              <a:gd name="T7" fmla="*/ 103730659 h 2242"/>
              <a:gd name="T8" fmla="*/ 116954085 w 1769"/>
              <a:gd name="T9" fmla="*/ 101571285 h 2242"/>
              <a:gd name="T10" fmla="*/ 108215971 w 1769"/>
              <a:gd name="T11" fmla="*/ 95176447 h 2242"/>
              <a:gd name="T12" fmla="*/ 114265345 w 1769"/>
              <a:gd name="T13" fmla="*/ 83466028 h 2242"/>
              <a:gd name="T14" fmla="*/ 112921265 w 1769"/>
              <a:gd name="T15" fmla="*/ 72918725 h 2242"/>
              <a:gd name="T16" fmla="*/ 123591584 w 1769"/>
              <a:gd name="T17" fmla="*/ 69762805 h 2242"/>
              <a:gd name="T18" fmla="*/ 130480972 w 1769"/>
              <a:gd name="T19" fmla="*/ 63699957 h 2242"/>
              <a:gd name="T20" fmla="*/ 119642534 w 1769"/>
              <a:gd name="T21" fmla="*/ 55893299 h 2242"/>
              <a:gd name="T22" fmla="*/ 115189708 w 1769"/>
              <a:gd name="T23" fmla="*/ 64281516 h 2242"/>
              <a:gd name="T24" fmla="*/ 101242524 w 1769"/>
              <a:gd name="T25" fmla="*/ 57471115 h 2242"/>
              <a:gd name="T26" fmla="*/ 95529387 w 1769"/>
              <a:gd name="T27" fmla="*/ 50162729 h 2242"/>
              <a:gd name="T28" fmla="*/ 91328449 w 1769"/>
              <a:gd name="T29" fmla="*/ 43601609 h 2242"/>
              <a:gd name="T30" fmla="*/ 94941261 w 1769"/>
              <a:gd name="T31" fmla="*/ 34383130 h 2242"/>
              <a:gd name="T32" fmla="*/ 83766586 w 1769"/>
              <a:gd name="T33" fmla="*/ 30230664 h 2242"/>
              <a:gd name="T34" fmla="*/ 79817826 w 1769"/>
              <a:gd name="T35" fmla="*/ 22423718 h 2242"/>
              <a:gd name="T36" fmla="*/ 73348445 w 1769"/>
              <a:gd name="T37" fmla="*/ 20513624 h 2242"/>
              <a:gd name="T38" fmla="*/ 61333756 w 1769"/>
              <a:gd name="T39" fmla="*/ 17274706 h 2242"/>
              <a:gd name="T40" fmla="*/ 54444078 w 1769"/>
              <a:gd name="T41" fmla="*/ 8221934 h 2242"/>
              <a:gd name="T42" fmla="*/ 40496893 w 1769"/>
              <a:gd name="T43" fmla="*/ 0 h 2242"/>
              <a:gd name="T44" fmla="*/ 38312510 w 1769"/>
              <a:gd name="T45" fmla="*/ 11377854 h 2242"/>
              <a:gd name="T46" fmla="*/ 46462208 w 1769"/>
              <a:gd name="T47" fmla="*/ 19267798 h 2242"/>
              <a:gd name="T48" fmla="*/ 43605640 w 1769"/>
              <a:gd name="T49" fmla="*/ 29649106 h 2242"/>
              <a:gd name="T50" fmla="*/ 32851261 w 1769"/>
              <a:gd name="T51" fmla="*/ 30811934 h 2242"/>
              <a:gd name="T52" fmla="*/ 23861259 w 1769"/>
              <a:gd name="T53" fmla="*/ 22589712 h 2242"/>
              <a:gd name="T54" fmla="*/ 19324374 w 1769"/>
              <a:gd name="T55" fmla="*/ 30230664 h 2242"/>
              <a:gd name="T56" fmla="*/ 19744381 w 1769"/>
              <a:gd name="T57" fmla="*/ 40528975 h 2242"/>
              <a:gd name="T58" fmla="*/ 12350637 w 1769"/>
              <a:gd name="T59" fmla="*/ 51242272 h 2242"/>
              <a:gd name="T60" fmla="*/ 1008132 w 1769"/>
              <a:gd name="T61" fmla="*/ 57637398 h 2242"/>
              <a:gd name="T62" fmla="*/ 3108746 w 1769"/>
              <a:gd name="T63" fmla="*/ 66108612 h 2242"/>
              <a:gd name="T64" fmla="*/ 8905943 w 1769"/>
              <a:gd name="T65" fmla="*/ 74911816 h 2242"/>
              <a:gd name="T66" fmla="*/ 16215627 w 1769"/>
              <a:gd name="T67" fmla="*/ 78151022 h 2242"/>
              <a:gd name="T68" fmla="*/ 26129702 w 1769"/>
              <a:gd name="T69" fmla="*/ 79645840 h 2242"/>
              <a:gd name="T70" fmla="*/ 30750937 w 1769"/>
              <a:gd name="T71" fmla="*/ 78400014 h 2242"/>
              <a:gd name="T72" fmla="*/ 32179076 w 1769"/>
              <a:gd name="T73" fmla="*/ 100574739 h 2242"/>
              <a:gd name="T74" fmla="*/ 19492202 w 1769"/>
              <a:gd name="T75" fmla="*/ 110374777 h 2242"/>
              <a:gd name="T76" fmla="*/ 21928764 w 1769"/>
              <a:gd name="T77" fmla="*/ 125739101 h 2242"/>
              <a:gd name="T78" fmla="*/ 32851261 w 1769"/>
              <a:gd name="T79" fmla="*/ 128064470 h 2242"/>
              <a:gd name="T80" fmla="*/ 34111572 w 1769"/>
              <a:gd name="T81" fmla="*/ 137615228 h 2242"/>
              <a:gd name="T82" fmla="*/ 31170944 w 1769"/>
              <a:gd name="T83" fmla="*/ 146418720 h 2242"/>
              <a:gd name="T84" fmla="*/ 34867816 w 1769"/>
              <a:gd name="T85" fmla="*/ 155969477 h 2242"/>
              <a:gd name="T86" fmla="*/ 41589375 w 1769"/>
              <a:gd name="T87" fmla="*/ 169922269 h 2242"/>
              <a:gd name="T88" fmla="*/ 48730941 w 1769"/>
              <a:gd name="T89" fmla="*/ 176234109 h 2242"/>
              <a:gd name="T90" fmla="*/ 63014073 w 1769"/>
              <a:gd name="T91" fmla="*/ 166683063 h 2242"/>
              <a:gd name="T92" fmla="*/ 62173769 w 1769"/>
              <a:gd name="T93" fmla="*/ 176317106 h 2242"/>
              <a:gd name="T94" fmla="*/ 67550959 w 1769"/>
              <a:gd name="T95" fmla="*/ 182794941 h 2242"/>
              <a:gd name="T96" fmla="*/ 73264385 w 1769"/>
              <a:gd name="T97" fmla="*/ 173991737 h 2242"/>
              <a:gd name="T98" fmla="*/ 81245965 w 1769"/>
              <a:gd name="T99" fmla="*/ 173078189 h 2242"/>
              <a:gd name="T100" fmla="*/ 92672528 w 1769"/>
              <a:gd name="T101" fmla="*/ 181964678 h 2242"/>
              <a:gd name="T102" fmla="*/ 106115647 w 1769"/>
              <a:gd name="T103" fmla="*/ 181715398 h 2242"/>
              <a:gd name="T104" fmla="*/ 114181286 w 1769"/>
              <a:gd name="T105" fmla="*/ 181798395 h 2242"/>
              <a:gd name="T106" fmla="*/ 119894712 w 1769"/>
              <a:gd name="T107" fmla="*/ 177479935 h 2242"/>
              <a:gd name="T108" fmla="*/ 127960351 w 1769"/>
              <a:gd name="T109" fmla="*/ 165935798 h 2242"/>
              <a:gd name="T110" fmla="*/ 129304721 w 1769"/>
              <a:gd name="T111" fmla="*/ 156384753 h 2242"/>
              <a:gd name="T112" fmla="*/ 133337830 w 1769"/>
              <a:gd name="T113" fmla="*/ 150903463 h 2242"/>
              <a:gd name="T114" fmla="*/ 143083787 w 1769"/>
              <a:gd name="T115" fmla="*/ 147664546 h 2242"/>
              <a:gd name="T116" fmla="*/ 140395337 w 1769"/>
              <a:gd name="T117" fmla="*/ 138944051 h 2242"/>
              <a:gd name="T118" fmla="*/ 145268460 w 1769"/>
              <a:gd name="T119" fmla="*/ 133878038 h 2242"/>
              <a:gd name="T120" fmla="*/ 148376917 w 1769"/>
              <a:gd name="T121" fmla="*/ 119925534 h 224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稻壳儿小白白(http://dwz.cn/Wu2UP)"/>
          <p:cNvSpPr>
            <a:spLocks/>
          </p:cNvSpPr>
          <p:nvPr/>
        </p:nvSpPr>
        <p:spPr bwMode="auto">
          <a:xfrm>
            <a:off x="6616700" y="2954338"/>
            <a:ext cx="419100" cy="784225"/>
          </a:xfrm>
          <a:custGeom>
            <a:avLst/>
            <a:gdLst>
              <a:gd name="T0" fmla="*/ 360558 w 1396"/>
              <a:gd name="T1" fmla="*/ 211001493 h 2738"/>
              <a:gd name="T2" fmla="*/ 9643803 w 1396"/>
              <a:gd name="T3" fmla="*/ 188194810 h 2738"/>
              <a:gd name="T4" fmla="*/ 6849703 w 1396"/>
              <a:gd name="T5" fmla="*/ 173674331 h 2738"/>
              <a:gd name="T6" fmla="*/ 5858394 w 1396"/>
              <a:gd name="T7" fmla="*/ 157922808 h 2738"/>
              <a:gd name="T8" fmla="*/ 5047213 w 1396"/>
              <a:gd name="T9" fmla="*/ 148160381 h 2738"/>
              <a:gd name="T10" fmla="*/ 4055903 w 1396"/>
              <a:gd name="T11" fmla="*/ 140859183 h 2738"/>
              <a:gd name="T12" fmla="*/ 12257474 w 1396"/>
              <a:gd name="T13" fmla="*/ 127240649 h 2738"/>
              <a:gd name="T14" fmla="*/ 14781081 w 1396"/>
              <a:gd name="T15" fmla="*/ 119939452 h 2738"/>
              <a:gd name="T16" fmla="*/ 13429213 w 1396"/>
              <a:gd name="T17" fmla="*/ 111735736 h 2738"/>
              <a:gd name="T18" fmla="*/ 6940068 w 1396"/>
              <a:gd name="T19" fmla="*/ 103613938 h 2738"/>
              <a:gd name="T20" fmla="*/ 8111506 w 1396"/>
              <a:gd name="T21" fmla="*/ 92538836 h 2738"/>
              <a:gd name="T22" fmla="*/ 14691016 w 1396"/>
              <a:gd name="T23" fmla="*/ 86057666 h 2738"/>
              <a:gd name="T24" fmla="*/ 20008723 w 1396"/>
              <a:gd name="T25" fmla="*/ 73669890 h 2738"/>
              <a:gd name="T26" fmla="*/ 22622394 w 1396"/>
              <a:gd name="T27" fmla="*/ 64974101 h 2738"/>
              <a:gd name="T28" fmla="*/ 29382032 w 1396"/>
              <a:gd name="T29" fmla="*/ 55293591 h 2738"/>
              <a:gd name="T30" fmla="*/ 23794132 w 1396"/>
              <a:gd name="T31" fmla="*/ 51847927 h 2738"/>
              <a:gd name="T32" fmla="*/ 32716819 w 1396"/>
              <a:gd name="T33" fmla="*/ 47910190 h 2738"/>
              <a:gd name="T34" fmla="*/ 34699739 w 1396"/>
              <a:gd name="T35" fmla="*/ 42085501 h 2738"/>
              <a:gd name="T36" fmla="*/ 48759703 w 1396"/>
              <a:gd name="T37" fmla="*/ 42741695 h 2738"/>
              <a:gd name="T38" fmla="*/ 56330522 w 1396"/>
              <a:gd name="T39" fmla="*/ 26416181 h 2738"/>
              <a:gd name="T40" fmla="*/ 69850100 w 1396"/>
              <a:gd name="T41" fmla="*/ 21986083 h 2738"/>
              <a:gd name="T42" fmla="*/ 79042981 w 1396"/>
              <a:gd name="T43" fmla="*/ 15505199 h 2738"/>
              <a:gd name="T44" fmla="*/ 98781510 w 1396"/>
              <a:gd name="T45" fmla="*/ 13454127 h 2738"/>
              <a:gd name="T46" fmla="*/ 109777181 w 1396"/>
              <a:gd name="T47" fmla="*/ 4922172 h 2738"/>
              <a:gd name="T48" fmla="*/ 116266326 w 1396"/>
              <a:gd name="T49" fmla="*/ 6398967 h 2738"/>
              <a:gd name="T50" fmla="*/ 122124719 w 1396"/>
              <a:gd name="T51" fmla="*/ 13454127 h 2738"/>
              <a:gd name="T52" fmla="*/ 118789932 w 1396"/>
              <a:gd name="T53" fmla="*/ 17720105 h 2738"/>
              <a:gd name="T54" fmla="*/ 111399542 w 1396"/>
              <a:gd name="T55" fmla="*/ 23791118 h 2738"/>
              <a:gd name="T56" fmla="*/ 107884326 w 1396"/>
              <a:gd name="T57" fmla="*/ 26006024 h 2738"/>
              <a:gd name="T58" fmla="*/ 112570981 w 1396"/>
              <a:gd name="T59" fmla="*/ 30190085 h 2738"/>
              <a:gd name="T60" fmla="*/ 121854526 w 1396"/>
              <a:gd name="T61" fmla="*/ 37409366 h 2738"/>
              <a:gd name="T62" fmla="*/ 125008884 w 1396"/>
              <a:gd name="T63" fmla="*/ 46269275 h 2738"/>
              <a:gd name="T64" fmla="*/ 123657016 w 1396"/>
              <a:gd name="T65" fmla="*/ 56359942 h 2738"/>
              <a:gd name="T66" fmla="*/ 118429374 w 1396"/>
              <a:gd name="T67" fmla="*/ 60297966 h 2738"/>
              <a:gd name="T68" fmla="*/ 110768490 w 1396"/>
              <a:gd name="T69" fmla="*/ 58657051 h 2738"/>
              <a:gd name="T70" fmla="*/ 105991771 w 1396"/>
              <a:gd name="T71" fmla="*/ 68993755 h 2738"/>
              <a:gd name="T72" fmla="*/ 102386490 w 1396"/>
              <a:gd name="T73" fmla="*/ 75639045 h 2738"/>
              <a:gd name="T74" fmla="*/ 98330587 w 1396"/>
              <a:gd name="T75" fmla="*/ 83514520 h 2738"/>
              <a:gd name="T76" fmla="*/ 101935868 w 1396"/>
              <a:gd name="T77" fmla="*/ 92374716 h 2738"/>
              <a:gd name="T78" fmla="*/ 107163510 w 1396"/>
              <a:gd name="T79" fmla="*/ 93933428 h 2738"/>
              <a:gd name="T80" fmla="*/ 111219113 w 1396"/>
              <a:gd name="T81" fmla="*/ 104680289 h 2738"/>
              <a:gd name="T82" fmla="*/ 112931539 w 1396"/>
              <a:gd name="T83" fmla="*/ 109602748 h 2738"/>
              <a:gd name="T84" fmla="*/ 115184952 w 1396"/>
              <a:gd name="T85" fmla="*/ 118462657 h 2738"/>
              <a:gd name="T86" fmla="*/ 106712587 w 1396"/>
              <a:gd name="T87" fmla="*/ 132491062 h 2738"/>
              <a:gd name="T88" fmla="*/ 104279345 w 1396"/>
              <a:gd name="T89" fmla="*/ 140859183 h 2738"/>
              <a:gd name="T90" fmla="*/ 98871574 w 1396"/>
              <a:gd name="T91" fmla="*/ 147340067 h 2738"/>
              <a:gd name="T92" fmla="*/ 103648293 w 1396"/>
              <a:gd name="T93" fmla="*/ 154887588 h 2738"/>
              <a:gd name="T94" fmla="*/ 105450784 w 1396"/>
              <a:gd name="T95" fmla="*/ 168013475 h 2738"/>
              <a:gd name="T96" fmla="*/ 104279345 w 1396"/>
              <a:gd name="T97" fmla="*/ 173428008 h 2738"/>
              <a:gd name="T98" fmla="*/ 103468165 w 1396"/>
              <a:gd name="T99" fmla="*/ 180401252 h 2738"/>
              <a:gd name="T100" fmla="*/ 98420952 w 1396"/>
              <a:gd name="T101" fmla="*/ 190327799 h 2738"/>
              <a:gd name="T102" fmla="*/ 93643932 w 1396"/>
              <a:gd name="T103" fmla="*/ 192707111 h 2738"/>
              <a:gd name="T104" fmla="*/ 86433671 w 1396"/>
              <a:gd name="T105" fmla="*/ 196070571 h 2738"/>
              <a:gd name="T106" fmla="*/ 80395148 w 1396"/>
              <a:gd name="T107" fmla="*/ 199352115 h 2738"/>
              <a:gd name="T108" fmla="*/ 73545145 w 1396"/>
              <a:gd name="T109" fmla="*/ 200336549 h 2738"/>
              <a:gd name="T110" fmla="*/ 59575245 w 1396"/>
              <a:gd name="T111" fmla="*/ 199352115 h 2738"/>
              <a:gd name="T112" fmla="*/ 55699771 w 1396"/>
              <a:gd name="T113" fmla="*/ 205751081 h 2738"/>
              <a:gd name="T114" fmla="*/ 48759703 w 1396"/>
              <a:gd name="T115" fmla="*/ 207145673 h 2738"/>
              <a:gd name="T116" fmla="*/ 40197574 w 1396"/>
              <a:gd name="T117" fmla="*/ 214939231 h 2738"/>
              <a:gd name="T118" fmla="*/ 23974261 w 1396"/>
              <a:gd name="T119" fmla="*/ 219533449 h 2738"/>
              <a:gd name="T120" fmla="*/ 11806852 w 1396"/>
              <a:gd name="T121" fmla="*/ 224373704 h 27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248419918 w 3070"/>
              <a:gd name="T1" fmla="*/ 86786664 h 2270"/>
              <a:gd name="T2" fmla="*/ 237257797 w 3070"/>
              <a:gd name="T3" fmla="*/ 92322930 h 2270"/>
              <a:gd name="T4" fmla="*/ 239457395 w 3070"/>
              <a:gd name="T5" fmla="*/ 101034067 h 2270"/>
              <a:gd name="T6" fmla="*/ 236116894 w 3070"/>
              <a:gd name="T7" fmla="*/ 102418204 h 2270"/>
              <a:gd name="T8" fmla="*/ 228784233 w 3070"/>
              <a:gd name="T9" fmla="*/ 93136977 h 2270"/>
              <a:gd name="T10" fmla="*/ 219821710 w 3070"/>
              <a:gd name="T11" fmla="*/ 89473335 h 2270"/>
              <a:gd name="T12" fmla="*/ 217703462 w 3070"/>
              <a:gd name="T13" fmla="*/ 110803780 h 2270"/>
              <a:gd name="T14" fmla="*/ 208659589 w 3070"/>
              <a:gd name="T15" fmla="*/ 113083284 h 2270"/>
              <a:gd name="T16" fmla="*/ 200104675 w 3070"/>
              <a:gd name="T17" fmla="*/ 130017358 h 2270"/>
              <a:gd name="T18" fmla="*/ 184461435 w 3070"/>
              <a:gd name="T19" fmla="*/ 132622424 h 2270"/>
              <a:gd name="T20" fmla="*/ 184135463 w 3070"/>
              <a:gd name="T21" fmla="*/ 144508718 h 2270"/>
              <a:gd name="T22" fmla="*/ 182668874 w 3070"/>
              <a:gd name="T23" fmla="*/ 155743888 h 2270"/>
              <a:gd name="T24" fmla="*/ 163684848 w 3070"/>
              <a:gd name="T25" fmla="*/ 157290664 h 2270"/>
              <a:gd name="T26" fmla="*/ 155944864 w 3070"/>
              <a:gd name="T27" fmla="*/ 151429121 h 2270"/>
              <a:gd name="T28" fmla="*/ 149345211 w 3070"/>
              <a:gd name="T29" fmla="*/ 150533469 h 2270"/>
              <a:gd name="T30" fmla="*/ 143397504 w 3070"/>
              <a:gd name="T31" fmla="*/ 161198549 h 2270"/>
              <a:gd name="T32" fmla="*/ 137531146 w 3070"/>
              <a:gd name="T33" fmla="*/ 174061814 h 2270"/>
              <a:gd name="T34" fmla="*/ 128079951 w 3070"/>
              <a:gd name="T35" fmla="*/ 184320012 h 2270"/>
              <a:gd name="T36" fmla="*/ 124821085 w 3070"/>
              <a:gd name="T37" fmla="*/ 180167884 h 2270"/>
              <a:gd name="T38" fmla="*/ 123272860 w 3070"/>
              <a:gd name="T39" fmla="*/ 171863628 h 2270"/>
              <a:gd name="T40" fmla="*/ 111133108 w 3070"/>
              <a:gd name="T41" fmla="*/ 157534907 h 2270"/>
              <a:gd name="T42" fmla="*/ 111866403 w 3070"/>
              <a:gd name="T43" fmla="*/ 140438194 h 2270"/>
              <a:gd name="T44" fmla="*/ 103637175 w 3070"/>
              <a:gd name="T45" fmla="*/ 135146172 h 2270"/>
              <a:gd name="T46" fmla="*/ 97282145 w 3070"/>
              <a:gd name="T47" fmla="*/ 125376744 h 2270"/>
              <a:gd name="T48" fmla="*/ 91904746 w 3070"/>
              <a:gd name="T49" fmla="*/ 113246208 h 2270"/>
              <a:gd name="T50" fmla="*/ 81883242 w 3070"/>
              <a:gd name="T51" fmla="*/ 119759159 h 2270"/>
              <a:gd name="T52" fmla="*/ 80335302 w 3070"/>
              <a:gd name="T53" fmla="*/ 112431875 h 2270"/>
              <a:gd name="T54" fmla="*/ 66321353 w 3070"/>
              <a:gd name="T55" fmla="*/ 103476495 h 2270"/>
              <a:gd name="T56" fmla="*/ 56788522 w 3070"/>
              <a:gd name="T57" fmla="*/ 103639419 h 2270"/>
              <a:gd name="T58" fmla="*/ 55159232 w 3070"/>
              <a:gd name="T59" fmla="*/ 95660725 h 2270"/>
              <a:gd name="T60" fmla="*/ 48803916 w 3070"/>
              <a:gd name="T61" fmla="*/ 79133817 h 2270"/>
              <a:gd name="T62" fmla="*/ 37723431 w 3070"/>
              <a:gd name="T63" fmla="*/ 67410447 h 2270"/>
              <a:gd name="T64" fmla="*/ 20613316 w 3070"/>
              <a:gd name="T65" fmla="*/ 70422680 h 2270"/>
              <a:gd name="T66" fmla="*/ 14828594 w 3070"/>
              <a:gd name="T67" fmla="*/ 60245801 h 2270"/>
              <a:gd name="T68" fmla="*/ 15561889 w 3070"/>
              <a:gd name="T69" fmla="*/ 43474651 h 2270"/>
              <a:gd name="T70" fmla="*/ 8310578 w 3070"/>
              <a:gd name="T71" fmla="*/ 29797339 h 2270"/>
              <a:gd name="T72" fmla="*/ 2525856 w 3070"/>
              <a:gd name="T73" fmla="*/ 23284102 h 2270"/>
              <a:gd name="T74" fmla="*/ 7740269 w 3070"/>
              <a:gd name="T75" fmla="*/ 17422559 h 2270"/>
              <a:gd name="T76" fmla="*/ 19228363 w 3070"/>
              <a:gd name="T77" fmla="*/ 18643773 h 2270"/>
              <a:gd name="T78" fmla="*/ 25990715 w 3070"/>
              <a:gd name="T79" fmla="*/ 12537703 h 2270"/>
              <a:gd name="T80" fmla="*/ 35930869 w 3070"/>
              <a:gd name="T81" fmla="*/ 3663642 h 2270"/>
              <a:gd name="T82" fmla="*/ 51085436 w 3070"/>
              <a:gd name="T83" fmla="*/ 81319 h 2270"/>
              <a:gd name="T84" fmla="*/ 56381199 w 3070"/>
              <a:gd name="T85" fmla="*/ 13107508 h 2270"/>
              <a:gd name="T86" fmla="*/ 69335882 w 3070"/>
              <a:gd name="T87" fmla="*/ 28494805 h 2270"/>
              <a:gd name="T88" fmla="*/ 82860873 w 3070"/>
              <a:gd name="T89" fmla="*/ 24423997 h 2270"/>
              <a:gd name="T90" fmla="*/ 95245247 w 3070"/>
              <a:gd name="T91" fmla="*/ 22388735 h 2270"/>
              <a:gd name="T92" fmla="*/ 105674073 w 3070"/>
              <a:gd name="T93" fmla="*/ 31507038 h 2270"/>
              <a:gd name="T94" fmla="*/ 124821085 w 3070"/>
              <a:gd name="T95" fmla="*/ 27843396 h 2270"/>
              <a:gd name="T96" fmla="*/ 137286810 w 3070"/>
              <a:gd name="T97" fmla="*/ 36798776 h 2270"/>
              <a:gd name="T98" fmla="*/ 139731030 w 3070"/>
              <a:gd name="T99" fmla="*/ 48847993 h 2270"/>
              <a:gd name="T100" fmla="*/ 150567464 w 3070"/>
              <a:gd name="T101" fmla="*/ 47464141 h 2270"/>
              <a:gd name="T102" fmla="*/ 155537256 w 3070"/>
              <a:gd name="T103" fmla="*/ 60083163 h 2270"/>
              <a:gd name="T104" fmla="*/ 165314423 w 3070"/>
              <a:gd name="T105" fmla="*/ 58861949 h 2270"/>
              <a:gd name="T106" fmla="*/ 169877177 w 3070"/>
              <a:gd name="T107" fmla="*/ 45754441 h 2270"/>
              <a:gd name="T108" fmla="*/ 182179916 w 3070"/>
              <a:gd name="T109" fmla="*/ 65293581 h 2270"/>
              <a:gd name="T110" fmla="*/ 192690378 w 3070"/>
              <a:gd name="T111" fmla="*/ 75633099 h 2270"/>
              <a:gd name="T112" fmla="*/ 199045408 w 3070"/>
              <a:gd name="T113" fmla="*/ 64968019 h 2270"/>
              <a:gd name="T114" fmla="*/ 211755754 w 3070"/>
              <a:gd name="T115" fmla="*/ 54465578 h 2270"/>
              <a:gd name="T116" fmla="*/ 221777258 w 3070"/>
              <a:gd name="T117" fmla="*/ 51453345 h 2270"/>
              <a:gd name="T118" fmla="*/ 227887952 w 3070"/>
              <a:gd name="T119" fmla="*/ 64235291 h 2270"/>
              <a:gd name="T120" fmla="*/ 241820266 w 3070"/>
              <a:gd name="T121" fmla="*/ 67003281 h 227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稻壳儿小白白(http://dwz.cn/Wu2UP)"/>
          <p:cNvSpPr>
            <a:spLocks/>
          </p:cNvSpPr>
          <p:nvPr/>
        </p:nvSpPr>
        <p:spPr bwMode="auto">
          <a:xfrm>
            <a:off x="6453188" y="4302125"/>
            <a:ext cx="612775" cy="674688"/>
          </a:xfrm>
          <a:custGeom>
            <a:avLst/>
            <a:gdLst>
              <a:gd name="T0" fmla="*/ 160442773 w 2092"/>
              <a:gd name="T1" fmla="*/ 165754102 h 2386"/>
              <a:gd name="T2" fmla="*/ 148345153 w 2092"/>
              <a:gd name="T3" fmla="*/ 159677385 h 2386"/>
              <a:gd name="T4" fmla="*/ 135132412 w 2092"/>
              <a:gd name="T5" fmla="*/ 168152835 h 2386"/>
              <a:gd name="T6" fmla="*/ 140623368 w 2092"/>
              <a:gd name="T7" fmla="*/ 177507981 h 2386"/>
              <a:gd name="T8" fmla="*/ 133330701 w 2092"/>
              <a:gd name="T9" fmla="*/ 181106223 h 2386"/>
              <a:gd name="T10" fmla="*/ 115570185 w 2092"/>
              <a:gd name="T11" fmla="*/ 172470725 h 2386"/>
              <a:gd name="T12" fmla="*/ 109821758 w 2092"/>
              <a:gd name="T13" fmla="*/ 184544417 h 2386"/>
              <a:gd name="T14" fmla="*/ 91889888 w 2092"/>
              <a:gd name="T15" fmla="*/ 190781181 h 2386"/>
              <a:gd name="T16" fmla="*/ 88372290 w 2092"/>
              <a:gd name="T17" fmla="*/ 179427138 h 2386"/>
              <a:gd name="T18" fmla="*/ 83996455 w 2092"/>
              <a:gd name="T19" fmla="*/ 175189271 h 2386"/>
              <a:gd name="T20" fmla="*/ 73529192 w 2092"/>
              <a:gd name="T21" fmla="*/ 181745847 h 2386"/>
              <a:gd name="T22" fmla="*/ 76960966 w 2092"/>
              <a:gd name="T23" fmla="*/ 168712719 h 2386"/>
              <a:gd name="T24" fmla="*/ 83996455 w 2092"/>
              <a:gd name="T25" fmla="*/ 152161090 h 2386"/>
              <a:gd name="T26" fmla="*/ 82623863 w 2092"/>
              <a:gd name="T27" fmla="*/ 148243318 h 2386"/>
              <a:gd name="T28" fmla="*/ 81336801 w 2092"/>
              <a:gd name="T29" fmla="*/ 138888173 h 2386"/>
              <a:gd name="T30" fmla="*/ 69839947 w 2092"/>
              <a:gd name="T31" fmla="*/ 131531924 h 2386"/>
              <a:gd name="T32" fmla="*/ 57227385 w 2092"/>
              <a:gd name="T33" fmla="*/ 134090423 h 2386"/>
              <a:gd name="T34" fmla="*/ 47618066 w 2092"/>
              <a:gd name="T35" fmla="*/ 145124936 h 2386"/>
              <a:gd name="T36" fmla="*/ 42127110 w 2092"/>
              <a:gd name="T37" fmla="*/ 139127961 h 2386"/>
              <a:gd name="T38" fmla="*/ 32431673 w 2092"/>
              <a:gd name="T39" fmla="*/ 146324162 h 2386"/>
              <a:gd name="T40" fmla="*/ 29686195 w 2092"/>
              <a:gd name="T41" fmla="*/ 144725100 h 2386"/>
              <a:gd name="T42" fmla="*/ 22136058 w 2092"/>
              <a:gd name="T43" fmla="*/ 139927633 h 2386"/>
              <a:gd name="T44" fmla="*/ 18275165 w 2092"/>
              <a:gd name="T45" fmla="*/ 135849532 h 2386"/>
              <a:gd name="T46" fmla="*/ 19733581 w 2092"/>
              <a:gd name="T47" fmla="*/ 119458233 h 2386"/>
              <a:gd name="T48" fmla="*/ 21020643 w 2092"/>
              <a:gd name="T49" fmla="*/ 114020858 h 2386"/>
              <a:gd name="T50" fmla="*/ 21449468 w 2092"/>
              <a:gd name="T51" fmla="*/ 104985525 h 2386"/>
              <a:gd name="T52" fmla="*/ 10381732 w 2092"/>
              <a:gd name="T53" fmla="*/ 105625149 h 2386"/>
              <a:gd name="T54" fmla="*/ 3174596 w 2092"/>
              <a:gd name="T55" fmla="*/ 104985525 h 2386"/>
              <a:gd name="T56" fmla="*/ 16730632 w 2092"/>
              <a:gd name="T57" fmla="*/ 94351130 h 2386"/>
              <a:gd name="T58" fmla="*/ 16816456 w 2092"/>
              <a:gd name="T59" fmla="*/ 82997086 h 2386"/>
              <a:gd name="T60" fmla="*/ 16558985 w 2092"/>
              <a:gd name="T61" fmla="*/ 71243207 h 2386"/>
              <a:gd name="T62" fmla="*/ 15443570 w 2092"/>
              <a:gd name="T63" fmla="*/ 59569069 h 2386"/>
              <a:gd name="T64" fmla="*/ 15443570 w 2092"/>
              <a:gd name="T65" fmla="*/ 50533735 h 2386"/>
              <a:gd name="T66" fmla="*/ 15615218 w 2092"/>
              <a:gd name="T67" fmla="*/ 37340559 h 2386"/>
              <a:gd name="T68" fmla="*/ 17846047 w 2092"/>
              <a:gd name="T69" fmla="*/ 27665601 h 2386"/>
              <a:gd name="T70" fmla="*/ 28656604 w 2092"/>
              <a:gd name="T71" fmla="*/ 18070667 h 2386"/>
              <a:gd name="T72" fmla="*/ 44700940 w 2092"/>
              <a:gd name="T73" fmla="*/ 13113152 h 2386"/>
              <a:gd name="T74" fmla="*/ 58686094 w 2092"/>
              <a:gd name="T75" fmla="*/ 13432965 h 2386"/>
              <a:gd name="T76" fmla="*/ 53538140 w 2092"/>
              <a:gd name="T77" fmla="*/ 3038358 h 2386"/>
              <a:gd name="T78" fmla="*/ 63490754 w 2092"/>
              <a:gd name="T79" fmla="*/ 160048 h 2386"/>
              <a:gd name="T80" fmla="*/ 80821859 w 2092"/>
              <a:gd name="T81" fmla="*/ 5517115 h 2386"/>
              <a:gd name="T82" fmla="*/ 96694548 w 2092"/>
              <a:gd name="T83" fmla="*/ 8875286 h 2386"/>
              <a:gd name="T84" fmla="*/ 107591222 w 2092"/>
              <a:gd name="T85" fmla="*/ 17111230 h 2386"/>
              <a:gd name="T86" fmla="*/ 116085127 w 2092"/>
              <a:gd name="T87" fmla="*/ 18310455 h 2386"/>
              <a:gd name="T88" fmla="*/ 128954867 w 2092"/>
              <a:gd name="T89" fmla="*/ 12073692 h 2386"/>
              <a:gd name="T90" fmla="*/ 136076179 w 2092"/>
              <a:gd name="T91" fmla="*/ 12953388 h 2386"/>
              <a:gd name="T92" fmla="*/ 137019946 w 2092"/>
              <a:gd name="T93" fmla="*/ 23107923 h 2386"/>
              <a:gd name="T94" fmla="*/ 151348102 w 2092"/>
              <a:gd name="T95" fmla="*/ 9195098 h 2386"/>
              <a:gd name="T96" fmla="*/ 156581880 w 2092"/>
              <a:gd name="T97" fmla="*/ 18150691 h 2386"/>
              <a:gd name="T98" fmla="*/ 155723937 w 2092"/>
              <a:gd name="T99" fmla="*/ 29264945 h 2386"/>
              <a:gd name="T100" fmla="*/ 161472364 w 2092"/>
              <a:gd name="T101" fmla="*/ 34062413 h 2386"/>
              <a:gd name="T102" fmla="*/ 169966562 w 2092"/>
              <a:gd name="T103" fmla="*/ 41658449 h 2386"/>
              <a:gd name="T104" fmla="*/ 174771221 w 2092"/>
              <a:gd name="T105" fmla="*/ 53412329 h 2386"/>
              <a:gd name="T106" fmla="*/ 177002051 w 2092"/>
              <a:gd name="T107" fmla="*/ 59968905 h 2386"/>
              <a:gd name="T108" fmla="*/ 169794914 w 2092"/>
              <a:gd name="T109" fmla="*/ 70603300 h 2386"/>
              <a:gd name="T110" fmla="*/ 156496057 w 2092"/>
              <a:gd name="T111" fmla="*/ 85555585 h 2386"/>
              <a:gd name="T112" fmla="*/ 158555238 w 2092"/>
              <a:gd name="T113" fmla="*/ 92752068 h 2386"/>
              <a:gd name="T114" fmla="*/ 165590727 w 2092"/>
              <a:gd name="T115" fmla="*/ 95550638 h 2386"/>
              <a:gd name="T116" fmla="*/ 165762375 w 2092"/>
              <a:gd name="T117" fmla="*/ 115060319 h 2386"/>
              <a:gd name="T118" fmla="*/ 173741631 w 2092"/>
              <a:gd name="T119" fmla="*/ 127454105 h 2386"/>
              <a:gd name="T120" fmla="*/ 178717938 w 2092"/>
              <a:gd name="T121" fmla="*/ 134090423 h 2386"/>
              <a:gd name="T122" fmla="*/ 170052385 w 2092"/>
              <a:gd name="T123" fmla="*/ 150562028 h 238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稻壳儿小白白(http://dwz.cn/Wu2UP)"/>
          <p:cNvSpPr>
            <a:spLocks/>
          </p:cNvSpPr>
          <p:nvPr/>
        </p:nvSpPr>
        <p:spPr bwMode="auto">
          <a:xfrm>
            <a:off x="7232650" y="3633788"/>
            <a:ext cx="598488" cy="522287"/>
          </a:xfrm>
          <a:custGeom>
            <a:avLst/>
            <a:gdLst>
              <a:gd name="T0" fmla="*/ 140797541 w 2079"/>
              <a:gd name="T1" fmla="*/ 112353201 h 1843"/>
              <a:gd name="T2" fmla="*/ 136985526 w 2079"/>
              <a:gd name="T3" fmla="*/ 105847993 h 1843"/>
              <a:gd name="T4" fmla="*/ 127123860 w 2079"/>
              <a:gd name="T5" fmla="*/ 107293563 h 1843"/>
              <a:gd name="T6" fmla="*/ 130852967 w 2079"/>
              <a:gd name="T7" fmla="*/ 102314408 h 1843"/>
              <a:gd name="T8" fmla="*/ 140466199 w 2079"/>
              <a:gd name="T9" fmla="*/ 110184987 h 1843"/>
              <a:gd name="T10" fmla="*/ 152233872 w 2079"/>
              <a:gd name="T11" fmla="*/ 107855808 h 1843"/>
              <a:gd name="T12" fmla="*/ 171211325 w 2079"/>
              <a:gd name="T13" fmla="*/ 112513882 h 1843"/>
              <a:gd name="T14" fmla="*/ 167896467 w 2079"/>
              <a:gd name="T15" fmla="*/ 101832646 h 1843"/>
              <a:gd name="T16" fmla="*/ 155962979 w 2079"/>
              <a:gd name="T17" fmla="*/ 96211047 h 1843"/>
              <a:gd name="T18" fmla="*/ 151653808 w 2079"/>
              <a:gd name="T19" fmla="*/ 87617824 h 1843"/>
              <a:gd name="T20" fmla="*/ 137980127 w 2079"/>
              <a:gd name="T21" fmla="*/ 78301959 h 1843"/>
              <a:gd name="T22" fmla="*/ 138062747 w 2079"/>
              <a:gd name="T23" fmla="*/ 72118114 h 1843"/>
              <a:gd name="T24" fmla="*/ 131598846 w 2079"/>
              <a:gd name="T25" fmla="*/ 61758241 h 1843"/>
              <a:gd name="T26" fmla="*/ 124471974 w 2079"/>
              <a:gd name="T27" fmla="*/ 46659811 h 1843"/>
              <a:gd name="T28" fmla="*/ 119582739 w 2079"/>
              <a:gd name="T29" fmla="*/ 36299938 h 1843"/>
              <a:gd name="T30" fmla="*/ 106986279 w 2079"/>
              <a:gd name="T31" fmla="*/ 21924435 h 1843"/>
              <a:gd name="T32" fmla="*/ 99527777 w 2079"/>
              <a:gd name="T33" fmla="*/ 19836421 h 1843"/>
              <a:gd name="T34" fmla="*/ 92732535 w 2079"/>
              <a:gd name="T35" fmla="*/ 20800229 h 1843"/>
              <a:gd name="T36" fmla="*/ 88671798 w 2079"/>
              <a:gd name="T37" fmla="*/ 11805443 h 1843"/>
              <a:gd name="T38" fmla="*/ 81793648 w 2079"/>
              <a:gd name="T39" fmla="*/ 4256512 h 1843"/>
              <a:gd name="T40" fmla="*/ 74335146 w 2079"/>
              <a:gd name="T41" fmla="*/ 2730459 h 1843"/>
              <a:gd name="T42" fmla="*/ 69114281 w 2079"/>
              <a:gd name="T43" fmla="*/ 15017948 h 1843"/>
              <a:gd name="T44" fmla="*/ 60330124 w 2079"/>
              <a:gd name="T45" fmla="*/ 20880428 h 1843"/>
              <a:gd name="T46" fmla="*/ 54114657 w 2079"/>
              <a:gd name="T47" fmla="*/ 27626517 h 1843"/>
              <a:gd name="T48" fmla="*/ 46987785 w 2079"/>
              <a:gd name="T49" fmla="*/ 18471333 h 1843"/>
              <a:gd name="T50" fmla="*/ 39612191 w 2079"/>
              <a:gd name="T51" fmla="*/ 23932250 h 1843"/>
              <a:gd name="T52" fmla="*/ 27430268 w 2079"/>
              <a:gd name="T53" fmla="*/ 22968442 h 1843"/>
              <a:gd name="T54" fmla="*/ 19640424 w 2079"/>
              <a:gd name="T55" fmla="*/ 16463518 h 1843"/>
              <a:gd name="T56" fmla="*/ 5635114 w 2079"/>
              <a:gd name="T57" fmla="*/ 1124206 h 1843"/>
              <a:gd name="T58" fmla="*/ 7789844 w 2079"/>
              <a:gd name="T59" fmla="*/ 11725244 h 1843"/>
              <a:gd name="T60" fmla="*/ 82907 w 2079"/>
              <a:gd name="T61" fmla="*/ 22727561 h 1843"/>
              <a:gd name="T62" fmla="*/ 12596460 w 2079"/>
              <a:gd name="T63" fmla="*/ 29312968 h 1843"/>
              <a:gd name="T64" fmla="*/ 19889147 w 2079"/>
              <a:gd name="T65" fmla="*/ 36059057 h 1843"/>
              <a:gd name="T66" fmla="*/ 30745126 w 2079"/>
              <a:gd name="T67" fmla="*/ 41198894 h 1843"/>
              <a:gd name="T68" fmla="*/ 36380240 w 2079"/>
              <a:gd name="T69" fmla="*/ 43367108 h 1843"/>
              <a:gd name="T70" fmla="*/ 42181169 w 2079"/>
              <a:gd name="T71" fmla="*/ 46740294 h 1843"/>
              <a:gd name="T72" fmla="*/ 52705807 w 2079"/>
              <a:gd name="T73" fmla="*/ 50675442 h 1843"/>
              <a:gd name="T74" fmla="*/ 54694722 w 2079"/>
              <a:gd name="T75" fmla="*/ 59348863 h 1843"/>
              <a:gd name="T76" fmla="*/ 50385550 w 2079"/>
              <a:gd name="T77" fmla="*/ 67058477 h 1843"/>
              <a:gd name="T78" fmla="*/ 55689323 w 2079"/>
              <a:gd name="T79" fmla="*/ 69708736 h 1843"/>
              <a:gd name="T80" fmla="*/ 60495651 w 2079"/>
              <a:gd name="T81" fmla="*/ 76454825 h 1843"/>
              <a:gd name="T82" fmla="*/ 65468081 w 2079"/>
              <a:gd name="T83" fmla="*/ 85208446 h 1843"/>
              <a:gd name="T84" fmla="*/ 75743996 w 2079"/>
              <a:gd name="T85" fmla="*/ 80791536 h 1843"/>
              <a:gd name="T86" fmla="*/ 83036684 w 2079"/>
              <a:gd name="T87" fmla="*/ 77257951 h 1843"/>
              <a:gd name="T88" fmla="*/ 89583492 w 2079"/>
              <a:gd name="T89" fmla="*/ 89063395 h 1843"/>
              <a:gd name="T90" fmla="*/ 79804733 w 2079"/>
              <a:gd name="T91" fmla="*/ 88902713 h 1843"/>
              <a:gd name="T92" fmla="*/ 72429139 w 2079"/>
              <a:gd name="T93" fmla="*/ 93400105 h 1843"/>
              <a:gd name="T94" fmla="*/ 73837989 w 2079"/>
              <a:gd name="T95" fmla="*/ 102796454 h 1843"/>
              <a:gd name="T96" fmla="*/ 66628210 w 2079"/>
              <a:gd name="T97" fmla="*/ 109381861 h 1843"/>
              <a:gd name="T98" fmla="*/ 71351918 w 2079"/>
              <a:gd name="T99" fmla="*/ 118055282 h 1843"/>
              <a:gd name="T100" fmla="*/ 76489875 w 2079"/>
              <a:gd name="T101" fmla="*/ 123195119 h 1843"/>
              <a:gd name="T102" fmla="*/ 80964861 w 2079"/>
              <a:gd name="T103" fmla="*/ 122713073 h 1843"/>
              <a:gd name="T104" fmla="*/ 81793648 w 2079"/>
              <a:gd name="T105" fmla="*/ 131547177 h 1843"/>
              <a:gd name="T106" fmla="*/ 83782563 w 2079"/>
              <a:gd name="T107" fmla="*/ 136365933 h 1843"/>
              <a:gd name="T108" fmla="*/ 97539150 w 2079"/>
              <a:gd name="T109" fmla="*/ 133715674 h 1843"/>
              <a:gd name="T110" fmla="*/ 105328994 w 2079"/>
              <a:gd name="T111" fmla="*/ 137811504 h 1843"/>
              <a:gd name="T112" fmla="*/ 116184973 w 2079"/>
              <a:gd name="T113" fmla="*/ 136446133 h 1843"/>
              <a:gd name="T114" fmla="*/ 127869739 w 2079"/>
              <a:gd name="T115" fmla="*/ 143272421 h 1843"/>
              <a:gd name="T116" fmla="*/ 136156740 w 2079"/>
              <a:gd name="T117" fmla="*/ 146243761 h 1843"/>
              <a:gd name="T118" fmla="*/ 142703548 w 2079"/>
              <a:gd name="T119" fmla="*/ 138935710 h 1843"/>
              <a:gd name="T120" fmla="*/ 150742114 w 2079"/>
              <a:gd name="T121" fmla="*/ 124881571 h 184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30304823 w 1689"/>
              <a:gd name="T1" fmla="*/ 27342694 h 2064"/>
              <a:gd name="T2" fmla="*/ 120063563 w 1689"/>
              <a:gd name="T3" fmla="*/ 32172672 h 2064"/>
              <a:gd name="T4" fmla="*/ 114568105 w 1689"/>
              <a:gd name="T5" fmla="*/ 22021449 h 2064"/>
              <a:gd name="T6" fmla="*/ 108823051 w 1689"/>
              <a:gd name="T7" fmla="*/ 25623404 h 2064"/>
              <a:gd name="T8" fmla="*/ 98998170 w 1689"/>
              <a:gd name="T9" fmla="*/ 28324941 h 2064"/>
              <a:gd name="T10" fmla="*/ 91587887 w 1689"/>
              <a:gd name="T11" fmla="*/ 25050307 h 2064"/>
              <a:gd name="T12" fmla="*/ 86009326 w 1689"/>
              <a:gd name="T13" fmla="*/ 6385322 h 2064"/>
              <a:gd name="T14" fmla="*/ 80181169 w 1689"/>
              <a:gd name="T15" fmla="*/ 1801120 h 2064"/>
              <a:gd name="T16" fmla="*/ 72604391 w 1689"/>
              <a:gd name="T17" fmla="*/ 1882950 h 2064"/>
              <a:gd name="T18" fmla="*/ 65943475 w 1689"/>
              <a:gd name="T19" fmla="*/ 10560373 h 2064"/>
              <a:gd name="T20" fmla="*/ 55452329 w 1689"/>
              <a:gd name="T21" fmla="*/ 17273301 h 2064"/>
              <a:gd name="T22" fmla="*/ 45377564 w 1689"/>
              <a:gd name="T23" fmla="*/ 15554297 h 2064"/>
              <a:gd name="T24" fmla="*/ 34387225 w 1689"/>
              <a:gd name="T25" fmla="*/ 26032840 h 2064"/>
              <a:gd name="T26" fmla="*/ 33804352 w 1689"/>
              <a:gd name="T27" fmla="*/ 30944648 h 2064"/>
              <a:gd name="T28" fmla="*/ 31472858 w 1689"/>
              <a:gd name="T29" fmla="*/ 48381610 h 2064"/>
              <a:gd name="T30" fmla="*/ 17734646 w 1689"/>
              <a:gd name="T31" fmla="*/ 60415783 h 2064"/>
              <a:gd name="T32" fmla="*/ 20732116 w 1689"/>
              <a:gd name="T33" fmla="*/ 72531786 h 2064"/>
              <a:gd name="T34" fmla="*/ 15486832 w 1689"/>
              <a:gd name="T35" fmla="*/ 80390622 h 2064"/>
              <a:gd name="T36" fmla="*/ 8076260 w 1689"/>
              <a:gd name="T37" fmla="*/ 91196771 h 2064"/>
              <a:gd name="T38" fmla="*/ 5745055 w 1689"/>
              <a:gd name="T39" fmla="*/ 103721924 h 2064"/>
              <a:gd name="T40" fmla="*/ 1415344 w 1689"/>
              <a:gd name="T41" fmla="*/ 119931149 h 2064"/>
              <a:gd name="T42" fmla="*/ 8159651 w 1689"/>
              <a:gd name="T43" fmla="*/ 128363081 h 2064"/>
              <a:gd name="T44" fmla="*/ 18317520 w 1689"/>
              <a:gd name="T45" fmla="*/ 130327861 h 2064"/>
              <a:gd name="T46" fmla="*/ 32055731 w 1689"/>
              <a:gd name="T47" fmla="*/ 133356719 h 2064"/>
              <a:gd name="T48" fmla="*/ 35636075 w 1689"/>
              <a:gd name="T49" fmla="*/ 143507942 h 2064"/>
              <a:gd name="T50" fmla="*/ 38383660 w 1689"/>
              <a:gd name="T51" fmla="*/ 155787605 h 2064"/>
              <a:gd name="T52" fmla="*/ 46793196 w 1689"/>
              <a:gd name="T53" fmla="*/ 168558249 h 2064"/>
              <a:gd name="T54" fmla="*/ 50290148 w 1689"/>
              <a:gd name="T55" fmla="*/ 166347978 h 2064"/>
              <a:gd name="T56" fmla="*/ 55369227 w 1689"/>
              <a:gd name="T57" fmla="*/ 161763776 h 2064"/>
              <a:gd name="T58" fmla="*/ 61613764 w 1689"/>
              <a:gd name="T59" fmla="*/ 159307729 h 2064"/>
              <a:gd name="T60" fmla="*/ 62696119 w 1689"/>
              <a:gd name="T61" fmla="*/ 157097459 h 2064"/>
              <a:gd name="T62" fmla="*/ 65943475 w 1689"/>
              <a:gd name="T63" fmla="*/ 157424779 h 2064"/>
              <a:gd name="T64" fmla="*/ 77183699 w 1689"/>
              <a:gd name="T65" fmla="*/ 144735965 h 2064"/>
              <a:gd name="T66" fmla="*/ 68274680 w 1689"/>
              <a:gd name="T67" fmla="*/ 137777547 h 2064"/>
              <a:gd name="T68" fmla="*/ 69273933 w 1689"/>
              <a:gd name="T69" fmla="*/ 134339252 h 2064"/>
              <a:gd name="T70" fmla="*/ 74852493 w 1689"/>
              <a:gd name="T71" fmla="*/ 137941207 h 2064"/>
              <a:gd name="T72" fmla="*/ 76933813 w 1689"/>
              <a:gd name="T73" fmla="*/ 129672935 h 2064"/>
              <a:gd name="T74" fmla="*/ 82595765 w 1689"/>
              <a:gd name="T75" fmla="*/ 131965035 h 2064"/>
              <a:gd name="T76" fmla="*/ 86592199 w 1689"/>
              <a:gd name="T77" fmla="*/ 130327861 h 2064"/>
              <a:gd name="T78" fmla="*/ 93419610 w 1689"/>
              <a:gd name="T79" fmla="*/ 131637715 h 2064"/>
              <a:gd name="T80" fmla="*/ 94085874 w 1689"/>
              <a:gd name="T81" fmla="*/ 124269860 h 2064"/>
              <a:gd name="T82" fmla="*/ 102495411 w 1689"/>
              <a:gd name="T83" fmla="*/ 120176639 h 2064"/>
              <a:gd name="T84" fmla="*/ 102495411 w 1689"/>
              <a:gd name="T85" fmla="*/ 114855394 h 2064"/>
              <a:gd name="T86" fmla="*/ 100746791 w 1689"/>
              <a:gd name="T87" fmla="*/ 113463711 h 2064"/>
              <a:gd name="T88" fmla="*/ 102162134 w 1689"/>
              <a:gd name="T89" fmla="*/ 108633733 h 2064"/>
              <a:gd name="T90" fmla="*/ 117482472 w 1689"/>
              <a:gd name="T91" fmla="*/ 109288659 h 2064"/>
              <a:gd name="T92" fmla="*/ 106408454 w 1689"/>
              <a:gd name="T93" fmla="*/ 100038140 h 2064"/>
              <a:gd name="T94" fmla="*/ 114318508 w 1689"/>
              <a:gd name="T95" fmla="*/ 98482510 h 2064"/>
              <a:gd name="T96" fmla="*/ 122727756 w 1689"/>
              <a:gd name="T97" fmla="*/ 99465043 h 2064"/>
              <a:gd name="T98" fmla="*/ 115484255 w 1689"/>
              <a:gd name="T99" fmla="*/ 92342678 h 2064"/>
              <a:gd name="T100" fmla="*/ 122727756 w 1689"/>
              <a:gd name="T101" fmla="*/ 80800058 h 2064"/>
              <a:gd name="T102" fmla="*/ 120563045 w 1689"/>
              <a:gd name="T103" fmla="*/ 70567005 h 2064"/>
              <a:gd name="T104" fmla="*/ 126890973 w 1689"/>
              <a:gd name="T105" fmla="*/ 64918440 h 2064"/>
              <a:gd name="T106" fmla="*/ 120146666 w 1689"/>
              <a:gd name="T107" fmla="*/ 65491251 h 2064"/>
              <a:gd name="T108" fmla="*/ 124226491 w 1689"/>
              <a:gd name="T109" fmla="*/ 60825219 h 2064"/>
              <a:gd name="T110" fmla="*/ 116316726 w 1689"/>
              <a:gd name="T111" fmla="*/ 57550585 h 2064"/>
              <a:gd name="T112" fmla="*/ 119897069 w 1689"/>
              <a:gd name="T113" fmla="*/ 51819904 h 2064"/>
              <a:gd name="T114" fmla="*/ 120563045 w 1689"/>
              <a:gd name="T115" fmla="*/ 51001317 h 2064"/>
              <a:gd name="T116" fmla="*/ 122727756 w 1689"/>
              <a:gd name="T117" fmla="*/ 50592167 h 2064"/>
              <a:gd name="T118" fmla="*/ 127223961 w 1689"/>
              <a:gd name="T119" fmla="*/ 49364143 h 2064"/>
              <a:gd name="T120" fmla="*/ 124642871 w 1689"/>
              <a:gd name="T121" fmla="*/ 57714245 h 2064"/>
              <a:gd name="T122" fmla="*/ 133052407 w 1689"/>
              <a:gd name="T123" fmla="*/ 52393001 h 2064"/>
              <a:gd name="T124" fmla="*/ 135050625 w 1689"/>
              <a:gd name="T125" fmla="*/ 43060651 h 206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稻壳儿小白白(http://dwz.cn/Wu2UP)"/>
          <p:cNvSpPr>
            <a:spLocks/>
          </p:cNvSpPr>
          <p:nvPr/>
        </p:nvSpPr>
        <p:spPr bwMode="auto">
          <a:xfrm>
            <a:off x="6626225" y="3506788"/>
            <a:ext cx="641350" cy="617537"/>
          </a:xfrm>
          <a:custGeom>
            <a:avLst/>
            <a:gdLst>
              <a:gd name="T0" fmla="*/ 49548414 w 2215"/>
              <a:gd name="T1" fmla="*/ 40476639 h 2153"/>
              <a:gd name="T2" fmla="*/ 65309988 w 2215"/>
              <a:gd name="T3" fmla="*/ 41957236 h 2153"/>
              <a:gd name="T4" fmla="*/ 73610186 w 2215"/>
              <a:gd name="T5" fmla="*/ 40887948 h 2153"/>
              <a:gd name="T6" fmla="*/ 80233319 w 2215"/>
              <a:gd name="T7" fmla="*/ 37679222 h 2153"/>
              <a:gd name="T8" fmla="*/ 85934240 w 2215"/>
              <a:gd name="T9" fmla="*/ 32496271 h 2153"/>
              <a:gd name="T10" fmla="*/ 93479875 w 2215"/>
              <a:gd name="T11" fmla="*/ 22870955 h 2153"/>
              <a:gd name="T12" fmla="*/ 94234439 w 2215"/>
              <a:gd name="T13" fmla="*/ 13903618 h 2153"/>
              <a:gd name="T14" fmla="*/ 96162542 w 2215"/>
              <a:gd name="T15" fmla="*/ 987256 h 2153"/>
              <a:gd name="T16" fmla="*/ 110498959 w 2215"/>
              <a:gd name="T17" fmla="*/ 2550459 h 2153"/>
              <a:gd name="T18" fmla="*/ 129865702 w 2215"/>
              <a:gd name="T19" fmla="*/ 6992825 h 2153"/>
              <a:gd name="T20" fmla="*/ 140429301 w 2215"/>
              <a:gd name="T21" fmla="*/ 5594260 h 2153"/>
              <a:gd name="T22" fmla="*/ 145962574 w 2215"/>
              <a:gd name="T23" fmla="*/ 9625603 h 2153"/>
              <a:gd name="T24" fmla="*/ 145040361 w 2215"/>
              <a:gd name="T25" fmla="*/ 16865099 h 2153"/>
              <a:gd name="T26" fmla="*/ 155352343 w 2215"/>
              <a:gd name="T27" fmla="*/ 10448221 h 2153"/>
              <a:gd name="T28" fmla="*/ 159712075 w 2215"/>
              <a:gd name="T29" fmla="*/ 11188520 h 2153"/>
              <a:gd name="T30" fmla="*/ 152753355 w 2215"/>
              <a:gd name="T31" fmla="*/ 19415558 h 2153"/>
              <a:gd name="T32" fmla="*/ 143363586 w 2215"/>
              <a:gd name="T33" fmla="*/ 29041162 h 2153"/>
              <a:gd name="T34" fmla="*/ 133051604 w 2215"/>
              <a:gd name="T35" fmla="*/ 39242426 h 2153"/>
              <a:gd name="T36" fmla="*/ 134141465 w 2215"/>
              <a:gd name="T37" fmla="*/ 48703391 h 2153"/>
              <a:gd name="T38" fmla="*/ 144118149 w 2215"/>
              <a:gd name="T39" fmla="*/ 53228362 h 2153"/>
              <a:gd name="T40" fmla="*/ 158538245 w 2215"/>
              <a:gd name="T41" fmla="*/ 61619752 h 2153"/>
              <a:gd name="T42" fmla="*/ 170443323 w 2215"/>
              <a:gd name="T43" fmla="*/ 64170211 h 2153"/>
              <a:gd name="T44" fmla="*/ 180252359 w 2215"/>
              <a:gd name="T45" fmla="*/ 71080717 h 2153"/>
              <a:gd name="T46" fmla="*/ 185450334 w 2215"/>
              <a:gd name="T47" fmla="*/ 81775609 h 2153"/>
              <a:gd name="T48" fmla="*/ 176982777 w 2215"/>
              <a:gd name="T49" fmla="*/ 89591339 h 2153"/>
              <a:gd name="T50" fmla="*/ 166922123 w 2215"/>
              <a:gd name="T51" fmla="*/ 85889272 h 2153"/>
              <a:gd name="T52" fmla="*/ 156693821 w 2215"/>
              <a:gd name="T53" fmla="*/ 80294725 h 2153"/>
              <a:gd name="T54" fmla="*/ 154933366 w 2215"/>
              <a:gd name="T55" fmla="*/ 89180030 h 2153"/>
              <a:gd name="T56" fmla="*/ 153256591 w 2215"/>
              <a:gd name="T57" fmla="*/ 98229686 h 2153"/>
              <a:gd name="T58" fmla="*/ 147723318 w 2215"/>
              <a:gd name="T59" fmla="*/ 109335887 h 2153"/>
              <a:gd name="T60" fmla="*/ 136656484 w 2215"/>
              <a:gd name="T61" fmla="*/ 115012466 h 2153"/>
              <a:gd name="T62" fmla="*/ 139003854 w 2215"/>
              <a:gd name="T63" fmla="*/ 123403856 h 2153"/>
              <a:gd name="T64" fmla="*/ 144705064 w 2215"/>
              <a:gd name="T65" fmla="*/ 131959884 h 2153"/>
              <a:gd name="T66" fmla="*/ 151160549 w 2215"/>
              <a:gd name="T67" fmla="*/ 135086290 h 2153"/>
              <a:gd name="T68" fmla="*/ 160969584 w 2215"/>
              <a:gd name="T69" fmla="*/ 136896164 h 2153"/>
              <a:gd name="T70" fmla="*/ 167593007 w 2215"/>
              <a:gd name="T71" fmla="*/ 132700469 h 2153"/>
              <a:gd name="T72" fmla="*/ 168682868 w 2215"/>
              <a:gd name="T73" fmla="*/ 153925902 h 2153"/>
              <a:gd name="T74" fmla="*/ 158454566 w 2215"/>
              <a:gd name="T75" fmla="*/ 164374123 h 2153"/>
              <a:gd name="T76" fmla="*/ 149483773 w 2215"/>
              <a:gd name="T77" fmla="*/ 177043527 h 2153"/>
              <a:gd name="T78" fmla="*/ 146717137 w 2215"/>
              <a:gd name="T79" fmla="*/ 170050702 h 2153"/>
              <a:gd name="T80" fmla="*/ 136237217 w 2215"/>
              <a:gd name="T81" fmla="*/ 175727281 h 2153"/>
              <a:gd name="T82" fmla="*/ 128440255 w 2215"/>
              <a:gd name="T83" fmla="*/ 169310403 h 2153"/>
              <a:gd name="T84" fmla="*/ 116619146 w 2215"/>
              <a:gd name="T85" fmla="*/ 162152940 h 2153"/>
              <a:gd name="T86" fmla="*/ 109744395 w 2215"/>
              <a:gd name="T87" fmla="*/ 163304548 h 2153"/>
              <a:gd name="T88" fmla="*/ 104630389 w 2215"/>
              <a:gd name="T89" fmla="*/ 158944214 h 2153"/>
              <a:gd name="T90" fmla="*/ 102701996 w 2215"/>
              <a:gd name="T91" fmla="*/ 150223835 h 2153"/>
              <a:gd name="T92" fmla="*/ 100270657 w 2215"/>
              <a:gd name="T93" fmla="*/ 143560000 h 2153"/>
              <a:gd name="T94" fmla="*/ 90377652 w 2215"/>
              <a:gd name="T95" fmla="*/ 147755694 h 2153"/>
              <a:gd name="T96" fmla="*/ 82580689 w 2215"/>
              <a:gd name="T97" fmla="*/ 145205235 h 2153"/>
              <a:gd name="T98" fmla="*/ 65477637 w 2215"/>
              <a:gd name="T99" fmla="*/ 146439449 h 2153"/>
              <a:gd name="T100" fmla="*/ 49129147 w 2215"/>
              <a:gd name="T101" fmla="*/ 143313042 h 2153"/>
              <a:gd name="T102" fmla="*/ 37056421 w 2215"/>
              <a:gd name="T103" fmla="*/ 138870677 h 2153"/>
              <a:gd name="T104" fmla="*/ 28756513 w 2215"/>
              <a:gd name="T105" fmla="*/ 128586807 h 2153"/>
              <a:gd name="T106" fmla="*/ 22887943 w 2215"/>
              <a:gd name="T107" fmla="*/ 119537437 h 2153"/>
              <a:gd name="T108" fmla="*/ 19199095 w 2215"/>
              <a:gd name="T109" fmla="*/ 104481925 h 2153"/>
              <a:gd name="T110" fmla="*/ 7042399 w 2215"/>
              <a:gd name="T111" fmla="*/ 92470788 h 2153"/>
              <a:gd name="T112" fmla="*/ 6958720 w 2215"/>
              <a:gd name="T113" fmla="*/ 84326068 h 2153"/>
              <a:gd name="T114" fmla="*/ 3185903 w 2215"/>
              <a:gd name="T115" fmla="*/ 75194093 h 2153"/>
              <a:gd name="T116" fmla="*/ 1676776 w 2215"/>
              <a:gd name="T117" fmla="*/ 66309075 h 2153"/>
              <a:gd name="T118" fmla="*/ 19199095 w 2215"/>
              <a:gd name="T119" fmla="*/ 61208443 h 2153"/>
              <a:gd name="T120" fmla="*/ 37392008 w 2215"/>
              <a:gd name="T121" fmla="*/ 53392714 h 2153"/>
              <a:gd name="T122" fmla="*/ 46614129 w 2215"/>
              <a:gd name="T123" fmla="*/ 47963092 h 215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稻壳儿小白白(http://dwz.cn/Wu2UP)"/>
          <p:cNvSpPr>
            <a:spLocks noEditPoints="1"/>
          </p:cNvSpPr>
          <p:nvPr/>
        </p:nvSpPr>
        <p:spPr bwMode="auto">
          <a:xfrm>
            <a:off x="7410450" y="2525713"/>
            <a:ext cx="654050" cy="630237"/>
          </a:xfrm>
          <a:custGeom>
            <a:avLst/>
            <a:gdLst>
              <a:gd name="T0" fmla="*/ 22643968 w 2212"/>
              <a:gd name="T1" fmla="*/ 127639274 h 2187"/>
              <a:gd name="T2" fmla="*/ 11977808 w 2212"/>
              <a:gd name="T3" fmla="*/ 120580447 h 2187"/>
              <a:gd name="T4" fmla="*/ 699289 w 2212"/>
              <a:gd name="T5" fmla="*/ 112359125 h 2187"/>
              <a:gd name="T6" fmla="*/ 2273208 w 2212"/>
              <a:gd name="T7" fmla="*/ 103722544 h 2187"/>
              <a:gd name="T8" fmla="*/ 9005015 w 2212"/>
              <a:gd name="T9" fmla="*/ 93923180 h 2187"/>
              <a:gd name="T10" fmla="*/ 13463909 w 2212"/>
              <a:gd name="T11" fmla="*/ 86117117 h 2187"/>
              <a:gd name="T12" fmla="*/ 10054392 w 2212"/>
              <a:gd name="T13" fmla="*/ 76234759 h 2187"/>
              <a:gd name="T14" fmla="*/ 7343870 w 2212"/>
              <a:gd name="T15" fmla="*/ 60373362 h 2187"/>
              <a:gd name="T16" fmla="*/ 19146634 w 2212"/>
              <a:gd name="T17" fmla="*/ 58463343 h 2187"/>
              <a:gd name="T18" fmla="*/ 29725567 w 2212"/>
              <a:gd name="T19" fmla="*/ 75570517 h 2187"/>
              <a:gd name="T20" fmla="*/ 39255419 w 2212"/>
              <a:gd name="T21" fmla="*/ 65355894 h 2187"/>
              <a:gd name="T22" fmla="*/ 54467699 w 2212"/>
              <a:gd name="T23" fmla="*/ 54145053 h 2187"/>
              <a:gd name="T24" fmla="*/ 71691213 w 2212"/>
              <a:gd name="T25" fmla="*/ 44677953 h 2187"/>
              <a:gd name="T26" fmla="*/ 81395813 w 2212"/>
              <a:gd name="T27" fmla="*/ 34463330 h 2187"/>
              <a:gd name="T28" fmla="*/ 91886929 w 2212"/>
              <a:gd name="T29" fmla="*/ 32553312 h 2187"/>
              <a:gd name="T30" fmla="*/ 97919742 w 2212"/>
              <a:gd name="T31" fmla="*/ 30062046 h 2187"/>
              <a:gd name="T32" fmla="*/ 109984776 w 2212"/>
              <a:gd name="T33" fmla="*/ 27487785 h 2187"/>
              <a:gd name="T34" fmla="*/ 117416168 w 2212"/>
              <a:gd name="T35" fmla="*/ 17522433 h 2187"/>
              <a:gd name="T36" fmla="*/ 124323019 w 2212"/>
              <a:gd name="T37" fmla="*/ 0 h 2187"/>
              <a:gd name="T38" fmla="*/ 139972614 w 2212"/>
              <a:gd name="T39" fmla="*/ 7806063 h 2187"/>
              <a:gd name="T40" fmla="*/ 143207382 w 2212"/>
              <a:gd name="T41" fmla="*/ 16359650 h 2187"/>
              <a:gd name="T42" fmla="*/ 148190817 w 2212"/>
              <a:gd name="T43" fmla="*/ 19598440 h 2187"/>
              <a:gd name="T44" fmla="*/ 157108605 w 2212"/>
              <a:gd name="T45" fmla="*/ 15031167 h 2187"/>
              <a:gd name="T46" fmla="*/ 162092041 w 2212"/>
              <a:gd name="T47" fmla="*/ 26491279 h 2187"/>
              <a:gd name="T48" fmla="*/ 168736325 w 2212"/>
              <a:gd name="T49" fmla="*/ 34463330 h 2187"/>
              <a:gd name="T50" fmla="*/ 175118635 w 2212"/>
              <a:gd name="T51" fmla="*/ 42186399 h 2187"/>
              <a:gd name="T52" fmla="*/ 174943887 w 2212"/>
              <a:gd name="T53" fmla="*/ 51653498 h 2187"/>
              <a:gd name="T54" fmla="*/ 181413423 w 2212"/>
              <a:gd name="T55" fmla="*/ 62947622 h 2187"/>
              <a:gd name="T56" fmla="*/ 191555337 w 2212"/>
              <a:gd name="T57" fmla="*/ 75321246 h 2187"/>
              <a:gd name="T58" fmla="*/ 188495318 w 2212"/>
              <a:gd name="T59" fmla="*/ 85618864 h 2187"/>
              <a:gd name="T60" fmla="*/ 191293067 w 2212"/>
              <a:gd name="T61" fmla="*/ 91016655 h 2187"/>
              <a:gd name="T62" fmla="*/ 177741636 w 2212"/>
              <a:gd name="T63" fmla="*/ 100483754 h 2187"/>
              <a:gd name="T64" fmla="*/ 161217707 w 2212"/>
              <a:gd name="T65" fmla="*/ 117009392 h 2187"/>
              <a:gd name="T66" fmla="*/ 151425585 w 2212"/>
              <a:gd name="T67" fmla="*/ 131708294 h 2187"/>
              <a:gd name="T68" fmla="*/ 135338971 w 2212"/>
              <a:gd name="T69" fmla="*/ 135362343 h 2187"/>
              <a:gd name="T70" fmla="*/ 116629356 w 2212"/>
              <a:gd name="T71" fmla="*/ 145493684 h 2187"/>
              <a:gd name="T72" fmla="*/ 98706553 w 2212"/>
              <a:gd name="T73" fmla="*/ 162434869 h 2187"/>
              <a:gd name="T74" fmla="*/ 97569949 w 2212"/>
              <a:gd name="T75" fmla="*/ 165839648 h 2187"/>
              <a:gd name="T76" fmla="*/ 94247659 w 2212"/>
              <a:gd name="T77" fmla="*/ 171403715 h 2187"/>
              <a:gd name="T78" fmla="*/ 86991015 w 2212"/>
              <a:gd name="T79" fmla="*/ 170074944 h 2187"/>
              <a:gd name="T80" fmla="*/ 85242644 w 2212"/>
              <a:gd name="T81" fmla="*/ 174974482 h 2187"/>
              <a:gd name="T82" fmla="*/ 74576188 w 2212"/>
              <a:gd name="T83" fmla="*/ 181452062 h 2187"/>
              <a:gd name="T84" fmla="*/ 74925981 w 2212"/>
              <a:gd name="T85" fmla="*/ 173645711 h 2187"/>
              <a:gd name="T86" fmla="*/ 84455537 w 2212"/>
              <a:gd name="T87" fmla="*/ 168330914 h 2187"/>
              <a:gd name="T88" fmla="*/ 85242644 w 2212"/>
              <a:gd name="T89" fmla="*/ 161604351 h 2187"/>
              <a:gd name="T90" fmla="*/ 91100117 w 2212"/>
              <a:gd name="T91" fmla="*/ 156621819 h 2187"/>
              <a:gd name="T92" fmla="*/ 82182624 w 2212"/>
              <a:gd name="T93" fmla="*/ 157535043 h 2187"/>
              <a:gd name="T94" fmla="*/ 78947561 w 2212"/>
              <a:gd name="T95" fmla="*/ 144414183 h 2187"/>
              <a:gd name="T96" fmla="*/ 87603079 w 2212"/>
              <a:gd name="T97" fmla="*/ 132788083 h 2187"/>
              <a:gd name="T98" fmla="*/ 93548074 w 2212"/>
              <a:gd name="T99" fmla="*/ 124234496 h 2187"/>
              <a:gd name="T100" fmla="*/ 92586514 w 2212"/>
              <a:gd name="T101" fmla="*/ 108123829 h 2187"/>
              <a:gd name="T102" fmla="*/ 83231706 w 2212"/>
              <a:gd name="T103" fmla="*/ 95667210 h 2187"/>
              <a:gd name="T104" fmla="*/ 79122605 w 2212"/>
              <a:gd name="T105" fmla="*/ 101729243 h 2187"/>
              <a:gd name="T106" fmla="*/ 68718715 w 2212"/>
              <a:gd name="T107" fmla="*/ 100234483 h 2187"/>
              <a:gd name="T108" fmla="*/ 57265448 w 2212"/>
              <a:gd name="T109" fmla="*/ 108040834 h 2187"/>
              <a:gd name="T110" fmla="*/ 54030680 w 2212"/>
              <a:gd name="T111" fmla="*/ 116345151 h 2187"/>
              <a:gd name="T112" fmla="*/ 46686810 w 2212"/>
              <a:gd name="T113" fmla="*/ 130047546 h 2187"/>
              <a:gd name="T114" fmla="*/ 76761875 w 2212"/>
              <a:gd name="T115" fmla="*/ 148483203 h 2187"/>
              <a:gd name="T116" fmla="*/ 74313918 w 2212"/>
              <a:gd name="T117" fmla="*/ 152635505 h 2187"/>
              <a:gd name="T118" fmla="*/ 78598064 w 2212"/>
              <a:gd name="T119" fmla="*/ 156621819 h 2187"/>
              <a:gd name="T120" fmla="*/ 73876899 w 2212"/>
              <a:gd name="T121" fmla="*/ 157701320 h 2187"/>
              <a:gd name="T122" fmla="*/ 107449297 w 2212"/>
              <a:gd name="T123" fmla="*/ 161023104 h 2187"/>
              <a:gd name="T124" fmla="*/ 118028231 w 2212"/>
              <a:gd name="T125" fmla="*/ 165258400 h 21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73775908 w 1493"/>
              <a:gd name="T1" fmla="*/ 132880320 h 1731"/>
              <a:gd name="T2" fmla="*/ 66331479 w 1493"/>
              <a:gd name="T3" fmla="*/ 136810387 h 1731"/>
              <a:gd name="T4" fmla="*/ 58886761 w 1493"/>
              <a:gd name="T5" fmla="*/ 132225357 h 1731"/>
              <a:gd name="T6" fmla="*/ 54035446 w 1493"/>
              <a:gd name="T7" fmla="*/ 125675722 h 1731"/>
              <a:gd name="T8" fmla="*/ 48263845 w 1493"/>
              <a:gd name="T9" fmla="*/ 131816183 h 1731"/>
              <a:gd name="T10" fmla="*/ 39229883 w 1493"/>
              <a:gd name="T11" fmla="*/ 134026578 h 1731"/>
              <a:gd name="T12" fmla="*/ 33040075 w 1493"/>
              <a:gd name="T13" fmla="*/ 131324889 h 1731"/>
              <a:gd name="T14" fmla="*/ 25595646 w 1493"/>
              <a:gd name="T15" fmla="*/ 114622606 h 1731"/>
              <a:gd name="T16" fmla="*/ 25010272 w 1493"/>
              <a:gd name="T17" fmla="*/ 106107796 h 1731"/>
              <a:gd name="T18" fmla="*/ 18569425 w 1493"/>
              <a:gd name="T19" fmla="*/ 108072686 h 1731"/>
              <a:gd name="T20" fmla="*/ 15809144 w 1493"/>
              <a:gd name="T21" fmla="*/ 102341684 h 1731"/>
              <a:gd name="T22" fmla="*/ 11877826 w 1493"/>
              <a:gd name="T23" fmla="*/ 88996340 h 1731"/>
              <a:gd name="T24" fmla="*/ 6608015 w 1493"/>
              <a:gd name="T25" fmla="*/ 83429007 h 1731"/>
              <a:gd name="T26" fmla="*/ 836414 w 1493"/>
              <a:gd name="T27" fmla="*/ 74832362 h 1731"/>
              <a:gd name="T28" fmla="*/ 5938768 w 1493"/>
              <a:gd name="T29" fmla="*/ 67463523 h 1731"/>
              <a:gd name="T30" fmla="*/ 13968860 w 1493"/>
              <a:gd name="T31" fmla="*/ 61487017 h 1731"/>
              <a:gd name="T32" fmla="*/ 20493292 w 1493"/>
              <a:gd name="T33" fmla="*/ 55018931 h 1731"/>
              <a:gd name="T34" fmla="*/ 23421029 w 1493"/>
              <a:gd name="T35" fmla="*/ 42164880 h 1731"/>
              <a:gd name="T36" fmla="*/ 23253572 w 1493"/>
              <a:gd name="T37" fmla="*/ 35205501 h 1731"/>
              <a:gd name="T38" fmla="*/ 33792905 w 1493"/>
              <a:gd name="T39" fmla="*/ 33650070 h 1731"/>
              <a:gd name="T40" fmla="*/ 36720642 w 1493"/>
              <a:gd name="T41" fmla="*/ 25544432 h 1731"/>
              <a:gd name="T42" fmla="*/ 37222433 w 1493"/>
              <a:gd name="T43" fmla="*/ 19076346 h 1731"/>
              <a:gd name="T44" fmla="*/ 41070167 w 1493"/>
              <a:gd name="T45" fmla="*/ 14982897 h 1731"/>
              <a:gd name="T46" fmla="*/ 45085357 w 1493"/>
              <a:gd name="T47" fmla="*/ 818633 h 1731"/>
              <a:gd name="T48" fmla="*/ 55122900 w 1493"/>
              <a:gd name="T49" fmla="*/ 4912369 h 1731"/>
              <a:gd name="T50" fmla="*/ 69258927 w 1493"/>
              <a:gd name="T51" fmla="*/ 10479701 h 1731"/>
              <a:gd name="T52" fmla="*/ 77037979 w 1493"/>
              <a:gd name="T53" fmla="*/ 5976792 h 1731"/>
              <a:gd name="T54" fmla="*/ 85319110 w 1493"/>
              <a:gd name="T55" fmla="*/ 5158159 h 1731"/>
              <a:gd name="T56" fmla="*/ 94185616 w 1493"/>
              <a:gd name="T57" fmla="*/ 12772216 h 1731"/>
              <a:gd name="T58" fmla="*/ 85820901 w 1493"/>
              <a:gd name="T59" fmla="*/ 20140769 h 1731"/>
              <a:gd name="T60" fmla="*/ 75866942 w 1493"/>
              <a:gd name="T61" fmla="*/ 25298928 h 1731"/>
              <a:gd name="T62" fmla="*/ 66331479 w 1493"/>
              <a:gd name="T63" fmla="*/ 31521224 h 1731"/>
              <a:gd name="T64" fmla="*/ 75783358 w 1493"/>
              <a:gd name="T65" fmla="*/ 31521224 h 1731"/>
              <a:gd name="T66" fmla="*/ 86406275 w 1493"/>
              <a:gd name="T67" fmla="*/ 32831151 h 1731"/>
              <a:gd name="T68" fmla="*/ 101044381 w 1493"/>
              <a:gd name="T69" fmla="*/ 27591443 h 1731"/>
              <a:gd name="T70" fmla="*/ 119613806 w 1493"/>
              <a:gd name="T71" fmla="*/ 38807942 h 1731"/>
              <a:gd name="T72" fmla="*/ 119028432 w 1493"/>
              <a:gd name="T73" fmla="*/ 42328550 h 1731"/>
              <a:gd name="T74" fmla="*/ 121286922 w 1493"/>
              <a:gd name="T75" fmla="*/ 49042140 h 1731"/>
              <a:gd name="T76" fmla="*/ 109910887 w 1493"/>
              <a:gd name="T77" fmla="*/ 52971920 h 1731"/>
              <a:gd name="T78" fmla="*/ 117271732 w 1493"/>
              <a:gd name="T79" fmla="*/ 53217710 h 1731"/>
              <a:gd name="T80" fmla="*/ 121454089 w 1493"/>
              <a:gd name="T81" fmla="*/ 58457704 h 1731"/>
              <a:gd name="T82" fmla="*/ 122374376 w 1493"/>
              <a:gd name="T83" fmla="*/ 62469319 h 1731"/>
              <a:gd name="T84" fmla="*/ 116351735 w 1493"/>
              <a:gd name="T85" fmla="*/ 58375583 h 1731"/>
              <a:gd name="T86" fmla="*/ 110998340 w 1493"/>
              <a:gd name="T87" fmla="*/ 63287952 h 1731"/>
              <a:gd name="T88" fmla="*/ 109827303 w 1493"/>
              <a:gd name="T89" fmla="*/ 68282441 h 1731"/>
              <a:gd name="T90" fmla="*/ 114762491 w 1493"/>
              <a:gd name="T91" fmla="*/ 74668406 h 1731"/>
              <a:gd name="T92" fmla="*/ 111249380 w 1493"/>
              <a:gd name="T93" fmla="*/ 75978333 h 1731"/>
              <a:gd name="T94" fmla="*/ 108656266 w 1493"/>
              <a:gd name="T95" fmla="*/ 83101382 h 1731"/>
              <a:gd name="T96" fmla="*/ 113591454 w 1493"/>
              <a:gd name="T97" fmla="*/ 93008241 h 1731"/>
              <a:gd name="T98" fmla="*/ 112169377 w 1493"/>
              <a:gd name="T99" fmla="*/ 96610683 h 1731"/>
              <a:gd name="T100" fmla="*/ 108070892 w 1493"/>
              <a:gd name="T101" fmla="*/ 101440931 h 1731"/>
              <a:gd name="T102" fmla="*/ 104892116 w 1493"/>
              <a:gd name="T103" fmla="*/ 102914813 h 1731"/>
              <a:gd name="T104" fmla="*/ 102299291 w 1493"/>
              <a:gd name="T105" fmla="*/ 107499557 h 1731"/>
              <a:gd name="T106" fmla="*/ 104641365 w 1493"/>
              <a:gd name="T107" fmla="*/ 100294959 h 1731"/>
              <a:gd name="T108" fmla="*/ 97614854 w 1493"/>
              <a:gd name="T109" fmla="*/ 98247948 h 1731"/>
              <a:gd name="T110" fmla="*/ 98535140 w 1493"/>
              <a:gd name="T111" fmla="*/ 103979236 h 1731"/>
              <a:gd name="T112" fmla="*/ 93850992 w 1493"/>
              <a:gd name="T113" fmla="*/ 109956028 h 1731"/>
              <a:gd name="T114" fmla="*/ 90170425 w 1493"/>
              <a:gd name="T115" fmla="*/ 112084587 h 1731"/>
              <a:gd name="T116" fmla="*/ 88079391 w 1493"/>
              <a:gd name="T117" fmla="*/ 121008858 h 1731"/>
              <a:gd name="T118" fmla="*/ 87577601 w 1493"/>
              <a:gd name="T119" fmla="*/ 128541080 h 1731"/>
              <a:gd name="T120" fmla="*/ 85151654 w 1493"/>
              <a:gd name="T121" fmla="*/ 132880320 h 1731"/>
              <a:gd name="T122" fmla="*/ 84566280 w 1493"/>
              <a:gd name="T123" fmla="*/ 138857112 h 1731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稻壳儿小白白(http://dwz.cn/Wu2UP)"/>
          <p:cNvSpPr>
            <a:spLocks noEditPoints="1"/>
          </p:cNvSpPr>
          <p:nvPr/>
        </p:nvSpPr>
        <p:spPr bwMode="auto">
          <a:xfrm>
            <a:off x="6554788" y="4865688"/>
            <a:ext cx="862012" cy="658812"/>
          </a:xfrm>
          <a:custGeom>
            <a:avLst/>
            <a:gdLst>
              <a:gd name="T0" fmla="*/ 164488767 w 2993"/>
              <a:gd name="T1" fmla="*/ 103977933 h 2287"/>
              <a:gd name="T2" fmla="*/ 172534596 w 2993"/>
              <a:gd name="T3" fmla="*/ 94019991 h 2287"/>
              <a:gd name="T4" fmla="*/ 176433379 w 2993"/>
              <a:gd name="T5" fmla="*/ 100326668 h 2287"/>
              <a:gd name="T6" fmla="*/ 195428748 w 2993"/>
              <a:gd name="T7" fmla="*/ 98003398 h 2287"/>
              <a:gd name="T8" fmla="*/ 205714426 w 2993"/>
              <a:gd name="T9" fmla="*/ 95596876 h 2287"/>
              <a:gd name="T10" fmla="*/ 227115537 w 2993"/>
              <a:gd name="T11" fmla="*/ 84726046 h 2287"/>
              <a:gd name="T12" fmla="*/ 236737642 w 2993"/>
              <a:gd name="T13" fmla="*/ 73938180 h 2287"/>
              <a:gd name="T14" fmla="*/ 235908175 w 2993"/>
              <a:gd name="T15" fmla="*/ 70369879 h 2287"/>
              <a:gd name="T16" fmla="*/ 244369026 w 2993"/>
              <a:gd name="T17" fmla="*/ 58005415 h 2287"/>
              <a:gd name="T18" fmla="*/ 238230682 w 2993"/>
              <a:gd name="T19" fmla="*/ 37674425 h 2287"/>
              <a:gd name="T20" fmla="*/ 230018672 w 2993"/>
              <a:gd name="T21" fmla="*/ 24645964 h 2287"/>
              <a:gd name="T22" fmla="*/ 215917157 w 2993"/>
              <a:gd name="T23" fmla="*/ 20413954 h 2287"/>
              <a:gd name="T24" fmla="*/ 200488784 w 2993"/>
              <a:gd name="T25" fmla="*/ 18837068 h 2287"/>
              <a:gd name="T26" fmla="*/ 194267494 w 2993"/>
              <a:gd name="T27" fmla="*/ 27799447 h 2287"/>
              <a:gd name="T28" fmla="*/ 173032564 w 2993"/>
              <a:gd name="T29" fmla="*/ 27965374 h 2287"/>
              <a:gd name="T30" fmla="*/ 157935690 w 2993"/>
              <a:gd name="T31" fmla="*/ 34437979 h 2287"/>
              <a:gd name="T32" fmla="*/ 153373334 w 2993"/>
              <a:gd name="T33" fmla="*/ 25641816 h 2287"/>
              <a:gd name="T34" fmla="*/ 165235287 w 2993"/>
              <a:gd name="T35" fmla="*/ 7468456 h 2287"/>
              <a:gd name="T36" fmla="*/ 146405812 w 2993"/>
              <a:gd name="T37" fmla="*/ 5477041 h 2287"/>
              <a:gd name="T38" fmla="*/ 133548498 w 2993"/>
              <a:gd name="T39" fmla="*/ 5393789 h 2287"/>
              <a:gd name="T40" fmla="*/ 117373317 w 2993"/>
              <a:gd name="T41" fmla="*/ 0 h 2287"/>
              <a:gd name="T42" fmla="*/ 109078359 w 2993"/>
              <a:gd name="T43" fmla="*/ 10040906 h 2287"/>
              <a:gd name="T44" fmla="*/ 103935664 w 2993"/>
              <a:gd name="T45" fmla="*/ 22737512 h 2287"/>
              <a:gd name="T46" fmla="*/ 82866340 w 2993"/>
              <a:gd name="T47" fmla="*/ 13194388 h 2287"/>
              <a:gd name="T48" fmla="*/ 74737276 w 2993"/>
              <a:gd name="T49" fmla="*/ 34603906 h 2287"/>
              <a:gd name="T50" fmla="*/ 75401137 w 2993"/>
              <a:gd name="T51" fmla="*/ 54520078 h 2287"/>
              <a:gd name="T52" fmla="*/ 65778745 w 2993"/>
              <a:gd name="T53" fmla="*/ 67133433 h 2287"/>
              <a:gd name="T54" fmla="*/ 59391849 w 2993"/>
              <a:gd name="T55" fmla="*/ 90119835 h 2287"/>
              <a:gd name="T56" fmla="*/ 41972467 w 2993"/>
              <a:gd name="T57" fmla="*/ 106052600 h 2287"/>
              <a:gd name="T58" fmla="*/ 37576005 w 2993"/>
              <a:gd name="T59" fmla="*/ 117172321 h 2287"/>
              <a:gd name="T60" fmla="*/ 23640672 w 2993"/>
              <a:gd name="T61" fmla="*/ 120574695 h 2287"/>
              <a:gd name="T62" fmla="*/ 17585275 w 2993"/>
              <a:gd name="T63" fmla="*/ 130615600 h 2287"/>
              <a:gd name="T64" fmla="*/ 3317868 w 2993"/>
              <a:gd name="T65" fmla="*/ 140905685 h 2287"/>
              <a:gd name="T66" fmla="*/ 7133704 w 2993"/>
              <a:gd name="T67" fmla="*/ 149950739 h 2287"/>
              <a:gd name="T68" fmla="*/ 2239561 w 2993"/>
              <a:gd name="T69" fmla="*/ 172688251 h 2287"/>
              <a:gd name="T70" fmla="*/ 19410102 w 2993"/>
              <a:gd name="T71" fmla="*/ 188786943 h 2287"/>
              <a:gd name="T72" fmla="*/ 23640672 w 2993"/>
              <a:gd name="T73" fmla="*/ 175343664 h 2287"/>
              <a:gd name="T74" fmla="*/ 24636032 w 2993"/>
              <a:gd name="T75" fmla="*/ 172356396 h 2287"/>
              <a:gd name="T76" fmla="*/ 22064397 w 2993"/>
              <a:gd name="T77" fmla="*/ 160157860 h 2287"/>
              <a:gd name="T78" fmla="*/ 30359354 w 2993"/>
              <a:gd name="T79" fmla="*/ 161651493 h 2287"/>
              <a:gd name="T80" fmla="*/ 26958540 w 2993"/>
              <a:gd name="T81" fmla="*/ 148705996 h 2287"/>
              <a:gd name="T82" fmla="*/ 30774088 w 2993"/>
              <a:gd name="T83" fmla="*/ 153270149 h 2287"/>
              <a:gd name="T84" fmla="*/ 33428670 w 2993"/>
              <a:gd name="T85" fmla="*/ 154348964 h 2287"/>
              <a:gd name="T86" fmla="*/ 54331813 w 2993"/>
              <a:gd name="T87" fmla="*/ 144888804 h 2287"/>
              <a:gd name="T88" fmla="*/ 61548463 w 2993"/>
              <a:gd name="T89" fmla="*/ 143809989 h 2287"/>
              <a:gd name="T90" fmla="*/ 72082981 w 2993"/>
              <a:gd name="T91" fmla="*/ 137752202 h 2287"/>
              <a:gd name="T92" fmla="*/ 74488436 w 2993"/>
              <a:gd name="T93" fmla="*/ 137586275 h 2287"/>
              <a:gd name="T94" fmla="*/ 77972485 w 2993"/>
              <a:gd name="T95" fmla="*/ 138499163 h 2287"/>
              <a:gd name="T96" fmla="*/ 80046152 w 2993"/>
              <a:gd name="T97" fmla="*/ 133022122 h 2287"/>
              <a:gd name="T98" fmla="*/ 91493084 w 2993"/>
              <a:gd name="T99" fmla="*/ 128873076 h 2287"/>
              <a:gd name="T100" fmla="*/ 93815879 w 2993"/>
              <a:gd name="T101" fmla="*/ 130615600 h 2287"/>
              <a:gd name="T102" fmla="*/ 109658986 w 2993"/>
              <a:gd name="T103" fmla="*/ 130698564 h 2287"/>
              <a:gd name="T104" fmla="*/ 114055449 w 2993"/>
              <a:gd name="T105" fmla="*/ 108459122 h 2287"/>
              <a:gd name="T106" fmla="*/ 125336487 w 2993"/>
              <a:gd name="T107" fmla="*/ 118168173 h 2287"/>
              <a:gd name="T108" fmla="*/ 128654643 w 2993"/>
              <a:gd name="T109" fmla="*/ 118915134 h 2287"/>
              <a:gd name="T110" fmla="*/ 131972511 w 2993"/>
              <a:gd name="T111" fmla="*/ 105388891 h 2287"/>
              <a:gd name="T112" fmla="*/ 131640724 w 2993"/>
              <a:gd name="T113" fmla="*/ 96426513 h 2287"/>
              <a:gd name="T114" fmla="*/ 132221351 w 2993"/>
              <a:gd name="T115" fmla="*/ 90700869 h 2287"/>
              <a:gd name="T116" fmla="*/ 142921762 w 2993"/>
              <a:gd name="T117" fmla="*/ 106550670 h 2287"/>
              <a:gd name="T118" fmla="*/ 30691141 w 2993"/>
              <a:gd name="T119" fmla="*/ 165800540 h 2287"/>
              <a:gd name="T120" fmla="*/ 152129133 w 2993"/>
              <a:gd name="T121" fmla="*/ 124474850 h 2287"/>
              <a:gd name="T122" fmla="*/ 157355063 w 2993"/>
              <a:gd name="T123" fmla="*/ 122068329 h 2287"/>
              <a:gd name="T124" fmla="*/ 244534919 w 2993"/>
              <a:gd name="T125" fmla="*/ 66469723 h 22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1823821 w 430"/>
              <a:gd name="T1" fmla="*/ 3898870 h 726"/>
              <a:gd name="T2" fmla="*/ 12929789 w 430"/>
              <a:gd name="T3" fmla="*/ 3341768 h 726"/>
              <a:gd name="T4" fmla="*/ 14546158 w 430"/>
              <a:gd name="T5" fmla="*/ 1989208 h 726"/>
              <a:gd name="T6" fmla="*/ 15141432 w 430"/>
              <a:gd name="T7" fmla="*/ 318183 h 726"/>
              <a:gd name="T8" fmla="*/ 20160286 w 430"/>
              <a:gd name="T9" fmla="*/ 238637 h 726"/>
              <a:gd name="T10" fmla="*/ 21521454 w 430"/>
              <a:gd name="T11" fmla="*/ 1750571 h 726"/>
              <a:gd name="T12" fmla="*/ 25008810 w 430"/>
              <a:gd name="T13" fmla="*/ 4933247 h 726"/>
              <a:gd name="T14" fmla="*/ 25008810 w 430"/>
              <a:gd name="T15" fmla="*/ 7081546 h 726"/>
              <a:gd name="T16" fmla="*/ 23052368 w 430"/>
              <a:gd name="T17" fmla="*/ 7797740 h 726"/>
              <a:gd name="T18" fmla="*/ 19649884 w 430"/>
              <a:gd name="T19" fmla="*/ 8752289 h 726"/>
              <a:gd name="T20" fmla="*/ 19309519 w 430"/>
              <a:gd name="T21" fmla="*/ 12094339 h 726"/>
              <a:gd name="T22" fmla="*/ 22627130 w 430"/>
              <a:gd name="T23" fmla="*/ 16868213 h 726"/>
              <a:gd name="T24" fmla="*/ 24328372 w 430"/>
              <a:gd name="T25" fmla="*/ 19494069 h 726"/>
              <a:gd name="T26" fmla="*/ 25264011 w 430"/>
              <a:gd name="T27" fmla="*/ 22358562 h 726"/>
              <a:gd name="T28" fmla="*/ 26625180 w 430"/>
              <a:gd name="T29" fmla="*/ 22597199 h 726"/>
              <a:gd name="T30" fmla="*/ 30368029 w 430"/>
              <a:gd name="T31" fmla="*/ 21324185 h 726"/>
              <a:gd name="T32" fmla="*/ 32154435 w 430"/>
              <a:gd name="T33" fmla="*/ 21960551 h 726"/>
              <a:gd name="T34" fmla="*/ 31218796 w 430"/>
              <a:gd name="T35" fmla="*/ 25541238 h 726"/>
              <a:gd name="T36" fmla="*/ 32154435 w 430"/>
              <a:gd name="T37" fmla="*/ 26496069 h 726"/>
              <a:gd name="T38" fmla="*/ 35471755 w 430"/>
              <a:gd name="T39" fmla="*/ 28325904 h 726"/>
              <a:gd name="T40" fmla="*/ 36492558 w 430"/>
              <a:gd name="T41" fmla="*/ 32065682 h 726"/>
              <a:gd name="T42" fmla="*/ 33685640 w 430"/>
              <a:gd name="T43" fmla="*/ 34293528 h 726"/>
              <a:gd name="T44" fmla="*/ 29602426 w 430"/>
              <a:gd name="T45" fmla="*/ 36600919 h 726"/>
              <a:gd name="T46" fmla="*/ 28496459 w 430"/>
              <a:gd name="T47" fmla="*/ 40022514 h 726"/>
              <a:gd name="T48" fmla="*/ 27560819 w 430"/>
              <a:gd name="T49" fmla="*/ 44319113 h 726"/>
              <a:gd name="T50" fmla="*/ 24413536 w 430"/>
              <a:gd name="T51" fmla="*/ 50127646 h 726"/>
              <a:gd name="T52" fmla="*/ 23733098 w 430"/>
              <a:gd name="T53" fmla="*/ 55140156 h 726"/>
              <a:gd name="T54" fmla="*/ 18969445 w 430"/>
              <a:gd name="T55" fmla="*/ 56970273 h 726"/>
              <a:gd name="T56" fmla="*/ 16332272 w 430"/>
              <a:gd name="T57" fmla="*/ 57527375 h 726"/>
              <a:gd name="T58" fmla="*/ 15481797 w 430"/>
              <a:gd name="T59" fmla="*/ 56572544 h 726"/>
              <a:gd name="T60" fmla="*/ 13014953 w 430"/>
              <a:gd name="T61" fmla="*/ 56890727 h 726"/>
              <a:gd name="T62" fmla="*/ 11313711 w 430"/>
              <a:gd name="T63" fmla="*/ 57766012 h 726"/>
              <a:gd name="T64" fmla="*/ 9867378 w 430"/>
              <a:gd name="T65" fmla="*/ 54185607 h 726"/>
              <a:gd name="T66" fmla="*/ 8081264 w 430"/>
              <a:gd name="T67" fmla="*/ 53628505 h 726"/>
              <a:gd name="T68" fmla="*/ 2722045 w 430"/>
              <a:gd name="T69" fmla="*/ 53469413 h 726"/>
              <a:gd name="T70" fmla="*/ 680438 w 430"/>
              <a:gd name="T71" fmla="*/ 50525374 h 726"/>
              <a:gd name="T72" fmla="*/ 255201 w 430"/>
              <a:gd name="T73" fmla="*/ 45990138 h 726"/>
              <a:gd name="T74" fmla="*/ 85164 w 430"/>
              <a:gd name="T75" fmla="*/ 42648088 h 726"/>
              <a:gd name="T76" fmla="*/ 2636881 w 430"/>
              <a:gd name="T77" fmla="*/ 42329905 h 726"/>
              <a:gd name="T78" fmla="*/ 3828013 w 430"/>
              <a:gd name="T79" fmla="*/ 41215983 h 726"/>
              <a:gd name="T80" fmla="*/ 2807210 w 430"/>
              <a:gd name="T81" fmla="*/ 34293528 h 726"/>
              <a:gd name="T82" fmla="*/ 1361169 w 430"/>
              <a:gd name="T83" fmla="*/ 23074474 h 726"/>
              <a:gd name="T84" fmla="*/ 1871279 w 430"/>
              <a:gd name="T85" fmla="*/ 21881005 h 726"/>
              <a:gd name="T86" fmla="*/ 2466845 w 430"/>
              <a:gd name="T87" fmla="*/ 20607991 h 726"/>
              <a:gd name="T88" fmla="*/ 4338415 w 430"/>
              <a:gd name="T89" fmla="*/ 21562822 h 726"/>
              <a:gd name="T90" fmla="*/ 5444091 w 430"/>
              <a:gd name="T91" fmla="*/ 22279016 h 726"/>
              <a:gd name="T92" fmla="*/ 9186940 w 430"/>
              <a:gd name="T93" fmla="*/ 21483277 h 726"/>
              <a:gd name="T94" fmla="*/ 10718145 w 430"/>
              <a:gd name="T95" fmla="*/ 20050889 h 726"/>
              <a:gd name="T96" fmla="*/ 10888182 w 430"/>
              <a:gd name="T97" fmla="*/ 15913382 h 726"/>
              <a:gd name="T98" fmla="*/ 10973346 w 430"/>
              <a:gd name="T99" fmla="*/ 13844628 h 726"/>
              <a:gd name="T100" fmla="*/ 11994149 w 430"/>
              <a:gd name="T101" fmla="*/ 13128716 h 726"/>
              <a:gd name="T102" fmla="*/ 9697341 w 430"/>
              <a:gd name="T103" fmla="*/ 11616783 h 726"/>
              <a:gd name="T104" fmla="*/ 9356976 w 430"/>
              <a:gd name="T105" fmla="*/ 10423314 h 726"/>
              <a:gd name="T106" fmla="*/ 10377780 w 430"/>
              <a:gd name="T107" fmla="*/ 6763363 h 72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稻壳儿小白白(http://dwz.cn/Wu2UP)"/>
          <p:cNvSpPr>
            <a:spLocks/>
          </p:cNvSpPr>
          <p:nvPr/>
        </p:nvSpPr>
        <p:spPr bwMode="auto">
          <a:xfrm>
            <a:off x="7105650" y="2895600"/>
            <a:ext cx="179388" cy="207963"/>
          </a:xfrm>
          <a:custGeom>
            <a:avLst/>
            <a:gdLst>
              <a:gd name="T0" fmla="*/ 21082321 w 636"/>
              <a:gd name="T1" fmla="*/ 55609189 h 711"/>
              <a:gd name="T2" fmla="*/ 22434782 w 636"/>
              <a:gd name="T3" fmla="*/ 59373583 h 711"/>
              <a:gd name="T4" fmla="*/ 24184943 w 636"/>
              <a:gd name="T5" fmla="*/ 60827861 h 711"/>
              <a:gd name="T6" fmla="*/ 25855565 w 636"/>
              <a:gd name="T7" fmla="*/ 59544692 h 711"/>
              <a:gd name="T8" fmla="*/ 29594789 w 636"/>
              <a:gd name="T9" fmla="*/ 55266972 h 711"/>
              <a:gd name="T10" fmla="*/ 31902012 w 636"/>
              <a:gd name="T11" fmla="*/ 54154618 h 711"/>
              <a:gd name="T12" fmla="*/ 34049873 w 636"/>
              <a:gd name="T13" fmla="*/ 53983802 h 711"/>
              <a:gd name="T14" fmla="*/ 35640955 w 636"/>
              <a:gd name="T15" fmla="*/ 53470475 h 711"/>
              <a:gd name="T16" fmla="*/ 37470938 w 636"/>
              <a:gd name="T17" fmla="*/ 53555884 h 711"/>
              <a:gd name="T18" fmla="*/ 38664319 w 636"/>
              <a:gd name="T19" fmla="*/ 48593729 h 711"/>
              <a:gd name="T20" fmla="*/ 39459719 w 636"/>
              <a:gd name="T21" fmla="*/ 45770580 h 711"/>
              <a:gd name="T22" fmla="*/ 35481875 w 636"/>
              <a:gd name="T23" fmla="*/ 43888383 h 711"/>
              <a:gd name="T24" fmla="*/ 34606935 w 636"/>
              <a:gd name="T25" fmla="*/ 40124282 h 711"/>
              <a:gd name="T26" fmla="*/ 35481875 w 636"/>
              <a:gd name="T27" fmla="*/ 37728759 h 711"/>
              <a:gd name="T28" fmla="*/ 39459719 w 636"/>
              <a:gd name="T29" fmla="*/ 37300840 h 711"/>
              <a:gd name="T30" fmla="*/ 45505884 w 636"/>
              <a:gd name="T31" fmla="*/ 35589752 h 711"/>
              <a:gd name="T32" fmla="*/ 47654027 w 636"/>
              <a:gd name="T33" fmla="*/ 33451039 h 711"/>
              <a:gd name="T34" fmla="*/ 49245109 w 636"/>
              <a:gd name="T35" fmla="*/ 31312325 h 711"/>
              <a:gd name="T36" fmla="*/ 47892647 w 636"/>
              <a:gd name="T37" fmla="*/ 27376823 h 711"/>
              <a:gd name="T38" fmla="*/ 47256328 w 636"/>
              <a:gd name="T39" fmla="*/ 23099103 h 711"/>
              <a:gd name="T40" fmla="*/ 47494947 w 636"/>
              <a:gd name="T41" fmla="*/ 21216906 h 711"/>
              <a:gd name="T42" fmla="*/ 45664964 w 636"/>
              <a:gd name="T43" fmla="*/ 21559123 h 711"/>
              <a:gd name="T44" fmla="*/ 45346804 w 636"/>
              <a:gd name="T45" fmla="*/ 18821675 h 711"/>
              <a:gd name="T46" fmla="*/ 47097248 w 636"/>
              <a:gd name="T47" fmla="*/ 17024887 h 711"/>
              <a:gd name="T48" fmla="*/ 49881428 w 636"/>
              <a:gd name="T49" fmla="*/ 16597261 h 711"/>
              <a:gd name="T50" fmla="*/ 50358950 w 636"/>
              <a:gd name="T51" fmla="*/ 13773819 h 711"/>
              <a:gd name="T52" fmla="*/ 43358023 w 636"/>
              <a:gd name="T53" fmla="*/ 12576350 h 711"/>
              <a:gd name="T54" fmla="*/ 37709558 w 636"/>
              <a:gd name="T55" fmla="*/ 12148432 h 711"/>
              <a:gd name="T56" fmla="*/ 34129413 w 636"/>
              <a:gd name="T57" fmla="*/ 7956413 h 711"/>
              <a:gd name="T58" fmla="*/ 30390471 w 636"/>
              <a:gd name="T59" fmla="*/ 4192019 h 711"/>
              <a:gd name="T60" fmla="*/ 29117549 w 636"/>
              <a:gd name="T61" fmla="*/ 256517 h 711"/>
              <a:gd name="T62" fmla="*/ 28083248 w 636"/>
              <a:gd name="T63" fmla="*/ 256517 h 711"/>
              <a:gd name="T64" fmla="*/ 27048946 w 636"/>
              <a:gd name="T65" fmla="*/ 2395523 h 711"/>
              <a:gd name="T66" fmla="*/ 24503103 w 636"/>
              <a:gd name="T67" fmla="*/ 2908850 h 711"/>
              <a:gd name="T68" fmla="*/ 23866784 w 636"/>
              <a:gd name="T69" fmla="*/ 4363128 h 711"/>
              <a:gd name="T70" fmla="*/ 22912022 w 636"/>
              <a:gd name="T71" fmla="*/ 5389781 h 711"/>
              <a:gd name="T72" fmla="*/ 21161861 w 636"/>
              <a:gd name="T73" fmla="*/ 6159917 h 711"/>
              <a:gd name="T74" fmla="*/ 23707704 w 636"/>
              <a:gd name="T75" fmla="*/ 9239583 h 711"/>
              <a:gd name="T76" fmla="*/ 24025864 w 636"/>
              <a:gd name="T77" fmla="*/ 11036371 h 711"/>
              <a:gd name="T78" fmla="*/ 20048019 w 636"/>
              <a:gd name="T79" fmla="*/ 11891915 h 711"/>
              <a:gd name="T80" fmla="*/ 18536478 w 636"/>
              <a:gd name="T81" fmla="*/ 11207480 h 711"/>
              <a:gd name="T82" fmla="*/ 17184017 w 636"/>
              <a:gd name="T83" fmla="*/ 14800472 h 711"/>
              <a:gd name="T84" fmla="*/ 14001854 w 636"/>
              <a:gd name="T85" fmla="*/ 18564866 h 711"/>
              <a:gd name="T86" fmla="*/ 11456011 w 636"/>
              <a:gd name="T87" fmla="*/ 17880431 h 711"/>
              <a:gd name="T88" fmla="*/ 8432928 w 636"/>
              <a:gd name="T89" fmla="*/ 19420410 h 711"/>
              <a:gd name="T90" fmla="*/ 7160007 w 636"/>
              <a:gd name="T91" fmla="*/ 23184803 h 711"/>
              <a:gd name="T92" fmla="*/ 10899231 w 636"/>
              <a:gd name="T93" fmla="*/ 27205714 h 711"/>
              <a:gd name="T94" fmla="*/ 11535551 w 636"/>
              <a:gd name="T95" fmla="*/ 31996760 h 711"/>
              <a:gd name="T96" fmla="*/ 9149070 w 636"/>
              <a:gd name="T97" fmla="*/ 35589752 h 711"/>
              <a:gd name="T98" fmla="*/ 5012146 w 636"/>
              <a:gd name="T99" fmla="*/ 36958623 h 711"/>
              <a:gd name="T100" fmla="*/ 0 w 636"/>
              <a:gd name="T101" fmla="*/ 41150642 h 711"/>
              <a:gd name="T102" fmla="*/ 795682 w 636"/>
              <a:gd name="T103" fmla="*/ 44145192 h 711"/>
              <a:gd name="T104" fmla="*/ 3102623 w 636"/>
              <a:gd name="T105" fmla="*/ 48422620 h 711"/>
              <a:gd name="T106" fmla="*/ 1352461 w 636"/>
              <a:gd name="T107" fmla="*/ 49192756 h 711"/>
              <a:gd name="T108" fmla="*/ 1988781 w 636"/>
              <a:gd name="T109" fmla="*/ 51930496 h 711"/>
              <a:gd name="T110" fmla="*/ 2943543 w 636"/>
              <a:gd name="T111" fmla="*/ 55266972 h 711"/>
              <a:gd name="T112" fmla="*/ 5091686 w 636"/>
              <a:gd name="T113" fmla="*/ 56635842 h 711"/>
              <a:gd name="T114" fmla="*/ 7398627 w 636"/>
              <a:gd name="T115" fmla="*/ 56721250 h 711"/>
              <a:gd name="T116" fmla="*/ 9387690 w 636"/>
              <a:gd name="T117" fmla="*/ 58945665 h 711"/>
              <a:gd name="T118" fmla="*/ 12490313 w 636"/>
              <a:gd name="T119" fmla="*/ 57747903 h 711"/>
              <a:gd name="T120" fmla="*/ 15990635 w 636"/>
              <a:gd name="T121" fmla="*/ 55523489 h 71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稻壳儿小白白(http://dwz.cn/Wu2UP)"/>
          <p:cNvSpPr>
            <a:spLocks noEditPoints="1"/>
          </p:cNvSpPr>
          <p:nvPr/>
        </p:nvSpPr>
        <p:spPr bwMode="auto">
          <a:xfrm>
            <a:off x="6931025" y="2703513"/>
            <a:ext cx="595313" cy="825500"/>
          </a:xfrm>
          <a:custGeom>
            <a:avLst/>
            <a:gdLst>
              <a:gd name="T0" fmla="*/ 99547850 w 2047"/>
              <a:gd name="T1" fmla="*/ 169422019 h 2907"/>
              <a:gd name="T2" fmla="*/ 77557622 w 2047"/>
              <a:gd name="T3" fmla="*/ 184904901 h 2907"/>
              <a:gd name="T4" fmla="*/ 66055023 w 2047"/>
              <a:gd name="T5" fmla="*/ 202403399 h 2907"/>
              <a:gd name="T6" fmla="*/ 53706713 w 2047"/>
              <a:gd name="T7" fmla="*/ 224821106 h 2907"/>
              <a:gd name="T8" fmla="*/ 51423178 w 2047"/>
              <a:gd name="T9" fmla="*/ 230868809 h 2907"/>
              <a:gd name="T10" fmla="*/ 27064784 w 2047"/>
              <a:gd name="T11" fmla="*/ 229981971 h 2907"/>
              <a:gd name="T12" fmla="*/ 8796208 w 2047"/>
              <a:gd name="T13" fmla="*/ 225466001 h 2907"/>
              <a:gd name="T14" fmla="*/ 2791020 w 2047"/>
              <a:gd name="T15" fmla="*/ 213370310 h 2907"/>
              <a:gd name="T16" fmla="*/ 9895515 w 2047"/>
              <a:gd name="T17" fmla="*/ 198855198 h 2907"/>
              <a:gd name="T18" fmla="*/ 13955393 w 2047"/>
              <a:gd name="T19" fmla="*/ 178534324 h 2907"/>
              <a:gd name="T20" fmla="*/ 8880546 w 2047"/>
              <a:gd name="T21" fmla="*/ 163777553 h 2907"/>
              <a:gd name="T22" fmla="*/ 0 w 2047"/>
              <a:gd name="T23" fmla="*/ 155471722 h 2907"/>
              <a:gd name="T24" fmla="*/ 8288723 w 2047"/>
              <a:gd name="T25" fmla="*/ 142005026 h 2907"/>
              <a:gd name="T26" fmla="*/ 14716475 w 2047"/>
              <a:gd name="T27" fmla="*/ 130634878 h 2907"/>
              <a:gd name="T28" fmla="*/ 25288733 w 2047"/>
              <a:gd name="T29" fmla="*/ 126119191 h 2907"/>
              <a:gd name="T30" fmla="*/ 22751310 w 2047"/>
              <a:gd name="T31" fmla="*/ 106523860 h 2907"/>
              <a:gd name="T32" fmla="*/ 9134434 w 2047"/>
              <a:gd name="T33" fmla="*/ 97250261 h 2907"/>
              <a:gd name="T34" fmla="*/ 15562186 w 2047"/>
              <a:gd name="T35" fmla="*/ 90396084 h 2907"/>
              <a:gd name="T36" fmla="*/ 18691723 w 2047"/>
              <a:gd name="T37" fmla="*/ 83541906 h 2907"/>
              <a:gd name="T38" fmla="*/ 5582041 w 2047"/>
              <a:gd name="T39" fmla="*/ 59269594 h 2907"/>
              <a:gd name="T40" fmla="*/ 6258784 w 2047"/>
              <a:gd name="T41" fmla="*/ 47254267 h 2907"/>
              <a:gd name="T42" fmla="*/ 16323558 w 2047"/>
              <a:gd name="T43" fmla="*/ 28546057 h 2907"/>
              <a:gd name="T44" fmla="*/ 30194322 w 2047"/>
              <a:gd name="T45" fmla="*/ 19917921 h 2907"/>
              <a:gd name="T46" fmla="*/ 32308599 w 2047"/>
              <a:gd name="T47" fmla="*/ 38867789 h 2907"/>
              <a:gd name="T48" fmla="*/ 44995135 w 2047"/>
              <a:gd name="T49" fmla="*/ 36206708 h 2907"/>
              <a:gd name="T50" fmla="*/ 60726579 w 2047"/>
              <a:gd name="T51" fmla="*/ 30159005 h 2907"/>
              <a:gd name="T52" fmla="*/ 72483066 w 2047"/>
              <a:gd name="T53" fmla="*/ 25078787 h 2907"/>
              <a:gd name="T54" fmla="*/ 83393551 w 2047"/>
              <a:gd name="T55" fmla="*/ 17256840 h 2907"/>
              <a:gd name="T56" fmla="*/ 89483076 w 2047"/>
              <a:gd name="T57" fmla="*/ 5644750 h 2907"/>
              <a:gd name="T58" fmla="*/ 110035480 w 2047"/>
              <a:gd name="T59" fmla="*/ 967769 h 2907"/>
              <a:gd name="T60" fmla="*/ 118154944 w 2047"/>
              <a:gd name="T61" fmla="*/ 15805187 h 2907"/>
              <a:gd name="T62" fmla="*/ 123990582 w 2047"/>
              <a:gd name="T63" fmla="*/ 27497925 h 2907"/>
              <a:gd name="T64" fmla="*/ 124751954 w 2047"/>
              <a:gd name="T65" fmla="*/ 38867789 h 2907"/>
              <a:gd name="T66" fmla="*/ 140398769 w 2047"/>
              <a:gd name="T67" fmla="*/ 41770811 h 2907"/>
              <a:gd name="T68" fmla="*/ 143781904 w 2047"/>
              <a:gd name="T69" fmla="*/ 50237937 h 2907"/>
              <a:gd name="T70" fmla="*/ 142259449 w 2047"/>
              <a:gd name="T71" fmla="*/ 60640316 h 2907"/>
              <a:gd name="T72" fmla="*/ 157568038 w 2047"/>
              <a:gd name="T73" fmla="*/ 68784851 h 2907"/>
              <a:gd name="T74" fmla="*/ 169916348 w 2047"/>
              <a:gd name="T75" fmla="*/ 83299964 h 2907"/>
              <a:gd name="T76" fmla="*/ 161120140 w 2047"/>
              <a:gd name="T77" fmla="*/ 95556949 h 2907"/>
              <a:gd name="T78" fmla="*/ 157483409 w 2047"/>
              <a:gd name="T79" fmla="*/ 107894582 h 2907"/>
              <a:gd name="T80" fmla="*/ 150717140 w 2047"/>
              <a:gd name="T81" fmla="*/ 117490771 h 2907"/>
              <a:gd name="T82" fmla="*/ 130926109 w 2047"/>
              <a:gd name="T83" fmla="*/ 124022359 h 2907"/>
              <a:gd name="T84" fmla="*/ 120099963 w 2047"/>
              <a:gd name="T85" fmla="*/ 111442784 h 2907"/>
              <a:gd name="T86" fmla="*/ 112319015 w 2047"/>
              <a:gd name="T87" fmla="*/ 102975659 h 2907"/>
              <a:gd name="T88" fmla="*/ 110542964 w 2047"/>
              <a:gd name="T89" fmla="*/ 87009177 h 2907"/>
              <a:gd name="T90" fmla="*/ 101831386 w 2047"/>
              <a:gd name="T91" fmla="*/ 77171329 h 2907"/>
              <a:gd name="T92" fmla="*/ 104284180 w 2047"/>
              <a:gd name="T93" fmla="*/ 70720105 h 2907"/>
              <a:gd name="T94" fmla="*/ 81871096 w 2047"/>
              <a:gd name="T95" fmla="*/ 57495351 h 2907"/>
              <a:gd name="T96" fmla="*/ 75104828 w 2047"/>
              <a:gd name="T97" fmla="*/ 61527437 h 2907"/>
              <a:gd name="T98" fmla="*/ 70283868 w 2047"/>
              <a:gd name="T99" fmla="*/ 67010893 h 2907"/>
              <a:gd name="T100" fmla="*/ 58358414 w 2047"/>
              <a:gd name="T101" fmla="*/ 78945288 h 2907"/>
              <a:gd name="T102" fmla="*/ 50492838 w 2047"/>
              <a:gd name="T103" fmla="*/ 96121481 h 2907"/>
              <a:gd name="T104" fmla="*/ 54383457 w 2047"/>
              <a:gd name="T105" fmla="*/ 109507530 h 2907"/>
              <a:gd name="T106" fmla="*/ 71298838 w 2047"/>
              <a:gd name="T107" fmla="*/ 108539761 h 2907"/>
              <a:gd name="T108" fmla="*/ 83224292 w 2047"/>
              <a:gd name="T109" fmla="*/ 107733571 h 2907"/>
              <a:gd name="T110" fmla="*/ 92443355 w 2047"/>
              <a:gd name="T111" fmla="*/ 124828833 h 2907"/>
              <a:gd name="T112" fmla="*/ 95657231 w 2047"/>
              <a:gd name="T113" fmla="*/ 138940709 h 2907"/>
              <a:gd name="T114" fmla="*/ 107582685 w 2047"/>
              <a:gd name="T115" fmla="*/ 142327616 h 2907"/>
              <a:gd name="T116" fmla="*/ 117562830 w 2047"/>
              <a:gd name="T117" fmla="*/ 154665248 h 2907"/>
              <a:gd name="T118" fmla="*/ 98363622 w 2047"/>
              <a:gd name="T119" fmla="*/ 96363423 h 2907"/>
              <a:gd name="T120" fmla="*/ 93627292 w 2047"/>
              <a:gd name="T121" fmla="*/ 107169040 h 2907"/>
              <a:gd name="T122" fmla="*/ 87368508 w 2047"/>
              <a:gd name="T123" fmla="*/ 95798892 h 2907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稻壳儿小白白(http://dwz.cn/Wu2UP)"/>
          <p:cNvSpPr>
            <a:spLocks/>
          </p:cNvSpPr>
          <p:nvPr/>
        </p:nvSpPr>
        <p:spPr bwMode="auto">
          <a:xfrm>
            <a:off x="5421313" y="1358900"/>
            <a:ext cx="2462212" cy="2003425"/>
          </a:xfrm>
          <a:custGeom>
            <a:avLst/>
            <a:gdLst>
              <a:gd name="T0" fmla="*/ 255014111 w 8497"/>
              <a:gd name="T1" fmla="*/ 518741594 h 7037"/>
              <a:gd name="T2" fmla="*/ 234525910 w 8497"/>
              <a:gd name="T3" fmla="*/ 511527897 h 7037"/>
              <a:gd name="T4" fmla="*/ 217060056 w 8497"/>
              <a:gd name="T5" fmla="*/ 558214504 h 7037"/>
              <a:gd name="T6" fmla="*/ 177678573 w 8497"/>
              <a:gd name="T7" fmla="*/ 569318894 h 7037"/>
              <a:gd name="T8" fmla="*/ 155510841 w 8497"/>
              <a:gd name="T9" fmla="*/ 535843732 h 7037"/>
              <a:gd name="T10" fmla="*/ 171968861 w 8497"/>
              <a:gd name="T11" fmla="*/ 498235029 h 7037"/>
              <a:gd name="T12" fmla="*/ 112602516 w 8497"/>
              <a:gd name="T13" fmla="*/ 506502395 h 7037"/>
              <a:gd name="T14" fmla="*/ 95220985 w 8497"/>
              <a:gd name="T15" fmla="*/ 511122486 h 7037"/>
              <a:gd name="T16" fmla="*/ 71877639 w 8497"/>
              <a:gd name="T17" fmla="*/ 485185578 h 7037"/>
              <a:gd name="T18" fmla="*/ 69022493 w 8497"/>
              <a:gd name="T19" fmla="*/ 455601108 h 7037"/>
              <a:gd name="T20" fmla="*/ 37198323 w 8497"/>
              <a:gd name="T21" fmla="*/ 440119761 h 7037"/>
              <a:gd name="T22" fmla="*/ 15450185 w 8497"/>
              <a:gd name="T23" fmla="*/ 425124963 h 7037"/>
              <a:gd name="T24" fmla="*/ 10328135 w 8497"/>
              <a:gd name="T25" fmla="*/ 364496944 h 7037"/>
              <a:gd name="T26" fmla="*/ 123938485 w 8497"/>
              <a:gd name="T27" fmla="*/ 388002525 h 7037"/>
              <a:gd name="T28" fmla="*/ 195983904 w 8497"/>
              <a:gd name="T29" fmla="*/ 420586011 h 7037"/>
              <a:gd name="T30" fmla="*/ 273907393 w 8497"/>
              <a:gd name="T31" fmla="*/ 395621633 h 7037"/>
              <a:gd name="T32" fmla="*/ 344021466 w 8497"/>
              <a:gd name="T33" fmla="*/ 386057179 h 7037"/>
              <a:gd name="T34" fmla="*/ 380464058 w 8497"/>
              <a:gd name="T35" fmla="*/ 337262947 h 7037"/>
              <a:gd name="T36" fmla="*/ 429166131 w 8497"/>
              <a:gd name="T37" fmla="*/ 311893443 h 7037"/>
              <a:gd name="T38" fmla="*/ 490211718 w 8497"/>
              <a:gd name="T39" fmla="*/ 276635213 h 7037"/>
              <a:gd name="T40" fmla="*/ 529845304 w 8497"/>
              <a:gd name="T41" fmla="*/ 242349514 h 7037"/>
              <a:gd name="T42" fmla="*/ 577203693 w 8497"/>
              <a:gd name="T43" fmla="*/ 236513759 h 7037"/>
              <a:gd name="T44" fmla="*/ 569226787 w 8497"/>
              <a:gd name="T45" fmla="*/ 208550365 h 7037"/>
              <a:gd name="T46" fmla="*/ 520020797 w 8497"/>
              <a:gd name="T47" fmla="*/ 204659672 h 7037"/>
              <a:gd name="T48" fmla="*/ 480303466 w 8497"/>
              <a:gd name="T49" fmla="*/ 179614154 h 7037"/>
              <a:gd name="T50" fmla="*/ 527578110 w 8497"/>
              <a:gd name="T51" fmla="*/ 135278020 h 7037"/>
              <a:gd name="T52" fmla="*/ 555959472 w 8497"/>
              <a:gd name="T53" fmla="*/ 107152632 h 7037"/>
              <a:gd name="T54" fmla="*/ 572501526 w 8497"/>
              <a:gd name="T55" fmla="*/ 63707890 h 7037"/>
              <a:gd name="T56" fmla="*/ 582493812 w 8497"/>
              <a:gd name="T57" fmla="*/ 28287666 h 7037"/>
              <a:gd name="T58" fmla="*/ 587195979 w 8497"/>
              <a:gd name="T59" fmla="*/ 2836738 h 7037"/>
              <a:gd name="T60" fmla="*/ 596852707 w 8497"/>
              <a:gd name="T61" fmla="*/ 28044534 h 7037"/>
              <a:gd name="T62" fmla="*/ 632287464 w 8497"/>
              <a:gd name="T63" fmla="*/ 33961427 h 7037"/>
              <a:gd name="T64" fmla="*/ 648661449 w 8497"/>
              <a:gd name="T65" fmla="*/ 66058363 h 7037"/>
              <a:gd name="T66" fmla="*/ 680653688 w 8497"/>
              <a:gd name="T67" fmla="*/ 57466724 h 7037"/>
              <a:gd name="T68" fmla="*/ 712981775 w 8497"/>
              <a:gd name="T69" fmla="*/ 68246842 h 7037"/>
              <a:gd name="T70" fmla="*/ 699462936 w 8497"/>
              <a:gd name="T71" fmla="*/ 114609462 h 7037"/>
              <a:gd name="T72" fmla="*/ 690478195 w 8497"/>
              <a:gd name="T73" fmla="*/ 168510050 h 7037"/>
              <a:gd name="T74" fmla="*/ 645806593 w 8497"/>
              <a:gd name="T75" fmla="*/ 202633471 h 7037"/>
              <a:gd name="T76" fmla="*/ 670325554 w 8497"/>
              <a:gd name="T77" fmla="*/ 216412605 h 7037"/>
              <a:gd name="T78" fmla="*/ 669065905 w 8497"/>
              <a:gd name="T79" fmla="*/ 227030444 h 7037"/>
              <a:gd name="T80" fmla="*/ 654875369 w 8497"/>
              <a:gd name="T81" fmla="*/ 257101179 h 7037"/>
              <a:gd name="T82" fmla="*/ 634722727 w 8497"/>
              <a:gd name="T83" fmla="*/ 262288674 h 7037"/>
              <a:gd name="T84" fmla="*/ 648073787 w 8497"/>
              <a:gd name="T85" fmla="*/ 293980483 h 7037"/>
              <a:gd name="T86" fmla="*/ 677462984 w 8497"/>
              <a:gd name="T87" fmla="*/ 301680730 h 7037"/>
              <a:gd name="T88" fmla="*/ 689134512 w 8497"/>
              <a:gd name="T89" fmla="*/ 337587219 h 7037"/>
              <a:gd name="T90" fmla="*/ 676875032 w 8497"/>
              <a:gd name="T91" fmla="*/ 364496944 h 7037"/>
              <a:gd name="T92" fmla="*/ 653195837 w 8497"/>
              <a:gd name="T93" fmla="*/ 372845449 h 7037"/>
              <a:gd name="T94" fmla="*/ 614486051 w 8497"/>
              <a:gd name="T95" fmla="*/ 398377232 h 7037"/>
              <a:gd name="T96" fmla="*/ 585348668 w 8497"/>
              <a:gd name="T97" fmla="*/ 392298345 h 7037"/>
              <a:gd name="T98" fmla="*/ 589211359 w 8497"/>
              <a:gd name="T99" fmla="*/ 423828160 h 7037"/>
              <a:gd name="T100" fmla="*/ 556883272 w 8497"/>
              <a:gd name="T101" fmla="*/ 409400482 h 7037"/>
              <a:gd name="T102" fmla="*/ 547898531 w 8497"/>
              <a:gd name="T103" fmla="*/ 385489774 h 7037"/>
              <a:gd name="T104" fmla="*/ 522119922 w 8497"/>
              <a:gd name="T105" fmla="*/ 403483589 h 7037"/>
              <a:gd name="T106" fmla="*/ 493990374 w 8497"/>
              <a:gd name="T107" fmla="*/ 409805893 h 7037"/>
              <a:gd name="T108" fmla="*/ 468128020 w 8497"/>
              <a:gd name="T109" fmla="*/ 407050010 h 7037"/>
              <a:gd name="T110" fmla="*/ 445875964 w 8497"/>
              <a:gd name="T111" fmla="*/ 426502905 h 7037"/>
              <a:gd name="T112" fmla="*/ 441509645 w 8497"/>
              <a:gd name="T113" fmla="*/ 463706197 h 7037"/>
              <a:gd name="T114" fmla="*/ 393227456 w 8497"/>
              <a:gd name="T115" fmla="*/ 495398291 h 7037"/>
              <a:gd name="T116" fmla="*/ 370303993 w 8497"/>
              <a:gd name="T117" fmla="*/ 499045566 h 7037"/>
              <a:gd name="T118" fmla="*/ 344357314 w 8497"/>
              <a:gd name="T119" fmla="*/ 508934007 h 7037"/>
              <a:gd name="T120" fmla="*/ 316479581 w 8497"/>
              <a:gd name="T121" fmla="*/ 534303796 h 7037"/>
              <a:gd name="T122" fmla="*/ 305143901 w 8497"/>
              <a:gd name="T123" fmla="*/ 564212537 h 7037"/>
              <a:gd name="T124" fmla="*/ 255937911 w 8497"/>
              <a:gd name="T125" fmla="*/ 549460872 h 703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稻壳儿小白白(http://dwz.cn/Wu2UP)"/>
          <p:cNvSpPr>
            <a:spLocks/>
          </p:cNvSpPr>
          <p:nvPr/>
        </p:nvSpPr>
        <p:spPr bwMode="auto">
          <a:xfrm>
            <a:off x="6130925" y="3103563"/>
            <a:ext cx="582613" cy="1000125"/>
          </a:xfrm>
          <a:custGeom>
            <a:avLst/>
            <a:gdLst>
              <a:gd name="T0" fmla="*/ 44973993 w 2030"/>
              <a:gd name="T1" fmla="*/ 251389202 h 3463"/>
              <a:gd name="T2" fmla="*/ 34842553 w 2030"/>
              <a:gd name="T3" fmla="*/ 249554436 h 3463"/>
              <a:gd name="T4" fmla="*/ 23392916 w 2030"/>
              <a:gd name="T5" fmla="*/ 250805531 h 3463"/>
              <a:gd name="T6" fmla="*/ 17709426 w 2030"/>
              <a:gd name="T7" fmla="*/ 244299664 h 3463"/>
              <a:gd name="T8" fmla="*/ 5765860 w 2030"/>
              <a:gd name="T9" fmla="*/ 247886310 h 3463"/>
              <a:gd name="T10" fmla="*/ 0 w 2030"/>
              <a:gd name="T11" fmla="*/ 241880939 h 3463"/>
              <a:gd name="T12" fmla="*/ 11943567 w 2030"/>
              <a:gd name="T13" fmla="*/ 240045884 h 3463"/>
              <a:gd name="T14" fmla="*/ 14744127 w 2030"/>
              <a:gd name="T15" fmla="*/ 233957338 h 3463"/>
              <a:gd name="T16" fmla="*/ 7495618 w 2030"/>
              <a:gd name="T17" fmla="*/ 225199385 h 3463"/>
              <a:gd name="T18" fmla="*/ 16968101 w 2030"/>
              <a:gd name="T19" fmla="*/ 216608649 h 3463"/>
              <a:gd name="T20" fmla="*/ 28664847 w 2030"/>
              <a:gd name="T21" fmla="*/ 217192320 h 3463"/>
              <a:gd name="T22" fmla="*/ 30641713 w 2030"/>
              <a:gd name="T23" fmla="*/ 212688437 h 3463"/>
              <a:gd name="T24" fmla="*/ 31053560 w 2030"/>
              <a:gd name="T25" fmla="*/ 201011262 h 3463"/>
              <a:gd name="T26" fmla="*/ 37396006 w 2030"/>
              <a:gd name="T27" fmla="*/ 189417841 h 3463"/>
              <a:gd name="T28" fmla="*/ 29735649 w 2030"/>
              <a:gd name="T29" fmla="*/ 178408091 h 3463"/>
              <a:gd name="T30" fmla="*/ 34430706 w 2030"/>
              <a:gd name="T31" fmla="*/ 163311200 h 3463"/>
              <a:gd name="T32" fmla="*/ 54116999 w 2030"/>
              <a:gd name="T33" fmla="*/ 169817066 h 3463"/>
              <a:gd name="T34" fmla="*/ 70261406 w 2030"/>
              <a:gd name="T35" fmla="*/ 167147948 h 3463"/>
              <a:gd name="T36" fmla="*/ 67543215 w 2030"/>
              <a:gd name="T37" fmla="*/ 156805622 h 3463"/>
              <a:gd name="T38" fmla="*/ 80392845 w 2030"/>
              <a:gd name="T39" fmla="*/ 155804631 h 3463"/>
              <a:gd name="T40" fmla="*/ 91924851 w 2030"/>
              <a:gd name="T41" fmla="*/ 145712408 h 3463"/>
              <a:gd name="T42" fmla="*/ 95054889 w 2030"/>
              <a:gd name="T43" fmla="*/ 123359339 h 3463"/>
              <a:gd name="T44" fmla="*/ 86570839 w 2030"/>
              <a:gd name="T45" fmla="*/ 111515526 h 3463"/>
              <a:gd name="T46" fmla="*/ 76439113 w 2030"/>
              <a:gd name="T47" fmla="*/ 105426691 h 3463"/>
              <a:gd name="T48" fmla="*/ 63754221 w 2030"/>
              <a:gd name="T49" fmla="*/ 99087753 h 3463"/>
              <a:gd name="T50" fmla="*/ 56670451 w 2030"/>
              <a:gd name="T51" fmla="*/ 89162169 h 3463"/>
              <a:gd name="T52" fmla="*/ 57576514 w 2030"/>
              <a:gd name="T53" fmla="*/ 83740758 h 3463"/>
              <a:gd name="T54" fmla="*/ 58976795 w 2030"/>
              <a:gd name="T55" fmla="*/ 70228818 h 3463"/>
              <a:gd name="T56" fmla="*/ 70426145 w 2030"/>
              <a:gd name="T57" fmla="*/ 62221753 h 3463"/>
              <a:gd name="T58" fmla="*/ 89865616 w 2030"/>
              <a:gd name="T59" fmla="*/ 69645147 h 3463"/>
              <a:gd name="T60" fmla="*/ 102550507 w 2030"/>
              <a:gd name="T61" fmla="*/ 59052428 h 3463"/>
              <a:gd name="T62" fmla="*/ 103703679 w 2030"/>
              <a:gd name="T63" fmla="*/ 47125151 h 3463"/>
              <a:gd name="T64" fmla="*/ 114329335 w 2030"/>
              <a:gd name="T65" fmla="*/ 34530449 h 3463"/>
              <a:gd name="T66" fmla="*/ 121989691 w 2030"/>
              <a:gd name="T67" fmla="*/ 25772785 h 3463"/>
              <a:gd name="T68" fmla="*/ 133933258 w 2030"/>
              <a:gd name="T69" fmla="*/ 12677877 h 3463"/>
              <a:gd name="T70" fmla="*/ 141182054 w 2030"/>
              <a:gd name="T71" fmla="*/ 8674489 h 3463"/>
              <a:gd name="T72" fmla="*/ 150654538 w 2030"/>
              <a:gd name="T73" fmla="*/ 11093214 h 3463"/>
              <a:gd name="T74" fmla="*/ 161280193 w 2030"/>
              <a:gd name="T75" fmla="*/ 4837740 h 3463"/>
              <a:gd name="T76" fmla="*/ 164986818 w 2030"/>
              <a:gd name="T77" fmla="*/ 11593710 h 3463"/>
              <a:gd name="T78" fmla="*/ 158726741 w 2030"/>
              <a:gd name="T79" fmla="*/ 28191511 h 3463"/>
              <a:gd name="T80" fmla="*/ 149748474 w 2030"/>
              <a:gd name="T81" fmla="*/ 46791583 h 3463"/>
              <a:gd name="T82" fmla="*/ 148760041 w 2030"/>
              <a:gd name="T83" fmla="*/ 61637793 h 3463"/>
              <a:gd name="T84" fmla="*/ 154031684 w 2030"/>
              <a:gd name="T85" fmla="*/ 75400126 h 3463"/>
              <a:gd name="T86" fmla="*/ 144229723 w 2030"/>
              <a:gd name="T87" fmla="*/ 93249310 h 3463"/>
              <a:gd name="T88" fmla="*/ 144971047 w 2030"/>
              <a:gd name="T89" fmla="*/ 105760259 h 3463"/>
              <a:gd name="T90" fmla="*/ 145382895 w 2030"/>
              <a:gd name="T91" fmla="*/ 127946687 h 3463"/>
              <a:gd name="T92" fmla="*/ 142994181 w 2030"/>
              <a:gd name="T93" fmla="*/ 158473748 h 3463"/>
              <a:gd name="T94" fmla="*/ 144064984 w 2030"/>
              <a:gd name="T95" fmla="*/ 182661871 h 3463"/>
              <a:gd name="T96" fmla="*/ 146453697 w 2030"/>
              <a:gd name="T97" fmla="*/ 196090347 h 3463"/>
              <a:gd name="T98" fmla="*/ 150407429 w 2030"/>
              <a:gd name="T99" fmla="*/ 207850697 h 3463"/>
              <a:gd name="T100" fmla="*/ 162598104 w 2030"/>
              <a:gd name="T101" fmla="*/ 223531259 h 3463"/>
              <a:gd name="T102" fmla="*/ 152137187 w 2030"/>
              <a:gd name="T103" fmla="*/ 236376064 h 3463"/>
              <a:gd name="T104" fmla="*/ 140275990 w 2030"/>
              <a:gd name="T105" fmla="*/ 235041505 h 3463"/>
              <a:gd name="T106" fmla="*/ 119765717 w 2030"/>
              <a:gd name="T107" fmla="*/ 232706243 h 3463"/>
              <a:gd name="T108" fmla="*/ 125366838 w 2030"/>
              <a:gd name="T109" fmla="*/ 240546380 h 3463"/>
              <a:gd name="T110" fmla="*/ 136816187 w 2030"/>
              <a:gd name="T111" fmla="*/ 248970476 h 3463"/>
              <a:gd name="T112" fmla="*/ 128991092 w 2030"/>
              <a:gd name="T113" fmla="*/ 256393870 h 3463"/>
              <a:gd name="T114" fmla="*/ 118612545 w 2030"/>
              <a:gd name="T115" fmla="*/ 263149840 h 3463"/>
              <a:gd name="T116" fmla="*/ 120012825 w 2030"/>
              <a:gd name="T117" fmla="*/ 285502908 h 3463"/>
              <a:gd name="T118" fmla="*/ 101232596 w 2030"/>
              <a:gd name="T119" fmla="*/ 278246443 h 3463"/>
              <a:gd name="T120" fmla="*/ 81875495 w 2030"/>
              <a:gd name="T121" fmla="*/ 267570260 h 3463"/>
              <a:gd name="T122" fmla="*/ 66884259 w 2030"/>
              <a:gd name="T123" fmla="*/ 267653724 h 3463"/>
              <a:gd name="T124" fmla="*/ 56093865 w 2030"/>
              <a:gd name="T125" fmla="*/ 257394573 h 346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稻壳儿小白白(http://dwz.cn/Wu2UP)"/>
          <p:cNvSpPr>
            <a:spLocks/>
          </p:cNvSpPr>
          <p:nvPr/>
        </p:nvSpPr>
        <p:spPr bwMode="auto">
          <a:xfrm>
            <a:off x="6103938" y="4048125"/>
            <a:ext cx="512762" cy="495300"/>
          </a:xfrm>
          <a:custGeom>
            <a:avLst/>
            <a:gdLst>
              <a:gd name="T0" fmla="*/ 49653850 w 1775"/>
              <a:gd name="T1" fmla="*/ 114398195 h 1753"/>
              <a:gd name="T2" fmla="*/ 45564465 w 1775"/>
              <a:gd name="T3" fmla="*/ 117032637 h 1753"/>
              <a:gd name="T4" fmla="*/ 41809314 w 1775"/>
              <a:gd name="T5" fmla="*/ 126612299 h 1753"/>
              <a:gd name="T6" fmla="*/ 36551698 w 1775"/>
              <a:gd name="T7" fmla="*/ 126213064 h 1753"/>
              <a:gd name="T8" fmla="*/ 35049810 w 1775"/>
              <a:gd name="T9" fmla="*/ 117112315 h 1753"/>
              <a:gd name="T10" fmla="*/ 34298722 w 1775"/>
              <a:gd name="T11" fmla="*/ 120145992 h 1753"/>
              <a:gd name="T12" fmla="*/ 30543282 w 1775"/>
              <a:gd name="T13" fmla="*/ 124297131 h 1753"/>
              <a:gd name="T14" fmla="*/ 26120241 w 1775"/>
              <a:gd name="T15" fmla="*/ 117112315 h 1753"/>
              <a:gd name="T16" fmla="*/ 16857304 w 1775"/>
              <a:gd name="T17" fmla="*/ 110326733 h 1753"/>
              <a:gd name="T18" fmla="*/ 9596882 w 1775"/>
              <a:gd name="T19" fmla="*/ 103141916 h 1753"/>
              <a:gd name="T20" fmla="*/ 6175388 w 1775"/>
              <a:gd name="T21" fmla="*/ 97473797 h 1753"/>
              <a:gd name="T22" fmla="*/ 1502176 w 1775"/>
              <a:gd name="T23" fmla="*/ 89969705 h 1753"/>
              <a:gd name="T24" fmla="*/ 7677564 w 1775"/>
              <a:gd name="T25" fmla="*/ 78873346 h 1753"/>
              <a:gd name="T26" fmla="*/ 12183803 w 1775"/>
              <a:gd name="T27" fmla="*/ 72646355 h 1753"/>
              <a:gd name="T28" fmla="*/ 9096253 w 1775"/>
              <a:gd name="T29" fmla="*/ 67297793 h 1753"/>
              <a:gd name="T30" fmla="*/ 12768207 w 1775"/>
              <a:gd name="T31" fmla="*/ 60192653 h 1753"/>
              <a:gd name="T32" fmla="*/ 22448576 w 1775"/>
              <a:gd name="T33" fmla="*/ 61230438 h 1753"/>
              <a:gd name="T34" fmla="*/ 31961972 w 1775"/>
              <a:gd name="T35" fmla="*/ 65860773 h 1753"/>
              <a:gd name="T36" fmla="*/ 41308684 w 1775"/>
              <a:gd name="T37" fmla="*/ 70890060 h 1753"/>
              <a:gd name="T38" fmla="*/ 54410548 w 1775"/>
              <a:gd name="T39" fmla="*/ 69293402 h 1753"/>
              <a:gd name="T40" fmla="*/ 60585936 w 1775"/>
              <a:gd name="T41" fmla="*/ 61470036 h 1753"/>
              <a:gd name="T42" fmla="*/ 64424573 w 1775"/>
              <a:gd name="T43" fmla="*/ 49814805 h 1753"/>
              <a:gd name="T44" fmla="*/ 66177208 w 1775"/>
              <a:gd name="T45" fmla="*/ 44705558 h 1753"/>
              <a:gd name="T46" fmla="*/ 72269110 w 1775"/>
              <a:gd name="T47" fmla="*/ 44785235 h 1753"/>
              <a:gd name="T48" fmla="*/ 77860382 w 1775"/>
              <a:gd name="T49" fmla="*/ 43907088 h 1753"/>
              <a:gd name="T50" fmla="*/ 82283424 w 1775"/>
              <a:gd name="T51" fmla="*/ 36562633 h 1753"/>
              <a:gd name="T52" fmla="*/ 87207094 w 1775"/>
              <a:gd name="T53" fmla="*/ 28180394 h 1753"/>
              <a:gd name="T54" fmla="*/ 97304606 w 1775"/>
              <a:gd name="T55" fmla="*/ 18281458 h 1753"/>
              <a:gd name="T56" fmla="*/ 95134828 w 1775"/>
              <a:gd name="T57" fmla="*/ 13251889 h 1753"/>
              <a:gd name="T58" fmla="*/ 92047279 w 1775"/>
              <a:gd name="T59" fmla="*/ 4151140 h 1753"/>
              <a:gd name="T60" fmla="*/ 103813939 w 1775"/>
              <a:gd name="T61" fmla="*/ 2714402 h 1753"/>
              <a:gd name="T62" fmla="*/ 120921413 w 1775"/>
              <a:gd name="T63" fmla="*/ 16525163 h 1753"/>
              <a:gd name="T64" fmla="*/ 133939790 w 1775"/>
              <a:gd name="T65" fmla="*/ 17802263 h 1753"/>
              <a:gd name="T66" fmla="*/ 143286502 w 1775"/>
              <a:gd name="T67" fmla="*/ 26344422 h 1753"/>
              <a:gd name="T68" fmla="*/ 147125140 w 1775"/>
              <a:gd name="T69" fmla="*/ 37201466 h 1753"/>
              <a:gd name="T70" fmla="*/ 143036043 w 1775"/>
              <a:gd name="T71" fmla="*/ 47659275 h 1753"/>
              <a:gd name="T72" fmla="*/ 130351611 w 1775"/>
              <a:gd name="T73" fmla="*/ 52369287 h 1753"/>
              <a:gd name="T74" fmla="*/ 122590561 w 1775"/>
              <a:gd name="T75" fmla="*/ 58436359 h 1753"/>
              <a:gd name="T76" fmla="*/ 116164714 w 1775"/>
              <a:gd name="T77" fmla="*/ 57318896 h 1753"/>
              <a:gd name="T78" fmla="*/ 107569090 w 1775"/>
              <a:gd name="T79" fmla="*/ 58037406 h 1753"/>
              <a:gd name="T80" fmla="*/ 100726101 w 1775"/>
              <a:gd name="T81" fmla="*/ 56520426 h 1753"/>
              <a:gd name="T82" fmla="*/ 93465968 w 1775"/>
              <a:gd name="T83" fmla="*/ 63385968 h 1753"/>
              <a:gd name="T84" fmla="*/ 97137633 w 1775"/>
              <a:gd name="T85" fmla="*/ 74003414 h 1753"/>
              <a:gd name="T86" fmla="*/ 92547908 w 1775"/>
              <a:gd name="T87" fmla="*/ 81827064 h 1753"/>
              <a:gd name="T88" fmla="*/ 98639809 w 1775"/>
              <a:gd name="T89" fmla="*/ 83024486 h 1753"/>
              <a:gd name="T90" fmla="*/ 106066914 w 1775"/>
              <a:gd name="T91" fmla="*/ 88612645 h 1753"/>
              <a:gd name="T92" fmla="*/ 109238239 w 1775"/>
              <a:gd name="T93" fmla="*/ 98192307 h 1753"/>
              <a:gd name="T94" fmla="*/ 114495566 w 1775"/>
              <a:gd name="T95" fmla="*/ 98112629 h 1753"/>
              <a:gd name="T96" fmla="*/ 121255358 w 1775"/>
              <a:gd name="T97" fmla="*/ 109688183 h 1753"/>
              <a:gd name="T98" fmla="*/ 120921413 w 1775"/>
              <a:gd name="T99" fmla="*/ 121263737 h 1753"/>
              <a:gd name="T100" fmla="*/ 118584662 w 1775"/>
              <a:gd name="T101" fmla="*/ 124935964 h 1753"/>
              <a:gd name="T102" fmla="*/ 115580599 w 1775"/>
              <a:gd name="T103" fmla="*/ 135234135 h 1753"/>
              <a:gd name="T104" fmla="*/ 108654123 w 1775"/>
              <a:gd name="T105" fmla="*/ 138267812 h 1753"/>
              <a:gd name="T106" fmla="*/ 104314568 w 1775"/>
              <a:gd name="T107" fmla="*/ 131003036 h 1753"/>
              <a:gd name="T108" fmla="*/ 99724843 w 1775"/>
              <a:gd name="T109" fmla="*/ 134994538 h 1753"/>
              <a:gd name="T110" fmla="*/ 99223925 w 1775"/>
              <a:gd name="T111" fmla="*/ 124776326 h 1753"/>
              <a:gd name="T112" fmla="*/ 91963792 w 1775"/>
              <a:gd name="T113" fmla="*/ 118788932 h 1753"/>
              <a:gd name="T114" fmla="*/ 85287487 w 1775"/>
              <a:gd name="T115" fmla="*/ 108730076 h 1753"/>
              <a:gd name="T116" fmla="*/ 73854772 w 1775"/>
              <a:gd name="T117" fmla="*/ 104978171 h 1753"/>
              <a:gd name="T118" fmla="*/ 66093722 w 1775"/>
              <a:gd name="T119" fmla="*/ 103940386 h 1753"/>
              <a:gd name="T120" fmla="*/ 63756972 w 1775"/>
              <a:gd name="T121" fmla="*/ 113200773 h 175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稻壳儿小白白(http://dwz.cn/Wu2UP)"/>
          <p:cNvSpPr>
            <a:spLocks/>
          </p:cNvSpPr>
          <p:nvPr/>
        </p:nvSpPr>
        <p:spPr bwMode="auto">
          <a:xfrm>
            <a:off x="5965825" y="4754563"/>
            <a:ext cx="862013" cy="620712"/>
          </a:xfrm>
          <a:custGeom>
            <a:avLst/>
            <a:gdLst>
              <a:gd name="T0" fmla="*/ 85181058 w 2980"/>
              <a:gd name="T1" fmla="*/ 166304805 h 2145"/>
              <a:gd name="T2" fmla="*/ 73550247 w 2980"/>
              <a:gd name="T3" fmla="*/ 157344849 h 2145"/>
              <a:gd name="T4" fmla="*/ 65768410 w 2980"/>
              <a:gd name="T5" fmla="*/ 144197909 h 2145"/>
              <a:gd name="T6" fmla="*/ 72546204 w 2980"/>
              <a:gd name="T7" fmla="*/ 130883419 h 2145"/>
              <a:gd name="T8" fmla="*/ 64262201 w 2980"/>
              <a:gd name="T9" fmla="*/ 123263275 h 2145"/>
              <a:gd name="T10" fmla="*/ 46690442 w 2980"/>
              <a:gd name="T11" fmla="*/ 121421106 h 2145"/>
              <a:gd name="T12" fmla="*/ 35729282 w 2980"/>
              <a:gd name="T13" fmla="*/ 117485300 h 2145"/>
              <a:gd name="T14" fmla="*/ 34557754 w 2980"/>
              <a:gd name="T15" fmla="*/ 108106617 h 2145"/>
              <a:gd name="T16" fmla="*/ 41753827 w 2980"/>
              <a:gd name="T17" fmla="*/ 102914628 h 2145"/>
              <a:gd name="T18" fmla="*/ 50372221 w 2980"/>
              <a:gd name="T19" fmla="*/ 102579820 h 2145"/>
              <a:gd name="T20" fmla="*/ 51627347 w 2980"/>
              <a:gd name="T21" fmla="*/ 81728816 h 2145"/>
              <a:gd name="T22" fmla="*/ 41837425 w 2980"/>
              <a:gd name="T23" fmla="*/ 82315092 h 2145"/>
              <a:gd name="T24" fmla="*/ 34139475 w 2980"/>
              <a:gd name="T25" fmla="*/ 78714384 h 2145"/>
              <a:gd name="T26" fmla="*/ 28449322 w 2980"/>
              <a:gd name="T27" fmla="*/ 79970277 h 2145"/>
              <a:gd name="T28" fmla="*/ 22508664 w 2980"/>
              <a:gd name="T29" fmla="*/ 72936409 h 2145"/>
              <a:gd name="T30" fmla="*/ 9371643 w 2980"/>
              <a:gd name="T31" fmla="*/ 65567444 h 2145"/>
              <a:gd name="T32" fmla="*/ 1589807 w 2980"/>
              <a:gd name="T33" fmla="*/ 64981167 h 2145"/>
              <a:gd name="T34" fmla="*/ 7196073 w 2980"/>
              <a:gd name="T35" fmla="*/ 59286822 h 2145"/>
              <a:gd name="T36" fmla="*/ 18408606 w 2980"/>
              <a:gd name="T37" fmla="*/ 52252954 h 2145"/>
              <a:gd name="T38" fmla="*/ 29537251 w 2980"/>
              <a:gd name="T39" fmla="*/ 49322152 h 2145"/>
              <a:gd name="T40" fmla="*/ 41084465 w 2980"/>
              <a:gd name="T41" fmla="*/ 56021211 h 2145"/>
              <a:gd name="T42" fmla="*/ 53635722 w 2980"/>
              <a:gd name="T43" fmla="*/ 58114559 h 2145"/>
              <a:gd name="T44" fmla="*/ 63341757 w 2980"/>
              <a:gd name="T45" fmla="*/ 48903424 h 2145"/>
              <a:gd name="T46" fmla="*/ 82001445 w 2980"/>
              <a:gd name="T47" fmla="*/ 40194647 h 2145"/>
              <a:gd name="T48" fmla="*/ 84678892 w 2980"/>
              <a:gd name="T49" fmla="*/ 31318321 h 2145"/>
              <a:gd name="T50" fmla="*/ 94468815 w 2980"/>
              <a:gd name="T51" fmla="*/ 34835399 h 2145"/>
              <a:gd name="T52" fmla="*/ 105011986 w 2980"/>
              <a:gd name="T53" fmla="*/ 38352188 h 2145"/>
              <a:gd name="T54" fmla="*/ 111120129 w 2980"/>
              <a:gd name="T55" fmla="*/ 45051248 h 2145"/>
              <a:gd name="T56" fmla="*/ 123085621 w 2980"/>
              <a:gd name="T57" fmla="*/ 33579217 h 2145"/>
              <a:gd name="T58" fmla="*/ 134967516 w 2980"/>
              <a:gd name="T59" fmla="*/ 37179925 h 2145"/>
              <a:gd name="T60" fmla="*/ 139736936 w 2980"/>
              <a:gd name="T61" fmla="*/ 27717612 h 2145"/>
              <a:gd name="T62" fmla="*/ 150280107 w 2980"/>
              <a:gd name="T63" fmla="*/ 28973505 h 2145"/>
              <a:gd name="T64" fmla="*/ 149276064 w 2980"/>
              <a:gd name="T65" fmla="*/ 21855718 h 2145"/>
              <a:gd name="T66" fmla="*/ 161910918 w 2980"/>
              <a:gd name="T67" fmla="*/ 18757367 h 2145"/>
              <a:gd name="T68" fmla="*/ 172370202 w 2980"/>
              <a:gd name="T69" fmla="*/ 15826564 h 2145"/>
              <a:gd name="T70" fmla="*/ 177474303 w 2980"/>
              <a:gd name="T71" fmla="*/ 12477035 h 2145"/>
              <a:gd name="T72" fmla="*/ 187431710 w 2980"/>
              <a:gd name="T73" fmla="*/ 12979392 h 2145"/>
              <a:gd name="T74" fmla="*/ 198309562 w 2980"/>
              <a:gd name="T75" fmla="*/ 6531511 h 2145"/>
              <a:gd name="T76" fmla="*/ 211948459 w 2980"/>
              <a:gd name="T77" fmla="*/ 83630 h 2145"/>
              <a:gd name="T78" fmla="*/ 220399657 w 2980"/>
              <a:gd name="T79" fmla="*/ 14319204 h 2145"/>
              <a:gd name="T80" fmla="*/ 228850856 w 2980"/>
              <a:gd name="T81" fmla="*/ 19343643 h 2145"/>
              <a:gd name="T82" fmla="*/ 223244590 w 2980"/>
              <a:gd name="T83" fmla="*/ 34583931 h 2145"/>
              <a:gd name="T84" fmla="*/ 214960876 w 2980"/>
              <a:gd name="T85" fmla="*/ 53341587 h 2145"/>
              <a:gd name="T86" fmla="*/ 227009966 w 2980"/>
              <a:gd name="T87" fmla="*/ 45553895 h 2145"/>
              <a:gd name="T88" fmla="*/ 229185537 w 2980"/>
              <a:gd name="T89" fmla="*/ 61464089 h 2145"/>
              <a:gd name="T90" fmla="*/ 247761338 w 2980"/>
              <a:gd name="T91" fmla="*/ 59035643 h 2145"/>
              <a:gd name="T92" fmla="*/ 247593853 w 2980"/>
              <a:gd name="T93" fmla="*/ 75616033 h 2145"/>
              <a:gd name="T94" fmla="*/ 242406155 w 2980"/>
              <a:gd name="T95" fmla="*/ 91442597 h 2145"/>
              <a:gd name="T96" fmla="*/ 230273177 w 2980"/>
              <a:gd name="T97" fmla="*/ 103752083 h 2145"/>
              <a:gd name="T98" fmla="*/ 223913951 w 2980"/>
              <a:gd name="T99" fmla="*/ 129459977 h 2145"/>
              <a:gd name="T100" fmla="*/ 209187125 w 2980"/>
              <a:gd name="T101" fmla="*/ 137666398 h 2145"/>
              <a:gd name="T102" fmla="*/ 207597318 w 2980"/>
              <a:gd name="T103" fmla="*/ 148384893 h 2145"/>
              <a:gd name="T104" fmla="*/ 195380743 w 2980"/>
              <a:gd name="T105" fmla="*/ 151483244 h 2145"/>
              <a:gd name="T106" fmla="*/ 190611323 w 2980"/>
              <a:gd name="T107" fmla="*/ 161447915 h 2145"/>
              <a:gd name="T108" fmla="*/ 178813315 w 2980"/>
              <a:gd name="T109" fmla="*/ 168314523 h 2145"/>
              <a:gd name="T110" fmla="*/ 167684381 w 2980"/>
              <a:gd name="T111" fmla="*/ 173171414 h 2145"/>
              <a:gd name="T112" fmla="*/ 163417127 w 2980"/>
              <a:gd name="T113" fmla="*/ 170994147 h 2145"/>
              <a:gd name="T114" fmla="*/ 155384207 w 2980"/>
              <a:gd name="T115" fmla="*/ 176856041 h 2145"/>
              <a:gd name="T116" fmla="*/ 145008521 w 2980"/>
              <a:gd name="T117" fmla="*/ 171496793 h 2145"/>
              <a:gd name="T118" fmla="*/ 134549237 w 2980"/>
              <a:gd name="T119" fmla="*/ 167644617 h 2145"/>
              <a:gd name="T120" fmla="*/ 131034943 w 2980"/>
              <a:gd name="T121" fmla="*/ 172082780 h 2145"/>
              <a:gd name="T122" fmla="*/ 101330207 w 2980"/>
              <a:gd name="T123" fmla="*/ 170910517 h 214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1" name="稻壳儿小白白(http://dwz.cn/Wu2UP)"/>
          <p:cNvSpPr>
            <a:spLocks/>
          </p:cNvSpPr>
          <p:nvPr/>
        </p:nvSpPr>
        <p:spPr bwMode="auto">
          <a:xfrm>
            <a:off x="5159375" y="4341813"/>
            <a:ext cx="1001713" cy="1030287"/>
          </a:xfrm>
          <a:custGeom>
            <a:avLst/>
            <a:gdLst>
              <a:gd name="T0" fmla="*/ 64283180 w 3417"/>
              <a:gd name="T1" fmla="*/ 13815970 h 3582"/>
              <a:gd name="T2" fmla="*/ 58353520 w 3417"/>
              <a:gd name="T3" fmla="*/ 28459162 h 3582"/>
              <a:gd name="T4" fmla="*/ 45118713 w 3417"/>
              <a:gd name="T5" fmla="*/ 27963002 h 3582"/>
              <a:gd name="T6" fmla="*/ 40048292 w 3417"/>
              <a:gd name="T7" fmla="*/ 52533707 h 3582"/>
              <a:gd name="T8" fmla="*/ 53368994 w 3417"/>
              <a:gd name="T9" fmla="*/ 65108846 h 3582"/>
              <a:gd name="T10" fmla="*/ 47868807 w 3417"/>
              <a:gd name="T11" fmla="*/ 109783379 h 3582"/>
              <a:gd name="T12" fmla="*/ 37555883 w 3417"/>
              <a:gd name="T13" fmla="*/ 123351125 h 3582"/>
              <a:gd name="T14" fmla="*/ 20969427 w 3417"/>
              <a:gd name="T15" fmla="*/ 137084259 h 3582"/>
              <a:gd name="T16" fmla="*/ 10054947 w 3417"/>
              <a:gd name="T17" fmla="*/ 152637508 h 3582"/>
              <a:gd name="T18" fmla="*/ 6445614 w 3417"/>
              <a:gd name="T19" fmla="*/ 171996664 h 3582"/>
              <a:gd name="T20" fmla="*/ 22774093 w 3417"/>
              <a:gd name="T21" fmla="*/ 180600510 h 3582"/>
              <a:gd name="T22" fmla="*/ 40305976 w 3417"/>
              <a:gd name="T23" fmla="*/ 186143408 h 3582"/>
              <a:gd name="T24" fmla="*/ 43227859 w 3417"/>
              <a:gd name="T25" fmla="*/ 210135404 h 3582"/>
              <a:gd name="T26" fmla="*/ 58267625 w 3417"/>
              <a:gd name="T27" fmla="*/ 219483921 h 3582"/>
              <a:gd name="T28" fmla="*/ 54572105 w 3417"/>
              <a:gd name="T29" fmla="*/ 234044275 h 3582"/>
              <a:gd name="T30" fmla="*/ 60587953 w 3417"/>
              <a:gd name="T31" fmla="*/ 255802544 h 3582"/>
              <a:gd name="T32" fmla="*/ 72877332 w 3417"/>
              <a:gd name="T33" fmla="*/ 268046622 h 3582"/>
              <a:gd name="T34" fmla="*/ 82244829 w 3417"/>
              <a:gd name="T35" fmla="*/ 280207863 h 3582"/>
              <a:gd name="T36" fmla="*/ 108972127 w 3417"/>
              <a:gd name="T37" fmla="*/ 274334192 h 3582"/>
              <a:gd name="T38" fmla="*/ 116449063 w 3417"/>
              <a:gd name="T39" fmla="*/ 290218214 h 3582"/>
              <a:gd name="T40" fmla="*/ 136645145 w 3417"/>
              <a:gd name="T41" fmla="*/ 293610223 h 3582"/>
              <a:gd name="T42" fmla="*/ 135785612 w 3417"/>
              <a:gd name="T43" fmla="*/ 272183014 h 3582"/>
              <a:gd name="T44" fmla="*/ 138621601 w 3417"/>
              <a:gd name="T45" fmla="*/ 248935978 h 3582"/>
              <a:gd name="T46" fmla="*/ 157786361 w 3417"/>
              <a:gd name="T47" fmla="*/ 248025919 h 3582"/>
              <a:gd name="T48" fmla="*/ 177380594 w 3417"/>
              <a:gd name="T49" fmla="*/ 251169704 h 3582"/>
              <a:gd name="T50" fmla="*/ 196717144 w 3417"/>
              <a:gd name="T51" fmla="*/ 246950475 h 3582"/>
              <a:gd name="T52" fmla="*/ 215967798 w 3417"/>
              <a:gd name="T53" fmla="*/ 253899591 h 3582"/>
              <a:gd name="T54" fmla="*/ 229288500 w 3417"/>
              <a:gd name="T55" fmla="*/ 246950475 h 3582"/>
              <a:gd name="T56" fmla="*/ 248883026 w 3417"/>
              <a:gd name="T57" fmla="*/ 232389833 h 3582"/>
              <a:gd name="T58" fmla="*/ 267188254 w 3417"/>
              <a:gd name="T59" fmla="*/ 230817941 h 3582"/>
              <a:gd name="T60" fmla="*/ 282485704 w 3417"/>
              <a:gd name="T61" fmla="*/ 220641915 h 3582"/>
              <a:gd name="T62" fmla="*/ 288759236 w 3417"/>
              <a:gd name="T63" fmla="*/ 199628605 h 3582"/>
              <a:gd name="T64" fmla="*/ 272430757 w 3417"/>
              <a:gd name="T65" fmla="*/ 198470323 h 3582"/>
              <a:gd name="T66" fmla="*/ 261344195 w 3417"/>
              <a:gd name="T67" fmla="*/ 196319433 h 3582"/>
              <a:gd name="T68" fmla="*/ 242695389 w 3417"/>
              <a:gd name="T69" fmla="*/ 189783640 h 3582"/>
              <a:gd name="T70" fmla="*/ 244156184 w 3417"/>
              <a:gd name="T71" fmla="*/ 164467976 h 3582"/>
              <a:gd name="T72" fmla="*/ 242265623 w 3417"/>
              <a:gd name="T73" fmla="*/ 152803182 h 3582"/>
              <a:gd name="T74" fmla="*/ 235390242 w 3417"/>
              <a:gd name="T75" fmla="*/ 138490764 h 3582"/>
              <a:gd name="T76" fmla="*/ 244070289 w 3417"/>
              <a:gd name="T77" fmla="*/ 109700542 h 3582"/>
              <a:gd name="T78" fmla="*/ 216827331 w 3417"/>
              <a:gd name="T79" fmla="*/ 107218591 h 3582"/>
              <a:gd name="T80" fmla="*/ 214507004 w 3417"/>
              <a:gd name="T81" fmla="*/ 89928063 h 3582"/>
              <a:gd name="T82" fmla="*/ 233155810 w 3417"/>
              <a:gd name="T83" fmla="*/ 83805880 h 3582"/>
              <a:gd name="T84" fmla="*/ 254812980 w 3417"/>
              <a:gd name="T85" fmla="*/ 84550552 h 3582"/>
              <a:gd name="T86" fmla="*/ 269508581 w 3417"/>
              <a:gd name="T87" fmla="*/ 67590796 h 3582"/>
              <a:gd name="T88" fmla="*/ 264008394 w 3417"/>
              <a:gd name="T89" fmla="*/ 55843166 h 3582"/>
              <a:gd name="T90" fmla="*/ 239515529 w 3417"/>
              <a:gd name="T91" fmla="*/ 55512105 h 3582"/>
              <a:gd name="T92" fmla="*/ 237109307 w 3417"/>
              <a:gd name="T93" fmla="*/ 44839920 h 3582"/>
              <a:gd name="T94" fmla="*/ 226796383 w 3417"/>
              <a:gd name="T95" fmla="*/ 34664182 h 3582"/>
              <a:gd name="T96" fmla="*/ 215796009 w 3417"/>
              <a:gd name="T97" fmla="*/ 46825422 h 3582"/>
              <a:gd name="T98" fmla="*/ 198178232 w 3417"/>
              <a:gd name="T99" fmla="*/ 75532808 h 3582"/>
              <a:gd name="T100" fmla="*/ 190185928 w 3417"/>
              <a:gd name="T101" fmla="*/ 95305574 h 3582"/>
              <a:gd name="T102" fmla="*/ 187693518 w 3417"/>
              <a:gd name="T103" fmla="*/ 114416219 h 3582"/>
              <a:gd name="T104" fmla="*/ 166208431 w 3417"/>
              <a:gd name="T105" fmla="*/ 117146393 h 3582"/>
              <a:gd name="T106" fmla="*/ 144809238 w 3417"/>
              <a:gd name="T107" fmla="*/ 116153498 h 3582"/>
              <a:gd name="T108" fmla="*/ 139137261 w 3417"/>
              <a:gd name="T109" fmla="*/ 103744033 h 3582"/>
              <a:gd name="T110" fmla="*/ 139137261 w 3417"/>
              <a:gd name="T111" fmla="*/ 92327176 h 3582"/>
              <a:gd name="T112" fmla="*/ 129082314 w 3417"/>
              <a:gd name="T113" fmla="*/ 75450258 h 3582"/>
              <a:gd name="T114" fmla="*/ 116277274 w 3417"/>
              <a:gd name="T115" fmla="*/ 53774826 h 3582"/>
              <a:gd name="T116" fmla="*/ 104417367 w 3417"/>
              <a:gd name="T117" fmla="*/ 52451158 h 3582"/>
              <a:gd name="T118" fmla="*/ 103558128 w 3417"/>
              <a:gd name="T119" fmla="*/ 35326016 h 3582"/>
              <a:gd name="T120" fmla="*/ 92385671 w 3417"/>
              <a:gd name="T121" fmla="*/ 15966860 h 3582"/>
              <a:gd name="T122" fmla="*/ 79838608 w 3417"/>
              <a:gd name="T123" fmla="*/ 28459162 h 3582"/>
              <a:gd name="T124" fmla="*/ 72533461 w 3417"/>
              <a:gd name="T125" fmla="*/ 19276319 h 358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2" name="稻壳儿小白白(http://dwz.cn/Wu2UP)"/>
          <p:cNvSpPr>
            <a:spLocks/>
          </p:cNvSpPr>
          <p:nvPr/>
        </p:nvSpPr>
        <p:spPr bwMode="auto">
          <a:xfrm>
            <a:off x="4532313" y="3019425"/>
            <a:ext cx="1377950" cy="1003300"/>
          </a:xfrm>
          <a:custGeom>
            <a:avLst/>
            <a:gdLst>
              <a:gd name="T0" fmla="*/ 374664229 w 4767"/>
              <a:gd name="T1" fmla="*/ 90027625 h 3475"/>
              <a:gd name="T2" fmla="*/ 356532639 w 4767"/>
              <a:gd name="T3" fmla="*/ 78357297 h 3475"/>
              <a:gd name="T4" fmla="*/ 331716531 w 4767"/>
              <a:gd name="T5" fmla="*/ 60351887 h 3475"/>
              <a:gd name="T6" fmla="*/ 322107592 w 4767"/>
              <a:gd name="T7" fmla="*/ 57184347 h 3475"/>
              <a:gd name="T8" fmla="*/ 294116447 w 4767"/>
              <a:gd name="T9" fmla="*/ 33927131 h 3475"/>
              <a:gd name="T10" fmla="*/ 277071144 w 4767"/>
              <a:gd name="T11" fmla="*/ 28425293 h 3475"/>
              <a:gd name="T12" fmla="*/ 259607861 w 4767"/>
              <a:gd name="T13" fmla="*/ 28175262 h 3475"/>
              <a:gd name="T14" fmla="*/ 237382022 w 4767"/>
              <a:gd name="T15" fmla="*/ 17838818 h 3475"/>
              <a:gd name="T16" fmla="*/ 229026448 w 4767"/>
              <a:gd name="T17" fmla="*/ 38511707 h 3475"/>
              <a:gd name="T18" fmla="*/ 214905568 w 4767"/>
              <a:gd name="T19" fmla="*/ 51099007 h 3475"/>
              <a:gd name="T20" fmla="*/ 188669018 w 4767"/>
              <a:gd name="T21" fmla="*/ 42513069 h 3475"/>
              <a:gd name="T22" fmla="*/ 165189814 w 4767"/>
              <a:gd name="T23" fmla="*/ 22173363 h 3475"/>
              <a:gd name="T24" fmla="*/ 143214590 w 4767"/>
              <a:gd name="T25" fmla="*/ 11670328 h 3475"/>
              <a:gd name="T26" fmla="*/ 115223445 w 4767"/>
              <a:gd name="T27" fmla="*/ 1083564 h 3475"/>
              <a:gd name="T28" fmla="*/ 83138051 w 4767"/>
              <a:gd name="T29" fmla="*/ 6418522 h 3475"/>
              <a:gd name="T30" fmla="*/ 48044697 w 4767"/>
              <a:gd name="T31" fmla="*/ 18839231 h 3475"/>
              <a:gd name="T32" fmla="*/ 62416192 w 4767"/>
              <a:gd name="T33" fmla="*/ 50182034 h 3475"/>
              <a:gd name="T34" fmla="*/ 53224945 w 4767"/>
              <a:gd name="T35" fmla="*/ 72688868 h 3475"/>
              <a:gd name="T36" fmla="*/ 57152117 w 4767"/>
              <a:gd name="T37" fmla="*/ 91611540 h 3475"/>
              <a:gd name="T38" fmla="*/ 51804503 w 4767"/>
              <a:gd name="T39" fmla="*/ 102364606 h 3475"/>
              <a:gd name="T40" fmla="*/ 24816108 w 4767"/>
              <a:gd name="T41" fmla="*/ 95195991 h 3475"/>
              <a:gd name="T42" fmla="*/ 12616900 w 4767"/>
              <a:gd name="T43" fmla="*/ 102448046 h 3475"/>
              <a:gd name="T44" fmla="*/ 13369035 w 4767"/>
              <a:gd name="T45" fmla="*/ 116869292 h 3475"/>
              <a:gd name="T46" fmla="*/ 4010710 w 4767"/>
              <a:gd name="T47" fmla="*/ 135124733 h 3475"/>
              <a:gd name="T48" fmla="*/ 8522651 w 4767"/>
              <a:gd name="T49" fmla="*/ 148629006 h 3475"/>
              <a:gd name="T50" fmla="*/ 2089038 w 4767"/>
              <a:gd name="T51" fmla="*/ 171552751 h 3475"/>
              <a:gd name="T52" fmla="*/ 12867515 w 4767"/>
              <a:gd name="T53" fmla="*/ 190308254 h 3475"/>
              <a:gd name="T54" fmla="*/ 29160972 w 4767"/>
              <a:gd name="T55" fmla="*/ 206730037 h 3475"/>
              <a:gd name="T56" fmla="*/ 44702294 w 4767"/>
              <a:gd name="T57" fmla="*/ 204896091 h 3475"/>
              <a:gd name="T58" fmla="*/ 67262286 w 4767"/>
              <a:gd name="T59" fmla="*/ 224652295 h 3475"/>
              <a:gd name="T60" fmla="*/ 89237510 w 4767"/>
              <a:gd name="T61" fmla="*/ 233404825 h 3475"/>
              <a:gd name="T62" fmla="*/ 108037697 w 4767"/>
              <a:gd name="T63" fmla="*/ 242407674 h 3475"/>
              <a:gd name="T64" fmla="*/ 131600440 w 4767"/>
              <a:gd name="T65" fmla="*/ 245075153 h 3475"/>
              <a:gd name="T66" fmla="*/ 150316799 w 4767"/>
              <a:gd name="T67" fmla="*/ 260746554 h 3475"/>
              <a:gd name="T68" fmla="*/ 158588835 w 4767"/>
              <a:gd name="T69" fmla="*/ 280252727 h 3475"/>
              <a:gd name="T70" fmla="*/ 176971330 w 4767"/>
              <a:gd name="T71" fmla="*/ 288338315 h 3475"/>
              <a:gd name="T72" fmla="*/ 179895752 w 4767"/>
              <a:gd name="T73" fmla="*/ 278585373 h 3475"/>
              <a:gd name="T74" fmla="*/ 197442284 w 4767"/>
              <a:gd name="T75" fmla="*/ 287588222 h 3475"/>
              <a:gd name="T76" fmla="*/ 208053974 w 4767"/>
              <a:gd name="T77" fmla="*/ 275751303 h 3475"/>
              <a:gd name="T78" fmla="*/ 217829990 w 4767"/>
              <a:gd name="T79" fmla="*/ 265331419 h 3475"/>
              <a:gd name="T80" fmla="*/ 222843450 w 4767"/>
              <a:gd name="T81" fmla="*/ 253494500 h 3475"/>
              <a:gd name="T82" fmla="*/ 226770333 w 4767"/>
              <a:gd name="T83" fmla="*/ 235405650 h 3475"/>
              <a:gd name="T84" fmla="*/ 226018487 w 4767"/>
              <a:gd name="T85" fmla="*/ 222234848 h 3475"/>
              <a:gd name="T86" fmla="*/ 235209446 w 4767"/>
              <a:gd name="T87" fmla="*/ 207063508 h 3475"/>
              <a:gd name="T88" fmla="*/ 253424863 w 4767"/>
              <a:gd name="T89" fmla="*/ 214065532 h 3475"/>
              <a:gd name="T90" fmla="*/ 264286879 w 4767"/>
              <a:gd name="T91" fmla="*/ 238239720 h 3475"/>
              <a:gd name="T92" fmla="*/ 283254142 w 4767"/>
              <a:gd name="T93" fmla="*/ 254911535 h 3475"/>
              <a:gd name="T94" fmla="*/ 297625638 w 4767"/>
              <a:gd name="T95" fmla="*/ 250576990 h 3475"/>
              <a:gd name="T96" fmla="*/ 305479981 w 4767"/>
              <a:gd name="T97" fmla="*/ 261663527 h 3475"/>
              <a:gd name="T98" fmla="*/ 316759978 w 4767"/>
              <a:gd name="T99" fmla="*/ 269499372 h 3475"/>
              <a:gd name="T100" fmla="*/ 331800069 w 4767"/>
              <a:gd name="T101" fmla="*/ 266498423 h 3475"/>
              <a:gd name="T102" fmla="*/ 340991317 w 4767"/>
              <a:gd name="T103" fmla="*/ 247909511 h 3475"/>
              <a:gd name="T104" fmla="*/ 351853621 w 4767"/>
              <a:gd name="T105" fmla="*/ 240740608 h 3475"/>
              <a:gd name="T106" fmla="*/ 342662374 w 4767"/>
              <a:gd name="T107" fmla="*/ 230320724 h 3475"/>
              <a:gd name="T108" fmla="*/ 327288129 w 4767"/>
              <a:gd name="T109" fmla="*/ 212398466 h 3475"/>
              <a:gd name="T110" fmla="*/ 340406259 w 4767"/>
              <a:gd name="T111" fmla="*/ 207563570 h 3475"/>
              <a:gd name="T112" fmla="*/ 360125368 w 4767"/>
              <a:gd name="T113" fmla="*/ 215399415 h 3475"/>
              <a:gd name="T114" fmla="*/ 368815385 w 4767"/>
              <a:gd name="T115" fmla="*/ 204145998 h 3475"/>
              <a:gd name="T116" fmla="*/ 375917594 w 4767"/>
              <a:gd name="T117" fmla="*/ 177220891 h 3475"/>
              <a:gd name="T118" fmla="*/ 386194841 w 4767"/>
              <a:gd name="T119" fmla="*/ 165550852 h 3475"/>
              <a:gd name="T120" fmla="*/ 394383338 w 4767"/>
              <a:gd name="T121" fmla="*/ 148712158 h 3475"/>
              <a:gd name="T122" fmla="*/ 386278379 w 4767"/>
              <a:gd name="T123" fmla="*/ 123621285 h 34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稻壳儿小白白(http://dwz.cn/Wu2UP)"/>
          <p:cNvSpPr>
            <a:spLocks/>
          </p:cNvSpPr>
          <p:nvPr/>
        </p:nvSpPr>
        <p:spPr bwMode="auto">
          <a:xfrm>
            <a:off x="3357563" y="3198813"/>
            <a:ext cx="2071687" cy="1358900"/>
          </a:xfrm>
          <a:custGeom>
            <a:avLst/>
            <a:gdLst>
              <a:gd name="T0" fmla="*/ 590273463 w 7150"/>
              <a:gd name="T1" fmla="*/ 238891347 h 4733"/>
              <a:gd name="T2" fmla="*/ 594723099 w 7150"/>
              <a:gd name="T3" fmla="*/ 262879248 h 4733"/>
              <a:gd name="T4" fmla="*/ 598752892 w 7150"/>
              <a:gd name="T5" fmla="*/ 296182491 h 4733"/>
              <a:gd name="T6" fmla="*/ 594639072 w 7150"/>
              <a:gd name="T7" fmla="*/ 334513921 h 4733"/>
              <a:gd name="T8" fmla="*/ 583473404 w 7150"/>
              <a:gd name="T9" fmla="*/ 339212505 h 4733"/>
              <a:gd name="T10" fmla="*/ 576253502 w 7150"/>
              <a:gd name="T11" fmla="*/ 367322183 h 4733"/>
              <a:gd name="T12" fmla="*/ 558539274 w 7150"/>
              <a:gd name="T13" fmla="*/ 361634212 h 4733"/>
              <a:gd name="T14" fmla="*/ 540237441 w 7150"/>
              <a:gd name="T15" fmla="*/ 360480310 h 4733"/>
              <a:gd name="T16" fmla="*/ 527644481 w 7150"/>
              <a:gd name="T17" fmla="*/ 373257358 h 4733"/>
              <a:gd name="T18" fmla="*/ 494818818 w 7150"/>
              <a:gd name="T19" fmla="*/ 355946528 h 4733"/>
              <a:gd name="T20" fmla="*/ 427740491 w 7150"/>
              <a:gd name="T21" fmla="*/ 379192532 h 4733"/>
              <a:gd name="T22" fmla="*/ 384588554 w 7150"/>
              <a:gd name="T23" fmla="*/ 384715701 h 4733"/>
              <a:gd name="T24" fmla="*/ 362928849 w 7150"/>
              <a:gd name="T25" fmla="*/ 361634212 h 4733"/>
              <a:gd name="T26" fmla="*/ 346474149 w 7150"/>
              <a:gd name="T27" fmla="*/ 339954402 h 4733"/>
              <a:gd name="T28" fmla="*/ 313480433 w 7150"/>
              <a:gd name="T29" fmla="*/ 325693561 h 4733"/>
              <a:gd name="T30" fmla="*/ 279899401 w 7150"/>
              <a:gd name="T31" fmla="*/ 335915027 h 4733"/>
              <a:gd name="T32" fmla="*/ 267810021 w 7150"/>
              <a:gd name="T33" fmla="*/ 336162517 h 4733"/>
              <a:gd name="T34" fmla="*/ 248081186 w 7150"/>
              <a:gd name="T35" fmla="*/ 323137979 h 4733"/>
              <a:gd name="T36" fmla="*/ 217773999 w 7150"/>
              <a:gd name="T37" fmla="*/ 318439395 h 4733"/>
              <a:gd name="T38" fmla="*/ 197373532 w 7150"/>
              <a:gd name="T39" fmla="*/ 310196129 h 4733"/>
              <a:gd name="T40" fmla="*/ 181338385 w 7150"/>
              <a:gd name="T41" fmla="*/ 303683860 h 4733"/>
              <a:gd name="T42" fmla="*/ 165303528 w 7150"/>
              <a:gd name="T43" fmla="*/ 288433631 h 4733"/>
              <a:gd name="T44" fmla="*/ 149436433 w 7150"/>
              <a:gd name="T45" fmla="*/ 271452405 h 4733"/>
              <a:gd name="T46" fmla="*/ 136759447 w 7150"/>
              <a:gd name="T47" fmla="*/ 244744120 h 4733"/>
              <a:gd name="T48" fmla="*/ 114427821 w 7150"/>
              <a:gd name="T49" fmla="*/ 229081886 h 4733"/>
              <a:gd name="T50" fmla="*/ 96126277 w 7150"/>
              <a:gd name="T51" fmla="*/ 208391177 h 4733"/>
              <a:gd name="T52" fmla="*/ 74466282 w 7150"/>
              <a:gd name="T53" fmla="*/ 185144885 h 4733"/>
              <a:gd name="T54" fmla="*/ 55744896 w 7150"/>
              <a:gd name="T55" fmla="*/ 194542341 h 4733"/>
              <a:gd name="T56" fmla="*/ 29551529 w 7150"/>
              <a:gd name="T57" fmla="*/ 164701379 h 4733"/>
              <a:gd name="T58" fmla="*/ 10494036 w 7150"/>
              <a:gd name="T59" fmla="*/ 144917368 h 4733"/>
              <a:gd name="T60" fmla="*/ 1930870 w 7150"/>
              <a:gd name="T61" fmla="*/ 120187570 h 4733"/>
              <a:gd name="T62" fmla="*/ 2266686 w 7150"/>
              <a:gd name="T63" fmla="*/ 93066993 h 4733"/>
              <a:gd name="T64" fmla="*/ 18805413 w 7150"/>
              <a:gd name="T65" fmla="*/ 94303583 h 4733"/>
              <a:gd name="T66" fmla="*/ 30139134 w 7150"/>
              <a:gd name="T67" fmla="*/ 66193905 h 4733"/>
              <a:gd name="T68" fmla="*/ 36687404 w 7150"/>
              <a:gd name="T69" fmla="*/ 30665260 h 4733"/>
              <a:gd name="T70" fmla="*/ 66070879 w 7150"/>
              <a:gd name="T71" fmla="*/ 28356881 h 4733"/>
              <a:gd name="T72" fmla="*/ 88570269 w 7150"/>
              <a:gd name="T73" fmla="*/ 1978487 h 4733"/>
              <a:gd name="T74" fmla="*/ 109978474 w 7150"/>
              <a:gd name="T75" fmla="*/ 7831261 h 4733"/>
              <a:gd name="T76" fmla="*/ 144147402 w 7150"/>
              <a:gd name="T77" fmla="*/ 12200240 h 4733"/>
              <a:gd name="T78" fmla="*/ 164128026 w 7150"/>
              <a:gd name="T79" fmla="*/ 19206916 h 4733"/>
              <a:gd name="T80" fmla="*/ 192923896 w 7150"/>
              <a:gd name="T81" fmla="*/ 29923363 h 4733"/>
              <a:gd name="T82" fmla="*/ 233976909 w 7150"/>
              <a:gd name="T83" fmla="*/ 29016377 h 4733"/>
              <a:gd name="T84" fmla="*/ 264116044 w 7150"/>
              <a:gd name="T85" fmla="*/ 19124515 h 4733"/>
              <a:gd name="T86" fmla="*/ 290813280 w 7150"/>
              <a:gd name="T87" fmla="*/ 18465019 h 4733"/>
              <a:gd name="T88" fmla="*/ 324814155 w 7150"/>
              <a:gd name="T89" fmla="*/ 21927300 h 4733"/>
              <a:gd name="T90" fmla="*/ 346306096 w 7150"/>
              <a:gd name="T91" fmla="*/ 34044852 h 4733"/>
              <a:gd name="T92" fmla="*/ 357723844 w 7150"/>
              <a:gd name="T93" fmla="*/ 52262668 h 4733"/>
              <a:gd name="T94" fmla="*/ 346054307 w 7150"/>
              <a:gd name="T95" fmla="*/ 70645286 h 4733"/>
              <a:gd name="T96" fmla="*/ 351930944 w 7150"/>
              <a:gd name="T97" fmla="*/ 89852202 h 4733"/>
              <a:gd name="T98" fmla="*/ 345130885 w 7150"/>
              <a:gd name="T99" fmla="*/ 112686201 h 4733"/>
              <a:gd name="T100" fmla="*/ 348908599 w 7150"/>
              <a:gd name="T101" fmla="*/ 134201209 h 4733"/>
              <a:gd name="T102" fmla="*/ 368385644 w 7150"/>
              <a:gd name="T103" fmla="*/ 154809517 h 4733"/>
              <a:gd name="T104" fmla="*/ 385848082 w 7150"/>
              <a:gd name="T105" fmla="*/ 155139121 h 4733"/>
              <a:gd name="T106" fmla="*/ 408851051 w 7150"/>
              <a:gd name="T107" fmla="*/ 176406926 h 4733"/>
              <a:gd name="T108" fmla="*/ 438066764 w 7150"/>
              <a:gd name="T109" fmla="*/ 186711080 h 4733"/>
              <a:gd name="T110" fmla="*/ 462329261 w 7150"/>
              <a:gd name="T111" fmla="*/ 195778644 h 4733"/>
              <a:gd name="T112" fmla="*/ 485248204 w 7150"/>
              <a:gd name="T113" fmla="*/ 199570816 h 4733"/>
              <a:gd name="T114" fmla="*/ 496917741 w 7150"/>
              <a:gd name="T115" fmla="*/ 211523566 h 4733"/>
              <a:gd name="T116" fmla="*/ 507831620 w 7150"/>
              <a:gd name="T117" fmla="*/ 229411491 h 4733"/>
              <a:gd name="T118" fmla="*/ 519921000 w 7150"/>
              <a:gd name="T119" fmla="*/ 234769570 h 4733"/>
              <a:gd name="T120" fmla="*/ 526889112 w 7150"/>
              <a:gd name="T121" fmla="*/ 227762895 h 4733"/>
              <a:gd name="T122" fmla="*/ 543847392 w 7150"/>
              <a:gd name="T123" fmla="*/ 224053411 h 4733"/>
              <a:gd name="T124" fmla="*/ 558875090 w 7150"/>
              <a:gd name="T125" fmla="*/ 213831658 h 473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4" name="稻壳儿小白白(http://dwz.cn/Wu2UP)"/>
          <p:cNvSpPr>
            <a:spLocks/>
          </p:cNvSpPr>
          <p:nvPr/>
        </p:nvSpPr>
        <p:spPr bwMode="auto">
          <a:xfrm>
            <a:off x="3167063" y="1701800"/>
            <a:ext cx="2198687" cy="1674813"/>
          </a:xfrm>
          <a:custGeom>
            <a:avLst/>
            <a:gdLst>
              <a:gd name="T0" fmla="*/ 618962249 w 7557"/>
              <a:gd name="T1" fmla="*/ 215188380 h 5874"/>
              <a:gd name="T2" fmla="*/ 595514243 w 7557"/>
              <a:gd name="T3" fmla="*/ 192019278 h 5874"/>
              <a:gd name="T4" fmla="*/ 546586256 w 7557"/>
              <a:gd name="T5" fmla="*/ 168443590 h 5874"/>
              <a:gd name="T6" fmla="*/ 515435136 w 7557"/>
              <a:gd name="T7" fmla="*/ 155842861 h 5874"/>
              <a:gd name="T8" fmla="*/ 520767904 w 7557"/>
              <a:gd name="T9" fmla="*/ 121617541 h 5874"/>
              <a:gd name="T10" fmla="*/ 521191232 w 7557"/>
              <a:gd name="T11" fmla="*/ 91456936 h 5874"/>
              <a:gd name="T12" fmla="*/ 506970031 w 7557"/>
              <a:gd name="T13" fmla="*/ 59833364 h 5874"/>
              <a:gd name="T14" fmla="*/ 483606690 w 7557"/>
              <a:gd name="T15" fmla="*/ 45687838 h 5874"/>
              <a:gd name="T16" fmla="*/ 462867401 w 7557"/>
              <a:gd name="T17" fmla="*/ 12926055 h 5874"/>
              <a:gd name="T18" fmla="*/ 447376215 w 7557"/>
              <a:gd name="T19" fmla="*/ 0 h 5874"/>
              <a:gd name="T20" fmla="*/ 424182206 w 7557"/>
              <a:gd name="T21" fmla="*/ 19998533 h 5874"/>
              <a:gd name="T22" fmla="*/ 400226206 w 7557"/>
              <a:gd name="T23" fmla="*/ 49590033 h 5874"/>
              <a:gd name="T24" fmla="*/ 374238523 w 7557"/>
              <a:gd name="T25" fmla="*/ 64304380 h 5874"/>
              <a:gd name="T26" fmla="*/ 340209063 w 7557"/>
              <a:gd name="T27" fmla="*/ 46094424 h 5874"/>
              <a:gd name="T28" fmla="*/ 305079241 w 7557"/>
              <a:gd name="T29" fmla="*/ 87148441 h 5874"/>
              <a:gd name="T30" fmla="*/ 286202304 w 7557"/>
              <a:gd name="T31" fmla="*/ 97147708 h 5874"/>
              <a:gd name="T32" fmla="*/ 251834473 w 7557"/>
              <a:gd name="T33" fmla="*/ 96822667 h 5874"/>
              <a:gd name="T34" fmla="*/ 235835584 w 7557"/>
              <a:gd name="T35" fmla="*/ 102188114 h 5874"/>
              <a:gd name="T36" fmla="*/ 239559998 w 7557"/>
              <a:gd name="T37" fmla="*/ 134543596 h 5874"/>
              <a:gd name="T38" fmla="*/ 230502524 w 7557"/>
              <a:gd name="T39" fmla="*/ 166085908 h 5874"/>
              <a:gd name="T40" fmla="*/ 217127688 w 7557"/>
              <a:gd name="T41" fmla="*/ 182426312 h 5874"/>
              <a:gd name="T42" fmla="*/ 205953865 w 7557"/>
              <a:gd name="T43" fmla="*/ 197384724 h 5874"/>
              <a:gd name="T44" fmla="*/ 172263068 w 7557"/>
              <a:gd name="T45" fmla="*/ 203969642 h 5874"/>
              <a:gd name="T46" fmla="*/ 132900839 w 7557"/>
              <a:gd name="T47" fmla="*/ 212505657 h 5874"/>
              <a:gd name="T48" fmla="*/ 104543101 w 7557"/>
              <a:gd name="T49" fmla="*/ 214863054 h 5874"/>
              <a:gd name="T50" fmla="*/ 77793427 w 7557"/>
              <a:gd name="T51" fmla="*/ 221935817 h 5874"/>
              <a:gd name="T52" fmla="*/ 58662494 w 7557"/>
              <a:gd name="T53" fmla="*/ 210066714 h 5874"/>
              <a:gd name="T54" fmla="*/ 42071237 w 7557"/>
              <a:gd name="T55" fmla="*/ 214700534 h 5874"/>
              <a:gd name="T56" fmla="*/ 12866843 w 7557"/>
              <a:gd name="T57" fmla="*/ 231772564 h 5874"/>
              <a:gd name="T58" fmla="*/ 4994397 w 7557"/>
              <a:gd name="T59" fmla="*/ 250064065 h 5874"/>
              <a:gd name="T60" fmla="*/ 23871334 w 7557"/>
              <a:gd name="T61" fmla="*/ 267461135 h 5874"/>
              <a:gd name="T62" fmla="*/ 24463993 w 7557"/>
              <a:gd name="T63" fmla="*/ 300629504 h 5874"/>
              <a:gd name="T64" fmla="*/ 12951509 w 7557"/>
              <a:gd name="T65" fmla="*/ 315750436 h 5874"/>
              <a:gd name="T66" fmla="*/ 11681816 w 7557"/>
              <a:gd name="T67" fmla="*/ 326725394 h 5874"/>
              <a:gd name="T68" fmla="*/ 30050759 w 7557"/>
              <a:gd name="T69" fmla="*/ 340464050 h 5874"/>
              <a:gd name="T70" fmla="*/ 29204394 w 7557"/>
              <a:gd name="T71" fmla="*/ 367860672 h 5874"/>
              <a:gd name="T72" fmla="*/ 42494274 w 7557"/>
              <a:gd name="T73" fmla="*/ 380542661 h 5874"/>
              <a:gd name="T74" fmla="*/ 65519243 w 7557"/>
              <a:gd name="T75" fmla="*/ 400866520 h 5874"/>
              <a:gd name="T76" fmla="*/ 76862397 w 7557"/>
              <a:gd name="T77" fmla="*/ 417857290 h 5874"/>
              <a:gd name="T78" fmla="*/ 83126487 w 7557"/>
              <a:gd name="T79" fmla="*/ 441758018 h 5874"/>
              <a:gd name="T80" fmla="*/ 101918758 w 7557"/>
              <a:gd name="T81" fmla="*/ 452488910 h 5874"/>
              <a:gd name="T82" fmla="*/ 127313782 w 7557"/>
              <a:gd name="T83" fmla="*/ 443546595 h 5874"/>
              <a:gd name="T84" fmla="*/ 149069058 w 7557"/>
              <a:gd name="T85" fmla="*/ 430213954 h 5874"/>
              <a:gd name="T86" fmla="*/ 173871423 w 7557"/>
              <a:gd name="T87" fmla="*/ 438912774 h 5874"/>
              <a:gd name="T88" fmla="*/ 203075817 w 7557"/>
              <a:gd name="T89" fmla="*/ 435823466 h 5874"/>
              <a:gd name="T90" fmla="*/ 221191054 w 7557"/>
              <a:gd name="T91" fmla="*/ 450131512 h 5874"/>
              <a:gd name="T92" fmla="*/ 247517109 w 7557"/>
              <a:gd name="T93" fmla="*/ 456391104 h 5874"/>
              <a:gd name="T94" fmla="*/ 281292572 w 7557"/>
              <a:gd name="T95" fmla="*/ 453220536 h 5874"/>
              <a:gd name="T96" fmla="*/ 313459680 w 7557"/>
              <a:gd name="T97" fmla="*/ 448586715 h 5874"/>
              <a:gd name="T98" fmla="*/ 336738355 w 7557"/>
              <a:gd name="T99" fmla="*/ 445985252 h 5874"/>
              <a:gd name="T100" fmla="*/ 362895370 w 7557"/>
              <a:gd name="T101" fmla="*/ 449074561 h 5874"/>
              <a:gd name="T102" fmla="*/ 391253108 w 7557"/>
              <a:gd name="T103" fmla="*/ 456716145 h 5874"/>
              <a:gd name="T104" fmla="*/ 422743182 w 7557"/>
              <a:gd name="T105" fmla="*/ 468422728 h 5874"/>
              <a:gd name="T106" fmla="*/ 451185585 w 7557"/>
              <a:gd name="T107" fmla="*/ 476064597 h 5874"/>
              <a:gd name="T108" fmla="*/ 452201281 w 7557"/>
              <a:gd name="T109" fmla="*/ 459967974 h 5874"/>
              <a:gd name="T110" fmla="*/ 461174380 w 7557"/>
              <a:gd name="T111" fmla="*/ 444522001 h 5874"/>
              <a:gd name="T112" fmla="*/ 447460881 w 7557"/>
              <a:gd name="T113" fmla="*/ 414605461 h 5874"/>
              <a:gd name="T114" fmla="*/ 461512751 w 7557"/>
              <a:gd name="T115" fmla="*/ 385013962 h 5874"/>
              <a:gd name="T116" fmla="*/ 509678748 w 7557"/>
              <a:gd name="T117" fmla="*/ 380298881 h 5874"/>
              <a:gd name="T118" fmla="*/ 529402341 w 7557"/>
              <a:gd name="T119" fmla="*/ 346154822 h 5874"/>
              <a:gd name="T120" fmla="*/ 558014075 w 7557"/>
              <a:gd name="T121" fmla="*/ 324693037 h 5874"/>
              <a:gd name="T122" fmla="*/ 600762346 w 7557"/>
              <a:gd name="T123" fmla="*/ 295182797 h 5874"/>
              <a:gd name="T124" fmla="*/ 635553797 w 7557"/>
              <a:gd name="T125" fmla="*/ 266566989 h 587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5" name="稻壳儿小白白(http://dwz.cn/Wu2UP)"/>
          <p:cNvSpPr>
            <a:spLocks/>
          </p:cNvSpPr>
          <p:nvPr/>
        </p:nvSpPr>
        <p:spPr bwMode="auto">
          <a:xfrm>
            <a:off x="6034088" y="3128963"/>
            <a:ext cx="333375" cy="522287"/>
          </a:xfrm>
          <a:custGeom>
            <a:avLst/>
            <a:gdLst>
              <a:gd name="T0" fmla="*/ 83895156 w 1159"/>
              <a:gd name="T1" fmla="*/ 81895753 h 1815"/>
              <a:gd name="T2" fmla="*/ 85798184 w 1159"/>
              <a:gd name="T3" fmla="*/ 81150451 h 1815"/>
              <a:gd name="T4" fmla="*/ 86625437 w 1159"/>
              <a:gd name="T5" fmla="*/ 79825597 h 1815"/>
              <a:gd name="T6" fmla="*/ 85301717 w 1159"/>
              <a:gd name="T7" fmla="*/ 77341352 h 1815"/>
              <a:gd name="T8" fmla="*/ 84722697 w 1159"/>
              <a:gd name="T9" fmla="*/ 74774520 h 1815"/>
              <a:gd name="T10" fmla="*/ 85881024 w 1159"/>
              <a:gd name="T11" fmla="*/ 68398303 h 1815"/>
              <a:gd name="T12" fmla="*/ 86294651 w 1159"/>
              <a:gd name="T13" fmla="*/ 64257991 h 1815"/>
              <a:gd name="T14" fmla="*/ 90100418 w 1159"/>
              <a:gd name="T15" fmla="*/ 61194195 h 1815"/>
              <a:gd name="T16" fmla="*/ 95809214 w 1159"/>
              <a:gd name="T17" fmla="*/ 55977368 h 1815"/>
              <a:gd name="T18" fmla="*/ 90183259 w 1159"/>
              <a:gd name="T19" fmla="*/ 51091755 h 1815"/>
              <a:gd name="T20" fmla="*/ 80337622 w 1159"/>
              <a:gd name="T21" fmla="*/ 45792052 h 1815"/>
              <a:gd name="T22" fmla="*/ 65692996 w 1159"/>
              <a:gd name="T23" fmla="*/ 39912798 h 1815"/>
              <a:gd name="T24" fmla="*/ 67761417 w 1159"/>
              <a:gd name="T25" fmla="*/ 34944310 h 1815"/>
              <a:gd name="T26" fmla="*/ 68175331 w 1159"/>
              <a:gd name="T27" fmla="*/ 28402629 h 1815"/>
              <a:gd name="T28" fmla="*/ 70739931 w 1159"/>
              <a:gd name="T29" fmla="*/ 22854588 h 1815"/>
              <a:gd name="T30" fmla="*/ 78848221 w 1159"/>
              <a:gd name="T31" fmla="*/ 13166237 h 1815"/>
              <a:gd name="T32" fmla="*/ 73801286 w 1159"/>
              <a:gd name="T33" fmla="*/ 6790019 h 1815"/>
              <a:gd name="T34" fmla="*/ 69829838 w 1159"/>
              <a:gd name="T35" fmla="*/ 82875 h 1815"/>
              <a:gd name="T36" fmla="*/ 60480668 w 1159"/>
              <a:gd name="T37" fmla="*/ 2567120 h 1815"/>
              <a:gd name="T38" fmla="*/ 56426667 w 1159"/>
              <a:gd name="T39" fmla="*/ 6955769 h 1815"/>
              <a:gd name="T40" fmla="*/ 48566611 w 1159"/>
              <a:gd name="T41" fmla="*/ 21032771 h 1815"/>
              <a:gd name="T42" fmla="*/ 46994657 w 1159"/>
              <a:gd name="T43" fmla="*/ 35027185 h 1815"/>
              <a:gd name="T44" fmla="*/ 44760556 w 1159"/>
              <a:gd name="T45" fmla="*/ 51919644 h 1815"/>
              <a:gd name="T46" fmla="*/ 38389900 w 1159"/>
              <a:gd name="T47" fmla="*/ 56225706 h 1815"/>
              <a:gd name="T48" fmla="*/ 31109151 w 1159"/>
              <a:gd name="T49" fmla="*/ 56474044 h 1815"/>
              <a:gd name="T50" fmla="*/ 20187740 w 1159"/>
              <a:gd name="T51" fmla="*/ 62519049 h 1815"/>
              <a:gd name="T52" fmla="*/ 6536336 w 1159"/>
              <a:gd name="T53" fmla="*/ 63181476 h 1815"/>
              <a:gd name="T54" fmla="*/ 992934 w 1159"/>
              <a:gd name="T55" fmla="*/ 66493610 h 1815"/>
              <a:gd name="T56" fmla="*/ 8935543 w 1159"/>
              <a:gd name="T57" fmla="*/ 68067089 h 1815"/>
              <a:gd name="T58" fmla="*/ 12906991 w 1159"/>
              <a:gd name="T59" fmla="*/ 70799672 h 1815"/>
              <a:gd name="T60" fmla="*/ 11914057 w 1159"/>
              <a:gd name="T61" fmla="*/ 76347712 h 1815"/>
              <a:gd name="T62" fmla="*/ 18698627 w 1159"/>
              <a:gd name="T63" fmla="*/ 79908472 h 1815"/>
              <a:gd name="T64" fmla="*/ 25400356 w 1159"/>
              <a:gd name="T65" fmla="*/ 87195455 h 1815"/>
              <a:gd name="T66" fmla="*/ 28792497 w 1159"/>
              <a:gd name="T67" fmla="*/ 93405922 h 1815"/>
              <a:gd name="T68" fmla="*/ 27054863 w 1159"/>
              <a:gd name="T69" fmla="*/ 100361692 h 1815"/>
              <a:gd name="T70" fmla="*/ 32598265 w 1159"/>
              <a:gd name="T71" fmla="*/ 110464132 h 1815"/>
              <a:gd name="T72" fmla="*/ 33177572 w 1159"/>
              <a:gd name="T73" fmla="*/ 116508849 h 1815"/>
              <a:gd name="T74" fmla="*/ 27551330 w 1159"/>
              <a:gd name="T75" fmla="*/ 121146124 h 1815"/>
              <a:gd name="T76" fmla="*/ 30116217 w 1159"/>
              <a:gd name="T77" fmla="*/ 128433107 h 1815"/>
              <a:gd name="T78" fmla="*/ 33177572 w 1159"/>
              <a:gd name="T79" fmla="*/ 131993867 h 1815"/>
              <a:gd name="T80" fmla="*/ 40044694 w 1159"/>
              <a:gd name="T81" fmla="*/ 131993867 h 1815"/>
              <a:gd name="T82" fmla="*/ 41451255 w 1159"/>
              <a:gd name="T83" fmla="*/ 137790246 h 1815"/>
              <a:gd name="T84" fmla="*/ 44678003 w 1159"/>
              <a:gd name="T85" fmla="*/ 138535548 h 1815"/>
              <a:gd name="T86" fmla="*/ 44429769 w 1159"/>
              <a:gd name="T87" fmla="*/ 143089948 h 1815"/>
              <a:gd name="T88" fmla="*/ 48897397 w 1159"/>
              <a:gd name="T89" fmla="*/ 143752375 h 1815"/>
              <a:gd name="T90" fmla="*/ 53034238 w 1159"/>
              <a:gd name="T91" fmla="*/ 143172823 h 1815"/>
              <a:gd name="T92" fmla="*/ 57750387 w 1159"/>
              <a:gd name="T93" fmla="*/ 150128305 h 1815"/>
              <a:gd name="T94" fmla="*/ 60563509 w 1159"/>
              <a:gd name="T95" fmla="*/ 140522828 h 1815"/>
              <a:gd name="T96" fmla="*/ 61307921 w 1159"/>
              <a:gd name="T97" fmla="*/ 131579778 h 1815"/>
              <a:gd name="T98" fmla="*/ 67513184 w 1159"/>
              <a:gd name="T99" fmla="*/ 133732809 h 1815"/>
              <a:gd name="T100" fmla="*/ 72560119 w 1159"/>
              <a:gd name="T101" fmla="*/ 130503263 h 1815"/>
              <a:gd name="T102" fmla="*/ 72974033 w 1159"/>
              <a:gd name="T103" fmla="*/ 124127045 h 1815"/>
              <a:gd name="T104" fmla="*/ 70326305 w 1159"/>
              <a:gd name="T105" fmla="*/ 114687319 h 1815"/>
              <a:gd name="T106" fmla="*/ 62631929 w 1159"/>
              <a:gd name="T107" fmla="*/ 112037324 h 1815"/>
              <a:gd name="T108" fmla="*/ 62135462 w 1159"/>
              <a:gd name="T109" fmla="*/ 105081555 h 1815"/>
              <a:gd name="T110" fmla="*/ 61059688 w 1159"/>
              <a:gd name="T111" fmla="*/ 101438207 h 1815"/>
              <a:gd name="T112" fmla="*/ 63955649 w 1159"/>
              <a:gd name="T113" fmla="*/ 95227740 h 1815"/>
              <a:gd name="T114" fmla="*/ 66603090 w 1159"/>
              <a:gd name="T115" fmla="*/ 89928038 h 1815"/>
              <a:gd name="T116" fmla="*/ 63707416 w 1159"/>
              <a:gd name="T117" fmla="*/ 86201815 h 1815"/>
              <a:gd name="T118" fmla="*/ 66272304 w 1159"/>
              <a:gd name="T119" fmla="*/ 84131659 h 1815"/>
              <a:gd name="T120" fmla="*/ 68837191 w 1159"/>
              <a:gd name="T121" fmla="*/ 81067575 h 181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6" name="稻壳儿小白白(http://dwz.cn/Wu2UP)"/>
          <p:cNvSpPr>
            <a:spLocks/>
          </p:cNvSpPr>
          <p:nvPr/>
        </p:nvSpPr>
        <p:spPr bwMode="auto">
          <a:xfrm>
            <a:off x="4913313" y="2614613"/>
            <a:ext cx="1558925" cy="1360487"/>
          </a:xfrm>
          <a:custGeom>
            <a:avLst/>
            <a:gdLst>
              <a:gd name="T0" fmla="*/ 429278134 w 5358"/>
              <a:gd name="T1" fmla="*/ 241476530 h 4735"/>
              <a:gd name="T2" fmla="*/ 447732396 w 5358"/>
              <a:gd name="T3" fmla="*/ 253199417 h 4735"/>
              <a:gd name="T4" fmla="*/ 449171448 w 5358"/>
              <a:gd name="T5" fmla="*/ 284653244 h 4735"/>
              <a:gd name="T6" fmla="*/ 430378517 w 5358"/>
              <a:gd name="T7" fmla="*/ 297532042 h 4735"/>
              <a:gd name="T8" fmla="*/ 426907742 w 5358"/>
              <a:gd name="T9" fmla="*/ 305209671 h 4735"/>
              <a:gd name="T10" fmla="*/ 406844802 w 5358"/>
              <a:gd name="T11" fmla="*/ 308346693 h 4735"/>
              <a:gd name="T12" fmla="*/ 388898252 w 5358"/>
              <a:gd name="T13" fmla="*/ 323867450 h 4735"/>
              <a:gd name="T14" fmla="*/ 386612527 w 5358"/>
              <a:gd name="T15" fmla="*/ 345992388 h 4735"/>
              <a:gd name="T16" fmla="*/ 377300874 w 5358"/>
              <a:gd name="T17" fmla="*/ 356889788 h 4735"/>
              <a:gd name="T18" fmla="*/ 370528366 w 5358"/>
              <a:gd name="T19" fmla="*/ 371832446 h 4735"/>
              <a:gd name="T20" fmla="*/ 351989437 w 5358"/>
              <a:gd name="T21" fmla="*/ 384546032 h 4735"/>
              <a:gd name="T22" fmla="*/ 333450217 w 5358"/>
              <a:gd name="T23" fmla="*/ 388261153 h 4735"/>
              <a:gd name="T24" fmla="*/ 320921499 w 5358"/>
              <a:gd name="T25" fmla="*/ 372327796 h 4735"/>
              <a:gd name="T26" fmla="*/ 311609555 w 5358"/>
              <a:gd name="T27" fmla="*/ 349212159 h 4735"/>
              <a:gd name="T28" fmla="*/ 288245174 w 5358"/>
              <a:gd name="T29" fmla="*/ 344341127 h 4735"/>
              <a:gd name="T30" fmla="*/ 277663513 w 5358"/>
              <a:gd name="T31" fmla="*/ 325023074 h 4735"/>
              <a:gd name="T32" fmla="*/ 260986681 w 5358"/>
              <a:gd name="T33" fmla="*/ 343020291 h 4735"/>
              <a:gd name="T34" fmla="*/ 253537417 w 5358"/>
              <a:gd name="T35" fmla="*/ 358871186 h 4735"/>
              <a:gd name="T36" fmla="*/ 248542631 w 5358"/>
              <a:gd name="T37" fmla="*/ 352266718 h 4735"/>
              <a:gd name="T38" fmla="*/ 233897813 w 5358"/>
              <a:gd name="T39" fmla="*/ 343267966 h 4735"/>
              <a:gd name="T40" fmla="*/ 216289642 w 5358"/>
              <a:gd name="T41" fmla="*/ 323372101 h 4735"/>
              <a:gd name="T42" fmla="*/ 238722974 w 5358"/>
              <a:gd name="T43" fmla="*/ 324692937 h 4735"/>
              <a:gd name="T44" fmla="*/ 257939242 w 5358"/>
              <a:gd name="T45" fmla="*/ 323206888 h 4735"/>
              <a:gd name="T46" fmla="*/ 253114081 w 5358"/>
              <a:gd name="T47" fmla="*/ 301824975 h 4735"/>
              <a:gd name="T48" fmla="*/ 272923019 w 5358"/>
              <a:gd name="T49" fmla="*/ 277966027 h 4735"/>
              <a:gd name="T50" fmla="*/ 285790406 w 5358"/>
              <a:gd name="T51" fmla="*/ 265665328 h 4735"/>
              <a:gd name="T52" fmla="*/ 277494178 w 5358"/>
              <a:gd name="T53" fmla="*/ 237348522 h 4735"/>
              <a:gd name="T54" fmla="*/ 272923019 w 5358"/>
              <a:gd name="T55" fmla="*/ 214975909 h 4735"/>
              <a:gd name="T56" fmla="*/ 252775412 w 5358"/>
              <a:gd name="T57" fmla="*/ 197969391 h 4735"/>
              <a:gd name="T58" fmla="*/ 225516919 w 5358"/>
              <a:gd name="T59" fmla="*/ 177000077 h 4735"/>
              <a:gd name="T60" fmla="*/ 213157535 w 5358"/>
              <a:gd name="T61" fmla="*/ 173202494 h 4735"/>
              <a:gd name="T62" fmla="*/ 184459990 w 5358"/>
              <a:gd name="T63" fmla="*/ 147032298 h 4735"/>
              <a:gd name="T64" fmla="*/ 162703996 w 5358"/>
              <a:gd name="T65" fmla="*/ 142326478 h 4735"/>
              <a:gd name="T66" fmla="*/ 141540672 w 5358"/>
              <a:gd name="T67" fmla="*/ 136300110 h 4735"/>
              <a:gd name="T68" fmla="*/ 127234233 w 5358"/>
              <a:gd name="T69" fmla="*/ 152068255 h 4735"/>
              <a:gd name="T70" fmla="*/ 113943510 w 5358"/>
              <a:gd name="T71" fmla="*/ 165607327 h 4735"/>
              <a:gd name="T72" fmla="*/ 87870358 w 5358"/>
              <a:gd name="T73" fmla="*/ 156113513 h 4735"/>
              <a:gd name="T74" fmla="*/ 54686030 w 5358"/>
              <a:gd name="T75" fmla="*/ 145298575 h 4735"/>
              <a:gd name="T76" fmla="*/ 30729269 w 5358"/>
              <a:gd name="T77" fmla="*/ 126558333 h 4735"/>
              <a:gd name="T78" fmla="*/ 1947056 w 5358"/>
              <a:gd name="T79" fmla="*/ 109221678 h 4735"/>
              <a:gd name="T80" fmla="*/ 24295430 w 5358"/>
              <a:gd name="T81" fmla="*/ 64806590 h 4735"/>
              <a:gd name="T82" fmla="*/ 69923809 w 5358"/>
              <a:gd name="T83" fmla="*/ 40369830 h 4735"/>
              <a:gd name="T84" fmla="*/ 117583620 w 5358"/>
              <a:gd name="T85" fmla="*/ 22785499 h 4735"/>
              <a:gd name="T86" fmla="*/ 158132836 w 5358"/>
              <a:gd name="T87" fmla="*/ 29637642 h 4735"/>
              <a:gd name="T88" fmla="*/ 172100607 w 5358"/>
              <a:gd name="T89" fmla="*/ 72236544 h 4735"/>
              <a:gd name="T90" fmla="*/ 182936270 w 5358"/>
              <a:gd name="T91" fmla="*/ 83711756 h 4735"/>
              <a:gd name="T92" fmla="*/ 223823864 w 5358"/>
              <a:gd name="T93" fmla="*/ 86188504 h 4735"/>
              <a:gd name="T94" fmla="*/ 207401035 w 5358"/>
              <a:gd name="T95" fmla="*/ 114092422 h 4735"/>
              <a:gd name="T96" fmla="*/ 236606584 w 5358"/>
              <a:gd name="T97" fmla="*/ 135309411 h 4735"/>
              <a:gd name="T98" fmla="*/ 253875795 w 5358"/>
              <a:gd name="T99" fmla="*/ 162140169 h 4735"/>
              <a:gd name="T100" fmla="*/ 278679520 w 5358"/>
              <a:gd name="T101" fmla="*/ 144885975 h 4735"/>
              <a:gd name="T102" fmla="*/ 324222940 w 5358"/>
              <a:gd name="T103" fmla="*/ 146619411 h 4735"/>
              <a:gd name="T104" fmla="*/ 306869062 w 5358"/>
              <a:gd name="T105" fmla="*/ 179476824 h 4735"/>
              <a:gd name="T106" fmla="*/ 324730944 w 5358"/>
              <a:gd name="T107" fmla="*/ 213324936 h 4735"/>
              <a:gd name="T108" fmla="*/ 345470931 w 5358"/>
              <a:gd name="T109" fmla="*/ 225708098 h 4735"/>
              <a:gd name="T110" fmla="*/ 358168983 w 5358"/>
              <a:gd name="T111" fmla="*/ 250887882 h 4735"/>
              <a:gd name="T112" fmla="*/ 358338318 w 5358"/>
              <a:gd name="T113" fmla="*/ 274663793 h 4735"/>
              <a:gd name="T114" fmla="*/ 371883043 w 5358"/>
              <a:gd name="T115" fmla="*/ 284570782 h 4735"/>
              <a:gd name="T116" fmla="*/ 383057084 w 5358"/>
              <a:gd name="T117" fmla="*/ 293734459 h 4735"/>
              <a:gd name="T118" fmla="*/ 396093805 w 5358"/>
              <a:gd name="T119" fmla="*/ 279369612 h 4735"/>
              <a:gd name="T120" fmla="*/ 391099310 w 5358"/>
              <a:gd name="T121" fmla="*/ 258152624 h 4735"/>
              <a:gd name="T122" fmla="*/ 394316084 w 5358"/>
              <a:gd name="T123" fmla="*/ 238421971 h 4735"/>
              <a:gd name="T124" fmla="*/ 399395247 w 5358"/>
              <a:gd name="T125" fmla="*/ 226368659 h 473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7" name="稻壳儿小白白(http://dwz.cn/Wu2UP)"/>
          <p:cNvSpPr>
            <a:spLocks/>
          </p:cNvSpPr>
          <p:nvPr/>
        </p:nvSpPr>
        <p:spPr bwMode="auto">
          <a:xfrm>
            <a:off x="5283200" y="3706813"/>
            <a:ext cx="1166813" cy="1055687"/>
          </a:xfrm>
          <a:custGeom>
            <a:avLst/>
            <a:gdLst>
              <a:gd name="T0" fmla="*/ 311008966 w 4006"/>
              <a:gd name="T1" fmla="*/ 140065818 h 3723"/>
              <a:gd name="T2" fmla="*/ 324328285 w 4006"/>
              <a:gd name="T3" fmla="*/ 128728879 h 3723"/>
              <a:gd name="T4" fmla="*/ 335526603 w 4006"/>
              <a:gd name="T5" fmla="*/ 107582246 h 3723"/>
              <a:gd name="T6" fmla="*/ 338835388 w 4006"/>
              <a:gd name="T7" fmla="*/ 92626822 h 3723"/>
              <a:gd name="T8" fmla="*/ 311348583 w 4006"/>
              <a:gd name="T9" fmla="*/ 85390418 h 3723"/>
              <a:gd name="T10" fmla="*/ 294466203 w 4006"/>
              <a:gd name="T11" fmla="*/ 81772216 h 3723"/>
              <a:gd name="T12" fmla="*/ 271729951 w 4006"/>
              <a:gd name="T13" fmla="*/ 74696590 h 3723"/>
              <a:gd name="T14" fmla="*/ 254762813 w 4006"/>
              <a:gd name="T15" fmla="*/ 71721498 h 3723"/>
              <a:gd name="T16" fmla="*/ 241443494 w 4006"/>
              <a:gd name="T17" fmla="*/ 74133727 h 3723"/>
              <a:gd name="T18" fmla="*/ 221506894 w 4006"/>
              <a:gd name="T19" fmla="*/ 73329556 h 3723"/>
              <a:gd name="T20" fmla="*/ 213956688 w 4006"/>
              <a:gd name="T21" fmla="*/ 57972046 h 3723"/>
              <a:gd name="T22" fmla="*/ 207169600 w 4006"/>
              <a:gd name="T23" fmla="*/ 37227499 h 3723"/>
              <a:gd name="T24" fmla="*/ 187148533 w 4006"/>
              <a:gd name="T25" fmla="*/ 32081769 h 3723"/>
              <a:gd name="T26" fmla="*/ 175101757 w 4006"/>
              <a:gd name="T27" fmla="*/ 15437756 h 3723"/>
              <a:gd name="T28" fmla="*/ 158134327 w 4006"/>
              <a:gd name="T29" fmla="*/ 19136489 h 3723"/>
              <a:gd name="T30" fmla="*/ 153977374 w 4006"/>
              <a:gd name="T31" fmla="*/ 34574245 h 3723"/>
              <a:gd name="T32" fmla="*/ 145239383 w 4006"/>
              <a:gd name="T33" fmla="*/ 45750690 h 3723"/>
              <a:gd name="T34" fmla="*/ 141421755 w 4006"/>
              <a:gd name="T35" fmla="*/ 39800506 h 3723"/>
              <a:gd name="T36" fmla="*/ 132768523 w 4006"/>
              <a:gd name="T37" fmla="*/ 44705211 h 3723"/>
              <a:gd name="T38" fmla="*/ 118431228 w 4006"/>
              <a:gd name="T39" fmla="*/ 47438995 h 3723"/>
              <a:gd name="T40" fmla="*/ 107656995 w 4006"/>
              <a:gd name="T41" fmla="*/ 66253929 h 3723"/>
              <a:gd name="T42" fmla="*/ 93065133 w 4006"/>
              <a:gd name="T43" fmla="*/ 70756549 h 3723"/>
              <a:gd name="T44" fmla="*/ 84411901 w 4006"/>
              <a:gd name="T45" fmla="*/ 64324316 h 3723"/>
              <a:gd name="T46" fmla="*/ 76691886 w 4006"/>
              <a:gd name="T47" fmla="*/ 50655395 h 3723"/>
              <a:gd name="T48" fmla="*/ 57433938 w 4006"/>
              <a:gd name="T49" fmla="*/ 47599773 h 3723"/>
              <a:gd name="T50" fmla="*/ 43096643 w 4006"/>
              <a:gd name="T51" fmla="*/ 24604057 h 3723"/>
              <a:gd name="T52" fmla="*/ 26299313 w 4006"/>
              <a:gd name="T53" fmla="*/ 3457425 h 3723"/>
              <a:gd name="T54" fmla="*/ 12301343 w 4006"/>
              <a:gd name="T55" fmla="*/ 10533051 h 3723"/>
              <a:gd name="T56" fmla="*/ 10180341 w 4006"/>
              <a:gd name="T57" fmla="*/ 26212116 h 3723"/>
              <a:gd name="T58" fmla="*/ 6702039 w 4006"/>
              <a:gd name="T59" fmla="*/ 42051958 h 3723"/>
              <a:gd name="T60" fmla="*/ 18070164 w 4006"/>
              <a:gd name="T61" fmla="*/ 63600392 h 3723"/>
              <a:gd name="T62" fmla="*/ 31643759 w 4006"/>
              <a:gd name="T63" fmla="*/ 90857987 h 3723"/>
              <a:gd name="T64" fmla="*/ 33934569 w 4006"/>
              <a:gd name="T65" fmla="*/ 110959140 h 3723"/>
              <a:gd name="T66" fmla="*/ 39957666 w 4006"/>
              <a:gd name="T67" fmla="*/ 136447616 h 3723"/>
              <a:gd name="T68" fmla="*/ 39109498 w 4006"/>
              <a:gd name="T69" fmla="*/ 178178018 h 3723"/>
              <a:gd name="T70" fmla="*/ 41569825 w 4006"/>
              <a:gd name="T71" fmla="*/ 215003432 h 3723"/>
              <a:gd name="T72" fmla="*/ 51325791 w 4006"/>
              <a:gd name="T73" fmla="*/ 199565675 h 3723"/>
              <a:gd name="T74" fmla="*/ 64390543 w 4006"/>
              <a:gd name="T75" fmla="*/ 207686781 h 3723"/>
              <a:gd name="T76" fmla="*/ 68208171 w 4006"/>
              <a:gd name="T77" fmla="*/ 227707688 h 3723"/>
              <a:gd name="T78" fmla="*/ 77540054 w 4006"/>
              <a:gd name="T79" fmla="*/ 231566914 h 3723"/>
              <a:gd name="T80" fmla="*/ 91198698 w 4006"/>
              <a:gd name="T81" fmla="*/ 248050150 h 3723"/>
              <a:gd name="T82" fmla="*/ 100276305 w 4006"/>
              <a:gd name="T83" fmla="*/ 268231834 h 3723"/>
              <a:gd name="T84" fmla="*/ 103584800 w 4006"/>
              <a:gd name="T85" fmla="*/ 279729833 h 3723"/>
              <a:gd name="T86" fmla="*/ 111474623 w 4006"/>
              <a:gd name="T87" fmla="*/ 293318224 h 3723"/>
              <a:gd name="T88" fmla="*/ 133956307 w 4006"/>
              <a:gd name="T89" fmla="*/ 293318224 h 3723"/>
              <a:gd name="T90" fmla="*/ 153892615 w 4006"/>
              <a:gd name="T91" fmla="*/ 291790696 h 3723"/>
              <a:gd name="T92" fmla="*/ 153044156 w 4006"/>
              <a:gd name="T93" fmla="*/ 269920423 h 3723"/>
              <a:gd name="T94" fmla="*/ 165684825 w 4006"/>
              <a:gd name="T95" fmla="*/ 249175875 h 3723"/>
              <a:gd name="T96" fmla="*/ 183585181 w 4006"/>
              <a:gd name="T97" fmla="*/ 227948712 h 3723"/>
              <a:gd name="T98" fmla="*/ 198516368 w 4006"/>
              <a:gd name="T99" fmla="*/ 214199544 h 3723"/>
              <a:gd name="T100" fmla="*/ 203521780 w 4006"/>
              <a:gd name="T101" fmla="*/ 224652065 h 3723"/>
              <a:gd name="T102" fmla="*/ 207339408 w 4006"/>
              <a:gd name="T103" fmla="*/ 240572438 h 3723"/>
              <a:gd name="T104" fmla="*/ 230245176 w 4006"/>
              <a:gd name="T105" fmla="*/ 238079961 h 3723"/>
              <a:gd name="T106" fmla="*/ 239237734 w 4006"/>
              <a:gd name="T107" fmla="*/ 246200783 h 3723"/>
              <a:gd name="T108" fmla="*/ 266385214 w 4006"/>
              <a:gd name="T109" fmla="*/ 246281314 h 3723"/>
              <a:gd name="T110" fmla="*/ 251539077 w 4006"/>
              <a:gd name="T111" fmla="*/ 232531863 h 3723"/>
              <a:gd name="T112" fmla="*/ 251029943 w 4006"/>
              <a:gd name="T113" fmla="*/ 217737216 h 3723"/>
              <a:gd name="T114" fmla="*/ 268845541 w 4006"/>
              <a:gd name="T115" fmla="*/ 222802982 h 3723"/>
              <a:gd name="T116" fmla="*/ 252726570 w 4006"/>
              <a:gd name="T117" fmla="*/ 203183877 h 3723"/>
              <a:gd name="T118" fmla="*/ 241019410 w 4006"/>
              <a:gd name="T119" fmla="*/ 185092867 h 3723"/>
              <a:gd name="T120" fmla="*/ 245855014 w 4006"/>
              <a:gd name="T121" fmla="*/ 163946235 h 3723"/>
              <a:gd name="T122" fmla="*/ 261295043 w 4006"/>
              <a:gd name="T123" fmla="*/ 155584105 h 3723"/>
              <a:gd name="T124" fmla="*/ 285982488 w 4006"/>
              <a:gd name="T125" fmla="*/ 167644967 h 372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8" name="稻壳儿小白白(http://dwz.cn/Wu2UP)"/>
          <p:cNvSpPr>
            <a:spLocks/>
          </p:cNvSpPr>
          <p:nvPr/>
        </p:nvSpPr>
        <p:spPr bwMode="auto">
          <a:xfrm>
            <a:off x="5889625" y="4413250"/>
            <a:ext cx="650875" cy="550863"/>
          </a:xfrm>
          <a:custGeom>
            <a:avLst/>
            <a:gdLst>
              <a:gd name="T0" fmla="*/ 119937601 w 2274"/>
              <a:gd name="T1" fmla="*/ 3251950 h 1956"/>
              <a:gd name="T2" fmla="*/ 130669596 w 2274"/>
              <a:gd name="T3" fmla="*/ 1031038 h 1956"/>
              <a:gd name="T4" fmla="*/ 141320018 w 2274"/>
              <a:gd name="T5" fmla="*/ 4758938 h 1956"/>
              <a:gd name="T6" fmla="*/ 148611306 w 2274"/>
              <a:gd name="T7" fmla="*/ 6265926 h 1956"/>
              <a:gd name="T8" fmla="*/ 157295078 w 2274"/>
              <a:gd name="T9" fmla="*/ 19432002 h 1956"/>
              <a:gd name="T10" fmla="*/ 159425162 w 2274"/>
              <a:gd name="T11" fmla="*/ 30377166 h 1956"/>
              <a:gd name="T12" fmla="*/ 161719253 w 2274"/>
              <a:gd name="T13" fmla="*/ 32677216 h 1956"/>
              <a:gd name="T14" fmla="*/ 167535912 w 2274"/>
              <a:gd name="T15" fmla="*/ 35294660 h 1956"/>
              <a:gd name="T16" fmla="*/ 175482369 w 2274"/>
              <a:gd name="T17" fmla="*/ 26173596 h 1956"/>
              <a:gd name="T18" fmla="*/ 180643573 w 2274"/>
              <a:gd name="T19" fmla="*/ 35929166 h 1956"/>
              <a:gd name="T20" fmla="*/ 178759355 w 2274"/>
              <a:gd name="T21" fmla="*/ 48460736 h 1956"/>
              <a:gd name="T22" fmla="*/ 179168943 w 2274"/>
              <a:gd name="T23" fmla="*/ 60516638 h 1956"/>
              <a:gd name="T24" fmla="*/ 169747857 w 2274"/>
              <a:gd name="T25" fmla="*/ 68844357 h 1956"/>
              <a:gd name="T26" fmla="*/ 166388723 w 2274"/>
              <a:gd name="T27" fmla="*/ 76458714 h 1956"/>
              <a:gd name="T28" fmla="*/ 179168943 w 2274"/>
              <a:gd name="T29" fmla="*/ 71303245 h 1956"/>
              <a:gd name="T30" fmla="*/ 186296511 w 2274"/>
              <a:gd name="T31" fmla="*/ 77727727 h 1956"/>
              <a:gd name="T32" fmla="*/ 185886923 w 2274"/>
              <a:gd name="T33" fmla="*/ 81534765 h 1956"/>
              <a:gd name="T34" fmla="*/ 181790761 w 2274"/>
              <a:gd name="T35" fmla="*/ 91766285 h 1956"/>
              <a:gd name="T36" fmla="*/ 181463034 w 2274"/>
              <a:gd name="T37" fmla="*/ 101759829 h 1956"/>
              <a:gd name="T38" fmla="*/ 183019524 w 2274"/>
              <a:gd name="T39" fmla="*/ 103901323 h 1956"/>
              <a:gd name="T40" fmla="*/ 181626755 w 2274"/>
              <a:gd name="T41" fmla="*/ 115243018 h 1956"/>
              <a:gd name="T42" fmla="*/ 170239304 w 2274"/>
              <a:gd name="T43" fmla="*/ 117781325 h 1956"/>
              <a:gd name="T44" fmla="*/ 170485171 w 2274"/>
              <a:gd name="T45" fmla="*/ 123253906 h 1956"/>
              <a:gd name="T46" fmla="*/ 161964834 w 2274"/>
              <a:gd name="T47" fmla="*/ 125712513 h 1956"/>
              <a:gd name="T48" fmla="*/ 157049497 w 2274"/>
              <a:gd name="T49" fmla="*/ 128726488 h 1956"/>
              <a:gd name="T50" fmla="*/ 150003790 w 2274"/>
              <a:gd name="T51" fmla="*/ 129757526 h 1956"/>
              <a:gd name="T52" fmla="*/ 142139193 w 2274"/>
              <a:gd name="T53" fmla="*/ 130630007 h 1956"/>
              <a:gd name="T54" fmla="*/ 129440834 w 2274"/>
              <a:gd name="T55" fmla="*/ 140385577 h 1956"/>
              <a:gd name="T56" fmla="*/ 125754259 w 2274"/>
              <a:gd name="T57" fmla="*/ 134040514 h 1956"/>
              <a:gd name="T58" fmla="*/ 117152062 w 2274"/>
              <a:gd name="T59" fmla="*/ 131343932 h 1956"/>
              <a:gd name="T60" fmla="*/ 109287465 w 2274"/>
              <a:gd name="T61" fmla="*/ 124998869 h 1956"/>
              <a:gd name="T62" fmla="*/ 103716387 w 2274"/>
              <a:gd name="T63" fmla="*/ 137451020 h 1956"/>
              <a:gd name="T64" fmla="*/ 92902531 w 2274"/>
              <a:gd name="T65" fmla="*/ 138402921 h 1956"/>
              <a:gd name="T66" fmla="*/ 78647682 w 2274"/>
              <a:gd name="T67" fmla="*/ 148317046 h 1956"/>
              <a:gd name="T68" fmla="*/ 66686637 w 2274"/>
              <a:gd name="T69" fmla="*/ 153155122 h 1956"/>
              <a:gd name="T70" fmla="*/ 54397866 w 2274"/>
              <a:gd name="T71" fmla="*/ 146492946 h 1956"/>
              <a:gd name="T72" fmla="*/ 41781653 w 2274"/>
              <a:gd name="T73" fmla="*/ 144985959 h 1956"/>
              <a:gd name="T74" fmla="*/ 30148335 w 2274"/>
              <a:gd name="T75" fmla="*/ 154344997 h 1956"/>
              <a:gd name="T76" fmla="*/ 29411021 w 2274"/>
              <a:gd name="T77" fmla="*/ 140861527 h 1956"/>
              <a:gd name="T78" fmla="*/ 33015735 w 2274"/>
              <a:gd name="T79" fmla="*/ 134833576 h 1956"/>
              <a:gd name="T80" fmla="*/ 27362796 w 2274"/>
              <a:gd name="T81" fmla="*/ 128171401 h 1956"/>
              <a:gd name="T82" fmla="*/ 22119732 w 2274"/>
              <a:gd name="T83" fmla="*/ 121350388 h 1956"/>
              <a:gd name="T84" fmla="*/ 24659404 w 2274"/>
              <a:gd name="T85" fmla="*/ 104694386 h 1956"/>
              <a:gd name="T86" fmla="*/ 30803504 w 2274"/>
              <a:gd name="T87" fmla="*/ 88910865 h 1956"/>
              <a:gd name="T88" fmla="*/ 15156171 w 2274"/>
              <a:gd name="T89" fmla="*/ 84310765 h 1956"/>
              <a:gd name="T90" fmla="*/ 3113266 w 2274"/>
              <a:gd name="T91" fmla="*/ 78520789 h 1956"/>
              <a:gd name="T92" fmla="*/ 0 w 2274"/>
              <a:gd name="T93" fmla="*/ 68765220 h 1956"/>
              <a:gd name="T94" fmla="*/ 10814142 w 2274"/>
              <a:gd name="T95" fmla="*/ 55440306 h 1956"/>
              <a:gd name="T96" fmla="*/ 24249816 w 2274"/>
              <a:gd name="T97" fmla="*/ 56550762 h 1956"/>
              <a:gd name="T98" fmla="*/ 38832393 w 2274"/>
              <a:gd name="T99" fmla="*/ 61468256 h 1956"/>
              <a:gd name="T100" fmla="*/ 51202739 w 2274"/>
              <a:gd name="T101" fmla="*/ 59247625 h 1956"/>
              <a:gd name="T102" fmla="*/ 59723076 w 2274"/>
              <a:gd name="T103" fmla="*/ 46953748 h 1956"/>
              <a:gd name="T104" fmla="*/ 77090906 w 2274"/>
              <a:gd name="T105" fmla="*/ 48540155 h 1956"/>
              <a:gd name="T106" fmla="*/ 85857110 w 2274"/>
              <a:gd name="T107" fmla="*/ 40529548 h 1956"/>
              <a:gd name="T108" fmla="*/ 74059786 w 2274"/>
              <a:gd name="T109" fmla="*/ 35691191 h 1956"/>
              <a:gd name="T110" fmla="*/ 65785316 w 2274"/>
              <a:gd name="T111" fmla="*/ 28711622 h 1956"/>
              <a:gd name="T112" fmla="*/ 73732059 w 2274"/>
              <a:gd name="T113" fmla="*/ 18004152 h 1956"/>
              <a:gd name="T114" fmla="*/ 83808886 w 2274"/>
              <a:gd name="T115" fmla="*/ 20383621 h 1956"/>
              <a:gd name="T116" fmla="*/ 92410797 w 2274"/>
              <a:gd name="T117" fmla="*/ 21732052 h 1956"/>
              <a:gd name="T118" fmla="*/ 93475840 w 2274"/>
              <a:gd name="T119" fmla="*/ 11817645 h 1956"/>
              <a:gd name="T120" fmla="*/ 97981875 w 2274"/>
              <a:gd name="T121" fmla="*/ 23318177 h 1956"/>
              <a:gd name="T122" fmla="*/ 105682751 w 2274"/>
              <a:gd name="T123" fmla="*/ 12928101 h 1956"/>
              <a:gd name="T124" fmla="*/ 115595572 w 2274"/>
              <a:gd name="T125" fmla="*/ 13959139 h 195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9" name="稻壳儿小白白(http://dwz.cn/Wu2UP)"/>
          <p:cNvSpPr>
            <a:spLocks/>
          </p:cNvSpPr>
          <p:nvPr/>
        </p:nvSpPr>
        <p:spPr bwMode="auto">
          <a:xfrm>
            <a:off x="7050088" y="5257800"/>
            <a:ext cx="26987" cy="14288"/>
          </a:xfrm>
          <a:custGeom>
            <a:avLst/>
            <a:gdLst>
              <a:gd name="T0" fmla="*/ 239423 w 78"/>
              <a:gd name="T1" fmla="*/ 2192985 h 64"/>
              <a:gd name="T2" fmla="*/ 598558 w 78"/>
              <a:gd name="T3" fmla="*/ 1894053 h 64"/>
              <a:gd name="T4" fmla="*/ 1197116 w 78"/>
              <a:gd name="T5" fmla="*/ 1694691 h 64"/>
              <a:gd name="T6" fmla="*/ 2035097 w 78"/>
              <a:gd name="T7" fmla="*/ 1445321 h 64"/>
              <a:gd name="T8" fmla="*/ 3112501 w 78"/>
              <a:gd name="T9" fmla="*/ 1345751 h 64"/>
              <a:gd name="T10" fmla="*/ 4070193 w 78"/>
              <a:gd name="T11" fmla="*/ 1295966 h 64"/>
              <a:gd name="T12" fmla="*/ 4907828 w 78"/>
              <a:gd name="T13" fmla="*/ 1096604 h 64"/>
              <a:gd name="T14" fmla="*/ 5745809 w 78"/>
              <a:gd name="T15" fmla="*/ 947027 h 64"/>
              <a:gd name="T16" fmla="*/ 6344367 w 78"/>
              <a:gd name="T17" fmla="*/ 697880 h 64"/>
              <a:gd name="T18" fmla="*/ 7182348 w 78"/>
              <a:gd name="T19" fmla="*/ 348940 h 64"/>
              <a:gd name="T20" fmla="*/ 8379464 w 78"/>
              <a:gd name="T21" fmla="*/ 49785 h 64"/>
              <a:gd name="T22" fmla="*/ 8738598 w 78"/>
              <a:gd name="T23" fmla="*/ 0 h 64"/>
              <a:gd name="T24" fmla="*/ 9217444 w 78"/>
              <a:gd name="T25" fmla="*/ 49785 h 64"/>
              <a:gd name="T26" fmla="*/ 9337156 w 78"/>
              <a:gd name="T27" fmla="*/ 199362 h 64"/>
              <a:gd name="T28" fmla="*/ 9337156 w 78"/>
              <a:gd name="T29" fmla="*/ 647872 h 64"/>
              <a:gd name="T30" fmla="*/ 9097733 w 78"/>
              <a:gd name="T31" fmla="*/ 1046596 h 64"/>
              <a:gd name="T32" fmla="*/ 8738598 w 78"/>
              <a:gd name="T33" fmla="*/ 1545113 h 64"/>
              <a:gd name="T34" fmla="*/ 8379464 w 78"/>
              <a:gd name="T35" fmla="*/ 1993623 h 64"/>
              <a:gd name="T36" fmla="*/ 8020329 w 78"/>
              <a:gd name="T37" fmla="*/ 2392347 h 64"/>
              <a:gd name="T38" fmla="*/ 7661194 w 78"/>
              <a:gd name="T39" fmla="*/ 2691502 h 64"/>
              <a:gd name="T40" fmla="*/ 7182348 w 78"/>
              <a:gd name="T41" fmla="*/ 2840856 h 64"/>
              <a:gd name="T42" fmla="*/ 6942925 w 78"/>
              <a:gd name="T43" fmla="*/ 2890864 h 64"/>
              <a:gd name="T44" fmla="*/ 6464078 w 78"/>
              <a:gd name="T45" fmla="*/ 2840856 h 64"/>
              <a:gd name="T46" fmla="*/ 6104944 w 78"/>
              <a:gd name="T47" fmla="*/ 2691502 h 64"/>
              <a:gd name="T48" fmla="*/ 5506386 w 78"/>
              <a:gd name="T49" fmla="*/ 2641494 h 64"/>
              <a:gd name="T50" fmla="*/ 4907828 w 78"/>
              <a:gd name="T51" fmla="*/ 2591709 h 64"/>
              <a:gd name="T52" fmla="*/ 4189905 w 78"/>
              <a:gd name="T53" fmla="*/ 2641494 h 64"/>
              <a:gd name="T54" fmla="*/ 2513943 w 78"/>
              <a:gd name="T55" fmla="*/ 2940649 h 64"/>
              <a:gd name="T56" fmla="*/ 837981 w 78"/>
              <a:gd name="T57" fmla="*/ 3189796 h 64"/>
              <a:gd name="T58" fmla="*/ 478846 w 78"/>
              <a:gd name="T59" fmla="*/ 3189796 h 64"/>
              <a:gd name="T60" fmla="*/ 239423 w 78"/>
              <a:gd name="T61" fmla="*/ 3189796 h 64"/>
              <a:gd name="T62" fmla="*/ 119712 w 78"/>
              <a:gd name="T63" fmla="*/ 3140011 h 64"/>
              <a:gd name="T64" fmla="*/ 0 w 78"/>
              <a:gd name="T65" fmla="*/ 2990434 h 64"/>
              <a:gd name="T66" fmla="*/ 0 w 78"/>
              <a:gd name="T67" fmla="*/ 2890864 h 64"/>
              <a:gd name="T68" fmla="*/ 0 w 78"/>
              <a:gd name="T69" fmla="*/ 2691502 h 64"/>
              <a:gd name="T70" fmla="*/ 119712 w 78"/>
              <a:gd name="T71" fmla="*/ 2492140 h 64"/>
              <a:gd name="T72" fmla="*/ 239423 w 78"/>
              <a:gd name="T73" fmla="*/ 2192985 h 6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0" name="稻壳儿小白白(http://dwz.cn/Wu2UP)"/>
          <p:cNvSpPr>
            <a:spLocks/>
          </p:cNvSpPr>
          <p:nvPr/>
        </p:nvSpPr>
        <p:spPr bwMode="auto">
          <a:xfrm>
            <a:off x="7759700" y="4832350"/>
            <a:ext cx="193675" cy="425450"/>
          </a:xfrm>
          <a:custGeom>
            <a:avLst/>
            <a:gdLst>
              <a:gd name="T0" fmla="*/ 18012647 w 666"/>
              <a:gd name="T1" fmla="*/ 25985221 h 1493"/>
              <a:gd name="T2" fmla="*/ 22071971 w 666"/>
              <a:gd name="T3" fmla="*/ 21031706 h 1493"/>
              <a:gd name="T4" fmla="*/ 23678659 w 666"/>
              <a:gd name="T5" fmla="*/ 15103902 h 1493"/>
              <a:gd name="T6" fmla="*/ 25877423 w 666"/>
              <a:gd name="T7" fmla="*/ 10718889 h 1493"/>
              <a:gd name="T8" fmla="*/ 29175423 w 666"/>
              <a:gd name="T9" fmla="*/ 8607597 h 1493"/>
              <a:gd name="T10" fmla="*/ 36363499 w 666"/>
              <a:gd name="T11" fmla="*/ 5359587 h 1493"/>
              <a:gd name="T12" fmla="*/ 37716607 w 666"/>
              <a:gd name="T13" fmla="*/ 2679794 h 1493"/>
              <a:gd name="T14" fmla="*/ 39661790 w 666"/>
              <a:gd name="T15" fmla="*/ 568502 h 1493"/>
              <a:gd name="T16" fmla="*/ 41860554 w 666"/>
              <a:gd name="T17" fmla="*/ 0 h 1493"/>
              <a:gd name="T18" fmla="*/ 44143651 w 666"/>
              <a:gd name="T19" fmla="*/ 1461576 h 1493"/>
              <a:gd name="T20" fmla="*/ 47695522 w 666"/>
              <a:gd name="T21" fmla="*/ 3491654 h 1493"/>
              <a:gd name="T22" fmla="*/ 52008426 w 666"/>
              <a:gd name="T23" fmla="*/ 3654083 h 1493"/>
              <a:gd name="T24" fmla="*/ 55137470 w 666"/>
              <a:gd name="T25" fmla="*/ 6496305 h 1493"/>
              <a:gd name="T26" fmla="*/ 56236706 w 666"/>
              <a:gd name="T27" fmla="*/ 10637675 h 1493"/>
              <a:gd name="T28" fmla="*/ 53615114 w 666"/>
              <a:gd name="T29" fmla="*/ 13642326 h 1493"/>
              <a:gd name="T30" fmla="*/ 52854082 w 666"/>
              <a:gd name="T31" fmla="*/ 18270983 h 1493"/>
              <a:gd name="T32" fmla="*/ 54460770 w 666"/>
              <a:gd name="T33" fmla="*/ 22980854 h 1493"/>
              <a:gd name="T34" fmla="*/ 54460770 w 666"/>
              <a:gd name="T35" fmla="*/ 29720803 h 1493"/>
              <a:gd name="T36" fmla="*/ 51247394 w 666"/>
              <a:gd name="T37" fmla="*/ 36622896 h 1493"/>
              <a:gd name="T38" fmla="*/ 48456554 w 666"/>
              <a:gd name="T39" fmla="*/ 43850131 h 1493"/>
              <a:gd name="T40" fmla="*/ 48202974 w 666"/>
              <a:gd name="T41" fmla="*/ 54731450 h 1493"/>
              <a:gd name="T42" fmla="*/ 46765242 w 666"/>
              <a:gd name="T43" fmla="*/ 67399202 h 1493"/>
              <a:gd name="T44" fmla="*/ 45412135 w 666"/>
              <a:gd name="T45" fmla="*/ 75113725 h 1493"/>
              <a:gd name="T46" fmla="*/ 43890070 w 666"/>
              <a:gd name="T47" fmla="*/ 80797885 h 1493"/>
              <a:gd name="T48" fmla="*/ 36617370 w 666"/>
              <a:gd name="T49" fmla="*/ 92166490 h 1493"/>
              <a:gd name="T50" fmla="*/ 32811918 w 666"/>
              <a:gd name="T51" fmla="*/ 98581581 h 1493"/>
              <a:gd name="T52" fmla="*/ 31289563 w 666"/>
              <a:gd name="T53" fmla="*/ 106377318 h 1493"/>
              <a:gd name="T54" fmla="*/ 32473423 w 666"/>
              <a:gd name="T55" fmla="*/ 111574191 h 1493"/>
              <a:gd name="T56" fmla="*/ 32642671 w 666"/>
              <a:gd name="T57" fmla="*/ 115796775 h 1493"/>
              <a:gd name="T58" fmla="*/ 31543434 w 666"/>
              <a:gd name="T59" fmla="*/ 118151711 h 1493"/>
              <a:gd name="T60" fmla="*/ 32727295 w 666"/>
              <a:gd name="T61" fmla="*/ 120669076 h 1493"/>
              <a:gd name="T62" fmla="*/ 31627767 w 666"/>
              <a:gd name="T63" fmla="*/ 121156363 h 1493"/>
              <a:gd name="T64" fmla="*/ 29006466 w 666"/>
              <a:gd name="T65" fmla="*/ 118801427 h 1493"/>
              <a:gd name="T66" fmla="*/ 26215627 w 666"/>
              <a:gd name="T67" fmla="*/ 118151711 h 1493"/>
              <a:gd name="T68" fmla="*/ 25285347 w 666"/>
              <a:gd name="T69" fmla="*/ 114741272 h 1493"/>
              <a:gd name="T70" fmla="*/ 22833003 w 666"/>
              <a:gd name="T71" fmla="*/ 108082538 h 1493"/>
              <a:gd name="T72" fmla="*/ 19281131 w 666"/>
              <a:gd name="T73" fmla="*/ 104509670 h 1493"/>
              <a:gd name="T74" fmla="*/ 11162776 w 666"/>
              <a:gd name="T75" fmla="*/ 100692873 h 1493"/>
              <a:gd name="T76" fmla="*/ 10063539 w 666"/>
              <a:gd name="T77" fmla="*/ 98662795 h 1493"/>
              <a:gd name="T78" fmla="*/ 7441947 w 666"/>
              <a:gd name="T79" fmla="*/ 94034139 h 1493"/>
              <a:gd name="T80" fmla="*/ 3467248 w 666"/>
              <a:gd name="T81" fmla="*/ 85913828 h 1493"/>
              <a:gd name="T82" fmla="*/ 1183860 w 666"/>
              <a:gd name="T83" fmla="*/ 84777110 h 1493"/>
              <a:gd name="T84" fmla="*/ 169248 w 666"/>
              <a:gd name="T85" fmla="*/ 81934888 h 1493"/>
              <a:gd name="T86" fmla="*/ 1014904 w 666"/>
              <a:gd name="T87" fmla="*/ 74545223 h 1493"/>
              <a:gd name="T88" fmla="*/ 2114140 w 666"/>
              <a:gd name="T89" fmla="*/ 70972355 h 1493"/>
              <a:gd name="T90" fmla="*/ 1606688 w 666"/>
              <a:gd name="T91" fmla="*/ 66018840 h 1493"/>
              <a:gd name="T92" fmla="*/ 761032 w 666"/>
              <a:gd name="T93" fmla="*/ 62527187 h 1493"/>
              <a:gd name="T94" fmla="*/ 2452344 w 666"/>
              <a:gd name="T95" fmla="*/ 58466747 h 1493"/>
              <a:gd name="T96" fmla="*/ 5073936 w 666"/>
              <a:gd name="T97" fmla="*/ 56112096 h 1493"/>
              <a:gd name="T98" fmla="*/ 4397528 w 666"/>
              <a:gd name="T99" fmla="*/ 54569021 h 1493"/>
              <a:gd name="T100" fmla="*/ 4989312 w 666"/>
              <a:gd name="T101" fmla="*/ 52538943 h 1493"/>
              <a:gd name="T102" fmla="*/ 11162776 w 666"/>
              <a:gd name="T103" fmla="*/ 40683336 h 1493"/>
              <a:gd name="T104" fmla="*/ 12769464 w 666"/>
              <a:gd name="T105" fmla="*/ 35973465 h 1493"/>
              <a:gd name="T106" fmla="*/ 15306432 w 666"/>
              <a:gd name="T107" fmla="*/ 31101164 h 149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1" name="稻壳儿小白白(http://dwz.cn/Wu2UP)"/>
          <p:cNvSpPr>
            <a:spLocks/>
          </p:cNvSpPr>
          <p:nvPr/>
        </p:nvSpPr>
        <p:spPr bwMode="auto">
          <a:xfrm>
            <a:off x="6423025" y="5546725"/>
            <a:ext cx="290513" cy="233363"/>
          </a:xfrm>
          <a:custGeom>
            <a:avLst/>
            <a:gdLst>
              <a:gd name="T0" fmla="*/ 822499 w 1013"/>
              <a:gd name="T1" fmla="*/ 39794736 h 846"/>
              <a:gd name="T2" fmla="*/ 0 w 1013"/>
              <a:gd name="T3" fmla="*/ 34088100 h 846"/>
              <a:gd name="T4" fmla="*/ 1480383 w 1013"/>
              <a:gd name="T5" fmla="*/ 30435666 h 846"/>
              <a:gd name="T6" fmla="*/ 657884 w 1013"/>
              <a:gd name="T7" fmla="*/ 26022457 h 846"/>
              <a:gd name="T8" fmla="*/ 5428263 w 1013"/>
              <a:gd name="T9" fmla="*/ 24196378 h 846"/>
              <a:gd name="T10" fmla="*/ 16120173 w 1013"/>
              <a:gd name="T11" fmla="*/ 17272172 h 846"/>
              <a:gd name="T12" fmla="*/ 23357761 w 1013"/>
              <a:gd name="T13" fmla="*/ 12935096 h 846"/>
              <a:gd name="T14" fmla="*/ 21383822 w 1013"/>
              <a:gd name="T15" fmla="*/ 12706974 h 846"/>
              <a:gd name="T16" fmla="*/ 18834305 w 1013"/>
              <a:gd name="T17" fmla="*/ 12554709 h 846"/>
              <a:gd name="T18" fmla="*/ 21383822 w 1013"/>
              <a:gd name="T19" fmla="*/ 9130672 h 846"/>
              <a:gd name="T20" fmla="*/ 27387661 w 1013"/>
              <a:gd name="T21" fmla="*/ 8674152 h 846"/>
              <a:gd name="T22" fmla="*/ 31500155 w 1013"/>
              <a:gd name="T23" fmla="*/ 10043712 h 846"/>
              <a:gd name="T24" fmla="*/ 31500155 w 1013"/>
              <a:gd name="T25" fmla="*/ 7913378 h 846"/>
              <a:gd name="T26" fmla="*/ 34378614 w 1013"/>
              <a:gd name="T27" fmla="*/ 4869729 h 846"/>
              <a:gd name="T28" fmla="*/ 40711396 w 1013"/>
              <a:gd name="T29" fmla="*/ 6695808 h 846"/>
              <a:gd name="T30" fmla="*/ 44001392 w 1013"/>
              <a:gd name="T31" fmla="*/ 5706636 h 846"/>
              <a:gd name="T32" fmla="*/ 46139659 w 1013"/>
              <a:gd name="T33" fmla="*/ 7761113 h 846"/>
              <a:gd name="T34" fmla="*/ 48689463 w 1013"/>
              <a:gd name="T35" fmla="*/ 5858901 h 846"/>
              <a:gd name="T36" fmla="*/ 52308113 w 1013"/>
              <a:gd name="T37" fmla="*/ 5858901 h 846"/>
              <a:gd name="T38" fmla="*/ 53788496 w 1013"/>
              <a:gd name="T39" fmla="*/ 3500169 h 846"/>
              <a:gd name="T40" fmla="*/ 58476567 w 1013"/>
              <a:gd name="T41" fmla="*/ 2815252 h 846"/>
              <a:gd name="T42" fmla="*/ 62917717 w 1013"/>
              <a:gd name="T43" fmla="*/ 3271771 h 846"/>
              <a:gd name="T44" fmla="*/ 67030211 w 1013"/>
              <a:gd name="T45" fmla="*/ 5250116 h 846"/>
              <a:gd name="T46" fmla="*/ 68017037 w 1013"/>
              <a:gd name="T47" fmla="*/ 913040 h 846"/>
              <a:gd name="T48" fmla="*/ 71389053 w 1013"/>
              <a:gd name="T49" fmla="*/ 1065305 h 846"/>
              <a:gd name="T50" fmla="*/ 77475200 w 1013"/>
              <a:gd name="T51" fmla="*/ 4565474 h 846"/>
              <a:gd name="T52" fmla="*/ 82985770 w 1013"/>
              <a:gd name="T53" fmla="*/ 14076533 h 846"/>
              <a:gd name="T54" fmla="*/ 80353946 w 1013"/>
              <a:gd name="T55" fmla="*/ 18489742 h 846"/>
              <a:gd name="T56" fmla="*/ 77804142 w 1013"/>
              <a:gd name="T57" fmla="*/ 17804825 h 846"/>
              <a:gd name="T58" fmla="*/ 75007990 w 1013"/>
              <a:gd name="T59" fmla="*/ 16967918 h 846"/>
              <a:gd name="T60" fmla="*/ 76323759 w 1013"/>
              <a:gd name="T61" fmla="*/ 19174384 h 846"/>
              <a:gd name="T62" fmla="*/ 75090297 w 1013"/>
              <a:gd name="T63" fmla="*/ 21989911 h 846"/>
              <a:gd name="T64" fmla="*/ 67359153 w 1013"/>
              <a:gd name="T65" fmla="*/ 33555448 h 846"/>
              <a:gd name="T66" fmla="*/ 63822523 w 1013"/>
              <a:gd name="T67" fmla="*/ 40555510 h 846"/>
              <a:gd name="T68" fmla="*/ 63740216 w 1013"/>
              <a:gd name="T69" fmla="*/ 42762253 h 846"/>
              <a:gd name="T70" fmla="*/ 66290019 w 1013"/>
              <a:gd name="T71" fmla="*/ 41468550 h 846"/>
              <a:gd name="T72" fmla="*/ 66618961 w 1013"/>
              <a:gd name="T73" fmla="*/ 44284077 h 846"/>
              <a:gd name="T74" fmla="*/ 60203585 w 1013"/>
              <a:gd name="T75" fmla="*/ 47783971 h 846"/>
              <a:gd name="T76" fmla="*/ 53541861 w 1013"/>
              <a:gd name="T77" fmla="*/ 50523365 h 846"/>
              <a:gd name="T78" fmla="*/ 51403307 w 1013"/>
              <a:gd name="T79" fmla="*/ 55545083 h 846"/>
              <a:gd name="T80" fmla="*/ 47620042 w 1013"/>
              <a:gd name="T81" fmla="*/ 57066908 h 846"/>
              <a:gd name="T82" fmla="*/ 47291100 w 1013"/>
              <a:gd name="T83" fmla="*/ 55621216 h 846"/>
              <a:gd name="T84" fmla="*/ 47208793 w 1013"/>
              <a:gd name="T85" fmla="*/ 53719004 h 846"/>
              <a:gd name="T86" fmla="*/ 43754757 w 1013"/>
              <a:gd name="T87" fmla="*/ 56686521 h 846"/>
              <a:gd name="T88" fmla="*/ 40300434 w 1013"/>
              <a:gd name="T89" fmla="*/ 56610388 h 846"/>
              <a:gd name="T90" fmla="*/ 37915245 w 1013"/>
              <a:gd name="T91" fmla="*/ 59121385 h 846"/>
              <a:gd name="T92" fmla="*/ 39148993 w 1013"/>
              <a:gd name="T93" fmla="*/ 61556249 h 846"/>
              <a:gd name="T94" fmla="*/ 37586302 w 1013"/>
              <a:gd name="T95" fmla="*/ 62773544 h 846"/>
              <a:gd name="T96" fmla="*/ 34296307 w 1013"/>
              <a:gd name="T97" fmla="*/ 61936637 h 846"/>
              <a:gd name="T98" fmla="*/ 33391788 w 1013"/>
              <a:gd name="T99" fmla="*/ 64371501 h 846"/>
              <a:gd name="T100" fmla="*/ 30184100 w 1013"/>
              <a:gd name="T101" fmla="*/ 62849676 h 846"/>
              <a:gd name="T102" fmla="*/ 28703717 w 1013"/>
              <a:gd name="T103" fmla="*/ 61480117 h 846"/>
              <a:gd name="T104" fmla="*/ 24015646 w 1013"/>
              <a:gd name="T105" fmla="*/ 59577905 h 846"/>
              <a:gd name="T106" fmla="*/ 17518249 w 1013"/>
              <a:gd name="T107" fmla="*/ 58284478 h 846"/>
              <a:gd name="T108" fmla="*/ 12583543 w 1013"/>
              <a:gd name="T109" fmla="*/ 57523428 h 846"/>
              <a:gd name="T110" fmla="*/ 9458163 w 1013"/>
              <a:gd name="T111" fmla="*/ 55545083 h 846"/>
              <a:gd name="T112" fmla="*/ 6990953 w 1013"/>
              <a:gd name="T113" fmla="*/ 53719004 h 846"/>
              <a:gd name="T114" fmla="*/ 5181341 w 1013"/>
              <a:gd name="T115" fmla="*/ 53186352 h 846"/>
              <a:gd name="T116" fmla="*/ 2056247 w 1013"/>
              <a:gd name="T117" fmla="*/ 52425577 h 846"/>
              <a:gd name="T118" fmla="*/ 2878459 w 1013"/>
              <a:gd name="T119" fmla="*/ 47403583 h 84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2" name="稻壳儿小白白(http://dwz.cn/Wu2UP)"/>
          <p:cNvSpPr>
            <a:spLocks noChangeArrowheads="1"/>
          </p:cNvSpPr>
          <p:nvPr/>
        </p:nvSpPr>
        <p:spPr bwMode="auto">
          <a:xfrm>
            <a:off x="8121650" y="4754563"/>
            <a:ext cx="6350" cy="7937"/>
          </a:xfrm>
          <a:prstGeom prst="rect">
            <a:avLst/>
          </a:prstGeom>
          <a:solidFill>
            <a:srgbClr val="D1ECFC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4613" name="稻壳儿小白白(http://dwz.cn/Wu2UP)"/>
          <p:cNvCxnSpPr>
            <a:cxnSpLocks noChangeShapeType="1"/>
          </p:cNvCxnSpPr>
          <p:nvPr/>
        </p:nvCxnSpPr>
        <p:spPr bwMode="auto">
          <a:xfrm>
            <a:off x="7651750" y="4514850"/>
            <a:ext cx="1390650" cy="296863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4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5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5" y="4083050"/>
            <a:ext cx="1058863" cy="530225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6" name="稻壳儿小白白(http://dwz.cn/Wu2UP)"/>
          <p:cNvCxnSpPr>
            <a:cxnSpLocks noChangeShapeType="1"/>
          </p:cNvCxnSpPr>
          <p:nvPr/>
        </p:nvCxnSpPr>
        <p:spPr bwMode="auto">
          <a:xfrm>
            <a:off x="8170863" y="4222750"/>
            <a:ext cx="719137" cy="10636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617" name="稻壳儿小白白(http://dwz.cn/Wu2UP)"/>
          <p:cNvSpPr txBox="1">
            <a:spLocks noChangeArrowheads="1"/>
          </p:cNvSpPr>
          <p:nvPr/>
        </p:nvSpPr>
        <p:spPr bwMode="auto">
          <a:xfrm>
            <a:off x="488950" y="43291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8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9" name="稻壳儿小白白(http://dwz.cn/Wu2UP)"/>
          <p:cNvSpPr txBox="1">
            <a:spLocks noChangeArrowheads="1"/>
          </p:cNvSpPr>
          <p:nvPr/>
        </p:nvSpPr>
        <p:spPr bwMode="auto">
          <a:xfrm>
            <a:off x="9036050" y="40830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0" name="稻壳儿小白白(http://dwz.cn/Wu2UP)"/>
          <p:cNvSpPr txBox="1">
            <a:spLocks noChangeArrowheads="1"/>
          </p:cNvSpPr>
          <p:nvPr/>
        </p:nvSpPr>
        <p:spPr bwMode="auto">
          <a:xfrm>
            <a:off x="9036050" y="439737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1" name="稻壳儿小白白(http://dwz.cn/Wu2UP)"/>
          <p:cNvSpPr txBox="1">
            <a:spLocks noChangeArrowheads="1"/>
          </p:cNvSpPr>
          <p:nvPr/>
        </p:nvSpPr>
        <p:spPr bwMode="auto">
          <a:xfrm>
            <a:off x="9480550" y="17510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2" name="稻壳儿小白白(http://dwz.cn/Wu2UP)"/>
          <p:cNvSpPr txBox="1">
            <a:spLocks noChangeArrowheads="1"/>
          </p:cNvSpPr>
          <p:nvPr/>
        </p:nvSpPr>
        <p:spPr bwMode="auto">
          <a:xfrm>
            <a:off x="9480550" y="20653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4623" name="图片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24" name="文本框 5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4625" name="文本框 5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grpSp>
        <p:nvGrpSpPr>
          <p:cNvPr id="2662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2663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62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62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稻壳儿小白白(http://dwz.cn/Wu2UP)"/>
          <p:cNvSpPr>
            <a:spLocks noChangeArrowheads="1"/>
          </p:cNvSpPr>
          <p:nvPr/>
        </p:nvSpPr>
        <p:spPr bwMode="auto">
          <a:xfrm>
            <a:off x="0" y="3781425"/>
            <a:ext cx="24780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1" name="稻壳儿小白白(http://dwz.cn/Wu2UP)"/>
          <p:cNvSpPr>
            <a:spLocks noChangeArrowheads="1"/>
          </p:cNvSpPr>
          <p:nvPr/>
        </p:nvSpPr>
        <p:spPr bwMode="auto">
          <a:xfrm>
            <a:off x="4876800" y="3781425"/>
            <a:ext cx="24399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2" name="稻壳儿小白白(http://dwz.cn/Wu2UP)"/>
          <p:cNvSpPr>
            <a:spLocks noChangeArrowheads="1"/>
          </p:cNvSpPr>
          <p:nvPr/>
        </p:nvSpPr>
        <p:spPr bwMode="auto">
          <a:xfrm>
            <a:off x="7315200" y="1384300"/>
            <a:ext cx="2438400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3" name="稻壳儿小白白(http://dwz.cn/Wu2UP)"/>
          <p:cNvSpPr>
            <a:spLocks noChangeArrowheads="1"/>
          </p:cNvSpPr>
          <p:nvPr/>
        </p:nvSpPr>
        <p:spPr bwMode="auto">
          <a:xfrm>
            <a:off x="9753600" y="3781425"/>
            <a:ext cx="2438400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4" name="稻壳儿小白白(http://dwz.cn/Wu2UP)"/>
          <p:cNvSpPr>
            <a:spLocks noChangeArrowheads="1"/>
          </p:cNvSpPr>
          <p:nvPr/>
        </p:nvSpPr>
        <p:spPr bwMode="auto">
          <a:xfrm>
            <a:off x="2446338" y="1384300"/>
            <a:ext cx="2439987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5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56" name="稻壳儿小白白(http://dwz.cn/Wu2UP)"/>
          <p:cNvSpPr txBox="1">
            <a:spLocks noChangeArrowheads="1"/>
          </p:cNvSpPr>
          <p:nvPr/>
        </p:nvSpPr>
        <p:spPr bwMode="auto">
          <a:xfrm>
            <a:off x="2673350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5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0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0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1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2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3" name="稻壳儿小白白(http://dwz.cn/Wu2UP)"/>
          <p:cNvSpPr txBox="1">
            <a:spLocks noChangeArrowheads="1"/>
          </p:cNvSpPr>
          <p:nvPr/>
        </p:nvSpPr>
        <p:spPr bwMode="auto">
          <a:xfrm>
            <a:off x="7450138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4" name="稻壳儿小白白(http://dwz.cn/Wu2UP)"/>
          <p:cNvSpPr txBox="1">
            <a:spLocks noChangeArrowheads="1"/>
          </p:cNvSpPr>
          <p:nvPr/>
        </p:nvSpPr>
        <p:spPr bwMode="auto">
          <a:xfrm>
            <a:off x="147638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5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5"/>
            <a:ext cx="2154238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6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7" name="稻壳儿小白白(http://dwz.cn/Wu2UP)"/>
          <p:cNvSpPr txBox="1">
            <a:spLocks noChangeArrowheads="1"/>
          </p:cNvSpPr>
          <p:nvPr/>
        </p:nvSpPr>
        <p:spPr bwMode="auto">
          <a:xfrm>
            <a:off x="5027613" y="4302125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8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8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9" name="稻壳儿小白白(http://dwz.cn/Wu2UP)"/>
          <p:cNvSpPr txBox="1">
            <a:spLocks noChangeArrowheads="1"/>
          </p:cNvSpPr>
          <p:nvPr/>
        </p:nvSpPr>
        <p:spPr bwMode="auto">
          <a:xfrm>
            <a:off x="9894888" y="4302125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70" name="稻壳儿小白白(http://dwz.cn/Wu2UP)"/>
          <p:cNvSpPr>
            <a:spLocks noChangeArrowheads="1"/>
          </p:cNvSpPr>
          <p:nvPr/>
        </p:nvSpPr>
        <p:spPr bwMode="auto">
          <a:xfrm>
            <a:off x="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1" name="稻壳儿小白白(http://dwz.cn/Wu2UP)"/>
          <p:cNvSpPr>
            <a:spLocks noChangeArrowheads="1"/>
          </p:cNvSpPr>
          <p:nvPr/>
        </p:nvSpPr>
        <p:spPr bwMode="auto">
          <a:xfrm>
            <a:off x="487680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2" name="稻壳儿小白白(http://dwz.cn/Wu2UP)"/>
          <p:cNvSpPr>
            <a:spLocks noChangeArrowheads="1"/>
          </p:cNvSpPr>
          <p:nvPr/>
        </p:nvSpPr>
        <p:spPr bwMode="auto">
          <a:xfrm>
            <a:off x="9759950" y="1384300"/>
            <a:ext cx="2447925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3" name="稻壳儿小白白(http://dwz.cn/Wu2UP)"/>
          <p:cNvSpPr>
            <a:spLocks noChangeArrowheads="1"/>
          </p:cNvSpPr>
          <p:nvPr/>
        </p:nvSpPr>
        <p:spPr bwMode="auto">
          <a:xfrm>
            <a:off x="24384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4" name="稻壳儿小白白(http://dwz.cn/Wu2UP)"/>
          <p:cNvSpPr>
            <a:spLocks noChangeArrowheads="1"/>
          </p:cNvSpPr>
          <p:nvPr/>
        </p:nvSpPr>
        <p:spPr bwMode="auto">
          <a:xfrm>
            <a:off x="73152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27675" name="图片 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7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767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稻壳儿小白白(http://dwz.cn/Wu2UP)"/>
          <p:cNvSpPr>
            <a:spLocks/>
          </p:cNvSpPr>
          <p:nvPr/>
        </p:nvSpPr>
        <p:spPr bwMode="auto">
          <a:xfrm>
            <a:off x="3803650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5" name="稻壳儿小白白(http://dwz.cn/Wu2UP)"/>
          <p:cNvSpPr>
            <a:spLocks/>
          </p:cNvSpPr>
          <p:nvPr/>
        </p:nvSpPr>
        <p:spPr bwMode="auto">
          <a:xfrm>
            <a:off x="1120775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6" name="稻壳儿小白白(http://dwz.cn/Wu2UP)"/>
          <p:cNvSpPr>
            <a:spLocks/>
          </p:cNvSpPr>
          <p:nvPr/>
        </p:nvSpPr>
        <p:spPr bwMode="auto">
          <a:xfrm>
            <a:off x="9101138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7" name="稻壳儿小白白(http://dwz.cn/Wu2UP)"/>
          <p:cNvSpPr>
            <a:spLocks/>
          </p:cNvSpPr>
          <p:nvPr/>
        </p:nvSpPr>
        <p:spPr bwMode="auto">
          <a:xfrm>
            <a:off x="6437313" y="1978025"/>
            <a:ext cx="1989137" cy="2035175"/>
          </a:xfrm>
          <a:custGeom>
            <a:avLst/>
            <a:gdLst>
              <a:gd name="T0" fmla="*/ 14713720 w 21600"/>
              <a:gd name="T1" fmla="*/ 33921374 h 21600"/>
              <a:gd name="T2" fmla="*/ 40240057 w 21600"/>
              <a:gd name="T3" fmla="*/ 33921374 h 21600"/>
              <a:gd name="T4" fmla="*/ 51324063 w 21600"/>
              <a:gd name="T5" fmla="*/ 88580803 h 21600"/>
              <a:gd name="T6" fmla="*/ 14713720 w 21600"/>
              <a:gd name="T7" fmla="*/ 33921374 h 21600"/>
              <a:gd name="T8" fmla="*/ 91589537 w 21600"/>
              <a:gd name="T9" fmla="*/ 12774869 h 21600"/>
              <a:gd name="T10" fmla="*/ 130243626 w 21600"/>
              <a:gd name="T11" fmla="*/ 28727908 h 21600"/>
              <a:gd name="T12" fmla="*/ 91589537 w 21600"/>
              <a:gd name="T13" fmla="*/ 44725420 h 21600"/>
              <a:gd name="T14" fmla="*/ 52935356 w 21600"/>
              <a:gd name="T15" fmla="*/ 28727908 h 21600"/>
              <a:gd name="T16" fmla="*/ 91589537 w 21600"/>
              <a:gd name="T17" fmla="*/ 12774869 h 21600"/>
              <a:gd name="T18" fmla="*/ 131854919 w 21600"/>
              <a:gd name="T19" fmla="*/ 88580803 h 21600"/>
              <a:gd name="T20" fmla="*/ 142938924 w 21600"/>
              <a:gd name="T21" fmla="*/ 33921374 h 21600"/>
              <a:gd name="T22" fmla="*/ 168473826 w 21600"/>
              <a:gd name="T23" fmla="*/ 33921374 h 21600"/>
              <a:gd name="T24" fmla="*/ 131854919 w 21600"/>
              <a:gd name="T25" fmla="*/ 88580803 h 21600"/>
              <a:gd name="T26" fmla="*/ 103597846 w 21600"/>
              <a:gd name="T27" fmla="*/ 141251604 h 21600"/>
              <a:gd name="T28" fmla="*/ 133059176 w 21600"/>
              <a:gd name="T29" fmla="*/ 105386073 h 21600"/>
              <a:gd name="T30" fmla="*/ 183178982 w 21600"/>
              <a:gd name="T31" fmla="*/ 26615095 h 21600"/>
              <a:gd name="T32" fmla="*/ 175970570 w 21600"/>
              <a:gd name="T33" fmla="*/ 19326531 h 21600"/>
              <a:gd name="T34" fmla="*/ 141073280 w 21600"/>
              <a:gd name="T35" fmla="*/ 19326531 h 21600"/>
              <a:gd name="T36" fmla="*/ 91589537 w 21600"/>
              <a:gd name="T37" fmla="*/ 0 h 21600"/>
              <a:gd name="T38" fmla="*/ 42114174 w 21600"/>
              <a:gd name="T39" fmla="*/ 19326531 h 21600"/>
              <a:gd name="T40" fmla="*/ 7208411 w 21600"/>
              <a:gd name="T41" fmla="*/ 19326531 h 21600"/>
              <a:gd name="T42" fmla="*/ 0 w 21600"/>
              <a:gd name="T43" fmla="*/ 26615095 h 21600"/>
              <a:gd name="T44" fmla="*/ 50136751 w 21600"/>
              <a:gd name="T45" fmla="*/ 105386073 h 21600"/>
              <a:gd name="T46" fmla="*/ 79581135 w 21600"/>
              <a:gd name="T47" fmla="*/ 141251604 h 21600"/>
              <a:gd name="T48" fmla="*/ 79581135 w 21600"/>
              <a:gd name="T49" fmla="*/ 154914317 h 21600"/>
              <a:gd name="T50" fmla="*/ 46312082 w 21600"/>
              <a:gd name="T51" fmla="*/ 172997978 h 21600"/>
              <a:gd name="T52" fmla="*/ 91589537 w 21600"/>
              <a:gd name="T53" fmla="*/ 191756356 h 21600"/>
              <a:gd name="T54" fmla="*/ 136866899 w 21600"/>
              <a:gd name="T55" fmla="*/ 172997978 h 21600"/>
              <a:gd name="T56" fmla="*/ 103597846 w 21600"/>
              <a:gd name="T57" fmla="*/ 154914317 h 21600"/>
              <a:gd name="T58" fmla="*/ 103597846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8" name="稻壳儿小白白(http://dwz.cn/Wu2UP)"/>
          <p:cNvSpPr txBox="1">
            <a:spLocks noChangeArrowheads="1"/>
          </p:cNvSpPr>
          <p:nvPr/>
        </p:nvSpPr>
        <p:spPr bwMode="auto">
          <a:xfrm>
            <a:off x="1677988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28679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28680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28681" name="稻壳儿小白白(http://dwz.cn/Wu2UP)"/>
          <p:cNvSpPr txBox="1">
            <a:spLocks noChangeArrowheads="1"/>
          </p:cNvSpPr>
          <p:nvPr/>
        </p:nvSpPr>
        <p:spPr bwMode="auto">
          <a:xfrm>
            <a:off x="9645650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28682" name="稻壳儿小白白(http://dwz.cn/Wu2UP)"/>
          <p:cNvSpPr txBox="1">
            <a:spLocks noChangeArrowheads="1"/>
          </p:cNvSpPr>
          <p:nvPr/>
        </p:nvSpPr>
        <p:spPr bwMode="auto">
          <a:xfrm>
            <a:off x="1171575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3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4" name="稻壳儿小白白(http://dwz.cn/Wu2UP)"/>
          <p:cNvSpPr txBox="1">
            <a:spLocks noChangeArrowheads="1"/>
          </p:cNvSpPr>
          <p:nvPr/>
        </p:nvSpPr>
        <p:spPr bwMode="auto">
          <a:xfrm>
            <a:off x="3841750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5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6" name="稻壳儿小白白(http://dwz.cn/Wu2UP)"/>
          <p:cNvSpPr txBox="1">
            <a:spLocks noChangeArrowheads="1"/>
          </p:cNvSpPr>
          <p:nvPr/>
        </p:nvSpPr>
        <p:spPr bwMode="auto">
          <a:xfrm>
            <a:off x="6437313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7" name="稻壳儿小白白(http://dwz.cn/Wu2UP)"/>
          <p:cNvSpPr txBox="1">
            <a:spLocks noChangeArrowheads="1"/>
          </p:cNvSpPr>
          <p:nvPr/>
        </p:nvSpPr>
        <p:spPr bwMode="auto">
          <a:xfrm>
            <a:off x="6437313" y="460692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8" name="稻壳儿小白白(http://dwz.cn/Wu2UP)"/>
          <p:cNvSpPr txBox="1">
            <a:spLocks noChangeArrowheads="1"/>
          </p:cNvSpPr>
          <p:nvPr/>
        </p:nvSpPr>
        <p:spPr bwMode="auto">
          <a:xfrm>
            <a:off x="9139238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9" name="稻壳儿小白白(http://dwz.cn/Wu2UP)"/>
          <p:cNvSpPr txBox="1">
            <a:spLocks noChangeArrowheads="1"/>
          </p:cNvSpPr>
          <p:nvPr/>
        </p:nvSpPr>
        <p:spPr bwMode="auto">
          <a:xfrm>
            <a:off x="9139238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8690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91" name="文本框 2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8692" name="文本框 3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3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4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5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6" name="稻壳儿小白白(http://dwz.cn/Wu2UP)"/>
          <p:cNvSpPr>
            <a:spLocks noChangeArrowheads="1"/>
          </p:cNvSpPr>
          <p:nvPr/>
        </p:nvSpPr>
        <p:spPr bwMode="auto">
          <a:xfrm>
            <a:off x="827088" y="52244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0727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0729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914400" y="13970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2825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1250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1263" y="13970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914400" y="29972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5" name="稻壳儿小白白(http://dwz.cn/Wu2UP)"/>
          <p:cNvSpPr>
            <a:spLocks noChangeArrowheads="1"/>
          </p:cNvSpPr>
          <p:nvPr/>
        </p:nvSpPr>
        <p:spPr bwMode="auto">
          <a:xfrm>
            <a:off x="3552825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6" name="稻壳儿小白白(http://dwz.cn/Wu2UP)"/>
          <p:cNvSpPr>
            <a:spLocks noChangeArrowheads="1"/>
          </p:cNvSpPr>
          <p:nvPr/>
        </p:nvSpPr>
        <p:spPr bwMode="auto">
          <a:xfrm>
            <a:off x="6191250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7" name="稻壳儿小白白(http://dwz.cn/Wu2UP)"/>
          <p:cNvSpPr>
            <a:spLocks noChangeArrowheads="1"/>
          </p:cNvSpPr>
          <p:nvPr/>
        </p:nvSpPr>
        <p:spPr bwMode="auto">
          <a:xfrm>
            <a:off x="8831263" y="29972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8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9" name="稻壳儿小白白(http://dwz.cn/Wu2UP)"/>
          <p:cNvSpPr>
            <a:spLocks noChangeArrowheads="1"/>
          </p:cNvSpPr>
          <p:nvPr/>
        </p:nvSpPr>
        <p:spPr bwMode="auto">
          <a:xfrm>
            <a:off x="3552825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0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1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2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32782" name="图片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3" name="文本框 3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2784" name="文本框 3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19" name="稻壳儿小白白(http://dwz.cn/Wu2UP)"/>
          <p:cNvSpPr>
            <a:spLocks/>
          </p:cNvSpPr>
          <p:nvPr/>
        </p:nvSpPr>
        <p:spPr bwMode="auto">
          <a:xfrm>
            <a:off x="4284663" y="3116263"/>
            <a:ext cx="457200" cy="1063625"/>
          </a:xfrm>
          <a:custGeom>
            <a:avLst/>
            <a:gdLst>
              <a:gd name="T0" fmla="*/ 521276409 w 401"/>
              <a:gd name="T1" fmla="*/ 600443045 h 935"/>
              <a:gd name="T2" fmla="*/ 0 w 401"/>
              <a:gd name="T3" fmla="*/ 0 h 935"/>
              <a:gd name="T4" fmla="*/ 0 w 401"/>
              <a:gd name="T5" fmla="*/ 609501490 h 935"/>
              <a:gd name="T6" fmla="*/ 521276409 w 401"/>
              <a:gd name="T7" fmla="*/ 1209944535 h 935"/>
              <a:gd name="T8" fmla="*/ 521276409 w 401"/>
              <a:gd name="T9" fmla="*/ 600443045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1037982486 w 1205"/>
              <a:gd name="T1" fmla="*/ 0 h 464"/>
              <a:gd name="T2" fmla="*/ 0 w 1205"/>
              <a:gd name="T3" fmla="*/ 0 h 464"/>
              <a:gd name="T4" fmla="*/ 518345461 w 1205"/>
              <a:gd name="T5" fmla="*/ 598667462 h 464"/>
              <a:gd name="T6" fmla="*/ 1557620647 w 1205"/>
              <a:gd name="T7" fmla="*/ 598667462 h 464"/>
              <a:gd name="T8" fmla="*/ 1037982486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3829050" y="4179888"/>
            <a:ext cx="912813" cy="326707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22" name="稻壳儿小白白(http://dwz.cn/Wu2UP)"/>
          <p:cNvSpPr>
            <a:spLocks/>
          </p:cNvSpPr>
          <p:nvPr/>
        </p:nvSpPr>
        <p:spPr bwMode="auto">
          <a:xfrm>
            <a:off x="3373438" y="3652838"/>
            <a:ext cx="455612" cy="1060450"/>
          </a:xfrm>
          <a:custGeom>
            <a:avLst/>
            <a:gdLst>
              <a:gd name="T0" fmla="*/ 517661582 w 401"/>
              <a:gd name="T1" fmla="*/ 596863224 h 935"/>
              <a:gd name="T2" fmla="*/ 0 w 401"/>
              <a:gd name="T3" fmla="*/ 0 h 935"/>
              <a:gd name="T4" fmla="*/ 0 w 401"/>
              <a:gd name="T5" fmla="*/ 607154693 h 935"/>
              <a:gd name="T6" fmla="*/ 517661582 w 401"/>
              <a:gd name="T7" fmla="*/ 1202731767 h 935"/>
              <a:gd name="T8" fmla="*/ 517661582 w 401"/>
              <a:gd name="T9" fmla="*/ 59686322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3" name="稻壳儿小白白(http://dwz.cn/Wu2UP)"/>
          <p:cNvSpPr>
            <a:spLocks/>
          </p:cNvSpPr>
          <p:nvPr/>
        </p:nvSpPr>
        <p:spPr bwMode="auto">
          <a:xfrm>
            <a:off x="3373438" y="3651250"/>
            <a:ext cx="1368425" cy="527050"/>
          </a:xfrm>
          <a:custGeom>
            <a:avLst/>
            <a:gdLst>
              <a:gd name="T0" fmla="*/ 1037300247 w 1204"/>
              <a:gd name="T1" fmla="*/ 0 h 464"/>
              <a:gd name="T2" fmla="*/ 0 w 1204"/>
              <a:gd name="T3" fmla="*/ 0 h 464"/>
              <a:gd name="T4" fmla="*/ 518004554 w 1204"/>
              <a:gd name="T5" fmla="*/ 598667462 h 464"/>
              <a:gd name="T6" fmla="*/ 1555304801 w 1204"/>
              <a:gd name="T7" fmla="*/ 598667462 h 464"/>
              <a:gd name="T8" fmla="*/ 1037300247 w 1204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4" name="稻壳儿小白白(http://dwz.cn/Wu2UP)"/>
          <p:cNvSpPr>
            <a:spLocks/>
          </p:cNvSpPr>
          <p:nvPr/>
        </p:nvSpPr>
        <p:spPr bwMode="auto">
          <a:xfrm>
            <a:off x="2459038" y="4187825"/>
            <a:ext cx="457200" cy="1062038"/>
          </a:xfrm>
          <a:custGeom>
            <a:avLst/>
            <a:gdLst>
              <a:gd name="T0" fmla="*/ 519979701 w 402"/>
              <a:gd name="T1" fmla="*/ 598642621 h 934"/>
              <a:gd name="T2" fmla="*/ 0 w 402"/>
              <a:gd name="T3" fmla="*/ 0 h 934"/>
              <a:gd name="T4" fmla="*/ 0 w 402"/>
              <a:gd name="T5" fmla="*/ 608985552 h 934"/>
              <a:gd name="T6" fmla="*/ 519979701 w 402"/>
              <a:gd name="T7" fmla="*/ 1207628173 h 934"/>
              <a:gd name="T8" fmla="*/ 519979701 w 402"/>
              <a:gd name="T9" fmla="*/ 598642621 h 9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2916238" y="4714875"/>
            <a:ext cx="954087" cy="27320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6" name="稻壳儿小白白(http://dwz.cn/Wu2UP)"/>
          <p:cNvSpPr>
            <a:spLocks/>
          </p:cNvSpPr>
          <p:nvPr/>
        </p:nvSpPr>
        <p:spPr bwMode="auto">
          <a:xfrm>
            <a:off x="2459038" y="4187825"/>
            <a:ext cx="1370012" cy="525463"/>
          </a:xfrm>
          <a:custGeom>
            <a:avLst/>
            <a:gdLst>
              <a:gd name="T0" fmla="*/ 1039275186 w 1205"/>
              <a:gd name="T1" fmla="*/ 0 h 463"/>
              <a:gd name="T2" fmla="*/ 0 w 1205"/>
              <a:gd name="T3" fmla="*/ 0 h 463"/>
              <a:gd name="T4" fmla="*/ 519638161 w 1205"/>
              <a:gd name="T5" fmla="*/ 596352839 h 463"/>
              <a:gd name="T6" fmla="*/ 1557620647 w 1205"/>
              <a:gd name="T7" fmla="*/ 596352839 h 463"/>
              <a:gd name="T8" fmla="*/ 1039275186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7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1037984381 w 1205"/>
              <a:gd name="T1" fmla="*/ 0 h 464"/>
              <a:gd name="T2" fmla="*/ 0 w 1205"/>
              <a:gd name="T3" fmla="*/ 0 h 464"/>
              <a:gd name="T4" fmla="*/ 517053139 w 1205"/>
              <a:gd name="T5" fmla="*/ 602280463 h 464"/>
              <a:gd name="T6" fmla="*/ 1557622921 w 1205"/>
              <a:gd name="T7" fmla="*/ 602280463 h 464"/>
              <a:gd name="T8" fmla="*/ 1037984381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1089025" y="5784850"/>
            <a:ext cx="914400" cy="16621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9" name="稻壳儿小白白(http://dwz.cn/Wu2UP)"/>
          <p:cNvSpPr>
            <a:spLocks/>
          </p:cNvSpPr>
          <p:nvPr/>
        </p:nvSpPr>
        <p:spPr bwMode="auto">
          <a:xfrm>
            <a:off x="635000" y="5257800"/>
            <a:ext cx="454025" cy="2189163"/>
          </a:xfrm>
          <a:custGeom>
            <a:avLst/>
            <a:gdLst>
              <a:gd name="T0" fmla="*/ 515346752 w 400"/>
              <a:gd name="T1" fmla="*/ 598840029 h 1927"/>
              <a:gd name="T2" fmla="*/ 0 w 400"/>
              <a:gd name="T3" fmla="*/ 0 h 1927"/>
              <a:gd name="T4" fmla="*/ 0 w 400"/>
              <a:gd name="T5" fmla="*/ 1888152519 h 1927"/>
              <a:gd name="T6" fmla="*/ 515346752 w 400"/>
              <a:gd name="T7" fmla="*/ 2147483646 h 1927"/>
              <a:gd name="T8" fmla="*/ 515346752 w 400"/>
              <a:gd name="T9" fmla="*/ 598840029 h 19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0" name="稻壳儿小白白(http://dwz.cn/Wu2UP)"/>
          <p:cNvSpPr>
            <a:spLocks noChangeArrowheads="1"/>
          </p:cNvSpPr>
          <p:nvPr/>
        </p:nvSpPr>
        <p:spPr bwMode="auto">
          <a:xfrm>
            <a:off x="2005013" y="5249863"/>
            <a:ext cx="911225" cy="2197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31" name="稻壳儿小白白(http://dwz.cn/Wu2UP)"/>
          <p:cNvSpPr>
            <a:spLocks/>
          </p:cNvSpPr>
          <p:nvPr/>
        </p:nvSpPr>
        <p:spPr bwMode="auto">
          <a:xfrm>
            <a:off x="1547813" y="4722813"/>
            <a:ext cx="457200" cy="1063625"/>
          </a:xfrm>
          <a:custGeom>
            <a:avLst/>
            <a:gdLst>
              <a:gd name="T0" fmla="*/ 519979701 w 402"/>
              <a:gd name="T1" fmla="*/ 599148494 h 935"/>
              <a:gd name="T2" fmla="*/ 0 w 402"/>
              <a:gd name="T3" fmla="*/ 0 h 935"/>
              <a:gd name="T4" fmla="*/ 0 w 402"/>
              <a:gd name="T5" fmla="*/ 609501490 h 935"/>
              <a:gd name="T6" fmla="*/ 519979701 w 402"/>
              <a:gd name="T7" fmla="*/ 1209944535 h 935"/>
              <a:gd name="T8" fmla="*/ 519979701 w 402"/>
              <a:gd name="T9" fmla="*/ 59914849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2" name="稻壳儿小白白(http://dwz.cn/Wu2UP)"/>
          <p:cNvSpPr>
            <a:spLocks/>
          </p:cNvSpPr>
          <p:nvPr/>
        </p:nvSpPr>
        <p:spPr bwMode="auto">
          <a:xfrm>
            <a:off x="1547813" y="4722813"/>
            <a:ext cx="1368425" cy="527050"/>
          </a:xfrm>
          <a:custGeom>
            <a:avLst/>
            <a:gdLst>
              <a:gd name="T0" fmla="*/ 1035579751 w 1205"/>
              <a:gd name="T1" fmla="*/ 0 h 463"/>
              <a:gd name="T2" fmla="*/ 0 w 1205"/>
              <a:gd name="T3" fmla="*/ 0 h 463"/>
              <a:gd name="T4" fmla="*/ 518434341 w 1205"/>
              <a:gd name="T5" fmla="*/ 599960481 h 463"/>
              <a:gd name="T6" fmla="*/ 1554014092 w 1205"/>
              <a:gd name="T7" fmla="*/ 599960481 h 463"/>
              <a:gd name="T8" fmla="*/ 1035579751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稻壳儿小白白(http://dwz.cn/Wu2UP)"/>
          <p:cNvSpPr>
            <a:spLocks noChangeArrowheads="1"/>
          </p:cNvSpPr>
          <p:nvPr/>
        </p:nvSpPr>
        <p:spPr bwMode="auto">
          <a:xfrm>
            <a:off x="1762125" y="1612900"/>
            <a:ext cx="1949450" cy="3224213"/>
          </a:xfrm>
          <a:custGeom>
            <a:avLst/>
            <a:gdLst>
              <a:gd name="T0" fmla="*/ 2147483646 w 1077"/>
              <a:gd name="T1" fmla="*/ 2147483646 h 1781"/>
              <a:gd name="T2" fmla="*/ 2147483646 w 1077"/>
              <a:gd name="T3" fmla="*/ 2147483646 h 1781"/>
              <a:gd name="T4" fmla="*/ 2147483646 w 1077"/>
              <a:gd name="T5" fmla="*/ 2147483646 h 1781"/>
              <a:gd name="T6" fmla="*/ 2147483646 w 1077"/>
              <a:gd name="T7" fmla="*/ 2147483646 h 1781"/>
              <a:gd name="T8" fmla="*/ 2147483646 w 1077"/>
              <a:gd name="T9" fmla="*/ 2147483646 h 1781"/>
              <a:gd name="T10" fmla="*/ 2147483646 w 1077"/>
              <a:gd name="T11" fmla="*/ 2147483646 h 1781"/>
              <a:gd name="T12" fmla="*/ 2147483646 w 1077"/>
              <a:gd name="T13" fmla="*/ 2147483646 h 1781"/>
              <a:gd name="T14" fmla="*/ 2147483646 w 1077"/>
              <a:gd name="T15" fmla="*/ 2147483646 h 1781"/>
              <a:gd name="T16" fmla="*/ 2147483646 w 1077"/>
              <a:gd name="T17" fmla="*/ 2147483646 h 1781"/>
              <a:gd name="T18" fmla="*/ 2147483646 w 1077"/>
              <a:gd name="T19" fmla="*/ 2147483646 h 1781"/>
              <a:gd name="T20" fmla="*/ 2147483646 w 1077"/>
              <a:gd name="T21" fmla="*/ 2147483646 h 1781"/>
              <a:gd name="T22" fmla="*/ 2147483646 w 1077"/>
              <a:gd name="T23" fmla="*/ 2147483646 h 1781"/>
              <a:gd name="T24" fmla="*/ 2147483646 w 1077"/>
              <a:gd name="T25" fmla="*/ 2147483646 h 1781"/>
              <a:gd name="T26" fmla="*/ 2147483646 w 1077"/>
              <a:gd name="T27" fmla="*/ 2147483646 h 1781"/>
              <a:gd name="T28" fmla="*/ 2147483646 w 1077"/>
              <a:gd name="T29" fmla="*/ 2147483646 h 1781"/>
              <a:gd name="T30" fmla="*/ 2147483646 w 1077"/>
              <a:gd name="T31" fmla="*/ 2147483646 h 1781"/>
              <a:gd name="T32" fmla="*/ 2147483646 w 1077"/>
              <a:gd name="T33" fmla="*/ 2147483646 h 1781"/>
              <a:gd name="T34" fmla="*/ 2147483646 w 1077"/>
              <a:gd name="T35" fmla="*/ 2147483646 h 1781"/>
              <a:gd name="T36" fmla="*/ 2147483646 w 1077"/>
              <a:gd name="T37" fmla="*/ 2147483646 h 1781"/>
              <a:gd name="T38" fmla="*/ 2147483646 w 1077"/>
              <a:gd name="T39" fmla="*/ 2147483646 h 1781"/>
              <a:gd name="T40" fmla="*/ 2147483646 w 1077"/>
              <a:gd name="T41" fmla="*/ 2147483646 h 1781"/>
              <a:gd name="T42" fmla="*/ 2147483646 w 1077"/>
              <a:gd name="T43" fmla="*/ 2147483646 h 1781"/>
              <a:gd name="T44" fmla="*/ 2147483646 w 1077"/>
              <a:gd name="T45" fmla="*/ 2147483646 h 1781"/>
              <a:gd name="T46" fmla="*/ 2147483646 w 1077"/>
              <a:gd name="T47" fmla="*/ 2147483646 h 1781"/>
              <a:gd name="T48" fmla="*/ 2147483646 w 1077"/>
              <a:gd name="T49" fmla="*/ 2147483646 h 1781"/>
              <a:gd name="T50" fmla="*/ 2147483646 w 1077"/>
              <a:gd name="T51" fmla="*/ 2147483646 h 1781"/>
              <a:gd name="T52" fmla="*/ 2147483646 w 1077"/>
              <a:gd name="T53" fmla="*/ 2147483646 h 1781"/>
              <a:gd name="T54" fmla="*/ 2147483646 w 1077"/>
              <a:gd name="T55" fmla="*/ 2147483646 h 1781"/>
              <a:gd name="T56" fmla="*/ 2147483646 w 1077"/>
              <a:gd name="T57" fmla="*/ 2147483646 h 1781"/>
              <a:gd name="T58" fmla="*/ 2147483646 w 1077"/>
              <a:gd name="T59" fmla="*/ 2147483646 h 1781"/>
              <a:gd name="T60" fmla="*/ 2147483646 w 1077"/>
              <a:gd name="T61" fmla="*/ 2147483646 h 1781"/>
              <a:gd name="T62" fmla="*/ 2147483646 w 1077"/>
              <a:gd name="T63" fmla="*/ 2147483646 h 1781"/>
              <a:gd name="T64" fmla="*/ 2147483646 w 1077"/>
              <a:gd name="T65" fmla="*/ 2147483646 h 1781"/>
              <a:gd name="T66" fmla="*/ 2147483646 w 1077"/>
              <a:gd name="T67" fmla="*/ 2147483646 h 1781"/>
              <a:gd name="T68" fmla="*/ 2147483646 w 1077"/>
              <a:gd name="T69" fmla="*/ 2147483646 h 1781"/>
              <a:gd name="T70" fmla="*/ 2147483646 w 1077"/>
              <a:gd name="T71" fmla="*/ 2147483646 h 1781"/>
              <a:gd name="T72" fmla="*/ 2147483646 w 1077"/>
              <a:gd name="T73" fmla="*/ 2147483646 h 1781"/>
              <a:gd name="T74" fmla="*/ 2147483646 w 1077"/>
              <a:gd name="T75" fmla="*/ 2147483646 h 1781"/>
              <a:gd name="T76" fmla="*/ 2147483646 w 1077"/>
              <a:gd name="T77" fmla="*/ 2147483646 h 1781"/>
              <a:gd name="T78" fmla="*/ 2147483646 w 1077"/>
              <a:gd name="T79" fmla="*/ 2147483646 h 1781"/>
              <a:gd name="T80" fmla="*/ 2147483646 w 1077"/>
              <a:gd name="T81" fmla="*/ 2147483646 h 1781"/>
              <a:gd name="T82" fmla="*/ 2147483646 w 1077"/>
              <a:gd name="T83" fmla="*/ 2147483646 h 1781"/>
              <a:gd name="T84" fmla="*/ 2147483646 w 1077"/>
              <a:gd name="T85" fmla="*/ 2147483646 h 1781"/>
              <a:gd name="T86" fmla="*/ 2147483646 w 1077"/>
              <a:gd name="T87" fmla="*/ 2147483646 h 1781"/>
              <a:gd name="T88" fmla="*/ 2147483646 w 1077"/>
              <a:gd name="T89" fmla="*/ 2147483646 h 1781"/>
              <a:gd name="T90" fmla="*/ 2147483646 w 1077"/>
              <a:gd name="T91" fmla="*/ 2147483646 h 1781"/>
              <a:gd name="T92" fmla="*/ 2147483646 w 1077"/>
              <a:gd name="T93" fmla="*/ 2147483646 h 1781"/>
              <a:gd name="T94" fmla="*/ 2147483646 w 1077"/>
              <a:gd name="T95" fmla="*/ 2147483646 h 1781"/>
              <a:gd name="T96" fmla="*/ 2147483646 w 1077"/>
              <a:gd name="T97" fmla="*/ 2147483646 h 1781"/>
              <a:gd name="T98" fmla="*/ 2147483646 w 1077"/>
              <a:gd name="T99" fmla="*/ 2147483646 h 1781"/>
              <a:gd name="T100" fmla="*/ 2147483646 w 1077"/>
              <a:gd name="T101" fmla="*/ 2147483646 h 1781"/>
              <a:gd name="T102" fmla="*/ 2147483646 w 1077"/>
              <a:gd name="T103" fmla="*/ 2147483646 h 1781"/>
              <a:gd name="T104" fmla="*/ 2147483646 w 1077"/>
              <a:gd name="T105" fmla="*/ 2147483646 h 1781"/>
              <a:gd name="T106" fmla="*/ 2147483646 w 1077"/>
              <a:gd name="T107" fmla="*/ 2147483646 h 1781"/>
              <a:gd name="T108" fmla="*/ 2147483646 w 1077"/>
              <a:gd name="T109" fmla="*/ 2147483646 h 1781"/>
              <a:gd name="T110" fmla="*/ 2147483646 w 1077"/>
              <a:gd name="T111" fmla="*/ 2147483646 h 1781"/>
              <a:gd name="T112" fmla="*/ 2147483646 w 1077"/>
              <a:gd name="T113" fmla="*/ 2147483646 h 1781"/>
              <a:gd name="T114" fmla="*/ 2147483646 w 1077"/>
              <a:gd name="T115" fmla="*/ 2147483646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4834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38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117A68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117A68"/>
              </a:solidFill>
              <a:sym typeface="Arial" panose="020B0604020202020204" pitchFamily="34" charset="0"/>
            </a:endParaRPr>
          </a:p>
        </p:txBody>
      </p:sp>
      <p:sp>
        <p:nvSpPr>
          <p:cNvPr id="34835" name="稻壳儿小白白(http://dwz.cn/Wu2UP)"/>
          <p:cNvSpPr>
            <a:spLocks noChangeArrowheads="1"/>
          </p:cNvSpPr>
          <p:nvPr/>
        </p:nvSpPr>
        <p:spPr bwMode="auto">
          <a:xfrm>
            <a:off x="6694488" y="2997200"/>
            <a:ext cx="45037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4836" name="图片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37" name="文本框 3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4838" name="文本框 3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grpSp>
        <p:nvGrpSpPr>
          <p:cNvPr id="3686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3687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1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86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686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稻壳儿小白白(http://dwz.cn/Wu2UP)"/>
          <p:cNvSpPr>
            <a:spLocks noChangeArrowheads="1"/>
          </p:cNvSpPr>
          <p:nvPr/>
        </p:nvSpPr>
        <p:spPr bwMode="auto">
          <a:xfrm>
            <a:off x="5699125" y="4451350"/>
            <a:ext cx="774700" cy="3905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1" name="稻壳儿小白白(http://dwz.cn/Wu2UP)"/>
          <p:cNvSpPr>
            <a:spLocks noChangeArrowheads="1"/>
          </p:cNvSpPr>
          <p:nvPr/>
        </p:nvSpPr>
        <p:spPr bwMode="auto">
          <a:xfrm>
            <a:off x="4468813" y="3832225"/>
            <a:ext cx="3246437" cy="1631950"/>
          </a:xfrm>
          <a:prstGeom prst="ellipse">
            <a:avLst/>
          </a:prstGeom>
          <a:noFill/>
          <a:ln w="12700">
            <a:solidFill>
              <a:srgbClr val="117A68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2" name="稻壳儿小白白(http://dwz.cn/Wu2UP)"/>
          <p:cNvSpPr>
            <a:spLocks noChangeArrowheads="1"/>
          </p:cNvSpPr>
          <p:nvPr/>
        </p:nvSpPr>
        <p:spPr bwMode="auto">
          <a:xfrm>
            <a:off x="4406900" y="4611688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3" name="稻壳儿小白白(http://dwz.cn/Wu2UP)"/>
          <p:cNvSpPr>
            <a:spLocks noChangeArrowheads="1"/>
          </p:cNvSpPr>
          <p:nvPr/>
        </p:nvSpPr>
        <p:spPr bwMode="auto">
          <a:xfrm>
            <a:off x="7654925" y="4611688"/>
            <a:ext cx="134938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4" name="稻壳儿小白白(http://dwz.cn/Wu2UP)"/>
          <p:cNvSpPr>
            <a:spLocks noChangeArrowheads="1"/>
          </p:cNvSpPr>
          <p:nvPr/>
        </p:nvSpPr>
        <p:spPr bwMode="auto">
          <a:xfrm>
            <a:off x="6837363" y="3903663"/>
            <a:ext cx="134937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5" name="稻壳儿小白白(http://dwz.cn/Wu2UP)"/>
          <p:cNvSpPr>
            <a:spLocks noChangeArrowheads="1"/>
          </p:cNvSpPr>
          <p:nvPr/>
        </p:nvSpPr>
        <p:spPr bwMode="auto">
          <a:xfrm>
            <a:off x="5226050" y="3903663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6" name="稻壳儿小白白(http://dwz.cn/Wu2UP)"/>
          <p:cNvSpPr>
            <a:spLocks noChangeArrowheads="1"/>
          </p:cNvSpPr>
          <p:nvPr/>
        </p:nvSpPr>
        <p:spPr bwMode="auto">
          <a:xfrm>
            <a:off x="6837363" y="5321300"/>
            <a:ext cx="134937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7" name="稻壳儿小白白(http://dwz.cn/Wu2UP)"/>
          <p:cNvSpPr>
            <a:spLocks noChangeArrowheads="1"/>
          </p:cNvSpPr>
          <p:nvPr/>
        </p:nvSpPr>
        <p:spPr bwMode="auto">
          <a:xfrm>
            <a:off x="5226050" y="5321300"/>
            <a:ext cx="136525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8" name="稻壳儿小白白(http://dwz.cn/Wu2UP)"/>
          <p:cNvSpPr>
            <a:spLocks noChangeArrowheads="1"/>
          </p:cNvSpPr>
          <p:nvPr/>
        </p:nvSpPr>
        <p:spPr bwMode="auto">
          <a:xfrm flipH="1">
            <a:off x="404653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9" name="稻壳儿小白白(http://dwz.cn/Wu2UP)"/>
          <p:cNvSpPr>
            <a:spLocks noEditPoints="1"/>
          </p:cNvSpPr>
          <p:nvPr/>
        </p:nvSpPr>
        <p:spPr bwMode="auto">
          <a:xfrm>
            <a:off x="4137025" y="2052638"/>
            <a:ext cx="377825" cy="296862"/>
          </a:xfrm>
          <a:custGeom>
            <a:avLst/>
            <a:gdLst>
              <a:gd name="T0" fmla="*/ 635241450 w 106"/>
              <a:gd name="T1" fmla="*/ 140716165 h 83"/>
              <a:gd name="T2" fmla="*/ 647948489 w 106"/>
              <a:gd name="T3" fmla="*/ 140716165 h 83"/>
              <a:gd name="T4" fmla="*/ 647948489 w 106"/>
              <a:gd name="T5" fmla="*/ 550074556 h 83"/>
              <a:gd name="T6" fmla="*/ 241390967 w 106"/>
              <a:gd name="T7" fmla="*/ 345397149 h 83"/>
              <a:gd name="T8" fmla="*/ 241390967 w 106"/>
              <a:gd name="T9" fmla="*/ 332603469 h 83"/>
              <a:gd name="T10" fmla="*/ 698765951 w 106"/>
              <a:gd name="T11" fmla="*/ 537280877 h 83"/>
              <a:gd name="T12" fmla="*/ 711472990 w 106"/>
              <a:gd name="T13" fmla="*/ 550074556 h 83"/>
              <a:gd name="T14" fmla="*/ 1105323473 w 106"/>
              <a:gd name="T15" fmla="*/ 345397149 h 83"/>
              <a:gd name="T16" fmla="*/ 711472990 w 106"/>
              <a:gd name="T17" fmla="*/ 140716165 h 83"/>
              <a:gd name="T18" fmla="*/ 698765951 w 106"/>
              <a:gd name="T19" fmla="*/ 140716165 h 83"/>
              <a:gd name="T20" fmla="*/ 190573504 w 106"/>
              <a:gd name="T21" fmla="*/ 370980930 h 83"/>
              <a:gd name="T22" fmla="*/ 12703475 w 106"/>
              <a:gd name="T23" fmla="*/ 447735852 h 83"/>
              <a:gd name="T24" fmla="*/ 12703475 w 106"/>
              <a:gd name="T25" fmla="*/ 473319634 h 83"/>
              <a:gd name="T26" fmla="*/ 431964471 w 106"/>
              <a:gd name="T27" fmla="*/ 677997041 h 83"/>
              <a:gd name="T28" fmla="*/ 609834501 w 106"/>
              <a:gd name="T29" fmla="*/ 588452017 h 83"/>
              <a:gd name="T30" fmla="*/ 1334010965 w 106"/>
              <a:gd name="T31" fmla="*/ 204677407 h 83"/>
              <a:gd name="T32" fmla="*/ 1334010965 w 106"/>
              <a:gd name="T33" fmla="*/ 230264766 h 83"/>
              <a:gd name="T34" fmla="*/ 1156140936 w 106"/>
              <a:gd name="T35" fmla="*/ 319809790 h 83"/>
              <a:gd name="T36" fmla="*/ 736879939 w 106"/>
              <a:gd name="T37" fmla="*/ 102338704 h 83"/>
              <a:gd name="T38" fmla="*/ 914749969 w 106"/>
              <a:gd name="T39" fmla="*/ 0 h 83"/>
              <a:gd name="T40" fmla="*/ 1334010965 w 106"/>
              <a:gd name="T41" fmla="*/ 204677407 h 83"/>
              <a:gd name="T42" fmla="*/ 1346714440 w 106"/>
              <a:gd name="T43" fmla="*/ 460525955 h 83"/>
              <a:gd name="T44" fmla="*/ 914749969 w 106"/>
              <a:gd name="T45" fmla="*/ 677997041 h 83"/>
              <a:gd name="T46" fmla="*/ 736879939 w 106"/>
              <a:gd name="T47" fmla="*/ 601245696 h 83"/>
              <a:gd name="T48" fmla="*/ 736879939 w 106"/>
              <a:gd name="T49" fmla="*/ 575658338 h 83"/>
              <a:gd name="T50" fmla="*/ 1168847975 w 106"/>
              <a:gd name="T51" fmla="*/ 370980930 h 83"/>
              <a:gd name="T52" fmla="*/ 609834501 w 106"/>
              <a:gd name="T53" fmla="*/ 89548601 h 83"/>
              <a:gd name="T54" fmla="*/ 419260996 w 106"/>
              <a:gd name="T55" fmla="*/ 0 h 83"/>
              <a:gd name="T56" fmla="*/ 0 w 106"/>
              <a:gd name="T57" fmla="*/ 217471087 h 83"/>
              <a:gd name="T58" fmla="*/ 177866465 w 106"/>
              <a:gd name="T59" fmla="*/ 319809790 h 83"/>
              <a:gd name="T60" fmla="*/ 609834501 w 106"/>
              <a:gd name="T61" fmla="*/ 115132383 h 83"/>
              <a:gd name="T62" fmla="*/ 609834501 w 106"/>
              <a:gd name="T63" fmla="*/ 89548601 h 83"/>
              <a:gd name="T64" fmla="*/ 698765951 w 106"/>
              <a:gd name="T65" fmla="*/ 1048977972 h 83"/>
              <a:gd name="T66" fmla="*/ 711472990 w 106"/>
              <a:gd name="T67" fmla="*/ 1061771651 h 83"/>
              <a:gd name="T68" fmla="*/ 1143437461 w 106"/>
              <a:gd name="T69" fmla="*/ 831506885 h 83"/>
              <a:gd name="T70" fmla="*/ 1130730422 w 106"/>
              <a:gd name="T71" fmla="*/ 626829478 h 83"/>
              <a:gd name="T72" fmla="*/ 927453443 w 106"/>
              <a:gd name="T73" fmla="*/ 729168182 h 83"/>
              <a:gd name="T74" fmla="*/ 914749969 w 106"/>
              <a:gd name="T75" fmla="*/ 729168182 h 83"/>
              <a:gd name="T76" fmla="*/ 711472990 w 106"/>
              <a:gd name="T77" fmla="*/ 626829478 h 83"/>
              <a:gd name="T78" fmla="*/ 698765951 w 106"/>
              <a:gd name="T79" fmla="*/ 639623157 h 83"/>
              <a:gd name="T80" fmla="*/ 215984018 w 106"/>
              <a:gd name="T81" fmla="*/ 626829478 h 83"/>
              <a:gd name="T82" fmla="*/ 419260996 w 106"/>
              <a:gd name="T83" fmla="*/ 729168182 h 83"/>
              <a:gd name="T84" fmla="*/ 635241450 w 106"/>
              <a:gd name="T85" fmla="*/ 626829478 h 83"/>
              <a:gd name="T86" fmla="*/ 647948489 w 106"/>
              <a:gd name="T87" fmla="*/ 639623157 h 83"/>
              <a:gd name="T88" fmla="*/ 647948489 w 106"/>
              <a:gd name="T89" fmla="*/ 1061771651 h 83"/>
              <a:gd name="T90" fmla="*/ 215984018 w 106"/>
              <a:gd name="T91" fmla="*/ 844300565 h 83"/>
              <a:gd name="T92" fmla="*/ 203276979 w 106"/>
              <a:gd name="T93" fmla="*/ 639623157 h 8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0" name="稻壳儿小白白(http://dwz.cn/Wu2UP)"/>
          <p:cNvSpPr>
            <a:spLocks noChangeArrowheads="1"/>
          </p:cNvSpPr>
          <p:nvPr/>
        </p:nvSpPr>
        <p:spPr bwMode="auto">
          <a:xfrm flipH="1">
            <a:off x="3200400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1" name="稻壳儿小白白(http://dwz.cn/Wu2UP)"/>
          <p:cNvSpPr>
            <a:spLocks noEditPoints="1"/>
          </p:cNvSpPr>
          <p:nvPr/>
        </p:nvSpPr>
        <p:spPr bwMode="auto">
          <a:xfrm>
            <a:off x="3260725" y="3584575"/>
            <a:ext cx="412750" cy="341313"/>
          </a:xfrm>
          <a:custGeom>
            <a:avLst/>
            <a:gdLst>
              <a:gd name="T0" fmla="*/ 1235052152 w 107"/>
              <a:gd name="T1" fmla="*/ 947721480 h 88"/>
              <a:gd name="T2" fmla="*/ 1235052152 w 107"/>
              <a:gd name="T3" fmla="*/ 105302818 h 88"/>
              <a:gd name="T4" fmla="*/ 1235052152 w 107"/>
              <a:gd name="T5" fmla="*/ 45130887 h 88"/>
              <a:gd name="T6" fmla="*/ 1264812584 w 107"/>
              <a:gd name="T7" fmla="*/ 0 h 88"/>
              <a:gd name="T8" fmla="*/ 1294569159 w 107"/>
              <a:gd name="T9" fmla="*/ 0 h 88"/>
              <a:gd name="T10" fmla="*/ 1324329591 w 107"/>
              <a:gd name="T11" fmla="*/ 0 h 88"/>
              <a:gd name="T12" fmla="*/ 1324329591 w 107"/>
              <a:gd name="T13" fmla="*/ 1037979376 h 88"/>
              <a:gd name="T14" fmla="*/ 1294569159 w 107"/>
              <a:gd name="T15" fmla="*/ 1053024298 h 88"/>
              <a:gd name="T16" fmla="*/ 1264812584 w 107"/>
              <a:gd name="T17" fmla="*/ 1037979376 h 88"/>
              <a:gd name="T18" fmla="*/ 1235052152 w 107"/>
              <a:gd name="T19" fmla="*/ 1007893410 h 88"/>
              <a:gd name="T20" fmla="*/ 1235052152 w 107"/>
              <a:gd name="T21" fmla="*/ 947721480 h 88"/>
              <a:gd name="T22" fmla="*/ 357121329 w 107"/>
              <a:gd name="T23" fmla="*/ 947721480 h 88"/>
              <a:gd name="T24" fmla="*/ 357121329 w 107"/>
              <a:gd name="T25" fmla="*/ 105302818 h 88"/>
              <a:gd name="T26" fmla="*/ 357121329 w 107"/>
              <a:gd name="T27" fmla="*/ 45130887 h 88"/>
              <a:gd name="T28" fmla="*/ 327360897 w 107"/>
              <a:gd name="T29" fmla="*/ 0 h 88"/>
              <a:gd name="T30" fmla="*/ 297604322 w 107"/>
              <a:gd name="T31" fmla="*/ 0 h 88"/>
              <a:gd name="T32" fmla="*/ 267843890 w 107"/>
              <a:gd name="T33" fmla="*/ 0 h 88"/>
              <a:gd name="T34" fmla="*/ 267843890 w 107"/>
              <a:gd name="T35" fmla="*/ 1037979376 h 88"/>
              <a:gd name="T36" fmla="*/ 297604322 w 107"/>
              <a:gd name="T37" fmla="*/ 1053024298 h 88"/>
              <a:gd name="T38" fmla="*/ 327360897 w 107"/>
              <a:gd name="T39" fmla="*/ 1037979376 h 88"/>
              <a:gd name="T40" fmla="*/ 357121329 w 107"/>
              <a:gd name="T41" fmla="*/ 1007893410 h 88"/>
              <a:gd name="T42" fmla="*/ 357121329 w 107"/>
              <a:gd name="T43" fmla="*/ 947721480 h 88"/>
              <a:gd name="T44" fmla="*/ 535683923 w 107"/>
              <a:gd name="T45" fmla="*/ 767201810 h 88"/>
              <a:gd name="T46" fmla="*/ 535683923 w 107"/>
              <a:gd name="T47" fmla="*/ 827377619 h 88"/>
              <a:gd name="T48" fmla="*/ 491045203 w 107"/>
              <a:gd name="T49" fmla="*/ 872504628 h 88"/>
              <a:gd name="T50" fmla="*/ 461284771 w 107"/>
              <a:gd name="T51" fmla="*/ 887549549 h 88"/>
              <a:gd name="T52" fmla="*/ 431524339 w 107"/>
              <a:gd name="T53" fmla="*/ 872504628 h 88"/>
              <a:gd name="T54" fmla="*/ 431524339 w 107"/>
              <a:gd name="T55" fmla="*/ 180519670 h 88"/>
              <a:gd name="T56" fmla="*/ 461284771 w 107"/>
              <a:gd name="T57" fmla="*/ 165474748 h 88"/>
              <a:gd name="T58" fmla="*/ 491045203 w 107"/>
              <a:gd name="T59" fmla="*/ 180519670 h 88"/>
              <a:gd name="T60" fmla="*/ 535683923 w 107"/>
              <a:gd name="T61" fmla="*/ 210605635 h 88"/>
              <a:gd name="T62" fmla="*/ 535683923 w 107"/>
              <a:gd name="T63" fmla="*/ 270777566 h 88"/>
              <a:gd name="T64" fmla="*/ 535683923 w 107"/>
              <a:gd name="T65" fmla="*/ 767201810 h 88"/>
              <a:gd name="T66" fmla="*/ 907687397 w 107"/>
              <a:gd name="T67" fmla="*/ 1203458002 h 88"/>
              <a:gd name="T68" fmla="*/ 803527813 w 107"/>
              <a:gd name="T69" fmla="*/ 1323801863 h 88"/>
              <a:gd name="T70" fmla="*/ 684486084 w 107"/>
              <a:gd name="T71" fmla="*/ 1203458002 h 88"/>
              <a:gd name="T72" fmla="*/ 684486084 w 107"/>
              <a:gd name="T73" fmla="*/ 361035461 h 88"/>
              <a:gd name="T74" fmla="*/ 803527813 w 107"/>
              <a:gd name="T75" fmla="*/ 240691600 h 88"/>
              <a:gd name="T76" fmla="*/ 907687397 w 107"/>
              <a:gd name="T77" fmla="*/ 361035461 h 88"/>
              <a:gd name="T78" fmla="*/ 907687397 w 107"/>
              <a:gd name="T79" fmla="*/ 1203458002 h 88"/>
              <a:gd name="T80" fmla="*/ 1056489558 w 107"/>
              <a:gd name="T81" fmla="*/ 767201810 h 88"/>
              <a:gd name="T82" fmla="*/ 1056489558 w 107"/>
              <a:gd name="T83" fmla="*/ 827377619 h 88"/>
              <a:gd name="T84" fmla="*/ 1101128278 w 107"/>
              <a:gd name="T85" fmla="*/ 872504628 h 88"/>
              <a:gd name="T86" fmla="*/ 1130888710 w 107"/>
              <a:gd name="T87" fmla="*/ 887549549 h 88"/>
              <a:gd name="T88" fmla="*/ 1160649143 w 107"/>
              <a:gd name="T89" fmla="*/ 872504628 h 88"/>
              <a:gd name="T90" fmla="*/ 1160649143 w 107"/>
              <a:gd name="T91" fmla="*/ 180519670 h 88"/>
              <a:gd name="T92" fmla="*/ 1130888710 w 107"/>
              <a:gd name="T93" fmla="*/ 165474748 h 88"/>
              <a:gd name="T94" fmla="*/ 1101128278 w 107"/>
              <a:gd name="T95" fmla="*/ 180519670 h 88"/>
              <a:gd name="T96" fmla="*/ 1056489558 w 107"/>
              <a:gd name="T97" fmla="*/ 210605635 h 88"/>
              <a:gd name="T98" fmla="*/ 1056489558 w 107"/>
              <a:gd name="T99" fmla="*/ 270777566 h 88"/>
              <a:gd name="T100" fmla="*/ 1056489558 w 107"/>
              <a:gd name="T101" fmla="*/ 767201810 h 8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2" name="稻壳儿小白白(http://dwz.cn/Wu2UP)"/>
          <p:cNvSpPr>
            <a:spLocks noChangeArrowheads="1"/>
          </p:cNvSpPr>
          <p:nvPr/>
        </p:nvSpPr>
        <p:spPr bwMode="auto">
          <a:xfrm>
            <a:off x="8480425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3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154101625 h 145"/>
              <a:gd name="T2" fmla="*/ 0 w 161"/>
              <a:gd name="T3" fmla="*/ 360399724 h 145"/>
              <a:gd name="T4" fmla="*/ 77157627 w 161"/>
              <a:gd name="T5" fmla="*/ 360399724 h 145"/>
              <a:gd name="T6" fmla="*/ 323562870 w 161"/>
              <a:gd name="T7" fmla="*/ 360399724 h 145"/>
              <a:gd name="T8" fmla="*/ 400720497 w 161"/>
              <a:gd name="T9" fmla="*/ 360399724 h 145"/>
              <a:gd name="T10" fmla="*/ 400720497 w 161"/>
              <a:gd name="T11" fmla="*/ 154101625 h 145"/>
              <a:gd name="T12" fmla="*/ 201605006 w 161"/>
              <a:gd name="T13" fmla="*/ 0 h 145"/>
              <a:gd name="T14" fmla="*/ 0 w 161"/>
              <a:gd name="T15" fmla="*/ 154101625 h 14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4" name="稻壳儿小白白(http://dwz.cn/Wu2UP)"/>
          <p:cNvSpPr>
            <a:spLocks/>
          </p:cNvSpPr>
          <p:nvPr/>
        </p:nvSpPr>
        <p:spPr bwMode="auto">
          <a:xfrm>
            <a:off x="8556625" y="3559175"/>
            <a:ext cx="387350" cy="193675"/>
          </a:xfrm>
          <a:custGeom>
            <a:avLst/>
            <a:gdLst>
              <a:gd name="T0" fmla="*/ 557853282 w 246"/>
              <a:gd name="T1" fmla="*/ 198346819 h 123"/>
              <a:gd name="T2" fmla="*/ 557853282 w 246"/>
              <a:gd name="T3" fmla="*/ 52065509 h 123"/>
              <a:gd name="T4" fmla="*/ 451240706 w 246"/>
              <a:gd name="T5" fmla="*/ 52065509 h 123"/>
              <a:gd name="T6" fmla="*/ 451240706 w 246"/>
              <a:gd name="T7" fmla="*/ 116529366 h 123"/>
              <a:gd name="T8" fmla="*/ 304959395 w 246"/>
              <a:gd name="T9" fmla="*/ 0 h 123"/>
              <a:gd name="T10" fmla="*/ 304959395 w 246"/>
              <a:gd name="T11" fmla="*/ 0 h 123"/>
              <a:gd name="T12" fmla="*/ 304959395 w 246"/>
              <a:gd name="T13" fmla="*/ 0 h 123"/>
              <a:gd name="T14" fmla="*/ 304959395 w 246"/>
              <a:gd name="T15" fmla="*/ 0 h 123"/>
              <a:gd name="T16" fmla="*/ 304959395 w 246"/>
              <a:gd name="T17" fmla="*/ 0 h 123"/>
              <a:gd name="T18" fmla="*/ 0 w 246"/>
              <a:gd name="T19" fmla="*/ 240497112 h 123"/>
              <a:gd name="T20" fmla="*/ 52065509 w 246"/>
              <a:gd name="T21" fmla="*/ 304959395 h 123"/>
              <a:gd name="T22" fmla="*/ 304959395 w 246"/>
              <a:gd name="T23" fmla="*/ 104132592 h 123"/>
              <a:gd name="T24" fmla="*/ 557853282 w 246"/>
              <a:gd name="T25" fmla="*/ 304959395 h 123"/>
              <a:gd name="T26" fmla="*/ 609918791 w 246"/>
              <a:gd name="T27" fmla="*/ 240497112 h 123"/>
              <a:gd name="T28" fmla="*/ 557853282 w 246"/>
              <a:gd name="T29" fmla="*/ 198346819 h 12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5" name="稻壳儿小白白(http://dwz.cn/Wu2UP)"/>
          <p:cNvSpPr>
            <a:spLocks noChangeArrowheads="1"/>
          </p:cNvSpPr>
          <p:nvPr/>
        </p:nvSpPr>
        <p:spPr bwMode="auto">
          <a:xfrm>
            <a:off x="798671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6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1214149498 w 68"/>
              <a:gd name="T1" fmla="*/ 1106351933 h 63"/>
              <a:gd name="T2" fmla="*/ 1276412287 w 68"/>
              <a:gd name="T3" fmla="*/ 1352212845 h 63"/>
              <a:gd name="T4" fmla="*/ 1089618340 w 68"/>
              <a:gd name="T5" fmla="*/ 1536605758 h 63"/>
              <a:gd name="T6" fmla="*/ 840561603 w 68"/>
              <a:gd name="T7" fmla="*/ 1628796671 h 63"/>
              <a:gd name="T8" fmla="*/ 560376262 w 68"/>
              <a:gd name="T9" fmla="*/ 1628796671 h 63"/>
              <a:gd name="T10" fmla="*/ 342453710 w 68"/>
              <a:gd name="T11" fmla="*/ 1536605758 h 63"/>
              <a:gd name="T12" fmla="*/ 124525578 w 68"/>
              <a:gd name="T13" fmla="*/ 1352212845 h 63"/>
              <a:gd name="T14" fmla="*/ 186793947 w 68"/>
              <a:gd name="T15" fmla="*/ 1106351933 h 63"/>
              <a:gd name="T16" fmla="*/ 0 w 68"/>
              <a:gd name="T17" fmla="*/ 860496563 h 63"/>
              <a:gd name="T18" fmla="*/ 217922552 w 68"/>
              <a:gd name="T19" fmla="*/ 706837651 h 63"/>
              <a:gd name="T20" fmla="*/ 124525578 w 68"/>
              <a:gd name="T21" fmla="*/ 553178738 h 63"/>
              <a:gd name="T22" fmla="*/ 466979289 w 68"/>
              <a:gd name="T23" fmla="*/ 491710738 h 63"/>
              <a:gd name="T24" fmla="*/ 591504867 w 68"/>
              <a:gd name="T25" fmla="*/ 245855369 h 63"/>
              <a:gd name="T26" fmla="*/ 871695788 w 68"/>
              <a:gd name="T27" fmla="*/ 460982282 h 63"/>
              <a:gd name="T28" fmla="*/ 1089618340 w 68"/>
              <a:gd name="T29" fmla="*/ 368785825 h 63"/>
              <a:gd name="T30" fmla="*/ 1276412287 w 68"/>
              <a:gd name="T31" fmla="*/ 583907194 h 63"/>
              <a:gd name="T32" fmla="*/ 1400937866 w 68"/>
              <a:gd name="T33" fmla="*/ 829768107 h 63"/>
              <a:gd name="T34" fmla="*/ 716036025 w 68"/>
              <a:gd name="T35" fmla="*/ 676103651 h 63"/>
              <a:gd name="T36" fmla="*/ 996221366 w 68"/>
              <a:gd name="T37" fmla="*/ 952693020 h 63"/>
              <a:gd name="T38" fmla="*/ 1961314128 w 68"/>
              <a:gd name="T39" fmla="*/ 491710738 h 63"/>
              <a:gd name="T40" fmla="*/ 1992448312 w 68"/>
              <a:gd name="T41" fmla="*/ 737571651 h 63"/>
              <a:gd name="T42" fmla="*/ 1712257391 w 68"/>
              <a:gd name="T43" fmla="*/ 676103651 h 63"/>
              <a:gd name="T44" fmla="*/ 1432072050 w 68"/>
              <a:gd name="T45" fmla="*/ 737571651 h 63"/>
              <a:gd name="T46" fmla="*/ 1432072050 w 68"/>
              <a:gd name="T47" fmla="*/ 491710738 h 63"/>
              <a:gd name="T48" fmla="*/ 1432072050 w 68"/>
              <a:gd name="T49" fmla="*/ 276589369 h 63"/>
              <a:gd name="T50" fmla="*/ 1432072050 w 68"/>
              <a:gd name="T51" fmla="*/ 61462456 h 63"/>
              <a:gd name="T52" fmla="*/ 1712257391 w 68"/>
              <a:gd name="T53" fmla="*/ 122930456 h 63"/>
              <a:gd name="T54" fmla="*/ 1836788549 w 68"/>
              <a:gd name="T55" fmla="*/ 0 h 63"/>
              <a:gd name="T56" fmla="*/ 1930179943 w 68"/>
              <a:gd name="T57" fmla="*/ 215126913 h 63"/>
              <a:gd name="T58" fmla="*/ 2116973891 w 68"/>
              <a:gd name="T59" fmla="*/ 460982282 h 63"/>
              <a:gd name="T60" fmla="*/ 1930179943 w 68"/>
              <a:gd name="T61" fmla="*/ 1690264671 h 63"/>
              <a:gd name="T62" fmla="*/ 1836788549 w 68"/>
              <a:gd name="T63" fmla="*/ 1936120040 h 63"/>
              <a:gd name="T64" fmla="*/ 1681128787 w 68"/>
              <a:gd name="T65" fmla="*/ 1813189583 h 63"/>
              <a:gd name="T66" fmla="*/ 1400937866 w 68"/>
              <a:gd name="T67" fmla="*/ 1843923583 h 63"/>
              <a:gd name="T68" fmla="*/ 1276412287 w 68"/>
              <a:gd name="T69" fmla="*/ 1598068214 h 63"/>
              <a:gd name="T70" fmla="*/ 1463200655 w 68"/>
              <a:gd name="T71" fmla="*/ 1352212845 h 63"/>
              <a:gd name="T72" fmla="*/ 1556597629 w 68"/>
              <a:gd name="T73" fmla="*/ 1106351933 h 63"/>
              <a:gd name="T74" fmla="*/ 1743391576 w 68"/>
              <a:gd name="T75" fmla="*/ 1229282389 h 63"/>
              <a:gd name="T76" fmla="*/ 1992448312 w 68"/>
              <a:gd name="T77" fmla="*/ 1198548389 h 63"/>
              <a:gd name="T78" fmla="*/ 1961314128 w 68"/>
              <a:gd name="T79" fmla="*/ 1413675302 h 63"/>
              <a:gd name="T80" fmla="*/ 1712257391 w 68"/>
              <a:gd name="T81" fmla="*/ 245855369 h 63"/>
              <a:gd name="T82" fmla="*/ 1836788549 w 68"/>
              <a:gd name="T83" fmla="*/ 399514282 h 63"/>
              <a:gd name="T84" fmla="*/ 1556597629 w 68"/>
              <a:gd name="T85" fmla="*/ 1505871758 h 63"/>
              <a:gd name="T86" fmla="*/ 1712257391 w 68"/>
              <a:gd name="T87" fmla="*/ 1382941302 h 6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7907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8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2230438"/>
            <a:ext cx="744538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9" name="稻壳儿小白白(http://dwz.cn/Wu2UP)"/>
          <p:cNvSpPr>
            <a:spLocks noChangeArrowheads="1"/>
          </p:cNvSpPr>
          <p:nvPr/>
        </p:nvSpPr>
        <p:spPr bwMode="auto">
          <a:xfrm>
            <a:off x="763428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0" name="稻壳儿小白白(http://dwz.cn/Wu2UP)"/>
          <p:cNvSpPr>
            <a:spLocks noEditPoints="1"/>
          </p:cNvSpPr>
          <p:nvPr/>
        </p:nvSpPr>
        <p:spPr bwMode="auto">
          <a:xfrm>
            <a:off x="7729538" y="2036763"/>
            <a:ext cx="379412" cy="314325"/>
          </a:xfrm>
          <a:custGeom>
            <a:avLst/>
            <a:gdLst>
              <a:gd name="T0" fmla="*/ 454392801 w 287"/>
              <a:gd name="T1" fmla="*/ 137200873 h 237"/>
              <a:gd name="T2" fmla="*/ 426430004 w 287"/>
              <a:gd name="T3" fmla="*/ 165344234 h 237"/>
              <a:gd name="T4" fmla="*/ 454392801 w 287"/>
              <a:gd name="T5" fmla="*/ 195247549 h 237"/>
              <a:gd name="T6" fmla="*/ 484103272 w 287"/>
              <a:gd name="T7" fmla="*/ 165344234 h 237"/>
              <a:gd name="T8" fmla="*/ 454392801 w 287"/>
              <a:gd name="T9" fmla="*/ 137200873 h 237"/>
              <a:gd name="T10" fmla="*/ 47187219 w 287"/>
              <a:gd name="T11" fmla="*/ 137200873 h 237"/>
              <a:gd name="T12" fmla="*/ 19224423 w 287"/>
              <a:gd name="T13" fmla="*/ 165344234 h 237"/>
              <a:gd name="T14" fmla="*/ 47187219 w 287"/>
              <a:gd name="T15" fmla="*/ 195247549 h 237"/>
              <a:gd name="T16" fmla="*/ 75150016 w 287"/>
              <a:gd name="T17" fmla="*/ 165344234 h 237"/>
              <a:gd name="T18" fmla="*/ 47187219 w 287"/>
              <a:gd name="T19" fmla="*/ 137200873 h 237"/>
              <a:gd name="T20" fmla="*/ 370505733 w 287"/>
              <a:gd name="T21" fmla="*/ 86190037 h 237"/>
              <a:gd name="T22" fmla="*/ 328561538 w 287"/>
              <a:gd name="T23" fmla="*/ 128405078 h 237"/>
              <a:gd name="T24" fmla="*/ 370505733 w 287"/>
              <a:gd name="T25" fmla="*/ 170621446 h 237"/>
              <a:gd name="T26" fmla="*/ 412448606 w 287"/>
              <a:gd name="T27" fmla="*/ 128405078 h 237"/>
              <a:gd name="T28" fmla="*/ 370505733 w 287"/>
              <a:gd name="T29" fmla="*/ 86190037 h 237"/>
              <a:gd name="T30" fmla="*/ 501580020 w 287"/>
              <a:gd name="T31" fmla="*/ 344760148 h 237"/>
              <a:gd name="T32" fmla="*/ 452645126 w 287"/>
              <a:gd name="T33" fmla="*/ 344760148 h 237"/>
              <a:gd name="T34" fmla="*/ 452645126 w 287"/>
              <a:gd name="T35" fmla="*/ 255052854 h 237"/>
              <a:gd name="T36" fmla="*/ 442159077 w 287"/>
              <a:gd name="T37" fmla="*/ 212836487 h 237"/>
              <a:gd name="T38" fmla="*/ 454392801 w 287"/>
              <a:gd name="T39" fmla="*/ 211077858 h 237"/>
              <a:gd name="T40" fmla="*/ 501580020 w 287"/>
              <a:gd name="T41" fmla="*/ 258570111 h 237"/>
              <a:gd name="T42" fmla="*/ 501580020 w 287"/>
              <a:gd name="T43" fmla="*/ 344760148 h 237"/>
              <a:gd name="T44" fmla="*/ 131074287 w 287"/>
              <a:gd name="T45" fmla="*/ 86190037 h 237"/>
              <a:gd name="T46" fmla="*/ 89131414 w 287"/>
              <a:gd name="T47" fmla="*/ 128405078 h 237"/>
              <a:gd name="T48" fmla="*/ 131074287 w 287"/>
              <a:gd name="T49" fmla="*/ 170621446 h 237"/>
              <a:gd name="T50" fmla="*/ 173018482 w 287"/>
              <a:gd name="T51" fmla="*/ 128405078 h 237"/>
              <a:gd name="T52" fmla="*/ 131074287 w 287"/>
              <a:gd name="T53" fmla="*/ 86190037 h 237"/>
              <a:gd name="T54" fmla="*/ 47187219 w 287"/>
              <a:gd name="T55" fmla="*/ 211077858 h 237"/>
              <a:gd name="T56" fmla="*/ 59420943 w 287"/>
              <a:gd name="T57" fmla="*/ 212836487 h 237"/>
              <a:gd name="T58" fmla="*/ 48934894 w 287"/>
              <a:gd name="T59" fmla="*/ 255052854 h 237"/>
              <a:gd name="T60" fmla="*/ 48934894 w 287"/>
              <a:gd name="T61" fmla="*/ 344760148 h 237"/>
              <a:gd name="T62" fmla="*/ 0 w 287"/>
              <a:gd name="T63" fmla="*/ 344760148 h 237"/>
              <a:gd name="T64" fmla="*/ 0 w 287"/>
              <a:gd name="T65" fmla="*/ 258570111 h 237"/>
              <a:gd name="T66" fmla="*/ 47187219 w 287"/>
              <a:gd name="T67" fmla="*/ 211077858 h 237"/>
              <a:gd name="T68" fmla="*/ 251663847 w 287"/>
              <a:gd name="T69" fmla="*/ 0 h 237"/>
              <a:gd name="T70" fmla="*/ 188747555 w 287"/>
              <a:gd name="T71" fmla="*/ 63323888 h 237"/>
              <a:gd name="T72" fmla="*/ 251663847 w 287"/>
              <a:gd name="T73" fmla="*/ 126646450 h 237"/>
              <a:gd name="T74" fmla="*/ 312832465 w 287"/>
              <a:gd name="T75" fmla="*/ 63323888 h 237"/>
              <a:gd name="T76" fmla="*/ 251663847 w 287"/>
              <a:gd name="T77" fmla="*/ 0 h 237"/>
              <a:gd name="T78" fmla="*/ 438663728 w 287"/>
              <a:gd name="T79" fmla="*/ 376422092 h 237"/>
              <a:gd name="T80" fmla="*/ 363515034 w 287"/>
              <a:gd name="T81" fmla="*/ 376422092 h 237"/>
              <a:gd name="T82" fmla="*/ 363515034 w 287"/>
              <a:gd name="T83" fmla="*/ 240979847 h 237"/>
              <a:gd name="T84" fmla="*/ 351281310 w 287"/>
              <a:gd name="T85" fmla="*/ 189970338 h 237"/>
              <a:gd name="T86" fmla="*/ 370505733 w 287"/>
              <a:gd name="T87" fmla="*/ 186451754 h 237"/>
              <a:gd name="T88" fmla="*/ 438663728 w 287"/>
              <a:gd name="T89" fmla="*/ 255052854 h 237"/>
              <a:gd name="T90" fmla="*/ 438663728 w 287"/>
              <a:gd name="T91" fmla="*/ 376422092 h 237"/>
              <a:gd name="T92" fmla="*/ 138064986 w 287"/>
              <a:gd name="T93" fmla="*/ 240979847 h 237"/>
              <a:gd name="T94" fmla="*/ 138064986 w 287"/>
              <a:gd name="T95" fmla="*/ 376422092 h 237"/>
              <a:gd name="T96" fmla="*/ 64663967 w 287"/>
              <a:gd name="T97" fmla="*/ 376422092 h 237"/>
              <a:gd name="T98" fmla="*/ 64663967 w 287"/>
              <a:gd name="T99" fmla="*/ 255052854 h 237"/>
              <a:gd name="T100" fmla="*/ 131074287 w 287"/>
              <a:gd name="T101" fmla="*/ 186451754 h 237"/>
              <a:gd name="T102" fmla="*/ 150298710 w 287"/>
              <a:gd name="T103" fmla="*/ 189970338 h 237"/>
              <a:gd name="T104" fmla="*/ 138064986 w 287"/>
              <a:gd name="T105" fmla="*/ 240979847 h 237"/>
              <a:gd name="T106" fmla="*/ 153794059 w 287"/>
              <a:gd name="T107" fmla="*/ 416878505 h 237"/>
              <a:gd name="T108" fmla="*/ 349533635 w 287"/>
              <a:gd name="T109" fmla="*/ 416878505 h 237"/>
              <a:gd name="T110" fmla="*/ 349533635 w 287"/>
              <a:gd name="T111" fmla="*/ 240979847 h 237"/>
              <a:gd name="T112" fmla="*/ 251663847 w 287"/>
              <a:gd name="T113" fmla="*/ 142478085 h 237"/>
              <a:gd name="T114" fmla="*/ 153794059 w 287"/>
              <a:gd name="T115" fmla="*/ 240979847 h 237"/>
              <a:gd name="T116" fmla="*/ 153794059 w 287"/>
              <a:gd name="T117" fmla="*/ 416878505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1" name="稻壳儿小白白(http://dwz.cn/Wu2UP)"/>
          <p:cNvSpPr>
            <a:spLocks/>
          </p:cNvSpPr>
          <p:nvPr/>
        </p:nvSpPr>
        <p:spPr bwMode="auto">
          <a:xfrm>
            <a:off x="5122863" y="4935538"/>
            <a:ext cx="414337" cy="414337"/>
          </a:xfrm>
          <a:custGeom>
            <a:avLst/>
            <a:gdLst>
              <a:gd name="T0" fmla="*/ 352357939 w 360"/>
              <a:gd name="T1" fmla="*/ 476875415 h 360"/>
              <a:gd name="T2" fmla="*/ 389448007 w 360"/>
              <a:gd name="T3" fmla="*/ 438460621 h 360"/>
              <a:gd name="T4" fmla="*/ 324539814 w 360"/>
              <a:gd name="T5" fmla="*/ 205321248 h 360"/>
              <a:gd name="T6" fmla="*/ 421240315 w 360"/>
              <a:gd name="T7" fmla="*/ 108621897 h 360"/>
              <a:gd name="T8" fmla="*/ 450382017 w 360"/>
              <a:gd name="T9" fmla="*/ 25168671 h 360"/>
              <a:gd name="T10" fmla="*/ 368253518 w 360"/>
              <a:gd name="T11" fmla="*/ 55635101 h 360"/>
              <a:gd name="T12" fmla="*/ 271554168 w 360"/>
              <a:gd name="T13" fmla="*/ 152335602 h 360"/>
              <a:gd name="T14" fmla="*/ 37090067 w 360"/>
              <a:gd name="T15" fmla="*/ 86102681 h 360"/>
              <a:gd name="T16" fmla="*/ 0 w 360"/>
              <a:gd name="T17" fmla="*/ 124517476 h 360"/>
              <a:gd name="T18" fmla="*/ 196049306 w 360"/>
              <a:gd name="T19" fmla="*/ 227840463 h 360"/>
              <a:gd name="T20" fmla="*/ 129816386 w 360"/>
              <a:gd name="T21" fmla="*/ 294073384 h 360"/>
              <a:gd name="T22" fmla="*/ 50337342 w 360"/>
              <a:gd name="T23" fmla="*/ 299372294 h 360"/>
              <a:gd name="T24" fmla="*/ 11921396 w 360"/>
              <a:gd name="T25" fmla="*/ 336462361 h 360"/>
              <a:gd name="T26" fmla="*/ 105972442 w 360"/>
              <a:gd name="T27" fmla="*/ 370902973 h 360"/>
              <a:gd name="T28" fmla="*/ 139088327 w 360"/>
              <a:gd name="T29" fmla="*/ 463629292 h 360"/>
              <a:gd name="T30" fmla="*/ 177503122 w 360"/>
              <a:gd name="T31" fmla="*/ 426538074 h 360"/>
              <a:gd name="T32" fmla="*/ 181477304 w 360"/>
              <a:gd name="T33" fmla="*/ 347059030 h 360"/>
              <a:gd name="T34" fmla="*/ 249034952 w 360"/>
              <a:gd name="T35" fmla="*/ 279502533 h 360"/>
              <a:gd name="T36" fmla="*/ 352357939 w 360"/>
              <a:gd name="T37" fmla="*/ 476875415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2" name="稻壳儿小白白(http://dwz.cn/Wu2UP)"/>
          <p:cNvSpPr>
            <a:spLocks noChangeArrowheads="1"/>
          </p:cNvSpPr>
          <p:nvPr/>
        </p:nvSpPr>
        <p:spPr bwMode="auto">
          <a:xfrm flipH="1">
            <a:off x="367506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3" name="稻壳儿小白白(http://dwz.cn/Wu2UP)"/>
          <p:cNvSpPr>
            <a:spLocks/>
          </p:cNvSpPr>
          <p:nvPr/>
        </p:nvSpPr>
        <p:spPr bwMode="auto">
          <a:xfrm>
            <a:off x="3771900" y="5337175"/>
            <a:ext cx="358775" cy="358775"/>
          </a:xfrm>
          <a:custGeom>
            <a:avLst/>
            <a:gdLst>
              <a:gd name="T0" fmla="*/ 264192941 w 360"/>
              <a:gd name="T1" fmla="*/ 357554168 h 360"/>
              <a:gd name="T2" fmla="*/ 292002986 w 360"/>
              <a:gd name="T3" fmla="*/ 328751512 h 360"/>
              <a:gd name="T4" fmla="*/ 243335157 w 360"/>
              <a:gd name="T5" fmla="*/ 153947363 h 360"/>
              <a:gd name="T6" fmla="*/ 315839598 w 360"/>
              <a:gd name="T7" fmla="*/ 81442922 h 360"/>
              <a:gd name="T8" fmla="*/ 337689993 w 360"/>
              <a:gd name="T9" fmla="*/ 18870568 h 360"/>
              <a:gd name="T10" fmla="*/ 276111247 w 360"/>
              <a:gd name="T11" fmla="*/ 41714570 h 360"/>
              <a:gd name="T12" fmla="*/ 203606806 w 360"/>
              <a:gd name="T13" fmla="*/ 114219011 h 360"/>
              <a:gd name="T14" fmla="*/ 27810045 w 360"/>
              <a:gd name="T15" fmla="*/ 64558571 h 360"/>
              <a:gd name="T16" fmla="*/ 0 w 360"/>
              <a:gd name="T17" fmla="*/ 93361228 h 360"/>
              <a:gd name="T18" fmla="*/ 146994104 w 360"/>
              <a:gd name="T19" fmla="*/ 170831713 h 360"/>
              <a:gd name="T20" fmla="*/ 97334661 w 360"/>
              <a:gd name="T21" fmla="*/ 220492152 h 360"/>
              <a:gd name="T22" fmla="*/ 37742133 w 360"/>
              <a:gd name="T23" fmla="*/ 224464589 h 360"/>
              <a:gd name="T24" fmla="*/ 8938480 w 360"/>
              <a:gd name="T25" fmla="*/ 252274634 h 360"/>
              <a:gd name="T26" fmla="*/ 79456703 w 360"/>
              <a:gd name="T27" fmla="*/ 278097465 h 360"/>
              <a:gd name="T28" fmla="*/ 104286923 w 360"/>
              <a:gd name="T29" fmla="*/ 347622080 h 360"/>
              <a:gd name="T30" fmla="*/ 133089579 w 360"/>
              <a:gd name="T31" fmla="*/ 319812035 h 360"/>
              <a:gd name="T32" fmla="*/ 136069405 w 360"/>
              <a:gd name="T33" fmla="*/ 260219508 h 360"/>
              <a:gd name="T34" fmla="*/ 186722456 w 360"/>
              <a:gd name="T35" fmla="*/ 209566457 h 360"/>
              <a:gd name="T36" fmla="*/ 264192941 w 360"/>
              <a:gd name="T37" fmla="*/ 357554168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4" name="稻壳儿小白白(http://dwz.cn/Wu2UP)"/>
          <p:cNvSpPr txBox="1">
            <a:spLocks noChangeArrowheads="1"/>
          </p:cNvSpPr>
          <p:nvPr/>
        </p:nvSpPr>
        <p:spPr bwMode="auto">
          <a:xfrm>
            <a:off x="1947863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5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6" name="稻壳儿小白白(http://dwz.cn/Wu2UP)"/>
          <p:cNvSpPr txBox="1">
            <a:spLocks noChangeArrowheads="1"/>
          </p:cNvSpPr>
          <p:nvPr/>
        </p:nvSpPr>
        <p:spPr bwMode="auto">
          <a:xfrm>
            <a:off x="1109663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7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8" name="稻壳儿小白白(http://dwz.cn/Wu2UP)"/>
          <p:cNvSpPr txBox="1">
            <a:spLocks noChangeArrowheads="1"/>
          </p:cNvSpPr>
          <p:nvPr/>
        </p:nvSpPr>
        <p:spPr bwMode="auto">
          <a:xfrm>
            <a:off x="1519238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9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3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0" name="稻壳儿小白白(http://dwz.cn/Wu2UP)"/>
          <p:cNvSpPr txBox="1">
            <a:spLocks noChangeArrowheads="1"/>
          </p:cNvSpPr>
          <p:nvPr/>
        </p:nvSpPr>
        <p:spPr bwMode="auto">
          <a:xfrm>
            <a:off x="8377238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1" name="稻壳儿小白白(http://dwz.cn/Wu2UP)"/>
          <p:cNvSpPr txBox="1">
            <a:spLocks noChangeArrowheads="1"/>
          </p:cNvSpPr>
          <p:nvPr/>
        </p:nvSpPr>
        <p:spPr bwMode="auto">
          <a:xfrm>
            <a:off x="8377238" y="2208213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2" name="稻壳儿小白白(http://dwz.cn/Wu2UP)"/>
          <p:cNvSpPr txBox="1">
            <a:spLocks noChangeArrowheads="1"/>
          </p:cNvSpPr>
          <p:nvPr/>
        </p:nvSpPr>
        <p:spPr bwMode="auto">
          <a:xfrm>
            <a:off x="9231313" y="3409950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3" name="稻壳儿小白白(http://dwz.cn/Wu2UP)"/>
          <p:cNvSpPr txBox="1">
            <a:spLocks noChangeArrowheads="1"/>
          </p:cNvSpPr>
          <p:nvPr/>
        </p:nvSpPr>
        <p:spPr bwMode="auto">
          <a:xfrm>
            <a:off x="9231313" y="37242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4" name="稻壳儿小白白(http://dwz.cn/Wu2UP)"/>
          <p:cNvSpPr txBox="1">
            <a:spLocks noChangeArrowheads="1"/>
          </p:cNvSpPr>
          <p:nvPr/>
        </p:nvSpPr>
        <p:spPr bwMode="auto">
          <a:xfrm>
            <a:off x="8713788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5" name="稻壳儿小白白(http://dwz.cn/Wu2UP)"/>
          <p:cNvSpPr txBox="1">
            <a:spLocks noChangeArrowheads="1"/>
          </p:cNvSpPr>
          <p:nvPr/>
        </p:nvSpPr>
        <p:spPr bwMode="auto">
          <a:xfrm>
            <a:off x="8713788" y="551338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7926" name="图片 7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27" name="文本框 8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7928" name="文本框 8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 rot="-848703">
            <a:off x="4135438" y="2357438"/>
            <a:ext cx="1589087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 rot="4551297">
            <a:off x="4948238" y="1322388"/>
            <a:ext cx="1589087" cy="3176587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5"/>
            <a:ext cx="1589088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 rot="-6248703">
            <a:off x="5184775" y="3160713"/>
            <a:ext cx="1589087" cy="3176588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 flipH="1">
            <a:off x="4848225" y="3533775"/>
            <a:ext cx="2111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39943" name="稻壳儿小白白(http://dwz.cn/Wu2UP)"/>
          <p:cNvSpPr>
            <a:spLocks noChangeShapeType="1"/>
          </p:cNvSpPr>
          <p:nvPr/>
        </p:nvSpPr>
        <p:spPr bwMode="auto">
          <a:xfrm flipH="1">
            <a:off x="3236913" y="320040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4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2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5" name="稻壳儿小白白(http://dwz.cn/Wu2UP)"/>
          <p:cNvSpPr txBox="1">
            <a:spLocks noChangeArrowheads="1"/>
          </p:cNvSpPr>
          <p:nvPr/>
        </p:nvSpPr>
        <p:spPr bwMode="auto">
          <a:xfrm>
            <a:off x="1066800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3"/>
            <a:ext cx="2201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 txBox="1">
            <a:spLocks noChangeArrowheads="1"/>
          </p:cNvSpPr>
          <p:nvPr/>
        </p:nvSpPr>
        <p:spPr bwMode="auto">
          <a:xfrm>
            <a:off x="7666038" y="1995488"/>
            <a:ext cx="12573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8" name="稻壳儿小白白(http://dwz.cn/Wu2UP)"/>
          <p:cNvSpPr txBox="1">
            <a:spLocks noChangeArrowheads="1"/>
          </p:cNvSpPr>
          <p:nvPr/>
        </p:nvSpPr>
        <p:spPr bwMode="auto">
          <a:xfrm>
            <a:off x="7666038" y="2278063"/>
            <a:ext cx="238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 txBox="1">
            <a:spLocks noChangeArrowheads="1"/>
          </p:cNvSpPr>
          <p:nvPr/>
        </p:nvSpPr>
        <p:spPr bwMode="auto">
          <a:xfrm>
            <a:off x="1817688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0" name="稻壳儿小白白(http://dwz.cn/Wu2UP)"/>
          <p:cNvSpPr txBox="1">
            <a:spLocks noChangeArrowheads="1"/>
          </p:cNvSpPr>
          <p:nvPr/>
        </p:nvSpPr>
        <p:spPr bwMode="auto">
          <a:xfrm>
            <a:off x="1366838" y="5349875"/>
            <a:ext cx="2439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 txBox="1">
            <a:spLocks noChangeArrowheads="1"/>
          </p:cNvSpPr>
          <p:nvPr/>
        </p:nvSpPr>
        <p:spPr bwMode="auto">
          <a:xfrm>
            <a:off x="8599488" y="42418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2" name="稻壳儿小白白(http://dwz.cn/Wu2UP)"/>
          <p:cNvSpPr txBox="1">
            <a:spLocks noChangeArrowheads="1"/>
          </p:cNvSpPr>
          <p:nvPr/>
        </p:nvSpPr>
        <p:spPr bwMode="auto">
          <a:xfrm>
            <a:off x="8593138" y="4557713"/>
            <a:ext cx="2349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3" name="稻壳儿小白白(http://dwz.cn/Wu2UP)"/>
          <p:cNvSpPr>
            <a:spLocks noChangeShapeType="1"/>
          </p:cNvSpPr>
          <p:nvPr/>
        </p:nvSpPr>
        <p:spPr bwMode="auto">
          <a:xfrm flipH="1">
            <a:off x="6427788" y="224155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4" name="稻壳儿小白白(http://dwz.cn/Wu2UP)"/>
          <p:cNvSpPr>
            <a:spLocks noChangeShapeType="1"/>
          </p:cNvSpPr>
          <p:nvPr/>
        </p:nvSpPr>
        <p:spPr bwMode="auto">
          <a:xfrm flipH="1">
            <a:off x="7372350" y="4560888"/>
            <a:ext cx="1033463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图片 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6" name="文本框 3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9957" name="文本框 3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EditPoints="1"/>
          </p:cNvSpPr>
          <p:nvPr/>
        </p:nvSpPr>
        <p:spPr bwMode="auto">
          <a:xfrm rot="-1550821">
            <a:off x="2386013" y="2041525"/>
            <a:ext cx="1627187" cy="3757613"/>
          </a:xfrm>
          <a:custGeom>
            <a:avLst/>
            <a:gdLst>
              <a:gd name="T0" fmla="*/ 0 w 168"/>
              <a:gd name="T1" fmla="*/ 2147483646 h 392"/>
              <a:gd name="T2" fmla="*/ 2147483646 w 168"/>
              <a:gd name="T3" fmla="*/ 2147483646 h 392"/>
              <a:gd name="T4" fmla="*/ 2147483646 w 168"/>
              <a:gd name="T5" fmla="*/ 2147483646 h 392"/>
              <a:gd name="T6" fmla="*/ 2147483646 w 168"/>
              <a:gd name="T7" fmla="*/ 2147483646 h 392"/>
              <a:gd name="T8" fmla="*/ 2147483646 w 168"/>
              <a:gd name="T9" fmla="*/ 2147483646 h 392"/>
              <a:gd name="T10" fmla="*/ 2147483646 w 168"/>
              <a:gd name="T11" fmla="*/ 2147483646 h 392"/>
              <a:gd name="T12" fmla="*/ 2147483646 w 168"/>
              <a:gd name="T13" fmla="*/ 2147483646 h 392"/>
              <a:gd name="T14" fmla="*/ 2147483646 w 168"/>
              <a:gd name="T15" fmla="*/ 2147483646 h 392"/>
              <a:gd name="T16" fmla="*/ 2147483646 w 168"/>
              <a:gd name="T17" fmla="*/ 2147483646 h 392"/>
              <a:gd name="T18" fmla="*/ 2147483646 w 168"/>
              <a:gd name="T19" fmla="*/ 2147483646 h 392"/>
              <a:gd name="T20" fmla="*/ 2147483646 w 168"/>
              <a:gd name="T21" fmla="*/ 2147483646 h 392"/>
              <a:gd name="T22" fmla="*/ 2147483646 w 168"/>
              <a:gd name="T23" fmla="*/ 2147483646 h 392"/>
              <a:gd name="T24" fmla="*/ 2147483646 w 168"/>
              <a:gd name="T25" fmla="*/ 2147483646 h 392"/>
              <a:gd name="T26" fmla="*/ 2147483646 w 168"/>
              <a:gd name="T27" fmla="*/ 2147483646 h 392"/>
              <a:gd name="T28" fmla="*/ 2147483646 w 168"/>
              <a:gd name="T29" fmla="*/ 2147483646 h 392"/>
              <a:gd name="T30" fmla="*/ 2147483646 w 168"/>
              <a:gd name="T31" fmla="*/ 2147483646 h 392"/>
              <a:gd name="T32" fmla="*/ 2147483646 w 168"/>
              <a:gd name="T33" fmla="*/ 2147483646 h 392"/>
              <a:gd name="T34" fmla="*/ 2147483646 w 168"/>
              <a:gd name="T35" fmla="*/ 2147483646 h 392"/>
              <a:gd name="T36" fmla="*/ 2147483646 w 168"/>
              <a:gd name="T37" fmla="*/ 2147483646 h 392"/>
              <a:gd name="T38" fmla="*/ 2147483646 w 168"/>
              <a:gd name="T39" fmla="*/ 2147483646 h 392"/>
              <a:gd name="T40" fmla="*/ 2147483646 w 168"/>
              <a:gd name="T41" fmla="*/ 2147483646 h 392"/>
              <a:gd name="T42" fmla="*/ 2147483646 w 168"/>
              <a:gd name="T43" fmla="*/ 2147483646 h 392"/>
              <a:gd name="T44" fmla="*/ 2147483646 w 168"/>
              <a:gd name="T45" fmla="*/ 2147483646 h 392"/>
              <a:gd name="T46" fmla="*/ 2147483646 w 168"/>
              <a:gd name="T47" fmla="*/ 2147483646 h 392"/>
              <a:gd name="T48" fmla="*/ 2147483646 w 168"/>
              <a:gd name="T49" fmla="*/ 2147483646 h 392"/>
              <a:gd name="T50" fmla="*/ 2147483646 w 168"/>
              <a:gd name="T51" fmla="*/ 2147483646 h 392"/>
              <a:gd name="T52" fmla="*/ 2147483646 w 168"/>
              <a:gd name="T53" fmla="*/ 2147483646 h 392"/>
              <a:gd name="T54" fmla="*/ 2147483646 w 168"/>
              <a:gd name="T55" fmla="*/ 2147483646 h 392"/>
              <a:gd name="T56" fmla="*/ 2147483646 w 168"/>
              <a:gd name="T57" fmla="*/ 2147483646 h 392"/>
              <a:gd name="T58" fmla="*/ 2147483646 w 168"/>
              <a:gd name="T59" fmla="*/ 0 h 392"/>
              <a:gd name="T60" fmla="*/ 2147483646 w 168"/>
              <a:gd name="T61" fmla="*/ 2147483646 h 392"/>
              <a:gd name="T62" fmla="*/ 0 w 168"/>
              <a:gd name="T63" fmla="*/ 2147483646 h 392"/>
              <a:gd name="T64" fmla="*/ 2147483646 w 168"/>
              <a:gd name="T65" fmla="*/ 2147483646 h 392"/>
              <a:gd name="T66" fmla="*/ 2147483646 w 168"/>
              <a:gd name="T67" fmla="*/ 2147483646 h 392"/>
              <a:gd name="T68" fmla="*/ 2147483646 w 168"/>
              <a:gd name="T69" fmla="*/ 2147483646 h 392"/>
              <a:gd name="T70" fmla="*/ 2147483646 w 168"/>
              <a:gd name="T71" fmla="*/ 2147483646 h 392"/>
              <a:gd name="T72" fmla="*/ 2147483646 w 168"/>
              <a:gd name="T73" fmla="*/ 2147483646 h 392"/>
              <a:gd name="T74" fmla="*/ 2147483646 w 168"/>
              <a:gd name="T75" fmla="*/ 2147483646 h 392"/>
              <a:gd name="T76" fmla="*/ 2147483646 w 168"/>
              <a:gd name="T77" fmla="*/ 2147483646 h 392"/>
              <a:gd name="T78" fmla="*/ 2147483646 w 168"/>
              <a:gd name="T79" fmla="*/ 2147483646 h 392"/>
              <a:gd name="T80" fmla="*/ 2147483646 w 168"/>
              <a:gd name="T81" fmla="*/ 2147483646 h 392"/>
              <a:gd name="T82" fmla="*/ 2147483646 w 168"/>
              <a:gd name="T83" fmla="*/ 2147483646 h 392"/>
              <a:gd name="T84" fmla="*/ 2147483646 w 168"/>
              <a:gd name="T85" fmla="*/ 2147483646 h 392"/>
              <a:gd name="T86" fmla="*/ 2147483646 w 168"/>
              <a:gd name="T87" fmla="*/ 2147483646 h 392"/>
              <a:gd name="T88" fmla="*/ 2147483646 w 168"/>
              <a:gd name="T89" fmla="*/ 2147483646 h 39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1568449">
            <a:off x="3321050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1568449">
            <a:off x="3306763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-3831552">
            <a:off x="3553618" y="3269457"/>
            <a:ext cx="258763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rot="-3831552">
            <a:off x="3226594" y="2674144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1" name="稻壳儿小白白(http://dwz.cn/Wu2UP)"/>
          <p:cNvSpPr>
            <a:spLocks noChangeArrowheads="1"/>
          </p:cNvSpPr>
          <p:nvPr/>
        </p:nvSpPr>
        <p:spPr bwMode="auto">
          <a:xfrm rot="140878">
            <a:off x="3740150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2" name="稻壳儿小白白(http://dwz.cn/Wu2UP)"/>
          <p:cNvSpPr>
            <a:spLocks noChangeArrowheads="1"/>
          </p:cNvSpPr>
          <p:nvPr/>
        </p:nvSpPr>
        <p:spPr bwMode="auto">
          <a:xfrm rot="140878">
            <a:off x="3695700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3" name="稻壳儿小白白(http://dwz.cn/Wu2UP)"/>
          <p:cNvSpPr>
            <a:spLocks noChangeArrowheads="1"/>
          </p:cNvSpPr>
          <p:nvPr/>
        </p:nvSpPr>
        <p:spPr bwMode="auto">
          <a:xfrm rot="-5259122">
            <a:off x="3840163" y="280035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>
            <a:spLocks noChangeArrowheads="1"/>
          </p:cNvSpPr>
          <p:nvPr/>
        </p:nvSpPr>
        <p:spPr bwMode="auto">
          <a:xfrm rot="-5259122">
            <a:off x="3466307" y="2389981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>
            <a:spLocks noChangeArrowheads="1"/>
          </p:cNvSpPr>
          <p:nvPr/>
        </p:nvSpPr>
        <p:spPr bwMode="auto">
          <a:xfrm rot="-1053712">
            <a:off x="3568700" y="161448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>
            <a:spLocks noChangeArrowheads="1"/>
          </p:cNvSpPr>
          <p:nvPr/>
        </p:nvSpPr>
        <p:spPr bwMode="auto">
          <a:xfrm rot="-1053712">
            <a:off x="3505200" y="15763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>
            <a:spLocks noChangeArrowheads="1"/>
          </p:cNvSpPr>
          <p:nvPr/>
        </p:nvSpPr>
        <p:spPr bwMode="auto">
          <a:xfrm rot="-6453712">
            <a:off x="3709988" y="2309813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>
            <a:spLocks noChangeArrowheads="1"/>
          </p:cNvSpPr>
          <p:nvPr/>
        </p:nvSpPr>
        <p:spPr bwMode="auto">
          <a:xfrm rot="-6453712">
            <a:off x="3358357" y="2058194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5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5" y="409733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3" y="354330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2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38" y="2763838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3" name="稻壳儿小白白(http://dwz.cn/Wu2UP)"/>
          <p:cNvSpPr>
            <a:spLocks noChangeArrowheads="1"/>
          </p:cNvSpPr>
          <p:nvPr/>
        </p:nvSpPr>
        <p:spPr bwMode="auto">
          <a:xfrm>
            <a:off x="7543800" y="16446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2004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1749425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05" name="稻壳儿小白白(http://dwz.cn/Wu2UP)"/>
          <p:cNvSpPr>
            <a:spLocks noChangeArrowheads="1"/>
          </p:cNvSpPr>
          <p:nvPr/>
        </p:nvSpPr>
        <p:spPr bwMode="auto">
          <a:xfrm>
            <a:off x="7543800" y="2662238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6" name="稻壳儿小白白(http://dwz.cn/Wu2UP)"/>
          <p:cNvSpPr>
            <a:spLocks noEditPoints="1"/>
          </p:cNvSpPr>
          <p:nvPr/>
        </p:nvSpPr>
        <p:spPr bwMode="auto">
          <a:xfrm>
            <a:off x="7648575" y="2771775"/>
            <a:ext cx="454025" cy="376238"/>
          </a:xfrm>
          <a:custGeom>
            <a:avLst/>
            <a:gdLst>
              <a:gd name="T0" fmla="*/ 650682686 w 287"/>
              <a:gd name="T1" fmla="*/ 196572449 h 237"/>
              <a:gd name="T2" fmla="*/ 610639895 w 287"/>
              <a:gd name="T3" fmla="*/ 236895002 h 237"/>
              <a:gd name="T4" fmla="*/ 650682686 w 287"/>
              <a:gd name="T5" fmla="*/ 279738509 h 237"/>
              <a:gd name="T6" fmla="*/ 693226568 w 287"/>
              <a:gd name="T7" fmla="*/ 236895002 h 237"/>
              <a:gd name="T8" fmla="*/ 650682686 w 287"/>
              <a:gd name="T9" fmla="*/ 196572449 h 237"/>
              <a:gd name="T10" fmla="*/ 67570627 w 287"/>
              <a:gd name="T11" fmla="*/ 196572449 h 237"/>
              <a:gd name="T12" fmla="*/ 27529418 w 287"/>
              <a:gd name="T13" fmla="*/ 236895002 h 237"/>
              <a:gd name="T14" fmla="*/ 67570627 w 287"/>
              <a:gd name="T15" fmla="*/ 279738509 h 237"/>
              <a:gd name="T16" fmla="*/ 107613417 w 287"/>
              <a:gd name="T17" fmla="*/ 236895002 h 237"/>
              <a:gd name="T18" fmla="*/ 67570627 w 287"/>
              <a:gd name="T19" fmla="*/ 196572449 h 237"/>
              <a:gd name="T20" fmla="*/ 530555897 w 287"/>
              <a:gd name="T21" fmla="*/ 123488614 h 237"/>
              <a:gd name="T22" fmla="*/ 470493294 w 287"/>
              <a:gd name="T23" fmla="*/ 183972444 h 237"/>
              <a:gd name="T24" fmla="*/ 530555897 w 287"/>
              <a:gd name="T25" fmla="*/ 244456275 h 237"/>
              <a:gd name="T26" fmla="*/ 590620082 w 287"/>
              <a:gd name="T27" fmla="*/ 183972444 h 237"/>
              <a:gd name="T28" fmla="*/ 530555897 w 287"/>
              <a:gd name="T29" fmla="*/ 123488614 h 237"/>
              <a:gd name="T30" fmla="*/ 718253312 w 287"/>
              <a:gd name="T31" fmla="*/ 493951281 h 237"/>
              <a:gd name="T32" fmla="*/ 648180011 w 287"/>
              <a:gd name="T33" fmla="*/ 493951281 h 237"/>
              <a:gd name="T34" fmla="*/ 648180011 w 287"/>
              <a:gd name="T35" fmla="*/ 365423936 h 237"/>
              <a:gd name="T36" fmla="*/ 633163965 w 287"/>
              <a:gd name="T37" fmla="*/ 304940105 h 237"/>
              <a:gd name="T38" fmla="*/ 650682686 w 287"/>
              <a:gd name="T39" fmla="*/ 302419152 h 237"/>
              <a:gd name="T40" fmla="*/ 718253312 w 287"/>
              <a:gd name="T41" fmla="*/ 370464255 h 237"/>
              <a:gd name="T42" fmla="*/ 718253312 w 287"/>
              <a:gd name="T43" fmla="*/ 493951281 h 237"/>
              <a:gd name="T44" fmla="*/ 187697415 w 287"/>
              <a:gd name="T45" fmla="*/ 123488614 h 237"/>
              <a:gd name="T46" fmla="*/ 127633230 w 287"/>
              <a:gd name="T47" fmla="*/ 183972444 h 237"/>
              <a:gd name="T48" fmla="*/ 187697415 w 287"/>
              <a:gd name="T49" fmla="*/ 244456275 h 237"/>
              <a:gd name="T50" fmla="*/ 247760019 w 287"/>
              <a:gd name="T51" fmla="*/ 183972444 h 237"/>
              <a:gd name="T52" fmla="*/ 187697415 w 287"/>
              <a:gd name="T53" fmla="*/ 123488614 h 237"/>
              <a:gd name="T54" fmla="*/ 67570627 w 287"/>
              <a:gd name="T55" fmla="*/ 302419152 h 237"/>
              <a:gd name="T56" fmla="*/ 85089347 w 287"/>
              <a:gd name="T57" fmla="*/ 304940105 h 237"/>
              <a:gd name="T58" fmla="*/ 70073301 w 287"/>
              <a:gd name="T59" fmla="*/ 365423936 h 237"/>
              <a:gd name="T60" fmla="*/ 70073301 w 287"/>
              <a:gd name="T61" fmla="*/ 493951281 h 237"/>
              <a:gd name="T62" fmla="*/ 0 w 287"/>
              <a:gd name="T63" fmla="*/ 493951281 h 237"/>
              <a:gd name="T64" fmla="*/ 0 w 287"/>
              <a:gd name="T65" fmla="*/ 370464255 h 237"/>
              <a:gd name="T66" fmla="*/ 67570627 w 287"/>
              <a:gd name="T67" fmla="*/ 302419152 h 237"/>
              <a:gd name="T68" fmla="*/ 360377202 w 287"/>
              <a:gd name="T69" fmla="*/ 0 h 237"/>
              <a:gd name="T70" fmla="*/ 270284088 w 287"/>
              <a:gd name="T71" fmla="*/ 90725746 h 237"/>
              <a:gd name="T72" fmla="*/ 360377202 w 287"/>
              <a:gd name="T73" fmla="*/ 181451491 h 237"/>
              <a:gd name="T74" fmla="*/ 447969224 w 287"/>
              <a:gd name="T75" fmla="*/ 90725746 h 237"/>
              <a:gd name="T76" fmla="*/ 360377202 w 287"/>
              <a:gd name="T77" fmla="*/ 0 h 237"/>
              <a:gd name="T78" fmla="*/ 628158616 w 287"/>
              <a:gd name="T79" fmla="*/ 539314154 h 237"/>
              <a:gd name="T80" fmla="*/ 520545199 w 287"/>
              <a:gd name="T81" fmla="*/ 539314154 h 237"/>
              <a:gd name="T82" fmla="*/ 520545199 w 287"/>
              <a:gd name="T83" fmla="*/ 345262659 h 237"/>
              <a:gd name="T84" fmla="*/ 503028061 w 287"/>
              <a:gd name="T85" fmla="*/ 272177237 h 237"/>
              <a:gd name="T86" fmla="*/ 530555897 w 287"/>
              <a:gd name="T87" fmla="*/ 267136918 h 237"/>
              <a:gd name="T88" fmla="*/ 628158616 w 287"/>
              <a:gd name="T89" fmla="*/ 365423936 h 237"/>
              <a:gd name="T90" fmla="*/ 628158616 w 287"/>
              <a:gd name="T91" fmla="*/ 539314154 h 237"/>
              <a:gd name="T92" fmla="*/ 197708113 w 287"/>
              <a:gd name="T93" fmla="*/ 345262659 h 237"/>
              <a:gd name="T94" fmla="*/ 197708113 w 287"/>
              <a:gd name="T95" fmla="*/ 539314154 h 237"/>
              <a:gd name="T96" fmla="*/ 92597370 w 287"/>
              <a:gd name="T97" fmla="*/ 539314154 h 237"/>
              <a:gd name="T98" fmla="*/ 92597370 w 287"/>
              <a:gd name="T99" fmla="*/ 365423936 h 237"/>
              <a:gd name="T100" fmla="*/ 187697415 w 287"/>
              <a:gd name="T101" fmla="*/ 267136918 h 237"/>
              <a:gd name="T102" fmla="*/ 215225252 w 287"/>
              <a:gd name="T103" fmla="*/ 272177237 h 237"/>
              <a:gd name="T104" fmla="*/ 197708113 w 287"/>
              <a:gd name="T105" fmla="*/ 345262659 h 237"/>
              <a:gd name="T106" fmla="*/ 220230600 w 287"/>
              <a:gd name="T107" fmla="*/ 597278619 h 237"/>
              <a:gd name="T108" fmla="*/ 500525386 w 287"/>
              <a:gd name="T109" fmla="*/ 597278619 h 237"/>
              <a:gd name="T110" fmla="*/ 500525386 w 287"/>
              <a:gd name="T111" fmla="*/ 345262659 h 237"/>
              <a:gd name="T112" fmla="*/ 360377202 w 287"/>
              <a:gd name="T113" fmla="*/ 204133721 h 237"/>
              <a:gd name="T114" fmla="*/ 220230600 w 287"/>
              <a:gd name="T115" fmla="*/ 345262659 h 237"/>
              <a:gd name="T116" fmla="*/ 220230600 w 287"/>
              <a:gd name="T117" fmla="*/ 597278619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7" name="稻壳儿小白白(http://dwz.cn/Wu2UP)"/>
          <p:cNvSpPr>
            <a:spLocks noChangeArrowheads="1"/>
          </p:cNvSpPr>
          <p:nvPr/>
        </p:nvSpPr>
        <p:spPr bwMode="auto">
          <a:xfrm>
            <a:off x="7543800" y="36893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8" name="稻壳儿小白白(http://dwz.cn/Wu2UP)"/>
          <p:cNvSpPr>
            <a:spLocks noEditPoints="1"/>
          </p:cNvSpPr>
          <p:nvPr/>
        </p:nvSpPr>
        <p:spPr bwMode="auto">
          <a:xfrm>
            <a:off x="7685088" y="3868738"/>
            <a:ext cx="347662" cy="274637"/>
          </a:xfrm>
          <a:custGeom>
            <a:avLst/>
            <a:gdLst>
              <a:gd name="T0" fmla="*/ 293369207 w 411"/>
              <a:gd name="T1" fmla="*/ 222016890 h 324"/>
              <a:gd name="T2" fmla="*/ 293369207 w 411"/>
              <a:gd name="T3" fmla="*/ 33051376 h 324"/>
              <a:gd name="T4" fmla="*/ 282636518 w 411"/>
              <a:gd name="T5" fmla="*/ 22992372 h 324"/>
              <a:gd name="T6" fmla="*/ 150262731 w 411"/>
              <a:gd name="T7" fmla="*/ 22992372 h 324"/>
              <a:gd name="T8" fmla="*/ 143107322 w 411"/>
              <a:gd name="T9" fmla="*/ 12214565 h 324"/>
              <a:gd name="T10" fmla="*/ 143107322 w 411"/>
              <a:gd name="T11" fmla="*/ 10777807 h 324"/>
              <a:gd name="T12" fmla="*/ 131658161 w 411"/>
              <a:gd name="T13" fmla="*/ 0 h 324"/>
              <a:gd name="T14" fmla="*/ 61536174 w 411"/>
              <a:gd name="T15" fmla="*/ 0 h 324"/>
              <a:gd name="T16" fmla="*/ 50087859 w 411"/>
              <a:gd name="T17" fmla="*/ 10777807 h 324"/>
              <a:gd name="T18" fmla="*/ 50087859 w 411"/>
              <a:gd name="T19" fmla="*/ 12214565 h 324"/>
              <a:gd name="T20" fmla="*/ 42932450 w 411"/>
              <a:gd name="T21" fmla="*/ 22992372 h 324"/>
              <a:gd name="T22" fmla="*/ 42932450 w 411"/>
              <a:gd name="T23" fmla="*/ 22992372 h 324"/>
              <a:gd name="T24" fmla="*/ 32914540 w 411"/>
              <a:gd name="T25" fmla="*/ 33051376 h 324"/>
              <a:gd name="T26" fmla="*/ 32914540 w 411"/>
              <a:gd name="T27" fmla="*/ 87657519 h 324"/>
              <a:gd name="T28" fmla="*/ 10017910 w 411"/>
              <a:gd name="T29" fmla="*/ 87657519 h 324"/>
              <a:gd name="T30" fmla="*/ 3577281 w 411"/>
              <a:gd name="T31" fmla="*/ 99153281 h 324"/>
              <a:gd name="T32" fmla="*/ 27190383 w 411"/>
              <a:gd name="T33" fmla="*/ 222016890 h 324"/>
              <a:gd name="T34" fmla="*/ 37923072 w 411"/>
              <a:gd name="T35" fmla="*/ 232794697 h 324"/>
              <a:gd name="T36" fmla="*/ 288360675 w 411"/>
              <a:gd name="T37" fmla="*/ 232794697 h 324"/>
              <a:gd name="T38" fmla="*/ 293369207 w 411"/>
              <a:gd name="T39" fmla="*/ 222016890 h 324"/>
              <a:gd name="T40" fmla="*/ 280489641 w 411"/>
              <a:gd name="T41" fmla="*/ 103464404 h 324"/>
              <a:gd name="T42" fmla="*/ 280489641 w 411"/>
              <a:gd name="T43" fmla="*/ 227046816 h 324"/>
              <a:gd name="T44" fmla="*/ 256877386 w 411"/>
              <a:gd name="T45" fmla="*/ 94842158 h 324"/>
              <a:gd name="T46" fmla="*/ 246859476 w 411"/>
              <a:gd name="T47" fmla="*/ 88375474 h 324"/>
              <a:gd name="T48" fmla="*/ 45794106 w 411"/>
              <a:gd name="T49" fmla="*/ 88375474 h 324"/>
              <a:gd name="T50" fmla="*/ 45794106 w 411"/>
              <a:gd name="T51" fmla="*/ 45983897 h 324"/>
              <a:gd name="T52" fmla="*/ 280489641 w 411"/>
              <a:gd name="T53" fmla="*/ 45983897 h 324"/>
              <a:gd name="T54" fmla="*/ 280489641 w 411"/>
              <a:gd name="T55" fmla="*/ 103464404 h 32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09" name="稻壳儿小白白(http://dwz.cn/Wu2UP)"/>
          <p:cNvSpPr>
            <a:spLocks noChangeArrowheads="1"/>
          </p:cNvSpPr>
          <p:nvPr/>
        </p:nvSpPr>
        <p:spPr bwMode="auto">
          <a:xfrm>
            <a:off x="7543800" y="4710113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10" name="稻壳儿小白白(http://dwz.cn/Wu2UP)"/>
          <p:cNvSpPr>
            <a:spLocks noChangeArrowheads="1"/>
          </p:cNvSpPr>
          <p:nvPr/>
        </p:nvSpPr>
        <p:spPr bwMode="auto">
          <a:xfrm>
            <a:off x="7761288" y="4918075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1" name="稻壳儿小白白(http://dwz.cn/Wu2UP)"/>
          <p:cNvSpPr>
            <a:spLocks noChangeArrowheads="1"/>
          </p:cNvSpPr>
          <p:nvPr/>
        </p:nvSpPr>
        <p:spPr bwMode="auto">
          <a:xfrm>
            <a:off x="7832725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2" name="稻壳儿小白白(http://dwz.cn/Wu2UP)"/>
          <p:cNvSpPr>
            <a:spLocks noChangeArrowheads="1"/>
          </p:cNvSpPr>
          <p:nvPr/>
        </p:nvSpPr>
        <p:spPr bwMode="auto">
          <a:xfrm>
            <a:off x="7935913" y="4919663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3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4" name="稻壳儿小白白(http://dwz.cn/Wu2UP)"/>
          <p:cNvSpPr>
            <a:spLocks noChangeArrowheads="1"/>
          </p:cNvSpPr>
          <p:nvPr/>
        </p:nvSpPr>
        <p:spPr bwMode="auto">
          <a:xfrm>
            <a:off x="7994650" y="4902200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5" name="稻壳儿小白白(http://dwz.cn/Wu2UP)"/>
          <p:cNvSpPr>
            <a:spLocks noChangeArrowheads="1"/>
          </p:cNvSpPr>
          <p:nvPr/>
        </p:nvSpPr>
        <p:spPr bwMode="auto">
          <a:xfrm>
            <a:off x="7678738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6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227671012 w 346"/>
              <a:gd name="T1" fmla="*/ 27926380 h 227"/>
              <a:gd name="T2" fmla="*/ 190926060 w 346"/>
              <a:gd name="T3" fmla="*/ 60864818 h 227"/>
              <a:gd name="T4" fmla="*/ 193808616 w 346"/>
              <a:gd name="T5" fmla="*/ 27210492 h 227"/>
              <a:gd name="T6" fmla="*/ 182280937 w 346"/>
              <a:gd name="T7" fmla="*/ 25777871 h 227"/>
              <a:gd name="T8" fmla="*/ 159946220 w 346"/>
              <a:gd name="T9" fmla="*/ 53704251 h 227"/>
              <a:gd name="T10" fmla="*/ 131126599 w 346"/>
              <a:gd name="T11" fmla="*/ 8592342 h 227"/>
              <a:gd name="T12" fmla="*/ 109512520 w 346"/>
              <a:gd name="T13" fmla="*/ 8592342 h 227"/>
              <a:gd name="T14" fmla="*/ 81413539 w 346"/>
              <a:gd name="T15" fmla="*/ 52988363 h 227"/>
              <a:gd name="T16" fmla="*/ 61961378 w 346"/>
              <a:gd name="T17" fmla="*/ 25777871 h 227"/>
              <a:gd name="T18" fmla="*/ 51153489 w 346"/>
              <a:gd name="T19" fmla="*/ 25777871 h 227"/>
              <a:gd name="T20" fmla="*/ 52594767 w 346"/>
              <a:gd name="T21" fmla="*/ 63013326 h 227"/>
              <a:gd name="T22" fmla="*/ 16571303 w 346"/>
              <a:gd name="T23" fmla="*/ 27926380 h 227"/>
              <a:gd name="T24" fmla="*/ 0 w 346"/>
              <a:gd name="T25" fmla="*/ 33655172 h 227"/>
              <a:gd name="T26" fmla="*/ 23055357 w 346"/>
              <a:gd name="T27" fmla="*/ 162545373 h 227"/>
              <a:gd name="T28" fmla="*/ 216863973 w 346"/>
              <a:gd name="T29" fmla="*/ 162545373 h 227"/>
              <a:gd name="T30" fmla="*/ 249285091 w 346"/>
              <a:gd name="T31" fmla="*/ 37235455 h 227"/>
              <a:gd name="T32" fmla="*/ 227671012 w 346"/>
              <a:gd name="T33" fmla="*/ 27926380 h 22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17" name="稻壳儿小白白(http://dwz.cn/Wu2UP)"/>
          <p:cNvSpPr txBox="1">
            <a:spLocks noChangeArrowheads="1"/>
          </p:cNvSpPr>
          <p:nvPr/>
        </p:nvSpPr>
        <p:spPr bwMode="auto">
          <a:xfrm>
            <a:off x="8370888" y="16160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8" name="稻壳儿小白白(http://dwz.cn/Wu2UP)"/>
          <p:cNvSpPr txBox="1">
            <a:spLocks noChangeArrowheads="1"/>
          </p:cNvSpPr>
          <p:nvPr/>
        </p:nvSpPr>
        <p:spPr bwMode="auto">
          <a:xfrm>
            <a:off x="8370888" y="19002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9" name="稻壳儿小白白(http://dwz.cn/Wu2UP)"/>
          <p:cNvSpPr txBox="1">
            <a:spLocks noChangeArrowheads="1"/>
          </p:cNvSpPr>
          <p:nvPr/>
        </p:nvSpPr>
        <p:spPr bwMode="auto">
          <a:xfrm>
            <a:off x="8370888" y="26717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0" name="稻壳儿小白白(http://dwz.cn/Wu2UP)"/>
          <p:cNvSpPr txBox="1">
            <a:spLocks noChangeArrowheads="1"/>
          </p:cNvSpPr>
          <p:nvPr/>
        </p:nvSpPr>
        <p:spPr bwMode="auto">
          <a:xfrm>
            <a:off x="8370888" y="29543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1" name="稻壳儿小白白(http://dwz.cn/Wu2UP)"/>
          <p:cNvSpPr txBox="1">
            <a:spLocks noChangeArrowheads="1"/>
          </p:cNvSpPr>
          <p:nvPr/>
        </p:nvSpPr>
        <p:spPr bwMode="auto">
          <a:xfrm>
            <a:off x="8370888" y="37242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2" name="稻壳儿小白白(http://dwz.cn/Wu2UP)"/>
          <p:cNvSpPr txBox="1">
            <a:spLocks noChangeArrowheads="1"/>
          </p:cNvSpPr>
          <p:nvPr/>
        </p:nvSpPr>
        <p:spPr bwMode="auto">
          <a:xfrm>
            <a:off x="8370888" y="40084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3" name="稻壳儿小白白(http://dwz.cn/Wu2UP)"/>
          <p:cNvSpPr txBox="1">
            <a:spLocks noChangeArrowheads="1"/>
          </p:cNvSpPr>
          <p:nvPr/>
        </p:nvSpPr>
        <p:spPr bwMode="auto">
          <a:xfrm>
            <a:off x="8370888" y="47418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4" name="稻壳儿小白白(http://dwz.cn/Wu2UP)"/>
          <p:cNvSpPr txBox="1">
            <a:spLocks noChangeArrowheads="1"/>
          </p:cNvSpPr>
          <p:nvPr/>
        </p:nvSpPr>
        <p:spPr bwMode="auto">
          <a:xfrm>
            <a:off x="8370888" y="50244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2025" name="图片 5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2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2027" name="文本框 6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/>
          </p:cNvSpPr>
          <p:nvPr/>
        </p:nvSpPr>
        <p:spPr bwMode="auto">
          <a:xfrm rot="900000">
            <a:off x="5768975" y="4084638"/>
            <a:ext cx="1006475" cy="1998662"/>
          </a:xfrm>
          <a:custGeom>
            <a:avLst/>
            <a:gdLst>
              <a:gd name="T0" fmla="*/ 2147483646 w 252"/>
              <a:gd name="T1" fmla="*/ 2147483646 h 499"/>
              <a:gd name="T2" fmla="*/ 2147483646 w 252"/>
              <a:gd name="T3" fmla="*/ 2147483646 h 499"/>
              <a:gd name="T4" fmla="*/ 2147483646 w 252"/>
              <a:gd name="T5" fmla="*/ 914433926 h 499"/>
              <a:gd name="T6" fmla="*/ 2147483646 w 252"/>
              <a:gd name="T7" fmla="*/ 1459884407 h 499"/>
              <a:gd name="T8" fmla="*/ 2147483646 w 252"/>
              <a:gd name="T9" fmla="*/ 673793419 h 499"/>
              <a:gd name="T10" fmla="*/ 2147483646 w 252"/>
              <a:gd name="T11" fmla="*/ 32086736 h 499"/>
              <a:gd name="T12" fmla="*/ 1738725502 w 252"/>
              <a:gd name="T13" fmla="*/ 898392561 h 499"/>
              <a:gd name="T14" fmla="*/ 2057758107 w 252"/>
              <a:gd name="T15" fmla="*/ 1732611650 h 499"/>
              <a:gd name="T16" fmla="*/ 0 w 252"/>
              <a:gd name="T17" fmla="*/ 2147483646 h 499"/>
              <a:gd name="T18" fmla="*/ 0 w 252"/>
              <a:gd name="T19" fmla="*/ 2147483646 h 499"/>
              <a:gd name="T20" fmla="*/ 2147483646 w 252"/>
              <a:gd name="T21" fmla="*/ 2147483646 h 499"/>
              <a:gd name="T22" fmla="*/ 2147483646 w 252"/>
              <a:gd name="T23" fmla="*/ 2147483646 h 499"/>
              <a:gd name="T24" fmla="*/ 2147483646 w 252"/>
              <a:gd name="T25" fmla="*/ 2147483646 h 49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1526352444 w 382"/>
              <a:gd name="T1" fmla="*/ 471807714 h 117"/>
              <a:gd name="T2" fmla="*/ 0 w 382"/>
              <a:gd name="T3" fmla="*/ 0 h 117"/>
              <a:gd name="T4" fmla="*/ 1510369068 w 382"/>
              <a:gd name="T5" fmla="*/ 471807714 h 117"/>
              <a:gd name="T6" fmla="*/ 1526352444 w 382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6" name="稻壳儿小白白(http://dwz.cn/Wu2UP)"/>
          <p:cNvSpPr>
            <a:spLocks/>
          </p:cNvSpPr>
          <p:nvPr/>
        </p:nvSpPr>
        <p:spPr bwMode="auto">
          <a:xfrm rot="900000">
            <a:off x="5330825" y="2936875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7960454 h 148"/>
              <a:gd name="T4" fmla="*/ 1879200085 w 470"/>
              <a:gd name="T5" fmla="*/ 589103552 h 148"/>
              <a:gd name="T6" fmla="*/ 0 w 470"/>
              <a:gd name="T7" fmla="*/ 0 h 1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7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0" cy="404812"/>
          </a:xfrm>
          <a:custGeom>
            <a:avLst/>
            <a:gdLst>
              <a:gd name="T0" fmla="*/ 2147483646 w 437"/>
              <a:gd name="T1" fmla="*/ 530123358 h 101"/>
              <a:gd name="T2" fmla="*/ 1772443750 w 437"/>
              <a:gd name="T3" fmla="*/ 321288463 h 101"/>
              <a:gd name="T4" fmla="*/ 0 w 437"/>
              <a:gd name="T5" fmla="*/ 738962262 h 101"/>
              <a:gd name="T6" fmla="*/ 1277439817 w 437"/>
              <a:gd name="T7" fmla="*/ 1028122279 h 101"/>
              <a:gd name="T8" fmla="*/ 910175870 w 437"/>
              <a:gd name="T9" fmla="*/ 1349406734 h 101"/>
              <a:gd name="T10" fmla="*/ 1900187732 w 437"/>
              <a:gd name="T11" fmla="*/ 1172700284 h 101"/>
              <a:gd name="T12" fmla="*/ 2147483646 w 437"/>
              <a:gd name="T13" fmla="*/ 1622502528 h 101"/>
              <a:gd name="T14" fmla="*/ 2147483646 w 437"/>
              <a:gd name="T15" fmla="*/ 1622502528 h 101"/>
              <a:gd name="T16" fmla="*/ 2147483646 w 437"/>
              <a:gd name="T17" fmla="*/ 674705371 h 101"/>
              <a:gd name="T18" fmla="*/ 2147483646 w 437"/>
              <a:gd name="T19" fmla="*/ 0 h 101"/>
              <a:gd name="T20" fmla="*/ 2147483646 w 437"/>
              <a:gd name="T21" fmla="*/ 176706450 h 101"/>
              <a:gd name="T22" fmla="*/ 2147483646 w 437"/>
              <a:gd name="T23" fmla="*/ 530123358 h 10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8" name="稻壳儿小白白(http://dwz.cn/Wu2UP)"/>
          <p:cNvSpPr>
            <a:spLocks/>
          </p:cNvSpPr>
          <p:nvPr/>
        </p:nvSpPr>
        <p:spPr bwMode="auto">
          <a:xfrm rot="900000">
            <a:off x="4670425" y="2446338"/>
            <a:ext cx="1754188" cy="409575"/>
          </a:xfrm>
          <a:custGeom>
            <a:avLst/>
            <a:gdLst>
              <a:gd name="T0" fmla="*/ 2147483646 w 439"/>
              <a:gd name="T1" fmla="*/ 370846070 h 102"/>
              <a:gd name="T2" fmla="*/ 2147483646 w 439"/>
              <a:gd name="T3" fmla="*/ 145114029 h 102"/>
              <a:gd name="T4" fmla="*/ 2147483646 w 439"/>
              <a:gd name="T5" fmla="*/ 241858053 h 102"/>
              <a:gd name="T6" fmla="*/ 2147483646 w 439"/>
              <a:gd name="T7" fmla="*/ 48370004 h 102"/>
              <a:gd name="T8" fmla="*/ 0 w 439"/>
              <a:gd name="T9" fmla="*/ 709444132 h 102"/>
              <a:gd name="T10" fmla="*/ 2147483646 w 439"/>
              <a:gd name="T11" fmla="*/ 1644624320 h 102"/>
              <a:gd name="T12" fmla="*/ 2147483646 w 439"/>
              <a:gd name="T13" fmla="*/ 1209282234 h 102"/>
              <a:gd name="T14" fmla="*/ 2147483646 w 439"/>
              <a:gd name="T15" fmla="*/ 806188156 h 102"/>
              <a:gd name="T16" fmla="*/ 2147483646 w 439"/>
              <a:gd name="T17" fmla="*/ 1080294217 h 102"/>
              <a:gd name="T18" fmla="*/ 2147483646 w 439"/>
              <a:gd name="T19" fmla="*/ 741692140 h 102"/>
              <a:gd name="T20" fmla="*/ 2147483646 w 439"/>
              <a:gd name="T21" fmla="*/ 370846070 h 1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9" name="稻壳儿小白白(http://dwz.cn/Wu2UP)"/>
          <p:cNvSpPr>
            <a:spLocks/>
          </p:cNvSpPr>
          <p:nvPr/>
        </p:nvSpPr>
        <p:spPr bwMode="auto">
          <a:xfrm rot="900000">
            <a:off x="5703888" y="2563813"/>
            <a:ext cx="1566862" cy="311150"/>
          </a:xfrm>
          <a:custGeom>
            <a:avLst/>
            <a:gdLst>
              <a:gd name="T0" fmla="*/ 1757447579 w 392"/>
              <a:gd name="T1" fmla="*/ 652429692 h 78"/>
              <a:gd name="T2" fmla="*/ 1358025676 w 392"/>
              <a:gd name="T3" fmla="*/ 875213092 h 78"/>
              <a:gd name="T4" fmla="*/ 2147483646 w 392"/>
              <a:gd name="T5" fmla="*/ 1241209263 h 78"/>
              <a:gd name="T6" fmla="*/ 2147483646 w 392"/>
              <a:gd name="T7" fmla="*/ 827471512 h 78"/>
              <a:gd name="T8" fmla="*/ 2147483646 w 392"/>
              <a:gd name="T9" fmla="*/ 1034342382 h 78"/>
              <a:gd name="T10" fmla="*/ 2147483646 w 392"/>
              <a:gd name="T11" fmla="*/ 684254752 h 78"/>
              <a:gd name="T12" fmla="*/ 2147483646 w 392"/>
              <a:gd name="T13" fmla="*/ 509212931 h 78"/>
              <a:gd name="T14" fmla="*/ 2147483646 w 392"/>
              <a:gd name="T15" fmla="*/ 0 h 78"/>
              <a:gd name="T16" fmla="*/ 0 w 392"/>
              <a:gd name="T17" fmla="*/ 556954511 h 78"/>
              <a:gd name="T18" fmla="*/ 846768998 w 392"/>
              <a:gd name="T19" fmla="*/ 747908862 h 78"/>
              <a:gd name="T20" fmla="*/ 1757447579 w 392"/>
              <a:gd name="T21" fmla="*/ 652429692 h 7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0" name="稻壳儿小白白(http://dwz.cn/Wu2UP)"/>
          <p:cNvSpPr>
            <a:spLocks/>
          </p:cNvSpPr>
          <p:nvPr/>
        </p:nvSpPr>
        <p:spPr bwMode="auto">
          <a:xfrm rot="900000">
            <a:off x="5346700" y="2809875"/>
            <a:ext cx="1946275" cy="557213"/>
          </a:xfrm>
          <a:custGeom>
            <a:avLst/>
            <a:gdLst>
              <a:gd name="T0" fmla="*/ 2147483646 w 487"/>
              <a:gd name="T1" fmla="*/ 2147483646 h 139"/>
              <a:gd name="T2" fmla="*/ 2147483646 w 487"/>
              <a:gd name="T3" fmla="*/ 1028474893 h 139"/>
              <a:gd name="T4" fmla="*/ 2147483646 w 487"/>
              <a:gd name="T5" fmla="*/ 578515373 h 139"/>
              <a:gd name="T6" fmla="*/ 2147483646 w 487"/>
              <a:gd name="T7" fmla="*/ 755284182 h 139"/>
              <a:gd name="T8" fmla="*/ 2147483646 w 487"/>
              <a:gd name="T9" fmla="*/ 433888534 h 139"/>
              <a:gd name="T10" fmla="*/ 2147483646 w 487"/>
              <a:gd name="T11" fmla="*/ 144630848 h 139"/>
              <a:gd name="T12" fmla="*/ 2147483646 w 487"/>
              <a:gd name="T13" fmla="*/ 482097481 h 139"/>
              <a:gd name="T14" fmla="*/ 1309679220 w 487"/>
              <a:gd name="T15" fmla="*/ 208906770 h 139"/>
              <a:gd name="T16" fmla="*/ 1868687766 w 487"/>
              <a:gd name="T17" fmla="*/ 610657343 h 139"/>
              <a:gd name="T18" fmla="*/ 0 w 487"/>
              <a:gd name="T19" fmla="*/ 1044541869 h 139"/>
              <a:gd name="T20" fmla="*/ 2147483646 w 487"/>
              <a:gd name="T21" fmla="*/ 2147483646 h 13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1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0" cy="234950"/>
          </a:xfrm>
          <a:custGeom>
            <a:avLst/>
            <a:gdLst>
              <a:gd name="T0" fmla="*/ 1510600324 w 378"/>
              <a:gd name="T1" fmla="*/ 471807714 h 117"/>
              <a:gd name="T2" fmla="*/ 0 w 378"/>
              <a:gd name="T3" fmla="*/ 0 h 117"/>
              <a:gd name="T4" fmla="*/ 1510600324 w 378"/>
              <a:gd name="T5" fmla="*/ 471807714 h 117"/>
              <a:gd name="T6" fmla="*/ 1510600324 w 378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2" name="稻壳儿小白白(http://dwz.cn/Wu2UP)"/>
          <p:cNvSpPr>
            <a:spLocks/>
          </p:cNvSpPr>
          <p:nvPr/>
        </p:nvSpPr>
        <p:spPr bwMode="auto">
          <a:xfrm rot="900000">
            <a:off x="4506913" y="2506663"/>
            <a:ext cx="1047750" cy="1417637"/>
          </a:xfrm>
          <a:custGeom>
            <a:avLst/>
            <a:gdLst>
              <a:gd name="T0" fmla="*/ 1311375097 w 262"/>
              <a:gd name="T1" fmla="*/ 2147483646 h 354"/>
              <a:gd name="T2" fmla="*/ 1631222780 w 262"/>
              <a:gd name="T3" fmla="*/ 2147483646 h 354"/>
              <a:gd name="T4" fmla="*/ 2147483646 w 262"/>
              <a:gd name="T5" fmla="*/ 2147483646 h 354"/>
              <a:gd name="T6" fmla="*/ 2147483646 w 262"/>
              <a:gd name="T7" fmla="*/ 2147483646 h 354"/>
              <a:gd name="T8" fmla="*/ 2147483646 w 262"/>
              <a:gd name="T9" fmla="*/ 2147483646 h 354"/>
              <a:gd name="T10" fmla="*/ 2147483646 w 262"/>
              <a:gd name="T11" fmla="*/ 2147483646 h 354"/>
              <a:gd name="T12" fmla="*/ 2147483646 w 262"/>
              <a:gd name="T13" fmla="*/ 946184596 h 354"/>
              <a:gd name="T14" fmla="*/ 0 w 262"/>
              <a:gd name="T15" fmla="*/ 0 h 354"/>
              <a:gd name="T16" fmla="*/ 0 w 262"/>
              <a:gd name="T17" fmla="*/ 2147483646 h 354"/>
              <a:gd name="T18" fmla="*/ 1055496152 w 262"/>
              <a:gd name="T19" fmla="*/ 2147483646 h 354"/>
              <a:gd name="T20" fmla="*/ 1311375097 w 262"/>
              <a:gd name="T21" fmla="*/ 2147483646 h 35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3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906961696 h 462"/>
              <a:gd name="T4" fmla="*/ 1135518349 w 235"/>
              <a:gd name="T5" fmla="*/ 2147483646 h 462"/>
              <a:gd name="T6" fmla="*/ 0 w 235"/>
              <a:gd name="T7" fmla="*/ 2147483646 h 462"/>
              <a:gd name="T8" fmla="*/ 0 w 235"/>
              <a:gd name="T9" fmla="*/ 2147483646 h 462"/>
              <a:gd name="T10" fmla="*/ 1567334454 w 235"/>
              <a:gd name="T11" fmla="*/ 2147483646 h 462"/>
              <a:gd name="T12" fmla="*/ 1871201787 w 235"/>
              <a:gd name="T13" fmla="*/ 2147483646 h 462"/>
              <a:gd name="T14" fmla="*/ 2147483646 w 235"/>
              <a:gd name="T15" fmla="*/ 2147483646 h 462"/>
              <a:gd name="T16" fmla="*/ 2147483646 w 235"/>
              <a:gd name="T17" fmla="*/ 2147483646 h 462"/>
              <a:gd name="T18" fmla="*/ 2147483646 w 235"/>
              <a:gd name="T19" fmla="*/ 1169816940 h 462"/>
              <a:gd name="T20" fmla="*/ 0 w 235"/>
              <a:gd name="T21" fmla="*/ 0 h 46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4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2" cy="1612900"/>
          </a:xfrm>
          <a:custGeom>
            <a:avLst/>
            <a:gdLst>
              <a:gd name="T0" fmla="*/ 0 w 338"/>
              <a:gd name="T1" fmla="*/ 1201338348 h 403"/>
              <a:gd name="T2" fmla="*/ 0 w 338"/>
              <a:gd name="T3" fmla="*/ 2147483646 h 403"/>
              <a:gd name="T4" fmla="*/ 2060832577 w 338"/>
              <a:gd name="T5" fmla="*/ 2147483646 h 403"/>
              <a:gd name="T6" fmla="*/ 1741322070 w 338"/>
              <a:gd name="T7" fmla="*/ 2147483646 h 403"/>
              <a:gd name="T8" fmla="*/ 2147483646 w 338"/>
              <a:gd name="T9" fmla="*/ 2147483646 h 403"/>
              <a:gd name="T10" fmla="*/ 2147483646 w 338"/>
              <a:gd name="T11" fmla="*/ 2147483646 h 403"/>
              <a:gd name="T12" fmla="*/ 2147483646 w 338"/>
              <a:gd name="T13" fmla="*/ 2147483646 h 403"/>
              <a:gd name="T14" fmla="*/ 2147483646 w 338"/>
              <a:gd name="T15" fmla="*/ 2147483646 h 403"/>
              <a:gd name="T16" fmla="*/ 2147483646 w 338"/>
              <a:gd name="T17" fmla="*/ 2147483646 h 403"/>
              <a:gd name="T18" fmla="*/ 2147483646 w 338"/>
              <a:gd name="T19" fmla="*/ 1938161496 h 403"/>
              <a:gd name="T20" fmla="*/ 2147483646 w 338"/>
              <a:gd name="T21" fmla="*/ 2034271126 h 403"/>
              <a:gd name="T22" fmla="*/ 2147483646 w 338"/>
              <a:gd name="T23" fmla="*/ 0 h 403"/>
              <a:gd name="T24" fmla="*/ 2147483646 w 338"/>
              <a:gd name="T25" fmla="*/ 0 h 403"/>
              <a:gd name="T26" fmla="*/ 0 w 338"/>
              <a:gd name="T27" fmla="*/ 1201338348 h 40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5" name="稻壳儿小白白(http://dwz.cn/Wu2UP)"/>
          <p:cNvSpPr>
            <a:spLocks/>
          </p:cNvSpPr>
          <p:nvPr/>
        </p:nvSpPr>
        <p:spPr bwMode="auto">
          <a:xfrm rot="900000">
            <a:off x="6500813" y="4183063"/>
            <a:ext cx="1135062" cy="1504950"/>
          </a:xfrm>
          <a:custGeom>
            <a:avLst/>
            <a:gdLst>
              <a:gd name="T0" fmla="*/ 2147483646 w 284"/>
              <a:gd name="T1" fmla="*/ 2018546208 h 376"/>
              <a:gd name="T2" fmla="*/ 2147483646 w 284"/>
              <a:gd name="T3" fmla="*/ 704888961 h 376"/>
              <a:gd name="T4" fmla="*/ 1357753970 w 284"/>
              <a:gd name="T5" fmla="*/ 1329679360 h 376"/>
              <a:gd name="T6" fmla="*/ 1357753970 w 284"/>
              <a:gd name="T7" fmla="*/ 2147483646 h 376"/>
              <a:gd name="T8" fmla="*/ 1389703568 w 284"/>
              <a:gd name="T9" fmla="*/ 2147483646 h 376"/>
              <a:gd name="T10" fmla="*/ 1357753970 w 284"/>
              <a:gd name="T11" fmla="*/ 2147483646 h 376"/>
              <a:gd name="T12" fmla="*/ 319471993 w 284"/>
              <a:gd name="T13" fmla="*/ 2147483646 h 376"/>
              <a:gd name="T14" fmla="*/ 1357753970 w 284"/>
              <a:gd name="T15" fmla="*/ 2147483646 h 376"/>
              <a:gd name="T16" fmla="*/ 1389703568 w 284"/>
              <a:gd name="T17" fmla="*/ 2147483646 h 376"/>
              <a:gd name="T18" fmla="*/ 1357753970 w 284"/>
              <a:gd name="T19" fmla="*/ 2147483646 h 376"/>
              <a:gd name="T20" fmla="*/ 1357753970 w 284"/>
              <a:gd name="T21" fmla="*/ 2147483646 h 376"/>
              <a:gd name="T22" fmla="*/ 2147483646 w 284"/>
              <a:gd name="T23" fmla="*/ 2147483646 h 376"/>
              <a:gd name="T24" fmla="*/ 2147483646 w 284"/>
              <a:gd name="T25" fmla="*/ 0 h 376"/>
              <a:gd name="T26" fmla="*/ 2147483646 w 284"/>
              <a:gd name="T27" fmla="*/ 480607384 h 376"/>
              <a:gd name="T28" fmla="*/ 2147483646 w 284"/>
              <a:gd name="T29" fmla="*/ 2018546208 h 37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6" name="稻壳儿小白白(http://dwz.cn/Wu2UP)"/>
          <p:cNvSpPr>
            <a:spLocks/>
          </p:cNvSpPr>
          <p:nvPr/>
        </p:nvSpPr>
        <p:spPr bwMode="auto">
          <a:xfrm rot="900000">
            <a:off x="7105650" y="3163888"/>
            <a:ext cx="795338" cy="1608137"/>
          </a:xfrm>
          <a:custGeom>
            <a:avLst/>
            <a:gdLst>
              <a:gd name="T0" fmla="*/ 2147483646 w 199"/>
              <a:gd name="T1" fmla="*/ 0 h 401"/>
              <a:gd name="T2" fmla="*/ 2147483646 w 199"/>
              <a:gd name="T3" fmla="*/ 0 h 401"/>
              <a:gd name="T4" fmla="*/ 0 w 199"/>
              <a:gd name="T5" fmla="*/ 948877026 h 401"/>
              <a:gd name="T6" fmla="*/ 0 w 199"/>
              <a:gd name="T7" fmla="*/ 948877026 h 401"/>
              <a:gd name="T8" fmla="*/ 0 w 199"/>
              <a:gd name="T9" fmla="*/ 2147483646 h 401"/>
              <a:gd name="T10" fmla="*/ 1261897659 w 199"/>
              <a:gd name="T11" fmla="*/ 2147483646 h 401"/>
              <a:gd name="T12" fmla="*/ 0 w 199"/>
              <a:gd name="T13" fmla="*/ 2147483646 h 401"/>
              <a:gd name="T14" fmla="*/ 0 w 199"/>
              <a:gd name="T15" fmla="*/ 2147483646 h 401"/>
              <a:gd name="T16" fmla="*/ 1517472931 w 199"/>
              <a:gd name="T17" fmla="*/ 2147483646 h 401"/>
              <a:gd name="T18" fmla="*/ 1820968316 w 199"/>
              <a:gd name="T19" fmla="*/ 2147483646 h 401"/>
              <a:gd name="T20" fmla="*/ 2060568884 w 199"/>
              <a:gd name="T21" fmla="*/ 2147483646 h 401"/>
              <a:gd name="T22" fmla="*/ 2147483646 w 199"/>
              <a:gd name="T23" fmla="*/ 2147483646 h 401"/>
              <a:gd name="T24" fmla="*/ 2147483646 w 199"/>
              <a:gd name="T25" fmla="*/ 0 h 401"/>
              <a:gd name="T26" fmla="*/ 2147483646 w 199"/>
              <a:gd name="T27" fmla="*/ 0 h 401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7" name="稻壳儿小白白(http://dwz.cn/Wu2UP)"/>
          <p:cNvSpPr>
            <a:spLocks/>
          </p:cNvSpPr>
          <p:nvPr/>
        </p:nvSpPr>
        <p:spPr bwMode="auto">
          <a:xfrm rot="900000">
            <a:off x="4248150" y="3276600"/>
            <a:ext cx="763588" cy="1770063"/>
          </a:xfrm>
          <a:custGeom>
            <a:avLst/>
            <a:gdLst>
              <a:gd name="T0" fmla="*/ 1949895918 w 191"/>
              <a:gd name="T1" fmla="*/ 2147483646 h 442"/>
              <a:gd name="T2" fmla="*/ 2147483646 w 191"/>
              <a:gd name="T3" fmla="*/ 2147483646 h 442"/>
              <a:gd name="T4" fmla="*/ 2147483646 w 191"/>
              <a:gd name="T5" fmla="*/ 2147483646 h 442"/>
              <a:gd name="T6" fmla="*/ 1630240391 w 191"/>
              <a:gd name="T7" fmla="*/ 1667883911 h 442"/>
              <a:gd name="T8" fmla="*/ 1310584863 w 191"/>
              <a:gd name="T9" fmla="*/ 128297530 h 442"/>
              <a:gd name="T10" fmla="*/ 1054862840 w 191"/>
              <a:gd name="T11" fmla="*/ 1411288850 h 442"/>
              <a:gd name="T12" fmla="*/ 0 w 191"/>
              <a:gd name="T13" fmla="*/ 930168107 h 442"/>
              <a:gd name="T14" fmla="*/ 0 w 191"/>
              <a:gd name="T15" fmla="*/ 2147483646 h 442"/>
              <a:gd name="T16" fmla="*/ 2147483646 w 191"/>
              <a:gd name="T17" fmla="*/ 2147483646 h 442"/>
              <a:gd name="T18" fmla="*/ 2147483646 w 191"/>
              <a:gd name="T19" fmla="*/ 2147483646 h 442"/>
              <a:gd name="T20" fmla="*/ 1949895918 w 191"/>
              <a:gd name="T21" fmla="*/ 2147483646 h 44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8" name="稻壳儿小白白(http://dwz.cn/Wu2UP)"/>
          <p:cNvSpPr>
            <a:spLocks/>
          </p:cNvSpPr>
          <p:nvPr/>
        </p:nvSpPr>
        <p:spPr bwMode="auto">
          <a:xfrm rot="900000">
            <a:off x="4494213" y="4008438"/>
            <a:ext cx="1284287" cy="1774825"/>
          </a:xfrm>
          <a:custGeom>
            <a:avLst/>
            <a:gdLst>
              <a:gd name="T0" fmla="*/ 2147483646 w 321"/>
              <a:gd name="T1" fmla="*/ 1011217561 h 443"/>
              <a:gd name="T2" fmla="*/ 2147483646 w 321"/>
              <a:gd name="T3" fmla="*/ 2147483646 h 443"/>
              <a:gd name="T4" fmla="*/ 2147483646 w 321"/>
              <a:gd name="T5" fmla="*/ 706248140 h 443"/>
              <a:gd name="T6" fmla="*/ 1376615633 w 321"/>
              <a:gd name="T7" fmla="*/ 0 h 443"/>
              <a:gd name="T8" fmla="*/ 1376615633 w 321"/>
              <a:gd name="T9" fmla="*/ 1990332024 h 443"/>
              <a:gd name="T10" fmla="*/ 272120811 w 321"/>
              <a:gd name="T11" fmla="*/ 1749564793 h 443"/>
              <a:gd name="T12" fmla="*/ 1376615633 w 321"/>
              <a:gd name="T13" fmla="*/ 2147483646 h 443"/>
              <a:gd name="T14" fmla="*/ 1376615633 w 321"/>
              <a:gd name="T15" fmla="*/ 2147483646 h 443"/>
              <a:gd name="T16" fmla="*/ 2147483646 w 321"/>
              <a:gd name="T17" fmla="*/ 2147483646 h 443"/>
              <a:gd name="T18" fmla="*/ 2147483646 w 321"/>
              <a:gd name="T19" fmla="*/ 1701412148 h 443"/>
              <a:gd name="T20" fmla="*/ 2147483646 w 321"/>
              <a:gd name="T21" fmla="*/ 1011217561 h 44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4049" name="稻壳儿小白白(http://dwz.cn/Wu2UP)"/>
          <p:cNvGrpSpPr>
            <a:grpSpLocks/>
          </p:cNvGrpSpPr>
          <p:nvPr/>
        </p:nvGrpSpPr>
        <p:grpSpPr bwMode="auto">
          <a:xfrm>
            <a:off x="6407150" y="1862138"/>
            <a:ext cx="1606550" cy="515937"/>
            <a:chOff x="0" y="0"/>
            <a:chExt cx="1606953" cy="515155"/>
          </a:xfrm>
        </p:grpSpPr>
        <p:cxnSp>
          <p:nvCxnSpPr>
            <p:cNvPr id="4407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3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44050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8" y="2627313"/>
            <a:ext cx="1652587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051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88" y="4965700"/>
            <a:ext cx="1385887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4052" name="稻壳儿小白白(http://dwz.cn/Wu2UP)"/>
          <p:cNvGrpSpPr>
            <a:grpSpLocks/>
          </p:cNvGrpSpPr>
          <p:nvPr/>
        </p:nvGrpSpPr>
        <p:grpSpPr bwMode="auto">
          <a:xfrm flipH="1">
            <a:off x="3400425" y="2474913"/>
            <a:ext cx="1349375" cy="514350"/>
            <a:chOff x="0" y="0"/>
            <a:chExt cx="1606953" cy="515155"/>
          </a:xfrm>
        </p:grpSpPr>
        <p:cxnSp>
          <p:nvCxnSpPr>
            <p:cNvPr id="44070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4053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54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5" y="5295900"/>
            <a:ext cx="1387475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4055" name="稻壳儿小白白(http://dwz.cn/Wu2UP)"/>
          <p:cNvSpPr txBox="1">
            <a:spLocks noChangeArrowheads="1"/>
          </p:cNvSpPr>
          <p:nvPr/>
        </p:nvSpPr>
        <p:spPr bwMode="auto">
          <a:xfrm>
            <a:off x="1117600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 txBox="1">
            <a:spLocks noChangeArrowheads="1"/>
          </p:cNvSpPr>
          <p:nvPr/>
        </p:nvSpPr>
        <p:spPr bwMode="auto">
          <a:xfrm>
            <a:off x="1036638" y="24352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7" name="稻壳儿小白白(http://dwz.cn/Wu2UP)"/>
          <p:cNvSpPr txBox="1">
            <a:spLocks noChangeArrowheads="1"/>
          </p:cNvSpPr>
          <p:nvPr/>
        </p:nvSpPr>
        <p:spPr bwMode="auto">
          <a:xfrm>
            <a:off x="787400" y="36258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 txBox="1">
            <a:spLocks noChangeArrowheads="1"/>
          </p:cNvSpPr>
          <p:nvPr/>
        </p:nvSpPr>
        <p:spPr bwMode="auto">
          <a:xfrm>
            <a:off x="706438" y="39401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 txBox="1">
            <a:spLocks noChangeArrowheads="1"/>
          </p:cNvSpPr>
          <p:nvPr/>
        </p:nvSpPr>
        <p:spPr bwMode="auto">
          <a:xfrm>
            <a:off x="1603375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 txBox="1">
            <a:spLocks noChangeArrowheads="1"/>
          </p:cNvSpPr>
          <p:nvPr/>
        </p:nvSpPr>
        <p:spPr bwMode="auto">
          <a:xfrm>
            <a:off x="1524000" y="5314950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 txBox="1">
            <a:spLocks noChangeArrowheads="1"/>
          </p:cNvSpPr>
          <p:nvPr/>
        </p:nvSpPr>
        <p:spPr bwMode="auto">
          <a:xfrm>
            <a:off x="9359900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 txBox="1">
            <a:spLocks noChangeArrowheads="1"/>
          </p:cNvSpPr>
          <p:nvPr/>
        </p:nvSpPr>
        <p:spPr bwMode="auto">
          <a:xfrm>
            <a:off x="8383588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 txBox="1">
            <a:spLocks noChangeArrowheads="1"/>
          </p:cNvSpPr>
          <p:nvPr/>
        </p:nvSpPr>
        <p:spPr bwMode="auto">
          <a:xfrm>
            <a:off x="8383588" y="1831975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9269413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9269413" y="496093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4067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68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4069" name="文本框 6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grpSp>
        <p:nvGrpSpPr>
          <p:cNvPr id="46083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46086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087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084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6085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106" name="稻壳儿小白白(http://dwz.cn/Wu2UP)"/>
          <p:cNvCxnSpPr>
            <a:cxnSpLocks noChangeShapeType="1"/>
          </p:cNvCxnSpPr>
          <p:nvPr/>
        </p:nvCxnSpPr>
        <p:spPr bwMode="auto">
          <a:xfrm>
            <a:off x="3989388" y="3906838"/>
            <a:ext cx="1374775" cy="0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07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108" name="稻壳儿小白白(http://dwz.cn/Wu2UP)"/>
          <p:cNvSpPr>
            <a:spLocks noChangeArrowheads="1"/>
          </p:cNvSpPr>
          <p:nvPr/>
        </p:nvSpPr>
        <p:spPr bwMode="auto">
          <a:xfrm>
            <a:off x="5910263" y="267811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09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273216550 w 393"/>
              <a:gd name="T1" fmla="*/ 536008502 h 391"/>
              <a:gd name="T2" fmla="*/ 287691519 w 393"/>
              <a:gd name="T3" fmla="*/ 483316982 h 391"/>
              <a:gd name="T4" fmla="*/ 220744284 w 393"/>
              <a:gd name="T5" fmla="*/ 456061352 h 391"/>
              <a:gd name="T6" fmla="*/ 195412752 w 393"/>
              <a:gd name="T7" fmla="*/ 408820958 h 391"/>
              <a:gd name="T8" fmla="*/ 128465517 w 393"/>
              <a:gd name="T9" fmla="*/ 437892281 h 391"/>
              <a:gd name="T10" fmla="*/ 75994595 w 393"/>
              <a:gd name="T11" fmla="*/ 421538903 h 391"/>
              <a:gd name="T12" fmla="*/ 48853861 w 393"/>
              <a:gd name="T13" fmla="*/ 488768107 h 391"/>
              <a:gd name="T14" fmla="*/ 1809203 w 393"/>
              <a:gd name="T15" fmla="*/ 514205347 h 391"/>
              <a:gd name="T16" fmla="*/ 28949938 w 393"/>
              <a:gd name="T17" fmla="*/ 545093712 h 391"/>
              <a:gd name="T18" fmla="*/ 5427609 w 393"/>
              <a:gd name="T19" fmla="*/ 614138610 h 391"/>
              <a:gd name="T20" fmla="*/ 56090672 w 393"/>
              <a:gd name="T21" fmla="*/ 635943113 h 391"/>
              <a:gd name="T22" fmla="*/ 75994595 w 393"/>
              <a:gd name="T23" fmla="*/ 692268717 h 391"/>
              <a:gd name="T24" fmla="*/ 123037908 w 393"/>
              <a:gd name="T25" fmla="*/ 708622095 h 391"/>
              <a:gd name="T26" fmla="*/ 173700971 w 393"/>
              <a:gd name="T27" fmla="*/ 681367814 h 391"/>
              <a:gd name="T28" fmla="*/ 226173238 w 393"/>
              <a:gd name="T29" fmla="*/ 695902801 h 391"/>
              <a:gd name="T30" fmla="*/ 253313973 w 393"/>
              <a:gd name="T31" fmla="*/ 628674945 h 391"/>
              <a:gd name="T32" fmla="*/ 293119128 w 393"/>
              <a:gd name="T33" fmla="*/ 623223819 h 391"/>
              <a:gd name="T34" fmla="*/ 182746986 w 393"/>
              <a:gd name="T35" fmla="*/ 628674945 h 391"/>
              <a:gd name="T36" fmla="*/ 119419502 w 393"/>
              <a:gd name="T37" fmla="*/ 488768107 h 391"/>
              <a:gd name="T38" fmla="*/ 182746986 w 393"/>
              <a:gd name="T39" fmla="*/ 628674945 h 391"/>
              <a:gd name="T40" fmla="*/ 472249053 w 393"/>
              <a:gd name="T41" fmla="*/ 610505874 h 391"/>
              <a:gd name="T42" fmla="*/ 481295068 w 393"/>
              <a:gd name="T43" fmla="*/ 581433203 h 391"/>
              <a:gd name="T44" fmla="*/ 443297771 w 393"/>
              <a:gd name="T45" fmla="*/ 566898215 h 391"/>
              <a:gd name="T46" fmla="*/ 428822802 w 393"/>
              <a:gd name="T47" fmla="*/ 539642586 h 391"/>
              <a:gd name="T48" fmla="*/ 392636052 w 393"/>
              <a:gd name="T49" fmla="*/ 555995963 h 391"/>
              <a:gd name="T50" fmla="*/ 361875566 w 393"/>
              <a:gd name="T51" fmla="*/ 546910754 h 391"/>
              <a:gd name="T52" fmla="*/ 347400597 w 393"/>
              <a:gd name="T53" fmla="*/ 583250245 h 391"/>
              <a:gd name="T54" fmla="*/ 320259863 w 393"/>
              <a:gd name="T55" fmla="*/ 597786580 h 391"/>
              <a:gd name="T56" fmla="*/ 336545380 w 393"/>
              <a:gd name="T57" fmla="*/ 615955652 h 391"/>
              <a:gd name="T58" fmla="*/ 323879614 w 393"/>
              <a:gd name="T59" fmla="*/ 654112185 h 391"/>
              <a:gd name="T60" fmla="*/ 351020349 w 393"/>
              <a:gd name="T61" fmla="*/ 666831478 h 391"/>
              <a:gd name="T62" fmla="*/ 361875566 w 393"/>
              <a:gd name="T63" fmla="*/ 697719843 h 391"/>
              <a:gd name="T64" fmla="*/ 389016301 w 393"/>
              <a:gd name="T65" fmla="*/ 706805053 h 391"/>
              <a:gd name="T66" fmla="*/ 416157036 w 393"/>
              <a:gd name="T67" fmla="*/ 690453023 h 391"/>
              <a:gd name="T68" fmla="*/ 446917522 w 393"/>
              <a:gd name="T69" fmla="*/ 699536885 h 391"/>
              <a:gd name="T70" fmla="*/ 461392490 w 393"/>
              <a:gd name="T71" fmla="*/ 661380352 h 391"/>
              <a:gd name="T72" fmla="*/ 483104271 w 393"/>
              <a:gd name="T73" fmla="*/ 659563310 h 391"/>
              <a:gd name="T74" fmla="*/ 421585990 w 393"/>
              <a:gd name="T75" fmla="*/ 661380352 h 391"/>
              <a:gd name="T76" fmla="*/ 387207098 w 393"/>
              <a:gd name="T77" fmla="*/ 583250245 h 391"/>
              <a:gd name="T78" fmla="*/ 421585990 w 393"/>
              <a:gd name="T79" fmla="*/ 661380352 h 391"/>
              <a:gd name="T80" fmla="*/ 654996039 w 393"/>
              <a:gd name="T81" fmla="*/ 221671029 h 391"/>
              <a:gd name="T82" fmla="*/ 682136774 w 393"/>
              <a:gd name="T83" fmla="*/ 132640018 h 391"/>
              <a:gd name="T84" fmla="*/ 568146226 w 393"/>
              <a:gd name="T85" fmla="*/ 87215317 h 391"/>
              <a:gd name="T86" fmla="*/ 524719975 w 393"/>
              <a:gd name="T87" fmla="*/ 5451126 h 391"/>
              <a:gd name="T88" fmla="*/ 414347833 w 393"/>
              <a:gd name="T89" fmla="*/ 54509910 h 391"/>
              <a:gd name="T90" fmla="*/ 325688817 w 393"/>
              <a:gd name="T91" fmla="*/ 27254281 h 391"/>
              <a:gd name="T92" fmla="*/ 280454707 w 393"/>
              <a:gd name="T93" fmla="*/ 141723880 h 391"/>
              <a:gd name="T94" fmla="*/ 199032503 w 393"/>
              <a:gd name="T95" fmla="*/ 185331538 h 391"/>
              <a:gd name="T96" fmla="*/ 246075816 w 393"/>
              <a:gd name="T97" fmla="*/ 236207365 h 391"/>
              <a:gd name="T98" fmla="*/ 206269315 w 393"/>
              <a:gd name="T99" fmla="*/ 352494005 h 391"/>
              <a:gd name="T100" fmla="*/ 291309925 w 393"/>
              <a:gd name="T101" fmla="*/ 388833496 h 391"/>
              <a:gd name="T102" fmla="*/ 325688817 w 393"/>
              <a:gd name="T103" fmla="*/ 483316982 h 391"/>
              <a:gd name="T104" fmla="*/ 403492615 w 393"/>
              <a:gd name="T105" fmla="*/ 510571263 h 391"/>
              <a:gd name="T106" fmla="*/ 490342428 w 393"/>
              <a:gd name="T107" fmla="*/ 463329520 h 391"/>
              <a:gd name="T108" fmla="*/ 577192241 w 393"/>
              <a:gd name="T109" fmla="*/ 490585149 h 391"/>
              <a:gd name="T110" fmla="*/ 622427696 w 393"/>
              <a:gd name="T111" fmla="*/ 376114203 h 391"/>
              <a:gd name="T112" fmla="*/ 691184134 w 393"/>
              <a:gd name="T113" fmla="*/ 367030341 h 391"/>
              <a:gd name="T114" fmla="*/ 504817397 w 393"/>
              <a:gd name="T115" fmla="*/ 376114203 h 391"/>
              <a:gd name="T116" fmla="*/ 398063661 w 393"/>
              <a:gd name="T117" fmla="*/ 141723880 h 391"/>
              <a:gd name="T118" fmla="*/ 504817397 w 393"/>
              <a:gd name="T119" fmla="*/ 376114203 h 39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0" name="稻壳儿小白白(http://dwz.cn/Wu2UP)"/>
          <p:cNvSpPr>
            <a:spLocks noChangeArrowheads="1"/>
          </p:cNvSpPr>
          <p:nvPr/>
        </p:nvSpPr>
        <p:spPr bwMode="auto">
          <a:xfrm>
            <a:off x="2305050" y="3836988"/>
            <a:ext cx="560388" cy="5603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7111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50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2" name="稻壳儿小白白(http://dwz.cn/Wu2UP)"/>
          <p:cNvSpPr>
            <a:spLocks/>
          </p:cNvSpPr>
          <p:nvPr/>
        </p:nvSpPr>
        <p:spPr bwMode="auto">
          <a:xfrm>
            <a:off x="1874838" y="3408363"/>
            <a:ext cx="1422400" cy="1420812"/>
          </a:xfrm>
          <a:custGeom>
            <a:avLst/>
            <a:gdLst>
              <a:gd name="T0" fmla="*/ 2023221760 w 500"/>
              <a:gd name="T1" fmla="*/ 2147483646 h 500"/>
              <a:gd name="T2" fmla="*/ 0 w 500"/>
              <a:gd name="T3" fmla="*/ 2018706739 h 500"/>
              <a:gd name="T4" fmla="*/ 2023221760 w 500"/>
              <a:gd name="T5" fmla="*/ 0 h 500"/>
              <a:gd name="T6" fmla="*/ 2147483646 w 500"/>
              <a:gd name="T7" fmla="*/ 161495175 h 500"/>
              <a:gd name="T8" fmla="*/ 2147483646 w 500"/>
              <a:gd name="T9" fmla="*/ 605612590 h 500"/>
              <a:gd name="T10" fmla="*/ 2023221760 w 500"/>
              <a:gd name="T11" fmla="*/ 516789107 h 500"/>
              <a:gd name="T12" fmla="*/ 517944202 w 500"/>
              <a:gd name="T13" fmla="*/ 2018706739 h 500"/>
              <a:gd name="T14" fmla="*/ 2023221760 w 500"/>
              <a:gd name="T15" fmla="*/ 2147483646 h 500"/>
              <a:gd name="T16" fmla="*/ 2147483646 w 500"/>
              <a:gd name="T17" fmla="*/ 2018706739 h 500"/>
              <a:gd name="T18" fmla="*/ 2147483646 w 500"/>
              <a:gd name="T19" fmla="*/ 1324270666 h 500"/>
              <a:gd name="T20" fmla="*/ 2147483646 w 500"/>
              <a:gd name="T21" fmla="*/ 920529887 h 500"/>
              <a:gd name="T22" fmla="*/ 2147483646 w 500"/>
              <a:gd name="T23" fmla="*/ 2018706739 h 500"/>
              <a:gd name="T24" fmla="*/ 2023221760 w 500"/>
              <a:gd name="T25" fmla="*/ 2147483646 h 5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3" name="稻壳儿小白白(http://dwz.cn/Wu2UP)"/>
          <p:cNvSpPr>
            <a:spLocks/>
          </p:cNvSpPr>
          <p:nvPr/>
        </p:nvSpPr>
        <p:spPr bwMode="auto">
          <a:xfrm>
            <a:off x="1497013" y="3030538"/>
            <a:ext cx="2176462" cy="2174875"/>
          </a:xfrm>
          <a:custGeom>
            <a:avLst/>
            <a:gdLst>
              <a:gd name="T0" fmla="*/ 2147483646 w 765"/>
              <a:gd name="T1" fmla="*/ 2147483646 h 765"/>
              <a:gd name="T2" fmla="*/ 0 w 765"/>
              <a:gd name="T3" fmla="*/ 2147483646 h 765"/>
              <a:gd name="T4" fmla="*/ 2147483646 w 765"/>
              <a:gd name="T5" fmla="*/ 0 h 765"/>
              <a:gd name="T6" fmla="*/ 2147483646 w 765"/>
              <a:gd name="T7" fmla="*/ 363713017 h 765"/>
              <a:gd name="T8" fmla="*/ 2147483646 w 765"/>
              <a:gd name="T9" fmla="*/ 751673759 h 765"/>
              <a:gd name="T10" fmla="*/ 2147483646 w 765"/>
              <a:gd name="T11" fmla="*/ 468783645 h 765"/>
              <a:gd name="T12" fmla="*/ 1238426793 w 765"/>
              <a:gd name="T13" fmla="*/ 1236622553 h 765"/>
              <a:gd name="T14" fmla="*/ 469469966 w 765"/>
              <a:gd name="T15" fmla="*/ 2147483646 h 765"/>
              <a:gd name="T16" fmla="*/ 1238426793 w 765"/>
              <a:gd name="T17" fmla="*/ 2147483646 h 765"/>
              <a:gd name="T18" fmla="*/ 2147483646 w 765"/>
              <a:gd name="T19" fmla="*/ 2147483646 h 765"/>
              <a:gd name="T20" fmla="*/ 2147483646 w 765"/>
              <a:gd name="T21" fmla="*/ 2147483646 h 765"/>
              <a:gd name="T22" fmla="*/ 2147483646 w 765"/>
              <a:gd name="T23" fmla="*/ 2147483646 h 765"/>
              <a:gd name="T24" fmla="*/ 2147483646 w 765"/>
              <a:gd name="T25" fmla="*/ 1503344674 h 765"/>
              <a:gd name="T26" fmla="*/ 2147483646 w 765"/>
              <a:gd name="T27" fmla="*/ 1155796806 h 765"/>
              <a:gd name="T28" fmla="*/ 2147483646 w 765"/>
              <a:gd name="T29" fmla="*/ 2147483646 h 765"/>
              <a:gd name="T30" fmla="*/ 2147483646 w 765"/>
              <a:gd name="T31" fmla="*/ 2147483646 h 76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4" name="稻壳儿小白白(http://dwz.cn/Wu2UP)"/>
          <p:cNvSpPr>
            <a:spLocks/>
          </p:cNvSpPr>
          <p:nvPr/>
        </p:nvSpPr>
        <p:spPr bwMode="auto">
          <a:xfrm>
            <a:off x="1111250" y="2643188"/>
            <a:ext cx="2951163" cy="2947987"/>
          </a:xfrm>
          <a:custGeom>
            <a:avLst/>
            <a:gdLst>
              <a:gd name="T0" fmla="*/ 2147483646 w 1038"/>
              <a:gd name="T1" fmla="*/ 0 h 1037"/>
              <a:gd name="T2" fmla="*/ 2147483646 w 1038"/>
              <a:gd name="T3" fmla="*/ 549545145 h 1037"/>
              <a:gd name="T4" fmla="*/ 2147483646 w 1038"/>
              <a:gd name="T5" fmla="*/ 961703292 h 1037"/>
              <a:gd name="T6" fmla="*/ 2147483646 w 1038"/>
              <a:gd name="T7" fmla="*/ 501055449 h 1037"/>
              <a:gd name="T8" fmla="*/ 1584336690 w 1038"/>
              <a:gd name="T9" fmla="*/ 1583978716 h 1037"/>
              <a:gd name="T10" fmla="*/ 501168889 w 1038"/>
              <a:gd name="T11" fmla="*/ 2147483646 h 1037"/>
              <a:gd name="T12" fmla="*/ 1584336690 w 1038"/>
              <a:gd name="T13" fmla="*/ 2147483646 h 1037"/>
              <a:gd name="T14" fmla="*/ 2147483646 w 1038"/>
              <a:gd name="T15" fmla="*/ 2147483646 h 1037"/>
              <a:gd name="T16" fmla="*/ 2147483646 w 1038"/>
              <a:gd name="T17" fmla="*/ 2147483646 h 1037"/>
              <a:gd name="T18" fmla="*/ 2147483646 w 1038"/>
              <a:gd name="T19" fmla="*/ 2147483646 h 1037"/>
              <a:gd name="T20" fmla="*/ 2147483646 w 1038"/>
              <a:gd name="T21" fmla="*/ 1810263014 h 1037"/>
              <a:gd name="T22" fmla="*/ 2147483646 w 1038"/>
              <a:gd name="T23" fmla="*/ 1438512472 h 1037"/>
              <a:gd name="T24" fmla="*/ 2147483646 w 1038"/>
              <a:gd name="T25" fmla="*/ 2147483646 h 1037"/>
              <a:gd name="T26" fmla="*/ 2147483646 w 1038"/>
              <a:gd name="T27" fmla="*/ 2147483646 h 1037"/>
              <a:gd name="T28" fmla="*/ 0 w 1038"/>
              <a:gd name="T29" fmla="*/ 2147483646 h 1037"/>
              <a:gd name="T30" fmla="*/ 2147483646 w 1038"/>
              <a:gd name="T31" fmla="*/ 0 h 103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7115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16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7117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0" cy="4030662"/>
            <a:chOff x="0" y="0"/>
            <a:chExt cx="637913" cy="6047288"/>
          </a:xfrm>
        </p:grpSpPr>
        <p:cxnSp>
          <p:nvCxnSpPr>
            <p:cNvPr id="47135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36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7118" name="稻壳儿小白白(http://dwz.cn/Wu2UP)"/>
          <p:cNvSpPr>
            <a:spLocks noChangeArrowheads="1"/>
          </p:cNvSpPr>
          <p:nvPr/>
        </p:nvSpPr>
        <p:spPr bwMode="auto">
          <a:xfrm>
            <a:off x="5910263" y="403066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19" name="稻壳儿小白白(http://dwz.cn/Wu2UP)"/>
          <p:cNvSpPr>
            <a:spLocks noEditPoints="1"/>
          </p:cNvSpPr>
          <p:nvPr/>
        </p:nvSpPr>
        <p:spPr bwMode="auto">
          <a:xfrm>
            <a:off x="6100763" y="4279900"/>
            <a:ext cx="522287" cy="411163"/>
          </a:xfrm>
          <a:custGeom>
            <a:avLst/>
            <a:gdLst>
              <a:gd name="T0" fmla="*/ 199176324 w 1152"/>
              <a:gd name="T1" fmla="*/ 106625253 h 908"/>
              <a:gd name="T2" fmla="*/ 235352406 w 1152"/>
              <a:gd name="T3" fmla="*/ 180852853 h 908"/>
              <a:gd name="T4" fmla="*/ 231858251 w 1152"/>
              <a:gd name="T5" fmla="*/ 186183935 h 908"/>
              <a:gd name="T6" fmla="*/ 4933164 w 1152"/>
              <a:gd name="T7" fmla="*/ 186183935 h 908"/>
              <a:gd name="T8" fmla="*/ 1439009 w 1152"/>
              <a:gd name="T9" fmla="*/ 180852853 h 908"/>
              <a:gd name="T10" fmla="*/ 37615092 w 1152"/>
              <a:gd name="T11" fmla="*/ 106625253 h 908"/>
              <a:gd name="T12" fmla="*/ 41109699 w 1152"/>
              <a:gd name="T13" fmla="*/ 104574871 h 908"/>
              <a:gd name="T14" fmla="*/ 72147239 w 1152"/>
              <a:gd name="T15" fmla="*/ 104574871 h 908"/>
              <a:gd name="T16" fmla="*/ 75025258 w 1152"/>
              <a:gd name="T17" fmla="*/ 105805191 h 908"/>
              <a:gd name="T18" fmla="*/ 81396978 w 1152"/>
              <a:gd name="T19" fmla="*/ 112981525 h 908"/>
              <a:gd name="T20" fmla="*/ 87563320 w 1152"/>
              <a:gd name="T21" fmla="*/ 119748054 h 908"/>
              <a:gd name="T22" fmla="*/ 50564817 w 1152"/>
              <a:gd name="T23" fmla="*/ 119748054 h 908"/>
              <a:gd name="T24" fmla="*/ 47276041 w 1152"/>
              <a:gd name="T25" fmla="*/ 121798888 h 908"/>
              <a:gd name="T26" fmla="*/ 23226810 w 1152"/>
              <a:gd name="T27" fmla="*/ 171010299 h 908"/>
              <a:gd name="T28" fmla="*/ 213564605 w 1152"/>
              <a:gd name="T29" fmla="*/ 171010299 h 908"/>
              <a:gd name="T30" fmla="*/ 189515374 w 1152"/>
              <a:gd name="T31" fmla="*/ 121798888 h 908"/>
              <a:gd name="T32" fmla="*/ 186226598 w 1152"/>
              <a:gd name="T33" fmla="*/ 119748054 h 908"/>
              <a:gd name="T34" fmla="*/ 149228096 w 1152"/>
              <a:gd name="T35" fmla="*/ 119748054 h 908"/>
              <a:gd name="T36" fmla="*/ 155394437 w 1152"/>
              <a:gd name="T37" fmla="*/ 112981525 h 908"/>
              <a:gd name="T38" fmla="*/ 161766157 w 1152"/>
              <a:gd name="T39" fmla="*/ 105805191 h 908"/>
              <a:gd name="T40" fmla="*/ 164644176 w 1152"/>
              <a:gd name="T41" fmla="*/ 104574871 h 908"/>
              <a:gd name="T42" fmla="*/ 195681716 w 1152"/>
              <a:gd name="T43" fmla="*/ 104574871 h 908"/>
              <a:gd name="T44" fmla="*/ 199176324 w 1152"/>
              <a:gd name="T45" fmla="*/ 106625253 h 908"/>
              <a:gd name="T46" fmla="*/ 171632485 w 1152"/>
              <a:gd name="T47" fmla="*/ 55978393 h 908"/>
              <a:gd name="T48" fmla="*/ 121890089 w 1152"/>
              <a:gd name="T49" fmla="*/ 142918538 h 908"/>
              <a:gd name="T50" fmla="*/ 114901327 w 1152"/>
              <a:gd name="T51" fmla="*/ 142918538 h 908"/>
              <a:gd name="T52" fmla="*/ 65980898 w 1152"/>
              <a:gd name="T53" fmla="*/ 67050814 h 908"/>
              <a:gd name="T54" fmla="*/ 113256939 w 1152"/>
              <a:gd name="T55" fmla="*/ 3075572 h 908"/>
              <a:gd name="T56" fmla="*/ 171632485 w 1152"/>
              <a:gd name="T57" fmla="*/ 55978393 h 908"/>
              <a:gd name="T58" fmla="*/ 146555908 w 1152"/>
              <a:gd name="T59" fmla="*/ 55978393 h 908"/>
              <a:gd name="T60" fmla="*/ 118395934 w 1152"/>
              <a:gd name="T61" fmla="*/ 27886632 h 908"/>
              <a:gd name="T62" fmla="*/ 90235507 w 1152"/>
              <a:gd name="T63" fmla="*/ 55978393 h 908"/>
              <a:gd name="T64" fmla="*/ 118395934 w 1152"/>
              <a:gd name="T65" fmla="*/ 84069702 h 908"/>
              <a:gd name="T66" fmla="*/ 146555908 w 1152"/>
              <a:gd name="T67" fmla="*/ 55978393 h 908"/>
              <a:gd name="T68" fmla="*/ 146555908 w 1152"/>
              <a:gd name="T69" fmla="*/ 55978393 h 908"/>
              <a:gd name="T70" fmla="*/ 146555908 w 1152"/>
              <a:gd name="T71" fmla="*/ 55978393 h 90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0" name="稻壳儿小白白(http://dwz.cn/Wu2UP)"/>
          <p:cNvSpPr>
            <a:spLocks noChangeArrowheads="1"/>
          </p:cNvSpPr>
          <p:nvPr/>
        </p:nvSpPr>
        <p:spPr bwMode="auto">
          <a:xfrm>
            <a:off x="5910263" y="5384800"/>
            <a:ext cx="908050" cy="90963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1" name="稻壳儿小白白(http://dwz.cn/Wu2UP)"/>
          <p:cNvSpPr>
            <a:spLocks noEditPoints="1"/>
          </p:cNvSpPr>
          <p:nvPr/>
        </p:nvSpPr>
        <p:spPr bwMode="auto">
          <a:xfrm>
            <a:off x="6132513" y="5591175"/>
            <a:ext cx="458787" cy="417513"/>
          </a:xfrm>
          <a:custGeom>
            <a:avLst/>
            <a:gdLst>
              <a:gd name="T0" fmla="*/ 212670739 w 929"/>
              <a:gd name="T1" fmla="*/ 55974249 h 850"/>
              <a:gd name="T2" fmla="*/ 198524888 w 929"/>
              <a:gd name="T3" fmla="*/ 42704703 h 850"/>
              <a:gd name="T4" fmla="*/ 124870562 w 929"/>
              <a:gd name="T5" fmla="*/ 118463174 h 850"/>
              <a:gd name="T6" fmla="*/ 118042092 w 929"/>
              <a:gd name="T7" fmla="*/ 121599924 h 850"/>
              <a:gd name="T8" fmla="*/ 118042092 w 929"/>
              <a:gd name="T9" fmla="*/ 121599924 h 850"/>
              <a:gd name="T10" fmla="*/ 110969167 w 929"/>
              <a:gd name="T11" fmla="*/ 118463174 h 850"/>
              <a:gd name="T12" fmla="*/ 72435010 w 929"/>
              <a:gd name="T13" fmla="*/ 79136396 h 850"/>
              <a:gd name="T14" fmla="*/ 17803800 w 929"/>
              <a:gd name="T15" fmla="*/ 136075837 h 850"/>
              <a:gd name="T16" fmla="*/ 10730875 w 929"/>
              <a:gd name="T17" fmla="*/ 139212588 h 850"/>
              <a:gd name="T18" fmla="*/ 4145874 w 929"/>
              <a:gd name="T19" fmla="*/ 136558678 h 850"/>
              <a:gd name="T20" fmla="*/ 3658444 w 929"/>
              <a:gd name="T21" fmla="*/ 122806291 h 850"/>
              <a:gd name="T22" fmla="*/ 65362085 w 929"/>
              <a:gd name="T23" fmla="*/ 58628649 h 850"/>
              <a:gd name="T24" fmla="*/ 72435010 w 929"/>
              <a:gd name="T25" fmla="*/ 55733074 h 850"/>
              <a:gd name="T26" fmla="*/ 72435010 w 929"/>
              <a:gd name="T27" fmla="*/ 55733074 h 850"/>
              <a:gd name="T28" fmla="*/ 79507441 w 929"/>
              <a:gd name="T29" fmla="*/ 58628649 h 850"/>
              <a:gd name="T30" fmla="*/ 118042092 w 929"/>
              <a:gd name="T31" fmla="*/ 97955426 h 850"/>
              <a:gd name="T32" fmla="*/ 184623494 w 929"/>
              <a:gd name="T33" fmla="*/ 29434667 h 850"/>
              <a:gd name="T34" fmla="*/ 170477644 w 929"/>
              <a:gd name="T35" fmla="*/ 16165121 h 850"/>
              <a:gd name="T36" fmla="*/ 226572133 w 929"/>
              <a:gd name="T37" fmla="*/ 0 h 850"/>
              <a:gd name="T38" fmla="*/ 212670739 w 929"/>
              <a:gd name="T39" fmla="*/ 55974249 h 850"/>
              <a:gd name="T40" fmla="*/ 10730875 w 929"/>
              <a:gd name="T41" fmla="*/ 151999783 h 850"/>
              <a:gd name="T42" fmla="*/ 4389836 w 929"/>
              <a:gd name="T43" fmla="*/ 151034591 h 850"/>
              <a:gd name="T44" fmla="*/ 4389836 w 929"/>
              <a:gd name="T45" fmla="*/ 205078947 h 850"/>
              <a:gd name="T46" fmla="*/ 33656397 w 929"/>
              <a:gd name="T47" fmla="*/ 205078947 h 850"/>
              <a:gd name="T48" fmla="*/ 33656397 w 929"/>
              <a:gd name="T49" fmla="*/ 138488571 h 850"/>
              <a:gd name="T50" fmla="*/ 27315358 w 929"/>
              <a:gd name="T51" fmla="*/ 145002756 h 850"/>
              <a:gd name="T52" fmla="*/ 10730875 w 929"/>
              <a:gd name="T53" fmla="*/ 151999783 h 850"/>
              <a:gd name="T54" fmla="*/ 39997436 w 929"/>
              <a:gd name="T55" fmla="*/ 205078947 h 850"/>
              <a:gd name="T56" fmla="*/ 69264491 w 929"/>
              <a:gd name="T57" fmla="*/ 205078947 h 850"/>
              <a:gd name="T58" fmla="*/ 69264491 w 929"/>
              <a:gd name="T59" fmla="*/ 101333352 h 850"/>
              <a:gd name="T60" fmla="*/ 39997436 w 929"/>
              <a:gd name="T61" fmla="*/ 131733211 h 850"/>
              <a:gd name="T62" fmla="*/ 39997436 w 929"/>
              <a:gd name="T63" fmla="*/ 205078947 h 850"/>
              <a:gd name="T64" fmla="*/ 101701571 w 929"/>
              <a:gd name="T65" fmla="*/ 127390093 h 850"/>
              <a:gd name="T66" fmla="*/ 75848998 w 929"/>
              <a:gd name="T67" fmla="*/ 100850511 h 850"/>
              <a:gd name="T68" fmla="*/ 75848998 w 929"/>
              <a:gd name="T69" fmla="*/ 205078947 h 850"/>
              <a:gd name="T70" fmla="*/ 104872091 w 929"/>
              <a:gd name="T71" fmla="*/ 205078947 h 850"/>
              <a:gd name="T72" fmla="*/ 104872091 w 929"/>
              <a:gd name="T73" fmla="*/ 130285668 h 850"/>
              <a:gd name="T74" fmla="*/ 101701571 w 929"/>
              <a:gd name="T75" fmla="*/ 127390093 h 850"/>
              <a:gd name="T76" fmla="*/ 118042092 w 929"/>
              <a:gd name="T77" fmla="*/ 134387120 h 850"/>
              <a:gd name="T78" fmla="*/ 111457092 w 929"/>
              <a:gd name="T79" fmla="*/ 133421928 h 850"/>
              <a:gd name="T80" fmla="*/ 111457092 w 929"/>
              <a:gd name="T81" fmla="*/ 205078947 h 850"/>
              <a:gd name="T82" fmla="*/ 140723653 w 929"/>
              <a:gd name="T83" fmla="*/ 205078947 h 850"/>
              <a:gd name="T84" fmla="*/ 140723653 w 929"/>
              <a:gd name="T85" fmla="*/ 120875908 h 850"/>
              <a:gd name="T86" fmla="*/ 134382614 w 929"/>
              <a:gd name="T87" fmla="*/ 127390093 h 850"/>
              <a:gd name="T88" fmla="*/ 118042092 w 929"/>
              <a:gd name="T89" fmla="*/ 134387120 h 850"/>
              <a:gd name="T90" fmla="*/ 147064691 w 929"/>
              <a:gd name="T91" fmla="*/ 114120547 h 850"/>
              <a:gd name="T92" fmla="*/ 147064691 w 929"/>
              <a:gd name="T93" fmla="*/ 205078947 h 850"/>
              <a:gd name="T94" fmla="*/ 176331252 w 929"/>
              <a:gd name="T95" fmla="*/ 205078947 h 850"/>
              <a:gd name="T96" fmla="*/ 176331252 w 929"/>
              <a:gd name="T97" fmla="*/ 84203039 h 850"/>
              <a:gd name="T98" fmla="*/ 147064691 w 929"/>
              <a:gd name="T99" fmla="*/ 114120547 h 850"/>
              <a:gd name="T100" fmla="*/ 199012813 w 929"/>
              <a:gd name="T101" fmla="*/ 60799717 h 850"/>
              <a:gd name="T102" fmla="*/ 182916253 w 929"/>
              <a:gd name="T103" fmla="*/ 77447679 h 850"/>
              <a:gd name="T104" fmla="*/ 182916253 w 929"/>
              <a:gd name="T105" fmla="*/ 205078947 h 850"/>
              <a:gd name="T106" fmla="*/ 212182814 w 929"/>
              <a:gd name="T107" fmla="*/ 205078947 h 850"/>
              <a:gd name="T108" fmla="*/ 212182814 w 929"/>
              <a:gd name="T109" fmla="*/ 73345737 h 850"/>
              <a:gd name="T110" fmla="*/ 199012813 w 929"/>
              <a:gd name="T111" fmla="*/ 60799717 h 850"/>
              <a:gd name="T112" fmla="*/ 199012813 w 929"/>
              <a:gd name="T113" fmla="*/ 60799717 h 850"/>
              <a:gd name="T114" fmla="*/ 199012813 w 929"/>
              <a:gd name="T115" fmla="*/ 60799717 h 85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2" name="稻壳儿小白白(http://dwz.cn/Wu2UP)"/>
          <p:cNvSpPr>
            <a:spLocks noChangeArrowheads="1"/>
          </p:cNvSpPr>
          <p:nvPr/>
        </p:nvSpPr>
        <p:spPr bwMode="auto">
          <a:xfrm>
            <a:off x="5910263" y="1366838"/>
            <a:ext cx="908050" cy="90805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3" name="稻壳儿小白白(http://dwz.cn/Wu2UP)"/>
          <p:cNvSpPr>
            <a:spLocks/>
          </p:cNvSpPr>
          <p:nvPr/>
        </p:nvSpPr>
        <p:spPr bwMode="auto">
          <a:xfrm>
            <a:off x="6138863" y="1614488"/>
            <a:ext cx="452437" cy="412750"/>
          </a:xfrm>
          <a:custGeom>
            <a:avLst/>
            <a:gdLst>
              <a:gd name="T0" fmla="*/ 1885692782 w 84"/>
              <a:gd name="T1" fmla="*/ 943834339 h 76"/>
              <a:gd name="T2" fmla="*/ 2147483646 w 84"/>
              <a:gd name="T3" fmla="*/ 884849105 h 76"/>
              <a:gd name="T4" fmla="*/ 2147483646 w 84"/>
              <a:gd name="T5" fmla="*/ 294947891 h 76"/>
              <a:gd name="T6" fmla="*/ 2146786634 w 84"/>
              <a:gd name="T7" fmla="*/ 29495332 h 76"/>
              <a:gd name="T8" fmla="*/ 1566573885 w 84"/>
              <a:gd name="T9" fmla="*/ 147476661 h 76"/>
              <a:gd name="T10" fmla="*/ 1450534567 w 84"/>
              <a:gd name="T11" fmla="*/ 442424553 h 76"/>
              <a:gd name="T12" fmla="*/ 1595589101 w 84"/>
              <a:gd name="T13" fmla="*/ 619391115 h 76"/>
              <a:gd name="T14" fmla="*/ 319118897 w 84"/>
              <a:gd name="T15" fmla="*/ 1769692780 h 76"/>
              <a:gd name="T16" fmla="*/ 261093852 w 84"/>
              <a:gd name="T17" fmla="*/ 973329671 h 76"/>
              <a:gd name="T18" fmla="*/ 377138556 w 84"/>
              <a:gd name="T19" fmla="*/ 855353773 h 76"/>
              <a:gd name="T20" fmla="*/ 812296772 w 84"/>
              <a:gd name="T21" fmla="*/ 825858441 h 76"/>
              <a:gd name="T22" fmla="*/ 870321817 w 84"/>
              <a:gd name="T23" fmla="*/ 265452559 h 76"/>
              <a:gd name="T24" fmla="*/ 319118897 w 84"/>
              <a:gd name="T25" fmla="*/ 235957227 h 76"/>
              <a:gd name="T26" fmla="*/ 203074193 w 84"/>
              <a:gd name="T27" fmla="*/ 678381780 h 76"/>
              <a:gd name="T28" fmla="*/ 116044704 w 84"/>
              <a:gd name="T29" fmla="*/ 796363109 h 76"/>
              <a:gd name="T30" fmla="*/ 0 w 84"/>
              <a:gd name="T31" fmla="*/ 1032320336 h 76"/>
              <a:gd name="T32" fmla="*/ 87029489 w 84"/>
              <a:gd name="T33" fmla="*/ 1946664773 h 76"/>
              <a:gd name="T34" fmla="*/ 1218445158 w 84"/>
              <a:gd name="T35" fmla="*/ 2147483646 h 76"/>
              <a:gd name="T36" fmla="*/ 1479544396 w 84"/>
              <a:gd name="T37" fmla="*/ 2147483646 h 76"/>
              <a:gd name="T38" fmla="*/ 1653608760 w 84"/>
              <a:gd name="T39" fmla="*/ 2005655438 h 76"/>
              <a:gd name="T40" fmla="*/ 1682618589 w 84"/>
              <a:gd name="T41" fmla="*/ 2064640671 h 76"/>
              <a:gd name="T42" fmla="*/ 2001737486 w 84"/>
              <a:gd name="T43" fmla="*/ 2094136003 h 76"/>
              <a:gd name="T44" fmla="*/ 2147483646 w 84"/>
              <a:gd name="T45" fmla="*/ 1858178776 h 76"/>
              <a:gd name="T46" fmla="*/ 2147483646 w 84"/>
              <a:gd name="T47" fmla="*/ 1563230885 h 76"/>
              <a:gd name="T48" fmla="*/ 2001737486 w 84"/>
              <a:gd name="T49" fmla="*/ 1268282993 h 76"/>
              <a:gd name="T50" fmla="*/ 1682618589 w 84"/>
              <a:gd name="T51" fmla="*/ 1238787661 h 76"/>
              <a:gd name="T52" fmla="*/ 1450534567 w 84"/>
              <a:gd name="T53" fmla="*/ 1474744888 h 76"/>
              <a:gd name="T54" fmla="*/ 1421524737 w 84"/>
              <a:gd name="T55" fmla="*/ 1769692780 h 76"/>
              <a:gd name="T56" fmla="*/ 1479544396 w 84"/>
              <a:gd name="T57" fmla="*/ 1828683444 h 76"/>
              <a:gd name="T58" fmla="*/ 1305480033 w 84"/>
              <a:gd name="T59" fmla="*/ 1976160105 h 76"/>
              <a:gd name="T60" fmla="*/ 638232409 w 84"/>
              <a:gd name="T61" fmla="*/ 1828683444 h 76"/>
              <a:gd name="T62" fmla="*/ 1769648078 w 84"/>
              <a:gd name="T63" fmla="*/ 796363109 h 76"/>
              <a:gd name="T64" fmla="*/ 1885692782 w 84"/>
              <a:gd name="T65" fmla="*/ 943834339 h 7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4" name="稻壳儿小白白(http://dwz.cn/Wu2UP)"/>
          <p:cNvSpPr txBox="1">
            <a:spLocks noChangeArrowheads="1"/>
          </p:cNvSpPr>
          <p:nvPr/>
        </p:nvSpPr>
        <p:spPr bwMode="auto">
          <a:xfrm>
            <a:off x="6964363" y="17986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6" name="稻壳儿小白白(http://dwz.cn/Wu2UP)"/>
          <p:cNvSpPr txBox="1">
            <a:spLocks noChangeArrowheads="1"/>
          </p:cNvSpPr>
          <p:nvPr/>
        </p:nvSpPr>
        <p:spPr bwMode="auto">
          <a:xfrm>
            <a:off x="6964363" y="30940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8" name="稻壳儿小白白(http://dwz.cn/Wu2UP)"/>
          <p:cNvSpPr txBox="1">
            <a:spLocks noChangeArrowheads="1"/>
          </p:cNvSpPr>
          <p:nvPr/>
        </p:nvSpPr>
        <p:spPr bwMode="auto">
          <a:xfrm>
            <a:off x="6964363" y="4502150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30" name="稻壳儿小白白(http://dwz.cn/Wu2UP)"/>
          <p:cNvSpPr txBox="1">
            <a:spLocks noChangeArrowheads="1"/>
          </p:cNvSpPr>
          <p:nvPr/>
        </p:nvSpPr>
        <p:spPr bwMode="auto">
          <a:xfrm>
            <a:off x="6964363" y="5776913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3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7132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33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7134" name="文本框 4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稻壳儿小白白(http://dwz.cn/Wu2UP)"/>
          <p:cNvSpPr>
            <a:spLocks noChangeArrowheads="1"/>
          </p:cNvSpPr>
          <p:nvPr/>
        </p:nvSpPr>
        <p:spPr bwMode="auto">
          <a:xfrm>
            <a:off x="26717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5" name="稻壳儿小白白(http://dwz.cn/Wu2UP)"/>
          <p:cNvSpPr>
            <a:spLocks noChangeArrowheads="1"/>
          </p:cNvSpPr>
          <p:nvPr/>
        </p:nvSpPr>
        <p:spPr bwMode="auto">
          <a:xfrm>
            <a:off x="73326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26717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ChangeArrowheads="1"/>
          </p:cNvSpPr>
          <p:nvPr/>
        </p:nvSpPr>
        <p:spPr bwMode="auto">
          <a:xfrm>
            <a:off x="73326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9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0" name="稻壳儿小白白(http://dwz.cn/Wu2UP)"/>
          <p:cNvSpPr>
            <a:spLocks noChangeArrowheads="1"/>
          </p:cNvSpPr>
          <p:nvPr/>
        </p:nvSpPr>
        <p:spPr bwMode="auto">
          <a:xfrm>
            <a:off x="26717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1" name="稻壳儿小白白(http://dwz.cn/Wu2UP)"/>
          <p:cNvSpPr>
            <a:spLocks noChangeArrowheads="1"/>
          </p:cNvSpPr>
          <p:nvPr/>
        </p:nvSpPr>
        <p:spPr bwMode="auto">
          <a:xfrm>
            <a:off x="73326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2" name="稻壳儿小白白(http://dwz.cn/Wu2UP)"/>
          <p:cNvSpPr>
            <a:spLocks noChangeArrowheads="1"/>
          </p:cNvSpPr>
          <p:nvPr/>
        </p:nvSpPr>
        <p:spPr bwMode="auto">
          <a:xfrm>
            <a:off x="1758950" y="1109663"/>
            <a:ext cx="1217613" cy="12160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3" name="稻壳儿小白白(http://dwz.cn/Wu2UP)"/>
          <p:cNvSpPr>
            <a:spLocks noEditPoints="1"/>
          </p:cNvSpPr>
          <p:nvPr/>
        </p:nvSpPr>
        <p:spPr bwMode="auto">
          <a:xfrm>
            <a:off x="2097088" y="1463675"/>
            <a:ext cx="541337" cy="506413"/>
          </a:xfrm>
          <a:custGeom>
            <a:avLst/>
            <a:gdLst>
              <a:gd name="T0" fmla="*/ 2147483646 w 77"/>
              <a:gd name="T1" fmla="*/ 791523519 h 72"/>
              <a:gd name="T2" fmla="*/ 2147483646 w 77"/>
              <a:gd name="T3" fmla="*/ 1038878135 h 72"/>
              <a:gd name="T4" fmla="*/ 2147483646 w 77"/>
              <a:gd name="T5" fmla="*/ 1038878135 h 72"/>
              <a:gd name="T6" fmla="*/ 2147483646 w 77"/>
              <a:gd name="T7" fmla="*/ 1137818575 h 72"/>
              <a:gd name="T8" fmla="*/ 395408012 w 77"/>
              <a:gd name="T9" fmla="*/ 1137818575 h 72"/>
              <a:gd name="T10" fmla="*/ 247130886 w 77"/>
              <a:gd name="T11" fmla="*/ 1038878135 h 72"/>
              <a:gd name="T12" fmla="*/ 0 w 77"/>
              <a:gd name="T13" fmla="*/ 1038878135 h 72"/>
              <a:gd name="T14" fmla="*/ 0 w 77"/>
              <a:gd name="T15" fmla="*/ 791523519 h 72"/>
              <a:gd name="T16" fmla="*/ 1878179267 w 77"/>
              <a:gd name="T17" fmla="*/ 0 h 72"/>
              <a:gd name="T18" fmla="*/ 2147483646 w 77"/>
              <a:gd name="T19" fmla="*/ 791523519 h 72"/>
              <a:gd name="T20" fmla="*/ 2147483646 w 77"/>
              <a:gd name="T21" fmla="*/ 2147483646 h 72"/>
              <a:gd name="T22" fmla="*/ 2147483646 w 77"/>
              <a:gd name="T23" fmla="*/ 2147483646 h 72"/>
              <a:gd name="T24" fmla="*/ 0 w 77"/>
              <a:gd name="T25" fmla="*/ 2147483646 h 72"/>
              <a:gd name="T26" fmla="*/ 0 w 77"/>
              <a:gd name="T27" fmla="*/ 2147483646 h 72"/>
              <a:gd name="T28" fmla="*/ 148277126 w 77"/>
              <a:gd name="T29" fmla="*/ 2147483646 h 72"/>
              <a:gd name="T30" fmla="*/ 2147483646 w 77"/>
              <a:gd name="T31" fmla="*/ 2147483646 h 72"/>
              <a:gd name="T32" fmla="*/ 2147483646 w 77"/>
              <a:gd name="T33" fmla="*/ 2147483646 h 72"/>
              <a:gd name="T34" fmla="*/ 988516514 w 77"/>
              <a:gd name="T35" fmla="*/ 1286225718 h 72"/>
              <a:gd name="T36" fmla="*/ 988516514 w 77"/>
              <a:gd name="T37" fmla="*/ 2147483646 h 72"/>
              <a:gd name="T38" fmla="*/ 1235647400 w 77"/>
              <a:gd name="T39" fmla="*/ 2147483646 h 72"/>
              <a:gd name="T40" fmla="*/ 1235647400 w 77"/>
              <a:gd name="T41" fmla="*/ 1286225718 h 72"/>
              <a:gd name="T42" fmla="*/ 1779332537 w 77"/>
              <a:gd name="T43" fmla="*/ 1286225718 h 72"/>
              <a:gd name="T44" fmla="*/ 1779332537 w 77"/>
              <a:gd name="T45" fmla="*/ 2147483646 h 72"/>
              <a:gd name="T46" fmla="*/ 2026456393 w 77"/>
              <a:gd name="T47" fmla="*/ 2147483646 h 72"/>
              <a:gd name="T48" fmla="*/ 2026456393 w 77"/>
              <a:gd name="T49" fmla="*/ 1286225718 h 72"/>
              <a:gd name="T50" fmla="*/ 2147483646 w 77"/>
              <a:gd name="T51" fmla="*/ 1286225718 h 72"/>
              <a:gd name="T52" fmla="*/ 2147483646 w 77"/>
              <a:gd name="T53" fmla="*/ 2147483646 h 72"/>
              <a:gd name="T54" fmla="*/ 2147483646 w 77"/>
              <a:gd name="T55" fmla="*/ 2147483646 h 72"/>
              <a:gd name="T56" fmla="*/ 2147483646 w 77"/>
              <a:gd name="T57" fmla="*/ 1286225718 h 72"/>
              <a:gd name="T58" fmla="*/ 2147483646 w 77"/>
              <a:gd name="T59" fmla="*/ 1286225718 h 72"/>
              <a:gd name="T60" fmla="*/ 2147483646 w 77"/>
              <a:gd name="T61" fmla="*/ 2147483646 h 72"/>
              <a:gd name="T62" fmla="*/ 2147483646 w 77"/>
              <a:gd name="T63" fmla="*/ 2147483646 h 72"/>
              <a:gd name="T64" fmla="*/ 2147483646 w 77"/>
              <a:gd name="T65" fmla="*/ 2147483646 h 72"/>
              <a:gd name="T66" fmla="*/ 2147483646 w 77"/>
              <a:gd name="T67" fmla="*/ 2147483646 h 72"/>
              <a:gd name="T68" fmla="*/ 247130886 w 77"/>
              <a:gd name="T69" fmla="*/ 2147483646 h 72"/>
              <a:gd name="T70" fmla="*/ 247130886 w 77"/>
              <a:gd name="T71" fmla="*/ 2147483646 h 72"/>
              <a:gd name="T72" fmla="*/ 395408012 w 77"/>
              <a:gd name="T73" fmla="*/ 2147483646 h 72"/>
              <a:gd name="T74" fmla="*/ 494261772 w 77"/>
              <a:gd name="T75" fmla="*/ 2147483646 h 72"/>
              <a:gd name="T76" fmla="*/ 494261772 w 77"/>
              <a:gd name="T77" fmla="*/ 1286225718 h 72"/>
              <a:gd name="T78" fmla="*/ 988516514 w 77"/>
              <a:gd name="T79" fmla="*/ 1286225718 h 7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4" name="稻壳儿小白白(http://dwz.cn/Wu2UP)"/>
          <p:cNvSpPr>
            <a:spLocks noChangeArrowheads="1"/>
          </p:cNvSpPr>
          <p:nvPr/>
        </p:nvSpPr>
        <p:spPr bwMode="auto">
          <a:xfrm>
            <a:off x="1758950" y="24669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5" name="稻壳儿小白白(http://dwz.cn/Wu2UP)"/>
          <p:cNvSpPr>
            <a:spLocks noEditPoints="1"/>
          </p:cNvSpPr>
          <p:nvPr/>
        </p:nvSpPr>
        <p:spPr bwMode="auto">
          <a:xfrm>
            <a:off x="1998663" y="2832100"/>
            <a:ext cx="736600" cy="487363"/>
          </a:xfrm>
          <a:custGeom>
            <a:avLst/>
            <a:gdLst>
              <a:gd name="T0" fmla="*/ 2147483646 w 77"/>
              <a:gd name="T1" fmla="*/ 2147483646 h 51"/>
              <a:gd name="T2" fmla="*/ 2147483646 w 77"/>
              <a:gd name="T3" fmla="*/ 2147483646 h 51"/>
              <a:gd name="T4" fmla="*/ 2147483646 w 77"/>
              <a:gd name="T5" fmla="*/ 2147483646 h 51"/>
              <a:gd name="T6" fmla="*/ 549073119 w 77"/>
              <a:gd name="T7" fmla="*/ 2147483646 h 51"/>
              <a:gd name="T8" fmla="*/ 0 w 77"/>
              <a:gd name="T9" fmla="*/ 2147483646 h 51"/>
              <a:gd name="T10" fmla="*/ 0 w 77"/>
              <a:gd name="T11" fmla="*/ 2147483646 h 51"/>
              <a:gd name="T12" fmla="*/ 549073119 w 77"/>
              <a:gd name="T13" fmla="*/ 2147483646 h 51"/>
              <a:gd name="T14" fmla="*/ 2147483646 w 77"/>
              <a:gd name="T15" fmla="*/ 2147483646 h 51"/>
              <a:gd name="T16" fmla="*/ 2147483646 w 77"/>
              <a:gd name="T17" fmla="*/ 2147483646 h 51"/>
              <a:gd name="T18" fmla="*/ 915125055 w 77"/>
              <a:gd name="T19" fmla="*/ 2147483646 h 51"/>
              <a:gd name="T20" fmla="*/ 915125055 w 77"/>
              <a:gd name="T21" fmla="*/ 547920242 h 51"/>
              <a:gd name="T22" fmla="*/ 1464207740 w 77"/>
              <a:gd name="T23" fmla="*/ 0 h 51"/>
              <a:gd name="T24" fmla="*/ 2147483646 w 77"/>
              <a:gd name="T25" fmla="*/ 0 h 51"/>
              <a:gd name="T26" fmla="*/ 2147483646 w 77"/>
              <a:gd name="T27" fmla="*/ 547920242 h 51"/>
              <a:gd name="T28" fmla="*/ 2147483646 w 77"/>
              <a:gd name="T29" fmla="*/ 2147483646 h 51"/>
              <a:gd name="T30" fmla="*/ 2147483646 w 77"/>
              <a:gd name="T31" fmla="*/ 2147483646 h 51"/>
              <a:gd name="T32" fmla="*/ 1464207740 w 77"/>
              <a:gd name="T33" fmla="*/ 2147483646 h 51"/>
              <a:gd name="T34" fmla="*/ 915125055 w 77"/>
              <a:gd name="T35" fmla="*/ 2147483646 h 51"/>
              <a:gd name="T36" fmla="*/ 1372697148 w 77"/>
              <a:gd name="T37" fmla="*/ 2147483646 h 51"/>
              <a:gd name="T38" fmla="*/ 1464207740 w 77"/>
              <a:gd name="T39" fmla="*/ 2147483646 h 51"/>
              <a:gd name="T40" fmla="*/ 2147483646 w 77"/>
              <a:gd name="T41" fmla="*/ 2147483646 h 51"/>
              <a:gd name="T42" fmla="*/ 2147483646 w 77"/>
              <a:gd name="T43" fmla="*/ 2147483646 h 51"/>
              <a:gd name="T44" fmla="*/ 2147483646 w 77"/>
              <a:gd name="T45" fmla="*/ 547920242 h 51"/>
              <a:gd name="T46" fmla="*/ 2147483646 w 77"/>
              <a:gd name="T47" fmla="*/ 456601794 h 51"/>
              <a:gd name="T48" fmla="*/ 1464207740 w 77"/>
              <a:gd name="T49" fmla="*/ 456601794 h 51"/>
              <a:gd name="T50" fmla="*/ 1372697148 w 77"/>
              <a:gd name="T51" fmla="*/ 547920242 h 51"/>
              <a:gd name="T52" fmla="*/ 1372697148 w 77"/>
              <a:gd name="T53" fmla="*/ 2147483646 h 51"/>
              <a:gd name="T54" fmla="*/ 2147483646 w 77"/>
              <a:gd name="T55" fmla="*/ 2147483646 h 51"/>
              <a:gd name="T56" fmla="*/ 2147483646 w 77"/>
              <a:gd name="T57" fmla="*/ 2147483646 h 51"/>
              <a:gd name="T58" fmla="*/ 2147483646 w 77"/>
              <a:gd name="T59" fmla="*/ 2147483646 h 51"/>
              <a:gd name="T60" fmla="*/ 2147483646 w 77"/>
              <a:gd name="T61" fmla="*/ 2147483646 h 51"/>
              <a:gd name="T62" fmla="*/ 2147483646 w 77"/>
              <a:gd name="T63" fmla="*/ 2147483646 h 51"/>
              <a:gd name="T64" fmla="*/ 2147483646 w 77"/>
              <a:gd name="T65" fmla="*/ 2147483646 h 51"/>
              <a:gd name="T66" fmla="*/ 2147483646 w 77"/>
              <a:gd name="T67" fmla="*/ 2147483646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6" name="稻壳儿小白白(http://dwz.cn/Wu2UP)"/>
          <p:cNvSpPr>
            <a:spLocks noChangeArrowheads="1"/>
          </p:cNvSpPr>
          <p:nvPr/>
        </p:nvSpPr>
        <p:spPr bwMode="auto">
          <a:xfrm>
            <a:off x="6419850" y="51847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7" name="稻壳儿小白白(http://dwz.cn/Wu2UP)"/>
          <p:cNvSpPr>
            <a:spLocks noChangeAspect="1"/>
          </p:cNvSpPr>
          <p:nvPr/>
        </p:nvSpPr>
        <p:spPr bwMode="auto">
          <a:xfrm>
            <a:off x="6842125" y="5440363"/>
            <a:ext cx="374650" cy="706437"/>
          </a:xfrm>
          <a:custGeom>
            <a:avLst/>
            <a:gdLst>
              <a:gd name="T0" fmla="*/ 2147483646 w 36"/>
              <a:gd name="T1" fmla="*/ 2147483646 h 68"/>
              <a:gd name="T2" fmla="*/ 2147483646 w 36"/>
              <a:gd name="T3" fmla="*/ 2147483646 h 68"/>
              <a:gd name="T4" fmla="*/ 2147483646 w 36"/>
              <a:gd name="T5" fmla="*/ 2147483646 h 68"/>
              <a:gd name="T6" fmla="*/ 1732870726 w 36"/>
              <a:gd name="T7" fmla="*/ 2147483646 h 68"/>
              <a:gd name="T8" fmla="*/ 1624565656 w 36"/>
              <a:gd name="T9" fmla="*/ 2147483646 h 68"/>
              <a:gd name="T10" fmla="*/ 1624565656 w 36"/>
              <a:gd name="T11" fmla="*/ 2147483646 h 68"/>
              <a:gd name="T12" fmla="*/ 108305071 w 36"/>
              <a:gd name="T13" fmla="*/ 2147483646 h 68"/>
              <a:gd name="T14" fmla="*/ 108305071 w 36"/>
              <a:gd name="T15" fmla="*/ 2147483646 h 68"/>
              <a:gd name="T16" fmla="*/ 541525354 w 36"/>
              <a:gd name="T17" fmla="*/ 2147483646 h 68"/>
              <a:gd name="T18" fmla="*/ 649830425 w 36"/>
              <a:gd name="T19" fmla="*/ 2147483646 h 68"/>
              <a:gd name="T20" fmla="*/ 649830425 w 36"/>
              <a:gd name="T21" fmla="*/ 2147483646 h 68"/>
              <a:gd name="T22" fmla="*/ 2057785939 w 36"/>
              <a:gd name="T23" fmla="*/ 2147483646 h 68"/>
              <a:gd name="T24" fmla="*/ 2147483646 w 36"/>
              <a:gd name="T25" fmla="*/ 2147483646 h 68"/>
              <a:gd name="T26" fmla="*/ 1841175797 w 36"/>
              <a:gd name="T27" fmla="*/ 2147483646 h 68"/>
              <a:gd name="T28" fmla="*/ 108305071 w 36"/>
              <a:gd name="T29" fmla="*/ 2147483646 h 68"/>
              <a:gd name="T30" fmla="*/ 1624565656 w 36"/>
              <a:gd name="T31" fmla="*/ 863411457 h 68"/>
              <a:gd name="T32" fmla="*/ 1624565656 w 36"/>
              <a:gd name="T33" fmla="*/ 107929029 h 68"/>
              <a:gd name="T34" fmla="*/ 1732870726 w 36"/>
              <a:gd name="T35" fmla="*/ 0 h 68"/>
              <a:gd name="T36" fmla="*/ 2147483646 w 36"/>
              <a:gd name="T37" fmla="*/ 0 h 68"/>
              <a:gd name="T38" fmla="*/ 2147483646 w 36"/>
              <a:gd name="T39" fmla="*/ 107929029 h 68"/>
              <a:gd name="T40" fmla="*/ 2147483646 w 36"/>
              <a:gd name="T41" fmla="*/ 863411457 h 68"/>
              <a:gd name="T42" fmla="*/ 2147483646 w 36"/>
              <a:gd name="T43" fmla="*/ 1403046215 h 68"/>
              <a:gd name="T44" fmla="*/ 2147483646 w 36"/>
              <a:gd name="T45" fmla="*/ 1510975244 h 68"/>
              <a:gd name="T46" fmla="*/ 2147483646 w 36"/>
              <a:gd name="T47" fmla="*/ 2147483646 h 68"/>
              <a:gd name="T48" fmla="*/ 2147483646 w 36"/>
              <a:gd name="T49" fmla="*/ 2147483646 h 68"/>
              <a:gd name="T50" fmla="*/ 2147483646 w 36"/>
              <a:gd name="T51" fmla="*/ 2147483646 h 68"/>
              <a:gd name="T52" fmla="*/ 2057785939 w 36"/>
              <a:gd name="T53" fmla="*/ 1726822914 h 68"/>
              <a:gd name="T54" fmla="*/ 1191345372 w 36"/>
              <a:gd name="T55" fmla="*/ 2147483646 h 68"/>
              <a:gd name="T56" fmla="*/ 2147483646 w 36"/>
              <a:gd name="T57" fmla="*/ 2147483646 h 68"/>
              <a:gd name="T58" fmla="*/ 2147483646 w 36"/>
              <a:gd name="T59" fmla="*/ 2147483646 h 68"/>
              <a:gd name="T60" fmla="*/ 2147483646 w 36"/>
              <a:gd name="T61" fmla="*/ 2147483646 h 6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1758950" y="38258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ChangeAspect="1" noEditPoints="1"/>
          </p:cNvSpPr>
          <p:nvPr/>
        </p:nvSpPr>
        <p:spPr bwMode="auto">
          <a:xfrm rot="-5400000">
            <a:off x="2097882" y="4161631"/>
            <a:ext cx="539750" cy="547687"/>
          </a:xfrm>
          <a:custGeom>
            <a:avLst/>
            <a:gdLst>
              <a:gd name="T0" fmla="*/ 1687363228 w 67"/>
              <a:gd name="T1" fmla="*/ 2147483646 h 68"/>
              <a:gd name="T2" fmla="*/ 908584537 w 67"/>
              <a:gd name="T3" fmla="*/ 2147483646 h 68"/>
              <a:gd name="T4" fmla="*/ 843685642 w 67"/>
              <a:gd name="T5" fmla="*/ 2147483646 h 68"/>
              <a:gd name="T6" fmla="*/ 778786746 w 67"/>
              <a:gd name="T7" fmla="*/ 2147483646 h 68"/>
              <a:gd name="T8" fmla="*/ 0 w 67"/>
              <a:gd name="T9" fmla="*/ 2147483646 h 68"/>
              <a:gd name="T10" fmla="*/ 0 w 67"/>
              <a:gd name="T11" fmla="*/ 2147483646 h 68"/>
              <a:gd name="T12" fmla="*/ 64898896 w 67"/>
              <a:gd name="T13" fmla="*/ 2147483646 h 68"/>
              <a:gd name="T14" fmla="*/ 519191164 w 67"/>
              <a:gd name="T15" fmla="*/ 2147483646 h 68"/>
              <a:gd name="T16" fmla="*/ 519191164 w 67"/>
              <a:gd name="T17" fmla="*/ 64868693 h 68"/>
              <a:gd name="T18" fmla="*/ 648988955 w 67"/>
              <a:gd name="T19" fmla="*/ 0 h 68"/>
              <a:gd name="T20" fmla="*/ 1103273168 w 67"/>
              <a:gd name="T21" fmla="*/ 0 h 68"/>
              <a:gd name="T22" fmla="*/ 1168172063 w 67"/>
              <a:gd name="T23" fmla="*/ 64868693 h 68"/>
              <a:gd name="T24" fmla="*/ 1168172063 w 67"/>
              <a:gd name="T25" fmla="*/ 2147483646 h 68"/>
              <a:gd name="T26" fmla="*/ 1622464332 w 67"/>
              <a:gd name="T27" fmla="*/ 2147483646 h 68"/>
              <a:gd name="T28" fmla="*/ 1752262123 w 67"/>
              <a:gd name="T29" fmla="*/ 2147483646 h 68"/>
              <a:gd name="T30" fmla="*/ 1687363228 w 67"/>
              <a:gd name="T31" fmla="*/ 2147483646 h 68"/>
              <a:gd name="T32" fmla="*/ 2147483646 w 67"/>
              <a:gd name="T33" fmla="*/ 518965649 h 68"/>
              <a:gd name="T34" fmla="*/ 2147483646 w 67"/>
              <a:gd name="T35" fmla="*/ 583834342 h 68"/>
              <a:gd name="T36" fmla="*/ 2147483646 w 67"/>
              <a:gd name="T37" fmla="*/ 583834342 h 68"/>
              <a:gd name="T38" fmla="*/ 2141655496 w 67"/>
              <a:gd name="T39" fmla="*/ 518965649 h 68"/>
              <a:gd name="T40" fmla="*/ 2141655496 w 67"/>
              <a:gd name="T41" fmla="*/ 64868693 h 68"/>
              <a:gd name="T42" fmla="*/ 2147483646 w 67"/>
              <a:gd name="T43" fmla="*/ 0 h 68"/>
              <a:gd name="T44" fmla="*/ 2147483646 w 67"/>
              <a:gd name="T45" fmla="*/ 0 h 68"/>
              <a:gd name="T46" fmla="*/ 2147483646 w 67"/>
              <a:gd name="T47" fmla="*/ 64868693 h 68"/>
              <a:gd name="T48" fmla="*/ 2147483646 w 67"/>
              <a:gd name="T49" fmla="*/ 518965649 h 68"/>
              <a:gd name="T50" fmla="*/ 2147483646 w 67"/>
              <a:gd name="T51" fmla="*/ 1816371719 h 68"/>
              <a:gd name="T52" fmla="*/ 2147483646 w 67"/>
              <a:gd name="T53" fmla="*/ 1881240411 h 68"/>
              <a:gd name="T54" fmla="*/ 2147483646 w 67"/>
              <a:gd name="T55" fmla="*/ 1881240411 h 68"/>
              <a:gd name="T56" fmla="*/ 2141655496 w 67"/>
              <a:gd name="T57" fmla="*/ 1816371719 h 68"/>
              <a:gd name="T58" fmla="*/ 2141655496 w 67"/>
              <a:gd name="T59" fmla="*/ 1297406069 h 68"/>
              <a:gd name="T60" fmla="*/ 2147483646 w 67"/>
              <a:gd name="T61" fmla="*/ 1232537377 h 68"/>
              <a:gd name="T62" fmla="*/ 2147483646 w 67"/>
              <a:gd name="T63" fmla="*/ 1232537377 h 68"/>
              <a:gd name="T64" fmla="*/ 2147483646 w 67"/>
              <a:gd name="T65" fmla="*/ 1297406069 h 68"/>
              <a:gd name="T66" fmla="*/ 2147483646 w 67"/>
              <a:gd name="T67" fmla="*/ 1816371719 h 68"/>
              <a:gd name="T68" fmla="*/ 2147483646 w 67"/>
              <a:gd name="T69" fmla="*/ 2147483646 h 68"/>
              <a:gd name="T70" fmla="*/ 2147483646 w 67"/>
              <a:gd name="T71" fmla="*/ 2147483646 h 68"/>
              <a:gd name="T72" fmla="*/ 2147483646 w 67"/>
              <a:gd name="T73" fmla="*/ 2147483646 h 68"/>
              <a:gd name="T74" fmla="*/ 2141655496 w 67"/>
              <a:gd name="T75" fmla="*/ 2147483646 h 68"/>
              <a:gd name="T76" fmla="*/ 2141655496 w 67"/>
              <a:gd name="T77" fmla="*/ 2147483646 h 68"/>
              <a:gd name="T78" fmla="*/ 2147483646 w 67"/>
              <a:gd name="T79" fmla="*/ 2147483646 h 68"/>
              <a:gd name="T80" fmla="*/ 2147483646 w 67"/>
              <a:gd name="T81" fmla="*/ 2147483646 h 68"/>
              <a:gd name="T82" fmla="*/ 2147483646 w 67"/>
              <a:gd name="T83" fmla="*/ 2147483646 h 68"/>
              <a:gd name="T84" fmla="*/ 2147483646 w 67"/>
              <a:gd name="T85" fmla="*/ 2147483646 h 68"/>
              <a:gd name="T86" fmla="*/ 2147483646 w 67"/>
              <a:gd name="T87" fmla="*/ 2147483646 h 68"/>
              <a:gd name="T88" fmla="*/ 2147483646 w 67"/>
              <a:gd name="T89" fmla="*/ 2147483646 h 68"/>
              <a:gd name="T90" fmla="*/ 2147483646 w 67"/>
              <a:gd name="T91" fmla="*/ 2147483646 h 68"/>
              <a:gd name="T92" fmla="*/ 2141655496 w 67"/>
              <a:gd name="T93" fmla="*/ 2147483646 h 68"/>
              <a:gd name="T94" fmla="*/ 2141655496 w 67"/>
              <a:gd name="T95" fmla="*/ 2147483646 h 68"/>
              <a:gd name="T96" fmla="*/ 2147483646 w 67"/>
              <a:gd name="T97" fmla="*/ 2147483646 h 68"/>
              <a:gd name="T98" fmla="*/ 2147483646 w 67"/>
              <a:gd name="T99" fmla="*/ 2147483646 h 68"/>
              <a:gd name="T100" fmla="*/ 2147483646 w 67"/>
              <a:gd name="T101" fmla="*/ 2147483646 h 68"/>
              <a:gd name="T102" fmla="*/ 2147483646 w 67"/>
              <a:gd name="T103" fmla="*/ 2147483646 h 6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6419850" y="1109663"/>
            <a:ext cx="1217613" cy="12160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756400" y="1423988"/>
            <a:ext cx="544513" cy="585787"/>
          </a:xfrm>
          <a:custGeom>
            <a:avLst/>
            <a:gdLst>
              <a:gd name="T0" fmla="*/ 2147483646 w 55"/>
              <a:gd name="T1" fmla="*/ 2147483646 h 59"/>
              <a:gd name="T2" fmla="*/ 2147483646 w 55"/>
              <a:gd name="T3" fmla="*/ 2147483646 h 59"/>
              <a:gd name="T4" fmla="*/ 2147483646 w 55"/>
              <a:gd name="T5" fmla="*/ 2147483646 h 59"/>
              <a:gd name="T6" fmla="*/ 2147483646 w 55"/>
              <a:gd name="T7" fmla="*/ 2147483646 h 59"/>
              <a:gd name="T8" fmla="*/ 2147483646 w 55"/>
              <a:gd name="T9" fmla="*/ 2147483646 h 59"/>
              <a:gd name="T10" fmla="*/ 2147483646 w 55"/>
              <a:gd name="T11" fmla="*/ 2147483646 h 59"/>
              <a:gd name="T12" fmla="*/ 2147483646 w 55"/>
              <a:gd name="T13" fmla="*/ 2147483646 h 59"/>
              <a:gd name="T14" fmla="*/ 2147483646 w 55"/>
              <a:gd name="T15" fmla="*/ 2147483646 h 59"/>
              <a:gd name="T16" fmla="*/ 1960296301 w 55"/>
              <a:gd name="T17" fmla="*/ 2147483646 h 59"/>
              <a:gd name="T18" fmla="*/ 1470224701 w 55"/>
              <a:gd name="T19" fmla="*/ 2147483646 h 59"/>
              <a:gd name="T20" fmla="*/ 392059260 w 55"/>
              <a:gd name="T21" fmla="*/ 2147483646 h 59"/>
              <a:gd name="T22" fmla="*/ 0 w 55"/>
              <a:gd name="T23" fmla="*/ 2147483646 h 59"/>
              <a:gd name="T24" fmla="*/ 0 w 55"/>
              <a:gd name="T25" fmla="*/ 2147483646 h 59"/>
              <a:gd name="T26" fmla="*/ 392059260 w 55"/>
              <a:gd name="T27" fmla="*/ 2147483646 h 59"/>
              <a:gd name="T28" fmla="*/ 1372202461 w 55"/>
              <a:gd name="T29" fmla="*/ 2147483646 h 59"/>
              <a:gd name="T30" fmla="*/ 1862274061 w 55"/>
              <a:gd name="T31" fmla="*/ 1675807535 h 59"/>
              <a:gd name="T32" fmla="*/ 2147483646 w 55"/>
              <a:gd name="T33" fmla="*/ 1281503384 h 59"/>
              <a:gd name="T34" fmla="*/ 2147483646 w 55"/>
              <a:gd name="T35" fmla="*/ 98581002 h 59"/>
              <a:gd name="T36" fmla="*/ 2147483646 w 55"/>
              <a:gd name="T37" fmla="*/ 0 h 59"/>
              <a:gd name="T38" fmla="*/ 2147483646 w 55"/>
              <a:gd name="T39" fmla="*/ 492885153 h 59"/>
              <a:gd name="T40" fmla="*/ 2147483646 w 55"/>
              <a:gd name="T41" fmla="*/ 1084351309 h 59"/>
              <a:gd name="T42" fmla="*/ 2147483646 w 55"/>
              <a:gd name="T43" fmla="*/ 1774388537 h 59"/>
              <a:gd name="T44" fmla="*/ 2147483646 w 55"/>
              <a:gd name="T45" fmla="*/ 1774388537 h 59"/>
              <a:gd name="T46" fmla="*/ 2147483646 w 55"/>
              <a:gd name="T47" fmla="*/ 2147483646 h 59"/>
              <a:gd name="T48" fmla="*/ 2147483646 w 55"/>
              <a:gd name="T49" fmla="*/ 2147483646 h 59"/>
              <a:gd name="T50" fmla="*/ 686106180 w 55"/>
              <a:gd name="T51" fmla="*/ 2147483646 h 59"/>
              <a:gd name="T52" fmla="*/ 392059260 w 55"/>
              <a:gd name="T53" fmla="*/ 2147483646 h 59"/>
              <a:gd name="T54" fmla="*/ 686106180 w 55"/>
              <a:gd name="T55" fmla="*/ 2147483646 h 59"/>
              <a:gd name="T56" fmla="*/ 882130860 w 55"/>
              <a:gd name="T57" fmla="*/ 2147483646 h 59"/>
              <a:gd name="T58" fmla="*/ 686106180 w 55"/>
              <a:gd name="T59" fmla="*/ 2147483646 h 59"/>
              <a:gd name="T60" fmla="*/ 2147483646 w 55"/>
              <a:gd name="T61" fmla="*/ 2147483646 h 59"/>
              <a:gd name="T62" fmla="*/ 2147483646 w 55"/>
              <a:gd name="T63" fmla="*/ 2147483646 h 59"/>
              <a:gd name="T64" fmla="*/ 2147483646 w 55"/>
              <a:gd name="T65" fmla="*/ 1084351309 h 59"/>
              <a:gd name="T66" fmla="*/ 2147483646 w 55"/>
              <a:gd name="T67" fmla="*/ 492885153 h 59"/>
              <a:gd name="T68" fmla="*/ 2147483646 w 55"/>
              <a:gd name="T69" fmla="*/ 1577226533 h 59"/>
              <a:gd name="T70" fmla="*/ 2147483646 w 55"/>
              <a:gd name="T71" fmla="*/ 1872959611 h 59"/>
              <a:gd name="T72" fmla="*/ 1470224701 w 55"/>
              <a:gd name="T73" fmla="*/ 2147483646 h 59"/>
              <a:gd name="T74" fmla="*/ 1274190121 w 55"/>
              <a:gd name="T75" fmla="*/ 2147483646 h 59"/>
              <a:gd name="T76" fmla="*/ 1274190121 w 55"/>
              <a:gd name="T77" fmla="*/ 2147483646 h 59"/>
              <a:gd name="T78" fmla="*/ 1470224701 w 55"/>
              <a:gd name="T79" fmla="*/ 2147483646 h 59"/>
              <a:gd name="T80" fmla="*/ 2147483646 w 55"/>
              <a:gd name="T81" fmla="*/ 2147483646 h 59"/>
              <a:gd name="T82" fmla="*/ 2147483646 w 55"/>
              <a:gd name="T83" fmla="*/ 2147483646 h 59"/>
              <a:gd name="T84" fmla="*/ 2147483646 w 55"/>
              <a:gd name="T85" fmla="*/ 2147483646 h 59"/>
              <a:gd name="T86" fmla="*/ 2147483646 w 55"/>
              <a:gd name="T87" fmla="*/ 2147483646 h 59"/>
              <a:gd name="T88" fmla="*/ 2147483646 w 55"/>
              <a:gd name="T89" fmla="*/ 2147483646 h 59"/>
              <a:gd name="T90" fmla="*/ 2147483646 w 55"/>
              <a:gd name="T91" fmla="*/ 2147483646 h 59"/>
              <a:gd name="T92" fmla="*/ 2147483646 w 55"/>
              <a:gd name="T93" fmla="*/ 2147483646 h 59"/>
              <a:gd name="T94" fmla="*/ 2147483646 w 55"/>
              <a:gd name="T95" fmla="*/ 2147483646 h 59"/>
              <a:gd name="T96" fmla="*/ 2147483646 w 55"/>
              <a:gd name="T97" fmla="*/ 2147483646 h 59"/>
              <a:gd name="T98" fmla="*/ 2147483646 w 55"/>
              <a:gd name="T99" fmla="*/ 2147483646 h 59"/>
              <a:gd name="T100" fmla="*/ 2147483646 w 55"/>
              <a:gd name="T101" fmla="*/ 2147483646 h 59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1758950" y="51847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 noEditPoints="1"/>
          </p:cNvSpPr>
          <p:nvPr/>
        </p:nvSpPr>
        <p:spPr bwMode="auto">
          <a:xfrm>
            <a:off x="2097088" y="5394325"/>
            <a:ext cx="541337" cy="798513"/>
          </a:xfrm>
          <a:custGeom>
            <a:avLst/>
            <a:gdLst>
              <a:gd name="T0" fmla="*/ 2147483646 w 42"/>
              <a:gd name="T1" fmla="*/ 2147483646 h 62"/>
              <a:gd name="T2" fmla="*/ 2147483646 w 42"/>
              <a:gd name="T3" fmla="*/ 2147483646 h 62"/>
              <a:gd name="T4" fmla="*/ 2147483646 w 42"/>
              <a:gd name="T5" fmla="*/ 2147483646 h 62"/>
              <a:gd name="T6" fmla="*/ 2147483646 w 42"/>
              <a:gd name="T7" fmla="*/ 2147483646 h 62"/>
              <a:gd name="T8" fmla="*/ 2147483646 w 42"/>
              <a:gd name="T9" fmla="*/ 2147483646 h 62"/>
              <a:gd name="T10" fmla="*/ 2147483646 w 42"/>
              <a:gd name="T11" fmla="*/ 2147483646 h 62"/>
              <a:gd name="T12" fmla="*/ 2147483646 w 42"/>
              <a:gd name="T13" fmla="*/ 2147483646 h 62"/>
              <a:gd name="T14" fmla="*/ 2147483646 w 42"/>
              <a:gd name="T15" fmla="*/ 2147483646 h 62"/>
              <a:gd name="T16" fmla="*/ 2147483646 w 42"/>
              <a:gd name="T17" fmla="*/ 2147483646 h 62"/>
              <a:gd name="T18" fmla="*/ 2147483646 w 42"/>
              <a:gd name="T19" fmla="*/ 2147483646 h 62"/>
              <a:gd name="T20" fmla="*/ 1827386155 w 42"/>
              <a:gd name="T21" fmla="*/ 2147483646 h 62"/>
              <a:gd name="T22" fmla="*/ 1827386155 w 42"/>
              <a:gd name="T23" fmla="*/ 2147483646 h 62"/>
              <a:gd name="T24" fmla="*/ 1495134127 w 42"/>
              <a:gd name="T25" fmla="*/ 2147483646 h 62"/>
              <a:gd name="T26" fmla="*/ 1661260141 w 42"/>
              <a:gd name="T27" fmla="*/ 2147483646 h 62"/>
              <a:gd name="T28" fmla="*/ 1495134127 w 42"/>
              <a:gd name="T29" fmla="*/ 2147483646 h 62"/>
              <a:gd name="T30" fmla="*/ 1827386155 w 42"/>
              <a:gd name="T31" fmla="*/ 2147483646 h 62"/>
              <a:gd name="T32" fmla="*/ 830630071 w 42"/>
              <a:gd name="T33" fmla="*/ 2147483646 h 62"/>
              <a:gd name="T34" fmla="*/ 0 w 42"/>
              <a:gd name="T35" fmla="*/ 2147483646 h 62"/>
              <a:gd name="T36" fmla="*/ 2147483646 w 42"/>
              <a:gd name="T37" fmla="*/ 0 h 62"/>
              <a:gd name="T38" fmla="*/ 2147483646 w 42"/>
              <a:gd name="T39" fmla="*/ 2147483646 h 62"/>
              <a:gd name="T40" fmla="*/ 2147483646 w 42"/>
              <a:gd name="T41" fmla="*/ 2147483646 h 62"/>
              <a:gd name="T42" fmla="*/ 2147483646 w 42"/>
              <a:gd name="T43" fmla="*/ 995243421 h 62"/>
              <a:gd name="T44" fmla="*/ 996756085 w 42"/>
              <a:gd name="T45" fmla="*/ 2147483646 h 62"/>
              <a:gd name="T46" fmla="*/ 1329008113 w 42"/>
              <a:gd name="T47" fmla="*/ 2147483646 h 62"/>
              <a:gd name="T48" fmla="*/ 1827386155 w 42"/>
              <a:gd name="T49" fmla="*/ 2147483646 h 62"/>
              <a:gd name="T50" fmla="*/ 2147483646 w 42"/>
              <a:gd name="T51" fmla="*/ 2147483646 h 62"/>
              <a:gd name="T52" fmla="*/ 2147483646 w 42"/>
              <a:gd name="T53" fmla="*/ 2147483646 h 62"/>
              <a:gd name="T54" fmla="*/ 2147483646 w 42"/>
              <a:gd name="T55" fmla="*/ 2147483646 h 62"/>
              <a:gd name="T56" fmla="*/ 2147483646 w 42"/>
              <a:gd name="T57" fmla="*/ 2147483646 h 62"/>
              <a:gd name="T58" fmla="*/ 2147483646 w 42"/>
              <a:gd name="T59" fmla="*/ 2147483646 h 62"/>
              <a:gd name="T60" fmla="*/ 2147483646 w 42"/>
              <a:gd name="T61" fmla="*/ 995243421 h 62"/>
              <a:gd name="T62" fmla="*/ 2147483646 w 42"/>
              <a:gd name="T63" fmla="*/ 2147483646 h 62"/>
              <a:gd name="T64" fmla="*/ 2147483646 w 42"/>
              <a:gd name="T65" fmla="*/ 2147483646 h 62"/>
              <a:gd name="T66" fmla="*/ 2147483646 w 42"/>
              <a:gd name="T67" fmla="*/ 2147483646 h 62"/>
              <a:gd name="T68" fmla="*/ 2147483646 w 42"/>
              <a:gd name="T69" fmla="*/ 2147483646 h 62"/>
              <a:gd name="T70" fmla="*/ 2147483646 w 42"/>
              <a:gd name="T71" fmla="*/ 1990499720 h 62"/>
              <a:gd name="T72" fmla="*/ 2147483646 w 42"/>
              <a:gd name="T73" fmla="*/ 2147483646 h 62"/>
              <a:gd name="T74" fmla="*/ 2147483646 w 42"/>
              <a:gd name="T75" fmla="*/ 2147483646 h 6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>
            <a:spLocks noChangeArrowheads="1"/>
          </p:cNvSpPr>
          <p:nvPr/>
        </p:nvSpPr>
        <p:spPr bwMode="auto">
          <a:xfrm>
            <a:off x="6419850" y="38258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5" name="稻壳儿小白白(http://dwz.cn/Wu2UP)"/>
          <p:cNvSpPr>
            <a:spLocks noEditPoints="1"/>
          </p:cNvSpPr>
          <p:nvPr/>
        </p:nvSpPr>
        <p:spPr bwMode="auto">
          <a:xfrm>
            <a:off x="6711950" y="4117975"/>
            <a:ext cx="633413" cy="633413"/>
          </a:xfrm>
          <a:custGeom>
            <a:avLst/>
            <a:gdLst>
              <a:gd name="T0" fmla="*/ 0 w 62"/>
              <a:gd name="T1" fmla="*/ 2147483646 h 62"/>
              <a:gd name="T2" fmla="*/ 2147483646 w 62"/>
              <a:gd name="T3" fmla="*/ 2147483646 h 62"/>
              <a:gd name="T4" fmla="*/ 2147483646 w 62"/>
              <a:gd name="T5" fmla="*/ 2087473840 h 62"/>
              <a:gd name="T6" fmla="*/ 2147483646 w 62"/>
              <a:gd name="T7" fmla="*/ 1983093507 h 62"/>
              <a:gd name="T8" fmla="*/ 2147483646 w 62"/>
              <a:gd name="T9" fmla="*/ 1774353274 h 62"/>
              <a:gd name="T10" fmla="*/ 2147483646 w 62"/>
              <a:gd name="T11" fmla="*/ 1565602826 h 62"/>
              <a:gd name="T12" fmla="*/ 2147483646 w 62"/>
              <a:gd name="T13" fmla="*/ 1565602826 h 62"/>
              <a:gd name="T14" fmla="*/ 2147483646 w 62"/>
              <a:gd name="T15" fmla="*/ 1461232709 h 62"/>
              <a:gd name="T16" fmla="*/ 2147483646 w 62"/>
              <a:gd name="T17" fmla="*/ 1252482260 h 62"/>
              <a:gd name="T18" fmla="*/ 2147483646 w 62"/>
              <a:gd name="T19" fmla="*/ 1669972942 h 62"/>
              <a:gd name="T20" fmla="*/ 2147483646 w 62"/>
              <a:gd name="T21" fmla="*/ 1983093507 h 62"/>
              <a:gd name="T22" fmla="*/ 2147483646 w 62"/>
              <a:gd name="T23" fmla="*/ 1774353274 h 62"/>
              <a:gd name="T24" fmla="*/ 2147483646 w 62"/>
              <a:gd name="T25" fmla="*/ 1565602826 h 62"/>
              <a:gd name="T26" fmla="*/ 2147483646 w 62"/>
              <a:gd name="T27" fmla="*/ 1148112144 h 62"/>
              <a:gd name="T28" fmla="*/ 2147483646 w 62"/>
              <a:gd name="T29" fmla="*/ 1043731812 h 62"/>
              <a:gd name="T30" fmla="*/ 2147483646 w 62"/>
              <a:gd name="T31" fmla="*/ 834991579 h 62"/>
              <a:gd name="T32" fmla="*/ 2147483646 w 62"/>
              <a:gd name="T33" fmla="*/ 939361695 h 62"/>
              <a:gd name="T34" fmla="*/ 2147483646 w 62"/>
              <a:gd name="T35" fmla="*/ 626241130 h 62"/>
              <a:gd name="T36" fmla="*/ 2147483646 w 62"/>
              <a:gd name="T37" fmla="*/ 939361695 h 62"/>
              <a:gd name="T38" fmla="*/ 2147483646 w 62"/>
              <a:gd name="T39" fmla="*/ 939361695 h 62"/>
              <a:gd name="T40" fmla="*/ 2147483646 w 62"/>
              <a:gd name="T41" fmla="*/ 730611246 h 62"/>
              <a:gd name="T42" fmla="*/ 2147483646 w 62"/>
              <a:gd name="T43" fmla="*/ 834991579 h 62"/>
              <a:gd name="T44" fmla="*/ 2147483646 w 62"/>
              <a:gd name="T45" fmla="*/ 939361695 h 62"/>
              <a:gd name="T46" fmla="*/ 2147483646 w 62"/>
              <a:gd name="T47" fmla="*/ 1043731812 h 62"/>
              <a:gd name="T48" fmla="*/ 1043731812 w 62"/>
              <a:gd name="T49" fmla="*/ 1878723391 h 62"/>
              <a:gd name="T50" fmla="*/ 1148112144 w 62"/>
              <a:gd name="T51" fmla="*/ 1983093507 h 62"/>
              <a:gd name="T52" fmla="*/ 1356852377 w 62"/>
              <a:gd name="T53" fmla="*/ 2147483646 h 62"/>
              <a:gd name="T54" fmla="*/ 1252482260 w 62"/>
              <a:gd name="T55" fmla="*/ 2147483646 h 62"/>
              <a:gd name="T56" fmla="*/ 1565602826 w 62"/>
              <a:gd name="T57" fmla="*/ 2147483646 h 62"/>
              <a:gd name="T58" fmla="*/ 1878723391 w 62"/>
              <a:gd name="T59" fmla="*/ 2147483646 h 62"/>
              <a:gd name="T60" fmla="*/ 1983093507 w 62"/>
              <a:gd name="T61" fmla="*/ 2147483646 h 62"/>
              <a:gd name="T62" fmla="*/ 1774353274 w 62"/>
              <a:gd name="T63" fmla="*/ 2147483646 h 62"/>
              <a:gd name="T64" fmla="*/ 2147483646 w 62"/>
              <a:gd name="T65" fmla="*/ 2147483646 h 62"/>
              <a:gd name="T66" fmla="*/ 2147483646 w 62"/>
              <a:gd name="T67" fmla="*/ 2147483646 h 62"/>
              <a:gd name="T68" fmla="*/ 2147483646 w 62"/>
              <a:gd name="T69" fmla="*/ 2147483646 h 62"/>
              <a:gd name="T70" fmla="*/ 2147483646 w 62"/>
              <a:gd name="T71" fmla="*/ 2147483646 h 62"/>
              <a:gd name="T72" fmla="*/ 2147483646 w 62"/>
              <a:gd name="T73" fmla="*/ 2147483646 h 62"/>
              <a:gd name="T74" fmla="*/ 2147483646 w 62"/>
              <a:gd name="T75" fmla="*/ 2147483646 h 62"/>
              <a:gd name="T76" fmla="*/ 2147483646 w 62"/>
              <a:gd name="T77" fmla="*/ 2147483646 h 62"/>
              <a:gd name="T78" fmla="*/ 2147483646 w 62"/>
              <a:gd name="T79" fmla="*/ 2147483646 h 62"/>
              <a:gd name="T80" fmla="*/ 2147483646 w 62"/>
              <a:gd name="T81" fmla="*/ 2147483646 h 62"/>
              <a:gd name="T82" fmla="*/ 2147483646 w 62"/>
              <a:gd name="T83" fmla="*/ 2147483646 h 62"/>
              <a:gd name="T84" fmla="*/ 2147483646 w 62"/>
              <a:gd name="T85" fmla="*/ 2147483646 h 62"/>
              <a:gd name="T86" fmla="*/ 2147483646 w 62"/>
              <a:gd name="T87" fmla="*/ 2147483646 h 62"/>
              <a:gd name="T88" fmla="*/ 2147483646 w 62"/>
              <a:gd name="T89" fmla="*/ 2147483646 h 62"/>
              <a:gd name="T90" fmla="*/ 2147483646 w 62"/>
              <a:gd name="T91" fmla="*/ 2147483646 h 62"/>
              <a:gd name="T92" fmla="*/ 2147483646 w 62"/>
              <a:gd name="T93" fmla="*/ 2147483646 h 62"/>
              <a:gd name="T94" fmla="*/ 2147483646 w 62"/>
              <a:gd name="T95" fmla="*/ 2147483646 h 62"/>
              <a:gd name="T96" fmla="*/ 2147483646 w 62"/>
              <a:gd name="T97" fmla="*/ 2147483646 h 62"/>
              <a:gd name="T98" fmla="*/ 2147483646 w 62"/>
              <a:gd name="T99" fmla="*/ 2147483646 h 62"/>
              <a:gd name="T100" fmla="*/ 2147483646 w 62"/>
              <a:gd name="T101" fmla="*/ 2147483646 h 62"/>
              <a:gd name="T102" fmla="*/ 2147483646 w 62"/>
              <a:gd name="T103" fmla="*/ 2147483646 h 62"/>
              <a:gd name="T104" fmla="*/ 2147483646 w 62"/>
              <a:gd name="T105" fmla="*/ 2147483646 h 62"/>
              <a:gd name="T106" fmla="*/ 2147483646 w 62"/>
              <a:gd name="T107" fmla="*/ 2147483646 h 62"/>
              <a:gd name="T108" fmla="*/ 2147483646 w 62"/>
              <a:gd name="T109" fmla="*/ 2147483646 h 62"/>
              <a:gd name="T110" fmla="*/ 2147483646 w 62"/>
              <a:gd name="T111" fmla="*/ 2147483646 h 62"/>
              <a:gd name="T112" fmla="*/ 2147483646 w 62"/>
              <a:gd name="T113" fmla="*/ 2147483646 h 62"/>
              <a:gd name="T114" fmla="*/ 2147483646 w 62"/>
              <a:gd name="T115" fmla="*/ 2147483646 h 62"/>
              <a:gd name="T116" fmla="*/ 2147483646 w 62"/>
              <a:gd name="T117" fmla="*/ 2147483646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6" name="稻壳儿小白白(http://dwz.cn/Wu2UP)"/>
          <p:cNvSpPr>
            <a:spLocks noChangeArrowheads="1"/>
          </p:cNvSpPr>
          <p:nvPr/>
        </p:nvSpPr>
        <p:spPr bwMode="auto">
          <a:xfrm>
            <a:off x="6419850" y="24669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7" name="稻壳儿小白白(http://dwz.cn/Wu2UP)"/>
          <p:cNvSpPr>
            <a:spLocks noChangeAspect="1" noEditPoints="1"/>
          </p:cNvSpPr>
          <p:nvPr/>
        </p:nvSpPr>
        <p:spPr bwMode="auto">
          <a:xfrm>
            <a:off x="6743700" y="2790825"/>
            <a:ext cx="569913" cy="569913"/>
          </a:xfrm>
          <a:custGeom>
            <a:avLst/>
            <a:gdLst>
              <a:gd name="T0" fmla="*/ 2147483646 w 67"/>
              <a:gd name="T1" fmla="*/ 2147483646 h 67"/>
              <a:gd name="T2" fmla="*/ 2147483646 w 67"/>
              <a:gd name="T3" fmla="*/ 2147483646 h 67"/>
              <a:gd name="T4" fmla="*/ 2147483646 w 67"/>
              <a:gd name="T5" fmla="*/ 2147483646 h 67"/>
              <a:gd name="T6" fmla="*/ 2098292074 w 67"/>
              <a:gd name="T7" fmla="*/ 2147483646 h 67"/>
              <a:gd name="T8" fmla="*/ 0 w 67"/>
              <a:gd name="T9" fmla="*/ 2098292074 h 67"/>
              <a:gd name="T10" fmla="*/ 2098292074 w 67"/>
              <a:gd name="T11" fmla="*/ 0 h 67"/>
              <a:gd name="T12" fmla="*/ 2147483646 w 67"/>
              <a:gd name="T13" fmla="*/ 2098292074 h 67"/>
              <a:gd name="T14" fmla="*/ 2147483646 w 67"/>
              <a:gd name="T15" fmla="*/ 2147483646 h 67"/>
              <a:gd name="T16" fmla="*/ 2147483646 w 67"/>
              <a:gd name="T17" fmla="*/ 2147483646 h 67"/>
              <a:gd name="T18" fmla="*/ 2147483646 w 67"/>
              <a:gd name="T19" fmla="*/ 2147483646 h 67"/>
              <a:gd name="T20" fmla="*/ 2147483646 w 67"/>
              <a:gd name="T21" fmla="*/ 2147483646 h 67"/>
              <a:gd name="T22" fmla="*/ 2098292074 w 67"/>
              <a:gd name="T23" fmla="*/ 795904770 h 67"/>
              <a:gd name="T24" fmla="*/ 795904770 w 67"/>
              <a:gd name="T25" fmla="*/ 2098292074 h 67"/>
              <a:gd name="T26" fmla="*/ 2098292074 w 67"/>
              <a:gd name="T27" fmla="*/ 2147483646 h 67"/>
              <a:gd name="T28" fmla="*/ 2147483646 w 67"/>
              <a:gd name="T29" fmla="*/ 2098292074 h 67"/>
              <a:gd name="T30" fmla="*/ 2098292074 w 67"/>
              <a:gd name="T31" fmla="*/ 795904770 h 67"/>
              <a:gd name="T32" fmla="*/ 2147483646 w 67"/>
              <a:gd name="T33" fmla="*/ 2147483646 h 67"/>
              <a:gd name="T34" fmla="*/ 2147483646 w 67"/>
              <a:gd name="T35" fmla="*/ 2147483646 h 67"/>
              <a:gd name="T36" fmla="*/ 2147483646 w 67"/>
              <a:gd name="T37" fmla="*/ 2147483646 h 67"/>
              <a:gd name="T38" fmla="*/ 2147483646 w 67"/>
              <a:gd name="T39" fmla="*/ 2147483646 h 67"/>
              <a:gd name="T40" fmla="*/ 2147483646 w 67"/>
              <a:gd name="T41" fmla="*/ 2147483646 h 67"/>
              <a:gd name="T42" fmla="*/ 1953576702 w 67"/>
              <a:gd name="T43" fmla="*/ 2147483646 h 67"/>
              <a:gd name="T44" fmla="*/ 1881223270 w 67"/>
              <a:gd name="T45" fmla="*/ 2147483646 h 67"/>
              <a:gd name="T46" fmla="*/ 1881223270 w 67"/>
              <a:gd name="T47" fmla="*/ 2147483646 h 67"/>
              <a:gd name="T48" fmla="*/ 1230033871 w 67"/>
              <a:gd name="T49" fmla="*/ 2147483646 h 67"/>
              <a:gd name="T50" fmla="*/ 1157680439 w 67"/>
              <a:gd name="T51" fmla="*/ 2147483646 h 67"/>
              <a:gd name="T52" fmla="*/ 1157680439 w 67"/>
              <a:gd name="T53" fmla="*/ 1953576702 h 67"/>
              <a:gd name="T54" fmla="*/ 1230033871 w 67"/>
              <a:gd name="T55" fmla="*/ 1881223270 h 67"/>
              <a:gd name="T56" fmla="*/ 1881223270 w 67"/>
              <a:gd name="T57" fmla="*/ 1881223270 h 67"/>
              <a:gd name="T58" fmla="*/ 1881223270 w 67"/>
              <a:gd name="T59" fmla="*/ 1230033871 h 67"/>
              <a:gd name="T60" fmla="*/ 1953576702 w 67"/>
              <a:gd name="T61" fmla="*/ 1157680439 h 67"/>
              <a:gd name="T62" fmla="*/ 2147483646 w 67"/>
              <a:gd name="T63" fmla="*/ 1157680439 h 67"/>
              <a:gd name="T64" fmla="*/ 2147483646 w 67"/>
              <a:gd name="T65" fmla="*/ 1230033871 h 67"/>
              <a:gd name="T66" fmla="*/ 2147483646 w 67"/>
              <a:gd name="T67" fmla="*/ 1881223270 h 67"/>
              <a:gd name="T68" fmla="*/ 2147483646 w 67"/>
              <a:gd name="T69" fmla="*/ 1881223270 h 67"/>
              <a:gd name="T70" fmla="*/ 2147483646 w 67"/>
              <a:gd name="T71" fmla="*/ 1953576702 h 67"/>
              <a:gd name="T72" fmla="*/ 2147483646 w 67"/>
              <a:gd name="T73" fmla="*/ 2147483646 h 67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3089275" y="1398588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8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7800975" y="1665288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2" name="稻壳儿小白白(http://dwz.cn/Wu2UP)"/>
          <p:cNvSpPr txBox="1">
            <a:spLocks noChangeArrowheads="1"/>
          </p:cNvSpPr>
          <p:nvPr/>
        </p:nvSpPr>
        <p:spPr bwMode="auto">
          <a:xfrm>
            <a:off x="3089275" y="2781300"/>
            <a:ext cx="7604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3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4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0"/>
            <a:ext cx="76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5" name="稻壳儿小白白(http://dwz.cn/Wu2UP)"/>
          <p:cNvSpPr txBox="1">
            <a:spLocks noChangeArrowheads="1"/>
          </p:cNvSpPr>
          <p:nvPr/>
        </p:nvSpPr>
        <p:spPr bwMode="auto">
          <a:xfrm>
            <a:off x="7800975" y="304800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6" name="稻壳儿小白白(http://dwz.cn/Wu2UP)"/>
          <p:cNvSpPr txBox="1">
            <a:spLocks noChangeArrowheads="1"/>
          </p:cNvSpPr>
          <p:nvPr/>
        </p:nvSpPr>
        <p:spPr bwMode="auto">
          <a:xfrm>
            <a:off x="3089275" y="414496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7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8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9" name="稻壳儿小白白(http://dwz.cn/Wu2UP)"/>
          <p:cNvSpPr txBox="1">
            <a:spLocks noChangeArrowheads="1"/>
          </p:cNvSpPr>
          <p:nvPr/>
        </p:nvSpPr>
        <p:spPr bwMode="auto">
          <a:xfrm>
            <a:off x="7800975" y="441325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0" name="稻壳儿小白白(http://dwz.cn/Wu2UP)"/>
          <p:cNvSpPr txBox="1">
            <a:spLocks noChangeArrowheads="1"/>
          </p:cNvSpPr>
          <p:nvPr/>
        </p:nvSpPr>
        <p:spPr bwMode="auto">
          <a:xfrm>
            <a:off x="3089275" y="551021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1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3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2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3" name="稻壳儿小白白(http://dwz.cn/Wu2UP)"/>
          <p:cNvSpPr txBox="1">
            <a:spLocks noChangeArrowheads="1"/>
          </p:cNvSpPr>
          <p:nvPr/>
        </p:nvSpPr>
        <p:spPr bwMode="auto">
          <a:xfrm>
            <a:off x="7800975" y="5776913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9194" name="图片 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95" name="文本框 6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9196" name="文本框 72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spect="1"/>
          </p:cNvSpPr>
          <p:nvPr/>
        </p:nvSpPr>
        <p:spPr bwMode="auto">
          <a:xfrm>
            <a:off x="6529388" y="2806700"/>
            <a:ext cx="1938337" cy="1908175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1429597061 w 145"/>
              <a:gd name="T5" fmla="*/ 2147483646 h 143"/>
              <a:gd name="T6" fmla="*/ 357402607 w 145"/>
              <a:gd name="T7" fmla="*/ 2147483646 h 143"/>
              <a:gd name="T8" fmla="*/ 0 w 145"/>
              <a:gd name="T9" fmla="*/ 2147483646 h 143"/>
              <a:gd name="T10" fmla="*/ 1072194454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1424472653 h 143"/>
              <a:gd name="T18" fmla="*/ 2147483646 w 145"/>
              <a:gd name="T19" fmla="*/ 178060750 h 143"/>
              <a:gd name="T20" fmla="*/ 2147483646 w 145"/>
              <a:gd name="T21" fmla="*/ 53418224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3" name="稻壳儿小白白(http://dwz.cn/Wu2UP)"/>
          <p:cNvSpPr>
            <a:spLocks/>
          </p:cNvSpPr>
          <p:nvPr/>
        </p:nvSpPr>
        <p:spPr bwMode="auto">
          <a:xfrm>
            <a:off x="5530850" y="3046413"/>
            <a:ext cx="1481138" cy="1458912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834728518 w 145"/>
              <a:gd name="T5" fmla="*/ 2147483646 h 143"/>
              <a:gd name="T6" fmla="*/ 208677022 w 145"/>
              <a:gd name="T7" fmla="*/ 2147483646 h 143"/>
              <a:gd name="T8" fmla="*/ 0 w 145"/>
              <a:gd name="T9" fmla="*/ 2147483646 h 143"/>
              <a:gd name="T10" fmla="*/ 626041281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832671473 h 143"/>
              <a:gd name="T18" fmla="*/ 2147483646 w 145"/>
              <a:gd name="T19" fmla="*/ 104082659 h 143"/>
              <a:gd name="T20" fmla="*/ 2147483646 w 145"/>
              <a:gd name="T21" fmla="*/ 31225817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4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2147483646 w 127"/>
              <a:gd name="T1" fmla="*/ 2147483646 h 124"/>
              <a:gd name="T2" fmla="*/ 2147483646 w 127"/>
              <a:gd name="T3" fmla="*/ 2147483646 h 124"/>
              <a:gd name="T4" fmla="*/ 832320000 w 127"/>
              <a:gd name="T5" fmla="*/ 2147483646 h 124"/>
              <a:gd name="T6" fmla="*/ 208080000 w 127"/>
              <a:gd name="T7" fmla="*/ 2147483646 h 124"/>
              <a:gd name="T8" fmla="*/ 104040000 w 127"/>
              <a:gd name="T9" fmla="*/ 2147483646 h 124"/>
              <a:gd name="T10" fmla="*/ 624240000 w 127"/>
              <a:gd name="T11" fmla="*/ 2147483646 h 124"/>
              <a:gd name="T12" fmla="*/ 2147483646 w 127"/>
              <a:gd name="T13" fmla="*/ 2147483646 h 124"/>
              <a:gd name="T14" fmla="*/ 1976760000 w 127"/>
              <a:gd name="T15" fmla="*/ 2147483646 h 124"/>
              <a:gd name="T16" fmla="*/ 2147483646 w 127"/>
              <a:gd name="T17" fmla="*/ 624670448 h 124"/>
              <a:gd name="T18" fmla="*/ 2147483646 w 127"/>
              <a:gd name="T19" fmla="*/ 104116843 h 124"/>
              <a:gd name="T20" fmla="*/ 2147483646 w 127"/>
              <a:gd name="T21" fmla="*/ 208223483 h 124"/>
              <a:gd name="T22" fmla="*/ 2147483646 w 127"/>
              <a:gd name="T23" fmla="*/ 2147483646 h 124"/>
              <a:gd name="T24" fmla="*/ 2147483646 w 127"/>
              <a:gd name="T25" fmla="*/ 2147483646 h 1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5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56056435 w 101"/>
              <a:gd name="T1" fmla="*/ 2147483646 h 102"/>
              <a:gd name="T2" fmla="*/ 2147483646 w 101"/>
              <a:gd name="T3" fmla="*/ 521200280 h 102"/>
              <a:gd name="T4" fmla="*/ 2147483646 w 101"/>
              <a:gd name="T5" fmla="*/ 104242098 h 102"/>
              <a:gd name="T6" fmla="*/ 2147483646 w 101"/>
              <a:gd name="T7" fmla="*/ 208484196 h 102"/>
              <a:gd name="T8" fmla="*/ 2147483646 w 101"/>
              <a:gd name="T9" fmla="*/ 2147483646 h 102"/>
              <a:gd name="T10" fmla="*/ 2147483646 w 101"/>
              <a:gd name="T11" fmla="*/ 2147483646 h 102"/>
              <a:gd name="T12" fmla="*/ 2147483646 w 101"/>
              <a:gd name="T13" fmla="*/ 2147483646 h 102"/>
              <a:gd name="T14" fmla="*/ 622424611 w 101"/>
              <a:gd name="T15" fmla="*/ 2147483646 h 102"/>
              <a:gd name="T16" fmla="*/ 207471475 w 101"/>
              <a:gd name="T17" fmla="*/ 2147483646 h 102"/>
              <a:gd name="T18" fmla="*/ 0 w 101"/>
              <a:gd name="T19" fmla="*/ 2147483646 h 102"/>
              <a:gd name="T20" fmla="*/ 518688873 w 101"/>
              <a:gd name="T21" fmla="*/ 2147483646 h 102"/>
              <a:gd name="T22" fmla="*/ 1556056435 w 101"/>
              <a:gd name="T23" fmla="*/ 2147483646 h 10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6" name="稻壳儿小白白(http://dwz.cn/Wu2UP)"/>
          <p:cNvSpPr>
            <a:spLocks/>
          </p:cNvSpPr>
          <p:nvPr/>
        </p:nvSpPr>
        <p:spPr bwMode="auto">
          <a:xfrm>
            <a:off x="7864475" y="3209925"/>
            <a:ext cx="2549525" cy="287338"/>
          </a:xfrm>
          <a:custGeom>
            <a:avLst/>
            <a:gdLst>
              <a:gd name="T0" fmla="*/ 0 w 1600200"/>
              <a:gd name="T1" fmla="*/ 149449 h 552450"/>
              <a:gd name="T2" fmla="*/ 435218 w 1600200"/>
              <a:gd name="T3" fmla="*/ 0 h 552450"/>
              <a:gd name="T4" fmla="*/ 4062041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7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149449 h 552450"/>
              <a:gd name="T2" fmla="*/ 435760 w 1600200"/>
              <a:gd name="T3" fmla="*/ 0 h 552450"/>
              <a:gd name="T4" fmla="*/ 4067099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8" name="稻壳儿小白白(http://dwz.cn/Wu2UP)"/>
          <p:cNvSpPr>
            <a:spLocks/>
          </p:cNvSpPr>
          <p:nvPr/>
        </p:nvSpPr>
        <p:spPr bwMode="auto">
          <a:xfrm>
            <a:off x="6272213" y="2509838"/>
            <a:ext cx="673100" cy="1001712"/>
          </a:xfrm>
          <a:custGeom>
            <a:avLst/>
            <a:gdLst>
              <a:gd name="T0" fmla="*/ 0 w 647700"/>
              <a:gd name="T1" fmla="*/ 1039605 h 965200"/>
              <a:gd name="T2" fmla="*/ 109725 w 647700"/>
              <a:gd name="T3" fmla="*/ 56083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9" name="稻壳儿小白白(http://dwz.cn/Wu2UP)"/>
          <p:cNvSpPr>
            <a:spLocks/>
          </p:cNvSpPr>
          <p:nvPr/>
        </p:nvSpPr>
        <p:spPr bwMode="auto">
          <a:xfrm flipH="1">
            <a:off x="4559300" y="2501900"/>
            <a:ext cx="673100" cy="1003300"/>
          </a:xfrm>
          <a:custGeom>
            <a:avLst/>
            <a:gdLst>
              <a:gd name="T0" fmla="*/ 0 w 647700"/>
              <a:gd name="T1" fmla="*/ 1042904 h 965200"/>
              <a:gd name="T2" fmla="*/ 109725 w 647700"/>
              <a:gd name="T3" fmla="*/ 56261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10" name="稻壳儿小白白(http://dwz.cn/Wu2UP)"/>
          <p:cNvSpPr>
            <a:spLocks noChangeAspect="1" noEditPoints="1"/>
          </p:cNvSpPr>
          <p:nvPr/>
        </p:nvSpPr>
        <p:spPr bwMode="auto">
          <a:xfrm>
            <a:off x="4333875" y="3675063"/>
            <a:ext cx="225425" cy="241300"/>
          </a:xfrm>
          <a:custGeom>
            <a:avLst/>
            <a:gdLst>
              <a:gd name="T0" fmla="*/ 24082704 w 376"/>
              <a:gd name="T1" fmla="*/ 1086151 h 401"/>
              <a:gd name="T2" fmla="*/ 22285300 w 376"/>
              <a:gd name="T3" fmla="*/ 1086151 h 401"/>
              <a:gd name="T4" fmla="*/ 0 w 376"/>
              <a:gd name="T5" fmla="*/ 57573819 h 401"/>
              <a:gd name="T6" fmla="*/ 23363862 w 376"/>
              <a:gd name="T7" fmla="*/ 80747645 h 401"/>
              <a:gd name="T8" fmla="*/ 46368004 w 376"/>
              <a:gd name="T9" fmla="*/ 57573819 h 401"/>
              <a:gd name="T10" fmla="*/ 24082704 w 376"/>
              <a:gd name="T11" fmla="*/ 1086151 h 401"/>
              <a:gd name="T12" fmla="*/ 112505061 w 376"/>
              <a:gd name="T13" fmla="*/ 1086151 h 401"/>
              <a:gd name="T14" fmla="*/ 111067377 w 376"/>
              <a:gd name="T15" fmla="*/ 1086151 h 401"/>
              <a:gd name="T16" fmla="*/ 88422956 w 376"/>
              <a:gd name="T17" fmla="*/ 57573819 h 401"/>
              <a:gd name="T18" fmla="*/ 111786219 w 376"/>
              <a:gd name="T19" fmla="*/ 80747645 h 401"/>
              <a:gd name="T20" fmla="*/ 135150081 w 376"/>
              <a:gd name="T21" fmla="*/ 57573819 h 401"/>
              <a:gd name="T22" fmla="*/ 112505061 w 376"/>
              <a:gd name="T23" fmla="*/ 1086151 h 401"/>
              <a:gd name="T24" fmla="*/ 66496778 w 376"/>
              <a:gd name="T25" fmla="*/ 65177477 h 401"/>
              <a:gd name="T26" fmla="*/ 44211478 w 376"/>
              <a:gd name="T27" fmla="*/ 122026794 h 401"/>
              <a:gd name="T28" fmla="*/ 67575340 w 376"/>
              <a:gd name="T29" fmla="*/ 145201222 h 401"/>
              <a:gd name="T30" fmla="*/ 90938603 w 376"/>
              <a:gd name="T31" fmla="*/ 122026794 h 401"/>
              <a:gd name="T32" fmla="*/ 68294182 w 376"/>
              <a:gd name="T33" fmla="*/ 65177477 h 401"/>
              <a:gd name="T34" fmla="*/ 66496778 w 376"/>
              <a:gd name="T35" fmla="*/ 65177477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1" name="稻壳儿小白白(http://dwz.cn/Wu2UP)"/>
          <p:cNvSpPr>
            <a:spLocks noChangeAspect="1"/>
          </p:cNvSpPr>
          <p:nvPr/>
        </p:nvSpPr>
        <p:spPr bwMode="auto">
          <a:xfrm>
            <a:off x="7526338" y="3676650"/>
            <a:ext cx="242887" cy="250825"/>
          </a:xfrm>
          <a:custGeom>
            <a:avLst/>
            <a:gdLst>
              <a:gd name="T0" fmla="*/ 80936331 w 274"/>
              <a:gd name="T1" fmla="*/ 221525284 h 284"/>
              <a:gd name="T2" fmla="*/ 62863411 w 274"/>
              <a:gd name="T3" fmla="*/ 212945126 h 284"/>
              <a:gd name="T4" fmla="*/ 7072089 w 274"/>
              <a:gd name="T5" fmla="*/ 138843119 h 284"/>
              <a:gd name="T6" fmla="*/ 11000831 w 274"/>
              <a:gd name="T7" fmla="*/ 108422639 h 284"/>
              <a:gd name="T8" fmla="*/ 41647142 w 274"/>
              <a:gd name="T9" fmla="*/ 113102645 h 284"/>
              <a:gd name="T10" fmla="*/ 78579263 w 274"/>
              <a:gd name="T11" fmla="*/ 161464178 h 284"/>
              <a:gd name="T12" fmla="*/ 172088099 w 274"/>
              <a:gd name="T13" fmla="*/ 13260164 h 284"/>
              <a:gd name="T14" fmla="*/ 201948130 w 274"/>
              <a:gd name="T15" fmla="*/ 6239713 h 284"/>
              <a:gd name="T16" fmla="*/ 209020220 w 274"/>
              <a:gd name="T17" fmla="*/ 36661077 h 284"/>
              <a:gd name="T18" fmla="*/ 99010138 w 274"/>
              <a:gd name="T19" fmla="*/ 211385418 h 284"/>
              <a:gd name="T20" fmla="*/ 81722611 w 274"/>
              <a:gd name="T21" fmla="*/ 221525284 h 284"/>
              <a:gd name="T22" fmla="*/ 80936331 w 274"/>
              <a:gd name="T23" fmla="*/ 221525284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EditPoints="1"/>
          </p:cNvSpPr>
          <p:nvPr/>
        </p:nvSpPr>
        <p:spPr bwMode="auto">
          <a:xfrm>
            <a:off x="5181600" y="3694113"/>
            <a:ext cx="258763" cy="222250"/>
          </a:xfrm>
          <a:custGeom>
            <a:avLst/>
            <a:gdLst>
              <a:gd name="T0" fmla="*/ 224421197 w 288"/>
              <a:gd name="T1" fmla="*/ 0 h 246"/>
              <a:gd name="T2" fmla="*/ 41978007 w 288"/>
              <a:gd name="T3" fmla="*/ 0 h 246"/>
              <a:gd name="T4" fmla="*/ 33905141 w 288"/>
              <a:gd name="T5" fmla="*/ 8162718 h 246"/>
              <a:gd name="T6" fmla="*/ 33905141 w 288"/>
              <a:gd name="T7" fmla="*/ 35098334 h 246"/>
              <a:gd name="T8" fmla="*/ 8072867 w 288"/>
              <a:gd name="T9" fmla="*/ 35098334 h 246"/>
              <a:gd name="T10" fmla="*/ 0 w 288"/>
              <a:gd name="T11" fmla="*/ 43260149 h 246"/>
              <a:gd name="T12" fmla="*/ 0 w 288"/>
              <a:gd name="T13" fmla="*/ 178754952 h 246"/>
              <a:gd name="T14" fmla="*/ 21796290 w 288"/>
              <a:gd name="T15" fmla="*/ 200792937 h 246"/>
              <a:gd name="T16" fmla="*/ 41978007 w 288"/>
              <a:gd name="T17" fmla="*/ 200792937 h 246"/>
              <a:gd name="T18" fmla="*/ 194552040 w 288"/>
              <a:gd name="T19" fmla="*/ 200792937 h 246"/>
              <a:gd name="T20" fmla="*/ 224421197 w 288"/>
              <a:gd name="T21" fmla="*/ 200792937 h 246"/>
              <a:gd name="T22" fmla="*/ 232494063 w 288"/>
              <a:gd name="T23" fmla="*/ 192630218 h 246"/>
              <a:gd name="T24" fmla="*/ 232494063 w 288"/>
              <a:gd name="T25" fmla="*/ 8162718 h 246"/>
              <a:gd name="T26" fmla="*/ 224421197 w 288"/>
              <a:gd name="T27" fmla="*/ 0 h 246"/>
              <a:gd name="T28" fmla="*/ 218770639 w 288"/>
              <a:gd name="T29" fmla="*/ 186916767 h 246"/>
              <a:gd name="T30" fmla="*/ 194552040 w 288"/>
              <a:gd name="T31" fmla="*/ 186916767 h 246"/>
              <a:gd name="T32" fmla="*/ 41978007 w 288"/>
              <a:gd name="T33" fmla="*/ 186916767 h 246"/>
              <a:gd name="T34" fmla="*/ 21796290 w 288"/>
              <a:gd name="T35" fmla="*/ 186916767 h 246"/>
              <a:gd name="T36" fmla="*/ 13723424 w 288"/>
              <a:gd name="T37" fmla="*/ 178754952 h 246"/>
              <a:gd name="T38" fmla="*/ 13723424 w 288"/>
              <a:gd name="T39" fmla="*/ 48973601 h 246"/>
              <a:gd name="T40" fmla="*/ 33905141 w 288"/>
              <a:gd name="T41" fmla="*/ 48973601 h 246"/>
              <a:gd name="T42" fmla="*/ 33905141 w 288"/>
              <a:gd name="T43" fmla="*/ 174673141 h 246"/>
              <a:gd name="T44" fmla="*/ 47628565 w 288"/>
              <a:gd name="T45" fmla="*/ 174673141 h 246"/>
              <a:gd name="T46" fmla="*/ 47628565 w 288"/>
              <a:gd name="T47" fmla="*/ 48973601 h 246"/>
              <a:gd name="T48" fmla="*/ 47628565 w 288"/>
              <a:gd name="T49" fmla="*/ 48973601 h 246"/>
              <a:gd name="T50" fmla="*/ 47628565 w 288"/>
              <a:gd name="T51" fmla="*/ 35098334 h 246"/>
              <a:gd name="T52" fmla="*/ 47628565 w 288"/>
              <a:gd name="T53" fmla="*/ 13876170 h 246"/>
              <a:gd name="T54" fmla="*/ 218770639 w 288"/>
              <a:gd name="T55" fmla="*/ 13876170 h 246"/>
              <a:gd name="T56" fmla="*/ 218770639 w 288"/>
              <a:gd name="T57" fmla="*/ 186916767 h 24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3" name="稻壳儿小白白(http://dwz.cn/Wu2UP)"/>
          <p:cNvSpPr>
            <a:spLocks noChangeArrowheads="1"/>
          </p:cNvSpPr>
          <p:nvPr/>
        </p:nvSpPr>
        <p:spPr bwMode="auto">
          <a:xfrm>
            <a:off x="5254625" y="3730625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5345113" y="3740150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rrowheads="1"/>
          </p:cNvSpPr>
          <p:nvPr/>
        </p:nvSpPr>
        <p:spPr bwMode="auto">
          <a:xfrm>
            <a:off x="5345113" y="3775075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5254625" y="3822700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rrowheads="1"/>
          </p:cNvSpPr>
          <p:nvPr/>
        </p:nvSpPr>
        <p:spPr bwMode="auto">
          <a:xfrm>
            <a:off x="5254625" y="3859213"/>
            <a:ext cx="147638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272213" y="3654425"/>
            <a:ext cx="301625" cy="300038"/>
          </a:xfrm>
          <a:prstGeom prst="ellipse">
            <a:avLst/>
          </a:prstGeom>
          <a:noFill/>
          <a:ln w="30163" cap="rnd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/>
          </p:cNvSpPr>
          <p:nvPr/>
        </p:nvSpPr>
        <p:spPr bwMode="auto">
          <a:xfrm>
            <a:off x="6318250" y="3694113"/>
            <a:ext cx="155575" cy="141287"/>
          </a:xfrm>
          <a:custGeom>
            <a:avLst/>
            <a:gdLst>
              <a:gd name="T0" fmla="*/ 21454611 w 95"/>
              <a:gd name="T1" fmla="*/ 87032792 h 87"/>
              <a:gd name="T2" fmla="*/ 77772761 w 95"/>
              <a:gd name="T3" fmla="*/ 195162819 h 87"/>
              <a:gd name="T4" fmla="*/ 152864720 w 95"/>
              <a:gd name="T5" fmla="*/ 224173749 h 87"/>
              <a:gd name="T6" fmla="*/ 144819036 w 95"/>
              <a:gd name="T7" fmla="*/ 213624320 h 87"/>
              <a:gd name="T8" fmla="*/ 128727668 w 95"/>
              <a:gd name="T9" fmla="*/ 200437533 h 87"/>
              <a:gd name="T10" fmla="*/ 120681984 w 95"/>
              <a:gd name="T11" fmla="*/ 176701317 h 87"/>
              <a:gd name="T12" fmla="*/ 96546570 w 95"/>
              <a:gd name="T13" fmla="*/ 168789245 h 87"/>
              <a:gd name="T14" fmla="*/ 120681984 w 95"/>
              <a:gd name="T15" fmla="*/ 137140957 h 87"/>
              <a:gd name="T16" fmla="*/ 190410699 w 95"/>
              <a:gd name="T17" fmla="*/ 87032792 h 87"/>
              <a:gd name="T18" fmla="*/ 115318741 w 95"/>
              <a:gd name="T19" fmla="*/ 7912072 h 87"/>
              <a:gd name="T20" fmla="*/ 16091368 w 95"/>
              <a:gd name="T21" fmla="*/ 36923003 h 87"/>
              <a:gd name="T22" fmla="*/ 21454611 w 95"/>
              <a:gd name="T23" fmla="*/ 87032792 h 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/>
          </p:cNvSpPr>
          <p:nvPr/>
        </p:nvSpPr>
        <p:spPr bwMode="auto">
          <a:xfrm>
            <a:off x="6402388" y="3803650"/>
            <a:ext cx="117475" cy="138113"/>
          </a:xfrm>
          <a:custGeom>
            <a:avLst/>
            <a:gdLst>
              <a:gd name="T0" fmla="*/ 31076161 w 73"/>
              <a:gd name="T1" fmla="*/ 84484535 h 85"/>
              <a:gd name="T2" fmla="*/ 31076161 w 73"/>
              <a:gd name="T3" fmla="*/ 118808052 h 85"/>
              <a:gd name="T4" fmla="*/ 64741599 w 73"/>
              <a:gd name="T5" fmla="*/ 153129945 h 85"/>
              <a:gd name="T6" fmla="*/ 49204323 w 73"/>
              <a:gd name="T7" fmla="*/ 211213774 h 85"/>
              <a:gd name="T8" fmla="*/ 116535200 w 73"/>
              <a:gd name="T9" fmla="*/ 174251485 h 85"/>
              <a:gd name="T10" fmla="*/ 170918079 w 73"/>
              <a:gd name="T11" fmla="*/ 97686512 h 85"/>
              <a:gd name="T12" fmla="*/ 139841918 w 73"/>
              <a:gd name="T13" fmla="*/ 63364620 h 85"/>
              <a:gd name="T14" fmla="*/ 62152321 w 73"/>
              <a:gd name="T15" fmla="*/ 29041102 h 85"/>
              <a:gd name="T16" fmla="*/ 31076161 w 73"/>
              <a:gd name="T17" fmla="*/ 84484535 h 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1" name="稻壳儿小白白(http://dwz.cn/Wu2UP)"/>
          <p:cNvSpPr>
            <a:spLocks/>
          </p:cNvSpPr>
          <p:nvPr/>
        </p:nvSpPr>
        <p:spPr bwMode="auto">
          <a:xfrm>
            <a:off x="6465888" y="3660775"/>
            <a:ext cx="103187" cy="193675"/>
          </a:xfrm>
          <a:custGeom>
            <a:avLst/>
            <a:gdLst>
              <a:gd name="T0" fmla="*/ 0 w 63"/>
              <a:gd name="T1" fmla="*/ 0 h 119"/>
              <a:gd name="T2" fmla="*/ 29509844 w 63"/>
              <a:gd name="T3" fmla="*/ 79465341 h 119"/>
              <a:gd name="T4" fmla="*/ 123403463 w 63"/>
              <a:gd name="T5" fmla="*/ 143036311 h 119"/>
              <a:gd name="T6" fmla="*/ 144864721 w 63"/>
              <a:gd name="T7" fmla="*/ 214554467 h 119"/>
              <a:gd name="T8" fmla="*/ 139498997 w 63"/>
              <a:gd name="T9" fmla="*/ 294019808 h 119"/>
              <a:gd name="T10" fmla="*/ 169008841 w 63"/>
              <a:gd name="T11" fmla="*/ 299317389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 txBox="1">
            <a:spLocks noChangeArrowheads="1"/>
          </p:cNvSpPr>
          <p:nvPr/>
        </p:nvSpPr>
        <p:spPr bwMode="auto">
          <a:xfrm>
            <a:off x="3756025" y="211613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4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9096375" y="373538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0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63588" y="3937000"/>
            <a:ext cx="1566862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>
            <a:spLocks noChangeArrowheads="1"/>
          </p:cNvSpPr>
          <p:nvPr/>
        </p:nvSpPr>
        <p:spPr bwMode="auto">
          <a:xfrm>
            <a:off x="1255713" y="54403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1231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2" name="文本框 40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233" name="文本框 4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/>
          </p:cNvSpPr>
          <p:nvPr/>
        </p:nvSpPr>
        <p:spPr bwMode="auto">
          <a:xfrm rot="5400000">
            <a:off x="1986757" y="4075906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40 w 1265436"/>
              <a:gd name="T7" fmla="*/ 1900527 h 2105657"/>
              <a:gd name="T8" fmla="*/ 1265040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 noChangeArrowheads="1"/>
          </p:cNvSpPr>
          <p:nvPr/>
        </p:nvSpPr>
        <p:spPr bwMode="auto">
          <a:xfrm>
            <a:off x="3317875" y="392112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 rot="5400000">
            <a:off x="4313238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4310 w 1265436"/>
              <a:gd name="T3" fmla="*/ 0 h 2105657"/>
              <a:gd name="T4" fmla="*/ 204310 w 1265436"/>
              <a:gd name="T5" fmla="*/ 1900527 h 2105657"/>
              <a:gd name="T6" fmla="*/ 1268216 w 1265436"/>
              <a:gd name="T7" fmla="*/ 1900527 h 2105657"/>
              <a:gd name="T8" fmla="*/ 1268216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 noChangeArrowheads="1"/>
          </p:cNvSpPr>
          <p:nvPr/>
        </p:nvSpPr>
        <p:spPr bwMode="auto">
          <a:xfrm>
            <a:off x="5645150" y="3344863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 rot="5400000">
            <a:off x="6641307" y="2924969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38 w 1265436"/>
              <a:gd name="T7" fmla="*/ 1900527 h 2105657"/>
              <a:gd name="T8" fmla="*/ 1265038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 noChangeArrowheads="1"/>
          </p:cNvSpPr>
          <p:nvPr/>
        </p:nvSpPr>
        <p:spPr bwMode="auto">
          <a:xfrm>
            <a:off x="7972425" y="2768600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 rot="5400000">
            <a:off x="8967788" y="2347912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3396 h 2105657"/>
              <a:gd name="T6" fmla="*/ 1265040 w 1265436"/>
              <a:gd name="T7" fmla="*/ 1903396 h 2105657"/>
              <a:gd name="T8" fmla="*/ 1265040 w 1265436"/>
              <a:gd name="T9" fmla="*/ 2107569 h 2105657"/>
              <a:gd name="T10" fmla="*/ 0 w 1265436"/>
              <a:gd name="T11" fmla="*/ 2107569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 txBox="1">
            <a:spLocks noChangeArrowheads="1"/>
          </p:cNvSpPr>
          <p:nvPr/>
        </p:nvSpPr>
        <p:spPr bwMode="auto">
          <a:xfrm>
            <a:off x="1444625" y="48577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8" name="稻壳儿小白白(http://dwz.cn/Wu2UP)"/>
          <p:cNvSpPr txBox="1">
            <a:spLocks noChangeArrowheads="1"/>
          </p:cNvSpPr>
          <p:nvPr/>
        </p:nvSpPr>
        <p:spPr bwMode="auto">
          <a:xfrm>
            <a:off x="1995488" y="52070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9" name="稻壳儿小白白(http://dwz.cn/Wu2UP)"/>
          <p:cNvSpPr txBox="1">
            <a:spLocks noChangeArrowheads="1"/>
          </p:cNvSpPr>
          <p:nvPr/>
        </p:nvSpPr>
        <p:spPr bwMode="auto">
          <a:xfrm>
            <a:off x="3829050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0" name="稻壳儿小白白(http://dwz.cn/Wu2UP)"/>
          <p:cNvSpPr txBox="1">
            <a:spLocks noChangeArrowheads="1"/>
          </p:cNvSpPr>
          <p:nvPr/>
        </p:nvSpPr>
        <p:spPr bwMode="auto">
          <a:xfrm>
            <a:off x="4378325" y="4714875"/>
            <a:ext cx="13843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1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 txBox="1">
            <a:spLocks noChangeArrowheads="1"/>
          </p:cNvSpPr>
          <p:nvPr/>
        </p:nvSpPr>
        <p:spPr bwMode="auto">
          <a:xfrm>
            <a:off x="6656388" y="408463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3265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6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3267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0" y="2872651"/>
            <a:ext cx="6096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感</a:t>
            </a:r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谢一路有你</a:t>
            </a:r>
            <a:endParaRPr lang="zh-CN" altLang="en-US" sz="36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4566857"/>
      </p:ext>
    </p:extLst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墨迹工作总结计划PPT模板"/>
</p:tagLst>
</file>

<file path=ppt/theme/theme1.xml><?xml version="1.0" encoding="utf-8"?>
<a:theme xmlns:a="http://schemas.openxmlformats.org/drawingml/2006/main" name="1_Office 主题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</TotalTime>
  <Pages>0</Pages>
  <Words>1849</Words>
  <Characters>0</Characters>
  <Application>Microsoft Office PowerPoint</Application>
  <DocSecurity>0</DocSecurity>
  <PresentationFormat>宽屏</PresentationFormat>
  <Lines>0</Lines>
  <Paragraphs>330</Paragraphs>
  <Slides>30</Slides>
  <Notes>30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0" baseType="lpstr">
      <vt:lpstr>Lato Black</vt:lpstr>
      <vt:lpstr>等线</vt:lpstr>
      <vt:lpstr>方正粗活意简体</vt:lpstr>
      <vt:lpstr>微软雅黑</vt:lpstr>
      <vt:lpstr>Arial</vt:lpstr>
      <vt:lpstr>Impact</vt:lpstr>
      <vt:lpstr>Open Sans</vt:lpstr>
      <vt:lpstr>1_Office 主题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创意墨迹工作总结计划PPT模板</dc:title>
  <dc:creator>优品PPT</dc:creator>
  <cp:keywords>http:/www.ypppt.com</cp:keywords>
  <cp:lastModifiedBy>faith123</cp:lastModifiedBy>
  <cp:revision>516</cp:revision>
  <dcterms:created xsi:type="dcterms:W3CDTF">2015-07-10T05:07:58Z</dcterms:created>
  <dcterms:modified xsi:type="dcterms:W3CDTF">2020-04-23T02:40:01Z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