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66" r:id="rId5"/>
    <p:sldId id="267" r:id="rId6"/>
    <p:sldId id="265" r:id="rId7"/>
    <p:sldId id="271" r:id="rId8"/>
    <p:sldId id="261" r:id="rId9"/>
    <p:sldId id="262" r:id="rId10"/>
    <p:sldId id="269" r:id="rId11"/>
    <p:sldId id="270" r:id="rId12"/>
    <p:sldId id="272" r:id="rId13"/>
    <p:sldId id="273" r:id="rId14"/>
    <p:sldId id="278" r:id="rId15"/>
    <p:sldId id="263" r:id="rId16"/>
    <p:sldId id="275" r:id="rId17"/>
    <p:sldId id="276" r:id="rId18"/>
    <p:sldId id="274" r:id="rId19"/>
    <p:sldId id="277" r:id="rId20"/>
    <p:sldId id="264" r:id="rId21"/>
    <p:sldId id="260" r:id="rId22"/>
    <p:sldId id="279" r:id="rId23"/>
    <p:sldId id="280" r:id="rId24"/>
    <p:sldId id="268" r:id="rId25"/>
    <p:sldId id="25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BDD17-231F-4AD6-B53A-2001F062C3BB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441801-375B-4886-831B-AE1A8B039B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533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240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921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624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813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583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883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66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829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2866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078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5155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9855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8269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076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5280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7084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3756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308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9432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5473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7696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4140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0817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7150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41801-375B-4886-831B-AE1A8B039B4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979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462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86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46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379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325228" y="38974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95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067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242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90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370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0680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221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F8C74-9372-4247-9700-D83A8E8F081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348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52891" y="3470261"/>
            <a:ext cx="6486159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cs typeface="+mn-ea"/>
                <a:sym typeface="+mn-lt"/>
              </a:rPr>
              <a:t>涂鸦活动方案</a:t>
            </a:r>
            <a:r>
              <a:rPr lang="en-US" altLang="zh-CN" sz="4400" dirty="0" err="1">
                <a:cs typeface="+mn-ea"/>
                <a:sym typeface="+mn-lt"/>
              </a:rPr>
              <a:t>ppt</a:t>
            </a:r>
            <a:r>
              <a:rPr lang="zh-CN" altLang="en-US" sz="4400" dirty="0">
                <a:cs typeface="+mn-ea"/>
                <a:sym typeface="+mn-lt"/>
              </a:rPr>
              <a:t>模板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1227929" y="4396943"/>
            <a:ext cx="5271343" cy="61818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rgbClr val="4C686C"/>
                </a:solidFill>
                <a:cs typeface="+mn-ea"/>
                <a:sym typeface="+mn-lt"/>
              </a:rPr>
              <a:t>THIS IS A ART TEMPLATE , THANK YOU WATCHING THIS ONE. THIS IS A ART TEMPLATE , THANK YOU WATCHING THIS ONE.</a:t>
            </a:r>
          </a:p>
        </p:txBody>
      </p:sp>
      <p:sp>
        <p:nvSpPr>
          <p:cNvPr id="8" name="矩形 7"/>
          <p:cNvSpPr/>
          <p:nvPr/>
        </p:nvSpPr>
        <p:spPr>
          <a:xfrm>
            <a:off x="1312338" y="2569996"/>
            <a:ext cx="2554417" cy="461665"/>
          </a:xfrm>
          <a:prstGeom prst="rect">
            <a:avLst/>
          </a:prstGeom>
          <a:solidFill>
            <a:schemeClr val="tx1"/>
          </a:solidFill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ART TEMPLATE 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442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648" y="235970"/>
            <a:ext cx="11494473" cy="63726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928572" y="235970"/>
            <a:ext cx="4541003" cy="237124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762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54108" y="959925"/>
            <a:ext cx="3689930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cs typeface="+mn-ea"/>
                <a:sym typeface="+mn-lt"/>
              </a:rPr>
              <a:t>CONTENT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48507" y="3530564"/>
            <a:ext cx="1323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22263" y="3544632"/>
            <a:ext cx="1451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50986" y="3544632"/>
            <a:ext cx="1394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037945" y="3558920"/>
            <a:ext cx="1397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159087" y="4524894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548172" y="4538962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951103" y="4545548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9368544" y="4559616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1428523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3899669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6356527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8841961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2480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第一部分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403960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414211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970868" y="1495746"/>
            <a:ext cx="57334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I will do somebody a good turn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</a:t>
            </a:r>
            <a:r>
              <a:rPr lang="zh-CN" altLang="en-US" sz="1400" dirty="0">
                <a:cs typeface="+mn-ea"/>
                <a:sym typeface="+mn-lt"/>
              </a:rPr>
              <a:t> three ways. I will do somebody a good turn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</a:t>
            </a:r>
          </a:p>
        </p:txBody>
      </p:sp>
      <p:sp>
        <p:nvSpPr>
          <p:cNvPr id="4" name="文本框 65"/>
          <p:cNvSpPr txBox="1">
            <a:spLocks noChangeArrowheads="1"/>
          </p:cNvSpPr>
          <p:nvPr/>
        </p:nvSpPr>
        <p:spPr bwMode="auto">
          <a:xfrm>
            <a:off x="5970868" y="972526"/>
            <a:ext cx="40517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点击即可添加标题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99004" y="4481016"/>
            <a:ext cx="5277689" cy="1262926"/>
            <a:chOff x="894511" y="2957513"/>
            <a:chExt cx="5277689" cy="1262926"/>
          </a:xfrm>
        </p:grpSpPr>
        <p:grpSp>
          <p:nvGrpSpPr>
            <p:cNvPr id="6" name="组合 5"/>
            <p:cNvGrpSpPr/>
            <p:nvPr/>
          </p:nvGrpSpPr>
          <p:grpSpPr>
            <a:xfrm>
              <a:off x="894511" y="2957513"/>
              <a:ext cx="646901" cy="656344"/>
              <a:chOff x="13535240" y="4290533"/>
              <a:chExt cx="2273896" cy="2307090"/>
            </a:xfrm>
          </p:grpSpPr>
          <p:grpSp>
            <p:nvGrpSpPr>
              <p:cNvPr id="10" name="Group 57"/>
              <p:cNvGrpSpPr/>
              <p:nvPr/>
            </p:nvGrpSpPr>
            <p:grpSpPr>
              <a:xfrm>
                <a:off x="13535240" y="4290533"/>
                <a:ext cx="2273896" cy="2307090"/>
                <a:chOff x="2285781" y="4847654"/>
                <a:chExt cx="952480" cy="966132"/>
              </a:xfrm>
            </p:grpSpPr>
            <p:sp>
              <p:nvSpPr>
                <p:cNvPr id="12" name="Oval 58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chemeClr val="tx1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Oval 59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AutoShape 76"/>
              <p:cNvSpPr>
                <a:spLocks/>
              </p:cNvSpPr>
              <p:nvPr/>
            </p:nvSpPr>
            <p:spPr bwMode="auto">
              <a:xfrm>
                <a:off x="14260524" y="5019811"/>
                <a:ext cx="844982" cy="78910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12292" y="0"/>
                      <a:pt x="13696" y="342"/>
                      <a:pt x="15004" y="1019"/>
                    </a:cubicBezTo>
                    <a:cubicBezTo>
                      <a:pt x="16315" y="1698"/>
                      <a:pt x="17460" y="2628"/>
                      <a:pt x="18441" y="3806"/>
                    </a:cubicBezTo>
                    <a:cubicBezTo>
                      <a:pt x="19420" y="4981"/>
                      <a:pt x="20193" y="6354"/>
                      <a:pt x="20755" y="7923"/>
                    </a:cubicBezTo>
                    <a:cubicBezTo>
                      <a:pt x="21319" y="9498"/>
                      <a:pt x="21599" y="11174"/>
                      <a:pt x="21599" y="12956"/>
                    </a:cubicBezTo>
                    <a:cubicBezTo>
                      <a:pt x="21599" y="13673"/>
                      <a:pt x="21544" y="14402"/>
                      <a:pt x="21434" y="15147"/>
                    </a:cubicBezTo>
                    <a:cubicBezTo>
                      <a:pt x="21321" y="15893"/>
                      <a:pt x="21160" y="16624"/>
                      <a:pt x="20952" y="17338"/>
                    </a:cubicBezTo>
                    <a:cubicBezTo>
                      <a:pt x="20740" y="18058"/>
                      <a:pt x="20476" y="18743"/>
                      <a:pt x="20162" y="19403"/>
                    </a:cubicBezTo>
                    <a:cubicBezTo>
                      <a:pt x="19850" y="20056"/>
                      <a:pt x="19497" y="20655"/>
                      <a:pt x="19106" y="21199"/>
                    </a:cubicBezTo>
                    <a:cubicBezTo>
                      <a:pt x="18931" y="21467"/>
                      <a:pt x="18703" y="21599"/>
                      <a:pt x="18429" y="21599"/>
                    </a:cubicBezTo>
                    <a:lnTo>
                      <a:pt x="3170" y="21599"/>
                    </a:lnTo>
                    <a:cubicBezTo>
                      <a:pt x="2887" y="21599"/>
                      <a:pt x="2661" y="21467"/>
                      <a:pt x="2493" y="21199"/>
                    </a:cubicBezTo>
                    <a:cubicBezTo>
                      <a:pt x="2088" y="20655"/>
                      <a:pt x="1730" y="20056"/>
                      <a:pt x="1425" y="19403"/>
                    </a:cubicBezTo>
                    <a:cubicBezTo>
                      <a:pt x="1118" y="18743"/>
                      <a:pt x="859" y="18058"/>
                      <a:pt x="650" y="17338"/>
                    </a:cubicBezTo>
                    <a:cubicBezTo>
                      <a:pt x="439" y="16624"/>
                      <a:pt x="278" y="15893"/>
                      <a:pt x="165" y="15147"/>
                    </a:cubicBezTo>
                    <a:cubicBezTo>
                      <a:pt x="55" y="14402"/>
                      <a:pt x="0" y="13673"/>
                      <a:pt x="0" y="12956"/>
                    </a:cubicBezTo>
                    <a:cubicBezTo>
                      <a:pt x="0" y="11162"/>
                      <a:pt x="280" y="9487"/>
                      <a:pt x="844" y="7917"/>
                    </a:cubicBezTo>
                    <a:cubicBezTo>
                      <a:pt x="1406" y="6354"/>
                      <a:pt x="2179" y="4981"/>
                      <a:pt x="3158" y="3806"/>
                    </a:cubicBezTo>
                    <a:cubicBezTo>
                      <a:pt x="4140" y="2628"/>
                      <a:pt x="5284" y="1698"/>
                      <a:pt x="6595" y="1019"/>
                    </a:cubicBezTo>
                    <a:cubicBezTo>
                      <a:pt x="7903" y="342"/>
                      <a:pt x="9304" y="0"/>
                      <a:pt x="10800" y="0"/>
                    </a:cubicBezTo>
                    <a:moveTo>
                      <a:pt x="3148" y="14571"/>
                    </a:moveTo>
                    <a:cubicBezTo>
                      <a:pt x="3523" y="14571"/>
                      <a:pt x="3842" y="14413"/>
                      <a:pt x="4101" y="14099"/>
                    </a:cubicBezTo>
                    <a:cubicBezTo>
                      <a:pt x="4360" y="13791"/>
                      <a:pt x="4492" y="13408"/>
                      <a:pt x="4492" y="12956"/>
                    </a:cubicBezTo>
                    <a:cubicBezTo>
                      <a:pt x="4492" y="12507"/>
                      <a:pt x="4360" y="12127"/>
                      <a:pt x="4096" y="11822"/>
                    </a:cubicBezTo>
                    <a:cubicBezTo>
                      <a:pt x="3832" y="11511"/>
                      <a:pt x="3516" y="11358"/>
                      <a:pt x="3148" y="11358"/>
                    </a:cubicBezTo>
                    <a:cubicBezTo>
                      <a:pt x="2772" y="11358"/>
                      <a:pt x="2455" y="11511"/>
                      <a:pt x="2200" y="11822"/>
                    </a:cubicBezTo>
                    <a:cubicBezTo>
                      <a:pt x="1943" y="12127"/>
                      <a:pt x="1814" y="12507"/>
                      <a:pt x="1814" y="12956"/>
                    </a:cubicBezTo>
                    <a:cubicBezTo>
                      <a:pt x="1814" y="13408"/>
                      <a:pt x="1943" y="13791"/>
                      <a:pt x="2200" y="14099"/>
                    </a:cubicBezTo>
                    <a:cubicBezTo>
                      <a:pt x="2455" y="14413"/>
                      <a:pt x="2772" y="14571"/>
                      <a:pt x="3148" y="14571"/>
                    </a:cubicBezTo>
                    <a:moveTo>
                      <a:pt x="5388" y="8105"/>
                    </a:moveTo>
                    <a:cubicBezTo>
                      <a:pt x="5762" y="8105"/>
                      <a:pt x="6086" y="7943"/>
                      <a:pt x="6352" y="7621"/>
                    </a:cubicBezTo>
                    <a:cubicBezTo>
                      <a:pt x="6621" y="7301"/>
                      <a:pt x="6756" y="6915"/>
                      <a:pt x="6756" y="6466"/>
                    </a:cubicBezTo>
                    <a:cubicBezTo>
                      <a:pt x="6756" y="6014"/>
                      <a:pt x="6621" y="5634"/>
                      <a:pt x="6352" y="5326"/>
                    </a:cubicBezTo>
                    <a:cubicBezTo>
                      <a:pt x="6086" y="5021"/>
                      <a:pt x="5762" y="4865"/>
                      <a:pt x="5388" y="4865"/>
                    </a:cubicBezTo>
                    <a:cubicBezTo>
                      <a:pt x="5028" y="4865"/>
                      <a:pt x="4713" y="5021"/>
                      <a:pt x="4447" y="5326"/>
                    </a:cubicBezTo>
                    <a:cubicBezTo>
                      <a:pt x="4178" y="5634"/>
                      <a:pt x="4043" y="6014"/>
                      <a:pt x="4043" y="6466"/>
                    </a:cubicBezTo>
                    <a:cubicBezTo>
                      <a:pt x="4043" y="6915"/>
                      <a:pt x="4178" y="7301"/>
                      <a:pt x="4447" y="7621"/>
                    </a:cubicBezTo>
                    <a:cubicBezTo>
                      <a:pt x="4713" y="7943"/>
                      <a:pt x="5028" y="8105"/>
                      <a:pt x="5388" y="8105"/>
                    </a:cubicBezTo>
                    <a:moveTo>
                      <a:pt x="11995" y="15052"/>
                    </a:moveTo>
                    <a:cubicBezTo>
                      <a:pt x="12026" y="14923"/>
                      <a:pt x="12084" y="14672"/>
                      <a:pt x="12172" y="14292"/>
                    </a:cubicBezTo>
                    <a:cubicBezTo>
                      <a:pt x="12261" y="13918"/>
                      <a:pt x="12364" y="13477"/>
                      <a:pt x="12482" y="12977"/>
                    </a:cubicBezTo>
                    <a:cubicBezTo>
                      <a:pt x="12599" y="12475"/>
                      <a:pt x="12727" y="11954"/>
                      <a:pt x="12861" y="11404"/>
                    </a:cubicBezTo>
                    <a:cubicBezTo>
                      <a:pt x="12996" y="10860"/>
                      <a:pt x="13113" y="10351"/>
                      <a:pt x="13212" y="9881"/>
                    </a:cubicBezTo>
                    <a:cubicBezTo>
                      <a:pt x="13312" y="9415"/>
                      <a:pt x="13399" y="9009"/>
                      <a:pt x="13471" y="8669"/>
                    </a:cubicBezTo>
                    <a:cubicBezTo>
                      <a:pt x="13543" y="8329"/>
                      <a:pt x="13579" y="8131"/>
                      <a:pt x="13579" y="8076"/>
                    </a:cubicBezTo>
                    <a:cubicBezTo>
                      <a:pt x="13579" y="7869"/>
                      <a:pt x="13512" y="7681"/>
                      <a:pt x="13379" y="7526"/>
                    </a:cubicBezTo>
                    <a:cubicBezTo>
                      <a:pt x="13245" y="7371"/>
                      <a:pt x="13089" y="7293"/>
                      <a:pt x="12914" y="7293"/>
                    </a:cubicBezTo>
                    <a:cubicBezTo>
                      <a:pt x="12760" y="7293"/>
                      <a:pt x="12624" y="7345"/>
                      <a:pt x="12506" y="7457"/>
                    </a:cubicBezTo>
                    <a:cubicBezTo>
                      <a:pt x="12386" y="7566"/>
                      <a:pt x="12304" y="7710"/>
                      <a:pt x="12259" y="7886"/>
                    </a:cubicBezTo>
                    <a:lnTo>
                      <a:pt x="10706" y="14598"/>
                    </a:lnTo>
                    <a:cubicBezTo>
                      <a:pt x="10408" y="14618"/>
                      <a:pt x="10125" y="14695"/>
                      <a:pt x="9856" y="14839"/>
                    </a:cubicBezTo>
                    <a:cubicBezTo>
                      <a:pt x="9590" y="14983"/>
                      <a:pt x="9357" y="15173"/>
                      <a:pt x="9163" y="15418"/>
                    </a:cubicBezTo>
                    <a:cubicBezTo>
                      <a:pt x="8966" y="15663"/>
                      <a:pt x="8812" y="15945"/>
                      <a:pt x="8702" y="16265"/>
                    </a:cubicBezTo>
                    <a:cubicBezTo>
                      <a:pt x="8591" y="16587"/>
                      <a:pt x="8536" y="16927"/>
                      <a:pt x="8536" y="17284"/>
                    </a:cubicBezTo>
                    <a:cubicBezTo>
                      <a:pt x="8536" y="18038"/>
                      <a:pt x="8755" y="18677"/>
                      <a:pt x="9196" y="19198"/>
                    </a:cubicBezTo>
                    <a:cubicBezTo>
                      <a:pt x="9638" y="19725"/>
                      <a:pt x="10171" y="19987"/>
                      <a:pt x="10799" y="19987"/>
                    </a:cubicBezTo>
                    <a:cubicBezTo>
                      <a:pt x="11428" y="19987"/>
                      <a:pt x="11961" y="19725"/>
                      <a:pt x="12403" y="19198"/>
                    </a:cubicBezTo>
                    <a:cubicBezTo>
                      <a:pt x="12842" y="18677"/>
                      <a:pt x="13063" y="18038"/>
                      <a:pt x="13063" y="17284"/>
                    </a:cubicBezTo>
                    <a:cubicBezTo>
                      <a:pt x="13063" y="16835"/>
                      <a:pt x="12962" y="16417"/>
                      <a:pt x="12763" y="16031"/>
                    </a:cubicBezTo>
                    <a:cubicBezTo>
                      <a:pt x="12564" y="15645"/>
                      <a:pt x="12307" y="15320"/>
                      <a:pt x="11995" y="15052"/>
                    </a:cubicBezTo>
                    <a:moveTo>
                      <a:pt x="10800" y="2176"/>
                    </a:moveTo>
                    <a:cubicBezTo>
                      <a:pt x="10425" y="2176"/>
                      <a:pt x="10106" y="2335"/>
                      <a:pt x="9847" y="2646"/>
                    </a:cubicBezTo>
                    <a:cubicBezTo>
                      <a:pt x="9585" y="2960"/>
                      <a:pt x="9456" y="3343"/>
                      <a:pt x="9456" y="3792"/>
                    </a:cubicBezTo>
                    <a:cubicBezTo>
                      <a:pt x="9456" y="4241"/>
                      <a:pt x="9585" y="4621"/>
                      <a:pt x="9847" y="4926"/>
                    </a:cubicBezTo>
                    <a:cubicBezTo>
                      <a:pt x="10106" y="5237"/>
                      <a:pt x="10425" y="5390"/>
                      <a:pt x="10800" y="5390"/>
                    </a:cubicBezTo>
                    <a:cubicBezTo>
                      <a:pt x="11174" y="5390"/>
                      <a:pt x="11493" y="5237"/>
                      <a:pt x="11752" y="4926"/>
                    </a:cubicBezTo>
                    <a:cubicBezTo>
                      <a:pt x="12014" y="4621"/>
                      <a:pt x="12144" y="4241"/>
                      <a:pt x="12144" y="3792"/>
                    </a:cubicBezTo>
                    <a:cubicBezTo>
                      <a:pt x="12144" y="3343"/>
                      <a:pt x="12014" y="2960"/>
                      <a:pt x="11752" y="2646"/>
                    </a:cubicBezTo>
                    <a:cubicBezTo>
                      <a:pt x="11493" y="2335"/>
                      <a:pt x="11174" y="2176"/>
                      <a:pt x="10800" y="2176"/>
                    </a:cubicBezTo>
                    <a:moveTo>
                      <a:pt x="14844" y="6466"/>
                    </a:moveTo>
                    <a:cubicBezTo>
                      <a:pt x="14844" y="6916"/>
                      <a:pt x="14978" y="7299"/>
                      <a:pt x="15247" y="7609"/>
                    </a:cubicBezTo>
                    <a:cubicBezTo>
                      <a:pt x="15513" y="7920"/>
                      <a:pt x="15835" y="8076"/>
                      <a:pt x="16212" y="8076"/>
                    </a:cubicBezTo>
                    <a:cubicBezTo>
                      <a:pt x="16586" y="8076"/>
                      <a:pt x="16903" y="7920"/>
                      <a:pt x="17164" y="7609"/>
                    </a:cubicBezTo>
                    <a:cubicBezTo>
                      <a:pt x="17426" y="7299"/>
                      <a:pt x="17555" y="6915"/>
                      <a:pt x="17555" y="6466"/>
                    </a:cubicBezTo>
                    <a:cubicBezTo>
                      <a:pt x="17555" y="6014"/>
                      <a:pt x="17426" y="5634"/>
                      <a:pt x="17164" y="5326"/>
                    </a:cubicBezTo>
                    <a:cubicBezTo>
                      <a:pt x="16903" y="5021"/>
                      <a:pt x="16586" y="4866"/>
                      <a:pt x="16212" y="4866"/>
                    </a:cubicBezTo>
                    <a:cubicBezTo>
                      <a:pt x="15835" y="4866"/>
                      <a:pt x="15513" y="5021"/>
                      <a:pt x="15247" y="5326"/>
                    </a:cubicBezTo>
                    <a:cubicBezTo>
                      <a:pt x="14978" y="5634"/>
                      <a:pt x="14844" y="6014"/>
                      <a:pt x="14844" y="6466"/>
                    </a:cubicBezTo>
                    <a:moveTo>
                      <a:pt x="18451" y="14571"/>
                    </a:moveTo>
                    <a:cubicBezTo>
                      <a:pt x="18828" y="14571"/>
                      <a:pt x="19142" y="14413"/>
                      <a:pt x="19399" y="14099"/>
                    </a:cubicBezTo>
                    <a:cubicBezTo>
                      <a:pt x="19656" y="13791"/>
                      <a:pt x="19785" y="13408"/>
                      <a:pt x="19785" y="12956"/>
                    </a:cubicBezTo>
                    <a:cubicBezTo>
                      <a:pt x="19785" y="12507"/>
                      <a:pt x="19655" y="12127"/>
                      <a:pt x="19399" y="11822"/>
                    </a:cubicBezTo>
                    <a:cubicBezTo>
                      <a:pt x="19142" y="11511"/>
                      <a:pt x="18828" y="11358"/>
                      <a:pt x="18451" y="11358"/>
                    </a:cubicBezTo>
                    <a:cubicBezTo>
                      <a:pt x="18076" y="11358"/>
                      <a:pt x="17757" y="11511"/>
                      <a:pt x="17498" y="11822"/>
                    </a:cubicBezTo>
                    <a:cubicBezTo>
                      <a:pt x="17236" y="12127"/>
                      <a:pt x="17107" y="12507"/>
                      <a:pt x="17107" y="12956"/>
                    </a:cubicBezTo>
                    <a:cubicBezTo>
                      <a:pt x="17107" y="13408"/>
                      <a:pt x="17236" y="13791"/>
                      <a:pt x="17498" y="14099"/>
                    </a:cubicBezTo>
                    <a:cubicBezTo>
                      <a:pt x="17757" y="14413"/>
                      <a:pt x="18076" y="14571"/>
                      <a:pt x="18451" y="1457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01578" tIns="101578" rIns="101578" bIns="101578" anchor="ctr"/>
              <a:lstStyle/>
              <a:p>
                <a:pPr defTabSz="914195">
                  <a:defRPr/>
                </a:pPr>
                <a:endParaRPr lang="es-ES" sz="5800" dirty="0"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1722828" y="3016347"/>
              <a:ext cx="4449372" cy="1204092"/>
              <a:chOff x="1722828" y="3016347"/>
              <a:chExt cx="4449372" cy="1204092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cs typeface="+mn-ea"/>
                    <a:sym typeface="+mn-lt"/>
                  </a:rPr>
                  <a:t>点击即可添加标题</a:t>
                </a:r>
                <a:endParaRPr lang="en-US" altLang="zh-CN" sz="2000" b="1" dirty="0">
                  <a:cs typeface="+mn-ea"/>
                  <a:sym typeface="+mn-lt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cs typeface="+mn-ea"/>
                    <a:sym typeface="+mn-lt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999004" y="3108539"/>
            <a:ext cx="5285848" cy="1273324"/>
            <a:chOff x="6533149" y="2947482"/>
            <a:chExt cx="5285848" cy="1273324"/>
          </a:xfrm>
        </p:grpSpPr>
        <p:grpSp>
          <p:nvGrpSpPr>
            <p:cNvPr id="15" name="组合 14"/>
            <p:cNvGrpSpPr/>
            <p:nvPr/>
          </p:nvGrpSpPr>
          <p:grpSpPr>
            <a:xfrm>
              <a:off x="6533149" y="2947482"/>
              <a:ext cx="666674" cy="676406"/>
              <a:chOff x="13540907" y="9856605"/>
              <a:chExt cx="2273896" cy="2307090"/>
            </a:xfrm>
          </p:grpSpPr>
          <p:grpSp>
            <p:nvGrpSpPr>
              <p:cNvPr id="19" name="Group 36"/>
              <p:cNvGrpSpPr/>
              <p:nvPr/>
            </p:nvGrpSpPr>
            <p:grpSpPr>
              <a:xfrm>
                <a:off x="13540907" y="9856605"/>
                <a:ext cx="2273896" cy="2307090"/>
                <a:chOff x="2285781" y="4847654"/>
                <a:chExt cx="952480" cy="966132"/>
              </a:xfrm>
            </p:grpSpPr>
            <p:sp>
              <p:nvSpPr>
                <p:cNvPr id="21" name="Oval 45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chemeClr val="tx1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Oval 46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" name="AutoShape 123"/>
              <p:cNvSpPr>
                <a:spLocks/>
              </p:cNvSpPr>
              <p:nvPr/>
            </p:nvSpPr>
            <p:spPr bwMode="auto">
              <a:xfrm>
                <a:off x="14263900" y="10590779"/>
                <a:ext cx="841605" cy="86801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6949"/>
                    </a:moveTo>
                    <a:cubicBezTo>
                      <a:pt x="21599" y="7542"/>
                      <a:pt x="21407" y="8153"/>
                      <a:pt x="21017" y="8781"/>
                    </a:cubicBezTo>
                    <a:cubicBezTo>
                      <a:pt x="20628" y="9416"/>
                      <a:pt x="20109" y="10015"/>
                      <a:pt x="19458" y="10585"/>
                    </a:cubicBezTo>
                    <a:cubicBezTo>
                      <a:pt x="18806" y="11152"/>
                      <a:pt x="18040" y="11651"/>
                      <a:pt x="17159" y="12083"/>
                    </a:cubicBezTo>
                    <a:cubicBezTo>
                      <a:pt x="16275" y="12512"/>
                      <a:pt x="15327" y="12820"/>
                      <a:pt x="14315" y="12996"/>
                    </a:cubicBezTo>
                    <a:cubicBezTo>
                      <a:pt x="13880" y="13090"/>
                      <a:pt x="13492" y="13284"/>
                      <a:pt x="13151" y="13578"/>
                    </a:cubicBezTo>
                    <a:cubicBezTo>
                      <a:pt x="12809" y="13872"/>
                      <a:pt x="12641" y="14204"/>
                      <a:pt x="12641" y="14571"/>
                    </a:cubicBezTo>
                    <a:cubicBezTo>
                      <a:pt x="12641" y="14900"/>
                      <a:pt x="12713" y="15140"/>
                      <a:pt x="12865" y="15293"/>
                    </a:cubicBezTo>
                    <a:cubicBezTo>
                      <a:pt x="13015" y="15449"/>
                      <a:pt x="13177" y="15596"/>
                      <a:pt x="13364" y="15728"/>
                    </a:cubicBezTo>
                    <a:cubicBezTo>
                      <a:pt x="13546" y="15866"/>
                      <a:pt x="13717" y="16010"/>
                      <a:pt x="13874" y="16169"/>
                    </a:cubicBezTo>
                    <a:cubicBezTo>
                      <a:pt x="14032" y="16330"/>
                      <a:pt x="14125" y="16574"/>
                      <a:pt x="14160" y="16903"/>
                    </a:cubicBezTo>
                    <a:cubicBezTo>
                      <a:pt x="14195" y="17117"/>
                      <a:pt x="14187" y="17340"/>
                      <a:pt x="14133" y="17564"/>
                    </a:cubicBezTo>
                    <a:cubicBezTo>
                      <a:pt x="14099" y="17696"/>
                      <a:pt x="14200" y="17805"/>
                      <a:pt x="14432" y="17893"/>
                    </a:cubicBezTo>
                    <a:cubicBezTo>
                      <a:pt x="14667" y="17981"/>
                      <a:pt x="14956" y="18069"/>
                      <a:pt x="15295" y="18154"/>
                    </a:cubicBezTo>
                    <a:cubicBezTo>
                      <a:pt x="15637" y="18236"/>
                      <a:pt x="15987" y="18342"/>
                      <a:pt x="16344" y="18468"/>
                    </a:cubicBezTo>
                    <a:cubicBezTo>
                      <a:pt x="16705" y="18595"/>
                      <a:pt x="16975" y="18756"/>
                      <a:pt x="17164" y="18953"/>
                    </a:cubicBezTo>
                    <a:cubicBezTo>
                      <a:pt x="17266" y="19050"/>
                      <a:pt x="17351" y="19232"/>
                      <a:pt x="17415" y="19511"/>
                    </a:cubicBezTo>
                    <a:cubicBezTo>
                      <a:pt x="17477" y="19790"/>
                      <a:pt x="17519" y="20090"/>
                      <a:pt x="17535" y="20416"/>
                    </a:cubicBezTo>
                    <a:cubicBezTo>
                      <a:pt x="17554" y="20727"/>
                      <a:pt x="17527" y="21000"/>
                      <a:pt x="17463" y="21241"/>
                    </a:cubicBezTo>
                    <a:cubicBezTo>
                      <a:pt x="17394" y="21479"/>
                      <a:pt x="17268" y="21599"/>
                      <a:pt x="17089" y="21599"/>
                    </a:cubicBezTo>
                    <a:lnTo>
                      <a:pt x="4496" y="21599"/>
                    </a:lnTo>
                    <a:cubicBezTo>
                      <a:pt x="4328" y="21599"/>
                      <a:pt x="4205" y="21479"/>
                      <a:pt x="4130" y="21241"/>
                    </a:cubicBezTo>
                    <a:cubicBezTo>
                      <a:pt x="4061" y="21000"/>
                      <a:pt x="4032" y="20727"/>
                      <a:pt x="4048" y="20416"/>
                    </a:cubicBezTo>
                    <a:cubicBezTo>
                      <a:pt x="4066" y="20090"/>
                      <a:pt x="4109" y="19790"/>
                      <a:pt x="4170" y="19511"/>
                    </a:cubicBezTo>
                    <a:cubicBezTo>
                      <a:pt x="4235" y="19232"/>
                      <a:pt x="4317" y="19050"/>
                      <a:pt x="4421" y="18953"/>
                    </a:cubicBezTo>
                    <a:cubicBezTo>
                      <a:pt x="4616" y="18768"/>
                      <a:pt x="4889" y="18606"/>
                      <a:pt x="5239" y="18474"/>
                    </a:cubicBezTo>
                    <a:cubicBezTo>
                      <a:pt x="5588" y="18345"/>
                      <a:pt x="5933" y="18236"/>
                      <a:pt x="6269" y="18154"/>
                    </a:cubicBezTo>
                    <a:cubicBezTo>
                      <a:pt x="6606" y="18069"/>
                      <a:pt x="6897" y="17984"/>
                      <a:pt x="7145" y="17901"/>
                    </a:cubicBezTo>
                    <a:cubicBezTo>
                      <a:pt x="7394" y="17816"/>
                      <a:pt x="7498" y="17705"/>
                      <a:pt x="7463" y="17564"/>
                    </a:cubicBezTo>
                    <a:cubicBezTo>
                      <a:pt x="7428" y="17432"/>
                      <a:pt x="7412" y="17311"/>
                      <a:pt x="7412" y="17205"/>
                    </a:cubicBezTo>
                    <a:lnTo>
                      <a:pt x="7412" y="16903"/>
                    </a:lnTo>
                    <a:cubicBezTo>
                      <a:pt x="7428" y="16574"/>
                      <a:pt x="7519" y="16330"/>
                      <a:pt x="7687" y="16169"/>
                    </a:cubicBezTo>
                    <a:cubicBezTo>
                      <a:pt x="7853" y="16010"/>
                      <a:pt x="8034" y="15866"/>
                      <a:pt x="8224" y="15728"/>
                    </a:cubicBezTo>
                    <a:cubicBezTo>
                      <a:pt x="8416" y="15593"/>
                      <a:pt x="8584" y="15446"/>
                      <a:pt x="8729" y="15293"/>
                    </a:cubicBezTo>
                    <a:cubicBezTo>
                      <a:pt x="8873" y="15140"/>
                      <a:pt x="8945" y="14900"/>
                      <a:pt x="8945" y="14571"/>
                    </a:cubicBezTo>
                    <a:cubicBezTo>
                      <a:pt x="8945" y="14204"/>
                      <a:pt x="8777" y="13875"/>
                      <a:pt x="8440" y="13578"/>
                    </a:cubicBezTo>
                    <a:cubicBezTo>
                      <a:pt x="8104" y="13281"/>
                      <a:pt x="7706" y="13090"/>
                      <a:pt x="7247" y="12996"/>
                    </a:cubicBezTo>
                    <a:cubicBezTo>
                      <a:pt x="6251" y="12811"/>
                      <a:pt x="5311" y="12497"/>
                      <a:pt x="4435" y="12062"/>
                    </a:cubicBezTo>
                    <a:cubicBezTo>
                      <a:pt x="3554" y="11628"/>
                      <a:pt x="2790" y="11128"/>
                      <a:pt x="2133" y="10570"/>
                    </a:cubicBezTo>
                    <a:cubicBezTo>
                      <a:pt x="1479" y="10012"/>
                      <a:pt x="958" y="9416"/>
                      <a:pt x="574" y="8781"/>
                    </a:cubicBezTo>
                    <a:cubicBezTo>
                      <a:pt x="189" y="8153"/>
                      <a:pt x="0" y="7542"/>
                      <a:pt x="0" y="6949"/>
                    </a:cubicBezTo>
                    <a:lnTo>
                      <a:pt x="0" y="4320"/>
                    </a:lnTo>
                    <a:cubicBezTo>
                      <a:pt x="0" y="4009"/>
                      <a:pt x="93" y="3756"/>
                      <a:pt x="285" y="3553"/>
                    </a:cubicBezTo>
                    <a:cubicBezTo>
                      <a:pt x="475" y="3354"/>
                      <a:pt x="712" y="3254"/>
                      <a:pt x="998" y="3254"/>
                    </a:cubicBezTo>
                    <a:lnTo>
                      <a:pt x="5124" y="3254"/>
                    </a:lnTo>
                    <a:cubicBezTo>
                      <a:pt x="5108" y="3139"/>
                      <a:pt x="5097" y="3025"/>
                      <a:pt x="5097" y="2901"/>
                    </a:cubicBezTo>
                    <a:lnTo>
                      <a:pt x="5097" y="2564"/>
                    </a:lnTo>
                    <a:lnTo>
                      <a:pt x="5097" y="2505"/>
                    </a:lnTo>
                    <a:cubicBezTo>
                      <a:pt x="5097" y="2005"/>
                      <a:pt x="5118" y="1594"/>
                      <a:pt x="5156" y="1265"/>
                    </a:cubicBezTo>
                    <a:cubicBezTo>
                      <a:pt x="5193" y="939"/>
                      <a:pt x="5260" y="684"/>
                      <a:pt x="5353" y="499"/>
                    </a:cubicBezTo>
                    <a:cubicBezTo>
                      <a:pt x="5444" y="320"/>
                      <a:pt x="5580" y="187"/>
                      <a:pt x="5754" y="111"/>
                    </a:cubicBezTo>
                    <a:cubicBezTo>
                      <a:pt x="5928" y="38"/>
                      <a:pt x="6165" y="0"/>
                      <a:pt x="6464" y="0"/>
                    </a:cubicBezTo>
                    <a:lnTo>
                      <a:pt x="15132" y="0"/>
                    </a:lnTo>
                    <a:cubicBezTo>
                      <a:pt x="15410" y="0"/>
                      <a:pt x="15645" y="38"/>
                      <a:pt x="15829" y="111"/>
                    </a:cubicBezTo>
                    <a:cubicBezTo>
                      <a:pt x="16011" y="187"/>
                      <a:pt x="16149" y="320"/>
                      <a:pt x="16243" y="499"/>
                    </a:cubicBezTo>
                    <a:cubicBezTo>
                      <a:pt x="16336" y="684"/>
                      <a:pt x="16403" y="939"/>
                      <a:pt x="16435" y="1265"/>
                    </a:cubicBezTo>
                    <a:cubicBezTo>
                      <a:pt x="16470" y="1594"/>
                      <a:pt x="16486" y="2006"/>
                      <a:pt x="16486" y="2505"/>
                    </a:cubicBezTo>
                    <a:lnTo>
                      <a:pt x="16486" y="2863"/>
                    </a:lnTo>
                    <a:cubicBezTo>
                      <a:pt x="16486" y="2989"/>
                      <a:pt x="16478" y="3119"/>
                      <a:pt x="16459" y="3251"/>
                    </a:cubicBezTo>
                    <a:lnTo>
                      <a:pt x="20603" y="3251"/>
                    </a:lnTo>
                    <a:cubicBezTo>
                      <a:pt x="20884" y="3251"/>
                      <a:pt x="21119" y="3351"/>
                      <a:pt x="21314" y="3550"/>
                    </a:cubicBezTo>
                    <a:cubicBezTo>
                      <a:pt x="21503" y="3753"/>
                      <a:pt x="21599" y="4006"/>
                      <a:pt x="21599" y="4317"/>
                    </a:cubicBezTo>
                    <a:lnTo>
                      <a:pt x="21599" y="6949"/>
                    </a:lnTo>
                    <a:close/>
                    <a:moveTo>
                      <a:pt x="6283" y="10550"/>
                    </a:moveTo>
                    <a:cubicBezTo>
                      <a:pt x="6072" y="9798"/>
                      <a:pt x="5882" y="8978"/>
                      <a:pt x="5714" y="8082"/>
                    </a:cubicBezTo>
                    <a:cubicBezTo>
                      <a:pt x="5548" y="7189"/>
                      <a:pt x="5407" y="6299"/>
                      <a:pt x="5287" y="5415"/>
                    </a:cubicBezTo>
                    <a:lnTo>
                      <a:pt x="1962" y="5415"/>
                    </a:lnTo>
                    <a:lnTo>
                      <a:pt x="1962" y="6949"/>
                    </a:lnTo>
                    <a:cubicBezTo>
                      <a:pt x="1962" y="7137"/>
                      <a:pt x="2064" y="7389"/>
                      <a:pt x="2264" y="7709"/>
                    </a:cubicBezTo>
                    <a:cubicBezTo>
                      <a:pt x="2462" y="8029"/>
                      <a:pt x="2753" y="8358"/>
                      <a:pt x="3126" y="8699"/>
                    </a:cubicBezTo>
                    <a:cubicBezTo>
                      <a:pt x="3500" y="9040"/>
                      <a:pt x="3954" y="9381"/>
                      <a:pt x="4488" y="9707"/>
                    </a:cubicBezTo>
                    <a:cubicBezTo>
                      <a:pt x="5022" y="10033"/>
                      <a:pt x="5618" y="10315"/>
                      <a:pt x="6283" y="10550"/>
                    </a:cubicBezTo>
                    <a:moveTo>
                      <a:pt x="19629" y="5415"/>
                    </a:moveTo>
                    <a:lnTo>
                      <a:pt x="16280" y="5415"/>
                    </a:lnTo>
                    <a:cubicBezTo>
                      <a:pt x="16179" y="6299"/>
                      <a:pt x="16043" y="7189"/>
                      <a:pt x="15877" y="8082"/>
                    </a:cubicBezTo>
                    <a:cubicBezTo>
                      <a:pt x="15712" y="8978"/>
                      <a:pt x="15522" y="9798"/>
                      <a:pt x="15308" y="10550"/>
                    </a:cubicBezTo>
                    <a:cubicBezTo>
                      <a:pt x="15973" y="10315"/>
                      <a:pt x="16574" y="10033"/>
                      <a:pt x="17105" y="9707"/>
                    </a:cubicBezTo>
                    <a:cubicBezTo>
                      <a:pt x="17637" y="9381"/>
                      <a:pt x="18091" y="9040"/>
                      <a:pt x="18467" y="8699"/>
                    </a:cubicBezTo>
                    <a:cubicBezTo>
                      <a:pt x="18844" y="8358"/>
                      <a:pt x="19130" y="8029"/>
                      <a:pt x="19330" y="7709"/>
                    </a:cubicBezTo>
                    <a:cubicBezTo>
                      <a:pt x="19530" y="7389"/>
                      <a:pt x="19629" y="7137"/>
                      <a:pt x="19629" y="6949"/>
                    </a:cubicBezTo>
                    <a:lnTo>
                      <a:pt x="19629" y="54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01578" tIns="101578" rIns="101578" bIns="101578" anchor="ctr"/>
              <a:lstStyle/>
              <a:p>
                <a:pPr defTabSz="914195">
                  <a:defRPr/>
                </a:pPr>
                <a:endParaRPr lang="es-ES" sz="5800" dirty="0"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369625" y="3016714"/>
              <a:ext cx="4449372" cy="1204092"/>
              <a:chOff x="1722828" y="3016347"/>
              <a:chExt cx="4449372" cy="1204092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cs typeface="+mn-ea"/>
                    <a:sym typeface="+mn-lt"/>
                  </a:rPr>
                  <a:t>点击即可添加标题</a:t>
                </a:r>
                <a:endParaRPr lang="en-US" altLang="zh-CN" sz="2000" b="1" dirty="0">
                  <a:cs typeface="+mn-ea"/>
                  <a:sym typeface="+mn-lt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cs typeface="+mn-ea"/>
                    <a:sym typeface="+mn-lt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38508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1622" y="1290583"/>
            <a:ext cx="11943471" cy="28734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Rectangle 85"/>
          <p:cNvSpPr/>
          <p:nvPr/>
        </p:nvSpPr>
        <p:spPr>
          <a:xfrm>
            <a:off x="3981298" y="1421650"/>
            <a:ext cx="4063689" cy="258893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sz="9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Freeform 110"/>
          <p:cNvSpPr>
            <a:spLocks noChangeArrowheads="1"/>
          </p:cNvSpPr>
          <p:nvPr/>
        </p:nvSpPr>
        <p:spPr bwMode="auto">
          <a:xfrm>
            <a:off x="5657153" y="2054009"/>
            <a:ext cx="732727" cy="581805"/>
          </a:xfrm>
          <a:custGeom>
            <a:avLst/>
            <a:gdLst>
              <a:gd name="T0" fmla="*/ 444 w 462"/>
              <a:gd name="T1" fmla="*/ 9 h 373"/>
              <a:gd name="T2" fmla="*/ 444 w 462"/>
              <a:gd name="T3" fmla="*/ 9 h 373"/>
              <a:gd name="T4" fmla="*/ 9 w 462"/>
              <a:gd name="T5" fmla="*/ 160 h 373"/>
              <a:gd name="T6" fmla="*/ 9 w 462"/>
              <a:gd name="T7" fmla="*/ 169 h 373"/>
              <a:gd name="T8" fmla="*/ 98 w 462"/>
              <a:gd name="T9" fmla="*/ 213 h 373"/>
              <a:gd name="T10" fmla="*/ 98 w 462"/>
              <a:gd name="T11" fmla="*/ 213 h 373"/>
              <a:gd name="T12" fmla="*/ 160 w 462"/>
              <a:gd name="T13" fmla="*/ 230 h 373"/>
              <a:gd name="T14" fmla="*/ 434 w 462"/>
              <a:gd name="T15" fmla="*/ 35 h 373"/>
              <a:gd name="T16" fmla="*/ 434 w 462"/>
              <a:gd name="T17" fmla="*/ 35 h 373"/>
              <a:gd name="T18" fmla="*/ 240 w 462"/>
              <a:gd name="T19" fmla="*/ 248 h 373"/>
              <a:gd name="T20" fmla="*/ 240 w 462"/>
              <a:gd name="T21" fmla="*/ 248 h 373"/>
              <a:gd name="T22" fmla="*/ 231 w 462"/>
              <a:gd name="T23" fmla="*/ 257 h 373"/>
              <a:gd name="T24" fmla="*/ 240 w 462"/>
              <a:gd name="T25" fmla="*/ 266 h 373"/>
              <a:gd name="T26" fmla="*/ 240 w 462"/>
              <a:gd name="T27" fmla="*/ 266 h 373"/>
              <a:gd name="T28" fmla="*/ 363 w 462"/>
              <a:gd name="T29" fmla="*/ 337 h 373"/>
              <a:gd name="T30" fmla="*/ 390 w 462"/>
              <a:gd name="T31" fmla="*/ 328 h 373"/>
              <a:gd name="T32" fmla="*/ 461 w 462"/>
              <a:gd name="T33" fmla="*/ 18 h 373"/>
              <a:gd name="T34" fmla="*/ 444 w 462"/>
              <a:gd name="T35" fmla="*/ 9 h 373"/>
              <a:gd name="T36" fmla="*/ 160 w 462"/>
              <a:gd name="T37" fmla="*/ 363 h 373"/>
              <a:gd name="T38" fmla="*/ 160 w 462"/>
              <a:gd name="T39" fmla="*/ 363 h 373"/>
              <a:gd name="T40" fmla="*/ 169 w 462"/>
              <a:gd name="T41" fmla="*/ 372 h 373"/>
              <a:gd name="T42" fmla="*/ 240 w 462"/>
              <a:gd name="T43" fmla="*/ 310 h 373"/>
              <a:gd name="T44" fmla="*/ 160 w 462"/>
              <a:gd name="T45" fmla="*/ 266 h 373"/>
              <a:gd name="T46" fmla="*/ 160 w 462"/>
              <a:gd name="T47" fmla="*/ 363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62" h="373">
                <a:moveTo>
                  <a:pt x="444" y="9"/>
                </a:moveTo>
                <a:lnTo>
                  <a:pt x="444" y="9"/>
                </a:lnTo>
                <a:cubicBezTo>
                  <a:pt x="434" y="9"/>
                  <a:pt x="18" y="160"/>
                  <a:pt x="9" y="160"/>
                </a:cubicBezTo>
                <a:cubicBezTo>
                  <a:pt x="0" y="160"/>
                  <a:pt x="0" y="169"/>
                  <a:pt x="9" y="169"/>
                </a:cubicBezTo>
                <a:cubicBezTo>
                  <a:pt x="18" y="177"/>
                  <a:pt x="98" y="213"/>
                  <a:pt x="98" y="213"/>
                </a:cubicBezTo>
                <a:lnTo>
                  <a:pt x="98" y="213"/>
                </a:lnTo>
                <a:cubicBezTo>
                  <a:pt x="160" y="230"/>
                  <a:pt x="160" y="230"/>
                  <a:pt x="160" y="230"/>
                </a:cubicBezTo>
                <a:cubicBezTo>
                  <a:pt x="160" y="230"/>
                  <a:pt x="425" y="35"/>
                  <a:pt x="434" y="35"/>
                </a:cubicBezTo>
                <a:cubicBezTo>
                  <a:pt x="434" y="26"/>
                  <a:pt x="434" y="35"/>
                  <a:pt x="434" y="35"/>
                </a:cubicBezTo>
                <a:lnTo>
                  <a:pt x="240" y="248"/>
                </a:lnTo>
                <a:lnTo>
                  <a:pt x="240" y="248"/>
                </a:lnTo>
                <a:cubicBezTo>
                  <a:pt x="231" y="257"/>
                  <a:pt x="231" y="257"/>
                  <a:pt x="231" y="257"/>
                </a:cubicBezTo>
                <a:cubicBezTo>
                  <a:pt x="240" y="266"/>
                  <a:pt x="240" y="266"/>
                  <a:pt x="240" y="266"/>
                </a:cubicBezTo>
                <a:lnTo>
                  <a:pt x="240" y="266"/>
                </a:lnTo>
                <a:cubicBezTo>
                  <a:pt x="240" y="266"/>
                  <a:pt x="363" y="328"/>
                  <a:pt x="363" y="337"/>
                </a:cubicBezTo>
                <a:cubicBezTo>
                  <a:pt x="372" y="337"/>
                  <a:pt x="381" y="337"/>
                  <a:pt x="390" y="328"/>
                </a:cubicBezTo>
                <a:cubicBezTo>
                  <a:pt x="390" y="319"/>
                  <a:pt x="461" y="26"/>
                  <a:pt x="461" y="18"/>
                </a:cubicBezTo>
                <a:cubicBezTo>
                  <a:pt x="461" y="9"/>
                  <a:pt x="453" y="0"/>
                  <a:pt x="444" y="9"/>
                </a:cubicBezTo>
                <a:close/>
                <a:moveTo>
                  <a:pt x="160" y="363"/>
                </a:moveTo>
                <a:lnTo>
                  <a:pt x="160" y="363"/>
                </a:lnTo>
                <a:cubicBezTo>
                  <a:pt x="160" y="372"/>
                  <a:pt x="160" y="372"/>
                  <a:pt x="169" y="372"/>
                </a:cubicBezTo>
                <a:cubicBezTo>
                  <a:pt x="169" y="363"/>
                  <a:pt x="240" y="310"/>
                  <a:pt x="240" y="310"/>
                </a:cubicBezTo>
                <a:cubicBezTo>
                  <a:pt x="160" y="266"/>
                  <a:pt x="160" y="266"/>
                  <a:pt x="160" y="266"/>
                </a:cubicBezTo>
                <a:lnTo>
                  <a:pt x="160" y="3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TextBox 89"/>
          <p:cNvSpPr txBox="1"/>
          <p:nvPr/>
        </p:nvSpPr>
        <p:spPr>
          <a:xfrm>
            <a:off x="4570429" y="2792137"/>
            <a:ext cx="2901041" cy="461628"/>
          </a:xfrm>
          <a:prstGeom prst="rect">
            <a:avLst/>
          </a:prstGeom>
          <a:noFill/>
        </p:spPr>
        <p:txBody>
          <a:bodyPr wrap="square" lIns="182843" tIns="91422" rIns="182843" bIns="91422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29" y="1457842"/>
            <a:ext cx="3774821" cy="2516547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349" y="1433772"/>
            <a:ext cx="3864062" cy="2564687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8" name="TextBox 86"/>
          <p:cNvSpPr txBox="1"/>
          <p:nvPr/>
        </p:nvSpPr>
        <p:spPr>
          <a:xfrm>
            <a:off x="783760" y="4812915"/>
            <a:ext cx="10486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I can do for twelve Just for today I will try to live through this day only and not tackle my whole life problem at once. I can do for twelve Just for today I will try to live through this day only and not tackle my whole life problem at once. I can do for twelve</a:t>
            </a:r>
          </a:p>
          <a:p>
            <a:pPr algn="ctr">
              <a:lnSpc>
                <a:spcPct val="150000"/>
              </a:lnSpc>
            </a:pPr>
            <a:endParaRPr lang="en-US" altLang="zh-CN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3118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43695" y="1080433"/>
            <a:ext cx="7501263" cy="1212600"/>
            <a:chOff x="4643695" y="1080433"/>
            <a:chExt cx="7501263" cy="1212600"/>
          </a:xfrm>
        </p:grpSpPr>
        <p:grpSp>
          <p:nvGrpSpPr>
            <p:cNvPr id="3" name="组合 2"/>
            <p:cNvGrpSpPr/>
            <p:nvPr/>
          </p:nvGrpSpPr>
          <p:grpSpPr>
            <a:xfrm>
              <a:off x="4643695" y="1080433"/>
              <a:ext cx="3137095" cy="1212600"/>
              <a:chOff x="4431323" y="1125415"/>
              <a:chExt cx="3493852" cy="1350499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4431323" y="1125415"/>
                <a:ext cx="3235570" cy="1350499"/>
              </a:xfrm>
              <a:prstGeom prst="rect">
                <a:avLst/>
              </a:prstGeom>
              <a:noFill/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9809630">
                <a:off x="7582487" y="1589648"/>
                <a:ext cx="342688" cy="295421"/>
              </a:xfrm>
              <a:prstGeom prst="triangle">
                <a:avLst/>
              </a:prstGeom>
              <a:solidFill>
                <a:srgbClr val="0D0D0D"/>
              </a:solidFill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705446" y="1501287"/>
              <a:ext cx="2802074" cy="400110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点击即可添加标题</a:t>
              </a:r>
              <a:endParaRPr lang="en-US" altLang="zh-CN" sz="2000" b="1" dirty="0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44060" y="1389687"/>
              <a:ext cx="842962" cy="646331"/>
            </a:xfrm>
            <a:prstGeom prst="rect">
              <a:avLst/>
            </a:prstGeom>
            <a:noFill/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0 1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  <p:sp>
          <p:nvSpPr>
            <p:cNvPr id="6" name="TextBox 13"/>
            <p:cNvSpPr txBox="1"/>
            <p:nvPr/>
          </p:nvSpPr>
          <p:spPr>
            <a:xfrm>
              <a:off x="8946543" y="1228443"/>
              <a:ext cx="319841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43695" y="4693485"/>
            <a:ext cx="7498130" cy="1212600"/>
            <a:chOff x="4643695" y="4693485"/>
            <a:chExt cx="7498130" cy="1212600"/>
          </a:xfrm>
        </p:grpSpPr>
        <p:grpSp>
          <p:nvGrpSpPr>
            <p:cNvPr id="10" name="组合 9"/>
            <p:cNvGrpSpPr/>
            <p:nvPr/>
          </p:nvGrpSpPr>
          <p:grpSpPr>
            <a:xfrm>
              <a:off x="4643695" y="4693485"/>
              <a:ext cx="3137095" cy="1212600"/>
              <a:chOff x="4431323" y="1125415"/>
              <a:chExt cx="3493852" cy="135049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4431323" y="1125415"/>
                <a:ext cx="3235570" cy="1350499"/>
              </a:xfrm>
              <a:prstGeom prst="rect">
                <a:avLst/>
              </a:prstGeom>
              <a:noFill/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9809630">
                <a:off x="7582487" y="1589648"/>
                <a:ext cx="342688" cy="295421"/>
              </a:xfrm>
              <a:prstGeom prst="triangle">
                <a:avLst/>
              </a:prstGeom>
              <a:solidFill>
                <a:srgbClr val="0D0D0D"/>
              </a:solidFill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4671831" y="5131259"/>
              <a:ext cx="2802074" cy="400110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点击即可添加标题</a:t>
              </a:r>
              <a:endParaRPr lang="en-US" altLang="zh-CN" sz="2000" b="1" dirty="0"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940927" y="4963713"/>
              <a:ext cx="842962" cy="646331"/>
            </a:xfrm>
            <a:prstGeom prst="rect">
              <a:avLst/>
            </a:prstGeom>
            <a:noFill/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0 3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8943410" y="4802469"/>
              <a:ext cx="319841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2899" y="2892817"/>
            <a:ext cx="7524487" cy="1212600"/>
            <a:chOff x="-2899" y="2892817"/>
            <a:chExt cx="7524487" cy="1212600"/>
          </a:xfrm>
        </p:grpSpPr>
        <p:grpSp>
          <p:nvGrpSpPr>
            <p:cNvPr id="17" name="组合 16"/>
            <p:cNvGrpSpPr/>
            <p:nvPr/>
          </p:nvGrpSpPr>
          <p:grpSpPr>
            <a:xfrm flipH="1">
              <a:off x="4390475" y="2892817"/>
              <a:ext cx="3131113" cy="1212600"/>
              <a:chOff x="4431323" y="1125415"/>
              <a:chExt cx="3478225" cy="13504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4431323" y="1125415"/>
                <a:ext cx="3235570" cy="1350499"/>
              </a:xfrm>
              <a:prstGeom prst="rect">
                <a:avLst/>
              </a:prstGeom>
              <a:noFill/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9809630">
                <a:off x="7566860" y="1589648"/>
                <a:ext cx="342688" cy="295421"/>
              </a:xfrm>
              <a:prstGeom prst="triangle">
                <a:avLst/>
              </a:prstGeom>
              <a:solidFill>
                <a:srgbClr val="BFBFBF"/>
              </a:solidFill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4681183" y="3327937"/>
              <a:ext cx="2802074" cy="400110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点击即可添加标题</a:t>
              </a:r>
              <a:endParaRPr lang="en-US" altLang="zh-CN" sz="2000" b="1" dirty="0"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06866" y="3192849"/>
              <a:ext cx="842962" cy="646331"/>
            </a:xfrm>
            <a:prstGeom prst="rect">
              <a:avLst/>
            </a:prstGeom>
            <a:noFill/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0 2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-2899" y="3010801"/>
              <a:ext cx="319841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2389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09824" y="1250811"/>
            <a:ext cx="4574337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10999" y="1250811"/>
            <a:ext cx="4574337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067" y="1474839"/>
            <a:ext cx="4000091" cy="266945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868" y="1474839"/>
            <a:ext cx="4004187" cy="2669458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29653" y="4626371"/>
            <a:ext cx="422790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716759" y="4626371"/>
            <a:ext cx="422790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1911552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124998" y="1843167"/>
            <a:ext cx="4874304" cy="1630776"/>
            <a:chOff x="6124998" y="1547746"/>
            <a:chExt cx="4874304" cy="1630776"/>
          </a:xfrm>
        </p:grpSpPr>
        <p:grpSp>
          <p:nvGrpSpPr>
            <p:cNvPr id="6" name="组合 5"/>
            <p:cNvGrpSpPr/>
            <p:nvPr/>
          </p:nvGrpSpPr>
          <p:grpSpPr>
            <a:xfrm>
              <a:off x="6124998" y="1547746"/>
              <a:ext cx="1630776" cy="1630776"/>
              <a:chOff x="5169194" y="1865140"/>
              <a:chExt cx="1422928" cy="1422928"/>
            </a:xfrm>
          </p:grpSpPr>
          <p:sp>
            <p:nvSpPr>
              <p:cNvPr id="11" name="同心圆 114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8247052"/>
                  <a:gd name="adj3" fmla="val 21901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7887225" y="2208451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8" name="矩形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7892067" y="1861822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005970" y="2258795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6579871" y="2089403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55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73315" y="4072793"/>
            <a:ext cx="4831236" cy="1630776"/>
            <a:chOff x="1273315" y="3777372"/>
            <a:chExt cx="4831236" cy="1630776"/>
          </a:xfrm>
        </p:grpSpPr>
        <p:sp>
          <p:nvSpPr>
            <p:cNvPr id="14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1706566" y="4328209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80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273315" y="3777372"/>
              <a:ext cx="1630776" cy="1630776"/>
              <a:chOff x="5169194" y="1865140"/>
              <a:chExt cx="1422928" cy="1422928"/>
            </a:xfrm>
          </p:grpSpPr>
          <p:sp>
            <p:nvSpPr>
              <p:cNvPr id="19" name="同心圆 125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空心弧 19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12144625"/>
                  <a:gd name="adj3" fmla="val 21689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992474" y="4387732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17" name="矩形 16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2997316" y="4041103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3111220" y="4438076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120156" y="4072793"/>
            <a:ext cx="4879146" cy="1630776"/>
            <a:chOff x="6120156" y="3777372"/>
            <a:chExt cx="4879146" cy="1630776"/>
          </a:xfrm>
        </p:grpSpPr>
        <p:grpSp>
          <p:nvGrpSpPr>
            <p:cNvPr id="22" name="组合 21"/>
            <p:cNvGrpSpPr/>
            <p:nvPr/>
          </p:nvGrpSpPr>
          <p:grpSpPr>
            <a:xfrm>
              <a:off x="6120156" y="3777372"/>
              <a:ext cx="1630776" cy="1630776"/>
              <a:chOff x="5169194" y="1865140"/>
              <a:chExt cx="1422928" cy="1422928"/>
            </a:xfrm>
          </p:grpSpPr>
          <p:sp>
            <p:nvSpPr>
              <p:cNvPr id="27" name="同心圆 128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空心弧 27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8247052"/>
                  <a:gd name="adj3" fmla="val 21901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7887225" y="4438076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24" name="矩形 23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7892067" y="4091447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8005970" y="4488419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6579871" y="4319028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60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73315" y="1848009"/>
            <a:ext cx="4879146" cy="1630776"/>
            <a:chOff x="6120156" y="3777372"/>
            <a:chExt cx="4879146" cy="1630776"/>
          </a:xfrm>
        </p:grpSpPr>
        <p:grpSp>
          <p:nvGrpSpPr>
            <p:cNvPr id="30" name="组合 29"/>
            <p:cNvGrpSpPr/>
            <p:nvPr/>
          </p:nvGrpSpPr>
          <p:grpSpPr>
            <a:xfrm>
              <a:off x="6120156" y="3777372"/>
              <a:ext cx="1630776" cy="1630776"/>
              <a:chOff x="5169194" y="1865140"/>
              <a:chExt cx="1422928" cy="1422928"/>
            </a:xfrm>
          </p:grpSpPr>
          <p:sp>
            <p:nvSpPr>
              <p:cNvPr id="35" name="同心圆 128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空心弧 35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8247052"/>
                  <a:gd name="adj3" fmla="val 21901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7887225" y="4438076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32" name="矩形 3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7892067" y="4091447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8005970" y="4488419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6579871" y="4319028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60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0159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第二部分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939101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411896"/>
            <a:ext cx="12192000" cy="20408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6381380" y="5016819"/>
            <a:ext cx="659730" cy="6597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974549" y="5043320"/>
            <a:ext cx="659730" cy="6597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2868" y="1852340"/>
            <a:ext cx="436321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点击即可添加标题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762868" y="2797997"/>
            <a:ext cx="436321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once. Just for today I will try to live through this day only and not tackle my whole life problem at once. </a:t>
            </a:r>
          </a:p>
        </p:txBody>
      </p:sp>
      <p:sp>
        <p:nvSpPr>
          <p:cNvPr id="7" name="AutoShape 18"/>
          <p:cNvSpPr>
            <a:spLocks/>
          </p:cNvSpPr>
          <p:nvPr/>
        </p:nvSpPr>
        <p:spPr bwMode="auto">
          <a:xfrm>
            <a:off x="2111074" y="5168503"/>
            <a:ext cx="386680" cy="36111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1152"/>
                </a:moveTo>
                <a:lnTo>
                  <a:pt x="0" y="5936"/>
                </a:lnTo>
                <a:cubicBezTo>
                  <a:pt x="0" y="5498"/>
                  <a:pt x="132" y="5116"/>
                  <a:pt x="396" y="4796"/>
                </a:cubicBezTo>
                <a:cubicBezTo>
                  <a:pt x="663" y="4479"/>
                  <a:pt x="979" y="4317"/>
                  <a:pt x="1346" y="4317"/>
                </a:cubicBezTo>
                <a:lnTo>
                  <a:pt x="6316" y="4317"/>
                </a:lnTo>
                <a:lnTo>
                  <a:pt x="6316" y="1072"/>
                </a:lnTo>
                <a:cubicBezTo>
                  <a:pt x="6316" y="781"/>
                  <a:pt x="6399" y="528"/>
                  <a:pt x="6568" y="320"/>
                </a:cubicBezTo>
                <a:cubicBezTo>
                  <a:pt x="6737" y="108"/>
                  <a:pt x="6945" y="0"/>
                  <a:pt x="7195" y="0"/>
                </a:cubicBezTo>
                <a:lnTo>
                  <a:pt x="14402" y="0"/>
                </a:lnTo>
                <a:cubicBezTo>
                  <a:pt x="14661" y="0"/>
                  <a:pt x="14877" y="108"/>
                  <a:pt x="15053" y="320"/>
                </a:cubicBezTo>
                <a:cubicBezTo>
                  <a:pt x="15227" y="528"/>
                  <a:pt x="15318" y="781"/>
                  <a:pt x="15318" y="1072"/>
                </a:cubicBezTo>
                <a:lnTo>
                  <a:pt x="15318" y="4317"/>
                </a:lnTo>
                <a:lnTo>
                  <a:pt x="20263" y="4317"/>
                </a:lnTo>
                <a:cubicBezTo>
                  <a:pt x="20630" y="4317"/>
                  <a:pt x="20943" y="4479"/>
                  <a:pt x="21205" y="4796"/>
                </a:cubicBezTo>
                <a:cubicBezTo>
                  <a:pt x="21467" y="5116"/>
                  <a:pt x="21599" y="5498"/>
                  <a:pt x="21599" y="5936"/>
                </a:cubicBezTo>
                <a:lnTo>
                  <a:pt x="21599" y="11152"/>
                </a:lnTo>
                <a:lnTo>
                  <a:pt x="0" y="11152"/>
                </a:lnTo>
                <a:close/>
                <a:moveTo>
                  <a:pt x="21599" y="12782"/>
                </a:moveTo>
                <a:lnTo>
                  <a:pt x="21599" y="19981"/>
                </a:lnTo>
                <a:cubicBezTo>
                  <a:pt x="21599" y="20425"/>
                  <a:pt x="21467" y="20801"/>
                  <a:pt x="21205" y="21121"/>
                </a:cubicBezTo>
                <a:cubicBezTo>
                  <a:pt x="20943" y="21438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21"/>
                </a:cubicBezTo>
                <a:cubicBezTo>
                  <a:pt x="132" y="20801"/>
                  <a:pt x="0" y="20425"/>
                  <a:pt x="0" y="19981"/>
                </a:cubicBezTo>
                <a:lnTo>
                  <a:pt x="0" y="12782"/>
                </a:lnTo>
                <a:lnTo>
                  <a:pt x="8355" y="12782"/>
                </a:lnTo>
                <a:cubicBezTo>
                  <a:pt x="8340" y="12841"/>
                  <a:pt x="8333" y="12929"/>
                  <a:pt x="8333" y="13052"/>
                </a:cubicBezTo>
                <a:lnTo>
                  <a:pt x="8333" y="15199"/>
                </a:lnTo>
                <a:cubicBezTo>
                  <a:pt x="8333" y="15713"/>
                  <a:pt x="8482" y="16160"/>
                  <a:pt x="8783" y="16542"/>
                </a:cubicBezTo>
                <a:cubicBezTo>
                  <a:pt x="9085" y="16921"/>
                  <a:pt x="9462" y="17112"/>
                  <a:pt x="9914" y="17112"/>
                </a:cubicBezTo>
                <a:lnTo>
                  <a:pt x="11707" y="17112"/>
                </a:lnTo>
                <a:cubicBezTo>
                  <a:pt x="12137" y="17112"/>
                  <a:pt x="12507" y="16924"/>
                  <a:pt x="12816" y="16548"/>
                </a:cubicBezTo>
                <a:cubicBezTo>
                  <a:pt x="13124" y="16175"/>
                  <a:pt x="13278" y="15725"/>
                  <a:pt x="13278" y="15199"/>
                </a:cubicBezTo>
                <a:lnTo>
                  <a:pt x="13278" y="13052"/>
                </a:lnTo>
                <a:cubicBezTo>
                  <a:pt x="13278" y="12938"/>
                  <a:pt x="13266" y="12847"/>
                  <a:pt x="13242" y="12782"/>
                </a:cubicBezTo>
                <a:lnTo>
                  <a:pt x="21599" y="12782"/>
                </a:lnTo>
                <a:close/>
                <a:moveTo>
                  <a:pt x="8108" y="4320"/>
                </a:moveTo>
                <a:lnTo>
                  <a:pt x="13511" y="4320"/>
                </a:lnTo>
                <a:lnTo>
                  <a:pt x="13511" y="2170"/>
                </a:lnTo>
                <a:lnTo>
                  <a:pt x="8108" y="2170"/>
                </a:lnTo>
                <a:lnTo>
                  <a:pt x="8108" y="4320"/>
                </a:lnTo>
                <a:close/>
                <a:moveTo>
                  <a:pt x="11707" y="12782"/>
                </a:moveTo>
                <a:cubicBezTo>
                  <a:pt x="11849" y="12782"/>
                  <a:pt x="11922" y="12873"/>
                  <a:pt x="11929" y="13052"/>
                </a:cubicBezTo>
                <a:lnTo>
                  <a:pt x="11929" y="15199"/>
                </a:lnTo>
                <a:cubicBezTo>
                  <a:pt x="11929" y="15367"/>
                  <a:pt x="11856" y="15455"/>
                  <a:pt x="11707" y="15467"/>
                </a:cubicBezTo>
                <a:lnTo>
                  <a:pt x="9914" y="15467"/>
                </a:lnTo>
                <a:cubicBezTo>
                  <a:pt x="9758" y="15467"/>
                  <a:pt x="9675" y="15379"/>
                  <a:pt x="9667" y="15199"/>
                </a:cubicBezTo>
                <a:lnTo>
                  <a:pt x="9667" y="13052"/>
                </a:lnTo>
                <a:cubicBezTo>
                  <a:pt x="9667" y="12882"/>
                  <a:pt x="9750" y="12794"/>
                  <a:pt x="9914" y="12782"/>
                </a:cubicBezTo>
                <a:lnTo>
                  <a:pt x="11707" y="1278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>
              <a:defRPr/>
            </a:pPr>
            <a:endParaRPr lang="es-ES" sz="5800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8" name="AutoShape 123"/>
          <p:cNvSpPr>
            <a:spLocks/>
          </p:cNvSpPr>
          <p:nvPr/>
        </p:nvSpPr>
        <p:spPr bwMode="auto">
          <a:xfrm>
            <a:off x="6512792" y="5142002"/>
            <a:ext cx="396907" cy="4093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>
              <a:defRPr/>
            </a:pPr>
            <a:endParaRPr lang="es-ES" sz="5800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701858" y="5327890"/>
            <a:ext cx="30658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72521" y="5301389"/>
            <a:ext cx="30658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</a:t>
            </a:r>
            <a:endParaRPr lang="zh-CN" altLang="en-US" sz="1200" dirty="0"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3858" y="450967"/>
            <a:ext cx="6002644" cy="4001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433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 animBg="1"/>
      <p:bldP spid="8" grpId="0" animBg="1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53797" y="1109587"/>
            <a:ext cx="4876799" cy="36576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563" y="1109587"/>
            <a:ext cx="4876799" cy="36576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053797" y="4767187"/>
            <a:ext cx="4876799" cy="13381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17562" y="4767186"/>
            <a:ext cx="4876799" cy="13381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52196" y="5113115"/>
            <a:ext cx="3979394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</a:t>
            </a:r>
          </a:p>
        </p:txBody>
      </p:sp>
      <p:sp>
        <p:nvSpPr>
          <p:cNvPr id="9" name="矩形 8"/>
          <p:cNvSpPr/>
          <p:nvPr/>
        </p:nvSpPr>
        <p:spPr>
          <a:xfrm>
            <a:off x="6502499" y="5128826"/>
            <a:ext cx="3979394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139966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73577" y="1525910"/>
            <a:ext cx="3769095" cy="46166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cs typeface="+mn-ea"/>
                <a:sym typeface="+mn-lt"/>
              </a:rPr>
              <a:t>点击即可添加标题</a:t>
            </a:r>
            <a:endParaRPr lang="en-US" altLang="zh-CN" sz="2400" b="1" dirty="0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46321" y="2165605"/>
            <a:ext cx="898304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738012" y="4075541"/>
            <a:ext cx="2441732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cs typeface="+mn-ea"/>
                <a:sym typeface="+mn-lt"/>
              </a:rPr>
              <a:t>ADD TITTLE HERE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5" name="TextBox 13"/>
          <p:cNvSpPr txBox="1"/>
          <p:nvPr/>
        </p:nvSpPr>
        <p:spPr>
          <a:xfrm>
            <a:off x="1766145" y="4574363"/>
            <a:ext cx="2355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657870" y="4075541"/>
            <a:ext cx="2441732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cs typeface="+mn-ea"/>
                <a:sym typeface="+mn-lt"/>
              </a:rPr>
              <a:t>ADD TITTLE HERE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686003" y="4574363"/>
            <a:ext cx="2355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7630736" y="4075541"/>
            <a:ext cx="2441732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cs typeface="+mn-ea"/>
                <a:sym typeface="+mn-lt"/>
              </a:rPr>
              <a:t>ADD TITTLE HERE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658869" y="4574363"/>
            <a:ext cx="2355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</a:t>
            </a:r>
          </a:p>
        </p:txBody>
      </p:sp>
      <p:sp>
        <p:nvSpPr>
          <p:cNvPr id="10" name="Freeform 13"/>
          <p:cNvSpPr>
            <a:spLocks noEditPoints="1"/>
          </p:cNvSpPr>
          <p:nvPr/>
        </p:nvSpPr>
        <p:spPr bwMode="auto">
          <a:xfrm>
            <a:off x="5709195" y="3493073"/>
            <a:ext cx="320654" cy="360848"/>
          </a:xfrm>
          <a:custGeom>
            <a:avLst/>
            <a:gdLst>
              <a:gd name="T0" fmla="*/ 85 w 91"/>
              <a:gd name="T1" fmla="*/ 0 h 103"/>
              <a:gd name="T2" fmla="*/ 7 w 91"/>
              <a:gd name="T3" fmla="*/ 0 h 103"/>
              <a:gd name="T4" fmla="*/ 0 w 91"/>
              <a:gd name="T5" fmla="*/ 6 h 103"/>
              <a:gd name="T6" fmla="*/ 0 w 91"/>
              <a:gd name="T7" fmla="*/ 97 h 103"/>
              <a:gd name="T8" fmla="*/ 7 w 91"/>
              <a:gd name="T9" fmla="*/ 103 h 103"/>
              <a:gd name="T10" fmla="*/ 85 w 91"/>
              <a:gd name="T11" fmla="*/ 103 h 103"/>
              <a:gd name="T12" fmla="*/ 91 w 91"/>
              <a:gd name="T13" fmla="*/ 97 h 103"/>
              <a:gd name="T14" fmla="*/ 91 w 91"/>
              <a:gd name="T15" fmla="*/ 6 h 103"/>
              <a:gd name="T16" fmla="*/ 85 w 91"/>
              <a:gd name="T17" fmla="*/ 0 h 103"/>
              <a:gd name="T18" fmla="*/ 13 w 91"/>
              <a:gd name="T19" fmla="*/ 6 h 103"/>
              <a:gd name="T20" fmla="*/ 20 w 91"/>
              <a:gd name="T21" fmla="*/ 13 h 103"/>
              <a:gd name="T22" fmla="*/ 13 w 91"/>
              <a:gd name="T23" fmla="*/ 19 h 103"/>
              <a:gd name="T24" fmla="*/ 7 w 91"/>
              <a:gd name="T25" fmla="*/ 13 h 103"/>
              <a:gd name="T26" fmla="*/ 13 w 91"/>
              <a:gd name="T27" fmla="*/ 6 h 103"/>
              <a:gd name="T28" fmla="*/ 85 w 91"/>
              <a:gd name="T29" fmla="*/ 97 h 103"/>
              <a:gd name="T30" fmla="*/ 7 w 91"/>
              <a:gd name="T31" fmla="*/ 97 h 103"/>
              <a:gd name="T32" fmla="*/ 7 w 91"/>
              <a:gd name="T33" fmla="*/ 26 h 103"/>
              <a:gd name="T34" fmla="*/ 85 w 91"/>
              <a:gd name="T35" fmla="*/ 26 h 103"/>
              <a:gd name="T36" fmla="*/ 85 w 91"/>
              <a:gd name="T37" fmla="*/ 97 h 103"/>
              <a:gd name="T38" fmla="*/ 78 w 91"/>
              <a:gd name="T39" fmla="*/ 19 h 103"/>
              <a:gd name="T40" fmla="*/ 72 w 91"/>
              <a:gd name="T41" fmla="*/ 13 h 103"/>
              <a:gd name="T42" fmla="*/ 78 w 91"/>
              <a:gd name="T43" fmla="*/ 6 h 103"/>
              <a:gd name="T44" fmla="*/ 85 w 91"/>
              <a:gd name="T45" fmla="*/ 13 h 103"/>
              <a:gd name="T46" fmla="*/ 78 w 91"/>
              <a:gd name="T47" fmla="*/ 19 h 103"/>
              <a:gd name="T48" fmla="*/ 13 w 91"/>
              <a:gd name="T49" fmla="*/ 42 h 103"/>
              <a:gd name="T50" fmla="*/ 17 w 91"/>
              <a:gd name="T51" fmla="*/ 39 h 103"/>
              <a:gd name="T52" fmla="*/ 75 w 91"/>
              <a:gd name="T53" fmla="*/ 39 h 103"/>
              <a:gd name="T54" fmla="*/ 78 w 91"/>
              <a:gd name="T55" fmla="*/ 42 h 103"/>
              <a:gd name="T56" fmla="*/ 75 w 91"/>
              <a:gd name="T57" fmla="*/ 45 h 103"/>
              <a:gd name="T58" fmla="*/ 17 w 91"/>
              <a:gd name="T59" fmla="*/ 45 h 103"/>
              <a:gd name="T60" fmla="*/ 13 w 91"/>
              <a:gd name="T61" fmla="*/ 42 h 103"/>
              <a:gd name="T62" fmla="*/ 13 w 91"/>
              <a:gd name="T63" fmla="*/ 61 h 103"/>
              <a:gd name="T64" fmla="*/ 17 w 91"/>
              <a:gd name="T65" fmla="*/ 58 h 103"/>
              <a:gd name="T66" fmla="*/ 75 w 91"/>
              <a:gd name="T67" fmla="*/ 58 h 103"/>
              <a:gd name="T68" fmla="*/ 78 w 91"/>
              <a:gd name="T69" fmla="*/ 61 h 103"/>
              <a:gd name="T70" fmla="*/ 75 w 91"/>
              <a:gd name="T71" fmla="*/ 65 h 103"/>
              <a:gd name="T72" fmla="*/ 17 w 91"/>
              <a:gd name="T73" fmla="*/ 65 h 103"/>
              <a:gd name="T74" fmla="*/ 13 w 91"/>
              <a:gd name="T75" fmla="*/ 61 h 103"/>
              <a:gd name="T76" fmla="*/ 13 w 91"/>
              <a:gd name="T77" fmla="*/ 81 h 103"/>
              <a:gd name="T78" fmla="*/ 17 w 91"/>
              <a:gd name="T79" fmla="*/ 77 h 103"/>
              <a:gd name="T80" fmla="*/ 75 w 91"/>
              <a:gd name="T81" fmla="*/ 77 h 103"/>
              <a:gd name="T82" fmla="*/ 78 w 91"/>
              <a:gd name="T83" fmla="*/ 81 h 103"/>
              <a:gd name="T84" fmla="*/ 75 w 91"/>
              <a:gd name="T85" fmla="*/ 84 h 103"/>
              <a:gd name="T86" fmla="*/ 17 w 91"/>
              <a:gd name="T87" fmla="*/ 84 h 103"/>
              <a:gd name="T88" fmla="*/ 13 w 91"/>
              <a:gd name="T89" fmla="*/ 8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1" h="103">
                <a:moveTo>
                  <a:pt x="8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0"/>
                  <a:pt x="3" y="103"/>
                  <a:pt x="7" y="103"/>
                </a:cubicBezTo>
                <a:cubicBezTo>
                  <a:pt x="85" y="103"/>
                  <a:pt x="85" y="103"/>
                  <a:pt x="85" y="103"/>
                </a:cubicBezTo>
                <a:cubicBezTo>
                  <a:pt x="88" y="103"/>
                  <a:pt x="91" y="100"/>
                  <a:pt x="91" y="97"/>
                </a:cubicBezTo>
                <a:cubicBezTo>
                  <a:pt x="91" y="6"/>
                  <a:pt x="91" y="6"/>
                  <a:pt x="91" y="6"/>
                </a:cubicBezTo>
                <a:cubicBezTo>
                  <a:pt x="91" y="3"/>
                  <a:pt x="88" y="0"/>
                  <a:pt x="85" y="0"/>
                </a:cubicBezTo>
                <a:close/>
                <a:moveTo>
                  <a:pt x="13" y="6"/>
                </a:moveTo>
                <a:cubicBezTo>
                  <a:pt x="17" y="6"/>
                  <a:pt x="20" y="9"/>
                  <a:pt x="20" y="13"/>
                </a:cubicBezTo>
                <a:cubicBezTo>
                  <a:pt x="20" y="16"/>
                  <a:pt x="17" y="19"/>
                  <a:pt x="13" y="19"/>
                </a:cubicBezTo>
                <a:cubicBezTo>
                  <a:pt x="10" y="19"/>
                  <a:pt x="7" y="16"/>
                  <a:pt x="7" y="13"/>
                </a:cubicBezTo>
                <a:cubicBezTo>
                  <a:pt x="7" y="9"/>
                  <a:pt x="10" y="6"/>
                  <a:pt x="13" y="6"/>
                </a:cubicBezTo>
                <a:close/>
                <a:moveTo>
                  <a:pt x="85" y="97"/>
                </a:moveTo>
                <a:cubicBezTo>
                  <a:pt x="7" y="97"/>
                  <a:pt x="7" y="97"/>
                  <a:pt x="7" y="97"/>
                </a:cubicBezTo>
                <a:cubicBezTo>
                  <a:pt x="7" y="26"/>
                  <a:pt x="7" y="26"/>
                  <a:pt x="7" y="26"/>
                </a:cubicBezTo>
                <a:cubicBezTo>
                  <a:pt x="85" y="26"/>
                  <a:pt x="85" y="26"/>
                  <a:pt x="85" y="26"/>
                </a:cubicBezTo>
                <a:lnTo>
                  <a:pt x="85" y="97"/>
                </a:lnTo>
                <a:close/>
                <a:moveTo>
                  <a:pt x="78" y="19"/>
                </a:moveTo>
                <a:cubicBezTo>
                  <a:pt x="75" y="19"/>
                  <a:pt x="72" y="16"/>
                  <a:pt x="72" y="13"/>
                </a:cubicBezTo>
                <a:cubicBezTo>
                  <a:pt x="72" y="9"/>
                  <a:pt x="75" y="6"/>
                  <a:pt x="78" y="6"/>
                </a:cubicBezTo>
                <a:cubicBezTo>
                  <a:pt x="82" y="6"/>
                  <a:pt x="85" y="9"/>
                  <a:pt x="85" y="13"/>
                </a:cubicBezTo>
                <a:cubicBezTo>
                  <a:pt x="85" y="16"/>
                  <a:pt x="82" y="19"/>
                  <a:pt x="78" y="19"/>
                </a:cubicBezTo>
                <a:close/>
                <a:moveTo>
                  <a:pt x="13" y="42"/>
                </a:moveTo>
                <a:cubicBezTo>
                  <a:pt x="13" y="40"/>
                  <a:pt x="15" y="39"/>
                  <a:pt x="17" y="39"/>
                </a:cubicBezTo>
                <a:cubicBezTo>
                  <a:pt x="75" y="39"/>
                  <a:pt x="75" y="39"/>
                  <a:pt x="75" y="39"/>
                </a:cubicBezTo>
                <a:cubicBezTo>
                  <a:pt x="77" y="39"/>
                  <a:pt x="78" y="40"/>
                  <a:pt x="78" y="42"/>
                </a:cubicBezTo>
                <a:cubicBezTo>
                  <a:pt x="78" y="44"/>
                  <a:pt x="77" y="45"/>
                  <a:pt x="75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5" y="45"/>
                  <a:pt x="13" y="44"/>
                  <a:pt x="13" y="42"/>
                </a:cubicBezTo>
                <a:close/>
                <a:moveTo>
                  <a:pt x="13" y="61"/>
                </a:moveTo>
                <a:cubicBezTo>
                  <a:pt x="13" y="59"/>
                  <a:pt x="15" y="58"/>
                  <a:pt x="17" y="58"/>
                </a:cubicBezTo>
                <a:cubicBezTo>
                  <a:pt x="75" y="58"/>
                  <a:pt x="75" y="58"/>
                  <a:pt x="75" y="58"/>
                </a:cubicBezTo>
                <a:cubicBezTo>
                  <a:pt x="77" y="58"/>
                  <a:pt x="78" y="59"/>
                  <a:pt x="78" y="61"/>
                </a:cubicBezTo>
                <a:cubicBezTo>
                  <a:pt x="78" y="63"/>
                  <a:pt x="77" y="65"/>
                  <a:pt x="75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5" y="65"/>
                  <a:pt x="13" y="63"/>
                  <a:pt x="13" y="61"/>
                </a:cubicBezTo>
                <a:close/>
                <a:moveTo>
                  <a:pt x="13" y="81"/>
                </a:moveTo>
                <a:cubicBezTo>
                  <a:pt x="13" y="79"/>
                  <a:pt x="15" y="77"/>
                  <a:pt x="17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7" y="77"/>
                  <a:pt x="78" y="79"/>
                  <a:pt x="78" y="81"/>
                </a:cubicBezTo>
                <a:cubicBezTo>
                  <a:pt x="78" y="82"/>
                  <a:pt x="77" y="84"/>
                  <a:pt x="75" y="84"/>
                </a:cubicBezTo>
                <a:cubicBezTo>
                  <a:pt x="17" y="84"/>
                  <a:pt x="17" y="84"/>
                  <a:pt x="17" y="84"/>
                </a:cubicBezTo>
                <a:cubicBezTo>
                  <a:pt x="15" y="84"/>
                  <a:pt x="13" y="82"/>
                  <a:pt x="13" y="81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Freeform 16"/>
          <p:cNvSpPr>
            <a:spLocks noEditPoints="1"/>
          </p:cNvSpPr>
          <p:nvPr/>
        </p:nvSpPr>
        <p:spPr bwMode="auto">
          <a:xfrm>
            <a:off x="2826454" y="3493073"/>
            <a:ext cx="272938" cy="360848"/>
          </a:xfrm>
          <a:custGeom>
            <a:avLst/>
            <a:gdLst>
              <a:gd name="T0" fmla="*/ 71 w 78"/>
              <a:gd name="T1" fmla="*/ 6 h 103"/>
              <a:gd name="T2" fmla="*/ 78 w 78"/>
              <a:gd name="T3" fmla="*/ 6 h 103"/>
              <a:gd name="T4" fmla="*/ 78 w 78"/>
              <a:gd name="T5" fmla="*/ 0 h 103"/>
              <a:gd name="T6" fmla="*/ 0 w 78"/>
              <a:gd name="T7" fmla="*/ 0 h 103"/>
              <a:gd name="T8" fmla="*/ 0 w 78"/>
              <a:gd name="T9" fmla="*/ 6 h 103"/>
              <a:gd name="T10" fmla="*/ 6 w 78"/>
              <a:gd name="T11" fmla="*/ 6 h 103"/>
              <a:gd name="T12" fmla="*/ 6 w 78"/>
              <a:gd name="T13" fmla="*/ 13 h 103"/>
              <a:gd name="T14" fmla="*/ 10 w 78"/>
              <a:gd name="T15" fmla="*/ 13 h 103"/>
              <a:gd name="T16" fmla="*/ 20 w 78"/>
              <a:gd name="T17" fmla="*/ 48 h 103"/>
              <a:gd name="T18" fmla="*/ 25 w 78"/>
              <a:gd name="T19" fmla="*/ 52 h 103"/>
              <a:gd name="T20" fmla="*/ 20 w 78"/>
              <a:gd name="T21" fmla="*/ 55 h 103"/>
              <a:gd name="T22" fmla="*/ 10 w 78"/>
              <a:gd name="T23" fmla="*/ 90 h 103"/>
              <a:gd name="T24" fmla="*/ 6 w 78"/>
              <a:gd name="T25" fmla="*/ 90 h 103"/>
              <a:gd name="T26" fmla="*/ 6 w 78"/>
              <a:gd name="T27" fmla="*/ 97 h 103"/>
              <a:gd name="T28" fmla="*/ 0 w 78"/>
              <a:gd name="T29" fmla="*/ 97 h 103"/>
              <a:gd name="T30" fmla="*/ 0 w 78"/>
              <a:gd name="T31" fmla="*/ 103 h 103"/>
              <a:gd name="T32" fmla="*/ 78 w 78"/>
              <a:gd name="T33" fmla="*/ 103 h 103"/>
              <a:gd name="T34" fmla="*/ 78 w 78"/>
              <a:gd name="T35" fmla="*/ 97 h 103"/>
              <a:gd name="T36" fmla="*/ 71 w 78"/>
              <a:gd name="T37" fmla="*/ 97 h 103"/>
              <a:gd name="T38" fmla="*/ 71 w 78"/>
              <a:gd name="T39" fmla="*/ 90 h 103"/>
              <a:gd name="T40" fmla="*/ 68 w 78"/>
              <a:gd name="T41" fmla="*/ 90 h 103"/>
              <a:gd name="T42" fmla="*/ 58 w 78"/>
              <a:gd name="T43" fmla="*/ 55 h 103"/>
              <a:gd name="T44" fmla="*/ 53 w 78"/>
              <a:gd name="T45" fmla="*/ 52 h 103"/>
              <a:gd name="T46" fmla="*/ 58 w 78"/>
              <a:gd name="T47" fmla="*/ 48 h 103"/>
              <a:gd name="T48" fmla="*/ 68 w 78"/>
              <a:gd name="T49" fmla="*/ 13 h 103"/>
              <a:gd name="T50" fmla="*/ 71 w 78"/>
              <a:gd name="T51" fmla="*/ 13 h 103"/>
              <a:gd name="T52" fmla="*/ 71 w 78"/>
              <a:gd name="T53" fmla="*/ 6 h 103"/>
              <a:gd name="T54" fmla="*/ 62 w 78"/>
              <a:gd name="T55" fmla="*/ 14 h 103"/>
              <a:gd name="T56" fmla="*/ 54 w 78"/>
              <a:gd name="T57" fmla="*/ 43 h 103"/>
              <a:gd name="T58" fmla="*/ 45 w 78"/>
              <a:gd name="T59" fmla="*/ 47 h 103"/>
              <a:gd name="T60" fmla="*/ 45 w 78"/>
              <a:gd name="T61" fmla="*/ 56 h 103"/>
              <a:gd name="T62" fmla="*/ 54 w 78"/>
              <a:gd name="T63" fmla="*/ 60 h 103"/>
              <a:gd name="T64" fmla="*/ 62 w 78"/>
              <a:gd name="T65" fmla="*/ 89 h 103"/>
              <a:gd name="T66" fmla="*/ 61 w 78"/>
              <a:gd name="T67" fmla="*/ 90 h 103"/>
              <a:gd name="T68" fmla="*/ 55 w 78"/>
              <a:gd name="T69" fmla="*/ 90 h 103"/>
              <a:gd name="T70" fmla="*/ 50 w 78"/>
              <a:gd name="T71" fmla="*/ 75 h 103"/>
              <a:gd name="T72" fmla="*/ 42 w 78"/>
              <a:gd name="T73" fmla="*/ 71 h 103"/>
              <a:gd name="T74" fmla="*/ 42 w 78"/>
              <a:gd name="T75" fmla="*/ 45 h 103"/>
              <a:gd name="T76" fmla="*/ 53 w 78"/>
              <a:gd name="T77" fmla="*/ 40 h 103"/>
              <a:gd name="T78" fmla="*/ 59 w 78"/>
              <a:gd name="T79" fmla="*/ 32 h 103"/>
              <a:gd name="T80" fmla="*/ 19 w 78"/>
              <a:gd name="T81" fmla="*/ 32 h 103"/>
              <a:gd name="T82" fmla="*/ 25 w 78"/>
              <a:gd name="T83" fmla="*/ 40 h 103"/>
              <a:gd name="T84" fmla="*/ 36 w 78"/>
              <a:gd name="T85" fmla="*/ 45 h 103"/>
              <a:gd name="T86" fmla="*/ 36 w 78"/>
              <a:gd name="T87" fmla="*/ 71 h 103"/>
              <a:gd name="T88" fmla="*/ 28 w 78"/>
              <a:gd name="T89" fmla="*/ 75 h 103"/>
              <a:gd name="T90" fmla="*/ 23 w 78"/>
              <a:gd name="T91" fmla="*/ 90 h 103"/>
              <a:gd name="T92" fmla="*/ 16 w 78"/>
              <a:gd name="T93" fmla="*/ 90 h 103"/>
              <a:gd name="T94" fmla="*/ 16 w 78"/>
              <a:gd name="T95" fmla="*/ 89 h 103"/>
              <a:gd name="T96" fmla="*/ 24 w 78"/>
              <a:gd name="T97" fmla="*/ 60 h 103"/>
              <a:gd name="T98" fmla="*/ 32 w 78"/>
              <a:gd name="T99" fmla="*/ 56 h 103"/>
              <a:gd name="T100" fmla="*/ 32 w 78"/>
              <a:gd name="T101" fmla="*/ 47 h 103"/>
              <a:gd name="T102" fmla="*/ 24 w 78"/>
              <a:gd name="T103" fmla="*/ 43 h 103"/>
              <a:gd name="T104" fmla="*/ 16 w 78"/>
              <a:gd name="T105" fmla="*/ 14 h 103"/>
              <a:gd name="T106" fmla="*/ 16 w 78"/>
              <a:gd name="T107" fmla="*/ 13 h 103"/>
              <a:gd name="T108" fmla="*/ 61 w 78"/>
              <a:gd name="T109" fmla="*/ 13 h 103"/>
              <a:gd name="T110" fmla="*/ 62 w 78"/>
              <a:gd name="T111" fmla="*/ 1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8" h="103">
                <a:moveTo>
                  <a:pt x="71" y="6"/>
                </a:moveTo>
                <a:cubicBezTo>
                  <a:pt x="78" y="6"/>
                  <a:pt x="78" y="6"/>
                  <a:pt x="78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13"/>
                  <a:pt x="6" y="13"/>
                  <a:pt x="6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5" y="25"/>
                  <a:pt x="9" y="40"/>
                  <a:pt x="20" y="48"/>
                </a:cubicBezTo>
                <a:cubicBezTo>
                  <a:pt x="21" y="50"/>
                  <a:pt x="23" y="51"/>
                  <a:pt x="25" y="52"/>
                </a:cubicBezTo>
                <a:cubicBezTo>
                  <a:pt x="23" y="52"/>
                  <a:pt x="21" y="53"/>
                  <a:pt x="20" y="55"/>
                </a:cubicBezTo>
                <a:cubicBezTo>
                  <a:pt x="9" y="63"/>
                  <a:pt x="5" y="78"/>
                  <a:pt x="10" y="90"/>
                </a:cubicBezTo>
                <a:cubicBezTo>
                  <a:pt x="6" y="90"/>
                  <a:pt x="6" y="90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3"/>
                  <a:pt x="0" y="103"/>
                  <a:pt x="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0"/>
                  <a:pt x="71" y="90"/>
                  <a:pt x="71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78"/>
                  <a:pt x="69" y="63"/>
                  <a:pt x="58" y="55"/>
                </a:cubicBezTo>
                <a:cubicBezTo>
                  <a:pt x="56" y="53"/>
                  <a:pt x="54" y="52"/>
                  <a:pt x="53" y="52"/>
                </a:cubicBezTo>
                <a:cubicBezTo>
                  <a:pt x="54" y="51"/>
                  <a:pt x="56" y="50"/>
                  <a:pt x="58" y="48"/>
                </a:cubicBezTo>
                <a:cubicBezTo>
                  <a:pt x="69" y="40"/>
                  <a:pt x="73" y="25"/>
                  <a:pt x="68" y="13"/>
                </a:cubicBezTo>
                <a:cubicBezTo>
                  <a:pt x="71" y="13"/>
                  <a:pt x="71" y="13"/>
                  <a:pt x="71" y="13"/>
                </a:cubicBezTo>
                <a:lnTo>
                  <a:pt x="71" y="6"/>
                </a:lnTo>
                <a:close/>
                <a:moveTo>
                  <a:pt x="62" y="14"/>
                </a:moveTo>
                <a:cubicBezTo>
                  <a:pt x="66" y="24"/>
                  <a:pt x="63" y="36"/>
                  <a:pt x="54" y="43"/>
                </a:cubicBezTo>
                <a:cubicBezTo>
                  <a:pt x="51" y="45"/>
                  <a:pt x="48" y="47"/>
                  <a:pt x="45" y="47"/>
                </a:cubicBezTo>
                <a:cubicBezTo>
                  <a:pt x="45" y="56"/>
                  <a:pt x="45" y="56"/>
                  <a:pt x="45" y="56"/>
                </a:cubicBezTo>
                <a:cubicBezTo>
                  <a:pt x="48" y="57"/>
                  <a:pt x="51" y="58"/>
                  <a:pt x="54" y="60"/>
                </a:cubicBezTo>
                <a:cubicBezTo>
                  <a:pt x="63" y="67"/>
                  <a:pt x="66" y="79"/>
                  <a:pt x="62" y="89"/>
                </a:cubicBezTo>
                <a:cubicBezTo>
                  <a:pt x="61" y="90"/>
                  <a:pt x="61" y="90"/>
                  <a:pt x="61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6" y="85"/>
                  <a:pt x="54" y="79"/>
                  <a:pt x="50" y="75"/>
                </a:cubicBezTo>
                <a:cubicBezTo>
                  <a:pt x="47" y="73"/>
                  <a:pt x="45" y="72"/>
                  <a:pt x="42" y="71"/>
                </a:cubicBezTo>
                <a:cubicBezTo>
                  <a:pt x="42" y="45"/>
                  <a:pt x="42" y="45"/>
                  <a:pt x="42" y="45"/>
                </a:cubicBezTo>
                <a:cubicBezTo>
                  <a:pt x="46" y="44"/>
                  <a:pt x="50" y="43"/>
                  <a:pt x="53" y="40"/>
                </a:cubicBezTo>
                <a:cubicBezTo>
                  <a:pt x="55" y="38"/>
                  <a:pt x="57" y="35"/>
                  <a:pt x="5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5"/>
                  <a:pt x="22" y="38"/>
                  <a:pt x="25" y="40"/>
                </a:cubicBezTo>
                <a:cubicBezTo>
                  <a:pt x="28" y="43"/>
                  <a:pt x="32" y="44"/>
                  <a:pt x="36" y="45"/>
                </a:cubicBezTo>
                <a:cubicBezTo>
                  <a:pt x="36" y="71"/>
                  <a:pt x="36" y="71"/>
                  <a:pt x="36" y="71"/>
                </a:cubicBezTo>
                <a:cubicBezTo>
                  <a:pt x="33" y="72"/>
                  <a:pt x="30" y="73"/>
                  <a:pt x="28" y="75"/>
                </a:cubicBezTo>
                <a:cubicBezTo>
                  <a:pt x="24" y="79"/>
                  <a:pt x="22" y="85"/>
                  <a:pt x="23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2" y="79"/>
                  <a:pt x="15" y="67"/>
                  <a:pt x="24" y="60"/>
                </a:cubicBezTo>
                <a:cubicBezTo>
                  <a:pt x="26" y="58"/>
                  <a:pt x="29" y="57"/>
                  <a:pt x="32" y="56"/>
                </a:cubicBezTo>
                <a:cubicBezTo>
                  <a:pt x="32" y="47"/>
                  <a:pt x="32" y="47"/>
                  <a:pt x="32" y="47"/>
                </a:cubicBezTo>
                <a:cubicBezTo>
                  <a:pt x="29" y="47"/>
                  <a:pt x="26" y="45"/>
                  <a:pt x="24" y="43"/>
                </a:cubicBezTo>
                <a:cubicBezTo>
                  <a:pt x="15" y="36"/>
                  <a:pt x="12" y="24"/>
                  <a:pt x="16" y="14"/>
                </a:cubicBezTo>
                <a:cubicBezTo>
                  <a:pt x="16" y="13"/>
                  <a:pt x="16" y="13"/>
                  <a:pt x="16" y="13"/>
                </a:cubicBezTo>
                <a:cubicBezTo>
                  <a:pt x="61" y="13"/>
                  <a:pt x="61" y="13"/>
                  <a:pt x="61" y="13"/>
                </a:cubicBezTo>
                <a:lnTo>
                  <a:pt x="62" y="14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Freeform 14"/>
          <p:cNvSpPr/>
          <p:nvPr/>
        </p:nvSpPr>
        <p:spPr bwMode="auto">
          <a:xfrm>
            <a:off x="8691846" y="3481567"/>
            <a:ext cx="324471" cy="351300"/>
          </a:xfrm>
          <a:custGeom>
            <a:avLst/>
            <a:gdLst>
              <a:gd name="T0" fmla="*/ 4 w 92"/>
              <a:gd name="T1" fmla="*/ 100 h 100"/>
              <a:gd name="T2" fmla="*/ 1 w 92"/>
              <a:gd name="T3" fmla="*/ 100 h 100"/>
              <a:gd name="T4" fmla="*/ 0 w 92"/>
              <a:gd name="T5" fmla="*/ 97 h 100"/>
              <a:gd name="T6" fmla="*/ 5 w 92"/>
              <a:gd name="T7" fmla="*/ 56 h 100"/>
              <a:gd name="T8" fmla="*/ 6 w 92"/>
              <a:gd name="T9" fmla="*/ 54 h 100"/>
              <a:gd name="T10" fmla="*/ 56 w 92"/>
              <a:gd name="T11" fmla="*/ 3 h 100"/>
              <a:gd name="T12" fmla="*/ 70 w 92"/>
              <a:gd name="T13" fmla="*/ 3 h 100"/>
              <a:gd name="T14" fmla="*/ 88 w 92"/>
              <a:gd name="T15" fmla="*/ 22 h 100"/>
              <a:gd name="T16" fmla="*/ 88 w 92"/>
              <a:gd name="T17" fmla="*/ 35 h 100"/>
              <a:gd name="T18" fmla="*/ 52 w 92"/>
              <a:gd name="T19" fmla="*/ 72 h 100"/>
              <a:gd name="T20" fmla="*/ 49 w 92"/>
              <a:gd name="T21" fmla="*/ 73 h 100"/>
              <a:gd name="T22" fmla="*/ 31 w 92"/>
              <a:gd name="T23" fmla="*/ 73 h 100"/>
              <a:gd name="T24" fmla="*/ 28 w 92"/>
              <a:gd name="T25" fmla="*/ 70 h 100"/>
              <a:gd name="T26" fmla="*/ 28 w 92"/>
              <a:gd name="T27" fmla="*/ 51 h 100"/>
              <a:gd name="T28" fmla="*/ 29 w 92"/>
              <a:gd name="T29" fmla="*/ 49 h 100"/>
              <a:gd name="T30" fmla="*/ 56 w 92"/>
              <a:gd name="T31" fmla="*/ 22 h 100"/>
              <a:gd name="T32" fmla="*/ 61 w 92"/>
              <a:gd name="T33" fmla="*/ 22 h 100"/>
              <a:gd name="T34" fmla="*/ 61 w 92"/>
              <a:gd name="T35" fmla="*/ 26 h 100"/>
              <a:gd name="T36" fmla="*/ 34 w 92"/>
              <a:gd name="T37" fmla="*/ 53 h 100"/>
              <a:gd name="T38" fmla="*/ 34 w 92"/>
              <a:gd name="T39" fmla="*/ 67 h 100"/>
              <a:gd name="T40" fmla="*/ 48 w 92"/>
              <a:gd name="T41" fmla="*/ 67 h 100"/>
              <a:gd name="T42" fmla="*/ 84 w 92"/>
              <a:gd name="T43" fmla="*/ 31 h 100"/>
              <a:gd name="T44" fmla="*/ 84 w 92"/>
              <a:gd name="T45" fmla="*/ 26 h 100"/>
              <a:gd name="T46" fmla="*/ 65 w 92"/>
              <a:gd name="T47" fmla="*/ 8 h 100"/>
              <a:gd name="T48" fmla="*/ 61 w 92"/>
              <a:gd name="T49" fmla="*/ 8 h 100"/>
              <a:gd name="T50" fmla="*/ 11 w 92"/>
              <a:gd name="T51" fmla="*/ 58 h 100"/>
              <a:gd name="T52" fmla="*/ 7 w 92"/>
              <a:gd name="T53" fmla="*/ 94 h 100"/>
              <a:gd name="T54" fmla="*/ 43 w 92"/>
              <a:gd name="T55" fmla="*/ 90 h 100"/>
              <a:gd name="T56" fmla="*/ 84 w 92"/>
              <a:gd name="T57" fmla="*/ 49 h 100"/>
              <a:gd name="T58" fmla="*/ 88 w 92"/>
              <a:gd name="T59" fmla="*/ 49 h 100"/>
              <a:gd name="T60" fmla="*/ 88 w 92"/>
              <a:gd name="T61" fmla="*/ 54 h 100"/>
              <a:gd name="T62" fmla="*/ 47 w 92"/>
              <a:gd name="T63" fmla="*/ 95 h 100"/>
              <a:gd name="T64" fmla="*/ 45 w 92"/>
              <a:gd name="T65" fmla="*/ 96 h 100"/>
              <a:gd name="T66" fmla="*/ 4 w 92"/>
              <a:gd name="T67" fmla="*/ 100 h 100"/>
              <a:gd name="T68" fmla="*/ 4 w 92"/>
              <a:gd name="T69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2" h="100">
                <a:moveTo>
                  <a:pt x="4" y="100"/>
                </a:moveTo>
                <a:cubicBezTo>
                  <a:pt x="3" y="100"/>
                  <a:pt x="2" y="100"/>
                  <a:pt x="1" y="100"/>
                </a:cubicBezTo>
                <a:cubicBezTo>
                  <a:pt x="1" y="99"/>
                  <a:pt x="0" y="98"/>
                  <a:pt x="0" y="97"/>
                </a:cubicBezTo>
                <a:cubicBezTo>
                  <a:pt x="5" y="56"/>
                  <a:pt x="5" y="56"/>
                  <a:pt x="5" y="56"/>
                </a:cubicBezTo>
                <a:cubicBezTo>
                  <a:pt x="5" y="55"/>
                  <a:pt x="5" y="54"/>
                  <a:pt x="6" y="54"/>
                </a:cubicBezTo>
                <a:cubicBezTo>
                  <a:pt x="56" y="3"/>
                  <a:pt x="56" y="3"/>
                  <a:pt x="56" y="3"/>
                </a:cubicBezTo>
                <a:cubicBezTo>
                  <a:pt x="60" y="0"/>
                  <a:pt x="66" y="0"/>
                  <a:pt x="70" y="3"/>
                </a:cubicBezTo>
                <a:cubicBezTo>
                  <a:pt x="88" y="22"/>
                  <a:pt x="88" y="22"/>
                  <a:pt x="88" y="22"/>
                </a:cubicBezTo>
                <a:cubicBezTo>
                  <a:pt x="92" y="25"/>
                  <a:pt x="92" y="32"/>
                  <a:pt x="88" y="35"/>
                </a:cubicBezTo>
                <a:cubicBezTo>
                  <a:pt x="52" y="72"/>
                  <a:pt x="52" y="72"/>
                  <a:pt x="52" y="72"/>
                </a:cubicBezTo>
                <a:cubicBezTo>
                  <a:pt x="51" y="73"/>
                  <a:pt x="50" y="73"/>
                  <a:pt x="4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29" y="73"/>
                  <a:pt x="28" y="72"/>
                  <a:pt x="28" y="70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1"/>
                  <a:pt x="28" y="50"/>
                  <a:pt x="29" y="49"/>
                </a:cubicBezTo>
                <a:cubicBezTo>
                  <a:pt x="56" y="22"/>
                  <a:pt x="56" y="22"/>
                  <a:pt x="56" y="22"/>
                </a:cubicBezTo>
                <a:cubicBezTo>
                  <a:pt x="58" y="20"/>
                  <a:pt x="60" y="20"/>
                  <a:pt x="61" y="22"/>
                </a:cubicBezTo>
                <a:cubicBezTo>
                  <a:pt x="62" y="23"/>
                  <a:pt x="62" y="25"/>
                  <a:pt x="61" y="26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67"/>
                  <a:pt x="34" y="67"/>
                  <a:pt x="34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84" y="31"/>
                  <a:pt x="84" y="31"/>
                  <a:pt x="84" y="31"/>
                </a:cubicBezTo>
                <a:cubicBezTo>
                  <a:pt x="85" y="30"/>
                  <a:pt x="85" y="28"/>
                  <a:pt x="84" y="26"/>
                </a:cubicBezTo>
                <a:cubicBezTo>
                  <a:pt x="65" y="8"/>
                  <a:pt x="65" y="8"/>
                  <a:pt x="65" y="8"/>
                </a:cubicBezTo>
                <a:cubicBezTo>
                  <a:pt x="64" y="7"/>
                  <a:pt x="62" y="7"/>
                  <a:pt x="61" y="8"/>
                </a:cubicBezTo>
                <a:cubicBezTo>
                  <a:pt x="11" y="58"/>
                  <a:pt x="11" y="58"/>
                  <a:pt x="11" y="58"/>
                </a:cubicBezTo>
                <a:cubicBezTo>
                  <a:pt x="7" y="94"/>
                  <a:pt x="7" y="94"/>
                  <a:pt x="7" y="94"/>
                </a:cubicBezTo>
                <a:cubicBezTo>
                  <a:pt x="43" y="90"/>
                  <a:pt x="43" y="90"/>
                  <a:pt x="43" y="90"/>
                </a:cubicBezTo>
                <a:cubicBezTo>
                  <a:pt x="84" y="49"/>
                  <a:pt x="84" y="49"/>
                  <a:pt x="84" y="49"/>
                </a:cubicBezTo>
                <a:cubicBezTo>
                  <a:pt x="85" y="48"/>
                  <a:pt x="87" y="48"/>
                  <a:pt x="88" y="49"/>
                </a:cubicBezTo>
                <a:cubicBezTo>
                  <a:pt x="90" y="50"/>
                  <a:pt x="90" y="52"/>
                  <a:pt x="88" y="54"/>
                </a:cubicBezTo>
                <a:cubicBezTo>
                  <a:pt x="47" y="95"/>
                  <a:pt x="47" y="95"/>
                  <a:pt x="47" y="95"/>
                </a:cubicBezTo>
                <a:cubicBezTo>
                  <a:pt x="47" y="95"/>
                  <a:pt x="46" y="96"/>
                  <a:pt x="45" y="96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100"/>
                  <a:pt x="4" y="100"/>
                  <a:pt x="4" y="100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2658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-2026654" y="0"/>
            <a:ext cx="9261023" cy="6858000"/>
          </a:xfrm>
          <a:prstGeom prst="parallelogram">
            <a:avLst>
              <a:gd name="adj" fmla="val 34463"/>
            </a:avLst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777" y="1881417"/>
            <a:ext cx="2629999" cy="175512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117" y="1903911"/>
            <a:ext cx="2584034" cy="172268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1067955" y="4351623"/>
            <a:ext cx="3786819" cy="40011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点击即可添加标题</a:t>
            </a:r>
            <a:endParaRPr lang="en-US" altLang="zh-CN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79480" y="4351623"/>
            <a:ext cx="3786819" cy="40011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zh-CN" altLang="en-US" sz="2000" b="1" dirty="0">
                <a:cs typeface="+mn-ea"/>
                <a:sym typeface="+mn-lt"/>
              </a:rPr>
              <a:t>点击即可添加标题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37218" y="4751733"/>
            <a:ext cx="38172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 Just for today</a:t>
            </a:r>
          </a:p>
        </p:txBody>
      </p:sp>
      <p:sp>
        <p:nvSpPr>
          <p:cNvPr id="8" name="矩形 7"/>
          <p:cNvSpPr/>
          <p:nvPr/>
        </p:nvSpPr>
        <p:spPr>
          <a:xfrm>
            <a:off x="6755561" y="4751733"/>
            <a:ext cx="38172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Just for today</a:t>
            </a:r>
          </a:p>
        </p:txBody>
      </p:sp>
    </p:spTree>
    <p:extLst>
      <p:ext uri="{BB962C8B-B14F-4D97-AF65-F5344CB8AC3E}">
        <p14:creationId xmlns:p14="http://schemas.microsoft.com/office/powerpoint/2010/main" val="1371528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5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723737" y="887787"/>
            <a:ext cx="484931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 击 即 可 添 加 标 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08325" y="1524287"/>
            <a:ext cx="848013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once. tackle my whole life problem at once Just for today I will try to live through this day</a:t>
            </a:r>
          </a:p>
        </p:txBody>
      </p:sp>
      <p:sp>
        <p:nvSpPr>
          <p:cNvPr id="4" name="椭圆 3"/>
          <p:cNvSpPr/>
          <p:nvPr/>
        </p:nvSpPr>
        <p:spPr>
          <a:xfrm>
            <a:off x="1997610" y="3348113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40742" y="3112620"/>
            <a:ext cx="8053756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  <p:sp>
        <p:nvSpPr>
          <p:cNvPr id="6" name="椭圆 5"/>
          <p:cNvSpPr/>
          <p:nvPr/>
        </p:nvSpPr>
        <p:spPr>
          <a:xfrm>
            <a:off x="1997610" y="4266084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40742" y="4030591"/>
            <a:ext cx="8053756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  <p:sp>
        <p:nvSpPr>
          <p:cNvPr id="8" name="椭圆 7"/>
          <p:cNvSpPr/>
          <p:nvPr/>
        </p:nvSpPr>
        <p:spPr>
          <a:xfrm>
            <a:off x="1997610" y="5184055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40742" y="4948562"/>
            <a:ext cx="8053756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</p:spTree>
    <p:extLst>
      <p:ext uri="{BB962C8B-B14F-4D97-AF65-F5344CB8AC3E}">
        <p14:creationId xmlns:p14="http://schemas.microsoft.com/office/powerpoint/2010/main" val="52891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第三部分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3550418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14643" y="4462444"/>
            <a:ext cx="319855" cy="413489"/>
            <a:chOff x="2928938" y="1130648"/>
            <a:chExt cx="400050" cy="519112"/>
          </a:xfrm>
          <a:solidFill>
            <a:schemeClr val="tx1"/>
          </a:solidFill>
        </p:grpSpPr>
        <p:sp>
          <p:nvSpPr>
            <p:cNvPr id="3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  <p:sp>
          <p:nvSpPr>
            <p:cNvPr id="4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27753" y="2375224"/>
            <a:ext cx="651940" cy="634012"/>
            <a:chOff x="8539144" y="917247"/>
            <a:chExt cx="800766" cy="778746"/>
          </a:xfrm>
          <a:solidFill>
            <a:schemeClr val="tx1"/>
          </a:solidFill>
        </p:grpSpPr>
        <p:sp>
          <p:nvSpPr>
            <p:cNvPr id="6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  <p:sp>
          <p:nvSpPr>
            <p:cNvPr id="7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</p:grpSp>
      <p:sp>
        <p:nvSpPr>
          <p:cNvPr id="8" name="文本框 22"/>
          <p:cNvSpPr txBox="1">
            <a:spLocks noChangeArrowheads="1"/>
          </p:cNvSpPr>
          <p:nvPr/>
        </p:nvSpPr>
        <p:spPr bwMode="auto">
          <a:xfrm>
            <a:off x="5508067" y="2207590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000" b="1" dirty="0">
                <a:cs typeface="+mn-ea"/>
                <a:sym typeface="+mn-lt"/>
              </a:rPr>
              <a:t>点击即可添加标题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9" name="矩形 23"/>
          <p:cNvSpPr>
            <a:spLocks noChangeArrowheads="1"/>
          </p:cNvSpPr>
          <p:nvPr/>
        </p:nvSpPr>
        <p:spPr bwMode="auto">
          <a:xfrm>
            <a:off x="5563766" y="2607700"/>
            <a:ext cx="5840442" cy="70057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cs typeface="+mn-ea"/>
                <a:sym typeface="+mn-lt"/>
              </a:rPr>
              <a:t>hours that 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once. I can do for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5557280" y="4062335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000" b="1" dirty="0">
                <a:cs typeface="+mn-ea"/>
                <a:sym typeface="+mn-lt"/>
              </a:rPr>
              <a:t>点击即可添加标题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5612979" y="4462445"/>
            <a:ext cx="5791229" cy="70057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cs typeface="+mn-ea"/>
                <a:sym typeface="+mn-lt"/>
              </a:rPr>
              <a:t>hours that 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once. I can do for</a:t>
            </a:r>
            <a:endParaRPr lang="zh-CN" altLang="en-US" sz="1400" dirty="0"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805" y="3655645"/>
            <a:ext cx="2943409" cy="1962272"/>
          </a:xfrm>
          <a:prstGeom prst="rect">
            <a:avLst/>
          </a:prstGeom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7806" y="1430521"/>
            <a:ext cx="2943403" cy="2075420"/>
          </a:xfrm>
          <a:prstGeom prst="rect">
            <a:avLst/>
          </a:prstGeom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114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573834" y="0"/>
            <a:ext cx="2630658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4021" y="0"/>
            <a:ext cx="3300565" cy="6857999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48478" y="2923509"/>
            <a:ext cx="634181" cy="634181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77295" y="3053213"/>
            <a:ext cx="560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+mn-ea"/>
                <a:sym typeface="+mn-lt"/>
              </a:rPr>
              <a:t>0 1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48479" y="3931315"/>
            <a:ext cx="634181" cy="634181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77296" y="4061019"/>
            <a:ext cx="560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+mn-ea"/>
                <a:sym typeface="+mn-lt"/>
              </a:rPr>
              <a:t>0 2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348478" y="4967817"/>
            <a:ext cx="634181" cy="634181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3227" y="5097521"/>
            <a:ext cx="619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+mn-ea"/>
                <a:sym typeface="+mn-lt"/>
              </a:rPr>
              <a:t>0 3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2155042" y="2933339"/>
            <a:ext cx="4088326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1" name="TextBox 13"/>
          <p:cNvSpPr txBox="1"/>
          <p:nvPr/>
        </p:nvSpPr>
        <p:spPr>
          <a:xfrm>
            <a:off x="2155042" y="3999828"/>
            <a:ext cx="4088326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2" name="TextBox 13"/>
          <p:cNvSpPr txBox="1"/>
          <p:nvPr/>
        </p:nvSpPr>
        <p:spPr>
          <a:xfrm>
            <a:off x="2155042" y="4990830"/>
            <a:ext cx="4088326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363227" y="1409287"/>
            <a:ext cx="4401682" cy="46166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cs typeface="+mn-ea"/>
                <a:sym typeface="+mn-lt"/>
              </a:rPr>
              <a:t>点 击 即 可 添 加 标 题</a:t>
            </a:r>
            <a:endParaRPr lang="en-US" altLang="zh-CN" sz="2400" b="1" dirty="0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63228" y="1932507"/>
            <a:ext cx="5981064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</a:t>
            </a:r>
          </a:p>
        </p:txBody>
      </p:sp>
    </p:spTree>
    <p:extLst>
      <p:ext uri="{BB962C8B-B14F-4D97-AF65-F5344CB8AC3E}">
        <p14:creationId xmlns:p14="http://schemas.microsoft.com/office/powerpoint/2010/main" val="2328313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47454" y="1312980"/>
            <a:ext cx="2982350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36949" y="1312980"/>
            <a:ext cx="2982350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26444" y="1312980"/>
            <a:ext cx="2982350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540" y="3963640"/>
            <a:ext cx="2568040" cy="171377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9582" y="3964133"/>
            <a:ext cx="2547937" cy="16986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4069" y="3964776"/>
            <a:ext cx="2599973" cy="1725675"/>
          </a:xfrm>
          <a:prstGeom prst="rect">
            <a:avLst/>
          </a:prstGeom>
        </p:spPr>
      </p:pic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781350" y="1771536"/>
            <a:ext cx="2505733" cy="17201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Just for today I will try to live through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056776" y="1771536"/>
            <a:ext cx="2505733" cy="17201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Just for today I will try to live through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8346273" y="1771536"/>
            <a:ext cx="2505733" cy="17201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Just for today I will try to live through</a:t>
            </a:r>
          </a:p>
        </p:txBody>
      </p:sp>
    </p:spTree>
    <p:extLst>
      <p:ext uri="{BB962C8B-B14F-4D97-AF65-F5344CB8AC3E}">
        <p14:creationId xmlns:p14="http://schemas.microsoft.com/office/powerpoint/2010/main" val="1894870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2"/>
          <p:cNvSpPr txBox="1">
            <a:spLocks/>
          </p:cNvSpPr>
          <p:nvPr/>
        </p:nvSpPr>
        <p:spPr>
          <a:xfrm>
            <a:off x="2386645" y="2128643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12"/>
          <p:cNvSpPr txBox="1">
            <a:spLocks/>
          </p:cNvSpPr>
          <p:nvPr/>
        </p:nvSpPr>
        <p:spPr>
          <a:xfrm>
            <a:off x="2372357" y="2655253"/>
            <a:ext cx="3616011" cy="74623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sp>
        <p:nvSpPr>
          <p:cNvPr id="4" name="Text Placeholder 12"/>
          <p:cNvSpPr txBox="1">
            <a:spLocks/>
          </p:cNvSpPr>
          <p:nvPr/>
        </p:nvSpPr>
        <p:spPr>
          <a:xfrm>
            <a:off x="7314807" y="2144957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 Placeholder 12"/>
          <p:cNvSpPr txBox="1">
            <a:spLocks/>
          </p:cNvSpPr>
          <p:nvPr/>
        </p:nvSpPr>
        <p:spPr>
          <a:xfrm>
            <a:off x="7300518" y="2669980"/>
            <a:ext cx="3616011" cy="70337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sp>
        <p:nvSpPr>
          <p:cNvPr id="6" name="Text Placeholder 12"/>
          <p:cNvSpPr txBox="1">
            <a:spLocks/>
          </p:cNvSpPr>
          <p:nvPr/>
        </p:nvSpPr>
        <p:spPr>
          <a:xfrm>
            <a:off x="2346958" y="4035261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 Placeholder 12"/>
          <p:cNvSpPr txBox="1">
            <a:spLocks/>
          </p:cNvSpPr>
          <p:nvPr/>
        </p:nvSpPr>
        <p:spPr>
          <a:xfrm>
            <a:off x="2332669" y="4561872"/>
            <a:ext cx="3616011" cy="619150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sp>
        <p:nvSpPr>
          <p:cNvPr id="8" name="Text Placeholder 12"/>
          <p:cNvSpPr txBox="1">
            <a:spLocks/>
          </p:cNvSpPr>
          <p:nvPr/>
        </p:nvSpPr>
        <p:spPr>
          <a:xfrm>
            <a:off x="7275119" y="4051575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 Placeholder 12"/>
          <p:cNvSpPr txBox="1">
            <a:spLocks/>
          </p:cNvSpPr>
          <p:nvPr/>
        </p:nvSpPr>
        <p:spPr>
          <a:xfrm>
            <a:off x="7260831" y="4576598"/>
            <a:ext cx="3616011" cy="57628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310770" y="2048606"/>
            <a:ext cx="921908" cy="927452"/>
            <a:chOff x="2318977" y="-704739"/>
            <a:chExt cx="921908" cy="927452"/>
          </a:xfrm>
        </p:grpSpPr>
        <p:sp>
          <p:nvSpPr>
            <p:cNvPr id="11" name="椭圆 10"/>
            <p:cNvSpPr/>
            <p:nvPr/>
          </p:nvSpPr>
          <p:spPr bwMode="auto">
            <a:xfrm rot="21396492">
              <a:off x="2318977" y="-704739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Text Placeholder 12"/>
            <p:cNvSpPr txBox="1">
              <a:spLocks/>
            </p:cNvSpPr>
            <p:nvPr/>
          </p:nvSpPr>
          <p:spPr bwMode="auto">
            <a:xfrm rot="21396492">
              <a:off x="2702315" y="-566274"/>
              <a:ext cx="422275" cy="788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  <a:endParaRPr lang="en-GB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17104" y="2044655"/>
            <a:ext cx="921908" cy="945179"/>
            <a:chOff x="4130829" y="922184"/>
            <a:chExt cx="921908" cy="945179"/>
          </a:xfrm>
        </p:grpSpPr>
        <p:sp>
          <p:nvSpPr>
            <p:cNvPr id="14" name="椭圆 13"/>
            <p:cNvSpPr/>
            <p:nvPr/>
          </p:nvSpPr>
          <p:spPr bwMode="auto">
            <a:xfrm>
              <a:off x="4130829" y="922184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Text Placeholder 12"/>
            <p:cNvSpPr txBox="1">
              <a:spLocks/>
            </p:cNvSpPr>
            <p:nvPr/>
          </p:nvSpPr>
          <p:spPr bwMode="auto">
            <a:xfrm>
              <a:off x="4489726" y="1079963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  <a:endParaRPr lang="en-GB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49449" y="3995370"/>
            <a:ext cx="921908" cy="960477"/>
            <a:chOff x="6576468" y="-704739"/>
            <a:chExt cx="921908" cy="960477"/>
          </a:xfrm>
        </p:grpSpPr>
        <p:sp>
          <p:nvSpPr>
            <p:cNvPr id="17" name="椭圆 16"/>
            <p:cNvSpPr/>
            <p:nvPr/>
          </p:nvSpPr>
          <p:spPr bwMode="auto">
            <a:xfrm>
              <a:off x="6576468" y="-704739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8" name="Text Placeholder 12"/>
            <p:cNvSpPr txBox="1">
              <a:spLocks/>
            </p:cNvSpPr>
            <p:nvPr/>
          </p:nvSpPr>
          <p:spPr bwMode="auto">
            <a:xfrm>
              <a:off x="6951043" y="-533250"/>
              <a:ext cx="420688" cy="788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  <a:endParaRPr lang="en-GB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26566" y="3969338"/>
            <a:ext cx="921908" cy="964104"/>
            <a:chOff x="9050947" y="872281"/>
            <a:chExt cx="921908" cy="964104"/>
          </a:xfrm>
        </p:grpSpPr>
        <p:sp>
          <p:nvSpPr>
            <p:cNvPr id="20" name="椭圆 19"/>
            <p:cNvSpPr/>
            <p:nvPr/>
          </p:nvSpPr>
          <p:spPr bwMode="auto">
            <a:xfrm>
              <a:off x="9050947" y="872281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1" name="Text Placeholder 12"/>
            <p:cNvSpPr txBox="1">
              <a:spLocks/>
            </p:cNvSpPr>
            <p:nvPr/>
          </p:nvSpPr>
          <p:spPr bwMode="auto">
            <a:xfrm>
              <a:off x="9384906" y="1048985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b="1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  <a:endParaRPr lang="en-GB" altLang="zh-CN" sz="3000" b="1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1757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第四部分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2498560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1617785"/>
            <a:ext cx="579588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063930" y="1319650"/>
            <a:ext cx="440168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 击 即 可 添 加 标 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6106" y="2975257"/>
            <a:ext cx="3819376" cy="302085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945482" y="2973264"/>
            <a:ext cx="3702567" cy="3022845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2787" y="2973264"/>
            <a:ext cx="3702567" cy="3022845"/>
          </a:xfrm>
          <a:prstGeom prst="rect">
            <a:avLst/>
          </a:prstGeom>
          <a:solidFill>
            <a:srgbClr val="BFBFBF"/>
          </a:solidFill>
          <a:ln>
            <a:solidFill>
              <a:srgbClr val="BFBF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9051" y="3746022"/>
            <a:ext cx="3210038" cy="144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 Just for only</a:t>
            </a:r>
          </a:p>
        </p:txBody>
      </p:sp>
      <p:sp>
        <p:nvSpPr>
          <p:cNvPr id="11" name="矩形 10"/>
          <p:cNvSpPr/>
          <p:nvPr/>
        </p:nvSpPr>
        <p:spPr>
          <a:xfrm>
            <a:off x="8191746" y="3746022"/>
            <a:ext cx="3210038" cy="144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 Just for only</a:t>
            </a:r>
          </a:p>
        </p:txBody>
      </p:sp>
    </p:spTree>
    <p:extLst>
      <p:ext uri="{BB962C8B-B14F-4D97-AF65-F5344CB8AC3E}">
        <p14:creationId xmlns:p14="http://schemas.microsoft.com/office/powerpoint/2010/main" val="1269212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2"/>
          <p:cNvSpPr>
            <a:spLocks noChangeArrowheads="1"/>
          </p:cNvSpPr>
          <p:nvPr/>
        </p:nvSpPr>
        <p:spPr bwMode="auto">
          <a:xfrm>
            <a:off x="7655855" y="5136861"/>
            <a:ext cx="579437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" name="Oval 53"/>
          <p:cNvSpPr>
            <a:spLocks noChangeArrowheads="1"/>
          </p:cNvSpPr>
          <p:nvPr/>
        </p:nvSpPr>
        <p:spPr bwMode="auto">
          <a:xfrm>
            <a:off x="8590891" y="5136861"/>
            <a:ext cx="579438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Oval 54"/>
          <p:cNvSpPr>
            <a:spLocks noChangeArrowheads="1"/>
          </p:cNvSpPr>
          <p:nvPr/>
        </p:nvSpPr>
        <p:spPr bwMode="auto">
          <a:xfrm>
            <a:off x="9524341" y="5136861"/>
            <a:ext cx="579438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5" name="Group 55"/>
          <p:cNvGrpSpPr/>
          <p:nvPr/>
        </p:nvGrpSpPr>
        <p:grpSpPr bwMode="auto">
          <a:xfrm>
            <a:off x="9714842" y="5295660"/>
            <a:ext cx="201613" cy="255667"/>
            <a:chOff x="0" y="0"/>
            <a:chExt cx="127" cy="161"/>
          </a:xfrm>
        </p:grpSpPr>
        <p:sp>
          <p:nvSpPr>
            <p:cNvPr id="6" name="Freeform 56"/>
            <p:cNvSpPr/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Freeform 57"/>
            <p:cNvSpPr/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Freeform 59"/>
            <p:cNvSpPr/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60"/>
            <p:cNvSpPr/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1" name="Group 61"/>
          <p:cNvGrpSpPr/>
          <p:nvPr/>
        </p:nvGrpSpPr>
        <p:grpSpPr bwMode="auto">
          <a:xfrm>
            <a:off x="8749642" y="5295660"/>
            <a:ext cx="258763" cy="258843"/>
            <a:chOff x="0" y="0"/>
            <a:chExt cx="163" cy="163"/>
          </a:xfrm>
        </p:grpSpPr>
        <p:sp>
          <p:nvSpPr>
            <p:cNvPr id="12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4" name="Group 64"/>
          <p:cNvGrpSpPr/>
          <p:nvPr/>
        </p:nvGrpSpPr>
        <p:grpSpPr bwMode="auto">
          <a:xfrm>
            <a:off x="7817780" y="5298836"/>
            <a:ext cx="255587" cy="255667"/>
            <a:chOff x="0" y="0"/>
            <a:chExt cx="161" cy="161"/>
          </a:xfrm>
        </p:grpSpPr>
        <p:sp>
          <p:nvSpPr>
            <p:cNvPr id="15" name="Freeform 65"/>
            <p:cNvSpPr/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66"/>
            <p:cNvSpPr/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6517232" y="1840615"/>
            <a:ext cx="45050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cs typeface="+mn-ea"/>
                <a:sym typeface="+mn-lt"/>
              </a:rPr>
              <a:t>THIS IS A ART TEMPLATE ,THANK YOU WATCHING THIS ONE 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6510997" y="2379374"/>
            <a:ext cx="4523497" cy="227414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endParaRPr lang="en-US" sz="1200" dirty="0"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I can do for twelve hours that</a:t>
            </a:r>
          </a:p>
          <a:p>
            <a:pPr eaLnBrk="1" hangingPunct="1">
              <a:lnSpc>
                <a:spcPct val="150000"/>
              </a:lnSpc>
            </a:pPr>
            <a:endParaRPr lang="en-US" altLang="zh-CN" sz="1200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I can do for twelve hours that hours that Just for today I will try to live through this day only and not tackle my</a:t>
            </a:r>
            <a:endParaRPr lang="zh-CN" altLang="en-US" sz="1200" dirty="0">
              <a:cs typeface="+mn-ea"/>
              <a:sym typeface="+mn-lt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376" y="1913206"/>
            <a:ext cx="5014756" cy="376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138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 bwMode="auto">
          <a:xfrm>
            <a:off x="2962980" y="3865479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5408619" y="2238556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7883098" y="3815576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72284" y="3232683"/>
            <a:ext cx="735013" cy="790575"/>
          </a:xfrm>
          <a:prstGeom prst="line">
            <a:avLst/>
          </a:prstGeom>
          <a:ln>
            <a:solidFill>
              <a:srgbClr val="AF86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6955434" y="3166008"/>
            <a:ext cx="735013" cy="790575"/>
          </a:xfrm>
          <a:prstGeom prst="line">
            <a:avLst/>
          </a:prstGeom>
          <a:ln>
            <a:solidFill>
              <a:srgbClr val="AF86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4107459" y="3232683"/>
            <a:ext cx="827088" cy="720725"/>
          </a:xfrm>
          <a:prstGeom prst="line">
            <a:avLst/>
          </a:prstGeom>
          <a:ln>
            <a:solidFill>
              <a:srgbClr val="AF86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2"/>
          <p:cNvSpPr txBox="1">
            <a:spLocks/>
          </p:cNvSpPr>
          <p:nvPr/>
        </p:nvSpPr>
        <p:spPr>
          <a:xfrm>
            <a:off x="2250569" y="2063981"/>
            <a:ext cx="2611438" cy="384175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 Placeholder 12"/>
          <p:cNvSpPr txBox="1">
            <a:spLocks/>
          </p:cNvSpPr>
          <p:nvPr/>
        </p:nvSpPr>
        <p:spPr>
          <a:xfrm>
            <a:off x="2220447" y="2505669"/>
            <a:ext cx="2934223" cy="53168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0" name="Text Placeholder 12"/>
          <p:cNvSpPr txBox="1">
            <a:spLocks/>
          </p:cNvSpPr>
          <p:nvPr/>
        </p:nvSpPr>
        <p:spPr>
          <a:xfrm>
            <a:off x="6675869" y="2153842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 Placeholder 12"/>
          <p:cNvSpPr txBox="1">
            <a:spLocks/>
          </p:cNvSpPr>
          <p:nvPr/>
        </p:nvSpPr>
        <p:spPr>
          <a:xfrm>
            <a:off x="6659993" y="2539775"/>
            <a:ext cx="3256610" cy="54671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2" name="Text Placeholder 12"/>
          <p:cNvSpPr txBox="1">
            <a:spLocks/>
          </p:cNvSpPr>
          <p:nvPr/>
        </p:nvSpPr>
        <p:spPr>
          <a:xfrm>
            <a:off x="4152025" y="4235418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 Placeholder 12"/>
          <p:cNvSpPr txBox="1">
            <a:spLocks/>
          </p:cNvSpPr>
          <p:nvPr/>
        </p:nvSpPr>
        <p:spPr>
          <a:xfrm>
            <a:off x="4137738" y="4733893"/>
            <a:ext cx="3118750" cy="56843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4" name="Text Placeholder 12"/>
          <p:cNvSpPr txBox="1">
            <a:spLocks/>
          </p:cNvSpPr>
          <p:nvPr/>
        </p:nvSpPr>
        <p:spPr>
          <a:xfrm>
            <a:off x="9168830" y="3953408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Text Placeholder 12"/>
          <p:cNvSpPr txBox="1">
            <a:spLocks/>
          </p:cNvSpPr>
          <p:nvPr/>
        </p:nvSpPr>
        <p:spPr>
          <a:xfrm>
            <a:off x="9154543" y="4420800"/>
            <a:ext cx="1985037" cy="75261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6" name="椭圆 15"/>
          <p:cNvSpPr/>
          <p:nvPr/>
        </p:nvSpPr>
        <p:spPr bwMode="auto">
          <a:xfrm>
            <a:off x="1151128" y="2238556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Text Placeholder 12"/>
          <p:cNvSpPr txBox="1">
            <a:spLocks/>
          </p:cNvSpPr>
          <p:nvPr/>
        </p:nvSpPr>
        <p:spPr bwMode="auto">
          <a:xfrm>
            <a:off x="1550574" y="2406517"/>
            <a:ext cx="422275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1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 Placeholder 12"/>
          <p:cNvSpPr txBox="1">
            <a:spLocks/>
          </p:cNvSpPr>
          <p:nvPr/>
        </p:nvSpPr>
        <p:spPr bwMode="auto">
          <a:xfrm>
            <a:off x="3321877" y="4023258"/>
            <a:ext cx="4222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2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Text Placeholder 12"/>
          <p:cNvSpPr txBox="1">
            <a:spLocks/>
          </p:cNvSpPr>
          <p:nvPr/>
        </p:nvSpPr>
        <p:spPr bwMode="auto">
          <a:xfrm>
            <a:off x="5783194" y="2410045"/>
            <a:ext cx="420688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3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 Placeholder 12"/>
          <p:cNvSpPr txBox="1">
            <a:spLocks/>
          </p:cNvSpPr>
          <p:nvPr/>
        </p:nvSpPr>
        <p:spPr bwMode="auto">
          <a:xfrm>
            <a:off x="8217057" y="3992280"/>
            <a:ext cx="4222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4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6357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675249" y="1730326"/>
            <a:ext cx="4360985" cy="38545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635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45723" y="3103685"/>
            <a:ext cx="1418197" cy="769441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cs typeface="+mn-ea"/>
                <a:sym typeface="+mn-lt"/>
              </a:rPr>
              <a:t>0 1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45723" y="3982411"/>
            <a:ext cx="1418197" cy="769441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cs typeface="+mn-ea"/>
                <a:sym typeface="+mn-lt"/>
              </a:rPr>
              <a:t>0 2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45723" y="4861137"/>
            <a:ext cx="1418197" cy="769441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cs typeface="+mn-ea"/>
                <a:sym typeface="+mn-lt"/>
              </a:rPr>
              <a:t>0 3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6756891" y="3193745"/>
            <a:ext cx="4079012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1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8" name="TextBox 13"/>
          <p:cNvSpPr txBox="1"/>
          <p:nvPr/>
        </p:nvSpPr>
        <p:spPr>
          <a:xfrm>
            <a:off x="6756891" y="4032115"/>
            <a:ext cx="4079012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1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9" name="TextBox 13"/>
          <p:cNvSpPr txBox="1"/>
          <p:nvPr/>
        </p:nvSpPr>
        <p:spPr>
          <a:xfrm>
            <a:off x="6724975" y="4940774"/>
            <a:ext cx="4079012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1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5532530" y="2161255"/>
            <a:ext cx="5747414" cy="7005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cs typeface="+mn-ea"/>
                <a:sym typeface="+mn-lt"/>
              </a:rPr>
              <a:t>Just for today I will try to live through this day only and not tackle my whole life problem at once. I can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32530" y="1689876"/>
            <a:ext cx="3848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cs typeface="+mn-ea"/>
                <a:sym typeface="+mn-lt"/>
              </a:rPr>
              <a:t>点 击 即 可 添 加 标 题</a:t>
            </a:r>
            <a:endParaRPr lang="en-US" altLang="zh-CN" sz="2400" b="1" dirty="0"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1500" y="1918876"/>
            <a:ext cx="2073150" cy="171258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108" y="1918877"/>
            <a:ext cx="1937215" cy="170709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8675" y="3715125"/>
            <a:ext cx="2085975" cy="170709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108" y="3725045"/>
            <a:ext cx="1938553" cy="169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6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52892" y="3470261"/>
            <a:ext cx="5191638" cy="70788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cs typeface="+mn-ea"/>
                <a:sym typeface="+mn-lt"/>
              </a:rPr>
              <a:t>感  谢  您  的  观  看</a:t>
            </a: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1227929" y="4396943"/>
            <a:ext cx="5271343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rgbClr val="4C686C"/>
                </a:solidFill>
                <a:cs typeface="+mn-ea"/>
                <a:sym typeface="+mn-lt"/>
              </a:rPr>
              <a:t>THIS IS A ART TEMPLATE , THANK YOU WATCHING THIS ONE. THIS IS A ART TEMPLATE , THANK YOU WATCHING THIS ONE.</a:t>
            </a:r>
          </a:p>
        </p:txBody>
      </p:sp>
      <p:sp>
        <p:nvSpPr>
          <p:cNvPr id="8" name="矩形 7"/>
          <p:cNvSpPr/>
          <p:nvPr/>
        </p:nvSpPr>
        <p:spPr>
          <a:xfrm>
            <a:off x="1312338" y="2569996"/>
            <a:ext cx="2554417" cy="461665"/>
          </a:xfrm>
          <a:prstGeom prst="rect">
            <a:avLst/>
          </a:prstGeom>
          <a:solidFill>
            <a:schemeClr val="tx1"/>
          </a:solidFill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ART TEMPLATE 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1265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小清新工作计划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jc22oukr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1917</Words>
  <Application>Microsoft Office PowerPoint</Application>
  <PresentationFormat>宽屏</PresentationFormat>
  <Paragraphs>157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简洁小清新工作计划</dc:title>
  <dc:creator>第一PPT</dc:creator>
  <cp:keywords>www.1ppt.com</cp:keywords>
  <dc:description>www.1ppt.com</dc:description>
  <cp:lastModifiedBy>faith123</cp:lastModifiedBy>
  <cp:revision>17</cp:revision>
  <dcterms:created xsi:type="dcterms:W3CDTF">2017-05-03T02:10:13Z</dcterms:created>
  <dcterms:modified xsi:type="dcterms:W3CDTF">2020-04-22T03:10:56Z</dcterms:modified>
</cp:coreProperties>
</file>