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8.xml" ContentType="application/vnd.openxmlformats-officedocument.presentationml.tags+xml"/>
  <Override PartName="/ppt/notesSlides/notesSlide16.xml" ContentType="application/vnd.openxmlformats-officedocument.presentationml.notesSlide+xml"/>
  <Override PartName="/ppt/tags/tag2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0.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2" r:id="rId6"/>
    <p:sldId id="280" r:id="rId7"/>
    <p:sldId id="260" r:id="rId8"/>
    <p:sldId id="282" r:id="rId9"/>
    <p:sldId id="284" r:id="rId10"/>
    <p:sldId id="283" r:id="rId11"/>
    <p:sldId id="263" r:id="rId12"/>
    <p:sldId id="264" r:id="rId13"/>
    <p:sldId id="265" r:id="rId14"/>
    <p:sldId id="266" r:id="rId15"/>
    <p:sldId id="285" r:id="rId16"/>
    <p:sldId id="267" r:id="rId17"/>
    <p:sldId id="268" r:id="rId18"/>
    <p:sldId id="269" r:id="rId19"/>
    <p:sldId id="270" r:id="rId20"/>
    <p:sldId id="271" r:id="rId21"/>
    <p:sldId id="272" r:id="rId22"/>
    <p:sldId id="286" r:id="rId23"/>
    <p:sldId id="273" r:id="rId24"/>
    <p:sldId id="274" r:id="rId25"/>
    <p:sldId id="275" r:id="rId26"/>
    <p:sldId id="287" r:id="rId27"/>
  </p:sldIdLst>
  <p:sldSz cx="9001125" cy="5040313"/>
  <p:notesSz cx="6858000" cy="9144000"/>
  <p:custDataLst>
    <p:tags r:id="rId29"/>
  </p:custDataLst>
  <p:defaultText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8">
          <p15:clr>
            <a:srgbClr val="A4A3A4"/>
          </p15:clr>
        </p15:guide>
        <p15:guide id="2" pos="28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19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7" d="100"/>
          <a:sy n="117" d="100"/>
        </p:scale>
        <p:origin x="678" y="102"/>
      </p:cViewPr>
      <p:guideLst>
        <p:guide orient="horz" pos="1588"/>
        <p:guide pos="283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F16DF-CF36-416C-BD50-D1BDDE91DB92}" type="datetimeFigureOut">
              <a:rPr lang="zh-CN" altLang="en-US" smtClean="0"/>
              <a:t>2020/4/25</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ED90FB-1249-453A-B05F-3D35C4D1AF40}" type="slidenum">
              <a:rPr lang="zh-CN" altLang="en-US" smtClean="0"/>
              <a:t>‹#›</a:t>
            </a:fld>
            <a:endParaRPr lang="zh-CN" altLang="en-US"/>
          </a:p>
        </p:txBody>
      </p:sp>
    </p:spTree>
    <p:extLst>
      <p:ext uri="{BB962C8B-B14F-4D97-AF65-F5344CB8AC3E}">
        <p14:creationId xmlns:p14="http://schemas.microsoft.com/office/powerpoint/2010/main" val="364732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a:t>
            </a:fld>
            <a:endParaRPr lang="zh-CN" altLang="en-US"/>
          </a:p>
        </p:txBody>
      </p:sp>
    </p:spTree>
    <p:extLst>
      <p:ext uri="{BB962C8B-B14F-4D97-AF65-F5344CB8AC3E}">
        <p14:creationId xmlns:p14="http://schemas.microsoft.com/office/powerpoint/2010/main" val="1968647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a:t>
            </a:fld>
            <a:endParaRPr lang="zh-CN" altLang="en-US"/>
          </a:p>
        </p:txBody>
      </p:sp>
    </p:spTree>
    <p:extLst>
      <p:ext uri="{BB962C8B-B14F-4D97-AF65-F5344CB8AC3E}">
        <p14:creationId xmlns:p14="http://schemas.microsoft.com/office/powerpoint/2010/main" val="308038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3</a:t>
            </a:fld>
            <a:endParaRPr lang="zh-CN" altLang="en-US"/>
          </a:p>
        </p:txBody>
      </p:sp>
    </p:spTree>
    <p:extLst>
      <p:ext uri="{BB962C8B-B14F-4D97-AF65-F5344CB8AC3E}">
        <p14:creationId xmlns:p14="http://schemas.microsoft.com/office/powerpoint/2010/main" val="3368903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4</a:t>
            </a:fld>
            <a:endParaRPr lang="zh-CN" altLang="en-US"/>
          </a:p>
        </p:txBody>
      </p:sp>
    </p:spTree>
    <p:extLst>
      <p:ext uri="{BB962C8B-B14F-4D97-AF65-F5344CB8AC3E}">
        <p14:creationId xmlns:p14="http://schemas.microsoft.com/office/powerpoint/2010/main" val="2663763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5</a:t>
            </a:fld>
            <a:endParaRPr lang="zh-CN" altLang="en-US"/>
          </a:p>
        </p:txBody>
      </p:sp>
    </p:spTree>
    <p:extLst>
      <p:ext uri="{BB962C8B-B14F-4D97-AF65-F5344CB8AC3E}">
        <p14:creationId xmlns:p14="http://schemas.microsoft.com/office/powerpoint/2010/main" val="2465416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6</a:t>
            </a:fld>
            <a:endParaRPr lang="zh-CN" altLang="en-US"/>
          </a:p>
        </p:txBody>
      </p:sp>
    </p:spTree>
    <p:extLst>
      <p:ext uri="{BB962C8B-B14F-4D97-AF65-F5344CB8AC3E}">
        <p14:creationId xmlns:p14="http://schemas.microsoft.com/office/powerpoint/2010/main" val="3488089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7</a:t>
            </a:fld>
            <a:endParaRPr lang="zh-CN" altLang="en-US"/>
          </a:p>
        </p:txBody>
      </p:sp>
    </p:spTree>
    <p:extLst>
      <p:ext uri="{BB962C8B-B14F-4D97-AF65-F5344CB8AC3E}">
        <p14:creationId xmlns:p14="http://schemas.microsoft.com/office/powerpoint/2010/main" val="2597065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8</a:t>
            </a:fld>
            <a:endParaRPr lang="zh-CN" altLang="en-US"/>
          </a:p>
        </p:txBody>
      </p:sp>
    </p:spTree>
    <p:extLst>
      <p:ext uri="{BB962C8B-B14F-4D97-AF65-F5344CB8AC3E}">
        <p14:creationId xmlns:p14="http://schemas.microsoft.com/office/powerpoint/2010/main" val="548369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9</a:t>
            </a:fld>
            <a:endParaRPr lang="zh-CN" altLang="en-US"/>
          </a:p>
        </p:txBody>
      </p:sp>
    </p:spTree>
    <p:extLst>
      <p:ext uri="{BB962C8B-B14F-4D97-AF65-F5344CB8AC3E}">
        <p14:creationId xmlns:p14="http://schemas.microsoft.com/office/powerpoint/2010/main" val="692059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10</a:t>
            </a:fld>
            <a:endParaRPr lang="zh-CN" altLang="en-US"/>
          </a:p>
        </p:txBody>
      </p:sp>
    </p:spTree>
    <p:extLst>
      <p:ext uri="{BB962C8B-B14F-4D97-AF65-F5344CB8AC3E}">
        <p14:creationId xmlns:p14="http://schemas.microsoft.com/office/powerpoint/2010/main" val="1235111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11</a:t>
            </a:fld>
            <a:endParaRPr lang="zh-CN" altLang="en-US"/>
          </a:p>
        </p:txBody>
      </p:sp>
    </p:spTree>
    <p:extLst>
      <p:ext uri="{BB962C8B-B14F-4D97-AF65-F5344CB8AC3E}">
        <p14:creationId xmlns:p14="http://schemas.microsoft.com/office/powerpoint/2010/main" val="42798704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12</a:t>
            </a:fld>
            <a:endParaRPr lang="zh-CN" altLang="en-US"/>
          </a:p>
        </p:txBody>
      </p:sp>
    </p:spTree>
    <p:extLst>
      <p:ext uri="{BB962C8B-B14F-4D97-AF65-F5344CB8AC3E}">
        <p14:creationId xmlns:p14="http://schemas.microsoft.com/office/powerpoint/2010/main" val="3514538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13</a:t>
            </a:fld>
            <a:endParaRPr lang="zh-CN" altLang="en-US"/>
          </a:p>
        </p:txBody>
      </p:sp>
    </p:spTree>
    <p:extLst>
      <p:ext uri="{BB962C8B-B14F-4D97-AF65-F5344CB8AC3E}">
        <p14:creationId xmlns:p14="http://schemas.microsoft.com/office/powerpoint/2010/main" val="3147417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14</a:t>
            </a:fld>
            <a:endParaRPr lang="zh-CN" altLang="en-US"/>
          </a:p>
        </p:txBody>
      </p:sp>
    </p:spTree>
    <p:extLst>
      <p:ext uri="{BB962C8B-B14F-4D97-AF65-F5344CB8AC3E}">
        <p14:creationId xmlns:p14="http://schemas.microsoft.com/office/powerpoint/2010/main" val="12132187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15</a:t>
            </a:fld>
            <a:endParaRPr lang="zh-CN" altLang="en-US"/>
          </a:p>
        </p:txBody>
      </p:sp>
    </p:spTree>
    <p:extLst>
      <p:ext uri="{BB962C8B-B14F-4D97-AF65-F5344CB8AC3E}">
        <p14:creationId xmlns:p14="http://schemas.microsoft.com/office/powerpoint/2010/main" val="1248025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16</a:t>
            </a:fld>
            <a:endParaRPr lang="zh-CN" altLang="en-US"/>
          </a:p>
        </p:txBody>
      </p:sp>
    </p:spTree>
    <p:extLst>
      <p:ext uri="{BB962C8B-B14F-4D97-AF65-F5344CB8AC3E}">
        <p14:creationId xmlns:p14="http://schemas.microsoft.com/office/powerpoint/2010/main" val="3377552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17</a:t>
            </a:fld>
            <a:endParaRPr lang="zh-CN" altLang="en-US"/>
          </a:p>
        </p:txBody>
      </p:sp>
    </p:spTree>
    <p:extLst>
      <p:ext uri="{BB962C8B-B14F-4D97-AF65-F5344CB8AC3E}">
        <p14:creationId xmlns:p14="http://schemas.microsoft.com/office/powerpoint/2010/main" val="1874772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18</a:t>
            </a:fld>
            <a:endParaRPr lang="zh-CN" altLang="en-US"/>
          </a:p>
        </p:txBody>
      </p:sp>
    </p:spTree>
    <p:extLst>
      <p:ext uri="{BB962C8B-B14F-4D97-AF65-F5344CB8AC3E}">
        <p14:creationId xmlns:p14="http://schemas.microsoft.com/office/powerpoint/2010/main" val="23480460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19</a:t>
            </a:fld>
            <a:endParaRPr lang="zh-CN" altLang="en-US"/>
          </a:p>
        </p:txBody>
      </p:sp>
    </p:spTree>
    <p:extLst>
      <p:ext uri="{BB962C8B-B14F-4D97-AF65-F5344CB8AC3E}">
        <p14:creationId xmlns:p14="http://schemas.microsoft.com/office/powerpoint/2010/main" val="4113336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20</a:t>
            </a:fld>
            <a:endParaRPr lang="zh-CN" altLang="en-US"/>
          </a:p>
        </p:txBody>
      </p:sp>
    </p:spTree>
    <p:extLst>
      <p:ext uri="{BB962C8B-B14F-4D97-AF65-F5344CB8AC3E}">
        <p14:creationId xmlns:p14="http://schemas.microsoft.com/office/powerpoint/2010/main" val="1932972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21</a:t>
            </a:fld>
            <a:endParaRPr lang="zh-CN" altLang="en-US"/>
          </a:p>
        </p:txBody>
      </p:sp>
    </p:spTree>
    <p:extLst>
      <p:ext uri="{BB962C8B-B14F-4D97-AF65-F5344CB8AC3E}">
        <p14:creationId xmlns:p14="http://schemas.microsoft.com/office/powerpoint/2010/main" val="32115463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22</a:t>
            </a:fld>
            <a:endParaRPr lang="zh-CN" altLang="en-US"/>
          </a:p>
        </p:txBody>
      </p:sp>
    </p:spTree>
    <p:extLst>
      <p:ext uri="{BB962C8B-B14F-4D97-AF65-F5344CB8AC3E}">
        <p14:creationId xmlns:p14="http://schemas.microsoft.com/office/powerpoint/2010/main" val="12323875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23</a:t>
            </a:fld>
            <a:endParaRPr lang="zh-CN" altLang="en-US"/>
          </a:p>
        </p:txBody>
      </p:sp>
    </p:spTree>
    <p:extLst>
      <p:ext uri="{BB962C8B-B14F-4D97-AF65-F5344CB8AC3E}">
        <p14:creationId xmlns:p14="http://schemas.microsoft.com/office/powerpoint/2010/main" val="2078456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24</a:t>
            </a:fld>
            <a:endParaRPr lang="zh-CN" altLang="en-US"/>
          </a:p>
        </p:txBody>
      </p:sp>
    </p:spTree>
    <p:extLst>
      <p:ext uri="{BB962C8B-B14F-4D97-AF65-F5344CB8AC3E}">
        <p14:creationId xmlns:p14="http://schemas.microsoft.com/office/powerpoint/2010/main" val="20193898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25</a:t>
            </a:fld>
            <a:endParaRPr lang="zh-CN" altLang="en-US"/>
          </a:p>
        </p:txBody>
      </p:sp>
    </p:spTree>
    <p:extLst>
      <p:ext uri="{BB962C8B-B14F-4D97-AF65-F5344CB8AC3E}">
        <p14:creationId xmlns:p14="http://schemas.microsoft.com/office/powerpoint/2010/main" val="5937975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ED90FB-1249-453A-B05F-3D35C4D1AF40}" type="slidenum">
              <a:rPr lang="zh-CN" altLang="en-US" smtClean="0"/>
              <a:t>26</a:t>
            </a:fld>
            <a:endParaRPr lang="zh-CN" altLang="en-US"/>
          </a:p>
        </p:txBody>
      </p:sp>
    </p:spTree>
    <p:extLst>
      <p:ext uri="{BB962C8B-B14F-4D97-AF65-F5344CB8AC3E}">
        <p14:creationId xmlns:p14="http://schemas.microsoft.com/office/powerpoint/2010/main" val="1946982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75085" y="1565764"/>
            <a:ext cx="7650956" cy="1080400"/>
          </a:xfrm>
        </p:spPr>
        <p:txBody>
          <a:bodyPr/>
          <a:lstStyle/>
          <a:p>
            <a:r>
              <a:rPr lang="zh-CN" altLang="en-US"/>
              <a:t>单击此处编辑母版标题样式</a:t>
            </a:r>
          </a:p>
        </p:txBody>
      </p:sp>
      <p:sp>
        <p:nvSpPr>
          <p:cNvPr id="3" name="副标题 2"/>
          <p:cNvSpPr>
            <a:spLocks noGrp="1"/>
          </p:cNvSpPr>
          <p:nvPr>
            <p:ph type="subTitle" idx="1"/>
          </p:nvPr>
        </p:nvSpPr>
        <p:spPr>
          <a:xfrm>
            <a:off x="1350169" y="2856177"/>
            <a:ext cx="6300788" cy="1288080"/>
          </a:xfrm>
        </p:spPr>
        <p:txBody>
          <a:bodyPr/>
          <a:lstStyle>
            <a:lvl1pPr marL="0" indent="0" algn="ctr">
              <a:buNone/>
              <a:defRPr>
                <a:solidFill>
                  <a:schemeClr val="tx1">
                    <a:tint val="75000"/>
                  </a:schemeClr>
                </a:solidFill>
              </a:defRPr>
            </a:lvl1pPr>
            <a:lvl2pPr marL="401147" indent="0" algn="ctr">
              <a:buNone/>
              <a:defRPr>
                <a:solidFill>
                  <a:schemeClr val="tx1">
                    <a:tint val="75000"/>
                  </a:schemeClr>
                </a:solidFill>
              </a:defRPr>
            </a:lvl2pPr>
            <a:lvl3pPr marL="802295" indent="0" algn="ctr">
              <a:buNone/>
              <a:defRPr>
                <a:solidFill>
                  <a:schemeClr val="tx1">
                    <a:tint val="75000"/>
                  </a:schemeClr>
                </a:solidFill>
              </a:defRPr>
            </a:lvl3pPr>
            <a:lvl4pPr marL="1203442" indent="0" algn="ctr">
              <a:buNone/>
              <a:defRPr>
                <a:solidFill>
                  <a:schemeClr val="tx1">
                    <a:tint val="75000"/>
                  </a:schemeClr>
                </a:solidFill>
              </a:defRPr>
            </a:lvl4pPr>
            <a:lvl5pPr marL="1604589" indent="0" algn="ctr">
              <a:buNone/>
              <a:defRPr>
                <a:solidFill>
                  <a:schemeClr val="tx1">
                    <a:tint val="75000"/>
                  </a:schemeClr>
                </a:solidFill>
              </a:defRPr>
            </a:lvl5pPr>
            <a:lvl6pPr marL="2005736" indent="0" algn="ctr">
              <a:buNone/>
              <a:defRPr>
                <a:solidFill>
                  <a:schemeClr val="tx1">
                    <a:tint val="75000"/>
                  </a:schemeClr>
                </a:solidFill>
              </a:defRPr>
            </a:lvl6pPr>
            <a:lvl7pPr marL="2406884" indent="0" algn="ctr">
              <a:buNone/>
              <a:defRPr>
                <a:solidFill>
                  <a:schemeClr val="tx1">
                    <a:tint val="75000"/>
                  </a:schemeClr>
                </a:solidFill>
              </a:defRPr>
            </a:lvl7pPr>
            <a:lvl8pPr marL="2808031" indent="0" algn="ctr">
              <a:buNone/>
              <a:defRPr>
                <a:solidFill>
                  <a:schemeClr val="tx1">
                    <a:tint val="75000"/>
                  </a:schemeClr>
                </a:solidFill>
              </a:defRPr>
            </a:lvl8pPr>
            <a:lvl9pPr marL="3209178"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11027" y="3238868"/>
            <a:ext cx="7650956" cy="1001062"/>
          </a:xfrm>
        </p:spPr>
        <p:txBody>
          <a:bodyPr anchor="t"/>
          <a:lstStyle>
            <a:lvl1pPr algn="l">
              <a:defRPr sz="3500" b="1" cap="all"/>
            </a:lvl1pPr>
          </a:lstStyle>
          <a:p>
            <a:r>
              <a:rPr lang="zh-CN" altLang="en-US"/>
              <a:t>单击此处编辑母版标题样式</a:t>
            </a:r>
          </a:p>
        </p:txBody>
      </p:sp>
      <p:sp>
        <p:nvSpPr>
          <p:cNvPr id="3" name="文本占位符 2"/>
          <p:cNvSpPr>
            <a:spLocks noGrp="1"/>
          </p:cNvSpPr>
          <p:nvPr>
            <p:ph type="body" idx="1"/>
          </p:nvPr>
        </p:nvSpPr>
        <p:spPr>
          <a:xfrm>
            <a:off x="711027" y="2136300"/>
            <a:ext cx="7650956" cy="1102568"/>
          </a:xfrm>
        </p:spPr>
        <p:txBody>
          <a:bodyPr anchor="b"/>
          <a:lstStyle>
            <a:lvl1pPr marL="0" indent="0">
              <a:buNone/>
              <a:defRPr sz="1800">
                <a:solidFill>
                  <a:schemeClr val="tx1">
                    <a:tint val="75000"/>
                  </a:schemeClr>
                </a:solidFill>
              </a:defRPr>
            </a:lvl1pPr>
            <a:lvl2pPr marL="401147" indent="0">
              <a:buNone/>
              <a:defRPr sz="1600">
                <a:solidFill>
                  <a:schemeClr val="tx1">
                    <a:tint val="75000"/>
                  </a:schemeClr>
                </a:solidFill>
              </a:defRPr>
            </a:lvl2pPr>
            <a:lvl3pPr marL="802295" indent="0">
              <a:buNone/>
              <a:defRPr sz="1400">
                <a:solidFill>
                  <a:schemeClr val="tx1">
                    <a:tint val="75000"/>
                  </a:schemeClr>
                </a:solidFill>
              </a:defRPr>
            </a:lvl3pPr>
            <a:lvl4pPr marL="1203442" indent="0">
              <a:buNone/>
              <a:defRPr sz="1200">
                <a:solidFill>
                  <a:schemeClr val="tx1">
                    <a:tint val="75000"/>
                  </a:schemeClr>
                </a:solidFill>
              </a:defRPr>
            </a:lvl4pPr>
            <a:lvl5pPr marL="1604589" indent="0">
              <a:buNone/>
              <a:defRPr sz="1200">
                <a:solidFill>
                  <a:schemeClr val="tx1">
                    <a:tint val="75000"/>
                  </a:schemeClr>
                </a:solidFill>
              </a:defRPr>
            </a:lvl5pPr>
            <a:lvl6pPr marL="2005736" indent="0">
              <a:buNone/>
              <a:defRPr sz="1200">
                <a:solidFill>
                  <a:schemeClr val="tx1">
                    <a:tint val="75000"/>
                  </a:schemeClr>
                </a:solidFill>
              </a:defRPr>
            </a:lvl6pPr>
            <a:lvl7pPr marL="2406884" indent="0">
              <a:buNone/>
              <a:defRPr sz="1200">
                <a:solidFill>
                  <a:schemeClr val="tx1">
                    <a:tint val="75000"/>
                  </a:schemeClr>
                </a:solidFill>
              </a:defRPr>
            </a:lvl7pPr>
            <a:lvl8pPr marL="2808031" indent="0">
              <a:buNone/>
              <a:defRPr sz="1200">
                <a:solidFill>
                  <a:schemeClr val="tx1">
                    <a:tint val="75000"/>
                  </a:schemeClr>
                </a:solidFill>
              </a:defRPr>
            </a:lvl8pPr>
            <a:lvl9pPr marL="3209178"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0056"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575572"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0056" y="1128237"/>
            <a:ext cx="3977060"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4" name="内容占位符 3"/>
          <p:cNvSpPr>
            <a:spLocks noGrp="1"/>
          </p:cNvSpPr>
          <p:nvPr>
            <p:ph sz="half" idx="2"/>
          </p:nvPr>
        </p:nvSpPr>
        <p:spPr>
          <a:xfrm>
            <a:off x="450056" y="1598433"/>
            <a:ext cx="3977060"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572447" y="1128237"/>
            <a:ext cx="3978622"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6" name="内容占位符 5"/>
          <p:cNvSpPr>
            <a:spLocks noGrp="1"/>
          </p:cNvSpPr>
          <p:nvPr>
            <p:ph sz="quarter" idx="4"/>
          </p:nvPr>
        </p:nvSpPr>
        <p:spPr>
          <a:xfrm>
            <a:off x="4572447" y="1598433"/>
            <a:ext cx="3978622"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0057" y="200679"/>
            <a:ext cx="2961308" cy="854053"/>
          </a:xfrm>
        </p:spPr>
        <p:txBody>
          <a:bodyPr anchor="b"/>
          <a:lstStyle>
            <a:lvl1pPr algn="l">
              <a:defRPr sz="1800" b="1"/>
            </a:lvl1pPr>
          </a:lstStyle>
          <a:p>
            <a:r>
              <a:rPr lang="zh-CN" altLang="en-US"/>
              <a:t>单击此处编辑母版标题样式</a:t>
            </a:r>
          </a:p>
        </p:txBody>
      </p:sp>
      <p:sp>
        <p:nvSpPr>
          <p:cNvPr id="3" name="内容占位符 2"/>
          <p:cNvSpPr>
            <a:spLocks noGrp="1"/>
          </p:cNvSpPr>
          <p:nvPr>
            <p:ph idx="1"/>
          </p:nvPr>
        </p:nvSpPr>
        <p:spPr>
          <a:xfrm>
            <a:off x="3519190" y="200679"/>
            <a:ext cx="5031879" cy="4301768"/>
          </a:xfrm>
        </p:spPr>
        <p:txBody>
          <a:bodyPr/>
          <a:lstStyle>
            <a:lvl1pPr>
              <a:defRPr sz="28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0057" y="1054733"/>
            <a:ext cx="2961308" cy="3447714"/>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64284" y="3528219"/>
            <a:ext cx="5400675" cy="416526"/>
          </a:xfrm>
        </p:spPr>
        <p:txBody>
          <a:bodyPr anchor="b"/>
          <a:lstStyle>
            <a:lvl1pPr algn="l">
              <a:defRPr sz="1800" b="1"/>
            </a:lvl1pPr>
          </a:lstStyle>
          <a:p>
            <a:r>
              <a:rPr lang="zh-CN" altLang="en-US"/>
              <a:t>单击此处编辑母版标题样式</a:t>
            </a:r>
          </a:p>
        </p:txBody>
      </p:sp>
      <p:sp>
        <p:nvSpPr>
          <p:cNvPr id="3" name="图片占位符 2"/>
          <p:cNvSpPr>
            <a:spLocks noGrp="1"/>
          </p:cNvSpPr>
          <p:nvPr>
            <p:ph type="pic" idx="1"/>
          </p:nvPr>
        </p:nvSpPr>
        <p:spPr>
          <a:xfrm>
            <a:off x="1764284" y="450361"/>
            <a:ext cx="5400675" cy="3024188"/>
          </a:xfrm>
        </p:spPr>
        <p:txBody>
          <a:bodyPr/>
          <a:lstStyle>
            <a:lvl1pPr marL="0" indent="0">
              <a:buNone/>
              <a:defRPr sz="2800"/>
            </a:lvl1pPr>
            <a:lvl2pPr marL="401147" indent="0">
              <a:buNone/>
              <a:defRPr sz="2500"/>
            </a:lvl2pPr>
            <a:lvl3pPr marL="802295" indent="0">
              <a:buNone/>
              <a:defRPr sz="2100"/>
            </a:lvl3pPr>
            <a:lvl4pPr marL="1203442" indent="0">
              <a:buNone/>
              <a:defRPr sz="1800"/>
            </a:lvl4pPr>
            <a:lvl5pPr marL="1604589" indent="0">
              <a:buNone/>
              <a:defRPr sz="1800"/>
            </a:lvl5pPr>
            <a:lvl6pPr marL="2005736" indent="0">
              <a:buNone/>
              <a:defRPr sz="1800"/>
            </a:lvl6pPr>
            <a:lvl7pPr marL="2406884" indent="0">
              <a:buNone/>
              <a:defRPr sz="1800"/>
            </a:lvl7pPr>
            <a:lvl8pPr marL="2808031" indent="0">
              <a:buNone/>
              <a:defRPr sz="1800"/>
            </a:lvl8pPr>
            <a:lvl9pPr marL="3209178" indent="0">
              <a:buNone/>
              <a:defRPr sz="1800"/>
            </a:lvl9pPr>
          </a:lstStyle>
          <a:p>
            <a:endParaRPr lang="zh-CN" altLang="en-US"/>
          </a:p>
        </p:txBody>
      </p:sp>
      <p:sp>
        <p:nvSpPr>
          <p:cNvPr id="4" name="文本占位符 3"/>
          <p:cNvSpPr>
            <a:spLocks noGrp="1"/>
          </p:cNvSpPr>
          <p:nvPr>
            <p:ph type="body" sz="half" idx="2"/>
          </p:nvPr>
        </p:nvSpPr>
        <p:spPr>
          <a:xfrm>
            <a:off x="1764284" y="3944746"/>
            <a:ext cx="5400675" cy="591536"/>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25816" y="201847"/>
            <a:ext cx="2025253" cy="4300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0056" y="201847"/>
            <a:ext cx="5925741" cy="4300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0056" y="201846"/>
            <a:ext cx="8101013" cy="840052"/>
          </a:xfrm>
          <a:prstGeom prst="rect">
            <a:avLst/>
          </a:prstGeom>
        </p:spPr>
        <p:txBody>
          <a:bodyPr vert="horz" lIns="80229" tIns="40115" rIns="80229" bIns="40115"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0056" y="1176073"/>
            <a:ext cx="8101013" cy="3326374"/>
          </a:xfrm>
          <a:prstGeom prst="rect">
            <a:avLst/>
          </a:prstGeom>
        </p:spPr>
        <p:txBody>
          <a:bodyPr vert="horz" lIns="80229" tIns="40115" rIns="80229" bIns="40115"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0056" y="4671624"/>
            <a:ext cx="2100263" cy="268350"/>
          </a:xfrm>
          <a:prstGeom prst="rect">
            <a:avLst/>
          </a:prstGeom>
        </p:spPr>
        <p:txBody>
          <a:bodyPr vert="horz" lIns="80229" tIns="40115" rIns="80229" bIns="40115" rtlCol="0" anchor="ctr"/>
          <a:lstStyle>
            <a:lvl1pPr algn="l">
              <a:defRPr sz="1100">
                <a:solidFill>
                  <a:schemeClr val="tx1">
                    <a:tint val="75000"/>
                  </a:schemeClr>
                </a:solidFill>
                <a:ea typeface="微软雅黑" panose="020B0503020204020204" pitchFamily="34" charset="-122"/>
              </a:defRPr>
            </a:lvl1pPr>
          </a:lstStyle>
          <a:p>
            <a:fld id="{530820CF-B880-4189-942D-D702A7CBA730}" type="datetimeFigureOut">
              <a:rPr lang="zh-CN" altLang="en-US" smtClean="0"/>
              <a:pPr/>
              <a:t>2020/4/25</a:t>
            </a:fld>
            <a:endParaRPr lang="zh-CN" altLang="en-US" dirty="0"/>
          </a:p>
        </p:txBody>
      </p:sp>
      <p:sp>
        <p:nvSpPr>
          <p:cNvPr id="5" name="页脚占位符 4"/>
          <p:cNvSpPr>
            <a:spLocks noGrp="1"/>
          </p:cNvSpPr>
          <p:nvPr>
            <p:ph type="ftr" sz="quarter" idx="3"/>
          </p:nvPr>
        </p:nvSpPr>
        <p:spPr>
          <a:xfrm>
            <a:off x="3075385" y="4671624"/>
            <a:ext cx="2850356" cy="268350"/>
          </a:xfrm>
          <a:prstGeom prst="rect">
            <a:avLst/>
          </a:prstGeom>
        </p:spPr>
        <p:txBody>
          <a:bodyPr vert="horz" lIns="80229" tIns="40115" rIns="80229" bIns="40115" rtlCol="0" anchor="ctr"/>
          <a:lstStyle>
            <a:lvl1pPr algn="ctr">
              <a:defRPr sz="11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0806" y="4671624"/>
            <a:ext cx="2100263" cy="268350"/>
          </a:xfrm>
          <a:prstGeom prst="rect">
            <a:avLst/>
          </a:prstGeom>
        </p:spPr>
        <p:txBody>
          <a:bodyPr vert="horz" lIns="80229" tIns="40115" rIns="80229" bIns="40115" rtlCol="0" anchor="ctr"/>
          <a:lstStyle>
            <a:lvl1pPr algn="r">
              <a:defRPr sz="1100">
                <a:solidFill>
                  <a:schemeClr val="tx1">
                    <a:tint val="75000"/>
                  </a:schemeClr>
                </a:solidFill>
                <a:ea typeface="微软雅黑" panose="020B0503020204020204" pitchFamily="34" charset="-122"/>
              </a:defRPr>
            </a:lvl1pPr>
          </a:lstStyle>
          <a:p>
            <a:fld id="{0C913308-F349-4B6D-A68A-DD1791B4A57B}"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02295" rtl="0" eaLnBrk="1" latinLnBrk="0" hangingPunct="1">
        <a:spcBef>
          <a:spcPct val="0"/>
        </a:spcBef>
        <a:buNone/>
        <a:defRPr sz="3900" kern="1200">
          <a:solidFill>
            <a:schemeClr val="tx1"/>
          </a:solidFill>
          <a:latin typeface="+mj-lt"/>
          <a:ea typeface="微软雅黑" panose="020B0503020204020204" pitchFamily="34" charset="-122"/>
          <a:cs typeface="+mj-cs"/>
        </a:defRPr>
      </a:lvl1pPr>
    </p:titleStyle>
    <p:bodyStyle>
      <a:lvl1pPr marL="300860" indent="-300860" algn="l" defTabSz="802295"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1pPr>
      <a:lvl2pPr marL="651864" indent="-250717" algn="l" defTabSz="802295" rtl="0" eaLnBrk="1" latinLnBrk="0" hangingPunct="1">
        <a:spcBef>
          <a:spcPct val="20000"/>
        </a:spcBef>
        <a:buFont typeface="Arial" pitchFamily="34" charset="0"/>
        <a:buChar char="–"/>
        <a:defRPr sz="2500" kern="1200">
          <a:solidFill>
            <a:schemeClr val="tx1"/>
          </a:solidFill>
          <a:latin typeface="+mn-lt"/>
          <a:ea typeface="微软雅黑" panose="020B0503020204020204" pitchFamily="34" charset="-122"/>
          <a:cs typeface="+mn-cs"/>
        </a:defRPr>
      </a:lvl2pPr>
      <a:lvl3pPr marL="1002868" indent="-200574" algn="l" defTabSz="802295" rtl="0" eaLnBrk="1" latinLnBrk="0" hangingPunct="1">
        <a:spcBef>
          <a:spcPct val="20000"/>
        </a:spcBef>
        <a:buFont typeface="Arial" pitchFamily="34" charset="0"/>
        <a:buChar char="•"/>
        <a:defRPr sz="2100" kern="1200">
          <a:solidFill>
            <a:schemeClr val="tx1"/>
          </a:solidFill>
          <a:latin typeface="+mn-lt"/>
          <a:ea typeface="微软雅黑" panose="020B0503020204020204" pitchFamily="34" charset="-122"/>
          <a:cs typeface="+mn-cs"/>
        </a:defRPr>
      </a:lvl3pPr>
      <a:lvl4pPr marL="1404015" indent="-200574" algn="l" defTabSz="802295" rtl="0" eaLnBrk="1" latinLnBrk="0" hangingPunct="1">
        <a:spcBef>
          <a:spcPct val="20000"/>
        </a:spcBef>
        <a:buFont typeface="Arial" pitchFamily="34" charset="0"/>
        <a:buChar char="–"/>
        <a:defRPr sz="1800" kern="1200">
          <a:solidFill>
            <a:schemeClr val="tx1"/>
          </a:solidFill>
          <a:latin typeface="+mn-lt"/>
          <a:ea typeface="微软雅黑" panose="020B0503020204020204" pitchFamily="34" charset="-122"/>
          <a:cs typeface="+mn-cs"/>
        </a:defRPr>
      </a:lvl4pPr>
      <a:lvl5pPr marL="1805163" indent="-200574" algn="l" defTabSz="802295" rtl="0" eaLnBrk="1" latinLnBrk="0" hangingPunct="1">
        <a:spcBef>
          <a:spcPct val="20000"/>
        </a:spcBef>
        <a:buFont typeface="Arial" pitchFamily="34" charset="0"/>
        <a:buChar char="»"/>
        <a:defRPr sz="1800" kern="1200">
          <a:solidFill>
            <a:schemeClr val="tx1"/>
          </a:solidFill>
          <a:latin typeface="+mn-lt"/>
          <a:ea typeface="微软雅黑" panose="020B0503020204020204" pitchFamily="34" charset="-122"/>
          <a:cs typeface="+mn-cs"/>
        </a:defRPr>
      </a:lvl5pPr>
      <a:lvl6pPr marL="2206310"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07457"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0860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09752"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6.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tags" Target="../tags/tag20.xml"/><Relationship Id="rId26" Type="http://schemas.openxmlformats.org/officeDocument/2006/relationships/slideLayout" Target="../slideLayouts/slideLayout1.xml"/><Relationship Id="rId3" Type="http://schemas.openxmlformats.org/officeDocument/2006/relationships/tags" Target="../tags/tag5.xml"/><Relationship Id="rId21" Type="http://schemas.openxmlformats.org/officeDocument/2006/relationships/tags" Target="../tags/tag23.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tags" Target="../tags/tag19.xml"/><Relationship Id="rId25" Type="http://schemas.openxmlformats.org/officeDocument/2006/relationships/tags" Target="../tags/tag27.xml"/><Relationship Id="rId2" Type="http://schemas.openxmlformats.org/officeDocument/2006/relationships/tags" Target="../tags/tag4.xml"/><Relationship Id="rId16" Type="http://schemas.openxmlformats.org/officeDocument/2006/relationships/tags" Target="../tags/tag18.xml"/><Relationship Id="rId20" Type="http://schemas.openxmlformats.org/officeDocument/2006/relationships/tags" Target="../tags/tag22.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24" Type="http://schemas.openxmlformats.org/officeDocument/2006/relationships/tags" Target="../tags/tag26.xml"/><Relationship Id="rId5" Type="http://schemas.openxmlformats.org/officeDocument/2006/relationships/tags" Target="../tags/tag7.xml"/><Relationship Id="rId15" Type="http://schemas.openxmlformats.org/officeDocument/2006/relationships/tags" Target="../tags/tag17.xml"/><Relationship Id="rId23" Type="http://schemas.openxmlformats.org/officeDocument/2006/relationships/tags" Target="../tags/tag25.xml"/><Relationship Id="rId28" Type="http://schemas.openxmlformats.org/officeDocument/2006/relationships/image" Target="../media/image2.jpeg"/><Relationship Id="rId10" Type="http://schemas.openxmlformats.org/officeDocument/2006/relationships/tags" Target="../tags/tag12.xml"/><Relationship Id="rId19" Type="http://schemas.openxmlformats.org/officeDocument/2006/relationships/tags" Target="../tags/tag21.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tags" Target="../tags/tag16.xml"/><Relationship Id="rId22" Type="http://schemas.openxmlformats.org/officeDocument/2006/relationships/tags" Target="../tags/tag24.xml"/><Relationship Id="rId27"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9.jpe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9.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80282" y="2242362"/>
            <a:ext cx="4706738" cy="646331"/>
          </a:xfrm>
          <a:prstGeom prst="rect">
            <a:avLst/>
          </a:prstGeom>
        </p:spPr>
        <p:txBody>
          <a:bodyPr wrap="none">
            <a:spAutoFit/>
          </a:bodyPr>
          <a:lstStyle/>
          <a:p>
            <a:r>
              <a:rPr lang="zh-CN" altLang="en-US" sz="3600" dirty="0">
                <a:latin typeface="微软雅黑" panose="020B0503020204020204" pitchFamily="34" charset="-122"/>
                <a:ea typeface="微软雅黑" panose="020B0503020204020204" pitchFamily="34" charset="-122"/>
              </a:rPr>
              <a:t>本科教学比赛</a:t>
            </a:r>
            <a:r>
              <a:rPr lang="en-US" altLang="zh-CN" sz="3600" dirty="0" err="1">
                <a:latin typeface="微软雅黑" panose="020B0503020204020204" pitchFamily="34" charset="-122"/>
                <a:ea typeface="微软雅黑" panose="020B0503020204020204" pitchFamily="34" charset="-122"/>
              </a:rPr>
              <a:t>ppt</a:t>
            </a:r>
            <a:r>
              <a:rPr lang="zh-CN" altLang="en-US" sz="3600" dirty="0">
                <a:latin typeface="微软雅黑" panose="020B0503020204020204" pitchFamily="34" charset="-122"/>
                <a:ea typeface="微软雅黑" panose="020B0503020204020204" pitchFamily="34" charset="-122"/>
              </a:rPr>
              <a:t>模板</a:t>
            </a:r>
            <a:endParaRPr lang="zh-CN" altLang="en-US" sz="3600" dirty="0">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2196306" y="2886485"/>
            <a:ext cx="93610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059862" y="2952204"/>
            <a:ext cx="5166799" cy="430887"/>
          </a:xfrm>
          <a:prstGeom prst="rect">
            <a:avLst/>
          </a:prstGeom>
        </p:spPr>
        <p:txBody>
          <a:bodyPr wrap="none">
            <a:spAutoFit/>
          </a:bodyPr>
          <a:lstStyle/>
          <a:p>
            <a:r>
              <a:rPr lang="en-US" altLang="zh-CN" sz="1100" dirty="0">
                <a:ea typeface="微软雅黑" panose="020B0503020204020204" pitchFamily="34" charset="-122"/>
              </a:rPr>
              <a:t>Business end of year job summary general PPT template Business end of year job sum</a:t>
            </a:r>
          </a:p>
          <a:p>
            <a:r>
              <a:rPr lang="en-US" altLang="zh-CN" sz="1100" dirty="0" err="1">
                <a:ea typeface="微软雅黑" panose="020B0503020204020204" pitchFamily="34" charset="-122"/>
              </a:rPr>
              <a:t>ary</a:t>
            </a:r>
            <a:r>
              <a:rPr lang="en-US" altLang="zh-CN" sz="1100" dirty="0">
                <a:ea typeface="微软雅黑" panose="020B0503020204020204" pitchFamily="34" charset="-122"/>
              </a:rPr>
              <a:t> general PPT template</a:t>
            </a:r>
            <a:endParaRPr lang="zh-CN" altLang="en-US" sz="1100" dirty="0">
              <a:ea typeface="微软雅黑" panose="020B0503020204020204" pitchFamily="34" charset="-122"/>
            </a:endParaRPr>
          </a:p>
        </p:txBody>
      </p:sp>
    </p:spTree>
    <p:extLst>
      <p:ext uri="{BB962C8B-B14F-4D97-AF65-F5344CB8AC3E}">
        <p14:creationId xmlns:p14="http://schemas.microsoft.com/office/powerpoint/2010/main" val="3526627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250" autoRev="1" fill="hold">
                                          <p:stCondLst>
                                            <p:cond delay="0"/>
                                          </p:stCondLst>
                                        </p:cTn>
                                        <p:tgtEl>
                                          <p:spTgt spid="5"/>
                                        </p:tgtEl>
                                        <p:attrNameLst>
                                          <p:attrName>ppt_w</p:attrName>
                                        </p:attrNameLst>
                                      </p:cBhvr>
                                    </p:anim>
                                    <p:anim by="(#ppt_w*0.50)" calcmode="lin" valueType="num">
                                      <p:cBhvr>
                                        <p:cTn id="8" dur="250" decel="50000" autoRev="1" fill="hold">
                                          <p:stCondLst>
                                            <p:cond delay="0"/>
                                          </p:stCondLst>
                                        </p:cTn>
                                        <p:tgtEl>
                                          <p:spTgt spid="5"/>
                                        </p:tgtEl>
                                        <p:attrNameLst>
                                          <p:attrName>ppt_x</p:attrName>
                                        </p:attrNameLst>
                                      </p:cBhvr>
                                    </p:anim>
                                    <p:anim from="(-#ppt_h/2)" to="(#ppt_y)" calcmode="lin" valueType="num">
                                      <p:cBhvr>
                                        <p:cTn id="9" dur="500" fill="hold">
                                          <p:stCondLst>
                                            <p:cond delay="0"/>
                                          </p:stCondLst>
                                        </p:cTn>
                                        <p:tgtEl>
                                          <p:spTgt spid="5"/>
                                        </p:tgtEl>
                                        <p:attrNameLst>
                                          <p:attrName>ppt_y</p:attrName>
                                        </p:attrNameLst>
                                      </p:cBhvr>
                                    </p:anim>
                                    <p:animRot by="21600000">
                                      <p:cBhvr>
                                        <p:cTn id="10" dur="500" fill="hold">
                                          <p:stCondLst>
                                            <p:cond delay="0"/>
                                          </p:stCondLst>
                                        </p:cTn>
                                        <p:tgtEl>
                                          <p:spTgt spid="5"/>
                                        </p:tgtEl>
                                        <p:attrNameLst>
                                          <p:attrName>r</p:attrName>
                                        </p:attrNameLst>
                                      </p:cBhvr>
                                    </p:animRot>
                                  </p:childTnLst>
                                </p:cTn>
                              </p:par>
                            </p:childTnLst>
                          </p:cTn>
                        </p:par>
                        <p:par>
                          <p:cTn id="11" fill="hold">
                            <p:stCondLst>
                              <p:cond delay="1000"/>
                            </p:stCondLst>
                            <p:childTnLst>
                              <p:par>
                                <p:cTn id="12" presetID="16" presetClass="entr" presetSubtype="2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97"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556346" y="1872084"/>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727449" y="3024212"/>
            <a:ext cx="1900905" cy="646331"/>
          </a:xfrm>
          <a:prstGeom prst="rect">
            <a:avLst/>
          </a:prstGeom>
        </p:spPr>
        <p:txBody>
          <a:bodyPr wrap="none">
            <a:spAutoFit/>
          </a:bodyPr>
          <a:lstStyle/>
          <a:p>
            <a:r>
              <a:rPr lang="en-US" altLang="zh-CN" sz="3600" dirty="0">
                <a:ea typeface="微软雅黑" panose="020B0503020204020204" pitchFamily="34" charset="-122"/>
              </a:rPr>
              <a:t>CATALOG</a:t>
            </a:r>
            <a:endParaRPr lang="zh-CN" altLang="en-US" sz="3600" dirty="0">
              <a:ea typeface="微软雅黑" panose="020B0503020204020204" pitchFamily="34" charset="-122"/>
            </a:endParaRPr>
          </a:p>
        </p:txBody>
      </p:sp>
      <p:sp>
        <p:nvSpPr>
          <p:cNvPr id="5" name="矩形 4"/>
          <p:cNvSpPr/>
          <p:nvPr/>
        </p:nvSpPr>
        <p:spPr>
          <a:xfrm>
            <a:off x="684138" y="2376140"/>
            <a:ext cx="1210588" cy="707886"/>
          </a:xfrm>
          <a:prstGeom prst="rect">
            <a:avLst/>
          </a:prstGeom>
        </p:spPr>
        <p:txBody>
          <a:bodyPr wrap="none">
            <a:spAutoFit/>
          </a:bodyPr>
          <a:lstStyle/>
          <a:p>
            <a:r>
              <a:rPr lang="zh-CN" altLang="en-US" sz="4000" dirty="0">
                <a:latin typeface="微软雅黑" panose="020B0503020204020204" pitchFamily="34" charset="-122"/>
                <a:ea typeface="微软雅黑" panose="020B0503020204020204" pitchFamily="34" charset="-122"/>
              </a:rPr>
              <a:t>目录</a:t>
            </a:r>
          </a:p>
        </p:txBody>
      </p:sp>
      <p:cxnSp>
        <p:nvCxnSpPr>
          <p:cNvPr id="6" name="直接连接符 5"/>
          <p:cNvCxnSpPr/>
          <p:nvPr/>
        </p:nvCxnSpPr>
        <p:spPr>
          <a:xfrm>
            <a:off x="900162" y="3744292"/>
            <a:ext cx="720677"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剪去单角的矩形 6"/>
          <p:cNvSpPr/>
          <p:nvPr/>
        </p:nvSpPr>
        <p:spPr>
          <a:xfrm rot="5400000">
            <a:off x="4212530" y="935980"/>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4278386" y="876166"/>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1</a:t>
            </a:r>
            <a:endParaRPr lang="zh-CN" altLang="en-US" sz="4000" dirty="0">
              <a:solidFill>
                <a:schemeClr val="bg1"/>
              </a:solidFill>
              <a:ea typeface="微软雅黑" panose="020B0503020204020204" pitchFamily="34" charset="-122"/>
            </a:endParaRPr>
          </a:p>
        </p:txBody>
      </p:sp>
      <p:sp>
        <p:nvSpPr>
          <p:cNvPr id="9" name="矩形 8"/>
          <p:cNvSpPr/>
          <p:nvPr/>
        </p:nvSpPr>
        <p:spPr>
          <a:xfrm>
            <a:off x="4932610" y="1007988"/>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19" name="剪去单角的矩形 6"/>
          <p:cNvSpPr/>
          <p:nvPr/>
        </p:nvSpPr>
        <p:spPr>
          <a:xfrm rot="5400000">
            <a:off x="4212530" y="1800076"/>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4278386" y="1740262"/>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2</a:t>
            </a:r>
            <a:endParaRPr lang="zh-CN" altLang="en-US" sz="4000" dirty="0">
              <a:solidFill>
                <a:schemeClr val="bg1"/>
              </a:solidFill>
              <a:ea typeface="微软雅黑" panose="020B0503020204020204" pitchFamily="34" charset="-122"/>
            </a:endParaRPr>
          </a:p>
        </p:txBody>
      </p:sp>
      <p:sp>
        <p:nvSpPr>
          <p:cNvPr id="21" name="矩形 20"/>
          <p:cNvSpPr/>
          <p:nvPr/>
        </p:nvSpPr>
        <p:spPr>
          <a:xfrm>
            <a:off x="4932610" y="1872084"/>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22" name="剪去单角的矩形 6"/>
          <p:cNvSpPr/>
          <p:nvPr/>
        </p:nvSpPr>
        <p:spPr>
          <a:xfrm rot="5400000">
            <a:off x="4212530" y="2664172"/>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矩形 22"/>
          <p:cNvSpPr/>
          <p:nvPr/>
        </p:nvSpPr>
        <p:spPr>
          <a:xfrm>
            <a:off x="4278386" y="2604358"/>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3</a:t>
            </a:r>
            <a:endParaRPr lang="zh-CN" altLang="en-US" sz="4000" dirty="0">
              <a:solidFill>
                <a:schemeClr val="bg1"/>
              </a:solidFill>
              <a:ea typeface="微软雅黑" panose="020B0503020204020204" pitchFamily="34" charset="-122"/>
            </a:endParaRPr>
          </a:p>
        </p:txBody>
      </p:sp>
      <p:sp>
        <p:nvSpPr>
          <p:cNvPr id="24" name="矩形 23"/>
          <p:cNvSpPr/>
          <p:nvPr/>
        </p:nvSpPr>
        <p:spPr>
          <a:xfrm>
            <a:off x="4932610" y="2736180"/>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25" name="剪去单角的矩形 6"/>
          <p:cNvSpPr/>
          <p:nvPr/>
        </p:nvSpPr>
        <p:spPr>
          <a:xfrm rot="5400000">
            <a:off x="4212530" y="3456260"/>
            <a:ext cx="576064" cy="576064"/>
          </a:xfrm>
          <a:prstGeom prst="snip1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矩形 25"/>
          <p:cNvSpPr/>
          <p:nvPr/>
        </p:nvSpPr>
        <p:spPr>
          <a:xfrm>
            <a:off x="4278386" y="3396446"/>
            <a:ext cx="444352" cy="707886"/>
          </a:xfrm>
          <a:prstGeom prst="rect">
            <a:avLst/>
          </a:prstGeom>
        </p:spPr>
        <p:txBody>
          <a:bodyPr wrap="none">
            <a:spAutoFit/>
          </a:bodyPr>
          <a:lstStyle/>
          <a:p>
            <a:r>
              <a:rPr lang="en-US" altLang="zh-CN" sz="4000" dirty="0">
                <a:solidFill>
                  <a:schemeClr val="bg1"/>
                </a:solidFill>
                <a:ea typeface="微软雅黑" panose="020B0503020204020204" pitchFamily="34" charset="-122"/>
              </a:rPr>
              <a:t>4</a:t>
            </a:r>
            <a:endParaRPr lang="zh-CN" altLang="en-US" sz="4000" dirty="0">
              <a:solidFill>
                <a:schemeClr val="bg1"/>
              </a:solidFill>
              <a:ea typeface="微软雅黑" panose="020B0503020204020204" pitchFamily="34" charset="-122"/>
            </a:endParaRPr>
          </a:p>
        </p:txBody>
      </p:sp>
      <p:sp>
        <p:nvSpPr>
          <p:cNvPr id="27" name="矩形 26"/>
          <p:cNvSpPr/>
          <p:nvPr/>
        </p:nvSpPr>
        <p:spPr>
          <a:xfrm>
            <a:off x="4932610" y="3528268"/>
            <a:ext cx="2646878" cy="461665"/>
          </a:xfrm>
          <a:prstGeom prst="rect">
            <a:avLst/>
          </a:prstGeom>
        </p:spPr>
        <p:txBody>
          <a:bodyPr wrap="none">
            <a:spAutoFit/>
          </a:body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par>
                          <p:cTn id="12" fill="hold">
                            <p:stCondLst>
                              <p:cond delay="500"/>
                            </p:stCondLst>
                            <p:childTnLst>
                              <p:par>
                                <p:cTn id="13" presetID="16" presetClass="entr" presetSubtype="2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1500"/>
                            </p:stCondLst>
                            <p:childTnLst>
                              <p:par>
                                <p:cTn id="21" presetID="1"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par>
                          <p:cTn id="23" fill="hold">
                            <p:stCondLst>
                              <p:cond delay="1500"/>
                            </p:stCondLst>
                            <p:childTnLst>
                              <p:par>
                                <p:cTn id="24" presetID="2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down)">
                                      <p:cBhvr>
                                        <p:cTn id="30" dur="500"/>
                                        <p:tgtEl>
                                          <p:spTgt spid="19"/>
                                        </p:tgtEl>
                                      </p:cBhvr>
                                    </p:animEffect>
                                  </p:childTnLst>
                                </p:cTn>
                              </p:par>
                            </p:childTnLst>
                          </p:cTn>
                        </p:par>
                        <p:par>
                          <p:cTn id="31" fill="hold">
                            <p:stCondLst>
                              <p:cond delay="2500"/>
                            </p:stCondLst>
                            <p:childTnLst>
                              <p:par>
                                <p:cTn id="32" presetID="1"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down)">
                                      <p:cBhvr>
                                        <p:cTn id="37" dur="500"/>
                                        <p:tgtEl>
                                          <p:spTgt spid="21"/>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down)">
                                      <p:cBhvr>
                                        <p:cTn id="41" dur="500"/>
                                        <p:tgtEl>
                                          <p:spTgt spid="22"/>
                                        </p:tgtEl>
                                      </p:cBhvr>
                                    </p:animEffect>
                                  </p:childTnLst>
                                </p:cTn>
                              </p:par>
                            </p:childTnLst>
                          </p:cTn>
                        </p:par>
                        <p:par>
                          <p:cTn id="42" fill="hold">
                            <p:stCondLst>
                              <p:cond delay="3500"/>
                            </p:stCondLst>
                            <p:childTnLst>
                              <p:par>
                                <p:cTn id="43" presetID="1"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par>
                          <p:cTn id="45" fill="hold">
                            <p:stCondLst>
                              <p:cond delay="3500"/>
                            </p:stCondLst>
                            <p:childTnLst>
                              <p:par>
                                <p:cTn id="46" presetID="2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ipe(down)">
                                      <p:cBhvr>
                                        <p:cTn id="48" dur="500"/>
                                        <p:tgtEl>
                                          <p:spTgt spid="24"/>
                                        </p:tgtEl>
                                      </p:cBhvr>
                                    </p:animEffect>
                                  </p:childTnLst>
                                </p:cTn>
                              </p:par>
                            </p:childTnLst>
                          </p:cTn>
                        </p:par>
                        <p:par>
                          <p:cTn id="49" fill="hold">
                            <p:stCondLst>
                              <p:cond delay="4000"/>
                            </p:stCondLst>
                            <p:childTnLst>
                              <p:par>
                                <p:cTn id="50" presetID="22" presetClass="entr" presetSubtype="4"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down)">
                                      <p:cBhvr>
                                        <p:cTn id="52" dur="500"/>
                                        <p:tgtEl>
                                          <p:spTgt spid="25"/>
                                        </p:tgtEl>
                                      </p:cBhvr>
                                    </p:animEffect>
                                  </p:childTnLst>
                                </p:cTn>
                              </p:par>
                            </p:childTnLst>
                          </p:cTn>
                        </p:par>
                        <p:par>
                          <p:cTn id="53" fill="hold">
                            <p:stCondLst>
                              <p:cond delay="4500"/>
                            </p:stCondLst>
                            <p:childTnLst>
                              <p:par>
                                <p:cTn id="54" presetID="1"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childTnLst>
                                </p:cTn>
                              </p:par>
                            </p:childTnLst>
                          </p:cTn>
                        </p:par>
                        <p:par>
                          <p:cTn id="56" fill="hold">
                            <p:stCondLst>
                              <p:cond delay="45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p:bldP spid="9" grpId="0"/>
      <p:bldP spid="19" grpId="0" animBg="1"/>
      <p:bldP spid="20" grpId="0"/>
      <p:bldP spid="21" grpId="0"/>
      <p:bldP spid="22" grpId="0" animBg="1"/>
      <p:bldP spid="23" grpId="0"/>
      <p:bldP spid="24" grpId="0"/>
      <p:bldP spid="25" grpId="0" animBg="1"/>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01</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 name="矩形 4"/>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6" name="矩形 5"/>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7" name="六边形 6"/>
          <p:cNvSpPr/>
          <p:nvPr/>
        </p:nvSpPr>
        <p:spPr>
          <a:xfrm>
            <a:off x="1060336" y="2245647"/>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8" name="六边形 7"/>
          <p:cNvSpPr/>
          <p:nvPr/>
        </p:nvSpPr>
        <p:spPr>
          <a:xfrm>
            <a:off x="1060335" y="3011284"/>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9" name="六边形 8"/>
          <p:cNvSpPr/>
          <p:nvPr/>
        </p:nvSpPr>
        <p:spPr>
          <a:xfrm>
            <a:off x="1060335" y="3776920"/>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0" name="任意多边形 9"/>
          <p:cNvSpPr/>
          <p:nvPr/>
        </p:nvSpPr>
        <p:spPr>
          <a:xfrm>
            <a:off x="2731855" y="1562858"/>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1" name="六边形 10"/>
          <p:cNvSpPr/>
          <p:nvPr/>
        </p:nvSpPr>
        <p:spPr>
          <a:xfrm>
            <a:off x="1060336" y="1480010"/>
            <a:ext cx="1775564" cy="579981"/>
          </a:xfrm>
          <a:prstGeom prst="hexagon">
            <a:avLst>
              <a:gd name="adj" fmla="val 47222"/>
              <a:gd name="vf" fmla="val 115470"/>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2" name="任意多边形 11"/>
          <p:cNvSpPr/>
          <p:nvPr/>
        </p:nvSpPr>
        <p:spPr>
          <a:xfrm>
            <a:off x="2731855" y="2328494"/>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3" name="任意多边形 12"/>
          <p:cNvSpPr/>
          <p:nvPr/>
        </p:nvSpPr>
        <p:spPr>
          <a:xfrm>
            <a:off x="2731855" y="3094130"/>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14" name="任意多边形 13"/>
          <p:cNvSpPr/>
          <p:nvPr/>
        </p:nvSpPr>
        <p:spPr>
          <a:xfrm>
            <a:off x="2731855" y="3859767"/>
            <a:ext cx="1561345" cy="414288"/>
          </a:xfrm>
          <a:custGeom>
            <a:avLst/>
            <a:gdLst>
              <a:gd name="connsiteX0" fmla="*/ 1 w 2044884"/>
              <a:gd name="connsiteY0" fmla="*/ 0 h 563693"/>
              <a:gd name="connsiteX1" fmla="*/ 1778697 w 2044884"/>
              <a:gd name="connsiteY1" fmla="*/ 0 h 563693"/>
              <a:gd name="connsiteX2" fmla="*/ 2044884 w 2044884"/>
              <a:gd name="connsiteY2" fmla="*/ 281847 h 563693"/>
              <a:gd name="connsiteX3" fmla="*/ 1778697 w 2044884"/>
              <a:gd name="connsiteY3" fmla="*/ 563693 h 563693"/>
              <a:gd name="connsiteX4" fmla="*/ 0 w 2044884"/>
              <a:gd name="connsiteY4" fmla="*/ 563693 h 563693"/>
              <a:gd name="connsiteX5" fmla="*/ 266188 w 2044884"/>
              <a:gd name="connsiteY5" fmla="*/ 281846 h 563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4884" h="563693">
                <a:moveTo>
                  <a:pt x="1" y="0"/>
                </a:moveTo>
                <a:lnTo>
                  <a:pt x="1778697" y="0"/>
                </a:lnTo>
                <a:lnTo>
                  <a:pt x="2044884" y="281847"/>
                </a:lnTo>
                <a:lnTo>
                  <a:pt x="1778697" y="563693"/>
                </a:lnTo>
                <a:lnTo>
                  <a:pt x="0" y="563693"/>
                </a:lnTo>
                <a:lnTo>
                  <a:pt x="266188" y="281846"/>
                </a:lnTo>
                <a:close/>
              </a:path>
            </a:pathLst>
          </a:custGeom>
          <a:solidFill>
            <a:srgbClr val="CB2E2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grpSp>
        <p:nvGrpSpPr>
          <p:cNvPr id="15" name="组合 14"/>
          <p:cNvGrpSpPr/>
          <p:nvPr/>
        </p:nvGrpSpPr>
        <p:grpSpPr>
          <a:xfrm>
            <a:off x="1767412" y="2401420"/>
            <a:ext cx="379124" cy="286761"/>
            <a:chOff x="4268086" y="4221191"/>
            <a:chExt cx="509646" cy="387231"/>
          </a:xfrm>
          <a:solidFill>
            <a:srgbClr val="2F2637"/>
          </a:solidFill>
          <a:effectLst/>
        </p:grpSpPr>
        <p:sp>
          <p:nvSpPr>
            <p:cNvPr id="1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1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18" name="组合 17"/>
          <p:cNvGrpSpPr/>
          <p:nvPr/>
        </p:nvGrpSpPr>
        <p:grpSpPr>
          <a:xfrm>
            <a:off x="1832359" y="3911481"/>
            <a:ext cx="221501" cy="281997"/>
            <a:chOff x="1605186" y="572440"/>
            <a:chExt cx="563562" cy="720725"/>
          </a:xfrm>
          <a:solidFill>
            <a:srgbClr val="2F2637"/>
          </a:solidFill>
          <a:effectLst/>
        </p:grpSpPr>
        <p:sp>
          <p:nvSpPr>
            <p:cNvPr id="19"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0"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1"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22" name="组合 21"/>
          <p:cNvGrpSpPr/>
          <p:nvPr/>
        </p:nvGrpSpPr>
        <p:grpSpPr>
          <a:xfrm>
            <a:off x="1803843" y="3192764"/>
            <a:ext cx="253942" cy="250190"/>
            <a:chOff x="6967126" y="4092464"/>
            <a:chExt cx="453105" cy="448433"/>
          </a:xfrm>
          <a:solidFill>
            <a:srgbClr val="2F2637"/>
          </a:solidFill>
          <a:effectLst/>
        </p:grpSpPr>
        <p:sp>
          <p:nvSpPr>
            <p:cNvPr id="23"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4"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grpSp>
        <p:nvGrpSpPr>
          <p:cNvPr id="25" name="组合 24"/>
          <p:cNvGrpSpPr/>
          <p:nvPr/>
        </p:nvGrpSpPr>
        <p:grpSpPr>
          <a:xfrm>
            <a:off x="1814230" y="1677779"/>
            <a:ext cx="295344" cy="281188"/>
            <a:chOff x="1004888" y="993775"/>
            <a:chExt cx="2438400" cy="2332038"/>
          </a:xfrm>
          <a:solidFill>
            <a:srgbClr val="2F2637"/>
          </a:solidFill>
          <a:effectLst/>
        </p:grpSpPr>
        <p:sp>
          <p:nvSpPr>
            <p:cNvPr id="26"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7" name="任意多边形 26"/>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28" name="矩形 27"/>
          <p:cNvSpPr/>
          <p:nvPr/>
        </p:nvSpPr>
        <p:spPr>
          <a:xfrm>
            <a:off x="2931279" y="1645590"/>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29" name="矩形 28"/>
          <p:cNvSpPr/>
          <p:nvPr/>
        </p:nvSpPr>
        <p:spPr>
          <a:xfrm>
            <a:off x="2920893" y="2419383"/>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0" name="矩形 29"/>
          <p:cNvSpPr/>
          <p:nvPr/>
        </p:nvSpPr>
        <p:spPr>
          <a:xfrm>
            <a:off x="2920893" y="3184010"/>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1" name="矩形 30"/>
          <p:cNvSpPr/>
          <p:nvPr/>
        </p:nvSpPr>
        <p:spPr>
          <a:xfrm>
            <a:off x="2917349" y="3942499"/>
            <a:ext cx="988432" cy="271442"/>
          </a:xfrm>
          <a:prstGeom prst="rect">
            <a:avLst/>
          </a:prstGeom>
          <a:effectLst/>
        </p:spPr>
        <p:txBody>
          <a:bodyPr wrap="none" lIns="67391" tIns="33696" rIns="67391" bIns="33696">
            <a:spAutoFit/>
          </a:bodyPr>
          <a:lstStyle/>
          <a:p>
            <a:r>
              <a:rPr lang="zh-CN" altLang="en-US"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输入小标题</a:t>
            </a:r>
          </a:p>
        </p:txBody>
      </p:sp>
      <p:sp>
        <p:nvSpPr>
          <p:cNvPr id="32" name="任意多边形 31"/>
          <p:cNvSpPr/>
          <p:nvPr/>
        </p:nvSpPr>
        <p:spPr>
          <a:xfrm>
            <a:off x="4185991" y="1511700"/>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3" name="任意多边形 32"/>
          <p:cNvSpPr/>
          <p:nvPr/>
        </p:nvSpPr>
        <p:spPr>
          <a:xfrm>
            <a:off x="4185991" y="2282050"/>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4" name="任意多边形 33"/>
          <p:cNvSpPr/>
          <p:nvPr/>
        </p:nvSpPr>
        <p:spPr>
          <a:xfrm>
            <a:off x="4185991" y="3055832"/>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5" name="任意多边形 34"/>
          <p:cNvSpPr/>
          <p:nvPr/>
        </p:nvSpPr>
        <p:spPr>
          <a:xfrm>
            <a:off x="4185991" y="3814321"/>
            <a:ext cx="3905890" cy="505177"/>
          </a:xfrm>
          <a:custGeom>
            <a:avLst/>
            <a:gdLst>
              <a:gd name="connsiteX0" fmla="*/ 0 w 5290518"/>
              <a:gd name="connsiteY0" fmla="*/ 0 h 687359"/>
              <a:gd name="connsiteX1" fmla="*/ 4965933 w 5290518"/>
              <a:gd name="connsiteY1" fmla="*/ 0 h 687359"/>
              <a:gd name="connsiteX2" fmla="*/ 5290518 w 5290518"/>
              <a:gd name="connsiteY2" fmla="*/ 343680 h 687359"/>
              <a:gd name="connsiteX3" fmla="*/ 4965933 w 5290518"/>
              <a:gd name="connsiteY3" fmla="*/ 687359 h 687359"/>
              <a:gd name="connsiteX4" fmla="*/ 11383 w 5290518"/>
              <a:gd name="connsiteY4" fmla="*/ 687359 h 687359"/>
              <a:gd name="connsiteX5" fmla="*/ 330276 w 5290518"/>
              <a:gd name="connsiteY5" fmla="*/ 349706 h 687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90518" h="687359">
                <a:moveTo>
                  <a:pt x="0" y="0"/>
                </a:moveTo>
                <a:lnTo>
                  <a:pt x="4965933" y="0"/>
                </a:lnTo>
                <a:lnTo>
                  <a:pt x="5290518" y="343680"/>
                </a:lnTo>
                <a:lnTo>
                  <a:pt x="4965933" y="687359"/>
                </a:lnTo>
                <a:lnTo>
                  <a:pt x="11383" y="687359"/>
                </a:lnTo>
                <a:lnTo>
                  <a:pt x="330276" y="349706"/>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36" name="文本框 36"/>
          <p:cNvSpPr txBox="1"/>
          <p:nvPr/>
        </p:nvSpPr>
        <p:spPr>
          <a:xfrm>
            <a:off x="4606810" y="1610482"/>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7" name="文本框 37"/>
          <p:cNvSpPr txBox="1"/>
          <p:nvPr/>
        </p:nvSpPr>
        <p:spPr>
          <a:xfrm>
            <a:off x="4527982" y="2384057"/>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8" name="文本框 38"/>
          <p:cNvSpPr txBox="1"/>
          <p:nvPr/>
        </p:nvSpPr>
        <p:spPr>
          <a:xfrm>
            <a:off x="4521335" y="3149391"/>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
        <p:nvSpPr>
          <p:cNvPr id="39" name="文本框 39"/>
          <p:cNvSpPr txBox="1"/>
          <p:nvPr/>
        </p:nvSpPr>
        <p:spPr>
          <a:xfrm>
            <a:off x="4536160" y="3902926"/>
            <a:ext cx="2889080" cy="316682"/>
          </a:xfrm>
          <a:prstGeom prst="rect">
            <a:avLst/>
          </a:prstGeom>
          <a:noFill/>
          <a:effectLst/>
        </p:spPr>
        <p:txBody>
          <a:bodyPr wrap="none" lIns="67391" tIns="33696" rIns="67391" bIns="33696" rtlCol="0">
            <a:spAutoFit/>
          </a:bodyPr>
          <a:lstStyle/>
          <a:p>
            <a:pPr>
              <a:spcBef>
                <a:spcPct val="0"/>
              </a:spcBef>
            </a:pPr>
            <a:r>
              <a:rPr lang="zh-CN" altLang="en-US" sz="800" dirty="0">
                <a:latin typeface="微软雅黑" panose="020B0503020204020204" charset="-122"/>
                <a:ea typeface="微软雅黑" panose="020B0503020204020204" charset="-122"/>
              </a:rPr>
              <a:t>在此处输入文字对自己</a:t>
            </a:r>
            <a:r>
              <a:rPr lang="en-US" altLang="zh-CN" sz="800" dirty="0">
                <a:latin typeface="微软雅黑" panose="020B0503020204020204" charset="-122"/>
                <a:ea typeface="微软雅黑" panose="020B0503020204020204" charset="-122"/>
              </a:rPr>
              <a:t>/</a:t>
            </a:r>
            <a:r>
              <a:rPr lang="zh-CN" altLang="en-US" sz="800" dirty="0">
                <a:latin typeface="微软雅黑" panose="020B0503020204020204" charset="-122"/>
                <a:ea typeface="微软雅黑" panose="020B0503020204020204" charset="-122"/>
              </a:rPr>
              <a:t>公司所需人才的基本特征进行介绍，</a:t>
            </a:r>
            <a:endParaRPr lang="en-US" altLang="zh-CN" sz="800" dirty="0">
              <a:latin typeface="微软雅黑" panose="020B0503020204020204" charset="-122"/>
              <a:ea typeface="微软雅黑" panose="020B0503020204020204" charset="-122"/>
            </a:endParaRPr>
          </a:p>
          <a:p>
            <a:pPr>
              <a:spcBef>
                <a:spcPct val="0"/>
              </a:spcBef>
            </a:pPr>
            <a:r>
              <a:rPr lang="zh-CN" altLang="en-US" sz="800" dirty="0">
                <a:latin typeface="微软雅黑" panose="020B0503020204020204" charset="-122"/>
                <a:ea typeface="微软雅黑" panose="020B0503020204020204" charset="-122"/>
              </a:rPr>
              <a:t>简单进行叙述，使观看者可以大致了解基本情况。</a:t>
            </a:r>
            <a:endParaRPr lang="en-US" altLang="en-US" sz="800" dirty="0">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down)">
                                      <p:cBhvr>
                                        <p:cTn id="23" dur="500"/>
                                        <p:tgtEl>
                                          <p:spTgt spid="36"/>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wipe(down)">
                                      <p:cBhvr>
                                        <p:cTn id="43" dur="500"/>
                                        <p:tgtEl>
                                          <p:spTgt spid="37"/>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00"/>
                                        <p:tgtEl>
                                          <p:spTgt spid="8"/>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00"/>
                                        <p:tgtEl>
                                          <p:spTgt spid="3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down)">
                                      <p:cBhvr>
                                        <p:cTn id="59" dur="500"/>
                                        <p:tgtEl>
                                          <p:spTgt spid="22"/>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down)">
                                      <p:cBhvr>
                                        <p:cTn id="63" dur="500"/>
                                        <p:tgtEl>
                                          <p:spTgt spid="38"/>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500"/>
                                        <p:tgtEl>
                                          <p:spTgt spid="9"/>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down)">
                                      <p:cBhvr>
                                        <p:cTn id="71" dur="500"/>
                                        <p:tgtEl>
                                          <p:spTgt spid="14"/>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wipe(down)">
                                      <p:cBhvr>
                                        <p:cTn id="75" dur="500"/>
                                        <p:tgtEl>
                                          <p:spTgt spid="35"/>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down)">
                                      <p:cBhvr>
                                        <p:cTn id="79" dur="500"/>
                                        <p:tgtEl>
                                          <p:spTgt spid="18"/>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down)">
                                      <p:cBhvr>
                                        <p:cTn id="8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32" grpId="0" animBg="1"/>
      <p:bldP spid="33" grpId="0" animBg="1"/>
      <p:bldP spid="34" grpId="0" animBg="1"/>
      <p:bldP spid="35" grpId="0" animBg="1"/>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7" name="矩形 36"/>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矩形 37"/>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9" name="矩形 38"/>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Freeform 5"/>
          <p:cNvSpPr/>
          <p:nvPr/>
        </p:nvSpPr>
        <p:spPr bwMode="auto">
          <a:xfrm>
            <a:off x="1597020" y="3162028"/>
            <a:ext cx="206172" cy="177255"/>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3" name="Freeform 6"/>
          <p:cNvSpPr/>
          <p:nvPr/>
        </p:nvSpPr>
        <p:spPr bwMode="auto">
          <a:xfrm>
            <a:off x="3531557" y="3162028"/>
            <a:ext cx="206172" cy="177255"/>
          </a:xfrm>
          <a:custGeom>
            <a:avLst/>
            <a:gdLst>
              <a:gd name="T0" fmla="*/ 24 w 65"/>
              <a:gd name="T1" fmla="*/ 0 h 56"/>
              <a:gd name="T2" fmla="*/ 40 w 65"/>
              <a:gd name="T3" fmla="*/ 0 h 56"/>
              <a:gd name="T4" fmla="*/ 59 w 65"/>
              <a:gd name="T5" fmla="*/ 0 h 56"/>
              <a:gd name="T6" fmla="*/ 63 w 65"/>
              <a:gd name="T7" fmla="*/ 6 h 56"/>
              <a:gd name="T8" fmla="*/ 53 w 65"/>
              <a:gd name="T9" fmla="*/ 22 h 56"/>
              <a:gd name="T10" fmla="*/ 45 w 65"/>
              <a:gd name="T11" fmla="*/ 36 h 56"/>
              <a:gd name="T12" fmla="*/ 36 w 65"/>
              <a:gd name="T13" fmla="*/ 52 h 56"/>
              <a:gd name="T14" fmla="*/ 28 w 65"/>
              <a:gd name="T15" fmla="*/ 52 h 56"/>
              <a:gd name="T16" fmla="*/ 19 w 65"/>
              <a:gd name="T17" fmla="*/ 36 h 56"/>
              <a:gd name="T18" fmla="*/ 11 w 65"/>
              <a:gd name="T19" fmla="*/ 22 h 56"/>
              <a:gd name="T20" fmla="*/ 2 w 65"/>
              <a:gd name="T21" fmla="*/ 6 h 56"/>
              <a:gd name="T22" fmla="*/ 6 w 65"/>
              <a:gd name="T23" fmla="*/ 0 h 56"/>
              <a:gd name="T24" fmla="*/ 24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4" y="0"/>
                </a:moveTo>
                <a:cubicBezTo>
                  <a:pt x="29" y="0"/>
                  <a:pt x="36" y="0"/>
                  <a:pt x="40" y="0"/>
                </a:cubicBezTo>
                <a:cubicBezTo>
                  <a:pt x="59" y="0"/>
                  <a:pt x="59" y="0"/>
                  <a:pt x="59" y="0"/>
                </a:cubicBezTo>
                <a:cubicBezTo>
                  <a:pt x="63" y="0"/>
                  <a:pt x="65" y="3"/>
                  <a:pt x="63" y="6"/>
                </a:cubicBezTo>
                <a:cubicBezTo>
                  <a:pt x="53" y="22"/>
                  <a:pt x="53" y="22"/>
                  <a:pt x="53" y="22"/>
                </a:cubicBezTo>
                <a:cubicBezTo>
                  <a:pt x="51" y="26"/>
                  <a:pt x="48" y="32"/>
                  <a:pt x="45" y="36"/>
                </a:cubicBezTo>
                <a:cubicBezTo>
                  <a:pt x="36" y="52"/>
                  <a:pt x="36" y="52"/>
                  <a:pt x="36" y="52"/>
                </a:cubicBezTo>
                <a:cubicBezTo>
                  <a:pt x="34" y="56"/>
                  <a:pt x="30" y="56"/>
                  <a:pt x="28" y="52"/>
                </a:cubicBezTo>
                <a:cubicBezTo>
                  <a:pt x="19" y="36"/>
                  <a:pt x="19" y="36"/>
                  <a:pt x="19" y="36"/>
                </a:cubicBezTo>
                <a:cubicBezTo>
                  <a:pt x="17" y="32"/>
                  <a:pt x="13" y="26"/>
                  <a:pt x="11" y="22"/>
                </a:cubicBezTo>
                <a:cubicBezTo>
                  <a:pt x="2" y="6"/>
                  <a:pt x="2" y="6"/>
                  <a:pt x="2" y="6"/>
                </a:cubicBezTo>
                <a:cubicBezTo>
                  <a:pt x="0" y="3"/>
                  <a:pt x="1" y="0"/>
                  <a:pt x="6" y="0"/>
                </a:cubicBezTo>
                <a:lnTo>
                  <a:pt x="24"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4" name="Freeform 7"/>
          <p:cNvSpPr/>
          <p:nvPr/>
        </p:nvSpPr>
        <p:spPr bwMode="auto">
          <a:xfrm>
            <a:off x="5476806" y="3162028"/>
            <a:ext cx="208849" cy="177255"/>
          </a:xfrm>
          <a:custGeom>
            <a:avLst/>
            <a:gdLst>
              <a:gd name="T0" fmla="*/ 25 w 66"/>
              <a:gd name="T1" fmla="*/ 0 h 56"/>
              <a:gd name="T2" fmla="*/ 41 w 66"/>
              <a:gd name="T3" fmla="*/ 0 h 56"/>
              <a:gd name="T4" fmla="*/ 59 w 66"/>
              <a:gd name="T5" fmla="*/ 0 h 56"/>
              <a:gd name="T6" fmla="*/ 63 w 66"/>
              <a:gd name="T7" fmla="*/ 6 h 56"/>
              <a:gd name="T8" fmla="*/ 54 w 66"/>
              <a:gd name="T9" fmla="*/ 22 h 56"/>
              <a:gd name="T10" fmla="*/ 46 w 66"/>
              <a:gd name="T11" fmla="*/ 36 h 56"/>
              <a:gd name="T12" fmla="*/ 37 w 66"/>
              <a:gd name="T13" fmla="*/ 52 h 56"/>
              <a:gd name="T14" fmla="*/ 29 w 66"/>
              <a:gd name="T15" fmla="*/ 52 h 56"/>
              <a:gd name="T16" fmla="*/ 20 w 66"/>
              <a:gd name="T17" fmla="*/ 36 h 56"/>
              <a:gd name="T18" fmla="*/ 12 w 66"/>
              <a:gd name="T19" fmla="*/ 22 h 56"/>
              <a:gd name="T20" fmla="*/ 2 w 66"/>
              <a:gd name="T21" fmla="*/ 6 h 56"/>
              <a:gd name="T22" fmla="*/ 6 w 66"/>
              <a:gd name="T23" fmla="*/ 0 h 56"/>
              <a:gd name="T24" fmla="*/ 25 w 66"/>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56">
                <a:moveTo>
                  <a:pt x="25" y="0"/>
                </a:moveTo>
                <a:cubicBezTo>
                  <a:pt x="29" y="0"/>
                  <a:pt x="37" y="0"/>
                  <a:pt x="41" y="0"/>
                </a:cubicBezTo>
                <a:cubicBezTo>
                  <a:pt x="59" y="0"/>
                  <a:pt x="59" y="0"/>
                  <a:pt x="59" y="0"/>
                </a:cubicBezTo>
                <a:cubicBezTo>
                  <a:pt x="64" y="0"/>
                  <a:pt x="66"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8"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5" name="Freeform 8"/>
          <p:cNvSpPr/>
          <p:nvPr/>
        </p:nvSpPr>
        <p:spPr bwMode="auto">
          <a:xfrm>
            <a:off x="7392601" y="3162028"/>
            <a:ext cx="206172" cy="177255"/>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CB2E2E"/>
          </a:solidFill>
          <a:ln>
            <a:noFill/>
          </a:ln>
          <a:effectLst/>
        </p:spPr>
        <p:txBody>
          <a:bodyPr vert="horz" wrap="square" lIns="67391" tIns="33696" rIns="67391" bIns="33696" numCol="1" anchor="t" anchorCtr="0" compatLnSpc="1"/>
          <a:lstStyle/>
          <a:p>
            <a:endParaRPr lang="zh-CN" altLang="en-US" dirty="0">
              <a:ea typeface="微软雅黑" panose="020B0503020204020204" pitchFamily="34" charset="-122"/>
            </a:endParaRPr>
          </a:p>
        </p:txBody>
      </p:sp>
      <p:sp>
        <p:nvSpPr>
          <p:cNvPr id="6" name="Oval 9"/>
          <p:cNvSpPr>
            <a:spLocks noChangeArrowheads="1"/>
          </p:cNvSpPr>
          <p:nvPr/>
        </p:nvSpPr>
        <p:spPr bwMode="auto">
          <a:xfrm>
            <a:off x="896837"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7" name="Oval 11"/>
          <p:cNvSpPr>
            <a:spLocks noChangeArrowheads="1"/>
          </p:cNvSpPr>
          <p:nvPr/>
        </p:nvSpPr>
        <p:spPr bwMode="auto">
          <a:xfrm>
            <a:off x="2816648"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8" name="Freeform 13"/>
          <p:cNvSpPr/>
          <p:nvPr/>
        </p:nvSpPr>
        <p:spPr bwMode="auto">
          <a:xfrm>
            <a:off x="1631828" y="1414798"/>
            <a:ext cx="2029591" cy="1595297"/>
          </a:xfrm>
          <a:custGeom>
            <a:avLst/>
            <a:gdLst>
              <a:gd name="T0" fmla="*/ 627 w 641"/>
              <a:gd name="T1" fmla="*/ 504 h 504"/>
              <a:gd name="T2" fmla="*/ 322 w 641"/>
              <a:gd name="T3" fmla="*/ 266 h 504"/>
              <a:gd name="T4" fmla="*/ 14 w 641"/>
              <a:gd name="T5" fmla="*/ 28 h 504"/>
              <a:gd name="T6" fmla="*/ 0 w 641"/>
              <a:gd name="T7" fmla="*/ 14 h 504"/>
              <a:gd name="T8" fmla="*/ 14 w 641"/>
              <a:gd name="T9" fmla="*/ 0 h 504"/>
              <a:gd name="T10" fmla="*/ 347 w 641"/>
              <a:gd name="T11" fmla="*/ 252 h 504"/>
              <a:gd name="T12" fmla="*/ 627 w 641"/>
              <a:gd name="T13" fmla="*/ 476 h 504"/>
              <a:gd name="T14" fmla="*/ 641 w 641"/>
              <a:gd name="T15" fmla="*/ 490 h 504"/>
              <a:gd name="T16" fmla="*/ 627 w 641"/>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1" h="504">
                <a:moveTo>
                  <a:pt x="627" y="504"/>
                </a:moveTo>
                <a:cubicBezTo>
                  <a:pt x="462" y="504"/>
                  <a:pt x="391" y="383"/>
                  <a:pt x="322" y="266"/>
                </a:cubicBezTo>
                <a:cubicBezTo>
                  <a:pt x="250" y="144"/>
                  <a:pt x="182" y="28"/>
                  <a:pt x="14" y="28"/>
                </a:cubicBezTo>
                <a:cubicBezTo>
                  <a:pt x="6" y="28"/>
                  <a:pt x="0" y="22"/>
                  <a:pt x="0" y="14"/>
                </a:cubicBezTo>
                <a:cubicBezTo>
                  <a:pt x="0" y="6"/>
                  <a:pt x="6" y="0"/>
                  <a:pt x="14" y="0"/>
                </a:cubicBezTo>
                <a:cubicBezTo>
                  <a:pt x="198" y="0"/>
                  <a:pt x="274" y="128"/>
                  <a:pt x="347" y="252"/>
                </a:cubicBezTo>
                <a:cubicBezTo>
                  <a:pt x="414" y="367"/>
                  <a:pt x="478" y="476"/>
                  <a:pt x="627" y="476"/>
                </a:cubicBezTo>
                <a:cubicBezTo>
                  <a:pt x="635" y="476"/>
                  <a:pt x="641" y="482"/>
                  <a:pt x="641" y="490"/>
                </a:cubicBezTo>
                <a:cubicBezTo>
                  <a:pt x="641"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9" name="Oval 14"/>
          <p:cNvSpPr>
            <a:spLocks noChangeArrowheads="1"/>
          </p:cNvSpPr>
          <p:nvPr/>
        </p:nvSpPr>
        <p:spPr bwMode="auto">
          <a:xfrm>
            <a:off x="4729766"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0" name="Freeform 16"/>
          <p:cNvSpPr/>
          <p:nvPr/>
        </p:nvSpPr>
        <p:spPr bwMode="auto">
          <a:xfrm>
            <a:off x="3544945" y="1414798"/>
            <a:ext cx="2029591" cy="1595297"/>
          </a:xfrm>
          <a:custGeom>
            <a:avLst/>
            <a:gdLst>
              <a:gd name="T0" fmla="*/ 627 w 641"/>
              <a:gd name="T1" fmla="*/ 504 h 504"/>
              <a:gd name="T2" fmla="*/ 322 w 641"/>
              <a:gd name="T3" fmla="*/ 266 h 504"/>
              <a:gd name="T4" fmla="*/ 14 w 641"/>
              <a:gd name="T5" fmla="*/ 28 h 504"/>
              <a:gd name="T6" fmla="*/ 0 w 641"/>
              <a:gd name="T7" fmla="*/ 14 h 504"/>
              <a:gd name="T8" fmla="*/ 14 w 641"/>
              <a:gd name="T9" fmla="*/ 0 h 504"/>
              <a:gd name="T10" fmla="*/ 346 w 641"/>
              <a:gd name="T11" fmla="*/ 252 h 504"/>
              <a:gd name="T12" fmla="*/ 627 w 641"/>
              <a:gd name="T13" fmla="*/ 476 h 504"/>
              <a:gd name="T14" fmla="*/ 641 w 641"/>
              <a:gd name="T15" fmla="*/ 490 h 504"/>
              <a:gd name="T16" fmla="*/ 627 w 641"/>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1" h="504">
                <a:moveTo>
                  <a:pt x="627" y="504"/>
                </a:moveTo>
                <a:cubicBezTo>
                  <a:pt x="462" y="504"/>
                  <a:pt x="390" y="383"/>
                  <a:pt x="322" y="266"/>
                </a:cubicBezTo>
                <a:cubicBezTo>
                  <a:pt x="250" y="144"/>
                  <a:pt x="182" y="28"/>
                  <a:pt x="14" y="28"/>
                </a:cubicBezTo>
                <a:cubicBezTo>
                  <a:pt x="6" y="28"/>
                  <a:pt x="0" y="22"/>
                  <a:pt x="0" y="14"/>
                </a:cubicBezTo>
                <a:cubicBezTo>
                  <a:pt x="0" y="6"/>
                  <a:pt x="6" y="0"/>
                  <a:pt x="14" y="0"/>
                </a:cubicBezTo>
                <a:cubicBezTo>
                  <a:pt x="198" y="0"/>
                  <a:pt x="274" y="128"/>
                  <a:pt x="346" y="252"/>
                </a:cubicBezTo>
                <a:cubicBezTo>
                  <a:pt x="414" y="367"/>
                  <a:pt x="478" y="476"/>
                  <a:pt x="627" y="476"/>
                </a:cubicBezTo>
                <a:cubicBezTo>
                  <a:pt x="635" y="476"/>
                  <a:pt x="641" y="482"/>
                  <a:pt x="641" y="490"/>
                </a:cubicBezTo>
                <a:cubicBezTo>
                  <a:pt x="641"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1" name="Oval 17"/>
          <p:cNvSpPr>
            <a:spLocks noChangeArrowheads="1"/>
          </p:cNvSpPr>
          <p:nvPr/>
        </p:nvSpPr>
        <p:spPr bwMode="auto">
          <a:xfrm>
            <a:off x="6657610" y="1414797"/>
            <a:ext cx="1602521" cy="1601961"/>
          </a:xfrm>
          <a:prstGeom prst="ellipse">
            <a:avLst/>
          </a:prstGeom>
          <a:noFill/>
          <a:ln w="28575">
            <a:solidFill>
              <a:srgbClr val="CB2E2E"/>
            </a:solid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2" name="Freeform 19"/>
          <p:cNvSpPr/>
          <p:nvPr/>
        </p:nvSpPr>
        <p:spPr bwMode="auto">
          <a:xfrm>
            <a:off x="5474128" y="1414798"/>
            <a:ext cx="2032269" cy="1595297"/>
          </a:xfrm>
          <a:custGeom>
            <a:avLst/>
            <a:gdLst>
              <a:gd name="T0" fmla="*/ 627 w 642"/>
              <a:gd name="T1" fmla="*/ 504 h 504"/>
              <a:gd name="T2" fmla="*/ 322 w 642"/>
              <a:gd name="T3" fmla="*/ 266 h 504"/>
              <a:gd name="T4" fmla="*/ 14 w 642"/>
              <a:gd name="T5" fmla="*/ 28 h 504"/>
              <a:gd name="T6" fmla="*/ 0 w 642"/>
              <a:gd name="T7" fmla="*/ 14 h 504"/>
              <a:gd name="T8" fmla="*/ 14 w 642"/>
              <a:gd name="T9" fmla="*/ 0 h 504"/>
              <a:gd name="T10" fmla="*/ 347 w 642"/>
              <a:gd name="T11" fmla="*/ 252 h 504"/>
              <a:gd name="T12" fmla="*/ 627 w 642"/>
              <a:gd name="T13" fmla="*/ 476 h 504"/>
              <a:gd name="T14" fmla="*/ 642 w 642"/>
              <a:gd name="T15" fmla="*/ 490 h 504"/>
              <a:gd name="T16" fmla="*/ 627 w 642"/>
              <a:gd name="T17" fmla="*/ 50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2" h="504">
                <a:moveTo>
                  <a:pt x="627" y="504"/>
                </a:moveTo>
                <a:cubicBezTo>
                  <a:pt x="462" y="504"/>
                  <a:pt x="391" y="383"/>
                  <a:pt x="322" y="266"/>
                </a:cubicBezTo>
                <a:cubicBezTo>
                  <a:pt x="250" y="144"/>
                  <a:pt x="182" y="28"/>
                  <a:pt x="14" y="28"/>
                </a:cubicBezTo>
                <a:cubicBezTo>
                  <a:pt x="6" y="28"/>
                  <a:pt x="0" y="22"/>
                  <a:pt x="0" y="14"/>
                </a:cubicBezTo>
                <a:cubicBezTo>
                  <a:pt x="0" y="6"/>
                  <a:pt x="6" y="0"/>
                  <a:pt x="14" y="0"/>
                </a:cubicBezTo>
                <a:cubicBezTo>
                  <a:pt x="199" y="0"/>
                  <a:pt x="274" y="128"/>
                  <a:pt x="347" y="252"/>
                </a:cubicBezTo>
                <a:cubicBezTo>
                  <a:pt x="415" y="367"/>
                  <a:pt x="479" y="476"/>
                  <a:pt x="627" y="476"/>
                </a:cubicBezTo>
                <a:cubicBezTo>
                  <a:pt x="635" y="476"/>
                  <a:pt x="642" y="482"/>
                  <a:pt x="642" y="490"/>
                </a:cubicBezTo>
                <a:cubicBezTo>
                  <a:pt x="642" y="498"/>
                  <a:pt x="635" y="504"/>
                  <a:pt x="627" y="504"/>
                </a:cubicBezTo>
                <a:close/>
              </a:path>
            </a:pathLst>
          </a:custGeom>
          <a:solidFill>
            <a:srgbClr val="CB2E2E"/>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3" name="Oval 20"/>
          <p:cNvSpPr>
            <a:spLocks noChangeArrowheads="1"/>
          </p:cNvSpPr>
          <p:nvPr/>
        </p:nvSpPr>
        <p:spPr bwMode="auto">
          <a:xfrm>
            <a:off x="1119075"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4" name="Oval 21"/>
          <p:cNvSpPr>
            <a:spLocks noChangeArrowheads="1"/>
          </p:cNvSpPr>
          <p:nvPr/>
        </p:nvSpPr>
        <p:spPr bwMode="auto">
          <a:xfrm>
            <a:off x="3041564"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5" name="Oval 22"/>
          <p:cNvSpPr>
            <a:spLocks noChangeArrowheads="1"/>
          </p:cNvSpPr>
          <p:nvPr/>
        </p:nvSpPr>
        <p:spPr bwMode="auto">
          <a:xfrm>
            <a:off x="4954682" y="1649361"/>
            <a:ext cx="1152690"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sp>
        <p:nvSpPr>
          <p:cNvPr id="16" name="Oval 23"/>
          <p:cNvSpPr>
            <a:spLocks noChangeArrowheads="1"/>
          </p:cNvSpPr>
          <p:nvPr/>
        </p:nvSpPr>
        <p:spPr bwMode="auto">
          <a:xfrm>
            <a:off x="6886542" y="1649361"/>
            <a:ext cx="1155367" cy="1155491"/>
          </a:xfrm>
          <a:prstGeom prst="ellipse">
            <a:avLst/>
          </a:prstGeom>
          <a:solidFill>
            <a:srgbClr val="D7D7D7"/>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lt1"/>
              </a:solidFill>
              <a:ea typeface="微软雅黑" panose="020B0503020204020204" pitchFamily="34" charset="-122"/>
            </a:endParaRPr>
          </a:p>
        </p:txBody>
      </p:sp>
      <p:grpSp>
        <p:nvGrpSpPr>
          <p:cNvPr id="17" name="组合 16"/>
          <p:cNvGrpSpPr/>
          <p:nvPr/>
        </p:nvGrpSpPr>
        <p:grpSpPr>
          <a:xfrm>
            <a:off x="1445346" y="1934103"/>
            <a:ext cx="492276" cy="485005"/>
            <a:chOff x="6967126" y="4092464"/>
            <a:chExt cx="453105" cy="448433"/>
          </a:xfrm>
          <a:solidFill>
            <a:srgbClr val="2F2637"/>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sp>
        <p:nvSpPr>
          <p:cNvPr id="20" name="Freeform 18"/>
          <p:cNvSpPr>
            <a:spLocks noEditPoints="1"/>
          </p:cNvSpPr>
          <p:nvPr/>
        </p:nvSpPr>
        <p:spPr bwMode="auto">
          <a:xfrm>
            <a:off x="5296834" y="1973512"/>
            <a:ext cx="468386" cy="464791"/>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2F2637"/>
          </a:solidFill>
          <a:ln>
            <a:noFill/>
          </a:ln>
          <a:effectLst/>
        </p:spPr>
        <p:txBody>
          <a:bodyPr vert="horz" wrap="square" lIns="67391" tIns="33696" rIns="67391" bIns="33696" numCol="1" anchor="t" anchorCtr="0" compatLnSpc="1"/>
          <a:lstStyle/>
          <a:p>
            <a:endParaRPr lang="zh-CN" altLang="en-US" dirty="0">
              <a:solidFill>
                <a:prstClr val="black"/>
              </a:solidFill>
              <a:ea typeface="微软雅黑" panose="020B0503020204020204" pitchFamily="34" charset="-122"/>
            </a:endParaRPr>
          </a:p>
        </p:txBody>
      </p:sp>
      <p:grpSp>
        <p:nvGrpSpPr>
          <p:cNvPr id="21" name="Group 18"/>
          <p:cNvGrpSpPr>
            <a:grpSpLocks noChangeAspect="1"/>
          </p:cNvGrpSpPr>
          <p:nvPr/>
        </p:nvGrpSpPr>
        <p:grpSpPr bwMode="auto">
          <a:xfrm>
            <a:off x="7197385" y="1962165"/>
            <a:ext cx="485221" cy="418630"/>
            <a:chOff x="3525" y="1887"/>
            <a:chExt cx="630" cy="546"/>
          </a:xfrm>
          <a:solidFill>
            <a:srgbClr val="2F2637"/>
          </a:solidFill>
          <a:effectLst/>
        </p:grpSpPr>
        <p:sp>
          <p:nvSpPr>
            <p:cNvPr id="22"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3"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4"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5"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26" name="组合 25"/>
          <p:cNvGrpSpPr/>
          <p:nvPr/>
        </p:nvGrpSpPr>
        <p:grpSpPr>
          <a:xfrm>
            <a:off x="3399417" y="2001041"/>
            <a:ext cx="470452" cy="447902"/>
            <a:chOff x="6042259" y="5362013"/>
            <a:chExt cx="464982" cy="444699"/>
          </a:xfrm>
          <a:solidFill>
            <a:srgbClr val="2F2637"/>
          </a:solidFill>
          <a:effectLst/>
        </p:grpSpPr>
        <p:sp>
          <p:nvSpPr>
            <p:cNvPr id="27"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28" name="任意多边形 27"/>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29" name="文本框 22"/>
          <p:cNvSpPr txBox="1">
            <a:spLocks noChangeArrowheads="1"/>
          </p:cNvSpPr>
          <p:nvPr/>
        </p:nvSpPr>
        <p:spPr bwMode="auto">
          <a:xfrm>
            <a:off x="896838"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0" name="文本框 22"/>
          <p:cNvSpPr txBox="1">
            <a:spLocks noChangeArrowheads="1"/>
          </p:cNvSpPr>
          <p:nvPr/>
        </p:nvSpPr>
        <p:spPr bwMode="auto">
          <a:xfrm>
            <a:off x="4789820"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1" name="文本框 22"/>
          <p:cNvSpPr txBox="1">
            <a:spLocks noChangeArrowheads="1"/>
          </p:cNvSpPr>
          <p:nvPr/>
        </p:nvSpPr>
        <p:spPr bwMode="auto">
          <a:xfrm>
            <a:off x="2832580" y="3484553"/>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
        <p:nvSpPr>
          <p:cNvPr id="32" name="文本框 22"/>
          <p:cNvSpPr txBox="1">
            <a:spLocks noChangeArrowheads="1"/>
          </p:cNvSpPr>
          <p:nvPr/>
        </p:nvSpPr>
        <p:spPr bwMode="auto">
          <a:xfrm>
            <a:off x="6693623" y="3484089"/>
            <a:ext cx="1604127" cy="852880"/>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500" b="1" dirty="0">
                <a:solidFill>
                  <a:srgbClr val="EB193E"/>
                </a:solidFill>
                <a:latin typeface="微软雅黑" panose="020B0503020204020204" charset="-122"/>
                <a:ea typeface="微软雅黑" panose="020B0503020204020204" charset="-122"/>
              </a:rPr>
              <a:t>输入小标题</a:t>
            </a:r>
            <a:endParaRPr lang="en-US" altLang="zh-CN" sz="1500" b="1" dirty="0">
              <a:solidFill>
                <a:srgbClr val="EB193E"/>
              </a:solidFill>
              <a:latin typeface="微软雅黑" panose="020B0503020204020204" charset="-122"/>
              <a:ea typeface="微软雅黑" panose="020B0503020204020204" charset="-122"/>
            </a:endParaRPr>
          </a:p>
          <a:p>
            <a:pPr algn="ctr" eaLnBrk="1" hangingPunct="1">
              <a:lnSpc>
                <a:spcPct val="100000"/>
              </a:lnSpc>
              <a:spcBef>
                <a:spcPct val="0"/>
              </a:spcBef>
              <a:buFont typeface="Arial" panose="020B0604020202020204" pitchFamily="34" charset="0"/>
              <a:buNone/>
            </a:pPr>
            <a:r>
              <a:rPr lang="zh-CN" altLang="en-US" sz="1200" dirty="0">
                <a:solidFill>
                  <a:schemeClr val="tx1">
                    <a:lumMod val="85000"/>
                    <a:lumOff val="1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85000"/>
                    <a:lumOff val="15000"/>
                  </a:schemeClr>
                </a:solidFill>
                <a:latin typeface="微软雅黑" panose="020B0503020204020204" charset="-122"/>
                <a:ea typeface="微软雅黑" panose="020B0503020204020204" charset="-122"/>
              </a:rPr>
              <a:t>/</a:t>
            </a:r>
            <a:r>
              <a:rPr lang="zh-CN" altLang="en-US" sz="1200" dirty="0">
                <a:solidFill>
                  <a:schemeClr val="tx1">
                    <a:lumMod val="85000"/>
                    <a:lumOff val="1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85000"/>
                  <a:lumOff val="15000"/>
                </a:schemeClr>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00"/>
                                        <p:tgtEl>
                                          <p:spTgt spid="20"/>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00"/>
                                        <p:tgtEl>
                                          <p:spTgt spid="9"/>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down)">
                                      <p:cBhvr>
                                        <p:cTn id="55" dur="500"/>
                                        <p:tgtEl>
                                          <p:spTgt spid="16"/>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down)">
                                      <p:cBhvr>
                                        <p:cTn id="59" dur="500"/>
                                        <p:tgtEl>
                                          <p:spTgt spid="21"/>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7500"/>
                            </p:stCondLst>
                            <p:childTnLst>
                              <p:par>
                                <p:cTn id="65" presetID="42" presetClass="entr" presetSubtype="0" fill="hold" grpId="0"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1000"/>
                                        <p:tgtEl>
                                          <p:spTgt spid="2"/>
                                        </p:tgtEl>
                                      </p:cBhvr>
                                    </p:animEffect>
                                    <p:anim calcmode="lin" valueType="num">
                                      <p:cBhvr>
                                        <p:cTn id="68" dur="1000" fill="hold"/>
                                        <p:tgtEl>
                                          <p:spTgt spid="2"/>
                                        </p:tgtEl>
                                        <p:attrNameLst>
                                          <p:attrName>ppt_x</p:attrName>
                                        </p:attrNameLst>
                                      </p:cBhvr>
                                      <p:tavLst>
                                        <p:tav tm="0">
                                          <p:val>
                                            <p:strVal val="#ppt_x"/>
                                          </p:val>
                                        </p:tav>
                                        <p:tav tm="100000">
                                          <p:val>
                                            <p:strVal val="#ppt_x"/>
                                          </p:val>
                                        </p:tav>
                                      </p:tavLst>
                                    </p:anim>
                                    <p:anim calcmode="lin" valueType="num">
                                      <p:cBhvr>
                                        <p:cTn id="69" dur="1000" fill="hold"/>
                                        <p:tgtEl>
                                          <p:spTgt spid="2"/>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42" presetClass="entr" presetSubtype="0" fill="hold" grpId="0" nodeType="after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fade">
                                      <p:cBhvr>
                                        <p:cTn id="73" dur="1000"/>
                                        <p:tgtEl>
                                          <p:spTgt spid="3"/>
                                        </p:tgtEl>
                                      </p:cBhvr>
                                    </p:animEffect>
                                    <p:anim calcmode="lin" valueType="num">
                                      <p:cBhvr>
                                        <p:cTn id="74" dur="1000" fill="hold"/>
                                        <p:tgtEl>
                                          <p:spTgt spid="3"/>
                                        </p:tgtEl>
                                        <p:attrNameLst>
                                          <p:attrName>ppt_x</p:attrName>
                                        </p:attrNameLst>
                                      </p:cBhvr>
                                      <p:tavLst>
                                        <p:tav tm="0">
                                          <p:val>
                                            <p:strVal val="#ppt_x"/>
                                          </p:val>
                                        </p:tav>
                                        <p:tav tm="100000">
                                          <p:val>
                                            <p:strVal val="#ppt_x"/>
                                          </p:val>
                                        </p:tav>
                                      </p:tavLst>
                                    </p:anim>
                                    <p:anim calcmode="lin" valueType="num">
                                      <p:cBhvr>
                                        <p:cTn id="75" dur="1000" fill="hold"/>
                                        <p:tgtEl>
                                          <p:spTgt spid="3"/>
                                        </p:tgtEl>
                                        <p:attrNameLst>
                                          <p:attrName>ppt_y</p:attrName>
                                        </p:attrNameLst>
                                      </p:cBhvr>
                                      <p:tavLst>
                                        <p:tav tm="0">
                                          <p:val>
                                            <p:strVal val="#ppt_y+.1"/>
                                          </p:val>
                                        </p:tav>
                                        <p:tav tm="100000">
                                          <p:val>
                                            <p:strVal val="#ppt_y"/>
                                          </p:val>
                                        </p:tav>
                                      </p:tavLst>
                                    </p:anim>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fade">
                                      <p:cBhvr>
                                        <p:cTn id="79" dur="1000"/>
                                        <p:tgtEl>
                                          <p:spTgt spid="4"/>
                                        </p:tgtEl>
                                      </p:cBhvr>
                                    </p:animEffect>
                                    <p:anim calcmode="lin" valueType="num">
                                      <p:cBhvr>
                                        <p:cTn id="80" dur="1000" fill="hold"/>
                                        <p:tgtEl>
                                          <p:spTgt spid="4"/>
                                        </p:tgtEl>
                                        <p:attrNameLst>
                                          <p:attrName>ppt_x</p:attrName>
                                        </p:attrNameLst>
                                      </p:cBhvr>
                                      <p:tavLst>
                                        <p:tav tm="0">
                                          <p:val>
                                            <p:strVal val="#ppt_x"/>
                                          </p:val>
                                        </p:tav>
                                        <p:tav tm="100000">
                                          <p:val>
                                            <p:strVal val="#ppt_x"/>
                                          </p:val>
                                        </p:tav>
                                      </p:tavLst>
                                    </p:anim>
                                    <p:anim calcmode="lin" valueType="num">
                                      <p:cBhvr>
                                        <p:cTn id="81" dur="1000" fill="hold"/>
                                        <p:tgtEl>
                                          <p:spTgt spid="4"/>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42" presetClass="entr" presetSubtype="0"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fade">
                                      <p:cBhvr>
                                        <p:cTn id="85" dur="1000"/>
                                        <p:tgtEl>
                                          <p:spTgt spid="5"/>
                                        </p:tgtEl>
                                      </p:cBhvr>
                                    </p:animEffect>
                                    <p:anim calcmode="lin" valueType="num">
                                      <p:cBhvr>
                                        <p:cTn id="86" dur="1000" fill="hold"/>
                                        <p:tgtEl>
                                          <p:spTgt spid="5"/>
                                        </p:tgtEl>
                                        <p:attrNameLst>
                                          <p:attrName>ppt_x</p:attrName>
                                        </p:attrNameLst>
                                      </p:cBhvr>
                                      <p:tavLst>
                                        <p:tav tm="0">
                                          <p:val>
                                            <p:strVal val="#ppt_x"/>
                                          </p:val>
                                        </p:tav>
                                        <p:tav tm="100000">
                                          <p:val>
                                            <p:strVal val="#ppt_x"/>
                                          </p:val>
                                        </p:tav>
                                      </p:tavLst>
                                    </p:anim>
                                    <p:anim calcmode="lin" valueType="num">
                                      <p:cBhvr>
                                        <p:cTn id="87" dur="1000" fill="hold"/>
                                        <p:tgtEl>
                                          <p:spTgt spid="5"/>
                                        </p:tgtEl>
                                        <p:attrNameLst>
                                          <p:attrName>ppt_y</p:attrName>
                                        </p:attrNameLst>
                                      </p:cBhvr>
                                      <p:tavLst>
                                        <p:tav tm="0">
                                          <p:val>
                                            <p:strVal val="#ppt_y+.1"/>
                                          </p:val>
                                        </p:tav>
                                        <p:tav tm="100000">
                                          <p:val>
                                            <p:strVal val="#ppt_y"/>
                                          </p:val>
                                        </p:tav>
                                      </p:tavLst>
                                    </p:anim>
                                  </p:childTnLst>
                                </p:cTn>
                              </p:par>
                            </p:childTnLst>
                          </p:cTn>
                        </p:par>
                        <p:par>
                          <p:cTn id="88" fill="hold">
                            <p:stCondLst>
                              <p:cond delay="11500"/>
                            </p:stCondLst>
                            <p:childTnLst>
                              <p:par>
                                <p:cTn id="89" presetID="22" presetClass="entr" presetSubtype="4"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wipe(down)">
                                      <p:cBhvr>
                                        <p:cTn id="91" dur="500"/>
                                        <p:tgtEl>
                                          <p:spTgt spid="29"/>
                                        </p:tgtEl>
                                      </p:cBhvr>
                                    </p:animEffect>
                                  </p:childTnLst>
                                </p:cTn>
                              </p:par>
                            </p:childTnLst>
                          </p:cTn>
                        </p:par>
                        <p:par>
                          <p:cTn id="92" fill="hold">
                            <p:stCondLst>
                              <p:cond delay="12000"/>
                            </p:stCondLst>
                            <p:childTnLst>
                              <p:par>
                                <p:cTn id="93" presetID="22" presetClass="entr" presetSubtype="4" fill="hold" grpId="0"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wipe(down)">
                                      <p:cBhvr>
                                        <p:cTn id="95" dur="500"/>
                                        <p:tgtEl>
                                          <p:spTgt spid="31"/>
                                        </p:tgtEl>
                                      </p:cBhvr>
                                    </p:animEffect>
                                  </p:childTnLst>
                                </p:cTn>
                              </p:par>
                            </p:childTnLst>
                          </p:cTn>
                        </p:par>
                        <p:par>
                          <p:cTn id="96" fill="hold">
                            <p:stCondLst>
                              <p:cond delay="12500"/>
                            </p:stCondLst>
                            <p:childTnLst>
                              <p:par>
                                <p:cTn id="97" presetID="22" presetClass="entr" presetSubtype="4" fill="hold" grpId="0"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wipe(down)">
                                      <p:cBhvr>
                                        <p:cTn id="99" dur="500"/>
                                        <p:tgtEl>
                                          <p:spTgt spid="30"/>
                                        </p:tgtEl>
                                      </p:cBhvr>
                                    </p:animEffect>
                                  </p:childTnLst>
                                </p:cTn>
                              </p:par>
                            </p:childTnLst>
                          </p:cTn>
                        </p:par>
                        <p:par>
                          <p:cTn id="100" fill="hold">
                            <p:stCondLst>
                              <p:cond delay="13000"/>
                            </p:stCondLst>
                            <p:childTnLst>
                              <p:par>
                                <p:cTn id="101" presetID="22" presetClass="entr" presetSubtype="4" fill="hold" grpId="0"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wipe(down)">
                                      <p:cBhvr>
                                        <p:cTn id="10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20" grpId="0" animBg="1"/>
      <p:bldP spid="29" grpId="0"/>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24"/>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8" name="矩形 17"/>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矩形 18"/>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0" name="矩形 19"/>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Oval 98"/>
          <p:cNvSpPr>
            <a:spLocks noChangeArrowheads="1"/>
          </p:cNvSpPr>
          <p:nvPr/>
        </p:nvSpPr>
        <p:spPr bwMode="auto">
          <a:xfrm>
            <a:off x="3600132" y="1179379"/>
            <a:ext cx="1506088" cy="1490567"/>
          </a:xfrm>
          <a:prstGeom prst="ellipse">
            <a:avLst/>
          </a:prstGeom>
          <a:solidFill>
            <a:srgbClr val="EB193E"/>
          </a:solidFill>
          <a:ln w="25400">
            <a:solidFill>
              <a:srgbClr val="EB193E"/>
            </a:solidFill>
          </a:ln>
          <a:extLst/>
        </p:spPr>
        <p:txBody>
          <a:bodyPr vert="horz" wrap="square" lIns="80872" tIns="40436" rIns="80872" bIns="40436" numCol="1" anchor="t" anchorCtr="0" compatLnSpc="1">
            <a:prstTxWarp prst="textNoShape">
              <a:avLst/>
            </a:prstTxWarp>
          </a:bodyPr>
          <a:lstStyle/>
          <a:p>
            <a:pPr defTabSz="808723">
              <a:defRPr/>
            </a:pPr>
            <a:endParaRPr lang="zh-CN" altLang="en-US" sz="1600" kern="0">
              <a:solidFill>
                <a:schemeClr val="bg2">
                  <a:lumMod val="10000"/>
                </a:schemeClr>
              </a:solidFill>
              <a:latin typeface="Calibri"/>
              <a:ea typeface="微软雅黑"/>
            </a:endParaRPr>
          </a:p>
        </p:txBody>
      </p:sp>
      <p:sp>
        <p:nvSpPr>
          <p:cNvPr id="3" name="Oval 100"/>
          <p:cNvSpPr>
            <a:spLocks noChangeArrowheads="1"/>
          </p:cNvSpPr>
          <p:nvPr/>
        </p:nvSpPr>
        <p:spPr bwMode="auto">
          <a:xfrm>
            <a:off x="4720193" y="1103687"/>
            <a:ext cx="1871643" cy="1854474"/>
          </a:xfrm>
          <a:prstGeom prst="ellipse">
            <a:avLst/>
          </a:prstGeom>
          <a:solidFill>
            <a:srgbClr val="EB193E"/>
          </a:solidFill>
          <a:ln w="19050">
            <a:solidFill>
              <a:schemeClr val="bg1"/>
            </a:solidFill>
          </a:ln>
          <a:extLst/>
        </p:spPr>
        <p:txBody>
          <a:bodyPr vert="horz" wrap="square" lIns="80872" tIns="40436" rIns="80872" bIns="40436" numCol="1" anchor="t" anchorCtr="0" compatLnSpc="1">
            <a:prstTxWarp prst="textNoShape">
              <a:avLst/>
            </a:prstTxWarp>
          </a:bodyPr>
          <a:lstStyle/>
          <a:p>
            <a:pPr defTabSz="808723">
              <a:defRPr/>
            </a:pPr>
            <a:endParaRPr lang="zh-CN" altLang="en-US" sz="1600" kern="0">
              <a:solidFill>
                <a:schemeClr val="bg2">
                  <a:lumMod val="10000"/>
                </a:schemeClr>
              </a:solidFill>
              <a:latin typeface="Calibri"/>
              <a:ea typeface="微软雅黑"/>
            </a:endParaRPr>
          </a:p>
        </p:txBody>
      </p:sp>
      <p:sp>
        <p:nvSpPr>
          <p:cNvPr id="4" name="Oval 101"/>
          <p:cNvSpPr>
            <a:spLocks noChangeArrowheads="1"/>
          </p:cNvSpPr>
          <p:nvPr/>
        </p:nvSpPr>
        <p:spPr bwMode="auto">
          <a:xfrm>
            <a:off x="4070967" y="2093516"/>
            <a:ext cx="1567502" cy="1566259"/>
          </a:xfrm>
          <a:prstGeom prst="ellipse">
            <a:avLst/>
          </a:prstGeom>
          <a:solidFill>
            <a:srgbClr val="EB193E"/>
          </a:solidFill>
          <a:ln w="19050">
            <a:solidFill>
              <a:schemeClr val="bg1"/>
            </a:solidFill>
          </a:ln>
          <a:extLst/>
        </p:spPr>
        <p:txBody>
          <a:bodyPr vert="horz" wrap="square" lIns="80872" tIns="40436" rIns="80872" bIns="40436" numCol="1" anchor="t" anchorCtr="0" compatLnSpc="1">
            <a:prstTxWarp prst="textNoShape">
              <a:avLst/>
            </a:prstTxWarp>
          </a:bodyPr>
          <a:lstStyle/>
          <a:p>
            <a:endParaRPr lang="zh-CN" altLang="en-US" sz="1600">
              <a:solidFill>
                <a:schemeClr val="bg2">
                  <a:lumMod val="10000"/>
                </a:schemeClr>
              </a:solidFill>
              <a:latin typeface="Calibri"/>
              <a:ea typeface="微软雅黑"/>
            </a:endParaRPr>
          </a:p>
        </p:txBody>
      </p:sp>
      <p:cxnSp>
        <p:nvCxnSpPr>
          <p:cNvPr id="5" name="直接箭头连接符 4"/>
          <p:cNvCxnSpPr/>
          <p:nvPr/>
        </p:nvCxnSpPr>
        <p:spPr>
          <a:xfrm>
            <a:off x="6591836" y="1806755"/>
            <a:ext cx="1441504" cy="0"/>
          </a:xfrm>
          <a:prstGeom prst="straightConnector1">
            <a:avLst/>
          </a:prstGeom>
          <a:noFill/>
          <a:ln w="9525" cap="flat" cmpd="sng" algn="ctr">
            <a:solidFill>
              <a:srgbClr val="314865"/>
            </a:solidFill>
            <a:prstDash val="solid"/>
            <a:tailEnd type="arrow"/>
          </a:ln>
          <a:effectLst/>
        </p:spPr>
      </p:cxnSp>
      <p:sp>
        <p:nvSpPr>
          <p:cNvPr id="6" name="TextBox 21"/>
          <p:cNvSpPr txBox="1"/>
          <p:nvPr/>
        </p:nvSpPr>
        <p:spPr>
          <a:xfrm>
            <a:off x="6694859" y="1809617"/>
            <a:ext cx="1630355" cy="921732"/>
          </a:xfrm>
          <a:prstGeom prst="rect">
            <a:avLst/>
          </a:prstGeom>
          <a:noFill/>
        </p:spPr>
        <p:txBody>
          <a:bodyPr wrap="square" lIns="89858" tIns="44929" rIns="89858" bIns="44929"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cxnSp>
        <p:nvCxnSpPr>
          <p:cNvPr id="7" name="直接箭头连接符 6"/>
          <p:cNvCxnSpPr>
            <a:stCxn id="4" idx="4"/>
          </p:cNvCxnSpPr>
          <p:nvPr/>
        </p:nvCxnSpPr>
        <p:spPr>
          <a:xfrm>
            <a:off x="4854717" y="3659776"/>
            <a:ext cx="5849" cy="873876"/>
          </a:xfrm>
          <a:prstGeom prst="straightConnector1">
            <a:avLst/>
          </a:prstGeom>
          <a:noFill/>
          <a:ln w="9525" cap="flat" cmpd="sng" algn="ctr">
            <a:solidFill>
              <a:srgbClr val="314865"/>
            </a:solidFill>
            <a:prstDash val="solid"/>
            <a:tailEnd type="arrow"/>
          </a:ln>
          <a:effectLst/>
        </p:spPr>
      </p:cxnSp>
      <p:sp>
        <p:nvSpPr>
          <p:cNvPr id="8" name="TextBox 23"/>
          <p:cNvSpPr txBox="1"/>
          <p:nvPr/>
        </p:nvSpPr>
        <p:spPr>
          <a:xfrm>
            <a:off x="4960965" y="3733409"/>
            <a:ext cx="1598243" cy="755533"/>
          </a:xfrm>
          <a:prstGeom prst="rect">
            <a:avLst/>
          </a:prstGeom>
          <a:noFill/>
        </p:spPr>
        <p:txBody>
          <a:bodyPr wrap="square" lIns="89858" tIns="44929" rIns="89858" bIns="44929" rtlCol="0">
            <a:spAutoFit/>
          </a:bodyPr>
          <a:lstStyle/>
          <a:p>
            <a:pPr>
              <a:lnSpc>
                <a:spcPct val="12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20000"/>
              </a:lnSpc>
            </a:pPr>
            <a:r>
              <a:rPr lang="zh-CN" altLang="en-US" sz="1200" dirty="0">
                <a:solidFill>
                  <a:schemeClr val="bg2">
                    <a:lumMod val="10000"/>
                  </a:schemeClr>
                </a:solidFill>
                <a:latin typeface="Calibri"/>
                <a:ea typeface="微软雅黑"/>
              </a:rPr>
              <a:t>添加文本说明内容</a:t>
            </a:r>
          </a:p>
          <a:p>
            <a:pPr>
              <a:lnSpc>
                <a:spcPct val="120000"/>
              </a:lnSpc>
            </a:pPr>
            <a:r>
              <a:rPr lang="zh-CN" altLang="en-US" sz="1200" dirty="0">
                <a:solidFill>
                  <a:schemeClr val="bg2">
                    <a:lumMod val="10000"/>
                  </a:schemeClr>
                </a:solidFill>
                <a:latin typeface="Calibri"/>
                <a:ea typeface="微软雅黑"/>
              </a:rPr>
              <a:t>添加文本说明内容</a:t>
            </a:r>
          </a:p>
        </p:txBody>
      </p:sp>
      <p:cxnSp>
        <p:nvCxnSpPr>
          <p:cNvPr id="9" name="直接箭头连接符 8"/>
          <p:cNvCxnSpPr/>
          <p:nvPr/>
        </p:nvCxnSpPr>
        <p:spPr>
          <a:xfrm flipH="1">
            <a:off x="2026414" y="1977066"/>
            <a:ext cx="1573718" cy="0"/>
          </a:xfrm>
          <a:prstGeom prst="straightConnector1">
            <a:avLst/>
          </a:prstGeom>
          <a:noFill/>
          <a:ln w="9525" cap="flat" cmpd="sng" algn="ctr">
            <a:solidFill>
              <a:srgbClr val="314865"/>
            </a:solidFill>
            <a:prstDash val="solid"/>
            <a:tailEnd type="arrow"/>
          </a:ln>
          <a:effectLst/>
        </p:spPr>
      </p:cxnSp>
      <p:sp>
        <p:nvSpPr>
          <p:cNvPr id="10" name="TextBox 25"/>
          <p:cNvSpPr txBox="1"/>
          <p:nvPr/>
        </p:nvSpPr>
        <p:spPr>
          <a:xfrm>
            <a:off x="1988686" y="1048876"/>
            <a:ext cx="1611446" cy="921732"/>
          </a:xfrm>
          <a:prstGeom prst="rect">
            <a:avLst/>
          </a:prstGeom>
          <a:noFill/>
        </p:spPr>
        <p:txBody>
          <a:bodyPr wrap="square" lIns="89858" tIns="44929" rIns="89858" bIns="44929"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sp>
        <p:nvSpPr>
          <p:cNvPr id="11" name="TextBox 27"/>
          <p:cNvSpPr txBox="1"/>
          <p:nvPr/>
        </p:nvSpPr>
        <p:spPr>
          <a:xfrm>
            <a:off x="3917749" y="1640765"/>
            <a:ext cx="779942" cy="290790"/>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12" name="TextBox 28"/>
          <p:cNvSpPr txBox="1"/>
          <p:nvPr/>
        </p:nvSpPr>
        <p:spPr>
          <a:xfrm>
            <a:off x="5343732" y="1748225"/>
            <a:ext cx="779942" cy="294062"/>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13" name="TextBox 29"/>
          <p:cNvSpPr txBox="1"/>
          <p:nvPr/>
        </p:nvSpPr>
        <p:spPr>
          <a:xfrm>
            <a:off x="4475997" y="2698562"/>
            <a:ext cx="779942" cy="336957"/>
          </a:xfrm>
          <a:prstGeom prst="rect">
            <a:avLst/>
          </a:prstGeom>
          <a:noFill/>
        </p:spPr>
        <p:txBody>
          <a:bodyPr wrap="square" lIns="89858" tIns="44929" rIns="89858" bIns="44929"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3</a:t>
            </a:r>
            <a:endParaRPr lang="zh-CN" altLang="en-US" b="1" dirty="0">
              <a:solidFill>
                <a:schemeClr val="bg1"/>
              </a:solidFill>
              <a:latin typeface="微软雅黑" pitchFamily="34" charset="-122"/>
              <a:ea typeface="微软雅黑" pitchFamily="34" charset="-122"/>
            </a:endParaRPr>
          </a:p>
        </p:txBody>
      </p:sp>
      <p:sp>
        <p:nvSpPr>
          <p:cNvPr id="14" name="右弧形箭头 13"/>
          <p:cNvSpPr/>
          <p:nvPr/>
        </p:nvSpPr>
        <p:spPr>
          <a:xfrm rot="9229339">
            <a:off x="3458857" y="2510322"/>
            <a:ext cx="446562" cy="836379"/>
          </a:xfrm>
          <a:prstGeom prst="curvedLeftArrow">
            <a:avLst/>
          </a:prstGeom>
          <a:solidFill>
            <a:srgbClr val="EB193E"/>
          </a:solidFill>
          <a:ln w="19050">
            <a:noFill/>
          </a:ln>
        </p:spPr>
        <p:txBody>
          <a:bodyPr vert="horz" wrap="square" lIns="80872" tIns="40436" rIns="80872" bIns="40436" numCol="1" anchor="t" anchorCtr="0" compatLnSpc="1">
            <a:prstTxWarp prst="textNoShape">
              <a:avLst/>
            </a:prstTxWarp>
          </a:bodyPr>
          <a:lstStyle/>
          <a:p>
            <a:endParaRPr lang="zh-CN" altLang="en-US" sz="1600" kern="0">
              <a:solidFill>
                <a:schemeClr val="bg2">
                  <a:lumMod val="10000"/>
                </a:schemeClr>
              </a:solidFill>
              <a:latin typeface="Calibri"/>
              <a:ea typeface="微软雅黑"/>
            </a:endParaRPr>
          </a:p>
        </p:txBody>
      </p:sp>
      <p:sp>
        <p:nvSpPr>
          <p:cNvPr id="15" name="TextBox 31"/>
          <p:cNvSpPr txBox="1"/>
          <p:nvPr/>
        </p:nvSpPr>
        <p:spPr>
          <a:xfrm>
            <a:off x="2345386" y="2963213"/>
            <a:ext cx="1200121" cy="307634"/>
          </a:xfrm>
          <a:prstGeom prst="rect">
            <a:avLst/>
          </a:prstGeom>
          <a:noFill/>
        </p:spPr>
        <p:txBody>
          <a:bodyPr wrap="square" lIns="89858" tIns="44929" rIns="89858" bIns="44929" rtlCol="0">
            <a:spAutoFit/>
          </a:bodyPr>
          <a:lstStyle/>
          <a:p>
            <a:pPr algn="ctr"/>
            <a:r>
              <a:rPr lang="zh-CN" altLang="en-US" sz="1400" b="1" dirty="0">
                <a:solidFill>
                  <a:srgbClr val="EB193E"/>
                </a:solidFill>
                <a:latin typeface="Broadway BT"/>
                <a:ea typeface="微软雅黑"/>
              </a:rPr>
              <a:t>补充性文字</a:t>
            </a:r>
          </a:p>
        </p:txBody>
      </p:sp>
    </p:spTree>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ppt_w"/>
                                          </p:val>
                                        </p:tav>
                                        <p:tav tm="100000">
                                          <p:val>
                                            <p:strVal val="#ppt_w"/>
                                          </p:val>
                                        </p:tav>
                                      </p:tavLst>
                                    </p:anim>
                                    <p:anim calcmode="lin" valueType="num">
                                      <p:cBhvr>
                                        <p:cTn id="8" dur="500" fill="hold"/>
                                        <p:tgtEl>
                                          <p:spTgt spid="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strVal val="4*#ppt_w"/>
                                          </p:val>
                                        </p:tav>
                                        <p:tav tm="100000">
                                          <p:val>
                                            <p:strVal val="#ppt_w"/>
                                          </p:val>
                                        </p:tav>
                                      </p:tavLst>
                                    </p:anim>
                                    <p:anim calcmode="lin" valueType="num">
                                      <p:cBhvr>
                                        <p:cTn id="12" dur="500" fill="hold"/>
                                        <p:tgtEl>
                                          <p:spTgt spid="2"/>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360"/>
                                          </p:val>
                                        </p:tav>
                                        <p:tav tm="100000">
                                          <p:val>
                                            <p:fltVal val="0"/>
                                          </p:val>
                                        </p:tav>
                                      </p:tavLst>
                                    </p:anim>
                                    <p:animEffect transition="in" filter="fade">
                                      <p:cBhvr>
                                        <p:cTn id="23" dur="500"/>
                                        <p:tgtEl>
                                          <p:spTgt spid="11"/>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360"/>
                                          </p:val>
                                        </p:tav>
                                        <p:tav tm="100000">
                                          <p:val>
                                            <p:fltVal val="0"/>
                                          </p:val>
                                        </p:tav>
                                      </p:tavLst>
                                    </p:anim>
                                    <p:animEffect transition="in" filter="fade">
                                      <p:cBhvr>
                                        <p:cTn id="29" dur="500"/>
                                        <p:tgtEl>
                                          <p:spTgt spid="1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360"/>
                                          </p:val>
                                        </p:tav>
                                        <p:tav tm="100000">
                                          <p:val>
                                            <p:fltVal val="0"/>
                                          </p:val>
                                        </p:tav>
                                      </p:tavLst>
                                    </p:anim>
                                    <p:animEffect transition="in" filter="fade">
                                      <p:cBhvr>
                                        <p:cTn id="35" dur="500"/>
                                        <p:tgtEl>
                                          <p:spTgt spid="12"/>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500"/>
                                        <p:tgtEl>
                                          <p:spTgt spid="5"/>
                                        </p:tgtEl>
                                      </p:cBhvr>
                                    </p:animEffect>
                                  </p:childTnLst>
                                </p:cTn>
                              </p:par>
                              <p:par>
                                <p:cTn id="40" presetID="22" presetClass="entr" presetSubtype="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up)">
                                      <p:cBhvr>
                                        <p:cTn id="42" dur="500"/>
                                        <p:tgtEl>
                                          <p:spTgt spid="7"/>
                                        </p:tgtEl>
                                      </p:cBhvr>
                                    </p:animEffect>
                                  </p:childTnLst>
                                </p:cTn>
                              </p:par>
                              <p:par>
                                <p:cTn id="43" presetID="22" presetClass="entr" presetSubtype="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right)">
                                      <p:cBhvr>
                                        <p:cTn id="49" dur="500"/>
                                        <p:tgtEl>
                                          <p:spTgt spid="10"/>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right)">
                                      <p:cBhvr>
                                        <p:cTn id="55" dur="500"/>
                                        <p:tgtEl>
                                          <p:spTgt spid="6"/>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00"/>
                                        <p:tgtEl>
                                          <p:spTgt spid="14"/>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arn(outVertical)">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矩形 24"/>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6" name="矩形 25"/>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cxnSp>
        <p:nvCxnSpPr>
          <p:cNvPr id="2" name="直接连接符 1"/>
          <p:cNvCxnSpPr/>
          <p:nvPr/>
        </p:nvCxnSpPr>
        <p:spPr>
          <a:xfrm>
            <a:off x="871984" y="2597161"/>
            <a:ext cx="7257157" cy="0"/>
          </a:xfrm>
          <a:prstGeom prst="line">
            <a:avLst/>
          </a:prstGeom>
          <a:ln w="28575">
            <a:solidFill>
              <a:srgbClr val="CB2E2E"/>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661931" y="2597161"/>
            <a:ext cx="732269" cy="630040"/>
            <a:chOff x="2053008" y="2087034"/>
            <a:chExt cx="2610662" cy="2256366"/>
          </a:xfrm>
          <a:solidFill>
            <a:srgbClr val="CB2E2E"/>
          </a:solidFill>
        </p:grpSpPr>
        <p:sp>
          <p:nvSpPr>
            <p:cNvPr id="4" name="任意多边形 3"/>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5" name="任意多边形 4"/>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2014</a:t>
              </a:r>
              <a:endParaRPr lang="zh-CN" altLang="en-US" dirty="0">
                <a:solidFill>
                  <a:srgbClr val="FEFFFF"/>
                </a:solidFill>
                <a:ea typeface="微软雅黑" panose="020B0503020204020204" pitchFamily="34" charset="-122"/>
              </a:endParaRPr>
            </a:p>
          </p:txBody>
        </p:sp>
      </p:grpSp>
      <p:grpSp>
        <p:nvGrpSpPr>
          <p:cNvPr id="6" name="组合 5"/>
          <p:cNvGrpSpPr/>
          <p:nvPr/>
        </p:nvGrpSpPr>
        <p:grpSpPr>
          <a:xfrm>
            <a:off x="3310262" y="2597161"/>
            <a:ext cx="732269" cy="630040"/>
            <a:chOff x="2053008" y="2087034"/>
            <a:chExt cx="2610662" cy="2256366"/>
          </a:xfrm>
          <a:solidFill>
            <a:srgbClr val="CB2E2E"/>
          </a:solidFill>
        </p:grpSpPr>
        <p:sp>
          <p:nvSpPr>
            <p:cNvPr id="7" name="任意多边形 6"/>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8" name="任意多边形 7"/>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2015</a:t>
              </a:r>
              <a:endParaRPr lang="zh-CN" altLang="en-US" dirty="0">
                <a:solidFill>
                  <a:srgbClr val="FEFFFF"/>
                </a:solidFill>
                <a:ea typeface="微软雅黑" panose="020B0503020204020204" pitchFamily="34" charset="-122"/>
              </a:endParaRPr>
            </a:p>
          </p:txBody>
        </p:sp>
      </p:grpSp>
      <p:grpSp>
        <p:nvGrpSpPr>
          <p:cNvPr id="9" name="组合 8"/>
          <p:cNvGrpSpPr/>
          <p:nvPr/>
        </p:nvGrpSpPr>
        <p:grpSpPr>
          <a:xfrm>
            <a:off x="4958594" y="2597161"/>
            <a:ext cx="732269" cy="630040"/>
            <a:chOff x="2053008" y="2087034"/>
            <a:chExt cx="2610662" cy="2256366"/>
          </a:xfrm>
          <a:solidFill>
            <a:srgbClr val="CB2E2E"/>
          </a:solidFill>
        </p:grpSpPr>
        <p:sp>
          <p:nvSpPr>
            <p:cNvPr id="10" name="任意多边形 9"/>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11" name="任意多边形 10"/>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2016</a:t>
              </a:r>
              <a:endParaRPr lang="zh-CN" altLang="en-US" dirty="0">
                <a:solidFill>
                  <a:srgbClr val="FEFFFF"/>
                </a:solidFill>
                <a:ea typeface="微软雅黑" panose="020B0503020204020204" pitchFamily="34" charset="-122"/>
              </a:endParaRPr>
            </a:p>
          </p:txBody>
        </p:sp>
      </p:grpSp>
      <p:grpSp>
        <p:nvGrpSpPr>
          <p:cNvPr id="12" name="组合 11"/>
          <p:cNvGrpSpPr/>
          <p:nvPr/>
        </p:nvGrpSpPr>
        <p:grpSpPr>
          <a:xfrm>
            <a:off x="6606925" y="2597161"/>
            <a:ext cx="732269" cy="630040"/>
            <a:chOff x="2053008" y="2087034"/>
            <a:chExt cx="2610662" cy="2256366"/>
          </a:xfrm>
          <a:solidFill>
            <a:srgbClr val="CB2E2E"/>
          </a:solidFill>
        </p:grpSpPr>
        <p:sp>
          <p:nvSpPr>
            <p:cNvPr id="13" name="任意多边形 12"/>
            <p:cNvSpPr/>
            <p:nvPr/>
          </p:nvSpPr>
          <p:spPr>
            <a:xfrm>
              <a:off x="2053008" y="2197346"/>
              <a:ext cx="2610662" cy="2146054"/>
            </a:xfrm>
            <a:custGeom>
              <a:avLst/>
              <a:gdLst>
                <a:gd name="connsiteX0" fmla="*/ 840722 w 2610662"/>
                <a:gd name="connsiteY0" fmla="*/ 1681446 h 2146054"/>
                <a:gd name="connsiteX1" fmla="*/ 933609 w 2610662"/>
                <a:gd name="connsiteY1" fmla="*/ 1681446 h 2146054"/>
                <a:gd name="connsiteX2" fmla="*/ 1305330 w 2610662"/>
                <a:gd name="connsiteY2" fmla="*/ 2053167 h 2146054"/>
                <a:gd name="connsiteX3" fmla="*/ 1677052 w 2610662"/>
                <a:gd name="connsiteY3" fmla="*/ 1681446 h 2146054"/>
                <a:gd name="connsiteX4" fmla="*/ 1769939 w 2610662"/>
                <a:gd name="connsiteY4" fmla="*/ 1681446 h 2146054"/>
                <a:gd name="connsiteX5" fmla="*/ 1305330 w 2610662"/>
                <a:gd name="connsiteY5" fmla="*/ 2146054 h 2146054"/>
                <a:gd name="connsiteX6" fmla="*/ 840722 w 2610662"/>
                <a:gd name="connsiteY6" fmla="*/ 0 h 2146054"/>
                <a:gd name="connsiteX7" fmla="*/ 860831 w 2610662"/>
                <a:gd name="connsiteY7" fmla="*/ 0 h 2146054"/>
                <a:gd name="connsiteX8" fmla="*/ 56498 w 2610662"/>
                <a:gd name="connsiteY8" fmla="*/ 804333 h 2146054"/>
                <a:gd name="connsiteX9" fmla="*/ 860832 w 2610662"/>
                <a:gd name="connsiteY9" fmla="*/ 1608667 h 2146054"/>
                <a:gd name="connsiteX10" fmla="*/ 1749830 w 2610662"/>
                <a:gd name="connsiteY10" fmla="*/ 1608667 h 2146054"/>
                <a:gd name="connsiteX11" fmla="*/ 2554164 w 2610662"/>
                <a:gd name="connsiteY11" fmla="*/ 804333 h 2146054"/>
                <a:gd name="connsiteX12" fmla="*/ 1749831 w 2610662"/>
                <a:gd name="connsiteY12" fmla="*/ 0 h 2146054"/>
                <a:gd name="connsiteX13" fmla="*/ 1769941 w 2610662"/>
                <a:gd name="connsiteY13" fmla="*/ 0 h 2146054"/>
                <a:gd name="connsiteX14" fmla="*/ 2610662 w 2610662"/>
                <a:gd name="connsiteY14" fmla="*/ 840722 h 2146054"/>
                <a:gd name="connsiteX15" fmla="*/ 1769940 w 2610662"/>
                <a:gd name="connsiteY15" fmla="*/ 1681445 h 2146054"/>
                <a:gd name="connsiteX16" fmla="*/ 1677053 w 2610662"/>
                <a:gd name="connsiteY16" fmla="*/ 1681445 h 2146054"/>
                <a:gd name="connsiteX17" fmla="*/ 1749829 w 2610662"/>
                <a:gd name="connsiteY17" fmla="*/ 1608668 h 2146054"/>
                <a:gd name="connsiteX18" fmla="*/ 860831 w 2610662"/>
                <a:gd name="connsiteY18" fmla="*/ 1608668 h 2146054"/>
                <a:gd name="connsiteX19" fmla="*/ 933608 w 2610662"/>
                <a:gd name="connsiteY19" fmla="*/ 1681445 h 2146054"/>
                <a:gd name="connsiteX20" fmla="*/ 840723 w 2610662"/>
                <a:gd name="connsiteY20" fmla="*/ 1681445 h 2146054"/>
                <a:gd name="connsiteX21" fmla="*/ 0 w 2610662"/>
                <a:gd name="connsiteY21" fmla="*/ 840722 h 214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10662" h="2146054">
                  <a:moveTo>
                    <a:pt x="840722" y="1681446"/>
                  </a:moveTo>
                  <a:lnTo>
                    <a:pt x="933609" y="1681446"/>
                  </a:lnTo>
                  <a:lnTo>
                    <a:pt x="1305330" y="2053167"/>
                  </a:lnTo>
                  <a:lnTo>
                    <a:pt x="1677052" y="1681446"/>
                  </a:lnTo>
                  <a:lnTo>
                    <a:pt x="1769939" y="1681446"/>
                  </a:lnTo>
                  <a:lnTo>
                    <a:pt x="1305330" y="2146054"/>
                  </a:lnTo>
                  <a:close/>
                  <a:moveTo>
                    <a:pt x="840722" y="0"/>
                  </a:moveTo>
                  <a:lnTo>
                    <a:pt x="860831" y="0"/>
                  </a:lnTo>
                  <a:lnTo>
                    <a:pt x="56498" y="804333"/>
                  </a:lnTo>
                  <a:lnTo>
                    <a:pt x="860832" y="1608667"/>
                  </a:lnTo>
                  <a:lnTo>
                    <a:pt x="1749830" y="1608667"/>
                  </a:lnTo>
                  <a:lnTo>
                    <a:pt x="2554164" y="804333"/>
                  </a:lnTo>
                  <a:lnTo>
                    <a:pt x="1749831" y="0"/>
                  </a:lnTo>
                  <a:lnTo>
                    <a:pt x="1769941" y="0"/>
                  </a:lnTo>
                  <a:lnTo>
                    <a:pt x="2610662" y="840722"/>
                  </a:lnTo>
                  <a:lnTo>
                    <a:pt x="1769940" y="1681445"/>
                  </a:lnTo>
                  <a:lnTo>
                    <a:pt x="1677053" y="1681445"/>
                  </a:lnTo>
                  <a:lnTo>
                    <a:pt x="1749829" y="1608668"/>
                  </a:lnTo>
                  <a:lnTo>
                    <a:pt x="860831" y="1608668"/>
                  </a:lnTo>
                  <a:lnTo>
                    <a:pt x="933608" y="1681445"/>
                  </a:lnTo>
                  <a:lnTo>
                    <a:pt x="840723" y="1681445"/>
                  </a:lnTo>
                  <a:lnTo>
                    <a:pt x="0" y="8407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zh-CN" altLang="en-US" dirty="0">
                <a:solidFill>
                  <a:srgbClr val="FEFFFF"/>
                </a:solidFill>
                <a:ea typeface="微软雅黑" panose="020B0503020204020204" pitchFamily="34" charset="-122"/>
              </a:endParaRPr>
            </a:p>
          </p:txBody>
        </p:sp>
        <p:sp>
          <p:nvSpPr>
            <p:cNvPr id="14" name="任意多边形 13"/>
            <p:cNvSpPr/>
            <p:nvPr/>
          </p:nvSpPr>
          <p:spPr>
            <a:xfrm>
              <a:off x="2109506" y="2087034"/>
              <a:ext cx="2497666" cy="2053167"/>
            </a:xfrm>
            <a:custGeom>
              <a:avLst/>
              <a:gdLst>
                <a:gd name="connsiteX0" fmla="*/ 804333 w 2497666"/>
                <a:gd name="connsiteY0" fmla="*/ 1608668 h 2053167"/>
                <a:gd name="connsiteX1" fmla="*/ 1693331 w 2497666"/>
                <a:gd name="connsiteY1" fmla="*/ 1608668 h 2053167"/>
                <a:gd name="connsiteX2" fmla="*/ 1248832 w 2497666"/>
                <a:gd name="connsiteY2" fmla="*/ 2053167 h 2053167"/>
                <a:gd name="connsiteX3" fmla="*/ 804333 w 2497666"/>
                <a:gd name="connsiteY3" fmla="*/ 0 h 2053167"/>
                <a:gd name="connsiteX4" fmla="*/ 1693333 w 2497666"/>
                <a:gd name="connsiteY4" fmla="*/ 0 h 2053167"/>
                <a:gd name="connsiteX5" fmla="*/ 2497666 w 2497666"/>
                <a:gd name="connsiteY5" fmla="*/ 804333 h 2053167"/>
                <a:gd name="connsiteX6" fmla="*/ 1693332 w 2497666"/>
                <a:gd name="connsiteY6" fmla="*/ 1608667 h 2053167"/>
                <a:gd name="connsiteX7" fmla="*/ 804334 w 2497666"/>
                <a:gd name="connsiteY7" fmla="*/ 1608667 h 2053167"/>
                <a:gd name="connsiteX8" fmla="*/ 0 w 2497666"/>
                <a:gd name="connsiteY8" fmla="*/ 804333 h 2053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7666" h="2053167">
                  <a:moveTo>
                    <a:pt x="804333" y="1608668"/>
                  </a:moveTo>
                  <a:lnTo>
                    <a:pt x="1693331" y="1608668"/>
                  </a:lnTo>
                  <a:lnTo>
                    <a:pt x="1248832" y="2053167"/>
                  </a:lnTo>
                  <a:close/>
                  <a:moveTo>
                    <a:pt x="804333" y="0"/>
                  </a:moveTo>
                  <a:lnTo>
                    <a:pt x="1693333" y="0"/>
                  </a:lnTo>
                  <a:lnTo>
                    <a:pt x="2497666" y="804333"/>
                  </a:lnTo>
                  <a:lnTo>
                    <a:pt x="1693332" y="1608667"/>
                  </a:lnTo>
                  <a:lnTo>
                    <a:pt x="804334" y="1608667"/>
                  </a:lnTo>
                  <a:lnTo>
                    <a:pt x="0" y="80433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tIns="216000" bIns="360000" rtlCol="0" anchor="b">
              <a:noAutofit/>
            </a:bodyPr>
            <a:lstStyle/>
            <a:p>
              <a:pPr algn="ctr"/>
              <a:r>
                <a:rPr lang="en-US" altLang="zh-CN" dirty="0">
                  <a:solidFill>
                    <a:srgbClr val="FEFFFF"/>
                  </a:solidFill>
                  <a:ea typeface="微软雅黑" panose="020B0503020204020204" pitchFamily="34" charset="-122"/>
                </a:rPr>
                <a:t>2017</a:t>
              </a:r>
              <a:endParaRPr lang="zh-CN" altLang="en-US" dirty="0">
                <a:solidFill>
                  <a:srgbClr val="FEFFFF"/>
                </a:solidFill>
                <a:ea typeface="微软雅黑" panose="020B0503020204020204" pitchFamily="34" charset="-122"/>
              </a:endParaRPr>
            </a:p>
          </p:txBody>
        </p:sp>
      </p:grpSp>
      <p:sp>
        <p:nvSpPr>
          <p:cNvPr id="15" name="Text Box 8"/>
          <p:cNvSpPr txBox="1">
            <a:spLocks noChangeArrowheads="1"/>
          </p:cNvSpPr>
          <p:nvPr/>
        </p:nvSpPr>
        <p:spPr bwMode="auto">
          <a:xfrm>
            <a:off x="1522855"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p>
        </p:txBody>
      </p:sp>
      <p:sp>
        <p:nvSpPr>
          <p:cNvPr id="16" name="Text Box 8"/>
          <p:cNvSpPr txBox="1">
            <a:spLocks noChangeArrowheads="1"/>
          </p:cNvSpPr>
          <p:nvPr/>
        </p:nvSpPr>
        <p:spPr bwMode="auto">
          <a:xfrm>
            <a:off x="3171186"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7" name="Text Box 8"/>
          <p:cNvSpPr txBox="1">
            <a:spLocks noChangeArrowheads="1"/>
          </p:cNvSpPr>
          <p:nvPr/>
        </p:nvSpPr>
        <p:spPr bwMode="auto">
          <a:xfrm>
            <a:off x="4819517"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8" name="Text Box 8"/>
          <p:cNvSpPr txBox="1">
            <a:spLocks noChangeArrowheads="1"/>
          </p:cNvSpPr>
          <p:nvPr/>
        </p:nvSpPr>
        <p:spPr bwMode="auto">
          <a:xfrm>
            <a:off x="6467848" y="3352195"/>
            <a:ext cx="1010422" cy="34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p>
            <a:pPr algn="just">
              <a:lnSpc>
                <a:spcPct val="150000"/>
              </a:lnSpc>
            </a:pPr>
            <a:r>
              <a:rPr lang="zh-CN" altLang="en-US" sz="1200" dirty="0">
                <a:latin typeface="微软雅黑" panose="020B0503020204020204" pitchFamily="34" charset="-122"/>
                <a:ea typeface="微软雅黑" panose="020B0503020204020204" pitchFamily="34" charset="-122"/>
              </a:rPr>
              <a:t>输入小标题</a:t>
            </a:r>
            <a:endParaRPr lang="zh-CN" altLang="zh-CN" sz="1200" dirty="0">
              <a:latin typeface="微软雅黑" panose="020B0503020204020204" pitchFamily="34" charset="-122"/>
              <a:ea typeface="微软雅黑" panose="020B0503020204020204" pitchFamily="34" charset="-122"/>
            </a:endParaRPr>
          </a:p>
        </p:txBody>
      </p:sp>
      <p:sp>
        <p:nvSpPr>
          <p:cNvPr id="19" name="文本框 22"/>
          <p:cNvSpPr txBox="1">
            <a:spLocks noChangeArrowheads="1"/>
          </p:cNvSpPr>
          <p:nvPr/>
        </p:nvSpPr>
        <p:spPr bwMode="auto">
          <a:xfrm>
            <a:off x="1256200" y="1837784"/>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0" name="文本框 22"/>
          <p:cNvSpPr txBox="1">
            <a:spLocks noChangeArrowheads="1"/>
          </p:cNvSpPr>
          <p:nvPr/>
        </p:nvSpPr>
        <p:spPr bwMode="auto">
          <a:xfrm>
            <a:off x="4557686" y="1837330"/>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1" name="文本框 22"/>
          <p:cNvSpPr txBox="1">
            <a:spLocks noChangeArrowheads="1"/>
          </p:cNvSpPr>
          <p:nvPr/>
        </p:nvSpPr>
        <p:spPr bwMode="auto">
          <a:xfrm>
            <a:off x="6294360" y="1842128"/>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22" name="文本框 22"/>
          <p:cNvSpPr txBox="1">
            <a:spLocks noChangeArrowheads="1"/>
          </p:cNvSpPr>
          <p:nvPr/>
        </p:nvSpPr>
        <p:spPr bwMode="auto">
          <a:xfrm>
            <a:off x="2992875" y="1837330"/>
            <a:ext cx="1604127" cy="622048"/>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lnSpc>
                <a:spcPct val="90000"/>
              </a:lnSpc>
              <a:spcBef>
                <a:spcPts val="1000"/>
              </a:spcBef>
              <a:buFont typeface="Arial" panose="020B0604020202020204" pitchFamily="34" charset="0"/>
              <a:buChar char="•"/>
              <a:defRPr sz="2400">
                <a:solidFill>
                  <a:schemeClr val="tx1"/>
                </a:solidFill>
                <a:latin typeface="Arial" panose="020B0604020202020204" pitchFamily="34" charset="0"/>
                <a:ea typeface="黑体" panose="02010609060101010101" charset="-122"/>
              </a:defRPr>
            </a:lvl1pPr>
            <a:lvl2pPr marL="742950" indent="-28575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黑体" panose="02010609060101010101" charset="-122"/>
              </a:defRPr>
            </a:lvl2pPr>
            <a:lvl3pPr marL="11430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黑体" panose="02010609060101010101"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黑体" panose="02010609060101010101"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微软雅黑" panose="020B0503020204020204" charset="-122"/>
                <a:ea typeface="微软雅黑" panose="020B0503020204020204" charset="-122"/>
              </a:rPr>
              <a:t>在此处输入文字对自己</a:t>
            </a:r>
            <a:r>
              <a:rPr lang="en-US" altLang="zh-CN" sz="1200" dirty="0">
                <a:solidFill>
                  <a:schemeClr val="tx1">
                    <a:lumMod val="65000"/>
                    <a:lumOff val="35000"/>
                  </a:schemeClr>
                </a:solidFill>
                <a:latin typeface="微软雅黑" panose="020B0503020204020204" charset="-122"/>
                <a:ea typeface="微软雅黑" panose="020B0503020204020204" charset="-122"/>
              </a:rPr>
              <a:t>/</a:t>
            </a:r>
            <a:r>
              <a:rPr lang="zh-CN" altLang="en-US" sz="1200" dirty="0">
                <a:solidFill>
                  <a:schemeClr val="tx1">
                    <a:lumMod val="65000"/>
                    <a:lumOff val="35000"/>
                  </a:schemeClr>
                </a:solidFill>
                <a:latin typeface="微软雅黑" panose="020B0503020204020204" charset="-122"/>
                <a:ea typeface="微软雅黑" panose="020B0503020204020204" charset="-122"/>
              </a:rPr>
              <a:t>公司所需人才的基本特征进行介绍。</a:t>
            </a:r>
            <a:endParaRPr lang="en-US" altLang="en-US" sz="1200" dirty="0">
              <a:solidFill>
                <a:schemeClr val="tx1">
                  <a:lumMod val="65000"/>
                  <a:lumOff val="35000"/>
                </a:schemeClr>
              </a:solidFill>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500"/>
                                        <p:tgtEl>
                                          <p:spTgt spid="12"/>
                                        </p:tgtEl>
                                      </p:cBhvr>
                                    </p:animEffect>
                                  </p:childTnLst>
                                </p:cTn>
                              </p:par>
                            </p:childTnLst>
                          </p:cTn>
                        </p:par>
                        <p:par>
                          <p:cTn id="24" fill="hold">
                            <p:stCondLst>
                              <p:cond delay="2500"/>
                            </p:stCondLst>
                            <p:childTnLst>
                              <p:par>
                                <p:cTn id="25" presetID="22" presetClass="entr" presetSubtype="4" fill="hold" grpId="4"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childTnLst>
                          </p:cTn>
                        </p:par>
                        <p:par>
                          <p:cTn id="28" fill="hold">
                            <p:stCondLst>
                              <p:cond delay="3000"/>
                            </p:stCondLst>
                            <p:childTnLst>
                              <p:par>
                                <p:cTn id="29" presetID="22" presetClass="entr" presetSubtype="4" fill="hold" grpId="4"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childTnLst>
                          </p:cTn>
                        </p:par>
                        <p:par>
                          <p:cTn id="32" fill="hold">
                            <p:stCondLst>
                              <p:cond delay="3500"/>
                            </p:stCondLst>
                            <p:childTnLst>
                              <p:par>
                                <p:cTn id="33" presetID="22" presetClass="entr" presetSubtype="4" fill="hold" grpId="4"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000"/>
                            </p:stCondLst>
                            <p:childTnLst>
                              <p:par>
                                <p:cTn id="37" presetID="22" presetClass="entr" presetSubtype="4" fill="hold" grpId="4"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500"/>
                                        <p:tgtEl>
                                          <p:spTgt spid="18"/>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500"/>
                                        <p:tgtEl>
                                          <p:spTgt spid="21"/>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down)">
                                      <p:cBhvr>
                                        <p:cTn id="51" dur="500"/>
                                        <p:tgtEl>
                                          <p:spTgt spid="20"/>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down)">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utoUpdateAnimBg="0"/>
      <p:bldP spid="15" grpId="1" bldLvl="0" autoUpdateAnimBg="0"/>
      <p:bldP spid="15" grpId="2" bldLvl="0" autoUpdateAnimBg="0"/>
      <p:bldP spid="15" grpId="3" bldLvl="0" autoUpdateAnimBg="0"/>
      <p:bldP spid="15" grpId="4"/>
      <p:bldP spid="16" grpId="0" bldLvl="0" autoUpdateAnimBg="0"/>
      <p:bldP spid="16" grpId="1" bldLvl="0" autoUpdateAnimBg="0"/>
      <p:bldP spid="16" grpId="2" bldLvl="0" autoUpdateAnimBg="0"/>
      <p:bldP spid="16" grpId="3" bldLvl="0" autoUpdateAnimBg="0"/>
      <p:bldP spid="16" grpId="4"/>
      <p:bldP spid="17" grpId="0" bldLvl="0" autoUpdateAnimBg="0"/>
      <p:bldP spid="17" grpId="1" bldLvl="0" autoUpdateAnimBg="0"/>
      <p:bldP spid="17" grpId="2" bldLvl="0" autoUpdateAnimBg="0"/>
      <p:bldP spid="17" grpId="3" bldLvl="0" autoUpdateAnimBg="0"/>
      <p:bldP spid="17" grpId="4"/>
      <p:bldP spid="18" grpId="0" bldLvl="0" autoUpdateAnimBg="0"/>
      <p:bldP spid="18" grpId="1" bldLvl="0" autoUpdateAnimBg="0"/>
      <p:bldP spid="18" grpId="2" bldLvl="0" autoUpdateAnimBg="0"/>
      <p:bldP spid="18" grpId="3" bldLvl="0" autoUpdateAnimBg="0"/>
      <p:bldP spid="18" grpId="4"/>
      <p:bldP spid="19" grpId="0"/>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nvSpPr>
        <p:spPr>
          <a:xfrm>
            <a:off x="3086503" y="1389684"/>
            <a:ext cx="5033524" cy="1337083"/>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sz="1000" dirty="0">
              <a:solidFill>
                <a:schemeClr val="tx1">
                  <a:lumMod val="65000"/>
                  <a:lumOff val="35000"/>
                </a:schemeClr>
              </a:solidFill>
              <a:ea typeface="微软雅黑" pitchFamily="34" charset="-122"/>
            </a:endParaRPr>
          </a:p>
        </p:txBody>
      </p:sp>
      <p:sp>
        <p:nvSpPr>
          <p:cNvPr id="3" name="矩形 2"/>
          <p:cNvSpPr/>
          <p:nvPr/>
        </p:nvSpPr>
        <p:spPr>
          <a:xfrm>
            <a:off x="3086503" y="2851249"/>
            <a:ext cx="5033524" cy="1337083"/>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sz="1000" dirty="0">
              <a:solidFill>
                <a:schemeClr val="tx1">
                  <a:lumMod val="65000"/>
                  <a:lumOff val="35000"/>
                </a:schemeClr>
              </a:solidFill>
              <a:ea typeface="微软雅黑" pitchFamily="34" charset="-122"/>
            </a:endParaRPr>
          </a:p>
        </p:txBody>
      </p:sp>
      <p:grpSp>
        <p:nvGrpSpPr>
          <p:cNvPr id="4" name="组合 3"/>
          <p:cNvGrpSpPr/>
          <p:nvPr/>
        </p:nvGrpSpPr>
        <p:grpSpPr>
          <a:xfrm>
            <a:off x="1548234" y="1144759"/>
            <a:ext cx="1458654" cy="1337083"/>
            <a:chOff x="1255712" y="1329284"/>
            <a:chExt cx="1481807" cy="1364456"/>
          </a:xfrm>
        </p:grpSpPr>
        <p:sp>
          <p:nvSpPr>
            <p:cNvPr id="5" name="矩形 4"/>
            <p:cNvSpPr/>
            <p:nvPr/>
          </p:nvSpPr>
          <p:spPr>
            <a:xfrm>
              <a:off x="1336591" y="1329284"/>
              <a:ext cx="1364456" cy="136445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1">
                    <a:lumMod val="65000"/>
                    <a:lumOff val="35000"/>
                  </a:schemeClr>
                </a:solidFill>
                <a:ea typeface="微软雅黑" pitchFamily="34" charset="-122"/>
              </a:endParaRPr>
            </a:p>
          </p:txBody>
        </p:sp>
        <p:pic>
          <p:nvPicPr>
            <p:cNvPr id="6" name="Picture 5" descr="\\MAGNUM\Projects\Microsoft\Cloud Power FY12\Design\ICONS_PNG\Increase.png"/>
            <p:cNvPicPr>
              <a:picLocks noChangeAspect="1" noChangeArrowheads="1"/>
            </p:cNvPicPr>
            <p:nvPr/>
          </p:nvPicPr>
          <p:blipFill>
            <a:blip r:embed="rId4" cstate="print">
              <a:biLevel thresh="50000"/>
            </a:blip>
            <a:srcRect/>
            <a:stretch>
              <a:fillRect/>
            </a:stretch>
          </p:blipFill>
          <p:spPr bwMode="auto">
            <a:xfrm>
              <a:off x="1255712" y="1329284"/>
              <a:ext cx="1481807" cy="1284945"/>
            </a:xfrm>
            <a:prstGeom prst="rect">
              <a:avLst/>
            </a:prstGeom>
            <a:noFill/>
          </p:spPr>
        </p:pic>
      </p:grpSp>
      <p:grpSp>
        <p:nvGrpSpPr>
          <p:cNvPr id="7" name="组合 6"/>
          <p:cNvGrpSpPr/>
          <p:nvPr/>
        </p:nvGrpSpPr>
        <p:grpSpPr>
          <a:xfrm>
            <a:off x="1633172" y="2851249"/>
            <a:ext cx="1343136" cy="1337083"/>
            <a:chOff x="1336591" y="2820772"/>
            <a:chExt cx="1364456" cy="1364456"/>
          </a:xfrm>
        </p:grpSpPr>
        <p:sp>
          <p:nvSpPr>
            <p:cNvPr id="8" name="矩形 7"/>
            <p:cNvSpPr/>
            <p:nvPr/>
          </p:nvSpPr>
          <p:spPr>
            <a:xfrm>
              <a:off x="1336591" y="2820772"/>
              <a:ext cx="1364456" cy="136445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1">
                    <a:lumMod val="65000"/>
                    <a:lumOff val="35000"/>
                  </a:schemeClr>
                </a:solidFill>
                <a:ea typeface="微软雅黑" pitchFamily="34" charset="-122"/>
              </a:endParaRPr>
            </a:p>
          </p:txBody>
        </p:sp>
        <p:grpSp>
          <p:nvGrpSpPr>
            <p:cNvPr id="9" name="组合 8"/>
            <p:cNvGrpSpPr/>
            <p:nvPr/>
          </p:nvGrpSpPr>
          <p:grpSpPr>
            <a:xfrm>
              <a:off x="1459051" y="3059019"/>
              <a:ext cx="1040356" cy="947461"/>
              <a:chOff x="2065786" y="4184708"/>
              <a:chExt cx="1143803" cy="1041671"/>
            </a:xfrm>
          </p:grpSpPr>
          <p:pic>
            <p:nvPicPr>
              <p:cNvPr id="10" name="Picture 3" descr="\\MAGNUM\Projects\Microsoft\Cloud Power FY12\Design\ICONS_PNG\User.png"/>
              <p:cNvPicPr>
                <a:picLocks noChangeAspect="1" noChangeArrowheads="1"/>
              </p:cNvPicPr>
              <p:nvPr/>
            </p:nvPicPr>
            <p:blipFill>
              <a:blip r:embed="rId5" cstate="print">
                <a:biLevel thresh="25000"/>
              </a:blip>
              <a:srcRect/>
              <a:stretch>
                <a:fillRect/>
              </a:stretch>
            </p:blipFill>
            <p:spPr bwMode="auto">
              <a:xfrm>
                <a:off x="2065786" y="4184708"/>
                <a:ext cx="1041942" cy="1041671"/>
              </a:xfrm>
              <a:prstGeom prst="rect">
                <a:avLst/>
              </a:prstGeom>
              <a:noFill/>
            </p:spPr>
          </p:pic>
          <p:pic>
            <p:nvPicPr>
              <p:cNvPr id="11" name="Picture 12"/>
              <p:cNvPicPr>
                <a:picLocks noChangeAspect="1"/>
              </p:cNvPicPr>
              <p:nvPr/>
            </p:nvPicPr>
            <p:blipFill>
              <a:blip r:embed="rId6" cstate="print">
                <a:biLevel thresh="25000"/>
                <a:extLst>
                  <a:ext uri="{28A0092B-C50C-407E-A947-70E740481C1C}">
                    <a14:useLocalDpi xmlns:a14="http://schemas.microsoft.com/office/drawing/2010/main" val="0"/>
                  </a:ext>
                </a:extLst>
              </a:blip>
              <a:stretch>
                <a:fillRect/>
              </a:stretch>
            </p:blipFill>
            <p:spPr>
              <a:xfrm flipH="1">
                <a:off x="2848917" y="4416131"/>
                <a:ext cx="360672" cy="532913"/>
              </a:xfrm>
              <a:prstGeom prst="rect">
                <a:avLst/>
              </a:prstGeom>
            </p:spPr>
          </p:pic>
        </p:grpSp>
      </p:grpSp>
      <p:sp>
        <p:nvSpPr>
          <p:cNvPr id="12" name="文本框 26"/>
          <p:cNvSpPr txBox="1"/>
          <p:nvPr/>
        </p:nvSpPr>
        <p:spPr>
          <a:xfrm>
            <a:off x="3245732" y="1460733"/>
            <a:ext cx="4874294" cy="1568063"/>
          </a:xfrm>
          <a:prstGeom prst="rect">
            <a:avLst/>
          </a:prstGeom>
          <a:noFill/>
        </p:spPr>
        <p:txBody>
          <a:bodyPr wrap="square" lIns="89858" tIns="44929" rIns="89858" bIns="44929" rtlCol="0">
            <a:spAutoFit/>
          </a:bodyPr>
          <a:lstStyle/>
          <a:p>
            <a:pPr>
              <a:lnSpc>
                <a:spcPct val="150000"/>
              </a:lnSpc>
            </a:pPr>
            <a:r>
              <a:rPr lang="zh-CN" altLang="en-US" sz="1600" dirty="0">
                <a:solidFill>
                  <a:schemeClr val="tx1">
                    <a:lumMod val="65000"/>
                    <a:lumOff val="35000"/>
                  </a:schemeClr>
                </a:solidFill>
                <a:latin typeface="Calibri"/>
                <a:ea typeface="微软雅黑" pitchFamily="34" charset="-122"/>
              </a:rPr>
              <a:t>添加文本说明内容添加文本说明内容添加文本说明</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内容添加文本说明内容添加文本说明内容添加文本</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说明内容添加文本说明内容添加文本说明内容添加、</a:t>
            </a:r>
          </a:p>
          <a:p>
            <a:pPr>
              <a:lnSpc>
                <a:spcPct val="150000"/>
              </a:lnSpc>
            </a:pPr>
            <a:endParaRPr lang="zh-CN" altLang="en-US" sz="1600" dirty="0">
              <a:solidFill>
                <a:schemeClr val="tx1">
                  <a:lumMod val="65000"/>
                  <a:lumOff val="35000"/>
                </a:schemeClr>
              </a:solidFill>
              <a:latin typeface="Calibri"/>
              <a:ea typeface="微软雅黑" pitchFamily="34" charset="-122"/>
            </a:endParaRPr>
          </a:p>
        </p:txBody>
      </p:sp>
      <p:sp>
        <p:nvSpPr>
          <p:cNvPr id="13" name="文本框 28"/>
          <p:cNvSpPr txBox="1"/>
          <p:nvPr/>
        </p:nvSpPr>
        <p:spPr>
          <a:xfrm>
            <a:off x="3503193" y="2896309"/>
            <a:ext cx="4874294" cy="1568063"/>
          </a:xfrm>
          <a:prstGeom prst="rect">
            <a:avLst/>
          </a:prstGeom>
          <a:noFill/>
        </p:spPr>
        <p:txBody>
          <a:bodyPr wrap="square" lIns="89858" tIns="44929" rIns="89858" bIns="44929" rtlCol="0">
            <a:spAutoFit/>
          </a:bodyPr>
          <a:lstStyle/>
          <a:p>
            <a:pPr>
              <a:lnSpc>
                <a:spcPct val="150000"/>
              </a:lnSpc>
            </a:pPr>
            <a:r>
              <a:rPr lang="zh-CN" altLang="en-US" sz="1600" dirty="0">
                <a:solidFill>
                  <a:schemeClr val="tx1">
                    <a:lumMod val="65000"/>
                    <a:lumOff val="35000"/>
                  </a:schemeClr>
                </a:solidFill>
                <a:latin typeface="Calibri"/>
                <a:ea typeface="微软雅黑" pitchFamily="34" charset="-122"/>
              </a:rPr>
              <a:t>添加文本说明内容添加文本说明内容添加文本说明</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内容添加文本说明内容添加文本说明内容添加文本</a:t>
            </a:r>
            <a:endParaRPr lang="en-US" altLang="zh-CN" sz="1600" dirty="0">
              <a:solidFill>
                <a:schemeClr val="tx1">
                  <a:lumMod val="65000"/>
                  <a:lumOff val="35000"/>
                </a:schemeClr>
              </a:solidFill>
              <a:latin typeface="Calibri"/>
              <a:ea typeface="微软雅黑" pitchFamily="34" charset="-122"/>
            </a:endParaRPr>
          </a:p>
          <a:p>
            <a:pPr>
              <a:lnSpc>
                <a:spcPct val="150000"/>
              </a:lnSpc>
            </a:pPr>
            <a:r>
              <a:rPr lang="zh-CN" altLang="en-US" sz="1600" dirty="0">
                <a:solidFill>
                  <a:schemeClr val="tx1">
                    <a:lumMod val="65000"/>
                    <a:lumOff val="35000"/>
                  </a:schemeClr>
                </a:solidFill>
                <a:latin typeface="Calibri"/>
                <a:ea typeface="微软雅黑" pitchFamily="34" charset="-122"/>
              </a:rPr>
              <a:t>说明内容添加文本说明内容添加文本说明内容添加、</a:t>
            </a:r>
          </a:p>
          <a:p>
            <a:pPr>
              <a:lnSpc>
                <a:spcPct val="150000"/>
              </a:lnSpc>
            </a:pPr>
            <a:endParaRPr lang="zh-CN" altLang="en-US" sz="1600" dirty="0">
              <a:solidFill>
                <a:schemeClr val="tx1">
                  <a:lumMod val="65000"/>
                  <a:lumOff val="35000"/>
                </a:schemeClr>
              </a:solidFill>
              <a:latin typeface="Calibri"/>
              <a:ea typeface="微软雅黑" pitchFamily="34" charset="-122"/>
            </a:endParaRPr>
          </a:p>
        </p:txBody>
      </p:sp>
    </p:spTree>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02</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4073793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9" name="矩形 2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矩形 2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1" name="矩形 3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椭圆 1"/>
          <p:cNvSpPr/>
          <p:nvPr/>
        </p:nvSpPr>
        <p:spPr>
          <a:xfrm>
            <a:off x="3570328" y="1844080"/>
            <a:ext cx="1860469" cy="1852084"/>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3" name="矩形 2"/>
          <p:cNvSpPr/>
          <p:nvPr/>
        </p:nvSpPr>
        <p:spPr>
          <a:xfrm>
            <a:off x="5599683" y="1273280"/>
            <a:ext cx="1887668" cy="630537"/>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注册时间</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513774" y="1273281"/>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员工素质</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6294693" y="2450523"/>
            <a:ext cx="1887668" cy="630537"/>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注册资本</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818766" y="2450523"/>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员工人数</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5599683" y="3609882"/>
            <a:ext cx="1887668" cy="644674"/>
          </a:xfrm>
          <a:prstGeom prst="rect">
            <a:avLst/>
          </a:prstGeom>
        </p:spPr>
        <p:txBody>
          <a:bodyPr wrap="square" lIns="67391" tIns="33696" rIns="67391" bIns="33696">
            <a:spAutoFit/>
          </a:bodyPr>
          <a:lstStyle/>
          <a:p>
            <a:pP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公司性质</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1513774" y="3609882"/>
            <a:ext cx="1887668" cy="644674"/>
          </a:xfrm>
          <a:prstGeom prst="rect">
            <a:avLst/>
          </a:prstGeom>
        </p:spPr>
        <p:txBody>
          <a:bodyPr wrap="square" lIns="67391" tIns="33696" rIns="67391" bIns="33696">
            <a:spAutoFit/>
          </a:bodyPr>
          <a:lstStyle/>
          <a:p>
            <a:pPr algn="r">
              <a:lnSpc>
                <a:spcPct val="150000"/>
              </a:lnSpc>
            </a:pPr>
            <a:r>
              <a:rPr lang="zh-CN" altLang="en-US" sz="1000" dirty="0">
                <a:solidFill>
                  <a:srgbClr val="EB193E"/>
                </a:solidFill>
                <a:latin typeface="微软雅黑" panose="020B0503020204020204" pitchFamily="34" charset="-122"/>
                <a:ea typeface="微软雅黑" panose="020B0503020204020204" pitchFamily="34" charset="-122"/>
              </a:rPr>
              <a:t>技术力量</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4849391" y="1295495"/>
            <a:ext cx="642094" cy="639200"/>
            <a:chOff x="6568487" y="1762689"/>
            <a:chExt cx="869714" cy="869714"/>
          </a:xfrm>
        </p:grpSpPr>
        <p:sp>
          <p:nvSpPr>
            <p:cNvPr id="10" name="椭圆 9"/>
            <p:cNvSpPr/>
            <p:nvPr/>
          </p:nvSpPr>
          <p:spPr>
            <a:xfrm>
              <a:off x="6568487" y="176268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1"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2" name="组合 11"/>
          <p:cNvGrpSpPr/>
          <p:nvPr/>
        </p:nvGrpSpPr>
        <p:grpSpPr>
          <a:xfrm>
            <a:off x="5519265" y="2450522"/>
            <a:ext cx="642094" cy="639200"/>
            <a:chOff x="7475830" y="3334254"/>
            <a:chExt cx="869714" cy="869714"/>
          </a:xfrm>
        </p:grpSpPr>
        <p:sp>
          <p:nvSpPr>
            <p:cNvPr id="13" name="椭圆 12"/>
            <p:cNvSpPr/>
            <p:nvPr/>
          </p:nvSpPr>
          <p:spPr>
            <a:xfrm>
              <a:off x="7475830" y="3334254"/>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4"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5" name="组合 14"/>
          <p:cNvGrpSpPr/>
          <p:nvPr/>
        </p:nvGrpSpPr>
        <p:grpSpPr>
          <a:xfrm>
            <a:off x="4849390" y="3605550"/>
            <a:ext cx="642094" cy="639200"/>
            <a:chOff x="6568486" y="4905819"/>
            <a:chExt cx="869714" cy="869714"/>
          </a:xfrm>
        </p:grpSpPr>
        <p:sp>
          <p:nvSpPr>
            <p:cNvPr id="16" name="椭圆 15"/>
            <p:cNvSpPr/>
            <p:nvPr/>
          </p:nvSpPr>
          <p:spPr>
            <a:xfrm>
              <a:off x="6568486" y="490581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17"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18" name="组合 17"/>
          <p:cNvGrpSpPr/>
          <p:nvPr/>
        </p:nvGrpSpPr>
        <p:grpSpPr>
          <a:xfrm>
            <a:off x="3509641" y="3589587"/>
            <a:ext cx="642094" cy="655163"/>
            <a:chOff x="4753800" y="4905819"/>
            <a:chExt cx="869714" cy="869714"/>
          </a:xfrm>
        </p:grpSpPr>
        <p:sp>
          <p:nvSpPr>
            <p:cNvPr id="19" name="椭圆 18"/>
            <p:cNvSpPr/>
            <p:nvPr/>
          </p:nvSpPr>
          <p:spPr>
            <a:xfrm>
              <a:off x="4753800" y="490581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0"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21" name="组合 20"/>
          <p:cNvGrpSpPr/>
          <p:nvPr/>
        </p:nvGrpSpPr>
        <p:grpSpPr>
          <a:xfrm>
            <a:off x="2839766" y="2450522"/>
            <a:ext cx="642094" cy="639200"/>
            <a:chOff x="3846456" y="3334254"/>
            <a:chExt cx="869714" cy="869714"/>
          </a:xfrm>
        </p:grpSpPr>
        <p:sp>
          <p:nvSpPr>
            <p:cNvPr id="22" name="椭圆 21"/>
            <p:cNvSpPr/>
            <p:nvPr/>
          </p:nvSpPr>
          <p:spPr>
            <a:xfrm>
              <a:off x="3846456" y="3334254"/>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3"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grpSp>
        <p:nvGrpSpPr>
          <p:cNvPr id="24" name="组合 23"/>
          <p:cNvGrpSpPr/>
          <p:nvPr/>
        </p:nvGrpSpPr>
        <p:grpSpPr>
          <a:xfrm>
            <a:off x="3509640" y="1295495"/>
            <a:ext cx="642094" cy="639200"/>
            <a:chOff x="4753799" y="1762689"/>
            <a:chExt cx="869714" cy="869714"/>
          </a:xfrm>
        </p:grpSpPr>
        <p:sp>
          <p:nvSpPr>
            <p:cNvPr id="25" name="椭圆 24"/>
            <p:cNvSpPr/>
            <p:nvPr/>
          </p:nvSpPr>
          <p:spPr>
            <a:xfrm>
              <a:off x="4753799" y="1762689"/>
              <a:ext cx="869714" cy="869714"/>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ea typeface="微软雅黑" panose="020B0503020204020204" pitchFamily="34" charset="-122"/>
              </a:endParaRPr>
            </a:p>
          </p:txBody>
        </p:sp>
        <p:sp>
          <p:nvSpPr>
            <p:cNvPr id="26"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65000"/>
                    <a:lumOff val="35000"/>
                  </a:schemeClr>
                </a:solidFill>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247233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 calcmode="lin" valueType="num">
                                      <p:cBhvr>
                                        <p:cTn id="17" dur="500" fill="hold"/>
                                        <p:tgtEl>
                                          <p:spTgt spid="9"/>
                                        </p:tgtEl>
                                        <p:attrNameLst>
                                          <p:attrName>style.rotation</p:attrName>
                                        </p:attrNameLst>
                                      </p:cBhvr>
                                      <p:tavLst>
                                        <p:tav tm="0">
                                          <p:val>
                                            <p:fltVal val="360"/>
                                          </p:val>
                                        </p:tav>
                                        <p:tav tm="100000">
                                          <p:val>
                                            <p:fltVal val="0"/>
                                          </p:val>
                                        </p:tav>
                                      </p:tavLst>
                                    </p:anim>
                                    <p:animEffect transition="in" filter="fade">
                                      <p:cBhvr>
                                        <p:cTn id="18" dur="500"/>
                                        <p:tgtEl>
                                          <p:spTgt spid="9"/>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 calcmode="lin" valueType="num">
                                      <p:cBhvr>
                                        <p:cTn id="23" dur="500" fill="hold"/>
                                        <p:tgtEl>
                                          <p:spTgt spid="12"/>
                                        </p:tgtEl>
                                        <p:attrNameLst>
                                          <p:attrName>style.rotation</p:attrName>
                                        </p:attrNameLst>
                                      </p:cBhvr>
                                      <p:tavLst>
                                        <p:tav tm="0">
                                          <p:val>
                                            <p:fltVal val="360"/>
                                          </p:val>
                                        </p:tav>
                                        <p:tav tm="100000">
                                          <p:val>
                                            <p:fltVal val="0"/>
                                          </p:val>
                                        </p:tav>
                                      </p:tavLst>
                                    </p:anim>
                                    <p:animEffect transition="in" filter="fade">
                                      <p:cBhvr>
                                        <p:cTn id="24" dur="500"/>
                                        <p:tgtEl>
                                          <p:spTgt spid="12"/>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 calcmode="lin" valueType="num">
                                      <p:cBhvr>
                                        <p:cTn id="29" dur="500" fill="hold"/>
                                        <p:tgtEl>
                                          <p:spTgt spid="15"/>
                                        </p:tgtEl>
                                        <p:attrNameLst>
                                          <p:attrName>style.rotation</p:attrName>
                                        </p:attrNameLst>
                                      </p:cBhvr>
                                      <p:tavLst>
                                        <p:tav tm="0">
                                          <p:val>
                                            <p:fltVal val="360"/>
                                          </p:val>
                                        </p:tav>
                                        <p:tav tm="100000">
                                          <p:val>
                                            <p:fltVal val="0"/>
                                          </p:val>
                                        </p:tav>
                                      </p:tavLst>
                                    </p:anim>
                                    <p:animEffect transition="in" filter="fade">
                                      <p:cBhvr>
                                        <p:cTn id="30" dur="500"/>
                                        <p:tgtEl>
                                          <p:spTgt spid="1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 calcmode="lin" valueType="num">
                                      <p:cBhvr>
                                        <p:cTn id="35" dur="500" fill="hold"/>
                                        <p:tgtEl>
                                          <p:spTgt spid="18"/>
                                        </p:tgtEl>
                                        <p:attrNameLst>
                                          <p:attrName>style.rotation</p:attrName>
                                        </p:attrNameLst>
                                      </p:cBhvr>
                                      <p:tavLst>
                                        <p:tav tm="0">
                                          <p:val>
                                            <p:fltVal val="360"/>
                                          </p:val>
                                        </p:tav>
                                        <p:tav tm="100000">
                                          <p:val>
                                            <p:fltVal val="0"/>
                                          </p:val>
                                        </p:tav>
                                      </p:tavLst>
                                    </p:anim>
                                    <p:animEffect transition="in" filter="fade">
                                      <p:cBhvr>
                                        <p:cTn id="36" dur="500"/>
                                        <p:tgtEl>
                                          <p:spTgt spid="18"/>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 calcmode="lin" valueType="num">
                                      <p:cBhvr>
                                        <p:cTn id="41" dur="500" fill="hold"/>
                                        <p:tgtEl>
                                          <p:spTgt spid="21"/>
                                        </p:tgtEl>
                                        <p:attrNameLst>
                                          <p:attrName>style.rotation</p:attrName>
                                        </p:attrNameLst>
                                      </p:cBhvr>
                                      <p:tavLst>
                                        <p:tav tm="0">
                                          <p:val>
                                            <p:fltVal val="360"/>
                                          </p:val>
                                        </p:tav>
                                        <p:tav tm="100000">
                                          <p:val>
                                            <p:fltVal val="0"/>
                                          </p:val>
                                        </p:tav>
                                      </p:tavLst>
                                    </p:anim>
                                    <p:animEffect transition="in" filter="fade">
                                      <p:cBhvr>
                                        <p:cTn id="42" dur="500"/>
                                        <p:tgtEl>
                                          <p:spTgt spid="21"/>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 calcmode="lin" valueType="num">
                                      <p:cBhvr>
                                        <p:cTn id="47" dur="500" fill="hold"/>
                                        <p:tgtEl>
                                          <p:spTgt spid="24"/>
                                        </p:tgtEl>
                                        <p:attrNameLst>
                                          <p:attrName>style.rotation</p:attrName>
                                        </p:attrNameLst>
                                      </p:cBhvr>
                                      <p:tavLst>
                                        <p:tav tm="0">
                                          <p:val>
                                            <p:fltVal val="360"/>
                                          </p:val>
                                        </p:tav>
                                        <p:tav tm="100000">
                                          <p:val>
                                            <p:fltVal val="0"/>
                                          </p:val>
                                        </p:tav>
                                      </p:tavLst>
                                    </p:anim>
                                    <p:animEffect transition="in" filter="fade">
                                      <p:cBhvr>
                                        <p:cTn id="48" dur="500"/>
                                        <p:tgtEl>
                                          <p:spTgt spid="24"/>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1+#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1+#ppt_w/2"/>
                                          </p:val>
                                        </p:tav>
                                        <p:tav tm="100000">
                                          <p:val>
                                            <p:strVal val="#ppt_x"/>
                                          </p:val>
                                        </p:tav>
                                      </p:tavLst>
                                    </p:anim>
                                    <p:anim calcmode="lin" valueType="num">
                                      <p:cBhvr additive="base">
                                        <p:cTn id="58" dur="500" fill="hold"/>
                                        <p:tgtEl>
                                          <p:spTgt spid="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500" fill="hold"/>
                                        <p:tgtEl>
                                          <p:spTgt spid="8"/>
                                        </p:tgtEl>
                                        <p:attrNameLst>
                                          <p:attrName>ppt_x</p:attrName>
                                        </p:attrNameLst>
                                      </p:cBhvr>
                                      <p:tavLst>
                                        <p:tav tm="0">
                                          <p:val>
                                            <p:strVal val="0-#ppt_w/2"/>
                                          </p:val>
                                        </p:tav>
                                        <p:tav tm="100000">
                                          <p:val>
                                            <p:strVal val="#ppt_x"/>
                                          </p:val>
                                        </p:tav>
                                      </p:tavLst>
                                    </p:anim>
                                    <p:anim calcmode="lin" valueType="num">
                                      <p:cBhvr additive="base">
                                        <p:cTn id="66" dur="5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500" fill="hold"/>
                                        <p:tgtEl>
                                          <p:spTgt spid="6"/>
                                        </p:tgtEl>
                                        <p:attrNameLst>
                                          <p:attrName>ppt_x</p:attrName>
                                        </p:attrNameLst>
                                      </p:cBhvr>
                                      <p:tavLst>
                                        <p:tav tm="0">
                                          <p:val>
                                            <p:strVal val="0-#ppt_w/2"/>
                                          </p:val>
                                        </p:tav>
                                        <p:tav tm="100000">
                                          <p:val>
                                            <p:strVal val="#ppt_x"/>
                                          </p:val>
                                        </p:tav>
                                      </p:tavLst>
                                    </p:anim>
                                    <p:anim calcmode="lin" valueType="num">
                                      <p:cBhvr additive="base">
                                        <p:cTn id="70" dur="500" fill="hold"/>
                                        <p:tgtEl>
                                          <p:spTgt spid="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1" name="矩形 1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EB193E"/>
              </a:solidFill>
              <a:ea typeface="微软雅黑" panose="020B0503020204020204" pitchFamily="34" charset="-122"/>
            </a:endParaRPr>
          </a:p>
        </p:txBody>
      </p:sp>
      <p:sp>
        <p:nvSpPr>
          <p:cNvPr id="12" name="矩形 1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3" name="矩形 1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泪滴形 1"/>
          <p:cNvSpPr/>
          <p:nvPr/>
        </p:nvSpPr>
        <p:spPr>
          <a:xfrm rot="18900000" flipH="1">
            <a:off x="4714233" y="570087"/>
            <a:ext cx="2862693" cy="2849791"/>
          </a:xfrm>
          <a:prstGeom prst="teardrop">
            <a:avLst>
              <a:gd name="adj" fmla="val 123841"/>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10FAB4"/>
              </a:solidFill>
              <a:ea typeface="微软雅黑" panose="020B0503020204020204" pitchFamily="34" charset="-122"/>
            </a:endParaRPr>
          </a:p>
        </p:txBody>
      </p:sp>
      <p:sp>
        <p:nvSpPr>
          <p:cNvPr id="3" name="泪滴形 2"/>
          <p:cNvSpPr/>
          <p:nvPr/>
        </p:nvSpPr>
        <p:spPr>
          <a:xfrm rot="2700000">
            <a:off x="1486555" y="2104342"/>
            <a:ext cx="1925900" cy="1934620"/>
          </a:xfrm>
          <a:prstGeom prst="teardrop">
            <a:avLst>
              <a:gd name="adj" fmla="val 116236"/>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4" name="TextBox 3"/>
          <p:cNvSpPr txBox="1"/>
          <p:nvPr/>
        </p:nvSpPr>
        <p:spPr>
          <a:xfrm>
            <a:off x="5121846" y="1469807"/>
            <a:ext cx="1821277" cy="995287"/>
          </a:xfrm>
          <a:prstGeom prst="rect">
            <a:avLst/>
          </a:prstGeom>
          <a:noFill/>
        </p:spPr>
        <p:txBody>
          <a:bodyPr wrap="none" lIns="89858" tIns="44929" rIns="89858" bIns="44929" rtlCol="0">
            <a:spAutoFit/>
          </a:bodyPr>
          <a:lstStyle/>
          <a:p>
            <a:r>
              <a:rPr lang="en-US" altLang="zh-CN" sz="5900" b="1" dirty="0">
                <a:solidFill>
                  <a:schemeClr val="bg1"/>
                </a:solidFill>
                <a:latin typeface="微软雅黑" panose="020B0503020204020204" pitchFamily="34" charset="-122"/>
                <a:ea typeface="微软雅黑" panose="020B0503020204020204" pitchFamily="34" charset="-122"/>
              </a:rPr>
              <a:t>70%</a:t>
            </a:r>
            <a:endParaRPr lang="zh-CN" altLang="en-US" sz="5900" b="1" dirty="0">
              <a:solidFill>
                <a:schemeClr val="bg1"/>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1861234" y="2681334"/>
            <a:ext cx="1273726" cy="693685"/>
          </a:xfrm>
          <a:prstGeom prst="rect">
            <a:avLst/>
          </a:prstGeom>
          <a:noFill/>
        </p:spPr>
        <p:txBody>
          <a:bodyPr wrap="none" lIns="89858" tIns="44929" rIns="89858" bIns="44929" rtlCol="0">
            <a:spAutoFit/>
          </a:bodyPr>
          <a:lstStyle/>
          <a:p>
            <a:r>
              <a:rPr lang="en-US" altLang="zh-CN" sz="3900" b="1" dirty="0">
                <a:solidFill>
                  <a:schemeClr val="bg1"/>
                </a:solidFill>
                <a:latin typeface="微软雅黑" panose="020B0503020204020204" pitchFamily="34" charset="-122"/>
                <a:ea typeface="微软雅黑" panose="020B0503020204020204" pitchFamily="34" charset="-122"/>
              </a:rPr>
              <a:t>30%</a:t>
            </a:r>
            <a:endParaRPr lang="zh-CN" altLang="en-US" sz="3900" b="1"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flipH="1">
            <a:off x="531121" y="1373267"/>
            <a:ext cx="2818652" cy="951950"/>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7" name="矩形 6"/>
          <p:cNvSpPr/>
          <p:nvPr/>
        </p:nvSpPr>
        <p:spPr>
          <a:xfrm>
            <a:off x="1719468" y="1098849"/>
            <a:ext cx="1663686"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8" name="矩形 7"/>
          <p:cNvSpPr/>
          <p:nvPr/>
        </p:nvSpPr>
        <p:spPr>
          <a:xfrm flipH="1">
            <a:off x="4413017" y="3843247"/>
            <a:ext cx="3712738" cy="1228949"/>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这里输入简单的文字概述这里输入这里输入简单的文字概述这里输入简单文字概述简单的文字概述简单文字概述简单的文字概述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ea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9" name="矩形 8"/>
          <p:cNvSpPr/>
          <p:nvPr/>
        </p:nvSpPr>
        <p:spPr>
          <a:xfrm>
            <a:off x="4439846" y="3521566"/>
            <a:ext cx="1663686"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50"/>
                                        <p:tgtEl>
                                          <p:spTgt spid="7"/>
                                        </p:tgtEl>
                                      </p:cBhvr>
                                    </p:animEffect>
                                  </p:childTnLst>
                                </p:cTn>
                              </p:par>
                              <p:par>
                                <p:cTn id="26" presetID="26" presetClass="emph" presetSubtype="0" fill="hold" grpId="1" nodeType="withEffect">
                                  <p:stCondLst>
                                    <p:cond delay="0"/>
                                  </p:stCondLst>
                                  <p:childTnLst>
                                    <p:animEffect transition="out" filter="fade">
                                      <p:cBhvr>
                                        <p:cTn id="27" dur="400" tmFilter="0, 0; .2, .5; .8, .5; 1, 0"/>
                                        <p:tgtEl>
                                          <p:spTgt spid="7"/>
                                        </p:tgtEl>
                                      </p:cBhvr>
                                    </p:animEffect>
                                    <p:animScale>
                                      <p:cBhvr>
                                        <p:cTn id="28" dur="200" autoRev="1" fill="hold"/>
                                        <p:tgtEl>
                                          <p:spTgt spid="7"/>
                                        </p:tgtEl>
                                      </p:cBhvr>
                                      <p:by x="105000" y="105000"/>
                                    </p:animScale>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900"/>
                            </p:stCondLst>
                            <p:childTnLst>
                              <p:par>
                                <p:cTn id="34" presetID="10"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350"/>
                                        <p:tgtEl>
                                          <p:spTgt spid="9"/>
                                        </p:tgtEl>
                                      </p:cBhvr>
                                    </p:animEffect>
                                  </p:childTnLst>
                                </p:cTn>
                              </p:par>
                              <p:par>
                                <p:cTn id="37" presetID="26" presetClass="emph" presetSubtype="0" fill="hold" grpId="1" nodeType="withEffect">
                                  <p:stCondLst>
                                    <p:cond delay="0"/>
                                  </p:stCondLst>
                                  <p:childTnLst>
                                    <p:animEffect transition="out" filter="fade">
                                      <p:cBhvr>
                                        <p:cTn id="38" dur="400" tmFilter="0, 0; .2, .5; .8, .5; 1, 0"/>
                                        <p:tgtEl>
                                          <p:spTgt spid="9"/>
                                        </p:tgtEl>
                                      </p:cBhvr>
                                    </p:animEffect>
                                    <p:animScale>
                                      <p:cBhvr>
                                        <p:cTn id="39" dur="200" autoRev="1" fill="hold"/>
                                        <p:tgtEl>
                                          <p:spTgt spid="9"/>
                                        </p:tgtEl>
                                      </p:cBhvr>
                                      <p:by x="105000" y="105000"/>
                                    </p:animScale>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7" grpId="1"/>
      <p:bldP spid="8" grpId="0"/>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2" descr="C:\Documents and Settings\Administrator\桌面\复件 (4) 复件 4\ba8d822b65905f90.jp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5" name="矩形 4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矩形 4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7" name="矩形 4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custDataLst>
              <p:tags r:id="rId1"/>
            </p:custDataLst>
          </p:nvPr>
        </p:nvSpPr>
        <p:spPr>
          <a:xfrm>
            <a:off x="3684188"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3" name="直接连接符 2"/>
          <p:cNvCxnSpPr/>
          <p:nvPr>
            <p:custDataLst>
              <p:tags r:id="rId2"/>
            </p:custDataLst>
          </p:nvPr>
        </p:nvCxnSpPr>
        <p:spPr>
          <a:xfrm>
            <a:off x="3684189"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椭圆 3"/>
          <p:cNvSpPr/>
          <p:nvPr>
            <p:custDataLst>
              <p:tags r:id="rId3"/>
            </p:custDataLst>
          </p:nvPr>
        </p:nvSpPr>
        <p:spPr>
          <a:xfrm>
            <a:off x="4022390"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55%</a:t>
            </a:r>
          </a:p>
        </p:txBody>
      </p:sp>
      <p:sp>
        <p:nvSpPr>
          <p:cNvPr id="5" name="矩形: 圆角 54"/>
          <p:cNvSpPr/>
          <p:nvPr>
            <p:custDataLst>
              <p:tags r:id="rId4"/>
            </p:custDataLst>
          </p:nvPr>
        </p:nvSpPr>
        <p:spPr>
          <a:xfrm>
            <a:off x="3778150"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6" name="文本框 40"/>
          <p:cNvSpPr txBox="1"/>
          <p:nvPr>
            <p:custDataLst>
              <p:tags r:id="rId5"/>
            </p:custDataLst>
          </p:nvPr>
        </p:nvSpPr>
        <p:spPr>
          <a:xfrm>
            <a:off x="3778152"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7" name="矩形 6"/>
          <p:cNvSpPr/>
          <p:nvPr>
            <p:custDataLst>
              <p:tags r:id="rId6"/>
            </p:custDataLst>
          </p:nvPr>
        </p:nvSpPr>
        <p:spPr>
          <a:xfrm>
            <a:off x="1990962" y="2492159"/>
            <a:ext cx="1632749" cy="204667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8" name="直接连接符 7"/>
          <p:cNvCxnSpPr/>
          <p:nvPr>
            <p:custDataLst>
              <p:tags r:id="rId7"/>
            </p:custDataLst>
          </p:nvPr>
        </p:nvCxnSpPr>
        <p:spPr>
          <a:xfrm>
            <a:off x="1990963"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custDataLst>
              <p:tags r:id="rId8"/>
            </p:custDataLst>
          </p:nvPr>
        </p:nvSpPr>
        <p:spPr>
          <a:xfrm>
            <a:off x="2329164" y="2025804"/>
            <a:ext cx="956346" cy="952036"/>
          </a:xfrm>
          <a:prstGeom prst="ellipse">
            <a:avLst/>
          </a:prstGeom>
          <a:solidFill>
            <a:schemeClr val="bg1"/>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35%</a:t>
            </a:r>
          </a:p>
        </p:txBody>
      </p:sp>
      <p:sp>
        <p:nvSpPr>
          <p:cNvPr id="10" name="矩形: 圆角 46"/>
          <p:cNvSpPr/>
          <p:nvPr>
            <p:custDataLst>
              <p:tags r:id="rId9"/>
            </p:custDataLst>
          </p:nvPr>
        </p:nvSpPr>
        <p:spPr>
          <a:xfrm>
            <a:off x="2084924"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11" name="文本框 47"/>
          <p:cNvSpPr txBox="1"/>
          <p:nvPr>
            <p:custDataLst>
              <p:tags r:id="rId10"/>
            </p:custDataLst>
          </p:nvPr>
        </p:nvSpPr>
        <p:spPr>
          <a:xfrm>
            <a:off x="2084926"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chemeClr val="bg2"/>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chemeClr val="bg2"/>
              </a:solidFill>
              <a:latin typeface="微软雅黑" panose="020B0503020204020204" charset="-122"/>
              <a:ea typeface="微软雅黑" panose="020B0503020204020204" charset="-122"/>
            </a:endParaRPr>
          </a:p>
        </p:txBody>
      </p:sp>
      <p:sp>
        <p:nvSpPr>
          <p:cNvPr id="12" name="矩形 11"/>
          <p:cNvSpPr/>
          <p:nvPr>
            <p:custDataLst>
              <p:tags r:id="rId11"/>
            </p:custDataLst>
          </p:nvPr>
        </p:nvSpPr>
        <p:spPr>
          <a:xfrm>
            <a:off x="297736"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13" name="直接连接符 12"/>
          <p:cNvCxnSpPr/>
          <p:nvPr>
            <p:custDataLst>
              <p:tags r:id="rId12"/>
            </p:custDataLst>
          </p:nvPr>
        </p:nvCxnSpPr>
        <p:spPr>
          <a:xfrm>
            <a:off x="297737"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椭圆 13"/>
          <p:cNvSpPr/>
          <p:nvPr>
            <p:custDataLst>
              <p:tags r:id="rId13"/>
            </p:custDataLst>
          </p:nvPr>
        </p:nvSpPr>
        <p:spPr>
          <a:xfrm>
            <a:off x="635938"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15%</a:t>
            </a:r>
          </a:p>
        </p:txBody>
      </p:sp>
      <p:sp>
        <p:nvSpPr>
          <p:cNvPr id="15" name="矩形: 圆角 39"/>
          <p:cNvSpPr/>
          <p:nvPr>
            <p:custDataLst>
              <p:tags r:id="rId14"/>
            </p:custDataLst>
          </p:nvPr>
        </p:nvSpPr>
        <p:spPr>
          <a:xfrm>
            <a:off x="391698"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16" name="文本框 53"/>
          <p:cNvSpPr txBox="1"/>
          <p:nvPr>
            <p:custDataLst>
              <p:tags r:id="rId15"/>
            </p:custDataLst>
          </p:nvPr>
        </p:nvSpPr>
        <p:spPr>
          <a:xfrm>
            <a:off x="391700"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17" name="矩形 16"/>
          <p:cNvSpPr/>
          <p:nvPr>
            <p:custDataLst>
              <p:tags r:id="rId16"/>
            </p:custDataLst>
          </p:nvPr>
        </p:nvSpPr>
        <p:spPr>
          <a:xfrm>
            <a:off x="7070640" y="2492159"/>
            <a:ext cx="1632749" cy="2046673"/>
          </a:xfrm>
          <a:prstGeom prst="rect">
            <a:avLst/>
          </a:pr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18" name="直接连接符 17"/>
          <p:cNvCxnSpPr/>
          <p:nvPr>
            <p:custDataLst>
              <p:tags r:id="rId17"/>
            </p:custDataLst>
          </p:nvPr>
        </p:nvCxnSpPr>
        <p:spPr>
          <a:xfrm>
            <a:off x="7070640"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椭圆 18"/>
          <p:cNvSpPr/>
          <p:nvPr>
            <p:custDataLst>
              <p:tags r:id="rId18"/>
            </p:custDataLst>
          </p:nvPr>
        </p:nvSpPr>
        <p:spPr>
          <a:xfrm>
            <a:off x="7408841" y="2025804"/>
            <a:ext cx="956346" cy="952036"/>
          </a:xfrm>
          <a:prstGeom prst="ellipse">
            <a:avLst/>
          </a:prstGeom>
          <a:solidFill>
            <a:schemeClr val="bg1"/>
          </a:solidFill>
          <a:ln w="28575">
            <a:solidFill>
              <a:srgbClr val="D7D7D7"/>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95%</a:t>
            </a:r>
          </a:p>
        </p:txBody>
      </p:sp>
      <p:sp>
        <p:nvSpPr>
          <p:cNvPr id="20" name="矩形: 圆角 55"/>
          <p:cNvSpPr/>
          <p:nvPr>
            <p:custDataLst>
              <p:tags r:id="rId19"/>
            </p:custDataLst>
          </p:nvPr>
        </p:nvSpPr>
        <p:spPr>
          <a:xfrm>
            <a:off x="7164602"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21" name="文本框 59"/>
          <p:cNvSpPr txBox="1"/>
          <p:nvPr>
            <p:custDataLst>
              <p:tags r:id="rId20"/>
            </p:custDataLst>
          </p:nvPr>
        </p:nvSpPr>
        <p:spPr>
          <a:xfrm>
            <a:off x="7164603"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rgbClr val="EB193E"/>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rgbClr val="EB193E"/>
              </a:solidFill>
              <a:latin typeface="微软雅黑" panose="020B0503020204020204" charset="-122"/>
              <a:ea typeface="微软雅黑" panose="020B0503020204020204" charset="-122"/>
            </a:endParaRPr>
          </a:p>
        </p:txBody>
      </p:sp>
      <p:sp>
        <p:nvSpPr>
          <p:cNvPr id="22" name="矩形 21"/>
          <p:cNvSpPr/>
          <p:nvPr>
            <p:custDataLst>
              <p:tags r:id="rId21"/>
            </p:custDataLst>
          </p:nvPr>
        </p:nvSpPr>
        <p:spPr>
          <a:xfrm>
            <a:off x="5377414" y="2492159"/>
            <a:ext cx="1632749" cy="204667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cxnSp>
        <p:nvCxnSpPr>
          <p:cNvPr id="23" name="直接连接符 22"/>
          <p:cNvCxnSpPr/>
          <p:nvPr>
            <p:custDataLst>
              <p:tags r:id="rId22"/>
            </p:custDataLst>
          </p:nvPr>
        </p:nvCxnSpPr>
        <p:spPr>
          <a:xfrm>
            <a:off x="5377414" y="3042012"/>
            <a:ext cx="163274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椭圆 23"/>
          <p:cNvSpPr/>
          <p:nvPr>
            <p:custDataLst>
              <p:tags r:id="rId23"/>
            </p:custDataLst>
          </p:nvPr>
        </p:nvSpPr>
        <p:spPr>
          <a:xfrm>
            <a:off x="5715615" y="2025804"/>
            <a:ext cx="956346" cy="952036"/>
          </a:xfrm>
          <a:prstGeom prst="ellipse">
            <a:avLst/>
          </a:prstGeom>
          <a:solidFill>
            <a:schemeClr val="bg1"/>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r>
              <a:rPr lang="en-US" altLang="zh-CN" sz="2100" dirty="0">
                <a:solidFill>
                  <a:srgbClr val="EB193E"/>
                </a:solidFill>
                <a:ea typeface="微软雅黑" panose="020B0503020204020204" pitchFamily="34" charset="-122"/>
              </a:rPr>
              <a:t>75%</a:t>
            </a:r>
          </a:p>
        </p:txBody>
      </p:sp>
      <p:sp>
        <p:nvSpPr>
          <p:cNvPr id="25" name="矩形: 圆角 63"/>
          <p:cNvSpPr/>
          <p:nvPr>
            <p:custDataLst>
              <p:tags r:id="rId24"/>
            </p:custDataLst>
          </p:nvPr>
        </p:nvSpPr>
        <p:spPr>
          <a:xfrm>
            <a:off x="5471376" y="4136956"/>
            <a:ext cx="1444824" cy="30451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zh-CN" altLang="en-US" sz="1400" b="1" dirty="0">
                <a:solidFill>
                  <a:srgbClr val="EB193E"/>
                </a:solidFill>
                <a:ea typeface="微软雅黑" panose="020B0503020204020204" pitchFamily="34" charset="-122"/>
              </a:rPr>
              <a:t>输入小标题</a:t>
            </a:r>
          </a:p>
        </p:txBody>
      </p:sp>
      <p:sp>
        <p:nvSpPr>
          <p:cNvPr id="26" name="文本框 65"/>
          <p:cNvSpPr txBox="1"/>
          <p:nvPr>
            <p:custDataLst>
              <p:tags r:id="rId25"/>
            </p:custDataLst>
          </p:nvPr>
        </p:nvSpPr>
        <p:spPr>
          <a:xfrm>
            <a:off x="5471377" y="3312206"/>
            <a:ext cx="1444822" cy="769837"/>
          </a:xfrm>
          <a:prstGeom prst="rect">
            <a:avLst/>
          </a:prstGeom>
        </p:spPr>
        <p:txBody>
          <a:bodyPr wrap="square" lIns="67391" tIns="33696" rIns="67391" bIns="33696">
            <a:normAutofit/>
          </a:bodyPr>
          <a:lstStyle>
            <a:defPPr>
              <a:defRPr lang="zh-CN"/>
            </a:defPPr>
            <a:lvl1pPr algn="ctr">
              <a:defRPr>
                <a:solidFill>
                  <a:schemeClr val="bg1"/>
                </a:solidFill>
                <a:latin typeface="华文细黑" panose="02010600040101010101" pitchFamily="2" charset="-122"/>
                <a:ea typeface="华文细黑" panose="02010600040101010101" pitchFamily="2" charset="-122"/>
              </a:defRPr>
            </a:lvl1pPr>
          </a:lstStyle>
          <a:p>
            <a:pPr>
              <a:spcBef>
                <a:spcPct val="0"/>
              </a:spcBef>
            </a:pPr>
            <a:r>
              <a:rPr lang="zh-CN" altLang="en-US" sz="1200" dirty="0">
                <a:solidFill>
                  <a:schemeClr val="bg2"/>
                </a:solidFill>
                <a:latin typeface="微软雅黑" panose="020B0503020204020204" charset="-122"/>
                <a:ea typeface="微软雅黑" panose="020B0503020204020204" charset="-122"/>
              </a:rPr>
              <a:t>在此处输入文字对公司所需人才的基本特征进行介绍。</a:t>
            </a:r>
            <a:endParaRPr lang="en-US" altLang="en-US" sz="1200" dirty="0">
              <a:solidFill>
                <a:schemeClr val="bg2"/>
              </a:solidFill>
              <a:latin typeface="微软雅黑" panose="020B0503020204020204" charset="-122"/>
              <a:ea typeface="微软雅黑" panose="020B0503020204020204" charset="-122"/>
            </a:endParaRPr>
          </a:p>
        </p:txBody>
      </p:sp>
      <p:grpSp>
        <p:nvGrpSpPr>
          <p:cNvPr id="27" name="组合 26"/>
          <p:cNvGrpSpPr/>
          <p:nvPr/>
        </p:nvGrpSpPr>
        <p:grpSpPr>
          <a:xfrm>
            <a:off x="867972" y="1325197"/>
            <a:ext cx="492276" cy="485005"/>
            <a:chOff x="6967126" y="4092464"/>
            <a:chExt cx="453105" cy="448433"/>
          </a:xfrm>
          <a:solidFill>
            <a:srgbClr val="EB193E"/>
          </a:solidFill>
          <a:effectLst/>
        </p:grpSpPr>
        <p:sp>
          <p:nvSpPr>
            <p:cNvPr id="2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2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30" name="组合 29"/>
          <p:cNvGrpSpPr/>
          <p:nvPr/>
        </p:nvGrpSpPr>
        <p:grpSpPr>
          <a:xfrm>
            <a:off x="2572110" y="1344726"/>
            <a:ext cx="470452" cy="447902"/>
            <a:chOff x="6042259" y="5362013"/>
            <a:chExt cx="464982" cy="444699"/>
          </a:xfrm>
          <a:solidFill>
            <a:srgbClr val="EB193E"/>
          </a:solidFill>
          <a:effectLst/>
        </p:grpSpPr>
        <p:sp>
          <p:nvSpPr>
            <p:cNvPr id="31"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32" name="任意多边形 31"/>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prstClr val="black"/>
                </a:solidFill>
                <a:ea typeface="微软雅黑" panose="020B0503020204020204" pitchFamily="34" charset="-122"/>
              </a:endParaRPr>
            </a:p>
          </p:txBody>
        </p:sp>
      </p:grpSp>
      <p:sp>
        <p:nvSpPr>
          <p:cNvPr id="33" name="Freeform 18"/>
          <p:cNvSpPr>
            <a:spLocks noEditPoints="1"/>
          </p:cNvSpPr>
          <p:nvPr/>
        </p:nvSpPr>
        <p:spPr bwMode="auto">
          <a:xfrm>
            <a:off x="4254424" y="1345411"/>
            <a:ext cx="468386" cy="464791"/>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EB193E"/>
          </a:solidFill>
          <a:ln>
            <a:noFill/>
          </a:ln>
          <a:effectLst/>
        </p:spPr>
        <p:txBody>
          <a:bodyPr vert="horz" wrap="square" lIns="67391" tIns="33696" rIns="67391" bIns="33696" numCol="1" anchor="t" anchorCtr="0" compatLnSpc="1"/>
          <a:lstStyle/>
          <a:p>
            <a:endParaRPr lang="zh-CN" altLang="en-US" dirty="0">
              <a:solidFill>
                <a:prstClr val="black"/>
              </a:solidFill>
              <a:ea typeface="微软雅黑" panose="020B0503020204020204" pitchFamily="34" charset="-122"/>
            </a:endParaRPr>
          </a:p>
        </p:txBody>
      </p:sp>
      <p:grpSp>
        <p:nvGrpSpPr>
          <p:cNvPr id="34" name="Group 18"/>
          <p:cNvGrpSpPr>
            <a:grpSpLocks noChangeAspect="1"/>
          </p:cNvGrpSpPr>
          <p:nvPr/>
        </p:nvGrpSpPr>
        <p:grpSpPr bwMode="auto">
          <a:xfrm>
            <a:off x="5951177" y="1349292"/>
            <a:ext cx="485221" cy="418630"/>
            <a:chOff x="3525" y="1887"/>
            <a:chExt cx="630" cy="546"/>
          </a:xfrm>
          <a:solidFill>
            <a:srgbClr val="EB193E"/>
          </a:solidFill>
          <a:effectLst/>
        </p:grpSpPr>
        <p:sp>
          <p:nvSpPr>
            <p:cNvPr id="35"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6"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7"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sp>
          <p:nvSpPr>
            <p:cNvPr id="38"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500" dirty="0">
                <a:solidFill>
                  <a:prstClr val="black"/>
                </a:solidFill>
                <a:ea typeface="微软雅黑" panose="020B0503020204020204" pitchFamily="34" charset="-122"/>
              </a:endParaRPr>
            </a:p>
          </p:txBody>
        </p:sp>
      </p:grpSp>
      <p:grpSp>
        <p:nvGrpSpPr>
          <p:cNvPr id="39" name="组合 38"/>
          <p:cNvGrpSpPr/>
          <p:nvPr/>
        </p:nvGrpSpPr>
        <p:grpSpPr>
          <a:xfrm>
            <a:off x="7751185" y="1309265"/>
            <a:ext cx="614003" cy="515155"/>
            <a:chOff x="3526102" y="915987"/>
            <a:chExt cx="560236" cy="472172"/>
          </a:xfrm>
          <a:solidFill>
            <a:srgbClr val="EB193E"/>
          </a:solidFill>
          <a:effectLst/>
        </p:grpSpPr>
        <p:sp>
          <p:nvSpPr>
            <p:cNvPr id="40"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1"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2"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sp>
          <p:nvSpPr>
            <p:cNvPr id="43"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ea typeface="微软雅黑" panose="020B0503020204020204" pitchFamily="34" charset="-122"/>
              </a:endParaRPr>
            </a:p>
          </p:txBody>
        </p:sp>
      </p:gr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500"/>
                                        <p:tgtEl>
                                          <p:spTgt spid="1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down)">
                                      <p:cBhvr>
                                        <p:cTn id="27" dur="500"/>
                                        <p:tgtEl>
                                          <p:spTgt spid="3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00"/>
                                        <p:tgtEl>
                                          <p:spTgt spid="9"/>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down)">
                                      <p:cBhvr>
                                        <p:cTn id="51" dur="500"/>
                                        <p:tgtEl>
                                          <p:spTgt spid="2"/>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down)">
                                      <p:cBhvr>
                                        <p:cTn id="55" dur="500"/>
                                        <p:tgtEl>
                                          <p:spTgt spid="6"/>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down)">
                                      <p:cBhvr>
                                        <p:cTn id="63" dur="500"/>
                                        <p:tgtEl>
                                          <p:spTgt spid="4"/>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down)">
                                      <p:cBhvr>
                                        <p:cTn id="67" dur="500"/>
                                        <p:tgtEl>
                                          <p:spTgt spid="34"/>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00"/>
                                        <p:tgtEl>
                                          <p:spTgt spid="22"/>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down)">
                                      <p:cBhvr>
                                        <p:cTn id="75" dur="500"/>
                                        <p:tgtEl>
                                          <p:spTgt spid="26"/>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wipe(down)">
                                      <p:cBhvr>
                                        <p:cTn id="83" dur="500"/>
                                        <p:tgtEl>
                                          <p:spTgt spid="24"/>
                                        </p:tgtEl>
                                      </p:cBhvr>
                                    </p:animEffect>
                                  </p:childTnLst>
                                </p:cTn>
                              </p:par>
                            </p:childTnLst>
                          </p:cTn>
                        </p:par>
                        <p:par>
                          <p:cTn id="84" fill="hold">
                            <p:stCondLst>
                              <p:cond delay="10000"/>
                            </p:stCondLst>
                            <p:childTnLst>
                              <p:par>
                                <p:cTn id="85" presetID="22" presetClass="entr" presetSubtype="4" fill="hold"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down)">
                                      <p:cBhvr>
                                        <p:cTn id="87" dur="500"/>
                                        <p:tgtEl>
                                          <p:spTgt spid="39"/>
                                        </p:tgtEl>
                                      </p:cBhvr>
                                    </p:animEffect>
                                  </p:childTnLst>
                                </p:cTn>
                              </p:par>
                            </p:childTnLst>
                          </p:cTn>
                        </p:par>
                        <p:par>
                          <p:cTn id="88" fill="hold">
                            <p:stCondLst>
                              <p:cond delay="10500"/>
                            </p:stCondLst>
                            <p:childTnLst>
                              <p:par>
                                <p:cTn id="89" presetID="22" presetClass="entr" presetSubtype="4"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childTnLst>
                          </p:cTn>
                        </p:par>
                        <p:par>
                          <p:cTn id="92" fill="hold">
                            <p:stCondLst>
                              <p:cond delay="11000"/>
                            </p:stCondLst>
                            <p:childTnLst>
                              <p:par>
                                <p:cTn id="93" presetID="22" presetClass="entr" presetSubtype="4"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down)">
                                      <p:cBhvr>
                                        <p:cTn id="95" dur="500"/>
                                        <p:tgtEl>
                                          <p:spTgt spid="21"/>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wipe(down)">
                                      <p:cBhvr>
                                        <p:cTn id="99" dur="500"/>
                                        <p:tgtEl>
                                          <p:spTgt spid="20"/>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wipe(down)">
                                      <p:cBhvr>
                                        <p:cTn id="10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p:bldP spid="7" grpId="0" animBg="1"/>
      <p:bldP spid="9" grpId="0" animBg="1"/>
      <p:bldP spid="10" grpId="0" animBg="1"/>
      <p:bldP spid="11" grpId="0"/>
      <p:bldP spid="12" grpId="0" animBg="1"/>
      <p:bldP spid="14" grpId="0" animBg="1"/>
      <p:bldP spid="15" grpId="0" animBg="1"/>
      <p:bldP spid="16" grpId="0"/>
      <p:bldP spid="17" grpId="0" animBg="1"/>
      <p:bldP spid="19" grpId="0" animBg="1"/>
      <p:bldP spid="20" grpId="0" animBg="1"/>
      <p:bldP spid="21" grpId="0"/>
      <p:bldP spid="22" grpId="0" animBg="1"/>
      <p:bldP spid="24" grpId="0" animBg="1"/>
      <p:bldP spid="25" grpId="0" animBg="1"/>
      <p:bldP spid="26" grpId="0"/>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等腰三角形 1"/>
          <p:cNvSpPr/>
          <p:nvPr/>
        </p:nvSpPr>
        <p:spPr>
          <a:xfrm>
            <a:off x="3667919" y="1858322"/>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3" name="等腰三角形 2"/>
          <p:cNvSpPr/>
          <p:nvPr/>
        </p:nvSpPr>
        <p:spPr>
          <a:xfrm>
            <a:off x="2817325" y="3318253"/>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4516720" y="3318253"/>
            <a:ext cx="1701189" cy="1459932"/>
          </a:xfrm>
          <a:prstGeom prst="triangl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5" name="矩形 4"/>
          <p:cNvSpPr/>
          <p:nvPr/>
        </p:nvSpPr>
        <p:spPr>
          <a:xfrm flipH="1">
            <a:off x="3210815" y="1104345"/>
            <a:ext cx="3059310" cy="1090450"/>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6" name="矩形 5"/>
          <p:cNvSpPr/>
          <p:nvPr/>
        </p:nvSpPr>
        <p:spPr>
          <a:xfrm>
            <a:off x="3789225" y="831007"/>
            <a:ext cx="1823850"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7" name="矩形 6"/>
          <p:cNvSpPr/>
          <p:nvPr/>
        </p:nvSpPr>
        <p:spPr>
          <a:xfrm flipH="1">
            <a:off x="305423" y="3327944"/>
            <a:ext cx="2746481" cy="1413615"/>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8" name="矩形 7"/>
          <p:cNvSpPr/>
          <p:nvPr/>
        </p:nvSpPr>
        <p:spPr>
          <a:xfrm>
            <a:off x="788262" y="3054606"/>
            <a:ext cx="2168072"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9" name="矩形 8"/>
          <p:cNvSpPr/>
          <p:nvPr/>
        </p:nvSpPr>
        <p:spPr>
          <a:xfrm flipH="1">
            <a:off x="6148820" y="3331239"/>
            <a:ext cx="2746481" cy="1413615"/>
          </a:xfrm>
          <a:prstGeom prst="rect">
            <a:avLst/>
          </a:prstGeom>
          <a:effectLst/>
        </p:spPr>
        <p:txBody>
          <a:bodyPr wrap="square" lIns="119784" tIns="59892" rIns="119784" bIns="59892">
            <a:spAutoFit/>
          </a:bodyPr>
          <a:lstStyle/>
          <a:p>
            <a:pPr>
              <a:lnSpc>
                <a:spcPct val="150000"/>
              </a:lnSpc>
            </a:pPr>
            <a:r>
              <a:rPr lang="zh-CN" altLang="en-US" sz="1400" dirty="0">
                <a:solidFill>
                  <a:schemeClr val="tx1">
                    <a:lumMod val="95000"/>
                    <a:lumOff val="5000"/>
                  </a:schemeClr>
                </a:solidFill>
                <a:ea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ea typeface="微软雅黑" panose="020B0503020204020204" pitchFamily="34" charset="-122"/>
            </a:endParaRPr>
          </a:p>
        </p:txBody>
      </p:sp>
      <p:sp>
        <p:nvSpPr>
          <p:cNvPr id="10" name="矩形 9"/>
          <p:cNvSpPr/>
          <p:nvPr/>
        </p:nvSpPr>
        <p:spPr>
          <a:xfrm>
            <a:off x="6631659" y="3057900"/>
            <a:ext cx="2168072"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600" b="1" dirty="0">
                <a:solidFill>
                  <a:srgbClr val="EB193E"/>
                </a:solidFill>
                <a:latin typeface="微软雅黑" pitchFamily="34" charset="-122"/>
                <a:ea typeface="微软雅黑" pitchFamily="34" charset="-122"/>
              </a:rPr>
              <a:t>这里填写小标题</a:t>
            </a:r>
            <a:endParaRPr lang="en-US" altLang="zh-CN" sz="1600" b="1" dirty="0">
              <a:solidFill>
                <a:srgbClr val="EB193E"/>
              </a:solidFill>
              <a:latin typeface="微软雅黑" pitchFamily="34" charset="-122"/>
              <a:ea typeface="微软雅黑" pitchFamily="34" charset="-122"/>
            </a:endParaRPr>
          </a:p>
        </p:txBody>
      </p:sp>
      <p:sp>
        <p:nvSpPr>
          <p:cNvPr id="11" name="TextBox 10"/>
          <p:cNvSpPr txBox="1"/>
          <p:nvPr/>
        </p:nvSpPr>
        <p:spPr>
          <a:xfrm>
            <a:off x="4139737" y="2183822"/>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1</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322978" y="3692417"/>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2</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008387" y="3692417"/>
            <a:ext cx="696194" cy="1085768"/>
          </a:xfrm>
          <a:prstGeom prst="rect">
            <a:avLst/>
          </a:prstGeom>
          <a:noFill/>
        </p:spPr>
        <p:txBody>
          <a:bodyPr wrap="none" lIns="89858" tIns="44929" rIns="89858" bIns="44929" rtlCol="0">
            <a:spAutoFit/>
          </a:bodyPr>
          <a:lstStyle/>
          <a:p>
            <a:r>
              <a:rPr lang="en-US" altLang="zh-CN" sz="6500" b="1" dirty="0">
                <a:solidFill>
                  <a:schemeClr val="bg1"/>
                </a:solidFill>
                <a:latin typeface="微软雅黑" panose="020B0503020204020204" pitchFamily="34" charset="-122"/>
                <a:ea typeface="微软雅黑" panose="020B0503020204020204" pitchFamily="34" charset="-122"/>
              </a:rPr>
              <a:t>3</a:t>
            </a:r>
            <a:endParaRPr lang="zh-CN" altLang="en-US" sz="65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10" dur="1000" fill="hold"/>
                                        <p:tgtEl>
                                          <p:spTgt spid="11"/>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2"/>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31" dur="1000" fill="hold"/>
                                        <p:tgtEl>
                                          <p:spTgt spid="12"/>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12"/>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41" dur="1000" fill="hold"/>
                                        <p:tgtEl>
                                          <p:spTgt spid="3"/>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52" dur="1000" fill="hold"/>
                                        <p:tgtEl>
                                          <p:spTgt spid="4"/>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4"/>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62" dur="1000" fill="hold"/>
                                        <p:tgtEl>
                                          <p:spTgt spid="13"/>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3"/>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350"/>
                                        <p:tgtEl>
                                          <p:spTgt spid="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6"/>
                                        </p:tgtEl>
                                      </p:cBhvr>
                                    </p:animEffect>
                                    <p:animScale>
                                      <p:cBhvr>
                                        <p:cTn id="73" dur="200" autoRev="1" fill="hold"/>
                                        <p:tgtEl>
                                          <p:spTgt spid="6"/>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fade">
                                      <p:cBhvr>
                                        <p:cTn id="77" dur="500"/>
                                        <p:tgtEl>
                                          <p:spTgt spid="5"/>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350"/>
                                        <p:tgtEl>
                                          <p:spTgt spid="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8"/>
                                        </p:tgtEl>
                                      </p:cBhvr>
                                    </p:animEffect>
                                    <p:animScale>
                                      <p:cBhvr>
                                        <p:cTn id="84" dur="200" autoRev="1" fill="hold"/>
                                        <p:tgtEl>
                                          <p:spTgt spid="8"/>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350"/>
                                        <p:tgtEl>
                                          <p:spTgt spid="1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10"/>
                                        </p:tgtEl>
                                      </p:cBhvr>
                                    </p:animEffect>
                                    <p:animScale>
                                      <p:cBhvr>
                                        <p:cTn id="95" dur="200" autoRev="1" fill="hold"/>
                                        <p:tgtEl>
                                          <p:spTgt spid="10"/>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6" grpId="1"/>
      <p:bldP spid="7" grpId="0"/>
      <p:bldP spid="8" grpId="0"/>
      <p:bldP spid="8" grpId="1"/>
      <p:bldP spid="9" grpId="0"/>
      <p:bldP spid="10" grpId="0"/>
      <p:bldP spid="10" grpId="1"/>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3" name="矩形 32"/>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矩形 33"/>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5" name="矩形 34"/>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cxnSp>
        <p:nvCxnSpPr>
          <p:cNvPr id="2" name="直接连接符 1"/>
          <p:cNvCxnSpPr/>
          <p:nvPr/>
        </p:nvCxnSpPr>
        <p:spPr>
          <a:xfrm flipH="1">
            <a:off x="712331" y="3205475"/>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43770" y="2626674"/>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712331" y="1920797"/>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712331" y="1285726"/>
            <a:ext cx="5276772"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12200" y="1224837"/>
            <a:ext cx="2157804" cy="1432053"/>
          </a:xfrm>
          <a:prstGeom prst="rect">
            <a:avLst/>
          </a:prstGeom>
          <a:solidFill>
            <a:srgbClr val="003B90"/>
          </a:solidFill>
          <a:ln w="19050">
            <a:solidFill>
              <a:srgbClr val="EB193E"/>
            </a:solidFill>
          </a:ln>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12200" y="2876619"/>
            <a:ext cx="2157804" cy="1513897"/>
          </a:xfrm>
          <a:prstGeom prst="rect">
            <a:avLst/>
          </a:prstGeom>
          <a:solidFill>
            <a:srgbClr val="003B90"/>
          </a:solidFill>
          <a:ln w="19050">
            <a:solidFill>
              <a:srgbClr val="EB193E"/>
            </a:solidFill>
          </a:ln>
        </p:spPr>
      </p:pic>
      <p:cxnSp>
        <p:nvCxnSpPr>
          <p:cNvPr id="8" name="直接连接符 7"/>
          <p:cNvCxnSpPr/>
          <p:nvPr/>
        </p:nvCxnSpPr>
        <p:spPr>
          <a:xfrm>
            <a:off x="743770" y="3826009"/>
            <a:ext cx="5245333" cy="0"/>
          </a:xfrm>
          <a:prstGeom prst="line">
            <a:avLst/>
          </a:prstGeom>
          <a:ln w="19050">
            <a:solidFill>
              <a:srgbClr val="EB193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743770" y="1074036"/>
            <a:ext cx="0" cy="2751973"/>
          </a:xfrm>
          <a:prstGeom prst="line">
            <a:avLst/>
          </a:prstGeom>
          <a:ln w="19050">
            <a:solidFill>
              <a:srgbClr val="EB193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15416" y="1543430"/>
            <a:ext cx="396915" cy="2132320"/>
          </a:xfrm>
          <a:prstGeom prst="rect">
            <a:avLst/>
          </a:prstGeom>
          <a:noFill/>
        </p:spPr>
        <p:txBody>
          <a:bodyPr vert="eaVert" wrap="none" lIns="89858" tIns="44929" rIns="89858" bIns="44929" rtlCol="0">
            <a:spAutoFit/>
          </a:bodyPr>
          <a:lstStyle/>
          <a:p>
            <a:r>
              <a:rPr lang="zh-CN" altLang="en-US" sz="1400" spc="590" dirty="0">
                <a:solidFill>
                  <a:schemeClr val="tx1">
                    <a:lumMod val="95000"/>
                    <a:lumOff val="5000"/>
                  </a:schemeClr>
                </a:solidFill>
                <a:ea typeface="微软雅黑" panose="020B0503020204020204" pitchFamily="34" charset="-122"/>
              </a:rPr>
              <a:t>单击此处添加文本</a:t>
            </a:r>
          </a:p>
        </p:txBody>
      </p:sp>
      <p:grpSp>
        <p:nvGrpSpPr>
          <p:cNvPr id="11" name="组合 10"/>
          <p:cNvGrpSpPr/>
          <p:nvPr/>
        </p:nvGrpSpPr>
        <p:grpSpPr>
          <a:xfrm>
            <a:off x="1239951" y="3852679"/>
            <a:ext cx="4319550" cy="307777"/>
            <a:chOff x="1782738" y="4077220"/>
            <a:chExt cx="4388114" cy="314078"/>
          </a:xfrm>
        </p:grpSpPr>
        <p:sp>
          <p:nvSpPr>
            <p:cNvPr id="12" name="矩形 11"/>
            <p:cNvSpPr/>
            <p:nvPr/>
          </p:nvSpPr>
          <p:spPr>
            <a:xfrm>
              <a:off x="1782738"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工作一</a:t>
              </a:r>
            </a:p>
          </p:txBody>
        </p:sp>
        <p:sp>
          <p:nvSpPr>
            <p:cNvPr id="13" name="矩形 12"/>
            <p:cNvSpPr/>
            <p:nvPr/>
          </p:nvSpPr>
          <p:spPr>
            <a:xfrm>
              <a:off x="2987825"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工作二</a:t>
              </a:r>
            </a:p>
          </p:txBody>
        </p:sp>
        <p:sp>
          <p:nvSpPr>
            <p:cNvPr id="14" name="矩形 13"/>
            <p:cNvSpPr/>
            <p:nvPr/>
          </p:nvSpPr>
          <p:spPr>
            <a:xfrm>
              <a:off x="5436096"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工作四</a:t>
              </a:r>
            </a:p>
          </p:txBody>
        </p:sp>
        <p:sp>
          <p:nvSpPr>
            <p:cNvPr id="15" name="矩形 14"/>
            <p:cNvSpPr/>
            <p:nvPr/>
          </p:nvSpPr>
          <p:spPr>
            <a:xfrm>
              <a:off x="4211960" y="4077220"/>
              <a:ext cx="734756" cy="314078"/>
            </a:xfrm>
            <a:prstGeom prst="rect">
              <a:avLst/>
            </a:prstGeom>
          </p:spPr>
          <p:txBody>
            <a:bodyPr wrap="none">
              <a:spAutoFit/>
            </a:bodyPr>
            <a:lstStyle/>
            <a:p>
              <a:r>
                <a:rPr lang="zh-CN" altLang="en-US" sz="1400" dirty="0">
                  <a:solidFill>
                    <a:schemeClr val="tx1">
                      <a:lumMod val="95000"/>
                      <a:lumOff val="5000"/>
                    </a:schemeClr>
                  </a:solidFill>
                  <a:ea typeface="微软雅黑" panose="020B0503020204020204" pitchFamily="34" charset="-122"/>
                </a:rPr>
                <a:t>工作三</a:t>
              </a:r>
            </a:p>
          </p:txBody>
        </p:sp>
      </p:grpSp>
      <p:sp>
        <p:nvSpPr>
          <p:cNvPr id="16" name="矩形 15"/>
          <p:cNvSpPr/>
          <p:nvPr/>
        </p:nvSpPr>
        <p:spPr>
          <a:xfrm>
            <a:off x="1169067" y="2695207"/>
            <a:ext cx="283532" cy="112112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7" name="矩形 16"/>
          <p:cNvSpPr/>
          <p:nvPr/>
        </p:nvSpPr>
        <p:spPr>
          <a:xfrm>
            <a:off x="1560089" y="2203050"/>
            <a:ext cx="283532" cy="1613283"/>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8" name="矩形 17"/>
          <p:cNvSpPr/>
          <p:nvPr/>
        </p:nvSpPr>
        <p:spPr>
          <a:xfrm>
            <a:off x="2456117" y="2082708"/>
            <a:ext cx="283532" cy="172814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19" name="矩形 18"/>
          <p:cNvSpPr/>
          <p:nvPr/>
        </p:nvSpPr>
        <p:spPr>
          <a:xfrm>
            <a:off x="2847139" y="1543429"/>
            <a:ext cx="283532" cy="226742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0" name="矩形 19"/>
          <p:cNvSpPr/>
          <p:nvPr/>
        </p:nvSpPr>
        <p:spPr>
          <a:xfrm>
            <a:off x="3661485" y="2609905"/>
            <a:ext cx="283532" cy="1200949"/>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1" name="矩形 20"/>
          <p:cNvSpPr/>
          <p:nvPr/>
        </p:nvSpPr>
        <p:spPr>
          <a:xfrm>
            <a:off x="4052507" y="2082708"/>
            <a:ext cx="283532" cy="172814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2" name="矩形 21"/>
          <p:cNvSpPr/>
          <p:nvPr/>
        </p:nvSpPr>
        <p:spPr>
          <a:xfrm>
            <a:off x="4874201" y="2350276"/>
            <a:ext cx="283532" cy="146057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3" name="矩形 22"/>
          <p:cNvSpPr/>
          <p:nvPr/>
        </p:nvSpPr>
        <p:spPr>
          <a:xfrm>
            <a:off x="5265224" y="1709107"/>
            <a:ext cx="283532" cy="210174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4" name="TextBox 23"/>
          <p:cNvSpPr txBox="1"/>
          <p:nvPr/>
        </p:nvSpPr>
        <p:spPr>
          <a:xfrm>
            <a:off x="1416682" y="1901448"/>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57%</a:t>
            </a:r>
            <a:endParaRPr lang="zh-CN" altLang="en-US" sz="1400" dirty="0">
              <a:solidFill>
                <a:schemeClr val="tx1">
                  <a:lumMod val="95000"/>
                  <a:lumOff val="5000"/>
                </a:schemeClr>
              </a:solidFill>
              <a:ea typeface="微软雅黑" panose="020B0503020204020204" pitchFamily="34" charset="-122"/>
            </a:endParaRPr>
          </a:p>
        </p:txBody>
      </p:sp>
      <p:sp>
        <p:nvSpPr>
          <p:cNvPr id="25" name="TextBox 24"/>
          <p:cNvSpPr txBox="1"/>
          <p:nvPr/>
        </p:nvSpPr>
        <p:spPr>
          <a:xfrm>
            <a:off x="2721284" y="1241828"/>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81%</a:t>
            </a:r>
            <a:endParaRPr lang="zh-CN" altLang="en-US" sz="1400" dirty="0">
              <a:solidFill>
                <a:schemeClr val="tx1">
                  <a:lumMod val="95000"/>
                  <a:lumOff val="5000"/>
                </a:schemeClr>
              </a:solidFill>
              <a:ea typeface="微软雅黑" panose="020B0503020204020204" pitchFamily="34" charset="-122"/>
            </a:endParaRPr>
          </a:p>
        </p:txBody>
      </p:sp>
      <p:sp>
        <p:nvSpPr>
          <p:cNvPr id="26" name="TextBox 25"/>
          <p:cNvSpPr txBox="1"/>
          <p:nvPr/>
        </p:nvSpPr>
        <p:spPr>
          <a:xfrm>
            <a:off x="3923170" y="1769996"/>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59%</a:t>
            </a:r>
            <a:endParaRPr lang="zh-CN" altLang="en-US" sz="1400" dirty="0">
              <a:solidFill>
                <a:schemeClr val="tx1">
                  <a:lumMod val="95000"/>
                  <a:lumOff val="5000"/>
                </a:schemeClr>
              </a:solidFill>
              <a:ea typeface="微软雅黑" panose="020B0503020204020204" pitchFamily="34" charset="-122"/>
            </a:endParaRPr>
          </a:p>
        </p:txBody>
      </p:sp>
      <p:sp>
        <p:nvSpPr>
          <p:cNvPr id="27" name="TextBox 26"/>
          <p:cNvSpPr txBox="1"/>
          <p:nvPr/>
        </p:nvSpPr>
        <p:spPr>
          <a:xfrm>
            <a:off x="5139368" y="1392395"/>
            <a:ext cx="492454" cy="306179"/>
          </a:xfrm>
          <a:prstGeom prst="rect">
            <a:avLst/>
          </a:prstGeom>
          <a:noFill/>
        </p:spPr>
        <p:txBody>
          <a:bodyPr wrap="none" lIns="89858" tIns="44929" rIns="89858" bIns="44929" rtlCol="0">
            <a:spAutoFit/>
          </a:bodyPr>
          <a:lstStyle/>
          <a:p>
            <a:r>
              <a:rPr lang="en-US" altLang="zh-CN" sz="1400" dirty="0">
                <a:solidFill>
                  <a:schemeClr val="tx1">
                    <a:lumMod val="95000"/>
                    <a:lumOff val="5000"/>
                  </a:schemeClr>
                </a:solidFill>
                <a:ea typeface="微软雅黑" panose="020B0503020204020204" pitchFamily="34" charset="-122"/>
              </a:rPr>
              <a:t>72%</a:t>
            </a:r>
            <a:endParaRPr lang="zh-CN" altLang="en-US" sz="1400" dirty="0">
              <a:solidFill>
                <a:schemeClr val="tx1">
                  <a:lumMod val="95000"/>
                  <a:lumOff val="5000"/>
                </a:schemeClr>
              </a:solidFill>
              <a:ea typeface="微软雅黑" panose="020B0503020204020204" pitchFamily="34" charset="-122"/>
            </a:endParaRPr>
          </a:p>
        </p:txBody>
      </p:sp>
      <p:sp>
        <p:nvSpPr>
          <p:cNvPr id="28" name="矩形 27"/>
          <p:cNvSpPr/>
          <p:nvPr/>
        </p:nvSpPr>
        <p:spPr>
          <a:xfrm>
            <a:off x="921383" y="4391935"/>
            <a:ext cx="283532" cy="188646"/>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29" name="矩形 28"/>
          <p:cNvSpPr/>
          <p:nvPr/>
        </p:nvSpPr>
        <p:spPr>
          <a:xfrm>
            <a:off x="2314351" y="4391933"/>
            <a:ext cx="283532" cy="188645"/>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tx1">
                  <a:lumMod val="95000"/>
                  <a:lumOff val="5000"/>
                </a:schemeClr>
              </a:solidFill>
              <a:ea typeface="微软雅黑" panose="020B0503020204020204" pitchFamily="34" charset="-122"/>
            </a:endParaRPr>
          </a:p>
        </p:txBody>
      </p:sp>
      <p:sp>
        <p:nvSpPr>
          <p:cNvPr id="30" name="矩形 29"/>
          <p:cNvSpPr/>
          <p:nvPr/>
        </p:nvSpPr>
        <p:spPr>
          <a:xfrm>
            <a:off x="1239951" y="4335456"/>
            <a:ext cx="720080" cy="306179"/>
          </a:xfrm>
          <a:prstGeom prst="rect">
            <a:avLst/>
          </a:prstGeom>
        </p:spPr>
        <p:txBody>
          <a:bodyPr wrap="none" lIns="89858" tIns="44929" rIns="89858" bIns="44929">
            <a:spAutoFit/>
          </a:bodyPr>
          <a:lstStyle/>
          <a:p>
            <a:r>
              <a:rPr lang="zh-CN" altLang="en-US" sz="1400" dirty="0">
                <a:solidFill>
                  <a:schemeClr val="tx1">
                    <a:lumMod val="95000"/>
                    <a:lumOff val="5000"/>
                  </a:schemeClr>
                </a:solidFill>
                <a:ea typeface="微软雅黑" panose="020B0503020204020204" pitchFamily="34" charset="-122"/>
              </a:rPr>
              <a:t>计划数</a:t>
            </a:r>
          </a:p>
        </p:txBody>
      </p:sp>
      <p:sp>
        <p:nvSpPr>
          <p:cNvPr id="31" name="矩形 30"/>
          <p:cNvSpPr/>
          <p:nvPr/>
        </p:nvSpPr>
        <p:spPr>
          <a:xfrm>
            <a:off x="2694589" y="4335457"/>
            <a:ext cx="720080" cy="306179"/>
          </a:xfrm>
          <a:prstGeom prst="rect">
            <a:avLst/>
          </a:prstGeom>
        </p:spPr>
        <p:txBody>
          <a:bodyPr wrap="none" lIns="89858" tIns="44929" rIns="89858" bIns="44929">
            <a:spAutoFit/>
          </a:bodyPr>
          <a:lstStyle/>
          <a:p>
            <a:r>
              <a:rPr lang="zh-CN" altLang="en-US" sz="1400" dirty="0">
                <a:solidFill>
                  <a:schemeClr val="tx1">
                    <a:lumMod val="95000"/>
                    <a:lumOff val="5000"/>
                  </a:schemeClr>
                </a:solidFill>
                <a:ea typeface="微软雅黑" panose="020B0503020204020204" pitchFamily="34" charset="-122"/>
              </a:rPr>
              <a:t>实际数</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par>
                                <p:cTn id="17" presetID="2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22" presetClass="entr" presetSubtype="8" fill="hold" nodeType="withEffect">
                                  <p:stCondLst>
                                    <p:cond delay="25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par>
                                <p:cTn id="30" presetID="22" presetClass="entr" presetSubtype="8"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par>
                                <p:cTn id="33" presetID="22" presetClass="entr" presetSubtype="8" fill="hold" nodeType="withEffect">
                                  <p:stCondLst>
                                    <p:cond delay="25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par>
                                <p:cTn id="36" presetID="22" presetClass="entr" presetSubtype="8" fill="hold" nodeType="withEffect">
                                  <p:stCondLst>
                                    <p:cond delay="25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par>
                          <p:cTn id="39" fill="hold">
                            <p:stCondLst>
                              <p:cond delay="1750"/>
                            </p:stCondLst>
                            <p:childTnLst>
                              <p:par>
                                <p:cTn id="40" presetID="2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wipe(down)">
                                      <p:cBhvr>
                                        <p:cTn id="45" dur="500"/>
                                        <p:tgtEl>
                                          <p:spTgt spid="17"/>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down)">
                                      <p:cBhvr>
                                        <p:cTn id="48" dur="500"/>
                                        <p:tgtEl>
                                          <p:spTgt spid="18"/>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down)">
                                      <p:cBhvr>
                                        <p:cTn id="57" dur="500"/>
                                        <p:tgtEl>
                                          <p:spTgt spid="21"/>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down)">
                                      <p:cBhvr>
                                        <p:cTn id="60" dur="500"/>
                                        <p:tgtEl>
                                          <p:spTgt spid="22"/>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down)">
                                      <p:cBhvr>
                                        <p:cTn id="63" dur="500"/>
                                        <p:tgtEl>
                                          <p:spTgt spid="23"/>
                                        </p:tgtEl>
                                      </p:cBhvr>
                                    </p:animEffect>
                                  </p:childTnLst>
                                </p:cTn>
                              </p:par>
                            </p:childTnLst>
                          </p:cTn>
                        </p:par>
                        <p:par>
                          <p:cTn id="64" fill="hold">
                            <p:stCondLst>
                              <p:cond delay="2250"/>
                            </p:stCondLst>
                            <p:childTnLst>
                              <p:par>
                                <p:cTn id="65" presetID="2" presetClass="entr" presetSubtype="9"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0-#ppt_w/2"/>
                                          </p:val>
                                        </p:tav>
                                        <p:tav tm="100000">
                                          <p:val>
                                            <p:strVal val="#ppt_x"/>
                                          </p:val>
                                        </p:tav>
                                      </p:tavLst>
                                    </p:anim>
                                    <p:anim calcmode="lin" valueType="num">
                                      <p:cBhvr additive="base">
                                        <p:cTn id="68" dur="500" fill="hold"/>
                                        <p:tgtEl>
                                          <p:spTgt spid="24"/>
                                        </p:tgtEl>
                                        <p:attrNameLst>
                                          <p:attrName>ppt_y</p:attrName>
                                        </p:attrNameLst>
                                      </p:cBhvr>
                                      <p:tavLst>
                                        <p:tav tm="0">
                                          <p:val>
                                            <p:strVal val="0-#ppt_h/2"/>
                                          </p:val>
                                        </p:tav>
                                        <p:tav tm="100000">
                                          <p:val>
                                            <p:strVal val="#ppt_y"/>
                                          </p:val>
                                        </p:tav>
                                      </p:tavLst>
                                    </p:anim>
                                  </p:childTnLst>
                                </p:cTn>
                              </p:par>
                              <p:par>
                                <p:cTn id="69" presetID="2" presetClass="entr" presetSubtype="9"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0-#ppt_w/2"/>
                                          </p:val>
                                        </p:tav>
                                        <p:tav tm="100000">
                                          <p:val>
                                            <p:strVal val="#ppt_x"/>
                                          </p:val>
                                        </p:tav>
                                      </p:tavLst>
                                    </p:anim>
                                    <p:anim calcmode="lin" valueType="num">
                                      <p:cBhvr additive="base">
                                        <p:cTn id="72" dur="500" fill="hold"/>
                                        <p:tgtEl>
                                          <p:spTgt spid="25"/>
                                        </p:tgtEl>
                                        <p:attrNameLst>
                                          <p:attrName>ppt_y</p:attrName>
                                        </p:attrNameLst>
                                      </p:cBhvr>
                                      <p:tavLst>
                                        <p:tav tm="0">
                                          <p:val>
                                            <p:strVal val="0-#ppt_h/2"/>
                                          </p:val>
                                        </p:tav>
                                        <p:tav tm="100000">
                                          <p:val>
                                            <p:strVal val="#ppt_y"/>
                                          </p:val>
                                        </p:tav>
                                      </p:tavLst>
                                    </p:anim>
                                  </p:childTnLst>
                                </p:cTn>
                              </p:par>
                              <p:par>
                                <p:cTn id="73" presetID="2" presetClass="entr" presetSubtype="9"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0-#ppt_w/2"/>
                                          </p:val>
                                        </p:tav>
                                        <p:tav tm="100000">
                                          <p:val>
                                            <p:strVal val="#ppt_x"/>
                                          </p:val>
                                        </p:tav>
                                      </p:tavLst>
                                    </p:anim>
                                    <p:anim calcmode="lin" valueType="num">
                                      <p:cBhvr additive="base">
                                        <p:cTn id="76" dur="500" fill="hold"/>
                                        <p:tgtEl>
                                          <p:spTgt spid="26"/>
                                        </p:tgtEl>
                                        <p:attrNameLst>
                                          <p:attrName>ppt_y</p:attrName>
                                        </p:attrNameLst>
                                      </p:cBhvr>
                                      <p:tavLst>
                                        <p:tav tm="0">
                                          <p:val>
                                            <p:strVal val="0-#ppt_h/2"/>
                                          </p:val>
                                        </p:tav>
                                        <p:tav tm="100000">
                                          <p:val>
                                            <p:strVal val="#ppt_y"/>
                                          </p:val>
                                        </p:tav>
                                      </p:tavLst>
                                    </p:anim>
                                  </p:childTnLst>
                                </p:cTn>
                              </p:par>
                              <p:par>
                                <p:cTn id="77" presetID="2" presetClass="entr" presetSubtype="9"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500" fill="hold"/>
                                        <p:tgtEl>
                                          <p:spTgt spid="27"/>
                                        </p:tgtEl>
                                        <p:attrNameLst>
                                          <p:attrName>ppt_x</p:attrName>
                                        </p:attrNameLst>
                                      </p:cBhvr>
                                      <p:tavLst>
                                        <p:tav tm="0">
                                          <p:val>
                                            <p:strVal val="0-#ppt_w/2"/>
                                          </p:val>
                                        </p:tav>
                                        <p:tav tm="100000">
                                          <p:val>
                                            <p:strVal val="#ppt_x"/>
                                          </p:val>
                                        </p:tav>
                                      </p:tavLst>
                                    </p:anim>
                                    <p:anim calcmode="lin" valueType="num">
                                      <p:cBhvr additive="base">
                                        <p:cTn id="80" dur="500" fill="hold"/>
                                        <p:tgtEl>
                                          <p:spTgt spid="27"/>
                                        </p:tgtEl>
                                        <p:attrNameLst>
                                          <p:attrName>ppt_y</p:attrName>
                                        </p:attrNameLst>
                                      </p:cBhvr>
                                      <p:tavLst>
                                        <p:tav tm="0">
                                          <p:val>
                                            <p:strVal val="0-#ppt_h/2"/>
                                          </p:val>
                                        </p:tav>
                                        <p:tav tm="100000">
                                          <p:val>
                                            <p:strVal val="#ppt_y"/>
                                          </p:val>
                                        </p:tav>
                                      </p:tavLst>
                                    </p:anim>
                                  </p:childTnLst>
                                </p:cTn>
                              </p:par>
                            </p:childTnLst>
                          </p:cTn>
                        </p:par>
                        <p:par>
                          <p:cTn id="81" fill="hold">
                            <p:stCondLst>
                              <p:cond delay="2750"/>
                            </p:stCondLst>
                            <p:childTnLst>
                              <p:par>
                                <p:cTn id="82" presetID="2" presetClass="entr" presetSubtype="4"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additive="base">
                                        <p:cTn id="88" dur="500" fill="hold"/>
                                        <p:tgtEl>
                                          <p:spTgt spid="29"/>
                                        </p:tgtEl>
                                        <p:attrNameLst>
                                          <p:attrName>ppt_x</p:attrName>
                                        </p:attrNameLst>
                                      </p:cBhvr>
                                      <p:tavLst>
                                        <p:tav tm="0">
                                          <p:val>
                                            <p:strVal val="#ppt_x"/>
                                          </p:val>
                                        </p:tav>
                                        <p:tav tm="100000">
                                          <p:val>
                                            <p:strVal val="#ppt_x"/>
                                          </p:val>
                                        </p:tav>
                                      </p:tavLst>
                                    </p:anim>
                                    <p:anim calcmode="lin" valueType="num">
                                      <p:cBhvr additive="base">
                                        <p:cTn id="89" dur="500" fill="hold"/>
                                        <p:tgtEl>
                                          <p:spTgt spid="29"/>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additive="base">
                                        <p:cTn id="92" dur="500" fill="hold"/>
                                        <p:tgtEl>
                                          <p:spTgt spid="30"/>
                                        </p:tgtEl>
                                        <p:attrNameLst>
                                          <p:attrName>ppt_x</p:attrName>
                                        </p:attrNameLst>
                                      </p:cBhvr>
                                      <p:tavLst>
                                        <p:tav tm="0">
                                          <p:val>
                                            <p:strVal val="#ppt_x"/>
                                          </p:val>
                                        </p:tav>
                                        <p:tav tm="100000">
                                          <p:val>
                                            <p:strVal val="#ppt_x"/>
                                          </p:val>
                                        </p:tav>
                                      </p:tavLst>
                                    </p:anim>
                                    <p:anim calcmode="lin" valueType="num">
                                      <p:cBhvr additive="base">
                                        <p:cTn id="93" dur="500" fill="hold"/>
                                        <p:tgtEl>
                                          <p:spTgt spid="30"/>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 calcmode="lin" valueType="num">
                                      <p:cBhvr additive="base">
                                        <p:cTn id="96" dur="500" fill="hold"/>
                                        <p:tgtEl>
                                          <p:spTgt spid="31"/>
                                        </p:tgtEl>
                                        <p:attrNameLst>
                                          <p:attrName>ppt_x</p:attrName>
                                        </p:attrNameLst>
                                      </p:cBhvr>
                                      <p:tavLst>
                                        <p:tav tm="0">
                                          <p:val>
                                            <p:strVal val="#ppt_x"/>
                                          </p:val>
                                        </p:tav>
                                        <p:tav tm="100000">
                                          <p:val>
                                            <p:strVal val="#ppt_x"/>
                                          </p:val>
                                        </p:tav>
                                      </p:tavLst>
                                    </p:anim>
                                    <p:anim calcmode="lin" valueType="num">
                                      <p:cBhvr additive="base">
                                        <p:cTn id="9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animBg="1"/>
      <p:bldP spid="29"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03</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2918343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3" name="矩形 2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任意多边形 1"/>
          <p:cNvSpPr/>
          <p:nvPr/>
        </p:nvSpPr>
        <p:spPr>
          <a:xfrm>
            <a:off x="3088374" y="1402531"/>
            <a:ext cx="2824375" cy="2811645"/>
          </a:xfrm>
          <a:custGeom>
            <a:avLst/>
            <a:gdLst>
              <a:gd name="connsiteX0" fmla="*/ 1912804 w 3825608"/>
              <a:gd name="connsiteY0" fmla="*/ 0 h 3825608"/>
              <a:gd name="connsiteX1" fmla="*/ 3825608 w 3825608"/>
              <a:gd name="connsiteY1" fmla="*/ 1912805 h 3825608"/>
              <a:gd name="connsiteX2" fmla="*/ 1912805 w 3825608"/>
              <a:gd name="connsiteY2" fmla="*/ 3825608 h 3825608"/>
              <a:gd name="connsiteX3" fmla="*/ 0 w 3825608"/>
              <a:gd name="connsiteY3" fmla="*/ 1912803 h 3825608"/>
            </a:gdLst>
            <a:ahLst/>
            <a:cxnLst>
              <a:cxn ang="0">
                <a:pos x="connsiteX0" y="connsiteY0"/>
              </a:cxn>
              <a:cxn ang="0">
                <a:pos x="connsiteX1" y="connsiteY1"/>
              </a:cxn>
              <a:cxn ang="0">
                <a:pos x="connsiteX2" y="connsiteY2"/>
              </a:cxn>
              <a:cxn ang="0">
                <a:pos x="connsiteX3" y="connsiteY3"/>
              </a:cxn>
            </a:cxnLst>
            <a:rect l="l" t="t" r="r" b="b"/>
            <a:pathLst>
              <a:path w="3825608" h="3825608">
                <a:moveTo>
                  <a:pt x="1912804" y="0"/>
                </a:moveTo>
                <a:lnTo>
                  <a:pt x="3825608" y="1912805"/>
                </a:lnTo>
                <a:lnTo>
                  <a:pt x="1912805" y="3825608"/>
                </a:lnTo>
                <a:lnTo>
                  <a:pt x="0" y="1912803"/>
                </a:lnTo>
                <a:close/>
              </a:path>
            </a:pathLst>
          </a:custGeom>
          <a:blipFill dpi="0" rotWithShape="1">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dirty="0">
              <a:ea typeface="微软雅黑" panose="020B0503020204020204" pitchFamily="34" charset="-122"/>
            </a:endParaRPr>
          </a:p>
        </p:txBody>
      </p:sp>
      <p:sp>
        <p:nvSpPr>
          <p:cNvPr id="4" name="矩形 3"/>
          <p:cNvSpPr/>
          <p:nvPr/>
        </p:nvSpPr>
        <p:spPr>
          <a:xfrm>
            <a:off x="609995" y="2457742"/>
            <a:ext cx="1887668" cy="673344"/>
          </a:xfrm>
          <a:prstGeom prst="rect">
            <a:avLst/>
          </a:prstGeom>
        </p:spPr>
        <p:txBody>
          <a:bodyPr wrap="square" lIns="67391" tIns="33696" rIns="67391" bIns="33696">
            <a:spAutoFit/>
          </a:bodyPr>
          <a:lstStyle/>
          <a:p>
            <a:pPr algn="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美化环境</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2076420" y="3769692"/>
            <a:ext cx="1887668" cy="673344"/>
          </a:xfrm>
          <a:prstGeom prst="rect">
            <a:avLst/>
          </a:prstGeom>
        </p:spPr>
        <p:txBody>
          <a:bodyPr wrap="square" lIns="67391" tIns="33696" rIns="67391" bIns="33696">
            <a:spAutoFit/>
          </a:bodyPr>
          <a:lstStyle/>
          <a:p>
            <a:pPr algn="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回报社会</a:t>
            </a:r>
            <a:endParaRPr lang="en-US" altLang="zh-CN" sz="1000" dirty="0">
              <a:solidFill>
                <a:srgbClr val="EB193E"/>
              </a:solidFill>
              <a:latin typeface="微软雅黑" panose="020B0503020204020204" pitchFamily="34" charset="-122"/>
              <a:ea typeface="微软雅黑" panose="020B0503020204020204" pitchFamily="34" charset="-122"/>
            </a:endParaRPr>
          </a:p>
          <a:p>
            <a:pPr algn="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5013746" y="1102844"/>
            <a:ext cx="1887668" cy="673344"/>
          </a:xfrm>
          <a:prstGeom prst="rect">
            <a:avLst/>
          </a:prstGeom>
        </p:spPr>
        <p:txBody>
          <a:bodyPr wrap="square" lIns="67391" tIns="33696" rIns="67391" bIns="33696">
            <a:spAutoFit/>
          </a:bodyPr>
          <a:lstStyle/>
          <a:p>
            <a:pP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股东满意</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6417871" y="2457742"/>
            <a:ext cx="1887668" cy="673344"/>
          </a:xfrm>
          <a:prstGeom prst="rect">
            <a:avLst/>
          </a:prstGeom>
        </p:spPr>
        <p:txBody>
          <a:bodyPr wrap="square" lIns="67391" tIns="33696" rIns="67391" bIns="33696">
            <a:spAutoFit/>
          </a:bodyPr>
          <a:lstStyle/>
          <a:p>
            <a:pPr>
              <a:lnSpc>
                <a:spcPct val="150000"/>
              </a:lnSpc>
              <a:spcAft>
                <a:spcPts val="442"/>
              </a:spcAft>
            </a:pPr>
            <a:r>
              <a:rPr lang="zh-CN" altLang="en-US" sz="1000" dirty="0">
                <a:solidFill>
                  <a:srgbClr val="EB193E"/>
                </a:solidFill>
                <a:latin typeface="微软雅黑" panose="020B0503020204020204" pitchFamily="34" charset="-122"/>
                <a:ea typeface="微软雅黑" panose="020B0503020204020204" pitchFamily="34" charset="-122"/>
              </a:rPr>
              <a:t>员工满意</a:t>
            </a:r>
            <a:endParaRPr lang="en-US" altLang="zh-CN" sz="1000" dirty="0">
              <a:solidFill>
                <a:srgbClr val="EB193E"/>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4077039" y="1074789"/>
            <a:ext cx="847046" cy="843229"/>
            <a:chOff x="5522338" y="1462390"/>
            <a:chExt cx="1147322" cy="1147322"/>
          </a:xfrm>
        </p:grpSpPr>
        <p:sp>
          <p:nvSpPr>
            <p:cNvPr id="9" name="椭圆 8"/>
            <p:cNvSpPr/>
            <p:nvPr/>
          </p:nvSpPr>
          <p:spPr>
            <a:xfrm>
              <a:off x="5522338" y="1462390"/>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Freeform 98"/>
            <p:cNvSpPr>
              <a:spLocks noEditPoints="1"/>
            </p:cNvSpPr>
            <p:nvPr/>
          </p:nvSpPr>
          <p:spPr bwMode="auto">
            <a:xfrm>
              <a:off x="5857874" y="1796753"/>
              <a:ext cx="476252" cy="478596"/>
            </a:xfrm>
            <a:custGeom>
              <a:avLst/>
              <a:gdLst>
                <a:gd name="T0" fmla="*/ 580 w 1017"/>
                <a:gd name="T1" fmla="*/ 688 h 1018"/>
                <a:gd name="T2" fmla="*/ 668 w 1017"/>
                <a:gd name="T3" fmla="*/ 640 h 1018"/>
                <a:gd name="T4" fmla="*/ 738 w 1017"/>
                <a:gd name="T5" fmla="*/ 559 h 1018"/>
                <a:gd name="T6" fmla="*/ 782 w 1017"/>
                <a:gd name="T7" fmla="*/ 453 h 1018"/>
                <a:gd name="T8" fmla="*/ 795 w 1017"/>
                <a:gd name="T9" fmla="*/ 349 h 1018"/>
                <a:gd name="T10" fmla="*/ 778 w 1017"/>
                <a:gd name="T11" fmla="*/ 229 h 1018"/>
                <a:gd name="T12" fmla="*/ 730 w 1017"/>
                <a:gd name="T13" fmla="*/ 127 h 1018"/>
                <a:gd name="T14" fmla="*/ 657 w 1017"/>
                <a:gd name="T15" fmla="*/ 51 h 1018"/>
                <a:gd name="T16" fmla="*/ 567 w 1017"/>
                <a:gd name="T17" fmla="*/ 7 h 1018"/>
                <a:gd name="T18" fmla="*/ 480 w 1017"/>
                <a:gd name="T19" fmla="*/ 2 h 1018"/>
                <a:gd name="T20" fmla="*/ 384 w 1017"/>
                <a:gd name="T21" fmla="*/ 34 h 1018"/>
                <a:gd name="T22" fmla="*/ 304 w 1017"/>
                <a:gd name="T23" fmla="*/ 105 h 1018"/>
                <a:gd name="T24" fmla="*/ 255 w 1017"/>
                <a:gd name="T25" fmla="*/ 187 h 1018"/>
                <a:gd name="T26" fmla="*/ 225 w 1017"/>
                <a:gd name="T27" fmla="*/ 299 h 1018"/>
                <a:gd name="T28" fmla="*/ 225 w 1017"/>
                <a:gd name="T29" fmla="*/ 403 h 1018"/>
                <a:gd name="T30" fmla="*/ 256 w 1017"/>
                <a:gd name="T31" fmla="*/ 517 h 1018"/>
                <a:gd name="T32" fmla="*/ 317 w 1017"/>
                <a:gd name="T33" fmla="*/ 609 h 1018"/>
                <a:gd name="T34" fmla="*/ 397 w 1017"/>
                <a:gd name="T35" fmla="*/ 672 h 1018"/>
                <a:gd name="T36" fmla="*/ 494 w 1017"/>
                <a:gd name="T37" fmla="*/ 699 h 1018"/>
                <a:gd name="T38" fmla="*/ 543 w 1017"/>
                <a:gd name="T39" fmla="*/ 67 h 1018"/>
                <a:gd name="T40" fmla="*/ 633 w 1017"/>
                <a:gd name="T41" fmla="*/ 112 h 1018"/>
                <a:gd name="T42" fmla="*/ 721 w 1017"/>
                <a:gd name="T43" fmla="*/ 265 h 1018"/>
                <a:gd name="T44" fmla="*/ 721 w 1017"/>
                <a:gd name="T45" fmla="*/ 435 h 1018"/>
                <a:gd name="T46" fmla="*/ 633 w 1017"/>
                <a:gd name="T47" fmla="*/ 588 h 1018"/>
                <a:gd name="T48" fmla="*/ 543 w 1017"/>
                <a:gd name="T49" fmla="*/ 633 h 1018"/>
                <a:gd name="T50" fmla="*/ 474 w 1017"/>
                <a:gd name="T51" fmla="*/ 633 h 1018"/>
                <a:gd name="T52" fmla="*/ 384 w 1017"/>
                <a:gd name="T53" fmla="*/ 588 h 1018"/>
                <a:gd name="T54" fmla="*/ 296 w 1017"/>
                <a:gd name="T55" fmla="*/ 435 h 1018"/>
                <a:gd name="T56" fmla="*/ 296 w 1017"/>
                <a:gd name="T57" fmla="*/ 265 h 1018"/>
                <a:gd name="T58" fmla="*/ 384 w 1017"/>
                <a:gd name="T59" fmla="*/ 112 h 1018"/>
                <a:gd name="T60" fmla="*/ 474 w 1017"/>
                <a:gd name="T61" fmla="*/ 67 h 1018"/>
                <a:gd name="T62" fmla="*/ 725 w 1017"/>
                <a:gd name="T63" fmla="*/ 637 h 1018"/>
                <a:gd name="T64" fmla="*/ 700 w 1017"/>
                <a:gd name="T65" fmla="*/ 668 h 1018"/>
                <a:gd name="T66" fmla="*/ 719 w 1017"/>
                <a:gd name="T67" fmla="*/ 697 h 1018"/>
                <a:gd name="T68" fmla="*/ 818 w 1017"/>
                <a:gd name="T69" fmla="*/ 717 h 1018"/>
                <a:gd name="T70" fmla="*/ 927 w 1017"/>
                <a:gd name="T71" fmla="*/ 816 h 1018"/>
                <a:gd name="T72" fmla="*/ 953 w 1017"/>
                <a:gd name="T73" fmla="*/ 929 h 1018"/>
                <a:gd name="T74" fmla="*/ 922 w 1017"/>
                <a:gd name="T75" fmla="*/ 954 h 1018"/>
                <a:gd name="T76" fmla="*/ 69 w 1017"/>
                <a:gd name="T77" fmla="*/ 941 h 1018"/>
                <a:gd name="T78" fmla="*/ 73 w 1017"/>
                <a:gd name="T79" fmla="*/ 856 h 1018"/>
                <a:gd name="T80" fmla="*/ 162 w 1017"/>
                <a:gd name="T81" fmla="*/ 738 h 1018"/>
                <a:gd name="T82" fmla="*/ 285 w 1017"/>
                <a:gd name="T83" fmla="*/ 700 h 1018"/>
                <a:gd name="T84" fmla="*/ 318 w 1017"/>
                <a:gd name="T85" fmla="*/ 674 h 1018"/>
                <a:gd name="T86" fmla="*/ 304 w 1017"/>
                <a:gd name="T87" fmla="*/ 641 h 1018"/>
                <a:gd name="T88" fmla="*/ 243 w 1017"/>
                <a:gd name="T89" fmla="*/ 639 h 1018"/>
                <a:gd name="T90" fmla="*/ 149 w 1017"/>
                <a:gd name="T91" fmla="*/ 670 h 1018"/>
                <a:gd name="T92" fmla="*/ 74 w 1017"/>
                <a:gd name="T93" fmla="*/ 730 h 1018"/>
                <a:gd name="T94" fmla="*/ 23 w 1017"/>
                <a:gd name="T95" fmla="*/ 811 h 1018"/>
                <a:gd name="T96" fmla="*/ 0 w 1017"/>
                <a:gd name="T97" fmla="*/ 907 h 1018"/>
                <a:gd name="T98" fmla="*/ 11 w 1017"/>
                <a:gd name="T99" fmla="*/ 967 h 1018"/>
                <a:gd name="T100" fmla="*/ 58 w 1017"/>
                <a:gd name="T101" fmla="*/ 1010 h 1018"/>
                <a:gd name="T102" fmla="*/ 931 w 1017"/>
                <a:gd name="T103" fmla="*/ 1017 h 1018"/>
                <a:gd name="T104" fmla="*/ 989 w 1017"/>
                <a:gd name="T105" fmla="*/ 990 h 1018"/>
                <a:gd name="T106" fmla="*/ 1017 w 1017"/>
                <a:gd name="T107" fmla="*/ 932 h 1018"/>
                <a:gd name="T108" fmla="*/ 1009 w 1017"/>
                <a:gd name="T109" fmla="*/ 850 h 1018"/>
                <a:gd name="T110" fmla="*/ 969 w 1017"/>
                <a:gd name="T111" fmla="*/ 762 h 1018"/>
                <a:gd name="T112" fmla="*/ 902 w 1017"/>
                <a:gd name="T113" fmla="*/ 693 h 1018"/>
                <a:gd name="T114" fmla="*/ 817 w 1017"/>
                <a:gd name="T115" fmla="*/ 649 h 1018"/>
                <a:gd name="T116" fmla="*/ 731 w 1017"/>
                <a:gd name="T117" fmla="*/ 636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509" y="700"/>
                  </a:moveTo>
                  <a:lnTo>
                    <a:pt x="509" y="700"/>
                  </a:lnTo>
                  <a:lnTo>
                    <a:pt x="524" y="699"/>
                  </a:lnTo>
                  <a:lnTo>
                    <a:pt x="538" y="698"/>
                  </a:lnTo>
                  <a:lnTo>
                    <a:pt x="553" y="696"/>
                  </a:lnTo>
                  <a:lnTo>
                    <a:pt x="567" y="693"/>
                  </a:lnTo>
                  <a:lnTo>
                    <a:pt x="580" y="688"/>
                  </a:lnTo>
                  <a:lnTo>
                    <a:pt x="593" y="684"/>
                  </a:lnTo>
                  <a:lnTo>
                    <a:pt x="607" y="679"/>
                  </a:lnTo>
                  <a:lnTo>
                    <a:pt x="620" y="672"/>
                  </a:lnTo>
                  <a:lnTo>
                    <a:pt x="633" y="665"/>
                  </a:lnTo>
                  <a:lnTo>
                    <a:pt x="645" y="657"/>
                  </a:lnTo>
                  <a:lnTo>
                    <a:pt x="657" y="649"/>
                  </a:lnTo>
                  <a:lnTo>
                    <a:pt x="668" y="640"/>
                  </a:lnTo>
                  <a:lnTo>
                    <a:pt x="680" y="630"/>
                  </a:lnTo>
                  <a:lnTo>
                    <a:pt x="691" y="620"/>
                  </a:lnTo>
                  <a:lnTo>
                    <a:pt x="701" y="609"/>
                  </a:lnTo>
                  <a:lnTo>
                    <a:pt x="711" y="597"/>
                  </a:lnTo>
                  <a:lnTo>
                    <a:pt x="720" y="585"/>
                  </a:lnTo>
                  <a:lnTo>
                    <a:pt x="730" y="573"/>
                  </a:lnTo>
                  <a:lnTo>
                    <a:pt x="738" y="559"/>
                  </a:lnTo>
                  <a:lnTo>
                    <a:pt x="746" y="546"/>
                  </a:lnTo>
                  <a:lnTo>
                    <a:pt x="753" y="531"/>
                  </a:lnTo>
                  <a:lnTo>
                    <a:pt x="761" y="517"/>
                  </a:lnTo>
                  <a:lnTo>
                    <a:pt x="766" y="502"/>
                  </a:lnTo>
                  <a:lnTo>
                    <a:pt x="773" y="486"/>
                  </a:lnTo>
                  <a:lnTo>
                    <a:pt x="778" y="470"/>
                  </a:lnTo>
                  <a:lnTo>
                    <a:pt x="782" y="453"/>
                  </a:lnTo>
                  <a:lnTo>
                    <a:pt x="785" y="437"/>
                  </a:lnTo>
                  <a:lnTo>
                    <a:pt x="789" y="420"/>
                  </a:lnTo>
                  <a:lnTo>
                    <a:pt x="792" y="403"/>
                  </a:lnTo>
                  <a:lnTo>
                    <a:pt x="793" y="386"/>
                  </a:lnTo>
                  <a:lnTo>
                    <a:pt x="794" y="368"/>
                  </a:lnTo>
                  <a:lnTo>
                    <a:pt x="795" y="349"/>
                  </a:lnTo>
                  <a:lnTo>
                    <a:pt x="795" y="349"/>
                  </a:lnTo>
                  <a:lnTo>
                    <a:pt x="794" y="332"/>
                  </a:lnTo>
                  <a:lnTo>
                    <a:pt x="793" y="314"/>
                  </a:lnTo>
                  <a:lnTo>
                    <a:pt x="792" y="297"/>
                  </a:lnTo>
                  <a:lnTo>
                    <a:pt x="789" y="280"/>
                  </a:lnTo>
                  <a:lnTo>
                    <a:pt x="785" y="262"/>
                  </a:lnTo>
                  <a:lnTo>
                    <a:pt x="782" y="246"/>
                  </a:lnTo>
                  <a:lnTo>
                    <a:pt x="778" y="229"/>
                  </a:lnTo>
                  <a:lnTo>
                    <a:pt x="773" y="214"/>
                  </a:lnTo>
                  <a:lnTo>
                    <a:pt x="766" y="198"/>
                  </a:lnTo>
                  <a:lnTo>
                    <a:pt x="761" y="183"/>
                  </a:lnTo>
                  <a:lnTo>
                    <a:pt x="753" y="168"/>
                  </a:lnTo>
                  <a:lnTo>
                    <a:pt x="746" y="154"/>
                  </a:lnTo>
                  <a:lnTo>
                    <a:pt x="738" y="140"/>
                  </a:lnTo>
                  <a:lnTo>
                    <a:pt x="730" y="127"/>
                  </a:lnTo>
                  <a:lnTo>
                    <a:pt x="720" y="114"/>
                  </a:lnTo>
                  <a:lnTo>
                    <a:pt x="711" y="103"/>
                  </a:lnTo>
                  <a:lnTo>
                    <a:pt x="701" y="91"/>
                  </a:lnTo>
                  <a:lnTo>
                    <a:pt x="691" y="80"/>
                  </a:lnTo>
                  <a:lnTo>
                    <a:pt x="679" y="69"/>
                  </a:lnTo>
                  <a:lnTo>
                    <a:pt x="668" y="60"/>
                  </a:lnTo>
                  <a:lnTo>
                    <a:pt x="657" y="51"/>
                  </a:lnTo>
                  <a:lnTo>
                    <a:pt x="645" y="43"/>
                  </a:lnTo>
                  <a:lnTo>
                    <a:pt x="633" y="35"/>
                  </a:lnTo>
                  <a:lnTo>
                    <a:pt x="620" y="27"/>
                  </a:lnTo>
                  <a:lnTo>
                    <a:pt x="607" y="21"/>
                  </a:lnTo>
                  <a:lnTo>
                    <a:pt x="593" y="16"/>
                  </a:lnTo>
                  <a:lnTo>
                    <a:pt x="580" y="11"/>
                  </a:lnTo>
                  <a:lnTo>
                    <a:pt x="567" y="7"/>
                  </a:lnTo>
                  <a:lnTo>
                    <a:pt x="553" y="4"/>
                  </a:lnTo>
                  <a:lnTo>
                    <a:pt x="538" y="2"/>
                  </a:lnTo>
                  <a:lnTo>
                    <a:pt x="524" y="1"/>
                  </a:lnTo>
                  <a:lnTo>
                    <a:pt x="509" y="0"/>
                  </a:lnTo>
                  <a:lnTo>
                    <a:pt x="509" y="0"/>
                  </a:lnTo>
                  <a:lnTo>
                    <a:pt x="494" y="1"/>
                  </a:lnTo>
                  <a:lnTo>
                    <a:pt x="480" y="2"/>
                  </a:lnTo>
                  <a:lnTo>
                    <a:pt x="466" y="4"/>
                  </a:lnTo>
                  <a:lnTo>
                    <a:pt x="452" y="7"/>
                  </a:lnTo>
                  <a:lnTo>
                    <a:pt x="438" y="10"/>
                  </a:lnTo>
                  <a:lnTo>
                    <a:pt x="424" y="16"/>
                  </a:lnTo>
                  <a:lnTo>
                    <a:pt x="411" y="21"/>
                  </a:lnTo>
                  <a:lnTo>
                    <a:pt x="397" y="27"/>
                  </a:lnTo>
                  <a:lnTo>
                    <a:pt x="384" y="34"/>
                  </a:lnTo>
                  <a:lnTo>
                    <a:pt x="372" y="43"/>
                  </a:lnTo>
                  <a:lnTo>
                    <a:pt x="359" y="51"/>
                  </a:lnTo>
                  <a:lnTo>
                    <a:pt x="348" y="60"/>
                  </a:lnTo>
                  <a:lnTo>
                    <a:pt x="336" y="70"/>
                  </a:lnTo>
                  <a:lnTo>
                    <a:pt x="325" y="81"/>
                  </a:lnTo>
                  <a:lnTo>
                    <a:pt x="314" y="93"/>
                  </a:lnTo>
                  <a:lnTo>
                    <a:pt x="304" y="105"/>
                  </a:lnTo>
                  <a:lnTo>
                    <a:pt x="304" y="105"/>
                  </a:lnTo>
                  <a:lnTo>
                    <a:pt x="294" y="118"/>
                  </a:lnTo>
                  <a:lnTo>
                    <a:pt x="285" y="130"/>
                  </a:lnTo>
                  <a:lnTo>
                    <a:pt x="277" y="144"/>
                  </a:lnTo>
                  <a:lnTo>
                    <a:pt x="269" y="158"/>
                  </a:lnTo>
                  <a:lnTo>
                    <a:pt x="262" y="172"/>
                  </a:lnTo>
                  <a:lnTo>
                    <a:pt x="255" y="187"/>
                  </a:lnTo>
                  <a:lnTo>
                    <a:pt x="249" y="202"/>
                  </a:lnTo>
                  <a:lnTo>
                    <a:pt x="244" y="217"/>
                  </a:lnTo>
                  <a:lnTo>
                    <a:pt x="238" y="233"/>
                  </a:lnTo>
                  <a:lnTo>
                    <a:pt x="234" y="250"/>
                  </a:lnTo>
                  <a:lnTo>
                    <a:pt x="231" y="266"/>
                  </a:lnTo>
                  <a:lnTo>
                    <a:pt x="227" y="282"/>
                  </a:lnTo>
                  <a:lnTo>
                    <a:pt x="225" y="299"/>
                  </a:lnTo>
                  <a:lnTo>
                    <a:pt x="223" y="315"/>
                  </a:lnTo>
                  <a:lnTo>
                    <a:pt x="223" y="332"/>
                  </a:lnTo>
                  <a:lnTo>
                    <a:pt x="222" y="349"/>
                  </a:lnTo>
                  <a:lnTo>
                    <a:pt x="222" y="349"/>
                  </a:lnTo>
                  <a:lnTo>
                    <a:pt x="223" y="368"/>
                  </a:lnTo>
                  <a:lnTo>
                    <a:pt x="224" y="386"/>
                  </a:lnTo>
                  <a:lnTo>
                    <a:pt x="225" y="403"/>
                  </a:lnTo>
                  <a:lnTo>
                    <a:pt x="229" y="420"/>
                  </a:lnTo>
                  <a:lnTo>
                    <a:pt x="232" y="437"/>
                  </a:lnTo>
                  <a:lnTo>
                    <a:pt x="235" y="453"/>
                  </a:lnTo>
                  <a:lnTo>
                    <a:pt x="239" y="470"/>
                  </a:lnTo>
                  <a:lnTo>
                    <a:pt x="245" y="486"/>
                  </a:lnTo>
                  <a:lnTo>
                    <a:pt x="251" y="502"/>
                  </a:lnTo>
                  <a:lnTo>
                    <a:pt x="256" y="517"/>
                  </a:lnTo>
                  <a:lnTo>
                    <a:pt x="264" y="531"/>
                  </a:lnTo>
                  <a:lnTo>
                    <a:pt x="271" y="546"/>
                  </a:lnTo>
                  <a:lnTo>
                    <a:pt x="279" y="559"/>
                  </a:lnTo>
                  <a:lnTo>
                    <a:pt x="288" y="573"/>
                  </a:lnTo>
                  <a:lnTo>
                    <a:pt x="297" y="585"/>
                  </a:lnTo>
                  <a:lnTo>
                    <a:pt x="306" y="597"/>
                  </a:lnTo>
                  <a:lnTo>
                    <a:pt x="317" y="609"/>
                  </a:lnTo>
                  <a:lnTo>
                    <a:pt x="326" y="620"/>
                  </a:lnTo>
                  <a:lnTo>
                    <a:pt x="337" y="630"/>
                  </a:lnTo>
                  <a:lnTo>
                    <a:pt x="349" y="640"/>
                  </a:lnTo>
                  <a:lnTo>
                    <a:pt x="361" y="649"/>
                  </a:lnTo>
                  <a:lnTo>
                    <a:pt x="372" y="657"/>
                  </a:lnTo>
                  <a:lnTo>
                    <a:pt x="384" y="665"/>
                  </a:lnTo>
                  <a:lnTo>
                    <a:pt x="397" y="672"/>
                  </a:lnTo>
                  <a:lnTo>
                    <a:pt x="410" y="679"/>
                  </a:lnTo>
                  <a:lnTo>
                    <a:pt x="424" y="684"/>
                  </a:lnTo>
                  <a:lnTo>
                    <a:pt x="437" y="688"/>
                  </a:lnTo>
                  <a:lnTo>
                    <a:pt x="451" y="693"/>
                  </a:lnTo>
                  <a:lnTo>
                    <a:pt x="465" y="696"/>
                  </a:lnTo>
                  <a:lnTo>
                    <a:pt x="480" y="698"/>
                  </a:lnTo>
                  <a:lnTo>
                    <a:pt x="494" y="699"/>
                  </a:lnTo>
                  <a:lnTo>
                    <a:pt x="509" y="700"/>
                  </a:lnTo>
                  <a:lnTo>
                    <a:pt x="509" y="700"/>
                  </a:lnTo>
                  <a:close/>
                  <a:moveTo>
                    <a:pt x="509" y="64"/>
                  </a:moveTo>
                  <a:lnTo>
                    <a:pt x="509" y="64"/>
                  </a:lnTo>
                  <a:lnTo>
                    <a:pt x="520" y="64"/>
                  </a:lnTo>
                  <a:lnTo>
                    <a:pt x="531" y="65"/>
                  </a:lnTo>
                  <a:lnTo>
                    <a:pt x="543" y="67"/>
                  </a:lnTo>
                  <a:lnTo>
                    <a:pt x="554" y="69"/>
                  </a:lnTo>
                  <a:lnTo>
                    <a:pt x="564" y="73"/>
                  </a:lnTo>
                  <a:lnTo>
                    <a:pt x="575" y="77"/>
                  </a:lnTo>
                  <a:lnTo>
                    <a:pt x="585" y="81"/>
                  </a:lnTo>
                  <a:lnTo>
                    <a:pt x="596" y="87"/>
                  </a:lnTo>
                  <a:lnTo>
                    <a:pt x="615" y="98"/>
                  </a:lnTo>
                  <a:lnTo>
                    <a:pt x="633" y="112"/>
                  </a:lnTo>
                  <a:lnTo>
                    <a:pt x="650" y="129"/>
                  </a:lnTo>
                  <a:lnTo>
                    <a:pt x="666" y="148"/>
                  </a:lnTo>
                  <a:lnTo>
                    <a:pt x="680" y="168"/>
                  </a:lnTo>
                  <a:lnTo>
                    <a:pt x="693" y="190"/>
                  </a:lnTo>
                  <a:lnTo>
                    <a:pt x="704" y="213"/>
                  </a:lnTo>
                  <a:lnTo>
                    <a:pt x="714" y="239"/>
                  </a:lnTo>
                  <a:lnTo>
                    <a:pt x="721" y="265"/>
                  </a:lnTo>
                  <a:lnTo>
                    <a:pt x="726" y="293"/>
                  </a:lnTo>
                  <a:lnTo>
                    <a:pt x="730" y="320"/>
                  </a:lnTo>
                  <a:lnTo>
                    <a:pt x="731" y="349"/>
                  </a:lnTo>
                  <a:lnTo>
                    <a:pt x="731" y="349"/>
                  </a:lnTo>
                  <a:lnTo>
                    <a:pt x="730" y="379"/>
                  </a:lnTo>
                  <a:lnTo>
                    <a:pt x="726" y="407"/>
                  </a:lnTo>
                  <a:lnTo>
                    <a:pt x="721" y="435"/>
                  </a:lnTo>
                  <a:lnTo>
                    <a:pt x="714" y="461"/>
                  </a:lnTo>
                  <a:lnTo>
                    <a:pt x="704" y="486"/>
                  </a:lnTo>
                  <a:lnTo>
                    <a:pt x="693" y="509"/>
                  </a:lnTo>
                  <a:lnTo>
                    <a:pt x="680" y="532"/>
                  </a:lnTo>
                  <a:lnTo>
                    <a:pt x="666" y="552"/>
                  </a:lnTo>
                  <a:lnTo>
                    <a:pt x="650" y="570"/>
                  </a:lnTo>
                  <a:lnTo>
                    <a:pt x="633" y="588"/>
                  </a:lnTo>
                  <a:lnTo>
                    <a:pt x="615" y="602"/>
                  </a:lnTo>
                  <a:lnTo>
                    <a:pt x="596" y="613"/>
                  </a:lnTo>
                  <a:lnTo>
                    <a:pt x="585" y="619"/>
                  </a:lnTo>
                  <a:lnTo>
                    <a:pt x="575" y="623"/>
                  </a:lnTo>
                  <a:lnTo>
                    <a:pt x="564" y="627"/>
                  </a:lnTo>
                  <a:lnTo>
                    <a:pt x="554" y="630"/>
                  </a:lnTo>
                  <a:lnTo>
                    <a:pt x="543" y="633"/>
                  </a:lnTo>
                  <a:lnTo>
                    <a:pt x="531" y="635"/>
                  </a:lnTo>
                  <a:lnTo>
                    <a:pt x="520" y="636"/>
                  </a:lnTo>
                  <a:lnTo>
                    <a:pt x="509" y="636"/>
                  </a:lnTo>
                  <a:lnTo>
                    <a:pt x="509" y="636"/>
                  </a:lnTo>
                  <a:lnTo>
                    <a:pt x="497" y="636"/>
                  </a:lnTo>
                  <a:lnTo>
                    <a:pt x="486" y="635"/>
                  </a:lnTo>
                  <a:lnTo>
                    <a:pt x="474" y="633"/>
                  </a:lnTo>
                  <a:lnTo>
                    <a:pt x="464" y="630"/>
                  </a:lnTo>
                  <a:lnTo>
                    <a:pt x="453" y="627"/>
                  </a:lnTo>
                  <a:lnTo>
                    <a:pt x="442" y="623"/>
                  </a:lnTo>
                  <a:lnTo>
                    <a:pt x="432" y="619"/>
                  </a:lnTo>
                  <a:lnTo>
                    <a:pt x="422" y="613"/>
                  </a:lnTo>
                  <a:lnTo>
                    <a:pt x="402" y="602"/>
                  </a:lnTo>
                  <a:lnTo>
                    <a:pt x="384" y="588"/>
                  </a:lnTo>
                  <a:lnTo>
                    <a:pt x="367" y="570"/>
                  </a:lnTo>
                  <a:lnTo>
                    <a:pt x="351" y="552"/>
                  </a:lnTo>
                  <a:lnTo>
                    <a:pt x="337" y="532"/>
                  </a:lnTo>
                  <a:lnTo>
                    <a:pt x="324" y="509"/>
                  </a:lnTo>
                  <a:lnTo>
                    <a:pt x="313" y="486"/>
                  </a:lnTo>
                  <a:lnTo>
                    <a:pt x="304" y="461"/>
                  </a:lnTo>
                  <a:lnTo>
                    <a:pt x="296" y="435"/>
                  </a:lnTo>
                  <a:lnTo>
                    <a:pt x="291" y="407"/>
                  </a:lnTo>
                  <a:lnTo>
                    <a:pt x="288" y="379"/>
                  </a:lnTo>
                  <a:lnTo>
                    <a:pt x="285" y="349"/>
                  </a:lnTo>
                  <a:lnTo>
                    <a:pt x="285" y="349"/>
                  </a:lnTo>
                  <a:lnTo>
                    <a:pt x="288" y="320"/>
                  </a:lnTo>
                  <a:lnTo>
                    <a:pt x="291" y="293"/>
                  </a:lnTo>
                  <a:lnTo>
                    <a:pt x="296" y="265"/>
                  </a:lnTo>
                  <a:lnTo>
                    <a:pt x="304" y="239"/>
                  </a:lnTo>
                  <a:lnTo>
                    <a:pt x="313" y="213"/>
                  </a:lnTo>
                  <a:lnTo>
                    <a:pt x="324" y="190"/>
                  </a:lnTo>
                  <a:lnTo>
                    <a:pt x="337" y="168"/>
                  </a:lnTo>
                  <a:lnTo>
                    <a:pt x="351" y="148"/>
                  </a:lnTo>
                  <a:lnTo>
                    <a:pt x="367" y="129"/>
                  </a:lnTo>
                  <a:lnTo>
                    <a:pt x="384" y="112"/>
                  </a:lnTo>
                  <a:lnTo>
                    <a:pt x="402" y="98"/>
                  </a:lnTo>
                  <a:lnTo>
                    <a:pt x="422" y="87"/>
                  </a:lnTo>
                  <a:lnTo>
                    <a:pt x="432" y="81"/>
                  </a:lnTo>
                  <a:lnTo>
                    <a:pt x="442" y="77"/>
                  </a:lnTo>
                  <a:lnTo>
                    <a:pt x="453" y="73"/>
                  </a:lnTo>
                  <a:lnTo>
                    <a:pt x="464" y="69"/>
                  </a:lnTo>
                  <a:lnTo>
                    <a:pt x="474" y="67"/>
                  </a:lnTo>
                  <a:lnTo>
                    <a:pt x="486" y="65"/>
                  </a:lnTo>
                  <a:lnTo>
                    <a:pt x="497" y="64"/>
                  </a:lnTo>
                  <a:lnTo>
                    <a:pt x="509" y="64"/>
                  </a:lnTo>
                  <a:lnTo>
                    <a:pt x="509" y="64"/>
                  </a:lnTo>
                  <a:close/>
                  <a:moveTo>
                    <a:pt x="731" y="636"/>
                  </a:moveTo>
                  <a:lnTo>
                    <a:pt x="731" y="636"/>
                  </a:lnTo>
                  <a:lnTo>
                    <a:pt x="725" y="637"/>
                  </a:lnTo>
                  <a:lnTo>
                    <a:pt x="719" y="639"/>
                  </a:lnTo>
                  <a:lnTo>
                    <a:pt x="714" y="641"/>
                  </a:lnTo>
                  <a:lnTo>
                    <a:pt x="709" y="645"/>
                  </a:lnTo>
                  <a:lnTo>
                    <a:pt x="705" y="650"/>
                  </a:lnTo>
                  <a:lnTo>
                    <a:pt x="702" y="655"/>
                  </a:lnTo>
                  <a:lnTo>
                    <a:pt x="700" y="662"/>
                  </a:lnTo>
                  <a:lnTo>
                    <a:pt x="700" y="668"/>
                  </a:lnTo>
                  <a:lnTo>
                    <a:pt x="700" y="668"/>
                  </a:lnTo>
                  <a:lnTo>
                    <a:pt x="700" y="674"/>
                  </a:lnTo>
                  <a:lnTo>
                    <a:pt x="702" y="680"/>
                  </a:lnTo>
                  <a:lnTo>
                    <a:pt x="705" y="685"/>
                  </a:lnTo>
                  <a:lnTo>
                    <a:pt x="709" y="691"/>
                  </a:lnTo>
                  <a:lnTo>
                    <a:pt x="714" y="694"/>
                  </a:lnTo>
                  <a:lnTo>
                    <a:pt x="719" y="697"/>
                  </a:lnTo>
                  <a:lnTo>
                    <a:pt x="725" y="699"/>
                  </a:lnTo>
                  <a:lnTo>
                    <a:pt x="731" y="700"/>
                  </a:lnTo>
                  <a:lnTo>
                    <a:pt x="731" y="700"/>
                  </a:lnTo>
                  <a:lnTo>
                    <a:pt x="754" y="701"/>
                  </a:lnTo>
                  <a:lnTo>
                    <a:pt x="776" y="705"/>
                  </a:lnTo>
                  <a:lnTo>
                    <a:pt x="797" y="710"/>
                  </a:lnTo>
                  <a:lnTo>
                    <a:pt x="818" y="717"/>
                  </a:lnTo>
                  <a:lnTo>
                    <a:pt x="837" y="727"/>
                  </a:lnTo>
                  <a:lnTo>
                    <a:pt x="855" y="738"/>
                  </a:lnTo>
                  <a:lnTo>
                    <a:pt x="872" y="751"/>
                  </a:lnTo>
                  <a:lnTo>
                    <a:pt x="888" y="765"/>
                  </a:lnTo>
                  <a:lnTo>
                    <a:pt x="903" y="781"/>
                  </a:lnTo>
                  <a:lnTo>
                    <a:pt x="915" y="798"/>
                  </a:lnTo>
                  <a:lnTo>
                    <a:pt x="927" y="816"/>
                  </a:lnTo>
                  <a:lnTo>
                    <a:pt x="937" y="835"/>
                  </a:lnTo>
                  <a:lnTo>
                    <a:pt x="944" y="856"/>
                  </a:lnTo>
                  <a:lnTo>
                    <a:pt x="950" y="877"/>
                  </a:lnTo>
                  <a:lnTo>
                    <a:pt x="953" y="900"/>
                  </a:lnTo>
                  <a:lnTo>
                    <a:pt x="954" y="922"/>
                  </a:lnTo>
                  <a:lnTo>
                    <a:pt x="954" y="922"/>
                  </a:lnTo>
                  <a:lnTo>
                    <a:pt x="953" y="929"/>
                  </a:lnTo>
                  <a:lnTo>
                    <a:pt x="952" y="935"/>
                  </a:lnTo>
                  <a:lnTo>
                    <a:pt x="949" y="941"/>
                  </a:lnTo>
                  <a:lnTo>
                    <a:pt x="944" y="945"/>
                  </a:lnTo>
                  <a:lnTo>
                    <a:pt x="940" y="949"/>
                  </a:lnTo>
                  <a:lnTo>
                    <a:pt x="935" y="951"/>
                  </a:lnTo>
                  <a:lnTo>
                    <a:pt x="928" y="953"/>
                  </a:lnTo>
                  <a:lnTo>
                    <a:pt x="922" y="954"/>
                  </a:lnTo>
                  <a:lnTo>
                    <a:pt x="96" y="954"/>
                  </a:lnTo>
                  <a:lnTo>
                    <a:pt x="96" y="954"/>
                  </a:lnTo>
                  <a:lnTo>
                    <a:pt x="89" y="953"/>
                  </a:lnTo>
                  <a:lnTo>
                    <a:pt x="83" y="951"/>
                  </a:lnTo>
                  <a:lnTo>
                    <a:pt x="77" y="949"/>
                  </a:lnTo>
                  <a:lnTo>
                    <a:pt x="73" y="945"/>
                  </a:lnTo>
                  <a:lnTo>
                    <a:pt x="69" y="941"/>
                  </a:lnTo>
                  <a:lnTo>
                    <a:pt x="65" y="935"/>
                  </a:lnTo>
                  <a:lnTo>
                    <a:pt x="64" y="929"/>
                  </a:lnTo>
                  <a:lnTo>
                    <a:pt x="63" y="922"/>
                  </a:lnTo>
                  <a:lnTo>
                    <a:pt x="63" y="922"/>
                  </a:lnTo>
                  <a:lnTo>
                    <a:pt x="64" y="900"/>
                  </a:lnTo>
                  <a:lnTo>
                    <a:pt x="68" y="877"/>
                  </a:lnTo>
                  <a:lnTo>
                    <a:pt x="73" y="856"/>
                  </a:lnTo>
                  <a:lnTo>
                    <a:pt x="81" y="835"/>
                  </a:lnTo>
                  <a:lnTo>
                    <a:pt x="90" y="816"/>
                  </a:lnTo>
                  <a:lnTo>
                    <a:pt x="101" y="798"/>
                  </a:lnTo>
                  <a:lnTo>
                    <a:pt x="114" y="781"/>
                  </a:lnTo>
                  <a:lnTo>
                    <a:pt x="129" y="765"/>
                  </a:lnTo>
                  <a:lnTo>
                    <a:pt x="145" y="751"/>
                  </a:lnTo>
                  <a:lnTo>
                    <a:pt x="162" y="738"/>
                  </a:lnTo>
                  <a:lnTo>
                    <a:pt x="180" y="727"/>
                  </a:lnTo>
                  <a:lnTo>
                    <a:pt x="200" y="717"/>
                  </a:lnTo>
                  <a:lnTo>
                    <a:pt x="220" y="710"/>
                  </a:lnTo>
                  <a:lnTo>
                    <a:pt x="241" y="705"/>
                  </a:lnTo>
                  <a:lnTo>
                    <a:pt x="263" y="701"/>
                  </a:lnTo>
                  <a:lnTo>
                    <a:pt x="285" y="700"/>
                  </a:lnTo>
                  <a:lnTo>
                    <a:pt x="285" y="700"/>
                  </a:lnTo>
                  <a:lnTo>
                    <a:pt x="292" y="699"/>
                  </a:lnTo>
                  <a:lnTo>
                    <a:pt x="298" y="697"/>
                  </a:lnTo>
                  <a:lnTo>
                    <a:pt x="304" y="694"/>
                  </a:lnTo>
                  <a:lnTo>
                    <a:pt x="308" y="691"/>
                  </a:lnTo>
                  <a:lnTo>
                    <a:pt x="312" y="685"/>
                  </a:lnTo>
                  <a:lnTo>
                    <a:pt x="315" y="680"/>
                  </a:lnTo>
                  <a:lnTo>
                    <a:pt x="318" y="674"/>
                  </a:lnTo>
                  <a:lnTo>
                    <a:pt x="318" y="668"/>
                  </a:lnTo>
                  <a:lnTo>
                    <a:pt x="318" y="668"/>
                  </a:lnTo>
                  <a:lnTo>
                    <a:pt x="318" y="662"/>
                  </a:lnTo>
                  <a:lnTo>
                    <a:pt x="315" y="655"/>
                  </a:lnTo>
                  <a:lnTo>
                    <a:pt x="312" y="650"/>
                  </a:lnTo>
                  <a:lnTo>
                    <a:pt x="308" y="645"/>
                  </a:lnTo>
                  <a:lnTo>
                    <a:pt x="304" y="641"/>
                  </a:lnTo>
                  <a:lnTo>
                    <a:pt x="298" y="639"/>
                  </a:lnTo>
                  <a:lnTo>
                    <a:pt x="292" y="637"/>
                  </a:lnTo>
                  <a:lnTo>
                    <a:pt x="285" y="636"/>
                  </a:lnTo>
                  <a:lnTo>
                    <a:pt x="285" y="636"/>
                  </a:lnTo>
                  <a:lnTo>
                    <a:pt x="271" y="637"/>
                  </a:lnTo>
                  <a:lnTo>
                    <a:pt x="256" y="638"/>
                  </a:lnTo>
                  <a:lnTo>
                    <a:pt x="243" y="639"/>
                  </a:lnTo>
                  <a:lnTo>
                    <a:pt x="229" y="642"/>
                  </a:lnTo>
                  <a:lnTo>
                    <a:pt x="215" y="645"/>
                  </a:lnTo>
                  <a:lnTo>
                    <a:pt x="201" y="649"/>
                  </a:lnTo>
                  <a:lnTo>
                    <a:pt x="188" y="653"/>
                  </a:lnTo>
                  <a:lnTo>
                    <a:pt x="175" y="658"/>
                  </a:lnTo>
                  <a:lnTo>
                    <a:pt x="162" y="665"/>
                  </a:lnTo>
                  <a:lnTo>
                    <a:pt x="149" y="670"/>
                  </a:lnTo>
                  <a:lnTo>
                    <a:pt x="137" y="678"/>
                  </a:lnTo>
                  <a:lnTo>
                    <a:pt x="126" y="685"/>
                  </a:lnTo>
                  <a:lnTo>
                    <a:pt x="115" y="693"/>
                  </a:lnTo>
                  <a:lnTo>
                    <a:pt x="104" y="701"/>
                  </a:lnTo>
                  <a:lnTo>
                    <a:pt x="93" y="711"/>
                  </a:lnTo>
                  <a:lnTo>
                    <a:pt x="84" y="720"/>
                  </a:lnTo>
                  <a:lnTo>
                    <a:pt x="74" y="730"/>
                  </a:lnTo>
                  <a:lnTo>
                    <a:pt x="65" y="740"/>
                  </a:lnTo>
                  <a:lnTo>
                    <a:pt x="57" y="751"/>
                  </a:lnTo>
                  <a:lnTo>
                    <a:pt x="48" y="762"/>
                  </a:lnTo>
                  <a:lnTo>
                    <a:pt x="41" y="774"/>
                  </a:lnTo>
                  <a:lnTo>
                    <a:pt x="34" y="786"/>
                  </a:lnTo>
                  <a:lnTo>
                    <a:pt x="28" y="798"/>
                  </a:lnTo>
                  <a:lnTo>
                    <a:pt x="23" y="811"/>
                  </a:lnTo>
                  <a:lnTo>
                    <a:pt x="17" y="824"/>
                  </a:lnTo>
                  <a:lnTo>
                    <a:pt x="13" y="838"/>
                  </a:lnTo>
                  <a:lnTo>
                    <a:pt x="9" y="850"/>
                  </a:lnTo>
                  <a:lnTo>
                    <a:pt x="5" y="864"/>
                  </a:lnTo>
                  <a:lnTo>
                    <a:pt x="3" y="878"/>
                  </a:lnTo>
                  <a:lnTo>
                    <a:pt x="1" y="893"/>
                  </a:lnTo>
                  <a:lnTo>
                    <a:pt x="0" y="907"/>
                  </a:lnTo>
                  <a:lnTo>
                    <a:pt x="0" y="922"/>
                  </a:lnTo>
                  <a:lnTo>
                    <a:pt x="0" y="922"/>
                  </a:lnTo>
                  <a:lnTo>
                    <a:pt x="0" y="932"/>
                  </a:lnTo>
                  <a:lnTo>
                    <a:pt x="2" y="942"/>
                  </a:lnTo>
                  <a:lnTo>
                    <a:pt x="4" y="950"/>
                  </a:lnTo>
                  <a:lnTo>
                    <a:pt x="8" y="960"/>
                  </a:lnTo>
                  <a:lnTo>
                    <a:pt x="11" y="967"/>
                  </a:lnTo>
                  <a:lnTo>
                    <a:pt x="16" y="976"/>
                  </a:lnTo>
                  <a:lnTo>
                    <a:pt x="21" y="983"/>
                  </a:lnTo>
                  <a:lnTo>
                    <a:pt x="28" y="990"/>
                  </a:lnTo>
                  <a:lnTo>
                    <a:pt x="34" y="996"/>
                  </a:lnTo>
                  <a:lnTo>
                    <a:pt x="42" y="1002"/>
                  </a:lnTo>
                  <a:lnTo>
                    <a:pt x="49" y="1006"/>
                  </a:lnTo>
                  <a:lnTo>
                    <a:pt x="58" y="1010"/>
                  </a:lnTo>
                  <a:lnTo>
                    <a:pt x="67" y="1014"/>
                  </a:lnTo>
                  <a:lnTo>
                    <a:pt x="76" y="1016"/>
                  </a:lnTo>
                  <a:lnTo>
                    <a:pt x="86" y="1017"/>
                  </a:lnTo>
                  <a:lnTo>
                    <a:pt x="96" y="1018"/>
                  </a:lnTo>
                  <a:lnTo>
                    <a:pt x="922" y="1018"/>
                  </a:lnTo>
                  <a:lnTo>
                    <a:pt x="922" y="1018"/>
                  </a:lnTo>
                  <a:lnTo>
                    <a:pt x="931" y="1017"/>
                  </a:lnTo>
                  <a:lnTo>
                    <a:pt x="941" y="1016"/>
                  </a:lnTo>
                  <a:lnTo>
                    <a:pt x="951" y="1014"/>
                  </a:lnTo>
                  <a:lnTo>
                    <a:pt x="959" y="1010"/>
                  </a:lnTo>
                  <a:lnTo>
                    <a:pt x="968" y="1006"/>
                  </a:lnTo>
                  <a:lnTo>
                    <a:pt x="975" y="1002"/>
                  </a:lnTo>
                  <a:lnTo>
                    <a:pt x="983" y="996"/>
                  </a:lnTo>
                  <a:lnTo>
                    <a:pt x="989" y="990"/>
                  </a:lnTo>
                  <a:lnTo>
                    <a:pt x="996" y="983"/>
                  </a:lnTo>
                  <a:lnTo>
                    <a:pt x="1001" y="976"/>
                  </a:lnTo>
                  <a:lnTo>
                    <a:pt x="1006" y="967"/>
                  </a:lnTo>
                  <a:lnTo>
                    <a:pt x="1010" y="960"/>
                  </a:lnTo>
                  <a:lnTo>
                    <a:pt x="1013" y="950"/>
                  </a:lnTo>
                  <a:lnTo>
                    <a:pt x="1015" y="942"/>
                  </a:lnTo>
                  <a:lnTo>
                    <a:pt x="1017" y="932"/>
                  </a:lnTo>
                  <a:lnTo>
                    <a:pt x="1017" y="922"/>
                  </a:lnTo>
                  <a:lnTo>
                    <a:pt x="1017" y="922"/>
                  </a:lnTo>
                  <a:lnTo>
                    <a:pt x="1017" y="907"/>
                  </a:lnTo>
                  <a:lnTo>
                    <a:pt x="1016" y="893"/>
                  </a:lnTo>
                  <a:lnTo>
                    <a:pt x="1014" y="878"/>
                  </a:lnTo>
                  <a:lnTo>
                    <a:pt x="1012" y="864"/>
                  </a:lnTo>
                  <a:lnTo>
                    <a:pt x="1009" y="850"/>
                  </a:lnTo>
                  <a:lnTo>
                    <a:pt x="1004" y="838"/>
                  </a:lnTo>
                  <a:lnTo>
                    <a:pt x="1000" y="824"/>
                  </a:lnTo>
                  <a:lnTo>
                    <a:pt x="995" y="811"/>
                  </a:lnTo>
                  <a:lnTo>
                    <a:pt x="989" y="798"/>
                  </a:lnTo>
                  <a:lnTo>
                    <a:pt x="983" y="786"/>
                  </a:lnTo>
                  <a:lnTo>
                    <a:pt x="976" y="774"/>
                  </a:lnTo>
                  <a:lnTo>
                    <a:pt x="969" y="762"/>
                  </a:lnTo>
                  <a:lnTo>
                    <a:pt x="960" y="751"/>
                  </a:lnTo>
                  <a:lnTo>
                    <a:pt x="952" y="740"/>
                  </a:lnTo>
                  <a:lnTo>
                    <a:pt x="943" y="730"/>
                  </a:lnTo>
                  <a:lnTo>
                    <a:pt x="933" y="720"/>
                  </a:lnTo>
                  <a:lnTo>
                    <a:pt x="924" y="711"/>
                  </a:lnTo>
                  <a:lnTo>
                    <a:pt x="913" y="701"/>
                  </a:lnTo>
                  <a:lnTo>
                    <a:pt x="902" y="693"/>
                  </a:lnTo>
                  <a:lnTo>
                    <a:pt x="892" y="685"/>
                  </a:lnTo>
                  <a:lnTo>
                    <a:pt x="880" y="678"/>
                  </a:lnTo>
                  <a:lnTo>
                    <a:pt x="868" y="670"/>
                  </a:lnTo>
                  <a:lnTo>
                    <a:pt x="855" y="665"/>
                  </a:lnTo>
                  <a:lnTo>
                    <a:pt x="842" y="658"/>
                  </a:lnTo>
                  <a:lnTo>
                    <a:pt x="829" y="653"/>
                  </a:lnTo>
                  <a:lnTo>
                    <a:pt x="817" y="649"/>
                  </a:lnTo>
                  <a:lnTo>
                    <a:pt x="803" y="645"/>
                  </a:lnTo>
                  <a:lnTo>
                    <a:pt x="789" y="642"/>
                  </a:lnTo>
                  <a:lnTo>
                    <a:pt x="775" y="639"/>
                  </a:lnTo>
                  <a:lnTo>
                    <a:pt x="761" y="638"/>
                  </a:lnTo>
                  <a:lnTo>
                    <a:pt x="746" y="637"/>
                  </a:lnTo>
                  <a:lnTo>
                    <a:pt x="731" y="636"/>
                  </a:lnTo>
                  <a:lnTo>
                    <a:pt x="731" y="6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1" name="组合 10"/>
          <p:cNvGrpSpPr/>
          <p:nvPr/>
        </p:nvGrpSpPr>
        <p:grpSpPr>
          <a:xfrm>
            <a:off x="5489226" y="2386739"/>
            <a:ext cx="847046" cy="843229"/>
            <a:chOff x="7435142" y="3247469"/>
            <a:chExt cx="1147322" cy="1147322"/>
          </a:xfrm>
        </p:grpSpPr>
        <p:sp>
          <p:nvSpPr>
            <p:cNvPr id="12" name="椭圆 11"/>
            <p:cNvSpPr/>
            <p:nvPr/>
          </p:nvSpPr>
          <p:spPr>
            <a:xfrm>
              <a:off x="7435142" y="3247469"/>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Freeform 99"/>
            <p:cNvSpPr>
              <a:spLocks noEditPoints="1"/>
            </p:cNvSpPr>
            <p:nvPr/>
          </p:nvSpPr>
          <p:spPr bwMode="auto">
            <a:xfrm>
              <a:off x="7770677" y="3581832"/>
              <a:ext cx="476252" cy="478596"/>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4" name="组合 13"/>
          <p:cNvGrpSpPr/>
          <p:nvPr/>
        </p:nvGrpSpPr>
        <p:grpSpPr>
          <a:xfrm>
            <a:off x="4077039" y="3698690"/>
            <a:ext cx="847046" cy="843229"/>
            <a:chOff x="5522338" y="5032548"/>
            <a:chExt cx="1147322" cy="1147322"/>
          </a:xfrm>
        </p:grpSpPr>
        <p:sp>
          <p:nvSpPr>
            <p:cNvPr id="15" name="椭圆 14"/>
            <p:cNvSpPr/>
            <p:nvPr/>
          </p:nvSpPr>
          <p:spPr>
            <a:xfrm>
              <a:off x="5522338" y="5032548"/>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Freeform 10"/>
            <p:cNvSpPr>
              <a:spLocks noEditPoints="1"/>
            </p:cNvSpPr>
            <p:nvPr/>
          </p:nvSpPr>
          <p:spPr bwMode="auto">
            <a:xfrm>
              <a:off x="5857873" y="5366911"/>
              <a:ext cx="476252" cy="478596"/>
            </a:xfrm>
            <a:custGeom>
              <a:avLst/>
              <a:gdLst>
                <a:gd name="T0" fmla="*/ 992 w 1018"/>
                <a:gd name="T1" fmla="*/ 413 h 1018"/>
                <a:gd name="T2" fmla="*/ 904 w 1018"/>
                <a:gd name="T3" fmla="*/ 252 h 1018"/>
                <a:gd name="T4" fmla="*/ 764 w 1018"/>
                <a:gd name="T5" fmla="*/ 133 h 1018"/>
                <a:gd name="T6" fmla="*/ 589 w 1018"/>
                <a:gd name="T7" fmla="*/ 71 h 1018"/>
                <a:gd name="T8" fmla="*/ 532 w 1018"/>
                <a:gd name="T9" fmla="*/ 10 h 1018"/>
                <a:gd name="T10" fmla="*/ 492 w 1018"/>
                <a:gd name="T11" fmla="*/ 6 h 1018"/>
                <a:gd name="T12" fmla="*/ 453 w 1018"/>
                <a:gd name="T13" fmla="*/ 68 h 1018"/>
                <a:gd name="T14" fmla="*/ 275 w 1018"/>
                <a:gd name="T15" fmla="*/ 123 h 1018"/>
                <a:gd name="T16" fmla="*/ 130 w 1018"/>
                <a:gd name="T17" fmla="*/ 235 h 1018"/>
                <a:gd name="T18" fmla="*/ 35 w 1018"/>
                <a:gd name="T19" fmla="*/ 391 h 1018"/>
                <a:gd name="T20" fmla="*/ 1 w 1018"/>
                <a:gd name="T21" fmla="*/ 554 h 1018"/>
                <a:gd name="T22" fmla="*/ 20 w 1018"/>
                <a:gd name="T23" fmla="*/ 602 h 1018"/>
                <a:gd name="T24" fmla="*/ 59 w 1018"/>
                <a:gd name="T25" fmla="*/ 591 h 1018"/>
                <a:gd name="T26" fmla="*/ 74 w 1018"/>
                <a:gd name="T27" fmla="*/ 524 h 1018"/>
                <a:gd name="T28" fmla="*/ 142 w 1018"/>
                <a:gd name="T29" fmla="*/ 456 h 1018"/>
                <a:gd name="T30" fmla="*/ 229 w 1018"/>
                <a:gd name="T31" fmla="*/ 452 h 1018"/>
                <a:gd name="T32" fmla="*/ 303 w 1018"/>
                <a:gd name="T33" fmla="*/ 513 h 1018"/>
                <a:gd name="T34" fmla="*/ 321 w 1018"/>
                <a:gd name="T35" fmla="*/ 586 h 1018"/>
                <a:gd name="T36" fmla="*/ 356 w 1018"/>
                <a:gd name="T37" fmla="*/ 604 h 1018"/>
                <a:gd name="T38" fmla="*/ 382 w 1018"/>
                <a:gd name="T39" fmla="*/ 573 h 1018"/>
                <a:gd name="T40" fmla="*/ 409 w 1018"/>
                <a:gd name="T41" fmla="*/ 495 h 1018"/>
                <a:gd name="T42" fmla="*/ 478 w 1018"/>
                <a:gd name="T43" fmla="*/ 451 h 1018"/>
                <a:gd name="T44" fmla="*/ 462 w 1018"/>
                <a:gd name="T45" fmla="*/ 912 h 1018"/>
                <a:gd name="T46" fmla="*/ 402 w 1018"/>
                <a:gd name="T47" fmla="*/ 953 h 1018"/>
                <a:gd name="T48" fmla="*/ 337 w 1018"/>
                <a:gd name="T49" fmla="*/ 943 h 1018"/>
                <a:gd name="T50" fmla="*/ 291 w 1018"/>
                <a:gd name="T51" fmla="*/ 888 h 1018"/>
                <a:gd name="T52" fmla="*/ 277 w 1018"/>
                <a:gd name="T53" fmla="*/ 837 h 1018"/>
                <a:gd name="T54" fmla="*/ 237 w 1018"/>
                <a:gd name="T55" fmla="*/ 833 h 1018"/>
                <a:gd name="T56" fmla="*/ 227 w 1018"/>
                <a:gd name="T57" fmla="*/ 892 h 1018"/>
                <a:gd name="T58" fmla="*/ 293 w 1018"/>
                <a:gd name="T59" fmla="*/ 992 h 1018"/>
                <a:gd name="T60" fmla="*/ 398 w 1018"/>
                <a:gd name="T61" fmla="*/ 1017 h 1018"/>
                <a:gd name="T62" fmla="*/ 505 w 1018"/>
                <a:gd name="T63" fmla="*/ 960 h 1018"/>
                <a:gd name="T64" fmla="*/ 541 w 1018"/>
                <a:gd name="T65" fmla="*/ 451 h 1018"/>
                <a:gd name="T66" fmla="*/ 603 w 1018"/>
                <a:gd name="T67" fmla="*/ 487 h 1018"/>
                <a:gd name="T68" fmla="*/ 636 w 1018"/>
                <a:gd name="T69" fmla="*/ 562 h 1018"/>
                <a:gd name="T70" fmla="*/ 656 w 1018"/>
                <a:gd name="T71" fmla="*/ 602 h 1018"/>
                <a:gd name="T72" fmla="*/ 694 w 1018"/>
                <a:gd name="T73" fmla="*/ 591 h 1018"/>
                <a:gd name="T74" fmla="*/ 711 w 1018"/>
                <a:gd name="T75" fmla="*/ 524 h 1018"/>
                <a:gd name="T76" fmla="*/ 778 w 1018"/>
                <a:gd name="T77" fmla="*/ 456 h 1018"/>
                <a:gd name="T78" fmla="*/ 865 w 1018"/>
                <a:gd name="T79" fmla="*/ 452 h 1018"/>
                <a:gd name="T80" fmla="*/ 939 w 1018"/>
                <a:gd name="T81" fmla="*/ 513 h 1018"/>
                <a:gd name="T82" fmla="*/ 957 w 1018"/>
                <a:gd name="T83" fmla="*/ 586 h 1018"/>
                <a:gd name="T84" fmla="*/ 993 w 1018"/>
                <a:gd name="T85" fmla="*/ 604 h 1018"/>
                <a:gd name="T86" fmla="*/ 1018 w 1018"/>
                <a:gd name="T87" fmla="*/ 573 h 1018"/>
                <a:gd name="T88" fmla="*/ 779 w 1018"/>
                <a:gd name="T89" fmla="*/ 389 h 1018"/>
                <a:gd name="T90" fmla="*/ 699 w 1018"/>
                <a:gd name="T91" fmla="*/ 433 h 1018"/>
                <a:gd name="T92" fmla="*/ 647 w 1018"/>
                <a:gd name="T93" fmla="*/ 441 h 1018"/>
                <a:gd name="T94" fmla="*/ 569 w 1018"/>
                <a:gd name="T95" fmla="*/ 392 h 1018"/>
                <a:gd name="T96" fmla="*/ 485 w 1018"/>
                <a:gd name="T97" fmla="*/ 384 h 1018"/>
                <a:gd name="T98" fmla="*/ 398 w 1018"/>
                <a:gd name="T99" fmla="*/ 419 h 1018"/>
                <a:gd name="T100" fmla="*/ 344 w 1018"/>
                <a:gd name="T101" fmla="*/ 458 h 1018"/>
                <a:gd name="T102" fmla="*/ 273 w 1018"/>
                <a:gd name="T103" fmla="*/ 400 h 1018"/>
                <a:gd name="T104" fmla="*/ 191 w 1018"/>
                <a:gd name="T105" fmla="*/ 382 h 1018"/>
                <a:gd name="T106" fmla="*/ 97 w 1018"/>
                <a:gd name="T107" fmla="*/ 408 h 1018"/>
                <a:gd name="T108" fmla="*/ 231 w 1018"/>
                <a:gd name="T109" fmla="*/ 226 h 1018"/>
                <a:gd name="T110" fmla="*/ 441 w 1018"/>
                <a:gd name="T111" fmla="*/ 133 h 1018"/>
                <a:gd name="T112" fmla="*/ 561 w 1018"/>
                <a:gd name="T113" fmla="*/ 131 h 1018"/>
                <a:gd name="T114" fmla="*/ 762 w 1018"/>
                <a:gd name="T115" fmla="*/ 206 h 1018"/>
                <a:gd name="T116" fmla="*/ 923 w 1018"/>
                <a:gd name="T117" fmla="*/ 408 h 1018"/>
                <a:gd name="T118" fmla="*/ 840 w 1018"/>
                <a:gd name="T119" fmla="*/ 383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8">
                  <a:moveTo>
                    <a:pt x="1017" y="554"/>
                  </a:moveTo>
                  <a:lnTo>
                    <a:pt x="1017" y="554"/>
                  </a:lnTo>
                  <a:lnTo>
                    <a:pt x="1016" y="529"/>
                  </a:lnTo>
                  <a:lnTo>
                    <a:pt x="1013" y="506"/>
                  </a:lnTo>
                  <a:lnTo>
                    <a:pt x="1010" y="482"/>
                  </a:lnTo>
                  <a:lnTo>
                    <a:pt x="1005" y="458"/>
                  </a:lnTo>
                  <a:lnTo>
                    <a:pt x="999" y="436"/>
                  </a:lnTo>
                  <a:lnTo>
                    <a:pt x="992" y="413"/>
                  </a:lnTo>
                  <a:lnTo>
                    <a:pt x="984" y="391"/>
                  </a:lnTo>
                  <a:lnTo>
                    <a:pt x="976" y="369"/>
                  </a:lnTo>
                  <a:lnTo>
                    <a:pt x="966" y="349"/>
                  </a:lnTo>
                  <a:lnTo>
                    <a:pt x="955" y="329"/>
                  </a:lnTo>
                  <a:lnTo>
                    <a:pt x="943" y="308"/>
                  </a:lnTo>
                  <a:lnTo>
                    <a:pt x="930" y="289"/>
                  </a:lnTo>
                  <a:lnTo>
                    <a:pt x="918" y="271"/>
                  </a:lnTo>
                  <a:lnTo>
                    <a:pt x="904" y="252"/>
                  </a:lnTo>
                  <a:lnTo>
                    <a:pt x="889" y="235"/>
                  </a:lnTo>
                  <a:lnTo>
                    <a:pt x="873" y="218"/>
                  </a:lnTo>
                  <a:lnTo>
                    <a:pt x="856" y="202"/>
                  </a:lnTo>
                  <a:lnTo>
                    <a:pt x="839" y="187"/>
                  </a:lnTo>
                  <a:lnTo>
                    <a:pt x="822" y="172"/>
                  </a:lnTo>
                  <a:lnTo>
                    <a:pt x="803" y="159"/>
                  </a:lnTo>
                  <a:lnTo>
                    <a:pt x="785" y="146"/>
                  </a:lnTo>
                  <a:lnTo>
                    <a:pt x="764" y="133"/>
                  </a:lnTo>
                  <a:lnTo>
                    <a:pt x="745" y="123"/>
                  </a:lnTo>
                  <a:lnTo>
                    <a:pt x="723" y="112"/>
                  </a:lnTo>
                  <a:lnTo>
                    <a:pt x="702" y="103"/>
                  </a:lnTo>
                  <a:lnTo>
                    <a:pt x="680" y="95"/>
                  </a:lnTo>
                  <a:lnTo>
                    <a:pt x="658" y="87"/>
                  </a:lnTo>
                  <a:lnTo>
                    <a:pt x="635" y="81"/>
                  </a:lnTo>
                  <a:lnTo>
                    <a:pt x="613" y="75"/>
                  </a:lnTo>
                  <a:lnTo>
                    <a:pt x="589" y="71"/>
                  </a:lnTo>
                  <a:lnTo>
                    <a:pt x="566" y="68"/>
                  </a:lnTo>
                  <a:lnTo>
                    <a:pt x="541" y="66"/>
                  </a:lnTo>
                  <a:lnTo>
                    <a:pt x="541" y="32"/>
                  </a:lnTo>
                  <a:lnTo>
                    <a:pt x="541" y="32"/>
                  </a:lnTo>
                  <a:lnTo>
                    <a:pt x="541" y="26"/>
                  </a:lnTo>
                  <a:lnTo>
                    <a:pt x="539" y="21"/>
                  </a:lnTo>
                  <a:lnTo>
                    <a:pt x="536" y="14"/>
                  </a:lnTo>
                  <a:lnTo>
                    <a:pt x="532" y="10"/>
                  </a:lnTo>
                  <a:lnTo>
                    <a:pt x="527" y="6"/>
                  </a:lnTo>
                  <a:lnTo>
                    <a:pt x="522" y="3"/>
                  </a:lnTo>
                  <a:lnTo>
                    <a:pt x="516" y="1"/>
                  </a:lnTo>
                  <a:lnTo>
                    <a:pt x="510" y="0"/>
                  </a:lnTo>
                  <a:lnTo>
                    <a:pt x="510" y="0"/>
                  </a:lnTo>
                  <a:lnTo>
                    <a:pt x="503" y="1"/>
                  </a:lnTo>
                  <a:lnTo>
                    <a:pt x="497" y="3"/>
                  </a:lnTo>
                  <a:lnTo>
                    <a:pt x="492" y="6"/>
                  </a:lnTo>
                  <a:lnTo>
                    <a:pt x="487" y="10"/>
                  </a:lnTo>
                  <a:lnTo>
                    <a:pt x="483" y="14"/>
                  </a:lnTo>
                  <a:lnTo>
                    <a:pt x="480" y="21"/>
                  </a:lnTo>
                  <a:lnTo>
                    <a:pt x="479" y="26"/>
                  </a:lnTo>
                  <a:lnTo>
                    <a:pt x="478" y="32"/>
                  </a:lnTo>
                  <a:lnTo>
                    <a:pt x="478" y="66"/>
                  </a:lnTo>
                  <a:lnTo>
                    <a:pt x="478" y="66"/>
                  </a:lnTo>
                  <a:lnTo>
                    <a:pt x="453" y="68"/>
                  </a:lnTo>
                  <a:lnTo>
                    <a:pt x="429" y="71"/>
                  </a:lnTo>
                  <a:lnTo>
                    <a:pt x="406" y="75"/>
                  </a:lnTo>
                  <a:lnTo>
                    <a:pt x="383" y="81"/>
                  </a:lnTo>
                  <a:lnTo>
                    <a:pt x="361" y="87"/>
                  </a:lnTo>
                  <a:lnTo>
                    <a:pt x="338" y="95"/>
                  </a:lnTo>
                  <a:lnTo>
                    <a:pt x="317" y="103"/>
                  </a:lnTo>
                  <a:lnTo>
                    <a:pt x="295" y="112"/>
                  </a:lnTo>
                  <a:lnTo>
                    <a:pt x="275" y="123"/>
                  </a:lnTo>
                  <a:lnTo>
                    <a:pt x="255" y="133"/>
                  </a:lnTo>
                  <a:lnTo>
                    <a:pt x="235" y="146"/>
                  </a:lnTo>
                  <a:lnTo>
                    <a:pt x="216" y="159"/>
                  </a:lnTo>
                  <a:lnTo>
                    <a:pt x="198" y="172"/>
                  </a:lnTo>
                  <a:lnTo>
                    <a:pt x="179" y="187"/>
                  </a:lnTo>
                  <a:lnTo>
                    <a:pt x="162" y="202"/>
                  </a:lnTo>
                  <a:lnTo>
                    <a:pt x="146" y="218"/>
                  </a:lnTo>
                  <a:lnTo>
                    <a:pt x="130" y="235"/>
                  </a:lnTo>
                  <a:lnTo>
                    <a:pt x="116" y="252"/>
                  </a:lnTo>
                  <a:lnTo>
                    <a:pt x="101" y="271"/>
                  </a:lnTo>
                  <a:lnTo>
                    <a:pt x="88" y="289"/>
                  </a:lnTo>
                  <a:lnTo>
                    <a:pt x="75" y="308"/>
                  </a:lnTo>
                  <a:lnTo>
                    <a:pt x="65" y="329"/>
                  </a:lnTo>
                  <a:lnTo>
                    <a:pt x="54" y="349"/>
                  </a:lnTo>
                  <a:lnTo>
                    <a:pt x="44" y="369"/>
                  </a:lnTo>
                  <a:lnTo>
                    <a:pt x="35" y="391"/>
                  </a:lnTo>
                  <a:lnTo>
                    <a:pt x="27" y="413"/>
                  </a:lnTo>
                  <a:lnTo>
                    <a:pt x="21" y="436"/>
                  </a:lnTo>
                  <a:lnTo>
                    <a:pt x="14" y="458"/>
                  </a:lnTo>
                  <a:lnTo>
                    <a:pt x="10" y="482"/>
                  </a:lnTo>
                  <a:lnTo>
                    <a:pt x="6" y="506"/>
                  </a:lnTo>
                  <a:lnTo>
                    <a:pt x="3" y="529"/>
                  </a:lnTo>
                  <a:lnTo>
                    <a:pt x="1" y="554"/>
                  </a:lnTo>
                  <a:lnTo>
                    <a:pt x="1" y="554"/>
                  </a:lnTo>
                  <a:lnTo>
                    <a:pt x="0" y="573"/>
                  </a:lnTo>
                  <a:lnTo>
                    <a:pt x="0" y="573"/>
                  </a:lnTo>
                  <a:lnTo>
                    <a:pt x="1" y="580"/>
                  </a:lnTo>
                  <a:lnTo>
                    <a:pt x="3" y="586"/>
                  </a:lnTo>
                  <a:lnTo>
                    <a:pt x="6" y="591"/>
                  </a:lnTo>
                  <a:lnTo>
                    <a:pt x="10" y="596"/>
                  </a:lnTo>
                  <a:lnTo>
                    <a:pt x="14" y="600"/>
                  </a:lnTo>
                  <a:lnTo>
                    <a:pt x="20" y="602"/>
                  </a:lnTo>
                  <a:lnTo>
                    <a:pt x="26" y="604"/>
                  </a:lnTo>
                  <a:lnTo>
                    <a:pt x="32" y="605"/>
                  </a:lnTo>
                  <a:lnTo>
                    <a:pt x="32" y="605"/>
                  </a:lnTo>
                  <a:lnTo>
                    <a:pt x="39" y="604"/>
                  </a:lnTo>
                  <a:lnTo>
                    <a:pt x="45" y="602"/>
                  </a:lnTo>
                  <a:lnTo>
                    <a:pt x="51" y="600"/>
                  </a:lnTo>
                  <a:lnTo>
                    <a:pt x="55" y="596"/>
                  </a:lnTo>
                  <a:lnTo>
                    <a:pt x="59" y="591"/>
                  </a:lnTo>
                  <a:lnTo>
                    <a:pt x="61" y="586"/>
                  </a:lnTo>
                  <a:lnTo>
                    <a:pt x="64" y="580"/>
                  </a:lnTo>
                  <a:lnTo>
                    <a:pt x="65" y="573"/>
                  </a:lnTo>
                  <a:lnTo>
                    <a:pt x="65" y="573"/>
                  </a:lnTo>
                  <a:lnTo>
                    <a:pt x="65" y="560"/>
                  </a:lnTo>
                  <a:lnTo>
                    <a:pt x="67" y="547"/>
                  </a:lnTo>
                  <a:lnTo>
                    <a:pt x="70" y="536"/>
                  </a:lnTo>
                  <a:lnTo>
                    <a:pt x="74" y="524"/>
                  </a:lnTo>
                  <a:lnTo>
                    <a:pt x="80" y="513"/>
                  </a:lnTo>
                  <a:lnTo>
                    <a:pt x="86" y="502"/>
                  </a:lnTo>
                  <a:lnTo>
                    <a:pt x="94" y="493"/>
                  </a:lnTo>
                  <a:lnTo>
                    <a:pt x="101" y="483"/>
                  </a:lnTo>
                  <a:lnTo>
                    <a:pt x="111" y="476"/>
                  </a:lnTo>
                  <a:lnTo>
                    <a:pt x="120" y="468"/>
                  </a:lnTo>
                  <a:lnTo>
                    <a:pt x="131" y="462"/>
                  </a:lnTo>
                  <a:lnTo>
                    <a:pt x="142" y="456"/>
                  </a:lnTo>
                  <a:lnTo>
                    <a:pt x="154" y="452"/>
                  </a:lnTo>
                  <a:lnTo>
                    <a:pt x="165" y="449"/>
                  </a:lnTo>
                  <a:lnTo>
                    <a:pt x="178" y="447"/>
                  </a:lnTo>
                  <a:lnTo>
                    <a:pt x="191" y="445"/>
                  </a:lnTo>
                  <a:lnTo>
                    <a:pt x="191" y="445"/>
                  </a:lnTo>
                  <a:lnTo>
                    <a:pt x="204" y="447"/>
                  </a:lnTo>
                  <a:lnTo>
                    <a:pt x="217" y="449"/>
                  </a:lnTo>
                  <a:lnTo>
                    <a:pt x="229" y="452"/>
                  </a:lnTo>
                  <a:lnTo>
                    <a:pt x="241" y="456"/>
                  </a:lnTo>
                  <a:lnTo>
                    <a:pt x="252" y="462"/>
                  </a:lnTo>
                  <a:lnTo>
                    <a:pt x="262" y="468"/>
                  </a:lnTo>
                  <a:lnTo>
                    <a:pt x="273" y="476"/>
                  </a:lnTo>
                  <a:lnTo>
                    <a:pt x="281" y="483"/>
                  </a:lnTo>
                  <a:lnTo>
                    <a:pt x="290" y="493"/>
                  </a:lnTo>
                  <a:lnTo>
                    <a:pt x="296" y="502"/>
                  </a:lnTo>
                  <a:lnTo>
                    <a:pt x="303" y="513"/>
                  </a:lnTo>
                  <a:lnTo>
                    <a:pt x="308" y="524"/>
                  </a:lnTo>
                  <a:lnTo>
                    <a:pt x="312" y="536"/>
                  </a:lnTo>
                  <a:lnTo>
                    <a:pt x="316" y="547"/>
                  </a:lnTo>
                  <a:lnTo>
                    <a:pt x="318" y="560"/>
                  </a:lnTo>
                  <a:lnTo>
                    <a:pt x="319" y="573"/>
                  </a:lnTo>
                  <a:lnTo>
                    <a:pt x="319" y="573"/>
                  </a:lnTo>
                  <a:lnTo>
                    <a:pt x="319" y="580"/>
                  </a:lnTo>
                  <a:lnTo>
                    <a:pt x="321" y="586"/>
                  </a:lnTo>
                  <a:lnTo>
                    <a:pt x="324" y="591"/>
                  </a:lnTo>
                  <a:lnTo>
                    <a:pt x="327" y="596"/>
                  </a:lnTo>
                  <a:lnTo>
                    <a:pt x="333" y="600"/>
                  </a:lnTo>
                  <a:lnTo>
                    <a:pt x="338" y="602"/>
                  </a:lnTo>
                  <a:lnTo>
                    <a:pt x="344" y="604"/>
                  </a:lnTo>
                  <a:lnTo>
                    <a:pt x="350" y="605"/>
                  </a:lnTo>
                  <a:lnTo>
                    <a:pt x="350" y="605"/>
                  </a:lnTo>
                  <a:lnTo>
                    <a:pt x="356" y="604"/>
                  </a:lnTo>
                  <a:lnTo>
                    <a:pt x="363" y="602"/>
                  </a:lnTo>
                  <a:lnTo>
                    <a:pt x="368" y="600"/>
                  </a:lnTo>
                  <a:lnTo>
                    <a:pt x="373" y="596"/>
                  </a:lnTo>
                  <a:lnTo>
                    <a:pt x="377" y="591"/>
                  </a:lnTo>
                  <a:lnTo>
                    <a:pt x="380" y="586"/>
                  </a:lnTo>
                  <a:lnTo>
                    <a:pt x="381" y="580"/>
                  </a:lnTo>
                  <a:lnTo>
                    <a:pt x="382" y="573"/>
                  </a:lnTo>
                  <a:lnTo>
                    <a:pt x="382" y="573"/>
                  </a:lnTo>
                  <a:lnTo>
                    <a:pt x="382" y="562"/>
                  </a:lnTo>
                  <a:lnTo>
                    <a:pt x="384" y="552"/>
                  </a:lnTo>
                  <a:lnTo>
                    <a:pt x="386" y="541"/>
                  </a:lnTo>
                  <a:lnTo>
                    <a:pt x="390" y="531"/>
                  </a:lnTo>
                  <a:lnTo>
                    <a:pt x="393" y="522"/>
                  </a:lnTo>
                  <a:lnTo>
                    <a:pt x="398" y="512"/>
                  </a:lnTo>
                  <a:lnTo>
                    <a:pt x="404" y="503"/>
                  </a:lnTo>
                  <a:lnTo>
                    <a:pt x="409" y="495"/>
                  </a:lnTo>
                  <a:lnTo>
                    <a:pt x="417" y="487"/>
                  </a:lnTo>
                  <a:lnTo>
                    <a:pt x="423" y="480"/>
                  </a:lnTo>
                  <a:lnTo>
                    <a:pt x="432" y="473"/>
                  </a:lnTo>
                  <a:lnTo>
                    <a:pt x="440" y="467"/>
                  </a:lnTo>
                  <a:lnTo>
                    <a:pt x="449" y="462"/>
                  </a:lnTo>
                  <a:lnTo>
                    <a:pt x="458" y="457"/>
                  </a:lnTo>
                  <a:lnTo>
                    <a:pt x="468" y="453"/>
                  </a:lnTo>
                  <a:lnTo>
                    <a:pt x="478" y="451"/>
                  </a:lnTo>
                  <a:lnTo>
                    <a:pt x="478" y="860"/>
                  </a:lnTo>
                  <a:lnTo>
                    <a:pt x="478" y="860"/>
                  </a:lnTo>
                  <a:lnTo>
                    <a:pt x="478" y="869"/>
                  </a:lnTo>
                  <a:lnTo>
                    <a:pt x="476" y="879"/>
                  </a:lnTo>
                  <a:lnTo>
                    <a:pt x="473" y="888"/>
                  </a:lnTo>
                  <a:lnTo>
                    <a:pt x="470" y="896"/>
                  </a:lnTo>
                  <a:lnTo>
                    <a:pt x="466" y="905"/>
                  </a:lnTo>
                  <a:lnTo>
                    <a:pt x="462" y="912"/>
                  </a:lnTo>
                  <a:lnTo>
                    <a:pt x="456" y="920"/>
                  </a:lnTo>
                  <a:lnTo>
                    <a:pt x="450" y="927"/>
                  </a:lnTo>
                  <a:lnTo>
                    <a:pt x="443" y="933"/>
                  </a:lnTo>
                  <a:lnTo>
                    <a:pt x="436" y="938"/>
                  </a:lnTo>
                  <a:lnTo>
                    <a:pt x="427" y="943"/>
                  </a:lnTo>
                  <a:lnTo>
                    <a:pt x="420" y="948"/>
                  </a:lnTo>
                  <a:lnTo>
                    <a:pt x="410" y="951"/>
                  </a:lnTo>
                  <a:lnTo>
                    <a:pt x="402" y="953"/>
                  </a:lnTo>
                  <a:lnTo>
                    <a:pt x="392" y="954"/>
                  </a:lnTo>
                  <a:lnTo>
                    <a:pt x="382" y="955"/>
                  </a:lnTo>
                  <a:lnTo>
                    <a:pt x="382" y="955"/>
                  </a:lnTo>
                  <a:lnTo>
                    <a:pt x="373" y="954"/>
                  </a:lnTo>
                  <a:lnTo>
                    <a:pt x="363" y="953"/>
                  </a:lnTo>
                  <a:lnTo>
                    <a:pt x="354" y="951"/>
                  </a:lnTo>
                  <a:lnTo>
                    <a:pt x="345" y="948"/>
                  </a:lnTo>
                  <a:lnTo>
                    <a:pt x="337" y="943"/>
                  </a:lnTo>
                  <a:lnTo>
                    <a:pt x="329" y="938"/>
                  </a:lnTo>
                  <a:lnTo>
                    <a:pt x="322" y="933"/>
                  </a:lnTo>
                  <a:lnTo>
                    <a:pt x="315" y="927"/>
                  </a:lnTo>
                  <a:lnTo>
                    <a:pt x="308" y="920"/>
                  </a:lnTo>
                  <a:lnTo>
                    <a:pt x="303" y="912"/>
                  </a:lnTo>
                  <a:lnTo>
                    <a:pt x="299" y="905"/>
                  </a:lnTo>
                  <a:lnTo>
                    <a:pt x="294" y="896"/>
                  </a:lnTo>
                  <a:lnTo>
                    <a:pt x="291" y="888"/>
                  </a:lnTo>
                  <a:lnTo>
                    <a:pt x="289" y="879"/>
                  </a:lnTo>
                  <a:lnTo>
                    <a:pt x="288" y="869"/>
                  </a:lnTo>
                  <a:lnTo>
                    <a:pt x="287" y="860"/>
                  </a:lnTo>
                  <a:lnTo>
                    <a:pt x="287" y="860"/>
                  </a:lnTo>
                  <a:lnTo>
                    <a:pt x="287" y="853"/>
                  </a:lnTo>
                  <a:lnTo>
                    <a:pt x="285" y="847"/>
                  </a:lnTo>
                  <a:lnTo>
                    <a:pt x="281" y="841"/>
                  </a:lnTo>
                  <a:lnTo>
                    <a:pt x="277" y="837"/>
                  </a:lnTo>
                  <a:lnTo>
                    <a:pt x="273" y="833"/>
                  </a:lnTo>
                  <a:lnTo>
                    <a:pt x="267" y="830"/>
                  </a:lnTo>
                  <a:lnTo>
                    <a:pt x="261" y="828"/>
                  </a:lnTo>
                  <a:lnTo>
                    <a:pt x="255" y="827"/>
                  </a:lnTo>
                  <a:lnTo>
                    <a:pt x="255" y="827"/>
                  </a:lnTo>
                  <a:lnTo>
                    <a:pt x="249" y="828"/>
                  </a:lnTo>
                  <a:lnTo>
                    <a:pt x="243" y="830"/>
                  </a:lnTo>
                  <a:lnTo>
                    <a:pt x="237" y="833"/>
                  </a:lnTo>
                  <a:lnTo>
                    <a:pt x="233" y="837"/>
                  </a:lnTo>
                  <a:lnTo>
                    <a:pt x="229" y="841"/>
                  </a:lnTo>
                  <a:lnTo>
                    <a:pt x="226" y="847"/>
                  </a:lnTo>
                  <a:lnTo>
                    <a:pt x="223" y="853"/>
                  </a:lnTo>
                  <a:lnTo>
                    <a:pt x="223" y="860"/>
                  </a:lnTo>
                  <a:lnTo>
                    <a:pt x="223" y="860"/>
                  </a:lnTo>
                  <a:lnTo>
                    <a:pt x="224" y="876"/>
                  </a:lnTo>
                  <a:lnTo>
                    <a:pt x="227" y="892"/>
                  </a:lnTo>
                  <a:lnTo>
                    <a:pt x="231" y="907"/>
                  </a:lnTo>
                  <a:lnTo>
                    <a:pt x="236" y="921"/>
                  </a:lnTo>
                  <a:lnTo>
                    <a:pt x="243" y="935"/>
                  </a:lnTo>
                  <a:lnTo>
                    <a:pt x="250" y="949"/>
                  </a:lnTo>
                  <a:lnTo>
                    <a:pt x="260" y="960"/>
                  </a:lnTo>
                  <a:lnTo>
                    <a:pt x="270" y="972"/>
                  </a:lnTo>
                  <a:lnTo>
                    <a:pt x="281" y="982"/>
                  </a:lnTo>
                  <a:lnTo>
                    <a:pt x="293" y="992"/>
                  </a:lnTo>
                  <a:lnTo>
                    <a:pt x="306" y="999"/>
                  </a:lnTo>
                  <a:lnTo>
                    <a:pt x="320" y="1006"/>
                  </a:lnTo>
                  <a:lnTo>
                    <a:pt x="335" y="1011"/>
                  </a:lnTo>
                  <a:lnTo>
                    <a:pt x="350" y="1015"/>
                  </a:lnTo>
                  <a:lnTo>
                    <a:pt x="366" y="1017"/>
                  </a:lnTo>
                  <a:lnTo>
                    <a:pt x="382" y="1018"/>
                  </a:lnTo>
                  <a:lnTo>
                    <a:pt x="382" y="1018"/>
                  </a:lnTo>
                  <a:lnTo>
                    <a:pt x="398" y="1017"/>
                  </a:lnTo>
                  <a:lnTo>
                    <a:pt x="414" y="1015"/>
                  </a:lnTo>
                  <a:lnTo>
                    <a:pt x="429" y="1011"/>
                  </a:lnTo>
                  <a:lnTo>
                    <a:pt x="444" y="1006"/>
                  </a:lnTo>
                  <a:lnTo>
                    <a:pt x="458" y="999"/>
                  </a:lnTo>
                  <a:lnTo>
                    <a:pt x="471" y="992"/>
                  </a:lnTo>
                  <a:lnTo>
                    <a:pt x="483" y="982"/>
                  </a:lnTo>
                  <a:lnTo>
                    <a:pt x="495" y="972"/>
                  </a:lnTo>
                  <a:lnTo>
                    <a:pt x="505" y="960"/>
                  </a:lnTo>
                  <a:lnTo>
                    <a:pt x="514" y="949"/>
                  </a:lnTo>
                  <a:lnTo>
                    <a:pt x="522" y="935"/>
                  </a:lnTo>
                  <a:lnTo>
                    <a:pt x="529" y="921"/>
                  </a:lnTo>
                  <a:lnTo>
                    <a:pt x="535" y="907"/>
                  </a:lnTo>
                  <a:lnTo>
                    <a:pt x="538" y="892"/>
                  </a:lnTo>
                  <a:lnTo>
                    <a:pt x="540" y="876"/>
                  </a:lnTo>
                  <a:lnTo>
                    <a:pt x="541" y="860"/>
                  </a:lnTo>
                  <a:lnTo>
                    <a:pt x="541" y="451"/>
                  </a:lnTo>
                  <a:lnTo>
                    <a:pt x="541" y="451"/>
                  </a:lnTo>
                  <a:lnTo>
                    <a:pt x="552" y="453"/>
                  </a:lnTo>
                  <a:lnTo>
                    <a:pt x="561" y="457"/>
                  </a:lnTo>
                  <a:lnTo>
                    <a:pt x="570" y="462"/>
                  </a:lnTo>
                  <a:lnTo>
                    <a:pt x="580" y="467"/>
                  </a:lnTo>
                  <a:lnTo>
                    <a:pt x="587" y="473"/>
                  </a:lnTo>
                  <a:lnTo>
                    <a:pt x="596" y="480"/>
                  </a:lnTo>
                  <a:lnTo>
                    <a:pt x="603" y="487"/>
                  </a:lnTo>
                  <a:lnTo>
                    <a:pt x="610" y="495"/>
                  </a:lnTo>
                  <a:lnTo>
                    <a:pt x="615" y="503"/>
                  </a:lnTo>
                  <a:lnTo>
                    <a:pt x="621" y="512"/>
                  </a:lnTo>
                  <a:lnTo>
                    <a:pt x="626" y="522"/>
                  </a:lnTo>
                  <a:lnTo>
                    <a:pt x="629" y="531"/>
                  </a:lnTo>
                  <a:lnTo>
                    <a:pt x="632" y="541"/>
                  </a:lnTo>
                  <a:lnTo>
                    <a:pt x="634" y="552"/>
                  </a:lnTo>
                  <a:lnTo>
                    <a:pt x="636" y="562"/>
                  </a:lnTo>
                  <a:lnTo>
                    <a:pt x="636" y="573"/>
                  </a:lnTo>
                  <a:lnTo>
                    <a:pt x="636" y="573"/>
                  </a:lnTo>
                  <a:lnTo>
                    <a:pt x="638" y="580"/>
                  </a:lnTo>
                  <a:lnTo>
                    <a:pt x="640" y="586"/>
                  </a:lnTo>
                  <a:lnTo>
                    <a:pt x="642" y="591"/>
                  </a:lnTo>
                  <a:lnTo>
                    <a:pt x="646" y="596"/>
                  </a:lnTo>
                  <a:lnTo>
                    <a:pt x="650" y="600"/>
                  </a:lnTo>
                  <a:lnTo>
                    <a:pt x="656" y="602"/>
                  </a:lnTo>
                  <a:lnTo>
                    <a:pt x="662" y="604"/>
                  </a:lnTo>
                  <a:lnTo>
                    <a:pt x="669" y="605"/>
                  </a:lnTo>
                  <a:lnTo>
                    <a:pt x="669" y="605"/>
                  </a:lnTo>
                  <a:lnTo>
                    <a:pt x="675" y="604"/>
                  </a:lnTo>
                  <a:lnTo>
                    <a:pt x="680" y="602"/>
                  </a:lnTo>
                  <a:lnTo>
                    <a:pt x="686" y="600"/>
                  </a:lnTo>
                  <a:lnTo>
                    <a:pt x="691" y="596"/>
                  </a:lnTo>
                  <a:lnTo>
                    <a:pt x="694" y="591"/>
                  </a:lnTo>
                  <a:lnTo>
                    <a:pt x="698" y="586"/>
                  </a:lnTo>
                  <a:lnTo>
                    <a:pt x="700" y="580"/>
                  </a:lnTo>
                  <a:lnTo>
                    <a:pt x="700" y="573"/>
                  </a:lnTo>
                  <a:lnTo>
                    <a:pt x="700" y="573"/>
                  </a:lnTo>
                  <a:lnTo>
                    <a:pt x="701" y="560"/>
                  </a:lnTo>
                  <a:lnTo>
                    <a:pt x="703" y="547"/>
                  </a:lnTo>
                  <a:lnTo>
                    <a:pt x="706" y="536"/>
                  </a:lnTo>
                  <a:lnTo>
                    <a:pt x="711" y="524"/>
                  </a:lnTo>
                  <a:lnTo>
                    <a:pt x="716" y="513"/>
                  </a:lnTo>
                  <a:lnTo>
                    <a:pt x="722" y="502"/>
                  </a:lnTo>
                  <a:lnTo>
                    <a:pt x="730" y="493"/>
                  </a:lnTo>
                  <a:lnTo>
                    <a:pt x="737" y="483"/>
                  </a:lnTo>
                  <a:lnTo>
                    <a:pt x="747" y="476"/>
                  </a:lnTo>
                  <a:lnTo>
                    <a:pt x="757" y="468"/>
                  </a:lnTo>
                  <a:lnTo>
                    <a:pt x="767" y="462"/>
                  </a:lnTo>
                  <a:lnTo>
                    <a:pt x="778" y="456"/>
                  </a:lnTo>
                  <a:lnTo>
                    <a:pt x="790" y="452"/>
                  </a:lnTo>
                  <a:lnTo>
                    <a:pt x="802" y="449"/>
                  </a:lnTo>
                  <a:lnTo>
                    <a:pt x="815" y="447"/>
                  </a:lnTo>
                  <a:lnTo>
                    <a:pt x="827" y="445"/>
                  </a:lnTo>
                  <a:lnTo>
                    <a:pt x="827" y="445"/>
                  </a:lnTo>
                  <a:lnTo>
                    <a:pt x="840" y="447"/>
                  </a:lnTo>
                  <a:lnTo>
                    <a:pt x="853" y="449"/>
                  </a:lnTo>
                  <a:lnTo>
                    <a:pt x="865" y="452"/>
                  </a:lnTo>
                  <a:lnTo>
                    <a:pt x="877" y="456"/>
                  </a:lnTo>
                  <a:lnTo>
                    <a:pt x="889" y="462"/>
                  </a:lnTo>
                  <a:lnTo>
                    <a:pt x="898" y="468"/>
                  </a:lnTo>
                  <a:lnTo>
                    <a:pt x="908" y="476"/>
                  </a:lnTo>
                  <a:lnTo>
                    <a:pt x="918" y="483"/>
                  </a:lnTo>
                  <a:lnTo>
                    <a:pt x="926" y="493"/>
                  </a:lnTo>
                  <a:lnTo>
                    <a:pt x="933" y="502"/>
                  </a:lnTo>
                  <a:lnTo>
                    <a:pt x="939" y="513"/>
                  </a:lnTo>
                  <a:lnTo>
                    <a:pt x="944" y="524"/>
                  </a:lnTo>
                  <a:lnTo>
                    <a:pt x="949" y="536"/>
                  </a:lnTo>
                  <a:lnTo>
                    <a:pt x="952" y="547"/>
                  </a:lnTo>
                  <a:lnTo>
                    <a:pt x="954" y="560"/>
                  </a:lnTo>
                  <a:lnTo>
                    <a:pt x="955" y="573"/>
                  </a:lnTo>
                  <a:lnTo>
                    <a:pt x="955" y="573"/>
                  </a:lnTo>
                  <a:lnTo>
                    <a:pt x="955" y="580"/>
                  </a:lnTo>
                  <a:lnTo>
                    <a:pt x="957" y="586"/>
                  </a:lnTo>
                  <a:lnTo>
                    <a:pt x="961" y="591"/>
                  </a:lnTo>
                  <a:lnTo>
                    <a:pt x="964" y="596"/>
                  </a:lnTo>
                  <a:lnTo>
                    <a:pt x="969" y="600"/>
                  </a:lnTo>
                  <a:lnTo>
                    <a:pt x="974" y="602"/>
                  </a:lnTo>
                  <a:lnTo>
                    <a:pt x="980" y="604"/>
                  </a:lnTo>
                  <a:lnTo>
                    <a:pt x="986" y="605"/>
                  </a:lnTo>
                  <a:lnTo>
                    <a:pt x="986" y="605"/>
                  </a:lnTo>
                  <a:lnTo>
                    <a:pt x="993" y="604"/>
                  </a:lnTo>
                  <a:lnTo>
                    <a:pt x="999" y="602"/>
                  </a:lnTo>
                  <a:lnTo>
                    <a:pt x="1005" y="600"/>
                  </a:lnTo>
                  <a:lnTo>
                    <a:pt x="1009" y="596"/>
                  </a:lnTo>
                  <a:lnTo>
                    <a:pt x="1013" y="591"/>
                  </a:lnTo>
                  <a:lnTo>
                    <a:pt x="1016" y="586"/>
                  </a:lnTo>
                  <a:lnTo>
                    <a:pt x="1017" y="580"/>
                  </a:lnTo>
                  <a:lnTo>
                    <a:pt x="1018" y="573"/>
                  </a:lnTo>
                  <a:lnTo>
                    <a:pt x="1018" y="573"/>
                  </a:lnTo>
                  <a:lnTo>
                    <a:pt x="1017" y="554"/>
                  </a:lnTo>
                  <a:lnTo>
                    <a:pt x="1017" y="554"/>
                  </a:lnTo>
                  <a:close/>
                  <a:moveTo>
                    <a:pt x="827" y="382"/>
                  </a:moveTo>
                  <a:lnTo>
                    <a:pt x="827" y="382"/>
                  </a:lnTo>
                  <a:lnTo>
                    <a:pt x="816" y="383"/>
                  </a:lnTo>
                  <a:lnTo>
                    <a:pt x="803" y="384"/>
                  </a:lnTo>
                  <a:lnTo>
                    <a:pt x="791" y="385"/>
                  </a:lnTo>
                  <a:lnTo>
                    <a:pt x="779" y="389"/>
                  </a:lnTo>
                  <a:lnTo>
                    <a:pt x="768" y="392"/>
                  </a:lnTo>
                  <a:lnTo>
                    <a:pt x="757" y="396"/>
                  </a:lnTo>
                  <a:lnTo>
                    <a:pt x="746" y="400"/>
                  </a:lnTo>
                  <a:lnTo>
                    <a:pt x="736" y="406"/>
                  </a:lnTo>
                  <a:lnTo>
                    <a:pt x="726" y="412"/>
                  </a:lnTo>
                  <a:lnTo>
                    <a:pt x="716" y="419"/>
                  </a:lnTo>
                  <a:lnTo>
                    <a:pt x="707" y="425"/>
                  </a:lnTo>
                  <a:lnTo>
                    <a:pt x="699" y="433"/>
                  </a:lnTo>
                  <a:lnTo>
                    <a:pt x="690" y="441"/>
                  </a:lnTo>
                  <a:lnTo>
                    <a:pt x="683" y="450"/>
                  </a:lnTo>
                  <a:lnTo>
                    <a:pt x="675" y="458"/>
                  </a:lnTo>
                  <a:lnTo>
                    <a:pt x="669" y="468"/>
                  </a:lnTo>
                  <a:lnTo>
                    <a:pt x="669" y="468"/>
                  </a:lnTo>
                  <a:lnTo>
                    <a:pt x="662" y="458"/>
                  </a:lnTo>
                  <a:lnTo>
                    <a:pt x="655" y="450"/>
                  </a:lnTo>
                  <a:lnTo>
                    <a:pt x="647" y="441"/>
                  </a:lnTo>
                  <a:lnTo>
                    <a:pt x="639" y="433"/>
                  </a:lnTo>
                  <a:lnTo>
                    <a:pt x="630" y="425"/>
                  </a:lnTo>
                  <a:lnTo>
                    <a:pt x="620" y="419"/>
                  </a:lnTo>
                  <a:lnTo>
                    <a:pt x="611" y="412"/>
                  </a:lnTo>
                  <a:lnTo>
                    <a:pt x="601" y="406"/>
                  </a:lnTo>
                  <a:lnTo>
                    <a:pt x="590" y="400"/>
                  </a:lnTo>
                  <a:lnTo>
                    <a:pt x="580" y="396"/>
                  </a:lnTo>
                  <a:lnTo>
                    <a:pt x="569" y="392"/>
                  </a:lnTo>
                  <a:lnTo>
                    <a:pt x="557" y="389"/>
                  </a:lnTo>
                  <a:lnTo>
                    <a:pt x="546" y="385"/>
                  </a:lnTo>
                  <a:lnTo>
                    <a:pt x="533" y="384"/>
                  </a:lnTo>
                  <a:lnTo>
                    <a:pt x="522" y="383"/>
                  </a:lnTo>
                  <a:lnTo>
                    <a:pt x="510" y="382"/>
                  </a:lnTo>
                  <a:lnTo>
                    <a:pt x="510" y="382"/>
                  </a:lnTo>
                  <a:lnTo>
                    <a:pt x="497" y="383"/>
                  </a:lnTo>
                  <a:lnTo>
                    <a:pt x="485" y="384"/>
                  </a:lnTo>
                  <a:lnTo>
                    <a:pt x="473" y="385"/>
                  </a:lnTo>
                  <a:lnTo>
                    <a:pt x="462" y="389"/>
                  </a:lnTo>
                  <a:lnTo>
                    <a:pt x="450" y="392"/>
                  </a:lnTo>
                  <a:lnTo>
                    <a:pt x="439" y="396"/>
                  </a:lnTo>
                  <a:lnTo>
                    <a:pt x="428" y="400"/>
                  </a:lnTo>
                  <a:lnTo>
                    <a:pt x="418" y="406"/>
                  </a:lnTo>
                  <a:lnTo>
                    <a:pt x="408" y="412"/>
                  </a:lnTo>
                  <a:lnTo>
                    <a:pt x="398" y="419"/>
                  </a:lnTo>
                  <a:lnTo>
                    <a:pt x="389" y="425"/>
                  </a:lnTo>
                  <a:lnTo>
                    <a:pt x="380" y="433"/>
                  </a:lnTo>
                  <a:lnTo>
                    <a:pt x="373" y="441"/>
                  </a:lnTo>
                  <a:lnTo>
                    <a:pt x="364" y="450"/>
                  </a:lnTo>
                  <a:lnTo>
                    <a:pt x="358" y="458"/>
                  </a:lnTo>
                  <a:lnTo>
                    <a:pt x="350" y="468"/>
                  </a:lnTo>
                  <a:lnTo>
                    <a:pt x="350" y="468"/>
                  </a:lnTo>
                  <a:lnTo>
                    <a:pt x="344" y="458"/>
                  </a:lnTo>
                  <a:lnTo>
                    <a:pt x="336" y="450"/>
                  </a:lnTo>
                  <a:lnTo>
                    <a:pt x="329" y="441"/>
                  </a:lnTo>
                  <a:lnTo>
                    <a:pt x="320" y="433"/>
                  </a:lnTo>
                  <a:lnTo>
                    <a:pt x="311" y="425"/>
                  </a:lnTo>
                  <a:lnTo>
                    <a:pt x="303" y="419"/>
                  </a:lnTo>
                  <a:lnTo>
                    <a:pt x="293" y="412"/>
                  </a:lnTo>
                  <a:lnTo>
                    <a:pt x="283" y="406"/>
                  </a:lnTo>
                  <a:lnTo>
                    <a:pt x="273" y="400"/>
                  </a:lnTo>
                  <a:lnTo>
                    <a:pt x="262" y="396"/>
                  </a:lnTo>
                  <a:lnTo>
                    <a:pt x="251" y="392"/>
                  </a:lnTo>
                  <a:lnTo>
                    <a:pt x="239" y="389"/>
                  </a:lnTo>
                  <a:lnTo>
                    <a:pt x="228" y="385"/>
                  </a:lnTo>
                  <a:lnTo>
                    <a:pt x="216" y="384"/>
                  </a:lnTo>
                  <a:lnTo>
                    <a:pt x="204" y="383"/>
                  </a:lnTo>
                  <a:lnTo>
                    <a:pt x="191" y="382"/>
                  </a:lnTo>
                  <a:lnTo>
                    <a:pt x="191" y="382"/>
                  </a:lnTo>
                  <a:lnTo>
                    <a:pt x="178" y="383"/>
                  </a:lnTo>
                  <a:lnTo>
                    <a:pt x="165" y="384"/>
                  </a:lnTo>
                  <a:lnTo>
                    <a:pt x="154" y="386"/>
                  </a:lnTo>
                  <a:lnTo>
                    <a:pt x="142" y="389"/>
                  </a:lnTo>
                  <a:lnTo>
                    <a:pt x="130" y="393"/>
                  </a:lnTo>
                  <a:lnTo>
                    <a:pt x="118" y="397"/>
                  </a:lnTo>
                  <a:lnTo>
                    <a:pt x="108" y="403"/>
                  </a:lnTo>
                  <a:lnTo>
                    <a:pt x="97" y="408"/>
                  </a:lnTo>
                  <a:lnTo>
                    <a:pt x="97" y="408"/>
                  </a:lnTo>
                  <a:lnTo>
                    <a:pt x="110" y="378"/>
                  </a:lnTo>
                  <a:lnTo>
                    <a:pt x="126" y="349"/>
                  </a:lnTo>
                  <a:lnTo>
                    <a:pt x="143" y="321"/>
                  </a:lnTo>
                  <a:lnTo>
                    <a:pt x="162" y="295"/>
                  </a:lnTo>
                  <a:lnTo>
                    <a:pt x="184" y="271"/>
                  </a:lnTo>
                  <a:lnTo>
                    <a:pt x="206" y="247"/>
                  </a:lnTo>
                  <a:lnTo>
                    <a:pt x="231" y="226"/>
                  </a:lnTo>
                  <a:lnTo>
                    <a:pt x="258" y="206"/>
                  </a:lnTo>
                  <a:lnTo>
                    <a:pt x="285" y="189"/>
                  </a:lnTo>
                  <a:lnTo>
                    <a:pt x="314" y="173"/>
                  </a:lnTo>
                  <a:lnTo>
                    <a:pt x="344" y="160"/>
                  </a:lnTo>
                  <a:lnTo>
                    <a:pt x="375" y="148"/>
                  </a:lnTo>
                  <a:lnTo>
                    <a:pt x="408" y="140"/>
                  </a:lnTo>
                  <a:lnTo>
                    <a:pt x="424" y="136"/>
                  </a:lnTo>
                  <a:lnTo>
                    <a:pt x="441" y="133"/>
                  </a:lnTo>
                  <a:lnTo>
                    <a:pt x="457" y="131"/>
                  </a:lnTo>
                  <a:lnTo>
                    <a:pt x="474" y="129"/>
                  </a:lnTo>
                  <a:lnTo>
                    <a:pt x="492" y="128"/>
                  </a:lnTo>
                  <a:lnTo>
                    <a:pt x="510" y="128"/>
                  </a:lnTo>
                  <a:lnTo>
                    <a:pt x="510" y="128"/>
                  </a:lnTo>
                  <a:lnTo>
                    <a:pt x="527" y="128"/>
                  </a:lnTo>
                  <a:lnTo>
                    <a:pt x="544" y="129"/>
                  </a:lnTo>
                  <a:lnTo>
                    <a:pt x="561" y="131"/>
                  </a:lnTo>
                  <a:lnTo>
                    <a:pt x="579" y="133"/>
                  </a:lnTo>
                  <a:lnTo>
                    <a:pt x="595" y="136"/>
                  </a:lnTo>
                  <a:lnTo>
                    <a:pt x="612" y="140"/>
                  </a:lnTo>
                  <a:lnTo>
                    <a:pt x="644" y="148"/>
                  </a:lnTo>
                  <a:lnTo>
                    <a:pt x="675" y="160"/>
                  </a:lnTo>
                  <a:lnTo>
                    <a:pt x="705" y="173"/>
                  </a:lnTo>
                  <a:lnTo>
                    <a:pt x="734" y="189"/>
                  </a:lnTo>
                  <a:lnTo>
                    <a:pt x="762" y="206"/>
                  </a:lnTo>
                  <a:lnTo>
                    <a:pt x="788" y="226"/>
                  </a:lnTo>
                  <a:lnTo>
                    <a:pt x="812" y="247"/>
                  </a:lnTo>
                  <a:lnTo>
                    <a:pt x="835" y="271"/>
                  </a:lnTo>
                  <a:lnTo>
                    <a:pt x="856" y="295"/>
                  </a:lnTo>
                  <a:lnTo>
                    <a:pt x="876" y="321"/>
                  </a:lnTo>
                  <a:lnTo>
                    <a:pt x="894" y="349"/>
                  </a:lnTo>
                  <a:lnTo>
                    <a:pt x="909" y="378"/>
                  </a:lnTo>
                  <a:lnTo>
                    <a:pt x="923" y="408"/>
                  </a:lnTo>
                  <a:lnTo>
                    <a:pt x="923" y="408"/>
                  </a:lnTo>
                  <a:lnTo>
                    <a:pt x="912" y="403"/>
                  </a:lnTo>
                  <a:lnTo>
                    <a:pt x="900" y="397"/>
                  </a:lnTo>
                  <a:lnTo>
                    <a:pt x="890" y="393"/>
                  </a:lnTo>
                  <a:lnTo>
                    <a:pt x="878" y="389"/>
                  </a:lnTo>
                  <a:lnTo>
                    <a:pt x="865" y="386"/>
                  </a:lnTo>
                  <a:lnTo>
                    <a:pt x="853" y="384"/>
                  </a:lnTo>
                  <a:lnTo>
                    <a:pt x="840" y="383"/>
                  </a:lnTo>
                  <a:lnTo>
                    <a:pt x="827" y="382"/>
                  </a:lnTo>
                  <a:lnTo>
                    <a:pt x="827" y="3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7" name="组合 16"/>
          <p:cNvGrpSpPr/>
          <p:nvPr/>
        </p:nvGrpSpPr>
        <p:grpSpPr>
          <a:xfrm>
            <a:off x="2597317" y="2386739"/>
            <a:ext cx="847046" cy="843229"/>
            <a:chOff x="3518059" y="3247469"/>
            <a:chExt cx="1147322" cy="1147322"/>
          </a:xfrm>
        </p:grpSpPr>
        <p:sp>
          <p:nvSpPr>
            <p:cNvPr id="18" name="椭圆 17"/>
            <p:cNvSpPr/>
            <p:nvPr/>
          </p:nvSpPr>
          <p:spPr>
            <a:xfrm>
              <a:off x="3518059" y="3247469"/>
              <a:ext cx="1147322" cy="1147322"/>
            </a:xfrm>
            <a:prstGeom prst="ellipse">
              <a:avLst/>
            </a:prstGeom>
            <a:solidFill>
              <a:srgbClr val="EB193E"/>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Freeform 11"/>
            <p:cNvSpPr>
              <a:spLocks noEditPoints="1"/>
            </p:cNvSpPr>
            <p:nvPr/>
          </p:nvSpPr>
          <p:spPr bwMode="auto">
            <a:xfrm>
              <a:off x="3964238" y="3581832"/>
              <a:ext cx="253374" cy="478596"/>
            </a:xfrm>
            <a:custGeom>
              <a:avLst/>
              <a:gdLst>
                <a:gd name="T0" fmla="*/ 278 w 541"/>
                <a:gd name="T1" fmla="*/ 1 h 1018"/>
                <a:gd name="T2" fmla="*/ 243 w 541"/>
                <a:gd name="T3" fmla="*/ 13 h 1018"/>
                <a:gd name="T4" fmla="*/ 162 w 541"/>
                <a:gd name="T5" fmla="*/ 150 h 1018"/>
                <a:gd name="T6" fmla="*/ 55 w 541"/>
                <a:gd name="T7" fmla="*/ 394 h 1018"/>
                <a:gd name="T8" fmla="*/ 15 w 541"/>
                <a:gd name="T9" fmla="*/ 538 h 1018"/>
                <a:gd name="T10" fmla="*/ 0 w 541"/>
                <a:gd name="T11" fmla="*/ 684 h 1018"/>
                <a:gd name="T12" fmla="*/ 18 w 541"/>
                <a:gd name="T13" fmla="*/ 781 h 1018"/>
                <a:gd name="T14" fmla="*/ 86 w 541"/>
                <a:gd name="T15" fmla="*/ 881 h 1018"/>
                <a:gd name="T16" fmla="*/ 190 w 541"/>
                <a:gd name="T17" fmla="*/ 942 h 1018"/>
                <a:gd name="T18" fmla="*/ 239 w 541"/>
                <a:gd name="T19" fmla="*/ 993 h 1018"/>
                <a:gd name="T20" fmla="*/ 257 w 541"/>
                <a:gd name="T21" fmla="*/ 1015 h 1018"/>
                <a:gd name="T22" fmla="*/ 282 w 541"/>
                <a:gd name="T23" fmla="*/ 1015 h 1018"/>
                <a:gd name="T24" fmla="*/ 301 w 541"/>
                <a:gd name="T25" fmla="*/ 993 h 1018"/>
                <a:gd name="T26" fmla="*/ 351 w 541"/>
                <a:gd name="T27" fmla="*/ 942 h 1018"/>
                <a:gd name="T28" fmla="*/ 455 w 541"/>
                <a:gd name="T29" fmla="*/ 881 h 1018"/>
                <a:gd name="T30" fmla="*/ 522 w 541"/>
                <a:gd name="T31" fmla="*/ 781 h 1018"/>
                <a:gd name="T32" fmla="*/ 541 w 541"/>
                <a:gd name="T33" fmla="*/ 684 h 1018"/>
                <a:gd name="T34" fmla="*/ 525 w 541"/>
                <a:gd name="T35" fmla="*/ 538 h 1018"/>
                <a:gd name="T36" fmla="*/ 486 w 541"/>
                <a:gd name="T37" fmla="*/ 394 h 1018"/>
                <a:gd name="T38" fmla="*/ 378 w 541"/>
                <a:gd name="T39" fmla="*/ 150 h 1018"/>
                <a:gd name="T40" fmla="*/ 296 w 541"/>
                <a:gd name="T41" fmla="*/ 13 h 1018"/>
                <a:gd name="T42" fmla="*/ 392 w 541"/>
                <a:gd name="T43" fmla="*/ 686 h 1018"/>
                <a:gd name="T44" fmla="*/ 395 w 541"/>
                <a:gd name="T45" fmla="*/ 656 h 1018"/>
                <a:gd name="T46" fmla="*/ 378 w 541"/>
                <a:gd name="T47" fmla="*/ 639 h 1018"/>
                <a:gd name="T48" fmla="*/ 348 w 541"/>
                <a:gd name="T49" fmla="*/ 641 h 1018"/>
                <a:gd name="T50" fmla="*/ 388 w 541"/>
                <a:gd name="T51" fmla="*/ 467 h 1018"/>
                <a:gd name="T52" fmla="*/ 397 w 541"/>
                <a:gd name="T53" fmla="*/ 439 h 1018"/>
                <a:gd name="T54" fmla="*/ 383 w 541"/>
                <a:gd name="T55" fmla="*/ 419 h 1018"/>
                <a:gd name="T56" fmla="*/ 354 w 541"/>
                <a:gd name="T57" fmla="*/ 415 h 1018"/>
                <a:gd name="T58" fmla="*/ 301 w 541"/>
                <a:gd name="T59" fmla="*/ 286 h 1018"/>
                <a:gd name="T60" fmla="*/ 287 w 541"/>
                <a:gd name="T61" fmla="*/ 260 h 1018"/>
                <a:gd name="T62" fmla="*/ 264 w 541"/>
                <a:gd name="T63" fmla="*/ 254 h 1018"/>
                <a:gd name="T64" fmla="*/ 240 w 541"/>
                <a:gd name="T65" fmla="*/ 274 h 1018"/>
                <a:gd name="T66" fmla="*/ 197 w 541"/>
                <a:gd name="T67" fmla="*/ 423 h 1018"/>
                <a:gd name="T68" fmla="*/ 168 w 541"/>
                <a:gd name="T69" fmla="*/ 413 h 1018"/>
                <a:gd name="T70" fmla="*/ 148 w 541"/>
                <a:gd name="T71" fmla="*/ 427 h 1018"/>
                <a:gd name="T72" fmla="*/ 145 w 541"/>
                <a:gd name="T73" fmla="*/ 457 h 1018"/>
                <a:gd name="T74" fmla="*/ 197 w 541"/>
                <a:gd name="T75" fmla="*/ 645 h 1018"/>
                <a:gd name="T76" fmla="*/ 175 w 541"/>
                <a:gd name="T77" fmla="*/ 636 h 1018"/>
                <a:gd name="T78" fmla="*/ 152 w 541"/>
                <a:gd name="T79" fmla="*/ 645 h 1018"/>
                <a:gd name="T80" fmla="*/ 144 w 541"/>
                <a:gd name="T81" fmla="*/ 674 h 1018"/>
                <a:gd name="T82" fmla="*/ 238 w 541"/>
                <a:gd name="T83" fmla="*/ 888 h 1018"/>
                <a:gd name="T84" fmla="*/ 169 w 541"/>
                <a:gd name="T85" fmla="*/ 864 h 1018"/>
                <a:gd name="T86" fmla="*/ 103 w 541"/>
                <a:gd name="T87" fmla="*/ 805 h 1018"/>
                <a:gd name="T88" fmla="*/ 66 w 541"/>
                <a:gd name="T89" fmla="*/ 721 h 1018"/>
                <a:gd name="T90" fmla="*/ 65 w 541"/>
                <a:gd name="T91" fmla="*/ 641 h 1018"/>
                <a:gd name="T92" fmla="*/ 99 w 541"/>
                <a:gd name="T93" fmla="*/ 465 h 1018"/>
                <a:gd name="T94" fmla="*/ 178 w 541"/>
                <a:gd name="T95" fmla="*/ 262 h 1018"/>
                <a:gd name="T96" fmla="*/ 270 w 541"/>
                <a:gd name="T97" fmla="*/ 90 h 1018"/>
                <a:gd name="T98" fmla="*/ 380 w 541"/>
                <a:gd name="T99" fmla="*/ 300 h 1018"/>
                <a:gd name="T100" fmla="*/ 453 w 541"/>
                <a:gd name="T101" fmla="*/ 508 h 1018"/>
                <a:gd name="T102" fmla="*/ 476 w 541"/>
                <a:gd name="T103" fmla="*/ 662 h 1018"/>
                <a:gd name="T104" fmla="*/ 469 w 541"/>
                <a:gd name="T105" fmla="*/ 739 h 1018"/>
                <a:gd name="T106" fmla="*/ 426 w 541"/>
                <a:gd name="T107" fmla="*/ 819 h 1018"/>
                <a:gd name="T108" fmla="*/ 355 w 541"/>
                <a:gd name="T109" fmla="*/ 87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41" h="1018">
                  <a:moveTo>
                    <a:pt x="296" y="13"/>
                  </a:moveTo>
                  <a:lnTo>
                    <a:pt x="296" y="13"/>
                  </a:lnTo>
                  <a:lnTo>
                    <a:pt x="291" y="8"/>
                  </a:lnTo>
                  <a:lnTo>
                    <a:pt x="284" y="3"/>
                  </a:lnTo>
                  <a:lnTo>
                    <a:pt x="278" y="1"/>
                  </a:lnTo>
                  <a:lnTo>
                    <a:pt x="270" y="0"/>
                  </a:lnTo>
                  <a:lnTo>
                    <a:pt x="263" y="1"/>
                  </a:lnTo>
                  <a:lnTo>
                    <a:pt x="255" y="3"/>
                  </a:lnTo>
                  <a:lnTo>
                    <a:pt x="249" y="8"/>
                  </a:lnTo>
                  <a:lnTo>
                    <a:pt x="243" y="13"/>
                  </a:lnTo>
                  <a:lnTo>
                    <a:pt x="243" y="13"/>
                  </a:lnTo>
                  <a:lnTo>
                    <a:pt x="231" y="33"/>
                  </a:lnTo>
                  <a:lnTo>
                    <a:pt x="202" y="81"/>
                  </a:lnTo>
                  <a:lnTo>
                    <a:pt x="182" y="113"/>
                  </a:lnTo>
                  <a:lnTo>
                    <a:pt x="162" y="150"/>
                  </a:lnTo>
                  <a:lnTo>
                    <a:pt x="140" y="192"/>
                  </a:lnTo>
                  <a:lnTo>
                    <a:pt x="118" y="238"/>
                  </a:lnTo>
                  <a:lnTo>
                    <a:pt x="95" y="288"/>
                  </a:lnTo>
                  <a:lnTo>
                    <a:pt x="74" y="339"/>
                  </a:lnTo>
                  <a:lnTo>
                    <a:pt x="55" y="394"/>
                  </a:lnTo>
                  <a:lnTo>
                    <a:pt x="45" y="422"/>
                  </a:lnTo>
                  <a:lnTo>
                    <a:pt x="36" y="451"/>
                  </a:lnTo>
                  <a:lnTo>
                    <a:pt x="29" y="480"/>
                  </a:lnTo>
                  <a:lnTo>
                    <a:pt x="21" y="509"/>
                  </a:lnTo>
                  <a:lnTo>
                    <a:pt x="15" y="538"/>
                  </a:lnTo>
                  <a:lnTo>
                    <a:pt x="10" y="567"/>
                  </a:lnTo>
                  <a:lnTo>
                    <a:pt x="5" y="596"/>
                  </a:lnTo>
                  <a:lnTo>
                    <a:pt x="2" y="626"/>
                  </a:lnTo>
                  <a:lnTo>
                    <a:pt x="0" y="655"/>
                  </a:lnTo>
                  <a:lnTo>
                    <a:pt x="0" y="684"/>
                  </a:lnTo>
                  <a:lnTo>
                    <a:pt x="0" y="684"/>
                  </a:lnTo>
                  <a:lnTo>
                    <a:pt x="1" y="709"/>
                  </a:lnTo>
                  <a:lnTo>
                    <a:pt x="4" y="734"/>
                  </a:lnTo>
                  <a:lnTo>
                    <a:pt x="11" y="759"/>
                  </a:lnTo>
                  <a:lnTo>
                    <a:pt x="18" y="781"/>
                  </a:lnTo>
                  <a:lnTo>
                    <a:pt x="28" y="804"/>
                  </a:lnTo>
                  <a:lnTo>
                    <a:pt x="40" y="825"/>
                  </a:lnTo>
                  <a:lnTo>
                    <a:pt x="54" y="846"/>
                  </a:lnTo>
                  <a:lnTo>
                    <a:pt x="69" y="864"/>
                  </a:lnTo>
                  <a:lnTo>
                    <a:pt x="86" y="881"/>
                  </a:lnTo>
                  <a:lnTo>
                    <a:pt x="104" y="897"/>
                  </a:lnTo>
                  <a:lnTo>
                    <a:pt x="123" y="911"/>
                  </a:lnTo>
                  <a:lnTo>
                    <a:pt x="145" y="923"/>
                  </a:lnTo>
                  <a:lnTo>
                    <a:pt x="166" y="934"/>
                  </a:lnTo>
                  <a:lnTo>
                    <a:pt x="190" y="942"/>
                  </a:lnTo>
                  <a:lnTo>
                    <a:pt x="213" y="949"/>
                  </a:lnTo>
                  <a:lnTo>
                    <a:pt x="238" y="952"/>
                  </a:lnTo>
                  <a:lnTo>
                    <a:pt x="238" y="986"/>
                  </a:lnTo>
                  <a:lnTo>
                    <a:pt x="238" y="986"/>
                  </a:lnTo>
                  <a:lnTo>
                    <a:pt x="239" y="993"/>
                  </a:lnTo>
                  <a:lnTo>
                    <a:pt x="240" y="998"/>
                  </a:lnTo>
                  <a:lnTo>
                    <a:pt x="243" y="1003"/>
                  </a:lnTo>
                  <a:lnTo>
                    <a:pt x="248" y="1009"/>
                  </a:lnTo>
                  <a:lnTo>
                    <a:pt x="252" y="1013"/>
                  </a:lnTo>
                  <a:lnTo>
                    <a:pt x="257" y="1015"/>
                  </a:lnTo>
                  <a:lnTo>
                    <a:pt x="264" y="1017"/>
                  </a:lnTo>
                  <a:lnTo>
                    <a:pt x="270" y="1018"/>
                  </a:lnTo>
                  <a:lnTo>
                    <a:pt x="270" y="1018"/>
                  </a:lnTo>
                  <a:lnTo>
                    <a:pt x="277" y="1017"/>
                  </a:lnTo>
                  <a:lnTo>
                    <a:pt x="282" y="1015"/>
                  </a:lnTo>
                  <a:lnTo>
                    <a:pt x="287" y="1013"/>
                  </a:lnTo>
                  <a:lnTo>
                    <a:pt x="293" y="1009"/>
                  </a:lnTo>
                  <a:lnTo>
                    <a:pt x="296" y="1003"/>
                  </a:lnTo>
                  <a:lnTo>
                    <a:pt x="299" y="998"/>
                  </a:lnTo>
                  <a:lnTo>
                    <a:pt x="301" y="993"/>
                  </a:lnTo>
                  <a:lnTo>
                    <a:pt x="301" y="986"/>
                  </a:lnTo>
                  <a:lnTo>
                    <a:pt x="301" y="952"/>
                  </a:lnTo>
                  <a:lnTo>
                    <a:pt x="301" y="952"/>
                  </a:lnTo>
                  <a:lnTo>
                    <a:pt x="326" y="949"/>
                  </a:lnTo>
                  <a:lnTo>
                    <a:pt x="351" y="942"/>
                  </a:lnTo>
                  <a:lnTo>
                    <a:pt x="373" y="934"/>
                  </a:lnTo>
                  <a:lnTo>
                    <a:pt x="396" y="923"/>
                  </a:lnTo>
                  <a:lnTo>
                    <a:pt x="416" y="911"/>
                  </a:lnTo>
                  <a:lnTo>
                    <a:pt x="437" y="897"/>
                  </a:lnTo>
                  <a:lnTo>
                    <a:pt x="455" y="881"/>
                  </a:lnTo>
                  <a:lnTo>
                    <a:pt x="471" y="864"/>
                  </a:lnTo>
                  <a:lnTo>
                    <a:pt x="487" y="846"/>
                  </a:lnTo>
                  <a:lnTo>
                    <a:pt x="500" y="825"/>
                  </a:lnTo>
                  <a:lnTo>
                    <a:pt x="512" y="804"/>
                  </a:lnTo>
                  <a:lnTo>
                    <a:pt x="522" y="781"/>
                  </a:lnTo>
                  <a:lnTo>
                    <a:pt x="530" y="759"/>
                  </a:lnTo>
                  <a:lnTo>
                    <a:pt x="535" y="734"/>
                  </a:lnTo>
                  <a:lnTo>
                    <a:pt x="540" y="709"/>
                  </a:lnTo>
                  <a:lnTo>
                    <a:pt x="541" y="684"/>
                  </a:lnTo>
                  <a:lnTo>
                    <a:pt x="541" y="684"/>
                  </a:lnTo>
                  <a:lnTo>
                    <a:pt x="540" y="655"/>
                  </a:lnTo>
                  <a:lnTo>
                    <a:pt x="537" y="626"/>
                  </a:lnTo>
                  <a:lnTo>
                    <a:pt x="534" y="596"/>
                  </a:lnTo>
                  <a:lnTo>
                    <a:pt x="530" y="567"/>
                  </a:lnTo>
                  <a:lnTo>
                    <a:pt x="525" y="538"/>
                  </a:lnTo>
                  <a:lnTo>
                    <a:pt x="519" y="509"/>
                  </a:lnTo>
                  <a:lnTo>
                    <a:pt x="512" y="480"/>
                  </a:lnTo>
                  <a:lnTo>
                    <a:pt x="503" y="451"/>
                  </a:lnTo>
                  <a:lnTo>
                    <a:pt x="495" y="422"/>
                  </a:lnTo>
                  <a:lnTo>
                    <a:pt x="486" y="394"/>
                  </a:lnTo>
                  <a:lnTo>
                    <a:pt x="466" y="339"/>
                  </a:lnTo>
                  <a:lnTo>
                    <a:pt x="444" y="288"/>
                  </a:lnTo>
                  <a:lnTo>
                    <a:pt x="422" y="238"/>
                  </a:lnTo>
                  <a:lnTo>
                    <a:pt x="400" y="192"/>
                  </a:lnTo>
                  <a:lnTo>
                    <a:pt x="378" y="150"/>
                  </a:lnTo>
                  <a:lnTo>
                    <a:pt x="357" y="113"/>
                  </a:lnTo>
                  <a:lnTo>
                    <a:pt x="339" y="81"/>
                  </a:lnTo>
                  <a:lnTo>
                    <a:pt x="310" y="33"/>
                  </a:lnTo>
                  <a:lnTo>
                    <a:pt x="296" y="13"/>
                  </a:lnTo>
                  <a:lnTo>
                    <a:pt x="296" y="13"/>
                  </a:lnTo>
                  <a:close/>
                  <a:moveTo>
                    <a:pt x="301" y="888"/>
                  </a:moveTo>
                  <a:lnTo>
                    <a:pt x="301" y="776"/>
                  </a:lnTo>
                  <a:lnTo>
                    <a:pt x="388" y="690"/>
                  </a:lnTo>
                  <a:lnTo>
                    <a:pt x="388" y="690"/>
                  </a:lnTo>
                  <a:lnTo>
                    <a:pt x="392" y="686"/>
                  </a:lnTo>
                  <a:lnTo>
                    <a:pt x="395" y="679"/>
                  </a:lnTo>
                  <a:lnTo>
                    <a:pt x="397" y="674"/>
                  </a:lnTo>
                  <a:lnTo>
                    <a:pt x="397" y="668"/>
                  </a:lnTo>
                  <a:lnTo>
                    <a:pt x="397" y="662"/>
                  </a:lnTo>
                  <a:lnTo>
                    <a:pt x="395" y="656"/>
                  </a:lnTo>
                  <a:lnTo>
                    <a:pt x="392" y="650"/>
                  </a:lnTo>
                  <a:lnTo>
                    <a:pt x="388" y="645"/>
                  </a:lnTo>
                  <a:lnTo>
                    <a:pt x="388" y="645"/>
                  </a:lnTo>
                  <a:lnTo>
                    <a:pt x="383" y="641"/>
                  </a:lnTo>
                  <a:lnTo>
                    <a:pt x="378" y="639"/>
                  </a:lnTo>
                  <a:lnTo>
                    <a:pt x="371" y="636"/>
                  </a:lnTo>
                  <a:lnTo>
                    <a:pt x="366" y="636"/>
                  </a:lnTo>
                  <a:lnTo>
                    <a:pt x="359" y="636"/>
                  </a:lnTo>
                  <a:lnTo>
                    <a:pt x="354" y="639"/>
                  </a:lnTo>
                  <a:lnTo>
                    <a:pt x="348" y="641"/>
                  </a:lnTo>
                  <a:lnTo>
                    <a:pt x="343" y="645"/>
                  </a:lnTo>
                  <a:lnTo>
                    <a:pt x="301" y="687"/>
                  </a:lnTo>
                  <a:lnTo>
                    <a:pt x="301" y="554"/>
                  </a:lnTo>
                  <a:lnTo>
                    <a:pt x="388" y="467"/>
                  </a:lnTo>
                  <a:lnTo>
                    <a:pt x="388" y="467"/>
                  </a:lnTo>
                  <a:lnTo>
                    <a:pt x="392" y="463"/>
                  </a:lnTo>
                  <a:lnTo>
                    <a:pt x="395" y="457"/>
                  </a:lnTo>
                  <a:lnTo>
                    <a:pt x="397" y="451"/>
                  </a:lnTo>
                  <a:lnTo>
                    <a:pt x="397" y="444"/>
                  </a:lnTo>
                  <a:lnTo>
                    <a:pt x="397" y="439"/>
                  </a:lnTo>
                  <a:lnTo>
                    <a:pt x="395" y="433"/>
                  </a:lnTo>
                  <a:lnTo>
                    <a:pt x="392" y="427"/>
                  </a:lnTo>
                  <a:lnTo>
                    <a:pt x="388" y="423"/>
                  </a:lnTo>
                  <a:lnTo>
                    <a:pt x="388" y="423"/>
                  </a:lnTo>
                  <a:lnTo>
                    <a:pt x="383" y="419"/>
                  </a:lnTo>
                  <a:lnTo>
                    <a:pt x="378" y="415"/>
                  </a:lnTo>
                  <a:lnTo>
                    <a:pt x="371" y="413"/>
                  </a:lnTo>
                  <a:lnTo>
                    <a:pt x="366" y="413"/>
                  </a:lnTo>
                  <a:lnTo>
                    <a:pt x="359" y="413"/>
                  </a:lnTo>
                  <a:lnTo>
                    <a:pt x="354" y="415"/>
                  </a:lnTo>
                  <a:lnTo>
                    <a:pt x="348" y="419"/>
                  </a:lnTo>
                  <a:lnTo>
                    <a:pt x="343" y="423"/>
                  </a:lnTo>
                  <a:lnTo>
                    <a:pt x="301" y="464"/>
                  </a:lnTo>
                  <a:lnTo>
                    <a:pt x="301" y="286"/>
                  </a:lnTo>
                  <a:lnTo>
                    <a:pt x="301" y="286"/>
                  </a:lnTo>
                  <a:lnTo>
                    <a:pt x="301" y="279"/>
                  </a:lnTo>
                  <a:lnTo>
                    <a:pt x="299" y="274"/>
                  </a:lnTo>
                  <a:lnTo>
                    <a:pt x="296" y="268"/>
                  </a:lnTo>
                  <a:lnTo>
                    <a:pt x="293" y="263"/>
                  </a:lnTo>
                  <a:lnTo>
                    <a:pt x="287" y="260"/>
                  </a:lnTo>
                  <a:lnTo>
                    <a:pt x="282" y="257"/>
                  </a:lnTo>
                  <a:lnTo>
                    <a:pt x="277" y="254"/>
                  </a:lnTo>
                  <a:lnTo>
                    <a:pt x="270" y="253"/>
                  </a:lnTo>
                  <a:lnTo>
                    <a:pt x="270" y="253"/>
                  </a:lnTo>
                  <a:lnTo>
                    <a:pt x="264" y="254"/>
                  </a:lnTo>
                  <a:lnTo>
                    <a:pt x="257" y="257"/>
                  </a:lnTo>
                  <a:lnTo>
                    <a:pt x="252" y="260"/>
                  </a:lnTo>
                  <a:lnTo>
                    <a:pt x="248" y="263"/>
                  </a:lnTo>
                  <a:lnTo>
                    <a:pt x="243" y="268"/>
                  </a:lnTo>
                  <a:lnTo>
                    <a:pt x="240" y="274"/>
                  </a:lnTo>
                  <a:lnTo>
                    <a:pt x="239" y="279"/>
                  </a:lnTo>
                  <a:lnTo>
                    <a:pt x="238" y="286"/>
                  </a:lnTo>
                  <a:lnTo>
                    <a:pt x="238" y="464"/>
                  </a:lnTo>
                  <a:lnTo>
                    <a:pt x="197" y="423"/>
                  </a:lnTo>
                  <a:lnTo>
                    <a:pt x="197" y="423"/>
                  </a:lnTo>
                  <a:lnTo>
                    <a:pt x="192" y="419"/>
                  </a:lnTo>
                  <a:lnTo>
                    <a:pt x="187" y="415"/>
                  </a:lnTo>
                  <a:lnTo>
                    <a:pt x="180" y="413"/>
                  </a:lnTo>
                  <a:lnTo>
                    <a:pt x="175" y="413"/>
                  </a:lnTo>
                  <a:lnTo>
                    <a:pt x="168" y="413"/>
                  </a:lnTo>
                  <a:lnTo>
                    <a:pt x="163" y="415"/>
                  </a:lnTo>
                  <a:lnTo>
                    <a:pt x="158" y="419"/>
                  </a:lnTo>
                  <a:lnTo>
                    <a:pt x="152" y="423"/>
                  </a:lnTo>
                  <a:lnTo>
                    <a:pt x="152" y="423"/>
                  </a:lnTo>
                  <a:lnTo>
                    <a:pt x="148" y="427"/>
                  </a:lnTo>
                  <a:lnTo>
                    <a:pt x="145" y="433"/>
                  </a:lnTo>
                  <a:lnTo>
                    <a:pt x="144" y="439"/>
                  </a:lnTo>
                  <a:lnTo>
                    <a:pt x="143" y="444"/>
                  </a:lnTo>
                  <a:lnTo>
                    <a:pt x="144" y="451"/>
                  </a:lnTo>
                  <a:lnTo>
                    <a:pt x="145" y="457"/>
                  </a:lnTo>
                  <a:lnTo>
                    <a:pt x="148" y="463"/>
                  </a:lnTo>
                  <a:lnTo>
                    <a:pt x="152" y="467"/>
                  </a:lnTo>
                  <a:lnTo>
                    <a:pt x="238" y="554"/>
                  </a:lnTo>
                  <a:lnTo>
                    <a:pt x="238" y="687"/>
                  </a:lnTo>
                  <a:lnTo>
                    <a:pt x="197" y="645"/>
                  </a:lnTo>
                  <a:lnTo>
                    <a:pt x="197" y="645"/>
                  </a:lnTo>
                  <a:lnTo>
                    <a:pt x="192" y="641"/>
                  </a:lnTo>
                  <a:lnTo>
                    <a:pt x="187" y="639"/>
                  </a:lnTo>
                  <a:lnTo>
                    <a:pt x="180" y="636"/>
                  </a:lnTo>
                  <a:lnTo>
                    <a:pt x="175" y="636"/>
                  </a:lnTo>
                  <a:lnTo>
                    <a:pt x="168" y="636"/>
                  </a:lnTo>
                  <a:lnTo>
                    <a:pt x="163" y="639"/>
                  </a:lnTo>
                  <a:lnTo>
                    <a:pt x="158" y="641"/>
                  </a:lnTo>
                  <a:lnTo>
                    <a:pt x="152" y="645"/>
                  </a:lnTo>
                  <a:lnTo>
                    <a:pt x="152" y="645"/>
                  </a:lnTo>
                  <a:lnTo>
                    <a:pt x="148" y="650"/>
                  </a:lnTo>
                  <a:lnTo>
                    <a:pt x="145" y="656"/>
                  </a:lnTo>
                  <a:lnTo>
                    <a:pt x="144" y="662"/>
                  </a:lnTo>
                  <a:lnTo>
                    <a:pt x="143" y="668"/>
                  </a:lnTo>
                  <a:lnTo>
                    <a:pt x="144" y="674"/>
                  </a:lnTo>
                  <a:lnTo>
                    <a:pt x="145" y="679"/>
                  </a:lnTo>
                  <a:lnTo>
                    <a:pt x="148" y="686"/>
                  </a:lnTo>
                  <a:lnTo>
                    <a:pt x="152" y="690"/>
                  </a:lnTo>
                  <a:lnTo>
                    <a:pt x="238" y="776"/>
                  </a:lnTo>
                  <a:lnTo>
                    <a:pt x="238" y="888"/>
                  </a:lnTo>
                  <a:lnTo>
                    <a:pt x="238" y="888"/>
                  </a:lnTo>
                  <a:lnTo>
                    <a:pt x="220" y="884"/>
                  </a:lnTo>
                  <a:lnTo>
                    <a:pt x="203" y="879"/>
                  </a:lnTo>
                  <a:lnTo>
                    <a:pt x="186" y="872"/>
                  </a:lnTo>
                  <a:lnTo>
                    <a:pt x="169" y="864"/>
                  </a:lnTo>
                  <a:lnTo>
                    <a:pt x="153" y="854"/>
                  </a:lnTo>
                  <a:lnTo>
                    <a:pt x="139" y="844"/>
                  </a:lnTo>
                  <a:lnTo>
                    <a:pt x="125" y="832"/>
                  </a:lnTo>
                  <a:lnTo>
                    <a:pt x="114" y="819"/>
                  </a:lnTo>
                  <a:lnTo>
                    <a:pt x="103" y="805"/>
                  </a:lnTo>
                  <a:lnTo>
                    <a:pt x="92" y="790"/>
                  </a:lnTo>
                  <a:lnTo>
                    <a:pt x="84" y="774"/>
                  </a:lnTo>
                  <a:lnTo>
                    <a:pt x="77" y="757"/>
                  </a:lnTo>
                  <a:lnTo>
                    <a:pt x="71" y="739"/>
                  </a:lnTo>
                  <a:lnTo>
                    <a:pt x="66" y="721"/>
                  </a:lnTo>
                  <a:lnTo>
                    <a:pt x="64" y="703"/>
                  </a:lnTo>
                  <a:lnTo>
                    <a:pt x="63" y="684"/>
                  </a:lnTo>
                  <a:lnTo>
                    <a:pt x="63" y="684"/>
                  </a:lnTo>
                  <a:lnTo>
                    <a:pt x="63" y="662"/>
                  </a:lnTo>
                  <a:lnTo>
                    <a:pt x="65" y="641"/>
                  </a:lnTo>
                  <a:lnTo>
                    <a:pt x="66" y="618"/>
                  </a:lnTo>
                  <a:lnTo>
                    <a:pt x="70" y="597"/>
                  </a:lnTo>
                  <a:lnTo>
                    <a:pt x="77" y="553"/>
                  </a:lnTo>
                  <a:lnTo>
                    <a:pt x="87" y="508"/>
                  </a:lnTo>
                  <a:lnTo>
                    <a:pt x="99" y="465"/>
                  </a:lnTo>
                  <a:lnTo>
                    <a:pt x="113" y="422"/>
                  </a:lnTo>
                  <a:lnTo>
                    <a:pt x="128" y="379"/>
                  </a:lnTo>
                  <a:lnTo>
                    <a:pt x="144" y="338"/>
                  </a:lnTo>
                  <a:lnTo>
                    <a:pt x="161" y="300"/>
                  </a:lnTo>
                  <a:lnTo>
                    <a:pt x="178" y="262"/>
                  </a:lnTo>
                  <a:lnTo>
                    <a:pt x="195" y="227"/>
                  </a:lnTo>
                  <a:lnTo>
                    <a:pt x="212" y="193"/>
                  </a:lnTo>
                  <a:lnTo>
                    <a:pt x="243" y="135"/>
                  </a:lnTo>
                  <a:lnTo>
                    <a:pt x="270" y="90"/>
                  </a:lnTo>
                  <a:lnTo>
                    <a:pt x="270" y="90"/>
                  </a:lnTo>
                  <a:lnTo>
                    <a:pt x="296" y="135"/>
                  </a:lnTo>
                  <a:lnTo>
                    <a:pt x="328" y="193"/>
                  </a:lnTo>
                  <a:lnTo>
                    <a:pt x="345" y="227"/>
                  </a:lnTo>
                  <a:lnTo>
                    <a:pt x="363" y="262"/>
                  </a:lnTo>
                  <a:lnTo>
                    <a:pt x="380" y="300"/>
                  </a:lnTo>
                  <a:lnTo>
                    <a:pt x="396" y="338"/>
                  </a:lnTo>
                  <a:lnTo>
                    <a:pt x="412" y="379"/>
                  </a:lnTo>
                  <a:lnTo>
                    <a:pt x="427" y="422"/>
                  </a:lnTo>
                  <a:lnTo>
                    <a:pt x="441" y="465"/>
                  </a:lnTo>
                  <a:lnTo>
                    <a:pt x="453" y="508"/>
                  </a:lnTo>
                  <a:lnTo>
                    <a:pt x="463" y="553"/>
                  </a:lnTo>
                  <a:lnTo>
                    <a:pt x="470" y="597"/>
                  </a:lnTo>
                  <a:lnTo>
                    <a:pt x="473" y="618"/>
                  </a:lnTo>
                  <a:lnTo>
                    <a:pt x="475" y="641"/>
                  </a:lnTo>
                  <a:lnTo>
                    <a:pt x="476" y="662"/>
                  </a:lnTo>
                  <a:lnTo>
                    <a:pt x="476" y="684"/>
                  </a:lnTo>
                  <a:lnTo>
                    <a:pt x="476" y="684"/>
                  </a:lnTo>
                  <a:lnTo>
                    <a:pt x="476" y="703"/>
                  </a:lnTo>
                  <a:lnTo>
                    <a:pt x="473" y="721"/>
                  </a:lnTo>
                  <a:lnTo>
                    <a:pt x="469" y="739"/>
                  </a:lnTo>
                  <a:lnTo>
                    <a:pt x="463" y="757"/>
                  </a:lnTo>
                  <a:lnTo>
                    <a:pt x="456" y="774"/>
                  </a:lnTo>
                  <a:lnTo>
                    <a:pt x="447" y="790"/>
                  </a:lnTo>
                  <a:lnTo>
                    <a:pt x="438" y="805"/>
                  </a:lnTo>
                  <a:lnTo>
                    <a:pt x="426" y="819"/>
                  </a:lnTo>
                  <a:lnTo>
                    <a:pt x="414" y="832"/>
                  </a:lnTo>
                  <a:lnTo>
                    <a:pt x="400" y="844"/>
                  </a:lnTo>
                  <a:lnTo>
                    <a:pt x="386" y="854"/>
                  </a:lnTo>
                  <a:lnTo>
                    <a:pt x="371" y="864"/>
                  </a:lnTo>
                  <a:lnTo>
                    <a:pt x="355" y="872"/>
                  </a:lnTo>
                  <a:lnTo>
                    <a:pt x="338" y="879"/>
                  </a:lnTo>
                  <a:lnTo>
                    <a:pt x="320" y="884"/>
                  </a:lnTo>
                  <a:lnTo>
                    <a:pt x="301" y="888"/>
                  </a:lnTo>
                  <a:lnTo>
                    <a:pt x="301" y="88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par>
                                <p:cTn id="20" presetID="53" presetClass="entr" presetSubtype="528"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fltVal val="0.5"/>
                                          </p:val>
                                        </p:tav>
                                        <p:tav tm="100000">
                                          <p:val>
                                            <p:strVal val="#ppt_x"/>
                                          </p:val>
                                        </p:tav>
                                      </p:tavLst>
                                    </p:anim>
                                    <p:anim calcmode="lin" valueType="num">
                                      <p:cBhvr>
                                        <p:cTn id="26" dur="500" fill="hold"/>
                                        <p:tgtEl>
                                          <p:spTgt spid="11"/>
                                        </p:tgtEl>
                                        <p:attrNameLst>
                                          <p:attrName>ppt_y</p:attrName>
                                        </p:attrNameLst>
                                      </p:cBhvr>
                                      <p:tavLst>
                                        <p:tav tm="0">
                                          <p:val>
                                            <p:fltVal val="0.5"/>
                                          </p:val>
                                        </p:tav>
                                        <p:tav tm="100000">
                                          <p:val>
                                            <p:strVal val="#ppt_y"/>
                                          </p:val>
                                        </p:tav>
                                      </p:tavLst>
                                    </p:anim>
                                  </p:childTnLst>
                                </p:cTn>
                              </p:par>
                              <p:par>
                                <p:cTn id="27" presetID="53" presetClass="entr" presetSubtype="528" fill="hold" nodeType="withEffect">
                                  <p:stCondLst>
                                    <p:cond delay="50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fltVal val="0.5"/>
                                          </p:val>
                                        </p:tav>
                                        <p:tav tm="100000">
                                          <p:val>
                                            <p:strVal val="#ppt_x"/>
                                          </p:val>
                                        </p:tav>
                                      </p:tavLst>
                                    </p:anim>
                                    <p:anim calcmode="lin" valueType="num">
                                      <p:cBhvr>
                                        <p:cTn id="33" dur="500" fill="hold"/>
                                        <p:tgtEl>
                                          <p:spTgt spid="14"/>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7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fltVal val="0.5"/>
                                          </p:val>
                                        </p:tav>
                                        <p:tav tm="100000">
                                          <p:val>
                                            <p:strVal val="#ppt_x"/>
                                          </p:val>
                                        </p:tav>
                                      </p:tavLst>
                                    </p:anim>
                                    <p:anim calcmode="lin" valueType="num">
                                      <p:cBhvr>
                                        <p:cTn id="40" dur="500" fill="hold"/>
                                        <p:tgtEl>
                                          <p:spTgt spid="17"/>
                                        </p:tgtEl>
                                        <p:attrNameLst>
                                          <p:attrName>ppt_y</p:attrName>
                                        </p:attrNameLst>
                                      </p:cBhvr>
                                      <p:tavLst>
                                        <p:tav tm="0">
                                          <p:val>
                                            <p:fltVal val="0.5"/>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1+#ppt_w/2"/>
                                          </p:val>
                                        </p:tav>
                                        <p:tav tm="100000">
                                          <p:val>
                                            <p:strVal val="#ppt_x"/>
                                          </p:val>
                                        </p:tav>
                                      </p:tavLst>
                                    </p:anim>
                                    <p:anim calcmode="lin" valueType="num">
                                      <p:cBhvr additive="base">
                                        <p:cTn id="46" dur="5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50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500" fill="hold"/>
                                        <p:tgtEl>
                                          <p:spTgt spid="5"/>
                                        </p:tgtEl>
                                        <p:attrNameLst>
                                          <p:attrName>ppt_x</p:attrName>
                                        </p:attrNameLst>
                                      </p:cBhvr>
                                      <p:tavLst>
                                        <p:tav tm="0">
                                          <p:val>
                                            <p:strVal val="0-#ppt_w/2"/>
                                          </p:val>
                                        </p:tav>
                                        <p:tav tm="100000">
                                          <p:val>
                                            <p:strVal val="#ppt_x"/>
                                          </p:val>
                                        </p:tav>
                                      </p:tavLst>
                                    </p:anim>
                                    <p:anim calcmode="lin" valueType="num">
                                      <p:cBhvr additive="base">
                                        <p:cTn id="54" dur="500" fill="hold"/>
                                        <p:tgtEl>
                                          <p:spTgt spid="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75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55" name="矩形 5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6" name="矩形 5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57" name="矩形 5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4539940" y="1512094"/>
            <a:ext cx="3701776" cy="2714833"/>
            <a:chOff x="6149336" y="2057400"/>
            <a:chExt cx="5014046" cy="3693882"/>
          </a:xfrm>
        </p:grpSpPr>
        <p:grpSp>
          <p:nvGrpSpPr>
            <p:cNvPr id="3" name="组合 2"/>
            <p:cNvGrpSpPr/>
            <p:nvPr/>
          </p:nvGrpSpPr>
          <p:grpSpPr>
            <a:xfrm>
              <a:off x="6149336" y="2057400"/>
              <a:ext cx="1794404" cy="3693882"/>
              <a:chOff x="1595744" y="1504948"/>
              <a:chExt cx="2109927" cy="4343402"/>
            </a:xfrm>
          </p:grpSpPr>
          <p:grpSp>
            <p:nvGrpSpPr>
              <p:cNvPr id="16" name="组合 15"/>
              <p:cNvGrpSpPr/>
              <p:nvPr/>
            </p:nvGrpSpPr>
            <p:grpSpPr>
              <a:xfrm>
                <a:off x="1595744" y="1504948"/>
                <a:ext cx="2109927" cy="4343402"/>
                <a:chOff x="1595744" y="1504948"/>
                <a:chExt cx="2109927" cy="4343402"/>
              </a:xfrm>
            </p:grpSpPr>
            <p:grpSp>
              <p:nvGrpSpPr>
                <p:cNvPr id="18" name="组合 17"/>
                <p:cNvGrpSpPr/>
                <p:nvPr/>
              </p:nvGrpSpPr>
              <p:grpSpPr>
                <a:xfrm>
                  <a:off x="1595744" y="1504948"/>
                  <a:ext cx="1718965" cy="1546248"/>
                  <a:chOff x="1800523" y="1479548"/>
                  <a:chExt cx="1718965" cy="1546248"/>
                </a:xfrm>
                <a:solidFill>
                  <a:srgbClr val="494951"/>
                </a:solidFill>
              </p:grpSpPr>
              <p:sp>
                <p:nvSpPr>
                  <p:cNvPr id="23" name="同侧圆角矩形 22"/>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同侧圆角矩形 23"/>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同侧圆角矩形 24"/>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同侧圆角矩形 25"/>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9" name="圆角矩形 18"/>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圆角矩形 19"/>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椭圆 20"/>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圆角矩形 21"/>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7" name="矩形 16"/>
              <p:cNvSpPr/>
              <p:nvPr/>
            </p:nvSpPr>
            <p:spPr>
              <a:xfrm>
                <a:off x="1788546" y="2120899"/>
                <a:ext cx="1746250" cy="3092451"/>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3"/>
            <p:cNvGrpSpPr/>
            <p:nvPr/>
          </p:nvGrpSpPr>
          <p:grpSpPr>
            <a:xfrm>
              <a:off x="9368978" y="2057400"/>
              <a:ext cx="1794404" cy="3693882"/>
              <a:chOff x="1595744" y="1504948"/>
              <a:chExt cx="2109927" cy="4343402"/>
            </a:xfrm>
          </p:grpSpPr>
          <p:grpSp>
            <p:nvGrpSpPr>
              <p:cNvPr id="5" name="组合 4"/>
              <p:cNvGrpSpPr/>
              <p:nvPr/>
            </p:nvGrpSpPr>
            <p:grpSpPr>
              <a:xfrm>
                <a:off x="1595744" y="1504948"/>
                <a:ext cx="2109927" cy="4343402"/>
                <a:chOff x="1595744" y="1504948"/>
                <a:chExt cx="2109927" cy="4343402"/>
              </a:xfrm>
            </p:grpSpPr>
            <p:grpSp>
              <p:nvGrpSpPr>
                <p:cNvPr id="7" name="组合 6"/>
                <p:cNvGrpSpPr/>
                <p:nvPr/>
              </p:nvGrpSpPr>
              <p:grpSpPr>
                <a:xfrm>
                  <a:off x="1595744" y="1504948"/>
                  <a:ext cx="1718965" cy="1546248"/>
                  <a:chOff x="1800523" y="1479548"/>
                  <a:chExt cx="1718965" cy="1546248"/>
                </a:xfrm>
                <a:solidFill>
                  <a:srgbClr val="494951"/>
                </a:solidFill>
              </p:grpSpPr>
              <p:sp>
                <p:nvSpPr>
                  <p:cNvPr id="12" name="同侧圆角矩形 11"/>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同侧圆角矩形 12"/>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同侧圆角矩形 13"/>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5" name="同侧圆角矩形 14"/>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圆角矩形 7"/>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圆角矩形 8"/>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椭圆 9"/>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圆角矩形 10"/>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 name="矩形 5"/>
              <p:cNvSpPr/>
              <p:nvPr/>
            </p:nvSpPr>
            <p:spPr>
              <a:xfrm>
                <a:off x="1788546" y="2120899"/>
                <a:ext cx="1746250" cy="309245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grpSp>
        <p:nvGrpSpPr>
          <p:cNvPr id="27" name="组合 26"/>
          <p:cNvGrpSpPr/>
          <p:nvPr/>
        </p:nvGrpSpPr>
        <p:grpSpPr>
          <a:xfrm>
            <a:off x="5597774" y="1164112"/>
            <a:ext cx="1617452" cy="3314608"/>
            <a:chOff x="1595744" y="1504948"/>
            <a:chExt cx="2109927" cy="4343402"/>
          </a:xfrm>
        </p:grpSpPr>
        <p:grpSp>
          <p:nvGrpSpPr>
            <p:cNvPr id="28" name="组合 27"/>
            <p:cNvGrpSpPr/>
            <p:nvPr/>
          </p:nvGrpSpPr>
          <p:grpSpPr>
            <a:xfrm>
              <a:off x="1595744" y="1504948"/>
              <a:ext cx="2109927" cy="4343402"/>
              <a:chOff x="1595744" y="1504948"/>
              <a:chExt cx="2109927" cy="4343402"/>
            </a:xfrm>
          </p:grpSpPr>
          <p:grpSp>
            <p:nvGrpSpPr>
              <p:cNvPr id="30" name="组合 29"/>
              <p:cNvGrpSpPr/>
              <p:nvPr/>
            </p:nvGrpSpPr>
            <p:grpSpPr>
              <a:xfrm>
                <a:off x="1595744" y="1504948"/>
                <a:ext cx="1718965" cy="1546248"/>
                <a:chOff x="1800523" y="1479548"/>
                <a:chExt cx="1718965" cy="1546248"/>
              </a:xfrm>
              <a:solidFill>
                <a:srgbClr val="494951"/>
              </a:solidFill>
            </p:grpSpPr>
            <p:sp>
              <p:nvSpPr>
                <p:cNvPr id="35" name="同侧圆角矩形 34"/>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同侧圆角矩形 35"/>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同侧圆角矩形 36"/>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同侧圆角矩形 37"/>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1" name="圆角矩形 30"/>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圆角矩形 31"/>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圆角矩形 33"/>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9" name="矩形 28"/>
            <p:cNvSpPr/>
            <p:nvPr/>
          </p:nvSpPr>
          <p:spPr>
            <a:xfrm>
              <a:off x="1788546" y="2120900"/>
              <a:ext cx="1746250" cy="309245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9" name="组合 38"/>
          <p:cNvGrpSpPr/>
          <p:nvPr/>
        </p:nvGrpSpPr>
        <p:grpSpPr>
          <a:xfrm>
            <a:off x="737338" y="1489504"/>
            <a:ext cx="1328906" cy="1322917"/>
            <a:chOff x="998722" y="2077464"/>
            <a:chExt cx="1800000" cy="1800000"/>
          </a:xfrm>
        </p:grpSpPr>
        <p:sp>
          <p:nvSpPr>
            <p:cNvPr id="40" name="椭圆 39"/>
            <p:cNvSpPr/>
            <p:nvPr/>
          </p:nvSpPr>
          <p:spPr>
            <a:xfrm>
              <a:off x="998722" y="2077464"/>
              <a:ext cx="1800000" cy="1800000"/>
            </a:xfrm>
            <a:prstGeom prst="ellipse">
              <a:avLst/>
            </a:prstGeom>
            <a:noFill/>
            <a:ln w="19050">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弧形 40"/>
            <p:cNvSpPr/>
            <p:nvPr/>
          </p:nvSpPr>
          <p:spPr>
            <a:xfrm>
              <a:off x="998722" y="2077464"/>
              <a:ext cx="1800000" cy="1800000"/>
            </a:xfrm>
            <a:prstGeom prst="arc">
              <a:avLst>
                <a:gd name="adj1" fmla="val 16200000"/>
                <a:gd name="adj2" fmla="val 8851924"/>
              </a:avLst>
            </a:prstGeom>
            <a:ln w="127000" cap="rnd">
              <a:solidFill>
                <a:srgbClr val="EB193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grpSp>
      <p:grpSp>
        <p:nvGrpSpPr>
          <p:cNvPr id="42" name="组合 41"/>
          <p:cNvGrpSpPr/>
          <p:nvPr/>
        </p:nvGrpSpPr>
        <p:grpSpPr>
          <a:xfrm>
            <a:off x="2643185" y="1489504"/>
            <a:ext cx="1328906" cy="1322917"/>
            <a:chOff x="3580187" y="2077464"/>
            <a:chExt cx="1800000" cy="1800000"/>
          </a:xfrm>
        </p:grpSpPr>
        <p:sp>
          <p:nvSpPr>
            <p:cNvPr id="43" name="椭圆 42"/>
            <p:cNvSpPr/>
            <p:nvPr/>
          </p:nvSpPr>
          <p:spPr>
            <a:xfrm>
              <a:off x="3580187" y="2077464"/>
              <a:ext cx="1800000" cy="1800000"/>
            </a:xfrm>
            <a:prstGeom prst="ellipse">
              <a:avLst/>
            </a:prstGeom>
            <a:noFill/>
            <a:ln w="19050">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弧形 43"/>
            <p:cNvSpPr/>
            <p:nvPr/>
          </p:nvSpPr>
          <p:spPr>
            <a:xfrm>
              <a:off x="3580187" y="2077464"/>
              <a:ext cx="1800000" cy="1800000"/>
            </a:xfrm>
            <a:prstGeom prst="arc">
              <a:avLst>
                <a:gd name="adj1" fmla="val 16200000"/>
                <a:gd name="adj2" fmla="val 11250901"/>
              </a:avLst>
            </a:prstGeom>
            <a:ln w="127000" cap="rnd">
              <a:solidFill>
                <a:srgbClr val="EB193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grpSp>
      <p:grpSp>
        <p:nvGrpSpPr>
          <p:cNvPr id="45" name="组合 44"/>
          <p:cNvGrpSpPr/>
          <p:nvPr/>
        </p:nvGrpSpPr>
        <p:grpSpPr>
          <a:xfrm>
            <a:off x="937575" y="1688839"/>
            <a:ext cx="928431" cy="924247"/>
            <a:chOff x="1269943" y="2348685"/>
            <a:chExt cx="1257558" cy="1257558"/>
          </a:xfrm>
        </p:grpSpPr>
        <p:sp>
          <p:nvSpPr>
            <p:cNvPr id="46" name="椭圆 45"/>
            <p:cNvSpPr/>
            <p:nvPr/>
          </p:nvSpPr>
          <p:spPr>
            <a:xfrm>
              <a:off x="1269943" y="2348685"/>
              <a:ext cx="1257558" cy="1257558"/>
            </a:xfrm>
            <a:prstGeom prst="ellipse">
              <a:avLst/>
            </a:prstGeom>
            <a:solidFill>
              <a:srgbClr val="EB193E"/>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矩形 46"/>
            <p:cNvSpPr/>
            <p:nvPr/>
          </p:nvSpPr>
          <p:spPr>
            <a:xfrm>
              <a:off x="1369803" y="2631979"/>
              <a:ext cx="1057840" cy="690970"/>
            </a:xfrm>
            <a:prstGeom prst="rect">
              <a:avLst/>
            </a:prstGeom>
          </p:spPr>
          <p:txBody>
            <a:bodyPr wrap="none" anchor="ctr">
              <a:spAutoFit/>
            </a:bodyPr>
            <a:lstStyle/>
            <a:p>
              <a:pPr algn="ctr"/>
              <a:r>
                <a:rPr lang="en-US" altLang="zh-CN" sz="2700" dirty="0">
                  <a:solidFill>
                    <a:schemeClr val="bg1"/>
                  </a:solidFill>
                  <a:ea typeface="微软雅黑" panose="020B0503020204020204" pitchFamily="34" charset="-122"/>
                </a:rPr>
                <a:t>65%</a:t>
              </a:r>
              <a:endParaRPr lang="zh-CN" altLang="en-US" sz="2700" dirty="0">
                <a:solidFill>
                  <a:schemeClr val="bg1"/>
                </a:solidFill>
                <a:ea typeface="微软雅黑" panose="020B0503020204020204" pitchFamily="34" charset="-122"/>
              </a:endParaRPr>
            </a:p>
          </p:txBody>
        </p:sp>
      </p:grpSp>
      <p:grpSp>
        <p:nvGrpSpPr>
          <p:cNvPr id="48" name="组合 47"/>
          <p:cNvGrpSpPr/>
          <p:nvPr/>
        </p:nvGrpSpPr>
        <p:grpSpPr>
          <a:xfrm>
            <a:off x="2843423" y="1688839"/>
            <a:ext cx="928431" cy="924247"/>
            <a:chOff x="3862790" y="2348685"/>
            <a:chExt cx="1257558" cy="1257558"/>
          </a:xfrm>
        </p:grpSpPr>
        <p:sp>
          <p:nvSpPr>
            <p:cNvPr id="49" name="椭圆 48"/>
            <p:cNvSpPr/>
            <p:nvPr/>
          </p:nvSpPr>
          <p:spPr>
            <a:xfrm>
              <a:off x="3862790" y="2348685"/>
              <a:ext cx="1257558" cy="1257558"/>
            </a:xfrm>
            <a:prstGeom prst="ellipse">
              <a:avLst/>
            </a:prstGeom>
            <a:solidFill>
              <a:srgbClr val="EB193E"/>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矩形 49"/>
            <p:cNvSpPr/>
            <p:nvPr/>
          </p:nvSpPr>
          <p:spPr>
            <a:xfrm>
              <a:off x="3939885" y="2654840"/>
              <a:ext cx="1057840" cy="690970"/>
            </a:xfrm>
            <a:prstGeom prst="rect">
              <a:avLst/>
            </a:prstGeom>
          </p:spPr>
          <p:txBody>
            <a:bodyPr wrap="none" anchor="ctr">
              <a:spAutoFit/>
            </a:bodyPr>
            <a:lstStyle/>
            <a:p>
              <a:pPr algn="ctr"/>
              <a:r>
                <a:rPr lang="en-US" altLang="zh-CN" sz="2700" dirty="0">
                  <a:solidFill>
                    <a:schemeClr val="bg1"/>
                  </a:solidFill>
                  <a:ea typeface="微软雅黑" panose="020B0503020204020204" pitchFamily="34" charset="-122"/>
                </a:rPr>
                <a:t>75%</a:t>
              </a:r>
              <a:endParaRPr lang="zh-CN" altLang="en-US" sz="2700" dirty="0">
                <a:solidFill>
                  <a:schemeClr val="bg1"/>
                </a:solidFill>
                <a:ea typeface="微软雅黑" panose="020B0503020204020204" pitchFamily="34" charset="-122"/>
              </a:endParaRPr>
            </a:p>
          </p:txBody>
        </p:sp>
      </p:grpSp>
      <p:sp>
        <p:nvSpPr>
          <p:cNvPr id="51" name="矩形 50"/>
          <p:cNvSpPr/>
          <p:nvPr/>
        </p:nvSpPr>
        <p:spPr>
          <a:xfrm>
            <a:off x="717322" y="3363306"/>
            <a:ext cx="3263173" cy="927260"/>
          </a:xfrm>
          <a:prstGeom prst="rect">
            <a:avLst/>
          </a:prstGeom>
        </p:spPr>
        <p:txBody>
          <a:bodyPr wrap="square" lIns="67391" tIns="33696" rIns="67391" bIns="33696">
            <a:spAutoFit/>
          </a:bodyPr>
          <a:lstStyle/>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为客户服务是我们存在的唯一理由，客户需求是我们发展的原动力。</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spcAft>
                <a:spcPts val="442"/>
              </a:spcAft>
            </a:pPr>
            <a:r>
              <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为客户提供有效服务，是我们工作的方向和价值评价的标尺，成就客户就是成就我们自己。为客户服务是我们存在的唯一理由，客户需求是我们发展的原动力。</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2" name="矩形 51"/>
          <p:cNvSpPr/>
          <p:nvPr/>
        </p:nvSpPr>
        <p:spPr>
          <a:xfrm>
            <a:off x="798339" y="2979936"/>
            <a:ext cx="1206904" cy="221938"/>
          </a:xfrm>
          <a:prstGeom prst="rect">
            <a:avLst/>
          </a:prstGeom>
        </p:spPr>
        <p:txBody>
          <a:bodyPr wrap="none" lIns="67391" tIns="33696" rIns="67391" bIns="33696">
            <a:spAutoFit/>
          </a:bodyPr>
          <a:lstStyle/>
          <a:p>
            <a:pPr algn="ctr"/>
            <a:r>
              <a:rPr lang="en-US" altLang="zh-CN" sz="1000" dirty="0">
                <a:solidFill>
                  <a:srgbClr val="EB193E"/>
                </a:solidFill>
                <a:latin typeface="微软雅黑" panose="020B0503020204020204" pitchFamily="34" charset="-122"/>
                <a:ea typeface="微软雅黑" panose="020B0503020204020204" pitchFamily="34" charset="-122"/>
              </a:rPr>
              <a:t>2016</a:t>
            </a:r>
            <a:r>
              <a:rPr lang="zh-CN" altLang="en-US" sz="1000" dirty="0">
                <a:solidFill>
                  <a:srgbClr val="EB193E"/>
                </a:solidFill>
                <a:latin typeface="微软雅黑" panose="020B0503020204020204" pitchFamily="34" charset="-122"/>
                <a:ea typeface="微软雅黑" panose="020B0503020204020204" pitchFamily="34" charset="-122"/>
              </a:rPr>
              <a:t>年市场占有率</a:t>
            </a:r>
          </a:p>
        </p:txBody>
      </p:sp>
      <p:sp>
        <p:nvSpPr>
          <p:cNvPr id="53" name="矩形 52"/>
          <p:cNvSpPr/>
          <p:nvPr/>
        </p:nvSpPr>
        <p:spPr>
          <a:xfrm>
            <a:off x="2679764" y="2979936"/>
            <a:ext cx="1206904" cy="221938"/>
          </a:xfrm>
          <a:prstGeom prst="rect">
            <a:avLst/>
          </a:prstGeom>
        </p:spPr>
        <p:txBody>
          <a:bodyPr wrap="none" lIns="67391" tIns="33696" rIns="67391" bIns="33696">
            <a:spAutoFit/>
          </a:bodyPr>
          <a:lstStyle/>
          <a:p>
            <a:pPr algn="ctr"/>
            <a:r>
              <a:rPr lang="en-US" altLang="zh-CN" sz="1000" dirty="0">
                <a:solidFill>
                  <a:srgbClr val="EB193E"/>
                </a:solidFill>
                <a:latin typeface="微软雅黑" panose="020B0503020204020204" pitchFamily="34" charset="-122"/>
                <a:ea typeface="微软雅黑" panose="020B0503020204020204" pitchFamily="34" charset="-122"/>
              </a:rPr>
              <a:t>2017</a:t>
            </a:r>
            <a:r>
              <a:rPr lang="zh-CN" altLang="en-US" sz="1000" dirty="0">
                <a:solidFill>
                  <a:srgbClr val="EB193E"/>
                </a:solidFill>
                <a:latin typeface="微软雅黑" panose="020B0503020204020204" pitchFamily="34" charset="-122"/>
                <a:ea typeface="微软雅黑" panose="020B0503020204020204" pitchFamily="34" charset="-122"/>
              </a:rPr>
              <a:t>年市场占有率</a:t>
            </a:r>
          </a:p>
        </p:txBody>
      </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900" decel="100000" fill="hold"/>
                                        <p:tgtEl>
                                          <p:spTgt spid="2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900" decel="100000" fill="hold"/>
                                        <p:tgtEl>
                                          <p:spTgt spid="2"/>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p:cTn id="21" dur="500" fill="hold"/>
                                        <p:tgtEl>
                                          <p:spTgt spid="39"/>
                                        </p:tgtEl>
                                        <p:attrNameLst>
                                          <p:attrName>ppt_w</p:attrName>
                                        </p:attrNameLst>
                                      </p:cBhvr>
                                      <p:tavLst>
                                        <p:tav tm="0">
                                          <p:val>
                                            <p:fltVal val="0"/>
                                          </p:val>
                                        </p:tav>
                                        <p:tav tm="100000">
                                          <p:val>
                                            <p:strVal val="#ppt_w"/>
                                          </p:val>
                                        </p:tav>
                                      </p:tavLst>
                                    </p:anim>
                                    <p:anim calcmode="lin" valueType="num">
                                      <p:cBhvr>
                                        <p:cTn id="22" dur="500" fill="hold"/>
                                        <p:tgtEl>
                                          <p:spTgt spid="39"/>
                                        </p:tgtEl>
                                        <p:attrNameLst>
                                          <p:attrName>ppt_h</p:attrName>
                                        </p:attrNameLst>
                                      </p:cBhvr>
                                      <p:tavLst>
                                        <p:tav tm="0">
                                          <p:val>
                                            <p:fltVal val="0"/>
                                          </p:val>
                                        </p:tav>
                                        <p:tav tm="100000">
                                          <p:val>
                                            <p:strVal val="#ppt_h"/>
                                          </p:val>
                                        </p:tav>
                                      </p:tavLst>
                                    </p:anim>
                                    <p:anim calcmode="lin" valueType="num">
                                      <p:cBhvr>
                                        <p:cTn id="23" dur="500" fill="hold"/>
                                        <p:tgtEl>
                                          <p:spTgt spid="39"/>
                                        </p:tgtEl>
                                        <p:attrNameLst>
                                          <p:attrName>style.rotation</p:attrName>
                                        </p:attrNameLst>
                                      </p:cBhvr>
                                      <p:tavLst>
                                        <p:tav tm="0">
                                          <p:val>
                                            <p:fltVal val="360"/>
                                          </p:val>
                                        </p:tav>
                                        <p:tav tm="100000">
                                          <p:val>
                                            <p:fltVal val="0"/>
                                          </p:val>
                                        </p:tav>
                                      </p:tavLst>
                                    </p:anim>
                                    <p:animEffect transition="in" filter="fade">
                                      <p:cBhvr>
                                        <p:cTn id="24" dur="500"/>
                                        <p:tgtEl>
                                          <p:spTgt spid="39"/>
                                        </p:tgtEl>
                                      </p:cBhvr>
                                    </p:animEffect>
                                  </p:childTnLst>
                                </p:cTn>
                              </p:par>
                              <p:par>
                                <p:cTn id="25" presetID="53" presetClass="entr" presetSubtype="16" fill="hold" nodeType="withEffect">
                                  <p:stCondLst>
                                    <p:cond delay="25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par>
                                <p:cTn id="30" presetID="53" presetClass="entr" presetSubtype="16" fill="hold" grpId="0" nodeType="withEffect">
                                  <p:stCondLst>
                                    <p:cond delay="25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nodeType="click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 calcmode="lin" valueType="num">
                                      <p:cBhvr>
                                        <p:cTn id="41" dur="500" fill="hold"/>
                                        <p:tgtEl>
                                          <p:spTgt spid="42"/>
                                        </p:tgtEl>
                                        <p:attrNameLst>
                                          <p:attrName>style.rotation</p:attrName>
                                        </p:attrNameLst>
                                      </p:cBhvr>
                                      <p:tavLst>
                                        <p:tav tm="0">
                                          <p:val>
                                            <p:fltVal val="360"/>
                                          </p:val>
                                        </p:tav>
                                        <p:tav tm="100000">
                                          <p:val>
                                            <p:fltVal val="0"/>
                                          </p:val>
                                        </p:tav>
                                      </p:tavLst>
                                    </p:anim>
                                    <p:animEffect transition="in" filter="fade">
                                      <p:cBhvr>
                                        <p:cTn id="42" dur="500"/>
                                        <p:tgtEl>
                                          <p:spTgt spid="42"/>
                                        </p:tgtEl>
                                      </p:cBhvr>
                                    </p:animEffect>
                                  </p:childTnLst>
                                </p:cTn>
                              </p:par>
                              <p:par>
                                <p:cTn id="43" presetID="53" presetClass="entr" presetSubtype="16" fill="hold" nodeType="withEffect">
                                  <p:stCondLst>
                                    <p:cond delay="25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fltVal val="0"/>
                                          </p:val>
                                        </p:tav>
                                        <p:tav tm="100000">
                                          <p:val>
                                            <p:strVal val="#ppt_w"/>
                                          </p:val>
                                        </p:tav>
                                      </p:tavLst>
                                    </p:anim>
                                    <p:anim calcmode="lin" valueType="num">
                                      <p:cBhvr>
                                        <p:cTn id="46" dur="500" fill="hold"/>
                                        <p:tgtEl>
                                          <p:spTgt spid="48"/>
                                        </p:tgtEl>
                                        <p:attrNameLst>
                                          <p:attrName>ppt_h</p:attrName>
                                        </p:attrNameLst>
                                      </p:cBhvr>
                                      <p:tavLst>
                                        <p:tav tm="0">
                                          <p:val>
                                            <p:fltVal val="0"/>
                                          </p:val>
                                        </p:tav>
                                        <p:tav tm="100000">
                                          <p:val>
                                            <p:strVal val="#ppt_h"/>
                                          </p:val>
                                        </p:tav>
                                      </p:tavLst>
                                    </p:anim>
                                    <p:animEffect transition="in" filter="fade">
                                      <p:cBhvr>
                                        <p:cTn id="47" dur="500"/>
                                        <p:tgtEl>
                                          <p:spTgt spid="48"/>
                                        </p:tgtEl>
                                      </p:cBhvr>
                                    </p:animEffect>
                                  </p:childTnLst>
                                </p:cTn>
                              </p:par>
                              <p:par>
                                <p:cTn id="48" presetID="53" presetClass="entr" presetSubtype="16" fill="hold" grpId="0" nodeType="withEffect">
                                  <p:stCondLst>
                                    <p:cond delay="25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fill="hold"/>
                                        <p:tgtEl>
                                          <p:spTgt spid="53"/>
                                        </p:tgtEl>
                                        <p:attrNameLst>
                                          <p:attrName>ppt_w</p:attrName>
                                        </p:attrNameLst>
                                      </p:cBhvr>
                                      <p:tavLst>
                                        <p:tav tm="0">
                                          <p:val>
                                            <p:fltVal val="0"/>
                                          </p:val>
                                        </p:tav>
                                        <p:tav tm="100000">
                                          <p:val>
                                            <p:strVal val="#ppt_w"/>
                                          </p:val>
                                        </p:tav>
                                      </p:tavLst>
                                    </p:anim>
                                    <p:anim calcmode="lin" valueType="num">
                                      <p:cBhvr>
                                        <p:cTn id="51" dur="500" fill="hold"/>
                                        <p:tgtEl>
                                          <p:spTgt spid="53"/>
                                        </p:tgtEl>
                                        <p:attrNameLst>
                                          <p:attrName>ppt_h</p:attrName>
                                        </p:attrNameLst>
                                      </p:cBhvr>
                                      <p:tavLst>
                                        <p:tav tm="0">
                                          <p:val>
                                            <p:fltVal val="0"/>
                                          </p:val>
                                        </p:tav>
                                        <p:tav tm="100000">
                                          <p:val>
                                            <p:strVal val="#ppt_h"/>
                                          </p:val>
                                        </p:tav>
                                      </p:tavLst>
                                    </p:anim>
                                    <p:animEffect transition="in" filter="fade">
                                      <p:cBhvr>
                                        <p:cTn id="52" dur="500"/>
                                        <p:tgtEl>
                                          <p:spTgt spid="53"/>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1000"/>
                                        <p:tgtEl>
                                          <p:spTgt spid="51"/>
                                        </p:tgtEl>
                                      </p:cBhvr>
                                    </p:animEffect>
                                    <p:anim calcmode="lin" valueType="num">
                                      <p:cBhvr>
                                        <p:cTn id="58" dur="1000" fill="hold"/>
                                        <p:tgtEl>
                                          <p:spTgt spid="51"/>
                                        </p:tgtEl>
                                        <p:attrNameLst>
                                          <p:attrName>ppt_x</p:attrName>
                                        </p:attrNameLst>
                                      </p:cBhvr>
                                      <p:tavLst>
                                        <p:tav tm="0">
                                          <p:val>
                                            <p:strVal val="#ppt_x"/>
                                          </p:val>
                                        </p:tav>
                                        <p:tav tm="100000">
                                          <p:val>
                                            <p:strVal val="#ppt_x"/>
                                          </p:val>
                                        </p:tav>
                                      </p:tavLst>
                                    </p:anim>
                                    <p:anim calcmode="lin" valueType="num">
                                      <p:cBhvr>
                                        <p:cTn id="59"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40" name="矩形 39"/>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矩形 40"/>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2" name="矩形 41"/>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Line 34"/>
          <p:cNvSpPr>
            <a:spLocks noChangeShapeType="1"/>
          </p:cNvSpPr>
          <p:nvPr/>
        </p:nvSpPr>
        <p:spPr bwMode="auto">
          <a:xfrm rot="618245" flipV="1">
            <a:off x="4739656" y="2480170"/>
            <a:ext cx="128141" cy="1140294"/>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3" name="Line 35"/>
          <p:cNvSpPr>
            <a:spLocks noChangeShapeType="1"/>
          </p:cNvSpPr>
          <p:nvPr/>
        </p:nvSpPr>
        <p:spPr bwMode="auto">
          <a:xfrm rot="618245" flipH="1" flipV="1">
            <a:off x="4005189" y="2557953"/>
            <a:ext cx="473496" cy="925614"/>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4" name="Line 36"/>
          <p:cNvSpPr>
            <a:spLocks noChangeShapeType="1"/>
          </p:cNvSpPr>
          <p:nvPr/>
        </p:nvSpPr>
        <p:spPr bwMode="auto">
          <a:xfrm rot="618245" flipH="1" flipV="1">
            <a:off x="3080073" y="3024649"/>
            <a:ext cx="1126703" cy="508699"/>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5" name="Line 37"/>
          <p:cNvSpPr>
            <a:spLocks noChangeShapeType="1"/>
          </p:cNvSpPr>
          <p:nvPr/>
        </p:nvSpPr>
        <p:spPr bwMode="auto">
          <a:xfrm rot="618245" flipH="1">
            <a:off x="2197150" y="3660911"/>
            <a:ext cx="1915864" cy="26446"/>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6" name="Line 38"/>
          <p:cNvSpPr>
            <a:spLocks noChangeShapeType="1"/>
          </p:cNvSpPr>
          <p:nvPr/>
        </p:nvSpPr>
        <p:spPr bwMode="auto">
          <a:xfrm rot="618245" flipV="1">
            <a:off x="4977185" y="2853526"/>
            <a:ext cx="725091" cy="833830"/>
          </a:xfrm>
          <a:prstGeom prst="line">
            <a:avLst/>
          </a:prstGeom>
          <a:noFill/>
          <a:ln w="9525">
            <a:solidFill>
              <a:srgbClr val="EB193E"/>
            </a:solidFill>
            <a:round/>
            <a:headEnd/>
            <a:tailEnd type="triangle" w="med" len="med"/>
          </a:ln>
        </p:spPr>
        <p:txBody>
          <a:bodyPr lIns="89858" tIns="44929" rIns="89858" bIns="44929"/>
          <a:lstStyle/>
          <a:p>
            <a:endParaRPr lang="zh-CN" altLang="en-US" dirty="0">
              <a:ea typeface="微软雅黑" panose="020B0503020204020204" pitchFamily="34" charset="-122"/>
            </a:endParaRPr>
          </a:p>
        </p:txBody>
      </p:sp>
      <p:sp>
        <p:nvSpPr>
          <p:cNvPr id="7" name="Line 39"/>
          <p:cNvSpPr>
            <a:spLocks noChangeShapeType="1"/>
          </p:cNvSpPr>
          <p:nvPr/>
        </p:nvSpPr>
        <p:spPr bwMode="auto">
          <a:xfrm rot="618245" flipV="1">
            <a:off x="5192837" y="3374671"/>
            <a:ext cx="1420490" cy="518032"/>
          </a:xfrm>
          <a:prstGeom prst="line">
            <a:avLst/>
          </a:prstGeom>
          <a:noFill/>
          <a:ln w="9525">
            <a:solidFill>
              <a:srgbClr val="EB193E"/>
            </a:solidFill>
            <a:prstDash val="dash"/>
            <a:round/>
            <a:headEnd/>
            <a:tailEnd type="triangle" w="med" len="med"/>
          </a:ln>
        </p:spPr>
        <p:txBody>
          <a:bodyPr lIns="89858" tIns="44929" rIns="89858" bIns="44929"/>
          <a:lstStyle/>
          <a:p>
            <a:endParaRPr lang="zh-CN" altLang="en-US" dirty="0">
              <a:ea typeface="微软雅黑" panose="020B0503020204020204" pitchFamily="34" charset="-122"/>
            </a:endParaRPr>
          </a:p>
        </p:txBody>
      </p:sp>
      <p:grpSp>
        <p:nvGrpSpPr>
          <p:cNvPr id="8" name="组合 7"/>
          <p:cNvGrpSpPr/>
          <p:nvPr/>
        </p:nvGrpSpPr>
        <p:grpSpPr>
          <a:xfrm>
            <a:off x="2775347" y="575278"/>
            <a:ext cx="1950244" cy="1754774"/>
            <a:chOff x="2819400" y="1484315"/>
            <a:chExt cx="1981200" cy="1790698"/>
          </a:xfrm>
        </p:grpSpPr>
        <p:sp>
          <p:nvSpPr>
            <p:cNvPr id="9" name="Oval 20"/>
            <p:cNvSpPr>
              <a:spLocks noChangeArrowheads="1"/>
            </p:cNvSpPr>
            <p:nvPr/>
          </p:nvSpPr>
          <p:spPr bwMode="auto">
            <a:xfrm>
              <a:off x="3581400" y="23796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3</a:t>
              </a:r>
            </a:p>
          </p:txBody>
        </p:sp>
        <p:grpSp>
          <p:nvGrpSpPr>
            <p:cNvPr id="10" name="Group 57"/>
            <p:cNvGrpSpPr>
              <a:grpSpLocks/>
            </p:cNvGrpSpPr>
            <p:nvPr/>
          </p:nvGrpSpPr>
          <p:grpSpPr bwMode="auto">
            <a:xfrm>
              <a:off x="2819400" y="1484315"/>
              <a:ext cx="1981200" cy="765176"/>
              <a:chOff x="2208" y="816"/>
              <a:chExt cx="1248" cy="482"/>
            </a:xfrm>
          </p:grpSpPr>
          <p:sp>
            <p:nvSpPr>
              <p:cNvPr id="11" name="Rectangle 58"/>
              <p:cNvSpPr>
                <a:spLocks noChangeArrowheads="1"/>
              </p:cNvSpPr>
              <p:nvPr/>
            </p:nvSpPr>
            <p:spPr bwMode="auto">
              <a:xfrm>
                <a:off x="2208" y="977"/>
                <a:ext cx="1248" cy="321"/>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12" name="Rectangle 59"/>
              <p:cNvSpPr>
                <a:spLocks noChangeArrowheads="1"/>
              </p:cNvSpPr>
              <p:nvPr/>
            </p:nvSpPr>
            <p:spPr bwMode="auto">
              <a:xfrm>
                <a:off x="2354" y="816"/>
                <a:ext cx="956" cy="178"/>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13" name="组合 12"/>
          <p:cNvGrpSpPr/>
          <p:nvPr/>
        </p:nvGrpSpPr>
        <p:grpSpPr>
          <a:xfrm>
            <a:off x="4425553" y="614946"/>
            <a:ext cx="1950244" cy="1792109"/>
            <a:chOff x="4495800" y="1484315"/>
            <a:chExt cx="1981200" cy="1828798"/>
          </a:xfrm>
        </p:grpSpPr>
        <p:sp>
          <p:nvSpPr>
            <p:cNvPr id="14" name="Oval 25"/>
            <p:cNvSpPr>
              <a:spLocks noChangeArrowheads="1"/>
            </p:cNvSpPr>
            <p:nvPr/>
          </p:nvSpPr>
          <p:spPr bwMode="auto">
            <a:xfrm>
              <a:off x="4857750" y="24177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4</a:t>
              </a:r>
            </a:p>
          </p:txBody>
        </p:sp>
        <p:grpSp>
          <p:nvGrpSpPr>
            <p:cNvPr id="15" name="Group 60"/>
            <p:cNvGrpSpPr>
              <a:grpSpLocks/>
            </p:cNvGrpSpPr>
            <p:nvPr/>
          </p:nvGrpSpPr>
          <p:grpSpPr bwMode="auto">
            <a:xfrm>
              <a:off x="4495800" y="1484315"/>
              <a:ext cx="1981200" cy="765176"/>
              <a:chOff x="2208" y="816"/>
              <a:chExt cx="1248" cy="482"/>
            </a:xfrm>
          </p:grpSpPr>
          <p:sp>
            <p:nvSpPr>
              <p:cNvPr id="16" name="Rectangle 61"/>
              <p:cNvSpPr>
                <a:spLocks noChangeArrowheads="1"/>
              </p:cNvSpPr>
              <p:nvPr/>
            </p:nvSpPr>
            <p:spPr bwMode="auto">
              <a:xfrm>
                <a:off x="2208" y="977"/>
                <a:ext cx="1248" cy="321"/>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17" name="Rectangle 62"/>
              <p:cNvSpPr>
                <a:spLocks noChangeArrowheads="1"/>
              </p:cNvSpPr>
              <p:nvPr/>
            </p:nvSpPr>
            <p:spPr bwMode="auto">
              <a:xfrm>
                <a:off x="2354" y="816"/>
                <a:ext cx="956" cy="178"/>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18" name="组合 17"/>
          <p:cNvGrpSpPr/>
          <p:nvPr/>
        </p:nvGrpSpPr>
        <p:grpSpPr>
          <a:xfrm>
            <a:off x="252090" y="2160116"/>
            <a:ext cx="1950244" cy="1667659"/>
            <a:chOff x="228600" y="3097213"/>
            <a:chExt cx="1981200" cy="1701800"/>
          </a:xfrm>
        </p:grpSpPr>
        <p:sp>
          <p:nvSpPr>
            <p:cNvPr id="19" name="Oval 5"/>
            <p:cNvSpPr>
              <a:spLocks noChangeArrowheads="1"/>
            </p:cNvSpPr>
            <p:nvPr/>
          </p:nvSpPr>
          <p:spPr bwMode="auto">
            <a:xfrm>
              <a:off x="1295400" y="39036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1</a:t>
              </a:r>
            </a:p>
          </p:txBody>
        </p:sp>
        <p:grpSp>
          <p:nvGrpSpPr>
            <p:cNvPr id="20" name="Group 63"/>
            <p:cNvGrpSpPr>
              <a:grpSpLocks/>
            </p:cNvGrpSpPr>
            <p:nvPr/>
          </p:nvGrpSpPr>
          <p:grpSpPr bwMode="auto">
            <a:xfrm>
              <a:off x="228600" y="3097213"/>
              <a:ext cx="1981200" cy="763940"/>
              <a:chOff x="288" y="2592"/>
              <a:chExt cx="1488" cy="574"/>
            </a:xfrm>
          </p:grpSpPr>
          <p:sp>
            <p:nvSpPr>
              <p:cNvPr id="21" name="Rectangle 64"/>
              <p:cNvSpPr>
                <a:spLocks noChangeArrowheads="1"/>
              </p:cNvSpPr>
              <p:nvPr/>
            </p:nvSpPr>
            <p:spPr bwMode="auto">
              <a:xfrm>
                <a:off x="288" y="2784"/>
                <a:ext cx="1488" cy="382"/>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22" name="Rectangle 65"/>
              <p:cNvSpPr>
                <a:spLocks noChangeArrowheads="1"/>
              </p:cNvSpPr>
              <p:nvPr/>
            </p:nvSpPr>
            <p:spPr bwMode="auto">
              <a:xfrm>
                <a:off x="636" y="2592"/>
                <a:ext cx="1140" cy="212"/>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23" name="组合 22"/>
          <p:cNvGrpSpPr/>
          <p:nvPr/>
        </p:nvGrpSpPr>
        <p:grpSpPr>
          <a:xfrm>
            <a:off x="6769596" y="2195489"/>
            <a:ext cx="2081510" cy="1704993"/>
            <a:chOff x="6877050" y="3097215"/>
            <a:chExt cx="2114550" cy="1739898"/>
          </a:xfrm>
        </p:grpSpPr>
        <p:sp>
          <p:nvSpPr>
            <p:cNvPr id="24" name="Oval 30"/>
            <p:cNvSpPr>
              <a:spLocks noChangeArrowheads="1"/>
            </p:cNvSpPr>
            <p:nvPr/>
          </p:nvSpPr>
          <p:spPr bwMode="auto">
            <a:xfrm>
              <a:off x="6877050" y="394176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6</a:t>
              </a:r>
            </a:p>
          </p:txBody>
        </p:sp>
        <p:grpSp>
          <p:nvGrpSpPr>
            <p:cNvPr id="25" name="Group 66"/>
            <p:cNvGrpSpPr>
              <a:grpSpLocks/>
            </p:cNvGrpSpPr>
            <p:nvPr/>
          </p:nvGrpSpPr>
          <p:grpSpPr bwMode="auto">
            <a:xfrm>
              <a:off x="7010400" y="3097215"/>
              <a:ext cx="1981200" cy="765176"/>
              <a:chOff x="3718" y="1104"/>
              <a:chExt cx="1248" cy="482"/>
            </a:xfrm>
          </p:grpSpPr>
          <p:sp>
            <p:nvSpPr>
              <p:cNvPr id="26" name="Rectangle 67"/>
              <p:cNvSpPr>
                <a:spLocks noChangeArrowheads="1"/>
              </p:cNvSpPr>
              <p:nvPr/>
            </p:nvSpPr>
            <p:spPr bwMode="auto">
              <a:xfrm>
                <a:off x="3718" y="1265"/>
                <a:ext cx="1248" cy="321"/>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27" name="Rectangle 68"/>
              <p:cNvSpPr>
                <a:spLocks noChangeArrowheads="1"/>
              </p:cNvSpPr>
              <p:nvPr/>
            </p:nvSpPr>
            <p:spPr bwMode="auto">
              <a:xfrm>
                <a:off x="3718" y="1104"/>
                <a:ext cx="956" cy="178"/>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28" name="组合 27"/>
          <p:cNvGrpSpPr/>
          <p:nvPr/>
        </p:nvGrpSpPr>
        <p:grpSpPr>
          <a:xfrm>
            <a:off x="1050132" y="1216981"/>
            <a:ext cx="2028379" cy="1768777"/>
            <a:chOff x="1066800" y="2098675"/>
            <a:chExt cx="2060575" cy="1804988"/>
          </a:xfrm>
        </p:grpSpPr>
        <p:sp>
          <p:nvSpPr>
            <p:cNvPr id="29" name="Oval 10"/>
            <p:cNvSpPr>
              <a:spLocks noChangeArrowheads="1"/>
            </p:cNvSpPr>
            <p:nvPr/>
          </p:nvSpPr>
          <p:spPr bwMode="auto">
            <a:xfrm>
              <a:off x="2228850" y="3008313"/>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华文细黑" pitchFamily="2" charset="-122"/>
                </a:rPr>
                <a:t>2</a:t>
              </a:r>
            </a:p>
          </p:txBody>
        </p:sp>
        <p:grpSp>
          <p:nvGrpSpPr>
            <p:cNvPr id="30" name="Group 69"/>
            <p:cNvGrpSpPr>
              <a:grpSpLocks/>
            </p:cNvGrpSpPr>
            <p:nvPr/>
          </p:nvGrpSpPr>
          <p:grpSpPr bwMode="auto">
            <a:xfrm>
              <a:off x="1066800" y="2098675"/>
              <a:ext cx="1981200" cy="763940"/>
              <a:chOff x="288" y="2592"/>
              <a:chExt cx="1488" cy="574"/>
            </a:xfrm>
          </p:grpSpPr>
          <p:sp>
            <p:nvSpPr>
              <p:cNvPr id="31" name="Rectangle 70"/>
              <p:cNvSpPr>
                <a:spLocks noChangeArrowheads="1"/>
              </p:cNvSpPr>
              <p:nvPr/>
            </p:nvSpPr>
            <p:spPr bwMode="auto">
              <a:xfrm>
                <a:off x="288" y="2784"/>
                <a:ext cx="1488" cy="382"/>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32" name="Rectangle 71"/>
              <p:cNvSpPr>
                <a:spLocks noChangeArrowheads="1"/>
              </p:cNvSpPr>
              <p:nvPr/>
            </p:nvSpPr>
            <p:spPr bwMode="auto">
              <a:xfrm>
                <a:off x="636" y="2592"/>
                <a:ext cx="1140" cy="212"/>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ea typeface="微软雅黑" panose="020B0503020204020204" pitchFamily="34" charset="-122"/>
                  </a:rPr>
                  <a:t>单击此处添加文字</a:t>
                </a:r>
              </a:p>
            </p:txBody>
          </p:sp>
        </p:grpSp>
      </p:grpSp>
      <p:grpSp>
        <p:nvGrpSpPr>
          <p:cNvPr id="33" name="组合 32"/>
          <p:cNvGrpSpPr/>
          <p:nvPr/>
        </p:nvGrpSpPr>
        <p:grpSpPr>
          <a:xfrm>
            <a:off x="5847606" y="1212317"/>
            <a:ext cx="2253407" cy="1746995"/>
            <a:chOff x="5940425" y="2093915"/>
            <a:chExt cx="2289175" cy="1782760"/>
          </a:xfrm>
        </p:grpSpPr>
        <p:sp>
          <p:nvSpPr>
            <p:cNvPr id="34" name="Oval 15"/>
            <p:cNvSpPr>
              <a:spLocks noChangeArrowheads="1"/>
            </p:cNvSpPr>
            <p:nvPr/>
          </p:nvSpPr>
          <p:spPr bwMode="auto">
            <a:xfrm>
              <a:off x="5940425" y="2981325"/>
              <a:ext cx="898525" cy="895350"/>
            </a:xfrm>
            <a:prstGeom prst="ellipse">
              <a:avLst/>
            </a:prstGeom>
            <a:solidFill>
              <a:srgbClr val="EB193E"/>
            </a:solidFill>
            <a:ln w="9525" algn="ctr">
              <a:solidFill>
                <a:srgbClr val="EB193E"/>
              </a:solidFill>
              <a:round/>
              <a:headEnd/>
              <a:tailEnd/>
            </a:ln>
          </p:spPr>
          <p:txBody>
            <a:bodyPr wrap="none" anchor="ctr"/>
            <a:lstStyle/>
            <a:p>
              <a:pPr algn="ctr"/>
              <a:r>
                <a:rPr lang="en-US" altLang="zh-CN" sz="3900" dirty="0">
                  <a:solidFill>
                    <a:schemeClr val="bg1"/>
                  </a:solidFill>
                  <a:ea typeface="微软雅黑" panose="020B0503020204020204" pitchFamily="34" charset="-122"/>
                </a:rPr>
                <a:t>5</a:t>
              </a:r>
            </a:p>
          </p:txBody>
        </p:sp>
        <p:grpSp>
          <p:nvGrpSpPr>
            <p:cNvPr id="35" name="Group 72"/>
            <p:cNvGrpSpPr>
              <a:grpSpLocks/>
            </p:cNvGrpSpPr>
            <p:nvPr/>
          </p:nvGrpSpPr>
          <p:grpSpPr bwMode="auto">
            <a:xfrm>
              <a:off x="6248400" y="2093915"/>
              <a:ext cx="1981200" cy="765176"/>
              <a:chOff x="3718" y="1104"/>
              <a:chExt cx="1248" cy="482"/>
            </a:xfrm>
          </p:grpSpPr>
          <p:sp>
            <p:nvSpPr>
              <p:cNvPr id="36" name="Rectangle 73"/>
              <p:cNvSpPr>
                <a:spLocks noChangeArrowheads="1"/>
              </p:cNvSpPr>
              <p:nvPr/>
            </p:nvSpPr>
            <p:spPr bwMode="auto">
              <a:xfrm>
                <a:off x="3718" y="1265"/>
                <a:ext cx="1248" cy="321"/>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dirty="0">
                    <a:solidFill>
                      <a:schemeClr val="tx1">
                        <a:lumMod val="95000"/>
                        <a:lumOff val="5000"/>
                      </a:schemeClr>
                    </a:solidFill>
                    <a:latin typeface="微软雅黑" pitchFamily="34" charset="-122"/>
                    <a:ea typeface="微软雅黑" panose="020B0503020204020204" pitchFamily="34" charset="-122"/>
                  </a:rPr>
                  <a:t>单击此处添加文字内容</a:t>
                </a:r>
              </a:p>
            </p:txBody>
          </p:sp>
          <p:sp>
            <p:nvSpPr>
              <p:cNvPr id="37" name="Rectangle 74"/>
              <p:cNvSpPr>
                <a:spLocks noChangeArrowheads="1"/>
              </p:cNvSpPr>
              <p:nvPr/>
            </p:nvSpPr>
            <p:spPr bwMode="auto">
              <a:xfrm>
                <a:off x="3718" y="1104"/>
                <a:ext cx="956" cy="178"/>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ea typeface="微软雅黑" panose="020B0503020204020204" pitchFamily="34" charset="-122"/>
                  </a:rPr>
                  <a:t>单击此处添加文字</a:t>
                </a:r>
              </a:p>
            </p:txBody>
          </p:sp>
        </p:grpSp>
      </p:grpSp>
      <p:sp>
        <p:nvSpPr>
          <p:cNvPr id="38" name="Oval 44"/>
          <p:cNvSpPr>
            <a:spLocks noChangeArrowheads="1"/>
          </p:cNvSpPr>
          <p:nvPr/>
        </p:nvSpPr>
        <p:spPr bwMode="gray">
          <a:xfrm>
            <a:off x="3781726" y="3438454"/>
            <a:ext cx="1437681" cy="1414088"/>
          </a:xfrm>
          <a:prstGeom prst="ellipse">
            <a:avLst/>
          </a:prstGeom>
          <a:solidFill>
            <a:srgbClr val="EB193E"/>
          </a:solidFill>
          <a:ln w="9525" algn="ctr">
            <a:solidFill>
              <a:srgbClr val="EB193E"/>
            </a:solidFill>
            <a:round/>
            <a:headEnd/>
            <a:tailEnd/>
          </a:ln>
          <a:effectLst/>
        </p:spPr>
        <p:txBody>
          <a:bodyPr wrap="none" lIns="89858" tIns="44929" rIns="89858" bIns="44929" anchor="ctr"/>
          <a:lstStyle/>
          <a:p>
            <a:pPr algn="ctr"/>
            <a:r>
              <a:rPr lang="zh-CN" altLang="en-US" dirty="0">
                <a:solidFill>
                  <a:schemeClr val="bg1"/>
                </a:solidFill>
                <a:ea typeface="微软雅黑" panose="020B0503020204020204" pitchFamily="34" charset="-122"/>
              </a:rPr>
              <a:t>单击此处</a:t>
            </a:r>
          </a:p>
          <a:p>
            <a:pPr algn="ctr"/>
            <a:r>
              <a:rPr lang="zh-CN" altLang="en-US" dirty="0">
                <a:solidFill>
                  <a:schemeClr val="bg1"/>
                </a:solidFill>
                <a:ea typeface="微软雅黑" panose="020B0503020204020204" pitchFamily="34" charset="-122"/>
              </a:rPr>
              <a:t>添加文字</a:t>
            </a: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3" presetClass="entr" presetSubtype="1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linds(horizontal)">
                                      <p:cBhvr>
                                        <p:cTn id="18" dur="500"/>
                                        <p:tgtEl>
                                          <p:spTgt spid="18"/>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3" presetClass="entr" presetSubtype="1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3" presetClass="entr" presetSubtype="1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500" fill="hold"/>
                                        <p:tgtEl>
                                          <p:spTgt spid="2"/>
                                        </p:tgtEl>
                                        <p:attrNameLst>
                                          <p:attrName>ppt_w</p:attrName>
                                        </p:attrNameLst>
                                      </p:cBhvr>
                                      <p:tavLst>
                                        <p:tav tm="0">
                                          <p:val>
                                            <p:fltVal val="0"/>
                                          </p:val>
                                        </p:tav>
                                        <p:tav tm="100000">
                                          <p:val>
                                            <p:strVal val="#ppt_w"/>
                                          </p:val>
                                        </p:tav>
                                      </p:tavLst>
                                    </p:anim>
                                    <p:anim calcmode="lin" valueType="num">
                                      <p:cBhvr>
                                        <p:cTn id="41" dur="500" fill="hold"/>
                                        <p:tgtEl>
                                          <p:spTgt spid="2"/>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3" presetClass="entr" presetSubtype="10"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linds(horizontal)">
                                      <p:cBhvr>
                                        <p:cTn id="45" dur="500"/>
                                        <p:tgtEl>
                                          <p:spTgt spid="13"/>
                                        </p:tgtEl>
                                      </p:cBhvr>
                                    </p:animEffect>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3" presetClass="entr" presetSubtype="10"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linds(horizontal)">
                                      <p:cBhvr>
                                        <p:cTn id="54" dur="500"/>
                                        <p:tgtEl>
                                          <p:spTgt spid="33"/>
                                        </p:tgtEl>
                                      </p:cBhvr>
                                    </p:animEffect>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3" presetClass="entr" presetSubtype="10"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blinds(horizontal)">
                                      <p:cBhvr>
                                        <p:cTn id="6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3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9" name="矩形 3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矩形 3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41" name="矩形 4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2297287" y="1169125"/>
            <a:ext cx="1903363" cy="1270578"/>
            <a:chOff x="2033718" y="1221601"/>
            <a:chExt cx="1933575" cy="1296590"/>
          </a:xfrm>
        </p:grpSpPr>
        <p:sp>
          <p:nvSpPr>
            <p:cNvPr id="3" name="AutoShape 3"/>
            <p:cNvSpPr>
              <a:spLocks noChangeArrowheads="1"/>
            </p:cNvSpPr>
            <p:nvPr/>
          </p:nvSpPr>
          <p:spPr bwMode="auto">
            <a:xfrm rot="5400000">
              <a:off x="2352211" y="903108"/>
              <a:ext cx="1296590" cy="1933575"/>
            </a:xfrm>
            <a:prstGeom prst="upArrowCallout">
              <a:avLst>
                <a:gd name="adj1" fmla="val 33824"/>
                <a:gd name="adj2" fmla="val 25000"/>
                <a:gd name="adj3" fmla="val 20477"/>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4" name="文本框 13"/>
            <p:cNvSpPr txBox="1"/>
            <p:nvPr/>
          </p:nvSpPr>
          <p:spPr>
            <a:xfrm>
              <a:off x="2033718" y="1338972"/>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5" name="文本框 14"/>
            <p:cNvSpPr txBox="1"/>
            <p:nvPr/>
          </p:nvSpPr>
          <p:spPr>
            <a:xfrm>
              <a:off x="2033718" y="1579490"/>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6" name="文本框 15"/>
            <p:cNvSpPr txBox="1"/>
            <p:nvPr/>
          </p:nvSpPr>
          <p:spPr>
            <a:xfrm>
              <a:off x="2033718" y="1841355"/>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7" name="文本框 16"/>
            <p:cNvSpPr txBox="1"/>
            <p:nvPr/>
          </p:nvSpPr>
          <p:spPr>
            <a:xfrm>
              <a:off x="2033718" y="2078727"/>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grpSp>
      <p:grpSp>
        <p:nvGrpSpPr>
          <p:cNvPr id="8" name="组合 7"/>
          <p:cNvGrpSpPr/>
          <p:nvPr/>
        </p:nvGrpSpPr>
        <p:grpSpPr>
          <a:xfrm>
            <a:off x="5540269" y="1169125"/>
            <a:ext cx="2122125" cy="1270578"/>
            <a:chOff x="5328177" y="1221601"/>
            <a:chExt cx="2155810" cy="1296590"/>
          </a:xfrm>
        </p:grpSpPr>
        <p:sp>
          <p:nvSpPr>
            <p:cNvPr id="9" name="AutoShape 5"/>
            <p:cNvSpPr>
              <a:spLocks noChangeArrowheads="1"/>
            </p:cNvSpPr>
            <p:nvPr/>
          </p:nvSpPr>
          <p:spPr bwMode="auto">
            <a:xfrm rot="16200000">
              <a:off x="5652028" y="897750"/>
              <a:ext cx="1296590" cy="1944291"/>
            </a:xfrm>
            <a:prstGeom prst="upArrowCallout">
              <a:avLst>
                <a:gd name="adj1" fmla="val 33824"/>
                <a:gd name="adj2" fmla="val 25000"/>
                <a:gd name="adj3" fmla="val 20591"/>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0" name="文本框 17"/>
            <p:cNvSpPr txBox="1"/>
            <p:nvPr/>
          </p:nvSpPr>
          <p:spPr>
            <a:xfrm>
              <a:off x="5598114" y="1338972"/>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1" name="文本框 18"/>
            <p:cNvSpPr txBox="1"/>
            <p:nvPr/>
          </p:nvSpPr>
          <p:spPr>
            <a:xfrm>
              <a:off x="5598114" y="1579490"/>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2" name="文本框 19"/>
            <p:cNvSpPr txBox="1"/>
            <p:nvPr/>
          </p:nvSpPr>
          <p:spPr>
            <a:xfrm>
              <a:off x="5598114" y="1841355"/>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sp>
          <p:nvSpPr>
            <p:cNvPr id="13" name="文本框 20"/>
            <p:cNvSpPr txBox="1"/>
            <p:nvPr/>
          </p:nvSpPr>
          <p:spPr>
            <a:xfrm>
              <a:off x="5598114" y="2078727"/>
              <a:ext cx="1885873" cy="251262"/>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请输入您想要的文字</a:t>
              </a:r>
            </a:p>
          </p:txBody>
        </p:sp>
      </p:grpSp>
      <p:grpSp>
        <p:nvGrpSpPr>
          <p:cNvPr id="14" name="组合 13"/>
          <p:cNvGrpSpPr/>
          <p:nvPr/>
        </p:nvGrpSpPr>
        <p:grpSpPr>
          <a:xfrm>
            <a:off x="4211197" y="1169124"/>
            <a:ext cx="2098229" cy="1481759"/>
            <a:chOff x="3978009" y="1221600"/>
            <a:chExt cx="2131534" cy="1512094"/>
          </a:xfrm>
        </p:grpSpPr>
        <p:sp>
          <p:nvSpPr>
            <p:cNvPr id="15" name="AutoShape 4"/>
            <p:cNvSpPr>
              <a:spLocks noChangeArrowheads="1"/>
            </p:cNvSpPr>
            <p:nvPr/>
          </p:nvSpPr>
          <p:spPr bwMode="auto">
            <a:xfrm rot="10800000">
              <a:off x="3978009" y="1221600"/>
              <a:ext cx="1322785" cy="1512094"/>
            </a:xfrm>
            <a:prstGeom prst="upArrowCallout">
              <a:avLst>
                <a:gd name="adj1" fmla="val 33824"/>
                <a:gd name="adj2" fmla="val 25000"/>
                <a:gd name="adj3" fmla="val 15697"/>
                <a:gd name="adj4" fmla="val 86269"/>
              </a:avLst>
            </a:prstGeom>
            <a:solidFill>
              <a:srgbClr val="EB193E"/>
            </a:solidFill>
            <a:ln>
              <a:noFill/>
            </a:ln>
            <a:effectLst/>
            <a:extLst/>
          </p:spPr>
          <p:txBody>
            <a:bodyPr wrap="none" anchor="ctr"/>
            <a:lstStyle/>
            <a:p>
              <a:pPr>
                <a:defRPr/>
              </a:pPr>
              <a:endParaRPr lang="zh-CN" alt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文本框 21"/>
            <p:cNvSpPr txBox="1"/>
            <p:nvPr/>
          </p:nvSpPr>
          <p:spPr>
            <a:xfrm>
              <a:off x="4223670" y="1455479"/>
              <a:ext cx="1885873" cy="942233"/>
            </a:xfrm>
            <a:prstGeom prst="rect">
              <a:avLst/>
            </a:prstGeom>
            <a:noFill/>
          </p:spPr>
          <p:txBody>
            <a:bodyPr wrap="square" rtlCol="0">
              <a:spAutoFit/>
            </a:bodyPr>
            <a:lstStyle/>
            <a:p>
              <a:r>
                <a:rPr lang="zh-CN" altLang="en-US" sz="2700" dirty="0">
                  <a:solidFill>
                    <a:schemeClr val="bg1"/>
                  </a:solidFill>
                  <a:latin typeface="微软雅黑" panose="020B0503020204020204" pitchFamily="34" charset="-122"/>
                  <a:ea typeface="微软雅黑" panose="020B0503020204020204" pitchFamily="34" charset="-122"/>
                </a:rPr>
                <a:t>添加</a:t>
              </a:r>
              <a:endParaRPr lang="en-US" altLang="zh-CN" sz="2700" dirty="0">
                <a:solidFill>
                  <a:schemeClr val="bg1"/>
                </a:solidFill>
                <a:latin typeface="微软雅黑" panose="020B0503020204020204" pitchFamily="34" charset="-122"/>
                <a:ea typeface="微软雅黑" panose="020B0503020204020204" pitchFamily="34" charset="-122"/>
              </a:endParaRPr>
            </a:p>
            <a:p>
              <a:r>
                <a:rPr lang="zh-CN" altLang="en-US" sz="2700" dirty="0">
                  <a:solidFill>
                    <a:schemeClr val="bg1"/>
                  </a:solidFill>
                  <a:latin typeface="微软雅黑" panose="020B0503020204020204" pitchFamily="34" charset="-122"/>
                  <a:ea typeface="微软雅黑" panose="020B0503020204020204" pitchFamily="34" charset="-122"/>
                </a:rPr>
                <a:t>文字</a:t>
              </a:r>
            </a:p>
          </p:txBody>
        </p:sp>
      </p:grpSp>
      <p:grpSp>
        <p:nvGrpSpPr>
          <p:cNvPr id="17" name="组合 16"/>
          <p:cNvGrpSpPr/>
          <p:nvPr/>
        </p:nvGrpSpPr>
        <p:grpSpPr>
          <a:xfrm>
            <a:off x="2297285" y="2875212"/>
            <a:ext cx="5310034" cy="410097"/>
            <a:chOff x="2033717" y="2962615"/>
            <a:chExt cx="5394320" cy="418493"/>
          </a:xfrm>
        </p:grpSpPr>
        <p:grpSp>
          <p:nvGrpSpPr>
            <p:cNvPr id="18" name="Group 11"/>
            <p:cNvGrpSpPr>
              <a:grpSpLocks/>
            </p:cNvGrpSpPr>
            <p:nvPr/>
          </p:nvGrpSpPr>
          <p:grpSpPr bwMode="auto">
            <a:xfrm>
              <a:off x="2033717" y="2962615"/>
              <a:ext cx="5232797" cy="418493"/>
              <a:chOff x="0" y="0"/>
              <a:chExt cx="4354" cy="809"/>
            </a:xfrm>
            <a:solidFill>
              <a:srgbClr val="2B2E30"/>
            </a:solidFill>
          </p:grpSpPr>
          <p:sp>
            <p:nvSpPr>
              <p:cNvPr id="22" name="Rectangle 12"/>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23"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19" name="文本框 22"/>
            <p:cNvSpPr txBox="1"/>
            <p:nvPr/>
          </p:nvSpPr>
          <p:spPr>
            <a:xfrm>
              <a:off x="2092136" y="3046305"/>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0" name="文本框 23"/>
            <p:cNvSpPr txBox="1"/>
            <p:nvPr/>
          </p:nvSpPr>
          <p:spPr>
            <a:xfrm>
              <a:off x="3805167" y="304550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1" name="文本框 24"/>
            <p:cNvSpPr txBox="1"/>
            <p:nvPr/>
          </p:nvSpPr>
          <p:spPr>
            <a:xfrm>
              <a:off x="5542164" y="3044163"/>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grpSp>
        <p:nvGrpSpPr>
          <p:cNvPr id="24" name="组合 23"/>
          <p:cNvGrpSpPr/>
          <p:nvPr/>
        </p:nvGrpSpPr>
        <p:grpSpPr>
          <a:xfrm>
            <a:off x="2303146" y="3378077"/>
            <a:ext cx="5299831" cy="410097"/>
            <a:chOff x="2039671" y="3475774"/>
            <a:chExt cx="5383955" cy="418493"/>
          </a:xfrm>
        </p:grpSpPr>
        <p:grpSp>
          <p:nvGrpSpPr>
            <p:cNvPr id="25" name="Group 15"/>
            <p:cNvGrpSpPr>
              <a:grpSpLocks/>
            </p:cNvGrpSpPr>
            <p:nvPr/>
          </p:nvGrpSpPr>
          <p:grpSpPr bwMode="auto">
            <a:xfrm>
              <a:off x="2039671" y="3475774"/>
              <a:ext cx="5232797" cy="418493"/>
              <a:chOff x="0" y="0"/>
              <a:chExt cx="4354" cy="809"/>
            </a:xfrm>
            <a:solidFill>
              <a:srgbClr val="2B2E30"/>
            </a:solidFill>
          </p:grpSpPr>
          <p:sp>
            <p:nvSpPr>
              <p:cNvPr id="29"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30"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26" name="文本框 25"/>
            <p:cNvSpPr txBox="1"/>
            <p:nvPr/>
          </p:nvSpPr>
          <p:spPr>
            <a:xfrm>
              <a:off x="2087724" y="355611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7" name="文本框 26"/>
            <p:cNvSpPr txBox="1"/>
            <p:nvPr/>
          </p:nvSpPr>
          <p:spPr>
            <a:xfrm>
              <a:off x="3800755" y="3555321"/>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28" name="文本框 27"/>
            <p:cNvSpPr txBox="1"/>
            <p:nvPr/>
          </p:nvSpPr>
          <p:spPr>
            <a:xfrm>
              <a:off x="5537753" y="3553976"/>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grpSp>
        <p:nvGrpSpPr>
          <p:cNvPr id="31" name="组合 30"/>
          <p:cNvGrpSpPr/>
          <p:nvPr/>
        </p:nvGrpSpPr>
        <p:grpSpPr>
          <a:xfrm>
            <a:off x="2303146" y="3879927"/>
            <a:ext cx="5299831" cy="410097"/>
            <a:chOff x="2039671" y="3987898"/>
            <a:chExt cx="5383955" cy="418493"/>
          </a:xfrm>
        </p:grpSpPr>
        <p:grpSp>
          <p:nvGrpSpPr>
            <p:cNvPr id="32" name="Group 15"/>
            <p:cNvGrpSpPr>
              <a:grpSpLocks/>
            </p:cNvGrpSpPr>
            <p:nvPr/>
          </p:nvGrpSpPr>
          <p:grpSpPr bwMode="auto">
            <a:xfrm>
              <a:off x="2039671" y="3987898"/>
              <a:ext cx="5232797" cy="418493"/>
              <a:chOff x="0" y="0"/>
              <a:chExt cx="4354" cy="809"/>
            </a:xfrm>
            <a:solidFill>
              <a:srgbClr val="2B2E30"/>
            </a:solidFill>
          </p:grpSpPr>
          <p:sp>
            <p:nvSpPr>
              <p:cNvPr id="36"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sp>
            <p:nvSpPr>
              <p:cNvPr id="37"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EB193E"/>
                  </a:solidFill>
                  <a:latin typeface="微软雅黑" panose="020B0503020204020204" pitchFamily="34" charset="-122"/>
                  <a:ea typeface="微软雅黑" panose="020B0503020204020204" pitchFamily="34" charset="-122"/>
                </a:endParaRPr>
              </a:p>
            </p:txBody>
          </p:sp>
        </p:grpSp>
        <p:sp>
          <p:nvSpPr>
            <p:cNvPr id="33" name="文本框 28"/>
            <p:cNvSpPr txBox="1"/>
            <p:nvPr/>
          </p:nvSpPr>
          <p:spPr>
            <a:xfrm>
              <a:off x="2087724" y="4061400"/>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34" name="文本框 29"/>
            <p:cNvSpPr txBox="1"/>
            <p:nvPr/>
          </p:nvSpPr>
          <p:spPr>
            <a:xfrm>
              <a:off x="3800755" y="4060604"/>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sp>
          <p:nvSpPr>
            <p:cNvPr id="35" name="文本框 30"/>
            <p:cNvSpPr txBox="1"/>
            <p:nvPr/>
          </p:nvSpPr>
          <p:spPr>
            <a:xfrm>
              <a:off x="5537753" y="4059258"/>
              <a:ext cx="1885873" cy="251262"/>
            </a:xfrm>
            <a:prstGeom prst="rect">
              <a:avLst/>
            </a:prstGeom>
            <a:noFill/>
          </p:spPr>
          <p:txBody>
            <a:bodyPr wrap="square" rtlCol="0">
              <a:spAutoFit/>
            </a:bodyPr>
            <a:lstStyle/>
            <a:p>
              <a:r>
                <a:rPr lang="zh-CN" altLang="en-US" sz="1000" dirty="0">
                  <a:solidFill>
                    <a:srgbClr val="EB193E"/>
                  </a:solidFill>
                  <a:latin typeface="微软雅黑" panose="020B0503020204020204" pitchFamily="34" charset="-122"/>
                  <a:ea typeface="微软雅黑" panose="020B0503020204020204" pitchFamily="34" charset="-122"/>
                </a:rPr>
                <a:t>请输入您想要的文字</a:t>
              </a:r>
            </a:p>
          </p:txBody>
        </p:sp>
      </p:gr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2"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right)">
                                      <p:cBhvr>
                                        <p:cTn id="14" dur="500"/>
                                        <p:tgtEl>
                                          <p:spTgt spid="2"/>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2" presetClass="entr" presetSubtype="4"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ppt_x"/>
                                          </p:val>
                                        </p:tav>
                                        <p:tav tm="100000">
                                          <p:val>
                                            <p:strVal val="#ppt_x"/>
                                          </p:val>
                                        </p:tav>
                                      </p:tavLst>
                                    </p:anim>
                                    <p:anim calcmode="lin" valueType="num">
                                      <p:cBhvr additive="base">
                                        <p:cTn id="3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9" name="矩形 18"/>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1" name="矩形 20"/>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矩形 1"/>
          <p:cNvSpPr/>
          <p:nvPr/>
        </p:nvSpPr>
        <p:spPr>
          <a:xfrm>
            <a:off x="543450" y="1318343"/>
            <a:ext cx="1830627" cy="127014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3" name="矩形 2"/>
          <p:cNvSpPr/>
          <p:nvPr/>
        </p:nvSpPr>
        <p:spPr>
          <a:xfrm>
            <a:off x="543450" y="2596281"/>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TextBox 3"/>
          <p:cNvSpPr txBox="1"/>
          <p:nvPr/>
        </p:nvSpPr>
        <p:spPr>
          <a:xfrm>
            <a:off x="1049881" y="2603133"/>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标题一</a:t>
            </a:r>
          </a:p>
        </p:txBody>
      </p:sp>
      <p:sp>
        <p:nvSpPr>
          <p:cNvPr id="5" name="TextBox 4"/>
          <p:cNvSpPr txBox="1"/>
          <p:nvPr/>
        </p:nvSpPr>
        <p:spPr>
          <a:xfrm>
            <a:off x="460238" y="3082427"/>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6" name="矩形 5"/>
          <p:cNvSpPr/>
          <p:nvPr/>
        </p:nvSpPr>
        <p:spPr>
          <a:xfrm>
            <a:off x="2611380" y="1318343"/>
            <a:ext cx="1830627" cy="1270141"/>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7" name="矩形 6"/>
          <p:cNvSpPr/>
          <p:nvPr/>
        </p:nvSpPr>
        <p:spPr>
          <a:xfrm>
            <a:off x="2611380" y="2588484"/>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8" name="TextBox 7"/>
          <p:cNvSpPr txBox="1"/>
          <p:nvPr/>
        </p:nvSpPr>
        <p:spPr>
          <a:xfrm>
            <a:off x="3153789" y="2583553"/>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标题二</a:t>
            </a:r>
          </a:p>
        </p:txBody>
      </p:sp>
      <p:sp>
        <p:nvSpPr>
          <p:cNvPr id="9" name="矩形 8"/>
          <p:cNvSpPr/>
          <p:nvPr/>
        </p:nvSpPr>
        <p:spPr>
          <a:xfrm>
            <a:off x="4654656" y="1318343"/>
            <a:ext cx="1830627" cy="1270141"/>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0" name="矩形 9"/>
          <p:cNvSpPr/>
          <p:nvPr/>
        </p:nvSpPr>
        <p:spPr>
          <a:xfrm>
            <a:off x="4654656" y="2583554"/>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1" name="TextBox 10"/>
          <p:cNvSpPr txBox="1"/>
          <p:nvPr/>
        </p:nvSpPr>
        <p:spPr>
          <a:xfrm>
            <a:off x="5138509" y="2585857"/>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标题三</a:t>
            </a:r>
          </a:p>
        </p:txBody>
      </p:sp>
      <p:sp>
        <p:nvSpPr>
          <p:cNvPr id="12" name="矩形 11"/>
          <p:cNvSpPr/>
          <p:nvPr/>
        </p:nvSpPr>
        <p:spPr>
          <a:xfrm>
            <a:off x="6710260" y="1326140"/>
            <a:ext cx="1830627" cy="1270141"/>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13" name="矩形 12"/>
          <p:cNvSpPr/>
          <p:nvPr/>
        </p:nvSpPr>
        <p:spPr>
          <a:xfrm>
            <a:off x="6710259" y="2590720"/>
            <a:ext cx="1830627" cy="352817"/>
          </a:xfrm>
          <a:prstGeom prst="rect">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1"/>
              </a:solidFill>
              <a:ea typeface="微软雅黑" panose="020B0503020204020204" pitchFamily="34" charset="-122"/>
            </a:endParaRPr>
          </a:p>
        </p:txBody>
      </p:sp>
      <p:sp>
        <p:nvSpPr>
          <p:cNvPr id="14" name="TextBox 13"/>
          <p:cNvSpPr txBox="1"/>
          <p:nvPr/>
        </p:nvSpPr>
        <p:spPr>
          <a:xfrm>
            <a:off x="7252132" y="2609989"/>
            <a:ext cx="797024" cy="336957"/>
          </a:xfrm>
          <a:prstGeom prst="rect">
            <a:avLst/>
          </a:prstGeom>
          <a:noFill/>
        </p:spPr>
        <p:txBody>
          <a:bodyPr wrap="none" lIns="89858" tIns="44929" rIns="89858" bIns="44929" rtlCol="0">
            <a:spAutoFit/>
          </a:bodyPr>
          <a:lstStyle/>
          <a:p>
            <a:r>
              <a:rPr lang="zh-CN" altLang="en-US" dirty="0">
                <a:solidFill>
                  <a:schemeClr val="bg1"/>
                </a:solidFill>
                <a:ea typeface="微软雅黑" panose="020B0503020204020204" pitchFamily="34" charset="-122"/>
              </a:rPr>
              <a:t>标题四</a:t>
            </a:r>
          </a:p>
        </p:txBody>
      </p:sp>
      <p:sp>
        <p:nvSpPr>
          <p:cNvPr id="15" name="TextBox 14"/>
          <p:cNvSpPr txBox="1"/>
          <p:nvPr/>
        </p:nvSpPr>
        <p:spPr>
          <a:xfrm>
            <a:off x="2515842" y="3088778"/>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16" name="TextBox 15"/>
          <p:cNvSpPr txBox="1"/>
          <p:nvPr/>
        </p:nvSpPr>
        <p:spPr>
          <a:xfrm>
            <a:off x="4562917" y="3066152"/>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
        <p:nvSpPr>
          <p:cNvPr id="17" name="TextBox 16"/>
          <p:cNvSpPr txBox="1"/>
          <p:nvPr/>
        </p:nvSpPr>
        <p:spPr>
          <a:xfrm>
            <a:off x="6627049" y="3082427"/>
            <a:ext cx="1984721" cy="1444119"/>
          </a:xfrm>
          <a:prstGeom prst="rect">
            <a:avLst/>
          </a:prstGeom>
          <a:noFill/>
        </p:spPr>
        <p:txBody>
          <a:bodyPr wrap="square" lIns="89858" tIns="44929" rIns="89858" bIns="44929" rtlCol="0">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这里输入简单的文字概述里输入简单文字概述这里简单输入简单文字概述输入简单文字概述输入简单文字概述</a:t>
            </a:r>
            <a:endParaRPr lang="en-US" altLang="zh-CN" sz="12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6" presetClass="entr" presetSubtype="37"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2000"/>
                            </p:stCondLst>
                            <p:childTnLst>
                              <p:par>
                                <p:cTn id="25" presetID="16" presetClass="entr" presetSubtype="37"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outVertical)">
                                      <p:cBhvr>
                                        <p:cTn id="27" dur="500"/>
                                        <p:tgtEl>
                                          <p:spTgt spid="7"/>
                                        </p:tgtEl>
                                      </p:cBhvr>
                                    </p:animEffect>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par>
                          <p:cTn id="38" fill="hold">
                            <p:stCondLst>
                              <p:cond delay="3500"/>
                            </p:stCondLst>
                            <p:childTnLst>
                              <p:par>
                                <p:cTn id="39" presetID="16" presetClass="entr" presetSubtype="37"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barn(outVertical)">
                                      <p:cBhvr>
                                        <p:cTn id="41" dur="500"/>
                                        <p:tgtEl>
                                          <p:spTgt spid="10"/>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up)">
                                      <p:cBhvr>
                                        <p:cTn id="45" dur="500"/>
                                        <p:tgtEl>
                                          <p:spTgt spid="16"/>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childTnLst>
                          </p:cTn>
                        </p:par>
                        <p:par>
                          <p:cTn id="52" fill="hold">
                            <p:stCondLst>
                              <p:cond delay="5000"/>
                            </p:stCondLst>
                            <p:childTnLst>
                              <p:par>
                                <p:cTn id="53" presetID="16" presetClass="entr" presetSubtype="37"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arn(outVertical)">
                                      <p:cBhvr>
                                        <p:cTn id="55" dur="500"/>
                                        <p:tgtEl>
                                          <p:spTgt spid="13"/>
                                        </p:tgtEl>
                                      </p:cBhvr>
                                    </p:animEffect>
                                  </p:childTnLst>
                                </p:cTn>
                              </p:par>
                            </p:childTnLst>
                          </p:cTn>
                        </p:par>
                        <p:par>
                          <p:cTn id="56" fill="hold">
                            <p:stCondLst>
                              <p:cond delay="5500"/>
                            </p:stCondLst>
                            <p:childTnLst>
                              <p:par>
                                <p:cTn id="57" presetID="22" presetClass="entr" presetSubtype="1"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up)">
                                      <p:cBhvr>
                                        <p:cTn id="5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P spid="7" grpId="0" animBg="1"/>
      <p:bldP spid="9" grpId="0" animBg="1"/>
      <p:bldP spid="10" grpId="0" animBg="1"/>
      <p:bldP spid="12" grpId="0" animBg="1"/>
      <p:bldP spid="13" grpId="0" animBg="1"/>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17" name="矩形 16"/>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泪滴形 1"/>
          <p:cNvSpPr/>
          <p:nvPr/>
        </p:nvSpPr>
        <p:spPr>
          <a:xfrm rot="8035252">
            <a:off x="583696" y="1361122"/>
            <a:ext cx="2610846" cy="2622666"/>
          </a:xfrm>
          <a:prstGeom prst="teardrop">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chemeClr val="bg2">
                  <a:lumMod val="10000"/>
                </a:schemeClr>
              </a:solidFill>
              <a:ea typeface="微软雅黑" panose="020B0503020204020204" pitchFamily="34" charset="-122"/>
            </a:endParaRPr>
          </a:p>
        </p:txBody>
      </p:sp>
      <p:sp>
        <p:nvSpPr>
          <p:cNvPr id="3" name="泪滴形 2"/>
          <p:cNvSpPr/>
          <p:nvPr/>
        </p:nvSpPr>
        <p:spPr>
          <a:xfrm rot="8035252">
            <a:off x="2871432" y="2378986"/>
            <a:ext cx="1743729" cy="1751623"/>
          </a:xfrm>
          <a:prstGeom prst="teardrop">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椭圆 3"/>
          <p:cNvSpPr/>
          <p:nvPr/>
        </p:nvSpPr>
        <p:spPr>
          <a:xfrm>
            <a:off x="2504930" y="1391142"/>
            <a:ext cx="850595" cy="84676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006600"/>
              </a:solidFill>
              <a:ea typeface="微软雅黑" panose="020B0503020204020204" pitchFamily="34" charset="-122"/>
            </a:endParaRPr>
          </a:p>
        </p:txBody>
      </p:sp>
      <p:sp>
        <p:nvSpPr>
          <p:cNvPr id="5" name="椭圆 4"/>
          <p:cNvSpPr/>
          <p:nvPr/>
        </p:nvSpPr>
        <p:spPr>
          <a:xfrm>
            <a:off x="3980797" y="2391686"/>
            <a:ext cx="661532" cy="65855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solidFill>
                <a:srgbClr val="006600"/>
              </a:solidFill>
              <a:ea typeface="微软雅黑" panose="020B0503020204020204" pitchFamily="34" charset="-122"/>
            </a:endParaRPr>
          </a:p>
        </p:txBody>
      </p:sp>
      <p:sp>
        <p:nvSpPr>
          <p:cNvPr id="6" name="TextBox 5"/>
          <p:cNvSpPr txBox="1"/>
          <p:nvPr/>
        </p:nvSpPr>
        <p:spPr>
          <a:xfrm>
            <a:off x="2619213" y="1602832"/>
            <a:ext cx="623900" cy="398512"/>
          </a:xfrm>
          <a:prstGeom prst="rect">
            <a:avLst/>
          </a:prstGeom>
          <a:noFill/>
        </p:spPr>
        <p:txBody>
          <a:bodyPr wrap="none" lIns="89858" tIns="44929" rIns="89858" bIns="44929" rtlCol="0">
            <a:spAutoFit/>
          </a:bodyPr>
          <a:lstStyle/>
          <a:p>
            <a:r>
              <a:rPr lang="en-US" altLang="zh-CN" sz="2000" dirty="0">
                <a:solidFill>
                  <a:schemeClr val="tx1">
                    <a:lumMod val="85000"/>
                    <a:lumOff val="15000"/>
                  </a:schemeClr>
                </a:solidFill>
                <a:ea typeface="微软雅黑" panose="020B0503020204020204" pitchFamily="34" charset="-122"/>
              </a:rPr>
              <a:t>80%</a:t>
            </a:r>
            <a:endParaRPr lang="zh-CN" altLang="en-US" sz="2000" dirty="0">
              <a:solidFill>
                <a:schemeClr val="tx1">
                  <a:lumMod val="85000"/>
                  <a:lumOff val="15000"/>
                </a:schemeClr>
              </a:solidFill>
              <a:ea typeface="微软雅黑" panose="020B0503020204020204" pitchFamily="34" charset="-122"/>
            </a:endParaRPr>
          </a:p>
        </p:txBody>
      </p:sp>
      <p:sp>
        <p:nvSpPr>
          <p:cNvPr id="7" name="TextBox 6"/>
          <p:cNvSpPr txBox="1"/>
          <p:nvPr/>
        </p:nvSpPr>
        <p:spPr>
          <a:xfrm>
            <a:off x="4020299" y="2524919"/>
            <a:ext cx="537338" cy="336957"/>
          </a:xfrm>
          <a:prstGeom prst="rect">
            <a:avLst/>
          </a:prstGeom>
          <a:noFill/>
        </p:spPr>
        <p:txBody>
          <a:bodyPr wrap="none" lIns="89858" tIns="44929" rIns="89858" bIns="44929" rtlCol="0">
            <a:spAutoFit/>
          </a:bodyPr>
          <a:lstStyle/>
          <a:p>
            <a:r>
              <a:rPr lang="en-US" altLang="zh-CN" dirty="0">
                <a:solidFill>
                  <a:schemeClr val="tx1">
                    <a:lumMod val="85000"/>
                    <a:lumOff val="15000"/>
                  </a:schemeClr>
                </a:solidFill>
                <a:ea typeface="微软雅黑" panose="020B0503020204020204" pitchFamily="34" charset="-122"/>
              </a:rPr>
              <a:t>35%</a:t>
            </a:r>
            <a:endParaRPr lang="zh-CN" altLang="en-US" dirty="0">
              <a:solidFill>
                <a:schemeClr val="tx1">
                  <a:lumMod val="85000"/>
                  <a:lumOff val="15000"/>
                </a:schemeClr>
              </a:solidFill>
              <a:ea typeface="微软雅黑" panose="020B0503020204020204" pitchFamily="34" charset="-122"/>
            </a:endParaRPr>
          </a:p>
        </p:txBody>
      </p:sp>
      <p:sp>
        <p:nvSpPr>
          <p:cNvPr id="8" name="矩形 7"/>
          <p:cNvSpPr/>
          <p:nvPr/>
        </p:nvSpPr>
        <p:spPr>
          <a:xfrm flipH="1">
            <a:off x="1016391" y="2380408"/>
            <a:ext cx="1692724" cy="951950"/>
          </a:xfrm>
          <a:prstGeom prst="rect">
            <a:avLst/>
          </a:prstGeom>
          <a:effectLst/>
        </p:spPr>
        <p:txBody>
          <a:bodyPr wrap="square" lIns="119784" tIns="59892" rIns="119784" bIns="59892">
            <a:spAutoFit/>
          </a:bodyPr>
          <a:lstStyle/>
          <a:p>
            <a:pPr>
              <a:lnSpc>
                <a:spcPct val="150000"/>
              </a:lnSpc>
            </a:pPr>
            <a:r>
              <a:rPr lang="zh-CN" altLang="en-US" sz="1200" dirty="0">
                <a:solidFill>
                  <a:schemeClr val="bg1"/>
                </a:solidFill>
                <a:ea typeface="微软雅黑" panose="020B0503020204020204" pitchFamily="34" charset="-122"/>
              </a:rPr>
              <a:t>这里输入简单的文字</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概述这里输入简单文</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字概述简单的文字概</a:t>
            </a:r>
            <a:endParaRPr lang="en-US" altLang="zh-CN" sz="1200" dirty="0">
              <a:solidFill>
                <a:schemeClr val="bg1"/>
              </a:solidFill>
              <a:ea typeface="微软雅黑" panose="020B0503020204020204" pitchFamily="34" charset="-122"/>
            </a:endParaRPr>
          </a:p>
        </p:txBody>
      </p:sp>
      <p:sp>
        <p:nvSpPr>
          <p:cNvPr id="9" name="矩形 8"/>
          <p:cNvSpPr/>
          <p:nvPr/>
        </p:nvSpPr>
        <p:spPr>
          <a:xfrm>
            <a:off x="1087272" y="2069977"/>
            <a:ext cx="1417658"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0" name="矩形 9"/>
          <p:cNvSpPr/>
          <p:nvPr/>
        </p:nvSpPr>
        <p:spPr>
          <a:xfrm flipH="1">
            <a:off x="2955475" y="3161781"/>
            <a:ext cx="1692724" cy="674952"/>
          </a:xfrm>
          <a:prstGeom prst="rect">
            <a:avLst/>
          </a:prstGeom>
          <a:effectLst/>
        </p:spPr>
        <p:txBody>
          <a:bodyPr wrap="square" lIns="119784" tIns="59892" rIns="119784" bIns="59892">
            <a:spAutoFit/>
          </a:bodyPr>
          <a:lstStyle/>
          <a:p>
            <a:pPr>
              <a:lnSpc>
                <a:spcPct val="150000"/>
              </a:lnSpc>
            </a:pPr>
            <a:r>
              <a:rPr lang="zh-CN" altLang="en-US" sz="1200" dirty="0">
                <a:solidFill>
                  <a:schemeClr val="bg1"/>
                </a:solidFill>
                <a:ea typeface="微软雅黑" panose="020B0503020204020204" pitchFamily="34" charset="-122"/>
              </a:rPr>
              <a:t>这里输入简单的文字</a:t>
            </a:r>
            <a:endParaRPr lang="en-US" altLang="zh-CN" sz="1200" dirty="0">
              <a:solidFill>
                <a:schemeClr val="bg1"/>
              </a:solidFill>
              <a:ea typeface="微软雅黑" panose="020B0503020204020204" pitchFamily="34" charset="-122"/>
            </a:endParaRPr>
          </a:p>
          <a:p>
            <a:pPr>
              <a:lnSpc>
                <a:spcPct val="150000"/>
              </a:lnSpc>
            </a:pPr>
            <a:r>
              <a:rPr lang="zh-CN" altLang="en-US" sz="1200" dirty="0">
                <a:solidFill>
                  <a:schemeClr val="bg1"/>
                </a:solidFill>
                <a:ea typeface="微软雅黑" panose="020B0503020204020204" pitchFamily="34" charset="-122"/>
              </a:rPr>
              <a:t>概述这里输入简单文</a:t>
            </a:r>
            <a:endParaRPr lang="en-US" altLang="zh-CN" sz="1200" dirty="0">
              <a:solidFill>
                <a:schemeClr val="bg1"/>
              </a:solidFill>
              <a:ea typeface="微软雅黑" panose="020B0503020204020204" pitchFamily="34" charset="-122"/>
            </a:endParaRPr>
          </a:p>
        </p:txBody>
      </p:sp>
      <p:sp>
        <p:nvSpPr>
          <p:cNvPr id="11" name="矩形 10"/>
          <p:cNvSpPr/>
          <p:nvPr/>
        </p:nvSpPr>
        <p:spPr>
          <a:xfrm>
            <a:off x="3026357" y="2851351"/>
            <a:ext cx="1417658" cy="326138"/>
          </a:xfrm>
          <a:prstGeom prst="rect">
            <a:avLst/>
          </a:prstGeom>
        </p:spPr>
        <p:txBody>
          <a:bodyPr wrap="square" lIns="119784" tIns="59892" rIns="119784" bIns="59892">
            <a:spAutoFit/>
          </a:bodyPr>
          <a:lstStyle/>
          <a:p>
            <a:pPr algn="just" defTabSz="1197813" fontAlgn="base">
              <a:lnSpc>
                <a:spcPts val="1572"/>
              </a:lnSpc>
              <a:spcBef>
                <a:spcPct val="0"/>
              </a:spcBef>
              <a:spcAft>
                <a:spcPct val="0"/>
              </a:spcAft>
            </a:pPr>
            <a:r>
              <a:rPr lang="zh-CN" altLang="en-US" sz="1300" b="1" dirty="0">
                <a:solidFill>
                  <a:schemeClr val="bg1"/>
                </a:solidFill>
                <a:latin typeface="微软雅黑" pitchFamily="34" charset="-122"/>
                <a:ea typeface="微软雅黑" pitchFamily="34" charset="-122"/>
              </a:rPr>
              <a:t>填写小标题</a:t>
            </a:r>
            <a:endParaRPr lang="en-US" altLang="zh-CN" sz="1300" b="1" dirty="0">
              <a:solidFill>
                <a:schemeClr val="bg1"/>
              </a:solidFill>
              <a:latin typeface="微软雅黑" pitchFamily="34" charset="-122"/>
              <a:ea typeface="微软雅黑" pitchFamily="34" charset="-122"/>
            </a:endParaRPr>
          </a:p>
        </p:txBody>
      </p:sp>
      <p:sp>
        <p:nvSpPr>
          <p:cNvPr id="12" name="矩形 11"/>
          <p:cNvSpPr/>
          <p:nvPr/>
        </p:nvSpPr>
        <p:spPr>
          <a:xfrm flipH="1">
            <a:off x="3980797" y="1363400"/>
            <a:ext cx="4701855" cy="674952"/>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3" name="矩形 12"/>
          <p:cNvSpPr/>
          <p:nvPr/>
        </p:nvSpPr>
        <p:spPr>
          <a:xfrm flipH="1">
            <a:off x="5563806" y="2618897"/>
            <a:ext cx="2788018" cy="1228949"/>
          </a:xfrm>
          <a:prstGeom prst="rect">
            <a:avLst/>
          </a:prstGeom>
          <a:effectLst/>
        </p:spPr>
        <p:txBody>
          <a:bodyPr wrap="square" lIns="119784" tIns="59892" rIns="119784" bIns="59892">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r>
              <a:rPr lang="zh-CN" altLang="en-US" sz="1200" dirty="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childTnLst>
                          </p:cTn>
                        </p:par>
                        <p:par>
                          <p:cTn id="37" fill="hold">
                            <p:stCondLst>
                              <p:cond delay="2000"/>
                            </p:stCondLst>
                            <p:childTnLst>
                              <p:par>
                                <p:cTn id="38" presetID="52" presetClass="entr" presetSubtype="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4"/>
                                        </p:tgtEl>
                                        <p:attrNameLst>
                                          <p:attrName>ppt_x</p:attrName>
                                          <p:attrName>ppt_y</p:attrName>
                                        </p:attrNameLst>
                                      </p:cBhvr>
                                    </p:animMotion>
                                    <p:animEffect transition="in" filter="fade">
                                      <p:cBhvr>
                                        <p:cTn id="42" dur="1000"/>
                                        <p:tgtEl>
                                          <p:spTgt spid="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Scale>
                                      <p:cBhvr>
                                        <p:cTn id="45"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6"/>
                                        </p:tgtEl>
                                        <p:attrNameLst>
                                          <p:attrName>ppt_x</p:attrName>
                                          <p:attrName>ppt_y</p:attrName>
                                        </p:attrNameLst>
                                      </p:cBhvr>
                                    </p:animMotion>
                                    <p:animEffect transition="in" filter="fade">
                                      <p:cBhvr>
                                        <p:cTn id="47" dur="1000"/>
                                        <p:tgtEl>
                                          <p:spTgt spid="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350"/>
                                        <p:tgtEl>
                                          <p:spTgt spid="9"/>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9"/>
                                        </p:tgtEl>
                                      </p:cBhvr>
                                    </p:animEffect>
                                    <p:animScale>
                                      <p:cBhvr>
                                        <p:cTn id="54" dur="200" autoRev="1" fill="hold"/>
                                        <p:tgtEl>
                                          <p:spTgt spid="9"/>
                                        </p:tgtEl>
                                      </p:cBhvr>
                                      <p:by x="105000" y="105000"/>
                                    </p:animScale>
                                  </p:childTnLst>
                                </p:cTn>
                              </p:par>
                            </p:childTnLst>
                          </p:cTn>
                        </p:par>
                        <p:par>
                          <p:cTn id="55" fill="hold">
                            <p:stCondLst>
                              <p:cond delay="3400"/>
                            </p:stCondLst>
                            <p:childTnLst>
                              <p:par>
                                <p:cTn id="56" presetID="10" presetClass="entr" presetSubtype="0"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childTnLst>
                                </p:cTn>
                              </p:par>
                            </p:childTnLst>
                          </p:cTn>
                        </p:par>
                        <p:par>
                          <p:cTn id="59" fill="hold">
                            <p:stCondLst>
                              <p:cond delay="3900"/>
                            </p:stCondLst>
                            <p:childTnLst>
                              <p:par>
                                <p:cTn id="60" presetID="10" presetClass="entr" presetSubtype="0"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childTnLst>
                          </p:cTn>
                        </p:par>
                        <p:par>
                          <p:cTn id="63" fill="hold">
                            <p:stCondLst>
                              <p:cond delay="4400"/>
                            </p:stCondLst>
                            <p:childTnLst>
                              <p:par>
                                <p:cTn id="64" presetID="52" presetClass="entr" presetSubtype="0" fill="hold" grpId="0" nodeType="afterEffect">
                                  <p:stCondLst>
                                    <p:cond delay="0"/>
                                  </p:stCondLst>
                                  <p:childTnLst>
                                    <p:set>
                                      <p:cBhvr>
                                        <p:cTn id="65" dur="1" fill="hold">
                                          <p:stCondLst>
                                            <p:cond delay="0"/>
                                          </p:stCondLst>
                                        </p:cTn>
                                        <p:tgtEl>
                                          <p:spTgt spid="5"/>
                                        </p:tgtEl>
                                        <p:attrNameLst>
                                          <p:attrName>style.visibility</p:attrName>
                                        </p:attrNameLst>
                                      </p:cBhvr>
                                      <p:to>
                                        <p:strVal val="visible"/>
                                      </p:to>
                                    </p:set>
                                    <p:animScale>
                                      <p:cBhvr>
                                        <p:cTn id="66"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5"/>
                                        </p:tgtEl>
                                        <p:attrNameLst>
                                          <p:attrName>ppt_x</p:attrName>
                                          <p:attrName>ppt_y</p:attrName>
                                        </p:attrNameLst>
                                      </p:cBhvr>
                                    </p:animMotion>
                                    <p:animEffect transition="in" filter="fade">
                                      <p:cBhvr>
                                        <p:cTn id="68" dur="1000"/>
                                        <p:tgtEl>
                                          <p:spTgt spid="5"/>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Scale>
                                      <p:cBhvr>
                                        <p:cTn id="7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7"/>
                                        </p:tgtEl>
                                        <p:attrNameLst>
                                          <p:attrName>ppt_x</p:attrName>
                                          <p:attrName>ppt_y</p:attrName>
                                        </p:attrNameLst>
                                      </p:cBhvr>
                                    </p:animMotion>
                                    <p:animEffect transition="in" filter="fade">
                                      <p:cBhvr>
                                        <p:cTn id="73" dur="1000"/>
                                        <p:tgtEl>
                                          <p:spTgt spid="7"/>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350"/>
                                        <p:tgtEl>
                                          <p:spTgt spid="11"/>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11"/>
                                        </p:tgtEl>
                                      </p:cBhvr>
                                    </p:animEffect>
                                    <p:animScale>
                                      <p:cBhvr>
                                        <p:cTn id="80" dur="200" autoRev="1" fill="hold"/>
                                        <p:tgtEl>
                                          <p:spTgt spid="11"/>
                                        </p:tgtEl>
                                      </p:cBhvr>
                                      <p:by x="105000" y="105000"/>
                                    </p:animScale>
                                  </p:childTnLst>
                                </p:cTn>
                              </p:par>
                            </p:childTnLst>
                          </p:cTn>
                        </p:par>
                        <p:par>
                          <p:cTn id="81" fill="hold">
                            <p:stCondLst>
                              <p:cond delay="5800"/>
                            </p:stCondLst>
                            <p:childTnLst>
                              <p:par>
                                <p:cTn id="82" presetID="10" presetClass="entr" presetSubtype="0" fill="hold" grpId="0" nodeType="after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500"/>
                                        <p:tgtEl>
                                          <p:spTgt spid="10"/>
                                        </p:tgtEl>
                                      </p:cBhvr>
                                    </p:animEffect>
                                  </p:childTnLst>
                                </p:cTn>
                              </p:par>
                            </p:childTnLst>
                          </p:cTn>
                        </p:par>
                        <p:par>
                          <p:cTn id="85" fill="hold">
                            <p:stCondLst>
                              <p:cond delay="6300"/>
                            </p:stCondLst>
                            <p:childTnLst>
                              <p:par>
                                <p:cTn id="86" presetID="10" presetClass="entr" presetSubtype="0" fill="hold" grpId="0"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fade">
                                      <p:cBhvr>
                                        <p:cTn id="8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9" grpId="1"/>
      <p:bldP spid="10" grpId="0"/>
      <p:bldP spid="11" grpId="0"/>
      <p:bldP spid="11" grpId="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265194" y="1923767"/>
            <a:ext cx="3467616" cy="584775"/>
          </a:xfrm>
          <a:prstGeom prst="rect">
            <a:avLst/>
          </a:prstGeom>
        </p:spPr>
        <p:txBody>
          <a:bodyPr wrap="none">
            <a:spAutoFit/>
          </a:bodyPr>
          <a:lstStyle/>
          <a:p>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单击添加文字标题</a:t>
            </a:r>
          </a:p>
        </p:txBody>
      </p:sp>
      <p:sp>
        <p:nvSpPr>
          <p:cNvPr id="5" name="矩形 4"/>
          <p:cNvSpPr/>
          <p:nvPr/>
        </p:nvSpPr>
        <p:spPr>
          <a:xfrm>
            <a:off x="2412330" y="1779751"/>
            <a:ext cx="886781" cy="923330"/>
          </a:xfrm>
          <a:prstGeom prst="rect">
            <a:avLst/>
          </a:prstGeom>
        </p:spPr>
        <p:txBody>
          <a:bodyPr wrap="none">
            <a:spAutoFit/>
          </a:bodyPr>
          <a:lstStyle/>
          <a:p>
            <a:r>
              <a:rPr lang="en-US" altLang="zh-CN" sz="5400" dirty="0">
                <a:solidFill>
                  <a:schemeClr val="tx1">
                    <a:lumMod val="95000"/>
                    <a:lumOff val="5000"/>
                  </a:schemeClr>
                </a:solidFill>
                <a:ea typeface="微软雅黑" panose="020B0503020204020204" pitchFamily="34" charset="-122"/>
              </a:rPr>
              <a:t>04</a:t>
            </a:r>
            <a:endParaRPr lang="zh-CN" altLang="en-US" sz="5400" dirty="0">
              <a:solidFill>
                <a:schemeClr val="tx1">
                  <a:lumMod val="95000"/>
                  <a:lumOff val="5000"/>
                </a:schemeClr>
              </a:solidFill>
              <a:ea typeface="微软雅黑" panose="020B0503020204020204" pitchFamily="34" charset="-122"/>
            </a:endParaRPr>
          </a:p>
        </p:txBody>
      </p:sp>
      <p:cxnSp>
        <p:nvCxnSpPr>
          <p:cNvPr id="6" name="直接连接符 5"/>
          <p:cNvCxnSpPr>
            <a:cxnSpLocks/>
          </p:cNvCxnSpPr>
          <p:nvPr/>
        </p:nvCxnSpPr>
        <p:spPr>
          <a:xfrm>
            <a:off x="2556346" y="2643847"/>
            <a:ext cx="57606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98220" y="2346523"/>
            <a:ext cx="2853858" cy="461665"/>
          </a:xfrm>
          <a:prstGeom prst="rect">
            <a:avLst/>
          </a:prstGeom>
        </p:spPr>
        <p:txBody>
          <a:bodyPr wrap="none">
            <a:spAutoFit/>
          </a:bodyPr>
          <a:lstStyle/>
          <a:p>
            <a:r>
              <a:rPr lang="en-US" altLang="zh-CN" sz="2400" dirty="0">
                <a:solidFill>
                  <a:schemeClr val="tx1">
                    <a:lumMod val="95000"/>
                    <a:lumOff val="5000"/>
                  </a:schemeClr>
                </a:solidFill>
                <a:ea typeface="微软雅黑" panose="020B0503020204020204" pitchFamily="34" charset="-122"/>
              </a:rPr>
              <a:t>Click add text caption</a:t>
            </a:r>
            <a:endParaRPr lang="zh-CN" altLang="en-US" sz="2400" dirty="0">
              <a:solidFill>
                <a:schemeClr val="tx1">
                  <a:lumMod val="95000"/>
                  <a:lumOff val="5000"/>
                </a:schemeClr>
              </a:solidFill>
              <a:ea typeface="微软雅黑" panose="020B0503020204020204" pitchFamily="34" charset="-122"/>
            </a:endParaRPr>
          </a:p>
        </p:txBody>
      </p:sp>
    </p:spTree>
    <p:extLst>
      <p:ext uri="{BB962C8B-B14F-4D97-AF65-F5344CB8AC3E}">
        <p14:creationId xmlns:p14="http://schemas.microsoft.com/office/powerpoint/2010/main" val="42929454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0" name="矩形 29"/>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1" name="矩形 30"/>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2" name="矩形 31"/>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Freeform 187"/>
          <p:cNvSpPr>
            <a:spLocks noEditPoints="1"/>
          </p:cNvSpPr>
          <p:nvPr/>
        </p:nvSpPr>
        <p:spPr bwMode="auto">
          <a:xfrm>
            <a:off x="4671318" y="3911767"/>
            <a:ext cx="14704" cy="40985"/>
          </a:xfrm>
          <a:custGeom>
            <a:avLst/>
            <a:gdLst/>
            <a:ahLst/>
            <a:cxnLst>
              <a:cxn ang="0">
                <a:pos x="1" y="2"/>
              </a:cxn>
              <a:cxn ang="0">
                <a:pos x="1" y="2"/>
              </a:cxn>
              <a:cxn ang="0">
                <a:pos x="0" y="2"/>
              </a:cxn>
              <a:cxn ang="0">
                <a:pos x="0" y="2"/>
              </a:cxn>
              <a:cxn ang="0">
                <a:pos x="1" y="2"/>
              </a:cxn>
              <a:cxn ang="0">
                <a:pos x="1" y="2"/>
              </a:cxn>
              <a:cxn ang="0">
                <a:pos x="1" y="5"/>
              </a:cxn>
              <a:cxn ang="0">
                <a:pos x="1" y="5"/>
              </a:cxn>
              <a:cxn ang="0">
                <a:pos x="2" y="5"/>
              </a:cxn>
              <a:cxn ang="0">
                <a:pos x="2" y="6"/>
              </a:cxn>
              <a:cxn ang="0">
                <a:pos x="1" y="6"/>
              </a:cxn>
              <a:cxn ang="0">
                <a:pos x="1" y="5"/>
              </a:cxn>
              <a:cxn ang="0">
                <a:pos x="1" y="2"/>
              </a:cxn>
              <a:cxn ang="0">
                <a:pos x="1" y="0"/>
              </a:cxn>
              <a:cxn ang="0">
                <a:pos x="1" y="0"/>
              </a:cxn>
              <a:cxn ang="0">
                <a:pos x="1" y="1"/>
              </a:cxn>
              <a:cxn ang="0">
                <a:pos x="1" y="1"/>
              </a:cxn>
              <a:cxn ang="0">
                <a:pos x="1" y="0"/>
              </a:cxn>
            </a:cxnLst>
            <a:rect l="0" t="0" r="r" b="b"/>
            <a:pathLst>
              <a:path w="2" h="6">
                <a:moveTo>
                  <a:pt x="1" y="2"/>
                </a:moveTo>
                <a:cubicBezTo>
                  <a:pt x="1" y="2"/>
                  <a:pt x="1" y="2"/>
                  <a:pt x="1" y="2"/>
                </a:cubicBezTo>
                <a:cubicBezTo>
                  <a:pt x="0" y="2"/>
                  <a:pt x="0" y="2"/>
                  <a:pt x="0" y="2"/>
                </a:cubicBezTo>
                <a:cubicBezTo>
                  <a:pt x="0" y="2"/>
                  <a:pt x="0" y="2"/>
                  <a:pt x="0" y="2"/>
                </a:cubicBezTo>
                <a:cubicBezTo>
                  <a:pt x="1" y="2"/>
                  <a:pt x="1" y="2"/>
                  <a:pt x="1" y="2"/>
                </a:cubicBezTo>
                <a:cubicBezTo>
                  <a:pt x="1" y="2"/>
                  <a:pt x="1" y="2"/>
                  <a:pt x="1" y="2"/>
                </a:cubicBezTo>
                <a:cubicBezTo>
                  <a:pt x="1" y="5"/>
                  <a:pt x="1" y="5"/>
                  <a:pt x="1" y="5"/>
                </a:cubicBezTo>
                <a:cubicBezTo>
                  <a:pt x="1" y="5"/>
                  <a:pt x="1" y="5"/>
                  <a:pt x="1" y="5"/>
                </a:cubicBezTo>
                <a:cubicBezTo>
                  <a:pt x="2" y="5"/>
                  <a:pt x="2" y="5"/>
                  <a:pt x="2" y="5"/>
                </a:cubicBezTo>
                <a:cubicBezTo>
                  <a:pt x="2" y="6"/>
                  <a:pt x="2" y="6"/>
                  <a:pt x="2" y="6"/>
                </a:cubicBezTo>
                <a:cubicBezTo>
                  <a:pt x="1" y="6"/>
                  <a:pt x="1" y="6"/>
                  <a:pt x="1" y="6"/>
                </a:cubicBezTo>
                <a:cubicBezTo>
                  <a:pt x="1" y="6"/>
                  <a:pt x="1" y="6"/>
                  <a:pt x="1" y="5"/>
                </a:cubicBezTo>
                <a:lnTo>
                  <a:pt x="1" y="2"/>
                </a:lnTo>
                <a:close/>
                <a:moveTo>
                  <a:pt x="1" y="0"/>
                </a:moveTo>
                <a:cubicBezTo>
                  <a:pt x="1" y="0"/>
                  <a:pt x="1" y="0"/>
                  <a:pt x="1" y="0"/>
                </a:cubicBezTo>
                <a:cubicBezTo>
                  <a:pt x="1" y="1"/>
                  <a:pt x="1" y="1"/>
                  <a:pt x="1" y="1"/>
                </a:cubicBezTo>
                <a:cubicBezTo>
                  <a:pt x="1" y="1"/>
                  <a:pt x="1" y="1"/>
                  <a:pt x="1" y="1"/>
                </a:cubicBezTo>
                <a:lnTo>
                  <a:pt x="1" y="0"/>
                </a:lnTo>
                <a:close/>
              </a:path>
            </a:pathLst>
          </a:custGeom>
          <a:solidFill>
            <a:srgbClr val="FFFFFF"/>
          </a:solidFill>
          <a:ln w="9525">
            <a:noFill/>
            <a:round/>
            <a:headEnd/>
            <a:tailEnd/>
          </a:ln>
        </p:spPr>
        <p:txBody>
          <a:bodyPr vert="horz" wrap="square" lIns="89858" tIns="44929" rIns="89858" bIns="44929"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cxnSp>
        <p:nvCxnSpPr>
          <p:cNvPr id="3" name="直接箭头连接符 2"/>
          <p:cNvCxnSpPr/>
          <p:nvPr/>
        </p:nvCxnSpPr>
        <p:spPr>
          <a:xfrm>
            <a:off x="1804135" y="2520157"/>
            <a:ext cx="6578163" cy="0"/>
          </a:xfrm>
          <a:prstGeom prst="straightConnector1">
            <a:avLst/>
          </a:prstGeom>
          <a:ln w="63500" cmpd="sng">
            <a:solidFill>
              <a:srgbClr val="EB193E"/>
            </a:solidFill>
            <a:tailEnd type="arrow"/>
          </a:ln>
          <a:effectLst/>
        </p:spPr>
        <p:style>
          <a:lnRef idx="1">
            <a:schemeClr val="accent1"/>
          </a:lnRef>
          <a:fillRef idx="0">
            <a:schemeClr val="accent1"/>
          </a:fillRef>
          <a:effectRef idx="0">
            <a:schemeClr val="accent1"/>
          </a:effectRef>
          <a:fontRef idx="minor">
            <a:schemeClr val="tx1"/>
          </a:fontRef>
        </p:style>
      </p:cxnSp>
      <p:grpSp>
        <p:nvGrpSpPr>
          <p:cNvPr id="4" name="组合 2495"/>
          <p:cNvGrpSpPr/>
          <p:nvPr/>
        </p:nvGrpSpPr>
        <p:grpSpPr>
          <a:xfrm>
            <a:off x="1547048" y="3043704"/>
            <a:ext cx="1828366" cy="1387628"/>
            <a:chOff x="785786" y="3000378"/>
            <a:chExt cx="1857388" cy="1416036"/>
          </a:xfrm>
        </p:grpSpPr>
        <p:sp>
          <p:nvSpPr>
            <p:cNvPr id="5" name="Freeform 7"/>
            <p:cNvSpPr>
              <a:spLocks/>
            </p:cNvSpPr>
            <p:nvPr/>
          </p:nvSpPr>
          <p:spPr bwMode="auto">
            <a:xfrm rot="10800000">
              <a:off x="785786" y="300037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6" name="Freeform 11"/>
            <p:cNvSpPr>
              <a:spLocks/>
            </p:cNvSpPr>
            <p:nvPr/>
          </p:nvSpPr>
          <p:spPr bwMode="auto">
            <a:xfrm>
              <a:off x="1643042" y="3143253"/>
              <a:ext cx="128459" cy="519809"/>
            </a:xfrm>
            <a:custGeom>
              <a:avLst/>
              <a:gdLst/>
              <a:ahLst/>
              <a:cxnLst>
                <a:cxn ang="0">
                  <a:pos x="0" y="26"/>
                </a:cxn>
                <a:cxn ang="0">
                  <a:pos x="31" y="0"/>
                </a:cxn>
                <a:cxn ang="0">
                  <a:pos x="43" y="0"/>
                </a:cxn>
                <a:cxn ang="0">
                  <a:pos x="43" y="174"/>
                </a:cxn>
                <a:cxn ang="0">
                  <a:pos x="31" y="174"/>
                </a:cxn>
                <a:cxn ang="0">
                  <a:pos x="31" y="14"/>
                </a:cxn>
                <a:cxn ang="0">
                  <a:pos x="7" y="33"/>
                </a:cxn>
                <a:cxn ang="0">
                  <a:pos x="0" y="26"/>
                </a:cxn>
              </a:cxnLst>
              <a:rect l="0" t="0" r="r" b="b"/>
              <a:pathLst>
                <a:path w="43" h="174">
                  <a:moveTo>
                    <a:pt x="0" y="26"/>
                  </a:moveTo>
                  <a:lnTo>
                    <a:pt x="31" y="0"/>
                  </a:lnTo>
                  <a:lnTo>
                    <a:pt x="43" y="0"/>
                  </a:lnTo>
                  <a:lnTo>
                    <a:pt x="43" y="174"/>
                  </a:lnTo>
                  <a:lnTo>
                    <a:pt x="31" y="174"/>
                  </a:lnTo>
                  <a:lnTo>
                    <a:pt x="31" y="14"/>
                  </a:lnTo>
                  <a:lnTo>
                    <a:pt x="7" y="33"/>
                  </a:lnTo>
                  <a:lnTo>
                    <a:pt x="0" y="2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7" name="TextBox 2475"/>
            <p:cNvSpPr txBox="1"/>
            <p:nvPr/>
          </p:nvSpPr>
          <p:spPr>
            <a:xfrm>
              <a:off x="1035819" y="3694036"/>
              <a:ext cx="1357322" cy="722378"/>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2497"/>
          <p:cNvGrpSpPr/>
          <p:nvPr/>
        </p:nvGrpSpPr>
        <p:grpSpPr>
          <a:xfrm>
            <a:off x="5424590" y="897612"/>
            <a:ext cx="1828366" cy="1272521"/>
            <a:chOff x="5072066" y="915988"/>
            <a:chExt cx="1857388" cy="1298572"/>
          </a:xfrm>
        </p:grpSpPr>
        <p:sp>
          <p:nvSpPr>
            <p:cNvPr id="9" name="Freeform 7"/>
            <p:cNvSpPr>
              <a:spLocks/>
            </p:cNvSpPr>
            <p:nvPr/>
          </p:nvSpPr>
          <p:spPr bwMode="auto">
            <a:xfrm>
              <a:off x="507206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10" name="Freeform 14"/>
            <p:cNvSpPr>
              <a:spLocks/>
            </p:cNvSpPr>
            <p:nvPr/>
          </p:nvSpPr>
          <p:spPr bwMode="auto">
            <a:xfrm>
              <a:off x="5857884" y="1357304"/>
              <a:ext cx="295753" cy="522796"/>
            </a:xfrm>
            <a:custGeom>
              <a:avLst/>
              <a:gdLst/>
              <a:ahLst/>
              <a:cxnLst>
                <a:cxn ang="0">
                  <a:pos x="0" y="111"/>
                </a:cxn>
                <a:cxn ang="0">
                  <a:pos x="0" y="99"/>
                </a:cxn>
                <a:cxn ang="0">
                  <a:pos x="0" y="99"/>
                </a:cxn>
                <a:cxn ang="0">
                  <a:pos x="59" y="0"/>
                </a:cxn>
                <a:cxn ang="0">
                  <a:pos x="68" y="5"/>
                </a:cxn>
                <a:cxn ang="0">
                  <a:pos x="11" y="99"/>
                </a:cxn>
                <a:cxn ang="0">
                  <a:pos x="63" y="99"/>
                </a:cxn>
                <a:cxn ang="0">
                  <a:pos x="63" y="61"/>
                </a:cxn>
                <a:cxn ang="0">
                  <a:pos x="75" y="61"/>
                </a:cxn>
                <a:cxn ang="0">
                  <a:pos x="75" y="99"/>
                </a:cxn>
                <a:cxn ang="0">
                  <a:pos x="99" y="99"/>
                </a:cxn>
                <a:cxn ang="0">
                  <a:pos x="99" y="111"/>
                </a:cxn>
                <a:cxn ang="0">
                  <a:pos x="75" y="111"/>
                </a:cxn>
                <a:cxn ang="0">
                  <a:pos x="75" y="175"/>
                </a:cxn>
                <a:cxn ang="0">
                  <a:pos x="63" y="175"/>
                </a:cxn>
                <a:cxn ang="0">
                  <a:pos x="63" y="111"/>
                </a:cxn>
                <a:cxn ang="0">
                  <a:pos x="0" y="111"/>
                </a:cxn>
              </a:cxnLst>
              <a:rect l="0" t="0" r="r" b="b"/>
              <a:pathLst>
                <a:path w="99" h="175">
                  <a:moveTo>
                    <a:pt x="0" y="111"/>
                  </a:moveTo>
                  <a:lnTo>
                    <a:pt x="0" y="99"/>
                  </a:lnTo>
                  <a:lnTo>
                    <a:pt x="0" y="99"/>
                  </a:lnTo>
                  <a:lnTo>
                    <a:pt x="59" y="0"/>
                  </a:lnTo>
                  <a:lnTo>
                    <a:pt x="68" y="5"/>
                  </a:lnTo>
                  <a:lnTo>
                    <a:pt x="11" y="99"/>
                  </a:lnTo>
                  <a:lnTo>
                    <a:pt x="63" y="99"/>
                  </a:lnTo>
                  <a:lnTo>
                    <a:pt x="63" y="61"/>
                  </a:lnTo>
                  <a:lnTo>
                    <a:pt x="75" y="61"/>
                  </a:lnTo>
                  <a:lnTo>
                    <a:pt x="75" y="99"/>
                  </a:lnTo>
                  <a:lnTo>
                    <a:pt x="99" y="99"/>
                  </a:lnTo>
                  <a:lnTo>
                    <a:pt x="99" y="111"/>
                  </a:lnTo>
                  <a:lnTo>
                    <a:pt x="75" y="111"/>
                  </a:lnTo>
                  <a:lnTo>
                    <a:pt x="75" y="175"/>
                  </a:lnTo>
                  <a:lnTo>
                    <a:pt x="63" y="175"/>
                  </a:lnTo>
                  <a:lnTo>
                    <a:pt x="63" y="111"/>
                  </a:lnTo>
                  <a:lnTo>
                    <a:pt x="0" y="11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1" name="TextBox 2479"/>
            <p:cNvSpPr txBox="1"/>
            <p:nvPr/>
          </p:nvSpPr>
          <p:spPr>
            <a:xfrm>
              <a:off x="5357818" y="957252"/>
              <a:ext cx="1357322"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a:t>
              </a:r>
            </a:p>
          </p:txBody>
        </p:sp>
      </p:grpSp>
      <p:grpSp>
        <p:nvGrpSpPr>
          <p:cNvPr id="12" name="组合 2498"/>
          <p:cNvGrpSpPr/>
          <p:nvPr/>
        </p:nvGrpSpPr>
        <p:grpSpPr>
          <a:xfrm>
            <a:off x="3968098" y="3001703"/>
            <a:ext cx="1828366" cy="1275045"/>
            <a:chOff x="3643306" y="3071816"/>
            <a:chExt cx="1857388" cy="1301148"/>
          </a:xfrm>
        </p:grpSpPr>
        <p:sp>
          <p:nvSpPr>
            <p:cNvPr id="13" name="Freeform 7"/>
            <p:cNvSpPr>
              <a:spLocks/>
            </p:cNvSpPr>
            <p:nvPr/>
          </p:nvSpPr>
          <p:spPr bwMode="auto">
            <a:xfrm rot="10800000">
              <a:off x="364330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14" name="Freeform 13"/>
            <p:cNvSpPr>
              <a:spLocks/>
            </p:cNvSpPr>
            <p:nvPr/>
          </p:nvSpPr>
          <p:spPr bwMode="auto">
            <a:xfrm>
              <a:off x="4427110" y="3214692"/>
              <a:ext cx="289778" cy="537733"/>
            </a:xfrm>
            <a:custGeom>
              <a:avLst/>
              <a:gdLst/>
              <a:ahLst/>
              <a:cxnLst>
                <a:cxn ang="0">
                  <a:pos x="3" y="65"/>
                </a:cxn>
                <a:cxn ang="0">
                  <a:pos x="10" y="70"/>
                </a:cxn>
                <a:cxn ang="0">
                  <a:pos x="18" y="72"/>
                </a:cxn>
                <a:cxn ang="0">
                  <a:pos x="25" y="70"/>
                </a:cxn>
                <a:cxn ang="0">
                  <a:pos x="31" y="67"/>
                </a:cxn>
                <a:cxn ang="0">
                  <a:pos x="35" y="62"/>
                </a:cxn>
                <a:cxn ang="0">
                  <a:pos x="36" y="55"/>
                </a:cxn>
                <a:cxn ang="0">
                  <a:pos x="35" y="49"/>
                </a:cxn>
                <a:cxn ang="0">
                  <a:pos x="31" y="45"/>
                </a:cxn>
                <a:cxn ang="0">
                  <a:pos x="26" y="41"/>
                </a:cxn>
                <a:cxn ang="0">
                  <a:pos x="19" y="39"/>
                </a:cxn>
                <a:cxn ang="0">
                  <a:pos x="9" y="39"/>
                </a:cxn>
                <a:cxn ang="0">
                  <a:pos x="9" y="35"/>
                </a:cxn>
                <a:cxn ang="0">
                  <a:pos x="19" y="35"/>
                </a:cxn>
                <a:cxn ang="0">
                  <a:pos x="26" y="33"/>
                </a:cxn>
                <a:cxn ang="0">
                  <a:pos x="31" y="30"/>
                </a:cxn>
                <a:cxn ang="0">
                  <a:pos x="35" y="25"/>
                </a:cxn>
                <a:cxn ang="0">
                  <a:pos x="36" y="20"/>
                </a:cxn>
                <a:cxn ang="0">
                  <a:pos x="35" y="14"/>
                </a:cxn>
                <a:cxn ang="0">
                  <a:pos x="31" y="9"/>
                </a:cxn>
                <a:cxn ang="0">
                  <a:pos x="25" y="6"/>
                </a:cxn>
                <a:cxn ang="0">
                  <a:pos x="18" y="5"/>
                </a:cxn>
                <a:cxn ang="0">
                  <a:pos x="10" y="6"/>
                </a:cxn>
                <a:cxn ang="0">
                  <a:pos x="3" y="11"/>
                </a:cxn>
                <a:cxn ang="0">
                  <a:pos x="0" y="7"/>
                </a:cxn>
                <a:cxn ang="0">
                  <a:pos x="8" y="2"/>
                </a:cxn>
                <a:cxn ang="0">
                  <a:pos x="18" y="0"/>
                </a:cxn>
                <a:cxn ang="0">
                  <a:pos x="27" y="2"/>
                </a:cxn>
                <a:cxn ang="0">
                  <a:pos x="34" y="6"/>
                </a:cxn>
                <a:cxn ang="0">
                  <a:pos x="39" y="12"/>
                </a:cxn>
                <a:cxn ang="0">
                  <a:pos x="41" y="20"/>
                </a:cxn>
                <a:cxn ang="0">
                  <a:pos x="37" y="30"/>
                </a:cxn>
                <a:cxn ang="0">
                  <a:pos x="28" y="37"/>
                </a:cxn>
                <a:cxn ang="0">
                  <a:pos x="37" y="45"/>
                </a:cxn>
                <a:cxn ang="0">
                  <a:pos x="40" y="55"/>
                </a:cxn>
                <a:cxn ang="0">
                  <a:pos x="39" y="63"/>
                </a:cxn>
                <a:cxn ang="0">
                  <a:pos x="34" y="70"/>
                </a:cxn>
                <a:cxn ang="0">
                  <a:pos x="27" y="75"/>
                </a:cxn>
                <a:cxn ang="0">
                  <a:pos x="18" y="76"/>
                </a:cxn>
                <a:cxn ang="0">
                  <a:pos x="8" y="74"/>
                </a:cxn>
                <a:cxn ang="0">
                  <a:pos x="0" y="69"/>
                </a:cxn>
                <a:cxn ang="0">
                  <a:pos x="3" y="65"/>
                </a:cxn>
              </a:cxnLst>
              <a:rect l="0" t="0" r="r" b="b"/>
              <a:pathLst>
                <a:path w="41" h="76">
                  <a:moveTo>
                    <a:pt x="3" y="65"/>
                  </a:moveTo>
                  <a:cubicBezTo>
                    <a:pt x="5" y="67"/>
                    <a:pt x="7" y="69"/>
                    <a:pt x="10" y="70"/>
                  </a:cubicBezTo>
                  <a:cubicBezTo>
                    <a:pt x="12" y="71"/>
                    <a:pt x="15" y="72"/>
                    <a:pt x="18" y="72"/>
                  </a:cubicBezTo>
                  <a:cubicBezTo>
                    <a:pt x="20" y="72"/>
                    <a:pt x="23" y="71"/>
                    <a:pt x="25" y="70"/>
                  </a:cubicBezTo>
                  <a:cubicBezTo>
                    <a:pt x="27" y="70"/>
                    <a:pt x="29" y="68"/>
                    <a:pt x="31" y="67"/>
                  </a:cubicBezTo>
                  <a:cubicBezTo>
                    <a:pt x="32" y="65"/>
                    <a:pt x="34" y="64"/>
                    <a:pt x="35" y="62"/>
                  </a:cubicBezTo>
                  <a:cubicBezTo>
                    <a:pt x="35" y="60"/>
                    <a:pt x="36" y="58"/>
                    <a:pt x="36" y="55"/>
                  </a:cubicBezTo>
                  <a:cubicBezTo>
                    <a:pt x="36" y="53"/>
                    <a:pt x="36" y="51"/>
                    <a:pt x="35" y="49"/>
                  </a:cubicBezTo>
                  <a:cubicBezTo>
                    <a:pt x="34" y="48"/>
                    <a:pt x="33" y="46"/>
                    <a:pt x="31" y="45"/>
                  </a:cubicBezTo>
                  <a:cubicBezTo>
                    <a:pt x="30" y="43"/>
                    <a:pt x="28" y="42"/>
                    <a:pt x="26" y="41"/>
                  </a:cubicBezTo>
                  <a:cubicBezTo>
                    <a:pt x="24" y="40"/>
                    <a:pt x="22" y="40"/>
                    <a:pt x="19" y="39"/>
                  </a:cubicBezTo>
                  <a:cubicBezTo>
                    <a:pt x="9" y="39"/>
                    <a:pt x="9" y="39"/>
                    <a:pt x="9" y="39"/>
                  </a:cubicBezTo>
                  <a:cubicBezTo>
                    <a:pt x="9" y="35"/>
                    <a:pt x="9" y="35"/>
                    <a:pt x="9" y="35"/>
                  </a:cubicBezTo>
                  <a:cubicBezTo>
                    <a:pt x="19" y="35"/>
                    <a:pt x="19" y="35"/>
                    <a:pt x="19" y="35"/>
                  </a:cubicBezTo>
                  <a:cubicBezTo>
                    <a:pt x="22" y="35"/>
                    <a:pt x="24" y="34"/>
                    <a:pt x="26" y="33"/>
                  </a:cubicBezTo>
                  <a:cubicBezTo>
                    <a:pt x="28" y="32"/>
                    <a:pt x="30" y="31"/>
                    <a:pt x="31" y="30"/>
                  </a:cubicBezTo>
                  <a:cubicBezTo>
                    <a:pt x="33" y="29"/>
                    <a:pt x="34" y="27"/>
                    <a:pt x="35" y="25"/>
                  </a:cubicBezTo>
                  <a:cubicBezTo>
                    <a:pt x="36" y="24"/>
                    <a:pt x="36" y="22"/>
                    <a:pt x="36" y="20"/>
                  </a:cubicBezTo>
                  <a:cubicBezTo>
                    <a:pt x="36" y="18"/>
                    <a:pt x="36" y="16"/>
                    <a:pt x="35" y="14"/>
                  </a:cubicBezTo>
                  <a:cubicBezTo>
                    <a:pt x="34" y="12"/>
                    <a:pt x="32" y="10"/>
                    <a:pt x="31" y="9"/>
                  </a:cubicBezTo>
                  <a:cubicBezTo>
                    <a:pt x="29" y="8"/>
                    <a:pt x="27" y="7"/>
                    <a:pt x="25" y="6"/>
                  </a:cubicBezTo>
                  <a:cubicBezTo>
                    <a:pt x="23" y="5"/>
                    <a:pt x="21" y="5"/>
                    <a:pt x="18" y="5"/>
                  </a:cubicBezTo>
                  <a:cubicBezTo>
                    <a:pt x="15" y="5"/>
                    <a:pt x="12" y="5"/>
                    <a:pt x="10" y="6"/>
                  </a:cubicBezTo>
                  <a:cubicBezTo>
                    <a:pt x="7" y="7"/>
                    <a:pt x="5" y="9"/>
                    <a:pt x="3" y="11"/>
                  </a:cubicBezTo>
                  <a:cubicBezTo>
                    <a:pt x="0" y="7"/>
                    <a:pt x="0" y="7"/>
                    <a:pt x="0" y="7"/>
                  </a:cubicBezTo>
                  <a:cubicBezTo>
                    <a:pt x="2" y="5"/>
                    <a:pt x="5" y="3"/>
                    <a:pt x="8" y="2"/>
                  </a:cubicBezTo>
                  <a:cubicBezTo>
                    <a:pt x="11" y="1"/>
                    <a:pt x="15" y="0"/>
                    <a:pt x="18" y="0"/>
                  </a:cubicBezTo>
                  <a:cubicBezTo>
                    <a:pt x="21" y="0"/>
                    <a:pt x="24" y="1"/>
                    <a:pt x="27" y="2"/>
                  </a:cubicBezTo>
                  <a:cubicBezTo>
                    <a:pt x="30" y="3"/>
                    <a:pt x="32" y="4"/>
                    <a:pt x="34" y="6"/>
                  </a:cubicBezTo>
                  <a:cubicBezTo>
                    <a:pt x="36" y="8"/>
                    <a:pt x="38" y="10"/>
                    <a:pt x="39" y="12"/>
                  </a:cubicBezTo>
                  <a:cubicBezTo>
                    <a:pt x="40" y="15"/>
                    <a:pt x="41" y="17"/>
                    <a:pt x="41" y="20"/>
                  </a:cubicBezTo>
                  <a:cubicBezTo>
                    <a:pt x="41" y="24"/>
                    <a:pt x="40" y="27"/>
                    <a:pt x="37" y="30"/>
                  </a:cubicBezTo>
                  <a:cubicBezTo>
                    <a:pt x="35" y="33"/>
                    <a:pt x="32" y="36"/>
                    <a:pt x="28" y="37"/>
                  </a:cubicBezTo>
                  <a:cubicBezTo>
                    <a:pt x="32" y="39"/>
                    <a:pt x="35" y="41"/>
                    <a:pt x="37" y="45"/>
                  </a:cubicBezTo>
                  <a:cubicBezTo>
                    <a:pt x="39" y="48"/>
                    <a:pt x="40" y="51"/>
                    <a:pt x="40" y="55"/>
                  </a:cubicBezTo>
                  <a:cubicBezTo>
                    <a:pt x="40" y="58"/>
                    <a:pt x="40" y="61"/>
                    <a:pt x="39" y="63"/>
                  </a:cubicBezTo>
                  <a:cubicBezTo>
                    <a:pt x="38" y="66"/>
                    <a:pt x="36" y="68"/>
                    <a:pt x="34" y="70"/>
                  </a:cubicBezTo>
                  <a:cubicBezTo>
                    <a:pt x="32" y="72"/>
                    <a:pt x="29" y="73"/>
                    <a:pt x="27" y="75"/>
                  </a:cubicBezTo>
                  <a:cubicBezTo>
                    <a:pt x="24" y="76"/>
                    <a:pt x="21" y="76"/>
                    <a:pt x="18" y="76"/>
                  </a:cubicBezTo>
                  <a:cubicBezTo>
                    <a:pt x="14" y="76"/>
                    <a:pt x="11" y="75"/>
                    <a:pt x="8" y="74"/>
                  </a:cubicBezTo>
                  <a:cubicBezTo>
                    <a:pt x="5" y="73"/>
                    <a:pt x="2" y="71"/>
                    <a:pt x="0" y="69"/>
                  </a:cubicBezTo>
                  <a:lnTo>
                    <a:pt x="3" y="6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5" name="TextBox 2480"/>
            <p:cNvSpPr txBox="1"/>
            <p:nvPr/>
          </p:nvSpPr>
          <p:spPr>
            <a:xfrm>
              <a:off x="3893339" y="3807625"/>
              <a:ext cx="1357322"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p:txBody>
        </p:sp>
      </p:grpSp>
      <p:grpSp>
        <p:nvGrpSpPr>
          <p:cNvPr id="16" name="组合 2496"/>
          <p:cNvGrpSpPr/>
          <p:nvPr/>
        </p:nvGrpSpPr>
        <p:grpSpPr>
          <a:xfrm>
            <a:off x="2628354" y="863972"/>
            <a:ext cx="1828366" cy="1272521"/>
            <a:chOff x="2214546" y="915988"/>
            <a:chExt cx="1857388" cy="1298572"/>
          </a:xfrm>
        </p:grpSpPr>
        <p:sp>
          <p:nvSpPr>
            <p:cNvPr id="17" name="Freeform 7"/>
            <p:cNvSpPr>
              <a:spLocks/>
            </p:cNvSpPr>
            <p:nvPr/>
          </p:nvSpPr>
          <p:spPr bwMode="auto">
            <a:xfrm>
              <a:off x="221454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8" name="Freeform 12"/>
            <p:cNvSpPr>
              <a:spLocks/>
            </p:cNvSpPr>
            <p:nvPr/>
          </p:nvSpPr>
          <p:spPr bwMode="auto">
            <a:xfrm>
              <a:off x="3007573" y="1374521"/>
              <a:ext cx="271335" cy="470977"/>
            </a:xfrm>
            <a:custGeom>
              <a:avLst/>
              <a:gdLst/>
              <a:ahLst/>
              <a:cxnLst>
                <a:cxn ang="0">
                  <a:pos x="6" y="70"/>
                </a:cxn>
                <a:cxn ang="0">
                  <a:pos x="40" y="70"/>
                </a:cxn>
                <a:cxn ang="0">
                  <a:pos x="41" y="74"/>
                </a:cxn>
                <a:cxn ang="0">
                  <a:pos x="0" y="74"/>
                </a:cxn>
                <a:cxn ang="0">
                  <a:pos x="0" y="70"/>
                </a:cxn>
                <a:cxn ang="0">
                  <a:pos x="31" y="35"/>
                </a:cxn>
                <a:cxn ang="0">
                  <a:pos x="35" y="29"/>
                </a:cxn>
                <a:cxn ang="0">
                  <a:pos x="36" y="23"/>
                </a:cxn>
                <a:cxn ang="0">
                  <a:pos x="34" y="15"/>
                </a:cxn>
                <a:cxn ang="0">
                  <a:pos x="30" y="9"/>
                </a:cxn>
                <a:cxn ang="0">
                  <a:pos x="24" y="5"/>
                </a:cxn>
                <a:cxn ang="0">
                  <a:pos x="17" y="4"/>
                </a:cxn>
                <a:cxn ang="0">
                  <a:pos x="10" y="5"/>
                </a:cxn>
                <a:cxn ang="0">
                  <a:pos x="4" y="9"/>
                </a:cxn>
                <a:cxn ang="0">
                  <a:pos x="1" y="6"/>
                </a:cxn>
                <a:cxn ang="0">
                  <a:pos x="8" y="1"/>
                </a:cxn>
                <a:cxn ang="0">
                  <a:pos x="17" y="0"/>
                </a:cxn>
                <a:cxn ang="0">
                  <a:pos x="26" y="1"/>
                </a:cxn>
                <a:cxn ang="0">
                  <a:pos x="34" y="6"/>
                </a:cxn>
                <a:cxn ang="0">
                  <a:pos x="39" y="14"/>
                </a:cxn>
                <a:cxn ang="0">
                  <a:pos x="40" y="23"/>
                </a:cxn>
                <a:cxn ang="0">
                  <a:pos x="39" y="31"/>
                </a:cxn>
                <a:cxn ang="0">
                  <a:pos x="34" y="38"/>
                </a:cxn>
                <a:cxn ang="0">
                  <a:pos x="6" y="70"/>
                </a:cxn>
              </a:cxnLst>
              <a:rect l="0" t="0" r="r" b="b"/>
              <a:pathLst>
                <a:path w="41" h="74">
                  <a:moveTo>
                    <a:pt x="6" y="70"/>
                  </a:moveTo>
                  <a:cubicBezTo>
                    <a:pt x="40" y="70"/>
                    <a:pt x="40" y="70"/>
                    <a:pt x="40" y="70"/>
                  </a:cubicBezTo>
                  <a:cubicBezTo>
                    <a:pt x="41" y="74"/>
                    <a:pt x="41" y="74"/>
                    <a:pt x="41" y="74"/>
                  </a:cubicBezTo>
                  <a:cubicBezTo>
                    <a:pt x="0" y="74"/>
                    <a:pt x="0" y="74"/>
                    <a:pt x="0" y="74"/>
                  </a:cubicBezTo>
                  <a:cubicBezTo>
                    <a:pt x="0" y="70"/>
                    <a:pt x="0" y="70"/>
                    <a:pt x="0" y="70"/>
                  </a:cubicBezTo>
                  <a:cubicBezTo>
                    <a:pt x="31" y="35"/>
                    <a:pt x="31" y="35"/>
                    <a:pt x="31" y="35"/>
                  </a:cubicBezTo>
                  <a:cubicBezTo>
                    <a:pt x="33" y="33"/>
                    <a:pt x="34" y="31"/>
                    <a:pt x="35" y="29"/>
                  </a:cubicBezTo>
                  <a:cubicBezTo>
                    <a:pt x="35" y="27"/>
                    <a:pt x="36" y="25"/>
                    <a:pt x="36" y="23"/>
                  </a:cubicBezTo>
                  <a:cubicBezTo>
                    <a:pt x="36" y="20"/>
                    <a:pt x="35" y="18"/>
                    <a:pt x="34" y="15"/>
                  </a:cubicBezTo>
                  <a:cubicBezTo>
                    <a:pt x="34" y="13"/>
                    <a:pt x="32" y="11"/>
                    <a:pt x="30" y="9"/>
                  </a:cubicBezTo>
                  <a:cubicBezTo>
                    <a:pt x="29" y="8"/>
                    <a:pt x="27" y="6"/>
                    <a:pt x="24" y="5"/>
                  </a:cubicBezTo>
                  <a:cubicBezTo>
                    <a:pt x="22" y="5"/>
                    <a:pt x="20" y="4"/>
                    <a:pt x="17" y="4"/>
                  </a:cubicBezTo>
                  <a:cubicBezTo>
                    <a:pt x="14" y="4"/>
                    <a:pt x="12" y="5"/>
                    <a:pt x="10" y="5"/>
                  </a:cubicBezTo>
                  <a:cubicBezTo>
                    <a:pt x="8" y="6"/>
                    <a:pt x="6" y="8"/>
                    <a:pt x="4" y="9"/>
                  </a:cubicBezTo>
                  <a:cubicBezTo>
                    <a:pt x="1" y="6"/>
                    <a:pt x="1" y="6"/>
                    <a:pt x="1" y="6"/>
                  </a:cubicBezTo>
                  <a:cubicBezTo>
                    <a:pt x="3" y="4"/>
                    <a:pt x="5" y="3"/>
                    <a:pt x="8" y="1"/>
                  </a:cubicBezTo>
                  <a:cubicBezTo>
                    <a:pt x="11" y="0"/>
                    <a:pt x="14" y="0"/>
                    <a:pt x="17" y="0"/>
                  </a:cubicBezTo>
                  <a:cubicBezTo>
                    <a:pt x="20" y="0"/>
                    <a:pt x="23" y="0"/>
                    <a:pt x="26" y="1"/>
                  </a:cubicBezTo>
                  <a:cubicBezTo>
                    <a:pt x="29" y="3"/>
                    <a:pt x="31" y="4"/>
                    <a:pt x="34" y="6"/>
                  </a:cubicBezTo>
                  <a:cubicBezTo>
                    <a:pt x="36" y="8"/>
                    <a:pt x="37" y="11"/>
                    <a:pt x="39" y="14"/>
                  </a:cubicBezTo>
                  <a:cubicBezTo>
                    <a:pt x="40" y="16"/>
                    <a:pt x="40" y="19"/>
                    <a:pt x="40" y="23"/>
                  </a:cubicBezTo>
                  <a:cubicBezTo>
                    <a:pt x="40" y="26"/>
                    <a:pt x="40" y="28"/>
                    <a:pt x="39" y="31"/>
                  </a:cubicBezTo>
                  <a:cubicBezTo>
                    <a:pt x="38" y="34"/>
                    <a:pt x="36" y="36"/>
                    <a:pt x="34" y="38"/>
                  </a:cubicBezTo>
                  <a:lnTo>
                    <a:pt x="6" y="7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19" name="TextBox 2478"/>
            <p:cNvSpPr txBox="1"/>
            <p:nvPr/>
          </p:nvSpPr>
          <p:spPr>
            <a:xfrm>
              <a:off x="2508567" y="928676"/>
              <a:ext cx="1270934" cy="565339"/>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a:t>
              </a:r>
            </a:p>
          </p:txBody>
        </p:sp>
      </p:grpSp>
      <p:grpSp>
        <p:nvGrpSpPr>
          <p:cNvPr id="20" name="组合 2499"/>
          <p:cNvGrpSpPr/>
          <p:nvPr/>
        </p:nvGrpSpPr>
        <p:grpSpPr>
          <a:xfrm>
            <a:off x="6680538" y="3010190"/>
            <a:ext cx="1828366" cy="1449936"/>
            <a:chOff x="6500826" y="3071816"/>
            <a:chExt cx="1857388" cy="1479620"/>
          </a:xfrm>
        </p:grpSpPr>
        <p:sp>
          <p:nvSpPr>
            <p:cNvPr id="21" name="Freeform 7"/>
            <p:cNvSpPr>
              <a:spLocks/>
            </p:cNvSpPr>
            <p:nvPr/>
          </p:nvSpPr>
          <p:spPr bwMode="auto">
            <a:xfrm rot="10800000">
              <a:off x="650082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EB193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微软雅黑" panose="020B0503020204020204" pitchFamily="34" charset="-122"/>
                <a:ea typeface="微软雅黑" panose="020B0503020204020204" pitchFamily="34" charset="-122"/>
              </a:endParaRPr>
            </a:p>
          </p:txBody>
        </p:sp>
        <p:sp>
          <p:nvSpPr>
            <p:cNvPr id="22" name="Freeform 15"/>
            <p:cNvSpPr>
              <a:spLocks/>
            </p:cNvSpPr>
            <p:nvPr/>
          </p:nvSpPr>
          <p:spPr bwMode="auto">
            <a:xfrm>
              <a:off x="7271187" y="3286130"/>
              <a:ext cx="316665" cy="519809"/>
            </a:xfrm>
            <a:custGeom>
              <a:avLst/>
              <a:gdLst/>
              <a:ahLst/>
              <a:cxnLst>
                <a:cxn ang="0">
                  <a:pos x="0" y="37"/>
                </a:cxn>
                <a:cxn ang="0">
                  <a:pos x="3" y="0"/>
                </a:cxn>
                <a:cxn ang="0">
                  <a:pos x="42" y="0"/>
                </a:cxn>
                <a:cxn ang="0">
                  <a:pos x="42" y="5"/>
                </a:cxn>
                <a:cxn ang="0">
                  <a:pos x="7" y="5"/>
                </a:cxn>
                <a:cxn ang="0">
                  <a:pos x="5" y="29"/>
                </a:cxn>
                <a:cxn ang="0">
                  <a:pos x="12" y="23"/>
                </a:cxn>
                <a:cxn ang="0">
                  <a:pos x="21" y="21"/>
                </a:cxn>
                <a:cxn ang="0">
                  <a:pos x="31" y="23"/>
                </a:cxn>
                <a:cxn ang="0">
                  <a:pos x="38" y="29"/>
                </a:cxn>
                <a:cxn ang="0">
                  <a:pos x="43" y="37"/>
                </a:cxn>
                <a:cxn ang="0">
                  <a:pos x="45" y="48"/>
                </a:cxn>
                <a:cxn ang="0">
                  <a:pos x="43" y="58"/>
                </a:cxn>
                <a:cxn ang="0">
                  <a:pos x="38" y="67"/>
                </a:cxn>
                <a:cxn ang="0">
                  <a:pos x="31" y="72"/>
                </a:cxn>
                <a:cxn ang="0">
                  <a:pos x="21" y="74"/>
                </a:cxn>
                <a:cxn ang="0">
                  <a:pos x="11" y="72"/>
                </a:cxn>
                <a:cxn ang="0">
                  <a:pos x="2" y="64"/>
                </a:cxn>
                <a:cxn ang="0">
                  <a:pos x="6" y="61"/>
                </a:cxn>
                <a:cxn ang="0">
                  <a:pos x="12" y="67"/>
                </a:cxn>
                <a:cxn ang="0">
                  <a:pos x="21" y="70"/>
                </a:cxn>
                <a:cxn ang="0">
                  <a:pos x="29" y="68"/>
                </a:cxn>
                <a:cxn ang="0">
                  <a:pos x="35" y="63"/>
                </a:cxn>
                <a:cxn ang="0">
                  <a:pos x="39" y="56"/>
                </a:cxn>
                <a:cxn ang="0">
                  <a:pos x="41" y="48"/>
                </a:cxn>
                <a:cxn ang="0">
                  <a:pos x="39" y="39"/>
                </a:cxn>
                <a:cxn ang="0">
                  <a:pos x="35" y="32"/>
                </a:cxn>
                <a:cxn ang="0">
                  <a:pos x="29" y="27"/>
                </a:cxn>
                <a:cxn ang="0">
                  <a:pos x="21" y="26"/>
                </a:cxn>
                <a:cxn ang="0">
                  <a:pos x="11" y="29"/>
                </a:cxn>
                <a:cxn ang="0">
                  <a:pos x="5" y="37"/>
                </a:cxn>
                <a:cxn ang="0">
                  <a:pos x="0" y="37"/>
                </a:cxn>
              </a:cxnLst>
              <a:rect l="0" t="0" r="r" b="b"/>
              <a:pathLst>
                <a:path w="45" h="74">
                  <a:moveTo>
                    <a:pt x="0" y="37"/>
                  </a:moveTo>
                  <a:cubicBezTo>
                    <a:pt x="3" y="0"/>
                    <a:pt x="3" y="0"/>
                    <a:pt x="3" y="0"/>
                  </a:cubicBezTo>
                  <a:cubicBezTo>
                    <a:pt x="42" y="0"/>
                    <a:pt x="42" y="0"/>
                    <a:pt x="42" y="0"/>
                  </a:cubicBezTo>
                  <a:cubicBezTo>
                    <a:pt x="42" y="5"/>
                    <a:pt x="42" y="5"/>
                    <a:pt x="42" y="5"/>
                  </a:cubicBezTo>
                  <a:cubicBezTo>
                    <a:pt x="7" y="5"/>
                    <a:pt x="7" y="5"/>
                    <a:pt x="7" y="5"/>
                  </a:cubicBezTo>
                  <a:cubicBezTo>
                    <a:pt x="5" y="29"/>
                    <a:pt x="5" y="29"/>
                    <a:pt x="5" y="29"/>
                  </a:cubicBezTo>
                  <a:cubicBezTo>
                    <a:pt x="7" y="26"/>
                    <a:pt x="9" y="25"/>
                    <a:pt x="12" y="23"/>
                  </a:cubicBezTo>
                  <a:cubicBezTo>
                    <a:pt x="15" y="22"/>
                    <a:pt x="18" y="21"/>
                    <a:pt x="21" y="21"/>
                  </a:cubicBezTo>
                  <a:cubicBezTo>
                    <a:pt x="25" y="21"/>
                    <a:pt x="28" y="22"/>
                    <a:pt x="31" y="23"/>
                  </a:cubicBezTo>
                  <a:cubicBezTo>
                    <a:pt x="34" y="25"/>
                    <a:pt x="36" y="27"/>
                    <a:pt x="38" y="29"/>
                  </a:cubicBezTo>
                  <a:cubicBezTo>
                    <a:pt x="40" y="31"/>
                    <a:pt x="42" y="34"/>
                    <a:pt x="43" y="37"/>
                  </a:cubicBezTo>
                  <a:cubicBezTo>
                    <a:pt x="45" y="40"/>
                    <a:pt x="45" y="44"/>
                    <a:pt x="45" y="48"/>
                  </a:cubicBezTo>
                  <a:cubicBezTo>
                    <a:pt x="45" y="51"/>
                    <a:pt x="45" y="55"/>
                    <a:pt x="43" y="58"/>
                  </a:cubicBezTo>
                  <a:cubicBezTo>
                    <a:pt x="42" y="61"/>
                    <a:pt x="41" y="64"/>
                    <a:pt x="38" y="67"/>
                  </a:cubicBezTo>
                  <a:cubicBezTo>
                    <a:pt x="36" y="69"/>
                    <a:pt x="34" y="71"/>
                    <a:pt x="31" y="72"/>
                  </a:cubicBezTo>
                  <a:cubicBezTo>
                    <a:pt x="28" y="74"/>
                    <a:pt x="25" y="74"/>
                    <a:pt x="21" y="74"/>
                  </a:cubicBezTo>
                  <a:cubicBezTo>
                    <a:pt x="18" y="74"/>
                    <a:pt x="14" y="73"/>
                    <a:pt x="11" y="72"/>
                  </a:cubicBezTo>
                  <a:cubicBezTo>
                    <a:pt x="7" y="70"/>
                    <a:pt x="5" y="67"/>
                    <a:pt x="2" y="64"/>
                  </a:cubicBezTo>
                  <a:cubicBezTo>
                    <a:pt x="6" y="61"/>
                    <a:pt x="6" y="61"/>
                    <a:pt x="6" y="61"/>
                  </a:cubicBezTo>
                  <a:cubicBezTo>
                    <a:pt x="7" y="64"/>
                    <a:pt x="9" y="66"/>
                    <a:pt x="12" y="67"/>
                  </a:cubicBezTo>
                  <a:cubicBezTo>
                    <a:pt x="15" y="69"/>
                    <a:pt x="18" y="70"/>
                    <a:pt x="21" y="70"/>
                  </a:cubicBezTo>
                  <a:cubicBezTo>
                    <a:pt x="24" y="70"/>
                    <a:pt x="27" y="69"/>
                    <a:pt x="29" y="68"/>
                  </a:cubicBezTo>
                  <a:cubicBezTo>
                    <a:pt x="31" y="67"/>
                    <a:pt x="33" y="65"/>
                    <a:pt x="35" y="63"/>
                  </a:cubicBezTo>
                  <a:cubicBezTo>
                    <a:pt x="37" y="61"/>
                    <a:pt x="38" y="59"/>
                    <a:pt x="39" y="56"/>
                  </a:cubicBezTo>
                  <a:cubicBezTo>
                    <a:pt x="40" y="54"/>
                    <a:pt x="41" y="51"/>
                    <a:pt x="41" y="48"/>
                  </a:cubicBezTo>
                  <a:cubicBezTo>
                    <a:pt x="41" y="45"/>
                    <a:pt x="40" y="42"/>
                    <a:pt x="39" y="39"/>
                  </a:cubicBezTo>
                  <a:cubicBezTo>
                    <a:pt x="38" y="36"/>
                    <a:pt x="37" y="34"/>
                    <a:pt x="35" y="32"/>
                  </a:cubicBezTo>
                  <a:cubicBezTo>
                    <a:pt x="33" y="30"/>
                    <a:pt x="31" y="28"/>
                    <a:pt x="29" y="27"/>
                  </a:cubicBezTo>
                  <a:cubicBezTo>
                    <a:pt x="27" y="26"/>
                    <a:pt x="24" y="26"/>
                    <a:pt x="21" y="26"/>
                  </a:cubicBezTo>
                  <a:cubicBezTo>
                    <a:pt x="18" y="26"/>
                    <a:pt x="14" y="27"/>
                    <a:pt x="11" y="29"/>
                  </a:cubicBezTo>
                  <a:cubicBezTo>
                    <a:pt x="8" y="31"/>
                    <a:pt x="6" y="33"/>
                    <a:pt x="5" y="37"/>
                  </a:cubicBezTo>
                  <a:lnTo>
                    <a:pt x="0" y="3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微软雅黑" panose="020B0503020204020204" pitchFamily="34" charset="-122"/>
                <a:ea typeface="微软雅黑" panose="020B0503020204020204" pitchFamily="34" charset="-122"/>
              </a:endParaRPr>
            </a:p>
          </p:txBody>
        </p:sp>
        <p:sp>
          <p:nvSpPr>
            <p:cNvPr id="23" name="TextBox 2481"/>
            <p:cNvSpPr txBox="1"/>
            <p:nvPr/>
          </p:nvSpPr>
          <p:spPr>
            <a:xfrm>
              <a:off x="6786578" y="3829058"/>
              <a:ext cx="1357322" cy="722378"/>
            </a:xfrm>
            <a:prstGeom prst="rect">
              <a:avLst/>
            </a:prstGeom>
            <a:noFill/>
          </p:spPr>
          <p:txBody>
            <a:bodyPr wrap="square"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请输入文字请输入文字，请输入文字请输入文字</a:t>
              </a:r>
            </a:p>
            <a:p>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cxnSp>
        <p:nvCxnSpPr>
          <p:cNvPr id="24" name="直接箭头连接符 23"/>
          <p:cNvCxnSpPr/>
          <p:nvPr/>
        </p:nvCxnSpPr>
        <p:spPr>
          <a:xfrm rot="5400000">
            <a:off x="2216215" y="2797906"/>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rot="5400000">
            <a:off x="4637264" y="2797906"/>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rot="5400000">
            <a:off x="7340308" y="2783057"/>
            <a:ext cx="49003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5400000" flipH="1" flipV="1">
            <a:off x="3350889" y="2293028"/>
            <a:ext cx="35002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rot="5400000" flipH="1" flipV="1">
            <a:off x="6163762" y="2302362"/>
            <a:ext cx="350024" cy="1563"/>
          </a:xfrm>
          <a:prstGeom prst="straightConnector1">
            <a:avLst/>
          </a:prstGeom>
          <a:ln w="38100" cmpd="sng">
            <a:solidFill>
              <a:srgbClr val="EB193E"/>
            </a:solidFill>
            <a:prstDash val="sysDash"/>
            <a:tailEnd type="arrow"/>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par>
                          <p:cTn id="18" fill="hold">
                            <p:stCondLst>
                              <p:cond delay="3500"/>
                            </p:stCondLst>
                            <p:childTnLst>
                              <p:par>
                                <p:cTn id="19" presetID="2" presetClass="entr" presetSubtype="4"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2000"/>
                                        <p:tgtEl>
                                          <p:spTgt spid="16"/>
                                        </p:tgtEl>
                                      </p:cBhvr>
                                    </p:animEffect>
                                  </p:childTnLst>
                                </p:cTn>
                              </p:par>
                            </p:childTnLst>
                          </p:cTn>
                        </p:par>
                        <p:par>
                          <p:cTn id="27" fill="hold">
                            <p:stCondLst>
                              <p:cond delay="6000"/>
                            </p:stCondLst>
                            <p:childTnLst>
                              <p:par>
                                <p:cTn id="28" presetID="2" presetClass="entr" presetSubtype="1"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0-#ppt_h/2"/>
                                          </p:val>
                                        </p:tav>
                                        <p:tav tm="100000">
                                          <p:val>
                                            <p:strVal val="#ppt_y"/>
                                          </p:val>
                                        </p:tav>
                                      </p:tavLst>
                                    </p:anim>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childTnLst>
                                </p:cTn>
                              </p:par>
                            </p:childTnLst>
                          </p:cTn>
                        </p:par>
                        <p:par>
                          <p:cTn id="36" fill="hold">
                            <p:stCondLst>
                              <p:cond delay="8500"/>
                            </p:stCondLst>
                            <p:childTnLst>
                              <p:par>
                                <p:cTn id="37" presetID="2" presetClass="entr" presetSubtype="4"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9000"/>
                            </p:stCondLst>
                            <p:childTnLst>
                              <p:par>
                                <p:cTn id="42" presetID="10"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2000"/>
                                        <p:tgtEl>
                                          <p:spTgt spid="8"/>
                                        </p:tgtEl>
                                      </p:cBhvr>
                                    </p:animEffect>
                                  </p:childTnLst>
                                </p:cTn>
                              </p:par>
                            </p:childTnLst>
                          </p:cTn>
                        </p:par>
                        <p:par>
                          <p:cTn id="45" fill="hold">
                            <p:stCondLst>
                              <p:cond delay="11000"/>
                            </p:stCondLst>
                            <p:childTnLst>
                              <p:par>
                                <p:cTn id="46" presetID="2" presetClass="entr" presetSubtype="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0-#ppt_h/2"/>
                                          </p:val>
                                        </p:tav>
                                        <p:tav tm="100000">
                                          <p:val>
                                            <p:strVal val="#ppt_y"/>
                                          </p:val>
                                        </p:tav>
                                      </p:tavLst>
                                    </p:anim>
                                  </p:childTnLst>
                                </p:cTn>
                              </p:par>
                            </p:childTnLst>
                          </p:cTn>
                        </p:par>
                        <p:par>
                          <p:cTn id="50" fill="hold">
                            <p:stCondLst>
                              <p:cond delay="11500"/>
                            </p:stCondLst>
                            <p:childTnLst>
                              <p:par>
                                <p:cTn id="51" presetID="10" presetClass="entr" presetSubtype="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Documents and Settings\Administrator\桌面\复件 (4) 复件 4\ba8d822b65905f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23" name="矩形 22"/>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sp>
        <p:nvSpPr>
          <p:cNvPr id="2" name="弧形 1"/>
          <p:cNvSpPr/>
          <p:nvPr/>
        </p:nvSpPr>
        <p:spPr>
          <a:xfrm>
            <a:off x="881577" y="1281971"/>
            <a:ext cx="1578492" cy="1552395"/>
          </a:xfrm>
          <a:prstGeom prst="arc">
            <a:avLst>
              <a:gd name="adj1" fmla="val 11839608"/>
              <a:gd name="adj2" fmla="val 20486289"/>
            </a:avLst>
          </a:prstGeom>
          <a:ln>
            <a:solidFill>
              <a:srgbClr val="EB193E"/>
            </a:solidFill>
          </a:ln>
        </p:spPr>
        <p:style>
          <a:lnRef idx="1">
            <a:schemeClr val="accent1"/>
          </a:lnRef>
          <a:fillRef idx="0">
            <a:schemeClr val="accent1"/>
          </a:fillRef>
          <a:effectRef idx="0">
            <a:schemeClr val="accent1"/>
          </a:effectRef>
          <a:fontRef idx="minor">
            <a:schemeClr val="tx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3" name="椭圆 2"/>
          <p:cNvSpPr/>
          <p:nvPr/>
        </p:nvSpPr>
        <p:spPr>
          <a:xfrm>
            <a:off x="3256590" y="1250015"/>
            <a:ext cx="2339135" cy="2328592"/>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4" name="椭圆 3"/>
          <p:cNvSpPr/>
          <p:nvPr/>
        </p:nvSpPr>
        <p:spPr>
          <a:xfrm>
            <a:off x="1763325" y="179834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5" name="椭圆 4"/>
          <p:cNvSpPr/>
          <p:nvPr/>
        </p:nvSpPr>
        <p:spPr>
          <a:xfrm>
            <a:off x="389356" y="181452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6" name="椭圆 5"/>
          <p:cNvSpPr/>
          <p:nvPr/>
        </p:nvSpPr>
        <p:spPr>
          <a:xfrm>
            <a:off x="7299849" y="1814523"/>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7" name="椭圆 6"/>
          <p:cNvSpPr/>
          <p:nvPr/>
        </p:nvSpPr>
        <p:spPr>
          <a:xfrm>
            <a:off x="5925880" y="1830702"/>
            <a:ext cx="1237515" cy="1231937"/>
          </a:xfrm>
          <a:prstGeom prst="ellipse">
            <a:avLst/>
          </a:prstGeom>
          <a:solidFill>
            <a:srgbClr val="EB193E"/>
          </a:solidFill>
          <a:ln>
            <a:noFill/>
          </a:ln>
        </p:spPr>
        <p:style>
          <a:lnRef idx="2">
            <a:schemeClr val="accent1">
              <a:shade val="50000"/>
            </a:schemeClr>
          </a:lnRef>
          <a:fillRef idx="1">
            <a:schemeClr val="accent1"/>
          </a:fillRef>
          <a:effectRef idx="0">
            <a:schemeClr val="accent1"/>
          </a:effectRef>
          <a:fontRef idx="minor">
            <a:schemeClr val="lt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8" name="弧形 7"/>
          <p:cNvSpPr/>
          <p:nvPr/>
        </p:nvSpPr>
        <p:spPr>
          <a:xfrm flipV="1">
            <a:off x="6510603" y="2058168"/>
            <a:ext cx="1578492" cy="1552395"/>
          </a:xfrm>
          <a:prstGeom prst="arc">
            <a:avLst>
              <a:gd name="adj1" fmla="val 11839608"/>
              <a:gd name="adj2" fmla="val 20731723"/>
            </a:avLst>
          </a:prstGeom>
          <a:ln>
            <a:solidFill>
              <a:srgbClr val="EB193E"/>
            </a:solidFill>
          </a:ln>
        </p:spPr>
        <p:style>
          <a:lnRef idx="1">
            <a:schemeClr val="accent1"/>
          </a:lnRef>
          <a:fillRef idx="0">
            <a:schemeClr val="accent1"/>
          </a:fillRef>
          <a:effectRef idx="0">
            <a:schemeClr val="accent1"/>
          </a:effectRef>
          <a:fontRef idx="minor">
            <a:schemeClr val="tx1"/>
          </a:fontRef>
        </p:style>
        <p:txBody>
          <a:bodyPr lIns="89858" tIns="44929" rIns="89858" bIns="44929" rtlCol="0" anchor="ctr"/>
          <a:lstStyle/>
          <a:p>
            <a:pPr algn="ctr"/>
            <a:endParaRPr lang="zh-CN" altLang="en-US" dirty="0">
              <a:ea typeface="微软雅黑" panose="020B0503020204020204" pitchFamily="34" charset="-122"/>
            </a:endParaRPr>
          </a:p>
        </p:txBody>
      </p:sp>
      <p:sp>
        <p:nvSpPr>
          <p:cNvPr id="9" name="TextBox 8"/>
          <p:cNvSpPr txBox="1"/>
          <p:nvPr/>
        </p:nvSpPr>
        <p:spPr>
          <a:xfrm>
            <a:off x="481707" y="217413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2013</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855676" y="2190309"/>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2014</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3495795" y="1994268"/>
            <a:ext cx="1860726" cy="904806"/>
          </a:xfrm>
          <a:prstGeom prst="rect">
            <a:avLst/>
          </a:prstGeom>
          <a:noFill/>
        </p:spPr>
        <p:txBody>
          <a:bodyPr wrap="none" lIns="89858" tIns="44929" rIns="89858" bIns="44929" rtlCol="0">
            <a:spAutoFit/>
          </a:bodyPr>
          <a:lstStyle/>
          <a:p>
            <a:r>
              <a:rPr lang="en-US" altLang="zh-CN" sz="5300" b="1" dirty="0">
                <a:solidFill>
                  <a:schemeClr val="bg1"/>
                </a:solidFill>
                <a:latin typeface="微软雅黑" panose="020B0503020204020204" pitchFamily="34" charset="-122"/>
                <a:ea typeface="微软雅黑" panose="020B0503020204020204" pitchFamily="34" charset="-122"/>
              </a:rPr>
              <a:t>2015</a:t>
            </a:r>
            <a:endParaRPr lang="zh-CN" altLang="en-US" sz="5300"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6031089" y="217413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2016</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7380420" y="2157950"/>
            <a:ext cx="1066329" cy="521623"/>
          </a:xfrm>
          <a:prstGeom prst="rect">
            <a:avLst/>
          </a:prstGeom>
          <a:noFill/>
        </p:spPr>
        <p:txBody>
          <a:bodyPr wrap="none" lIns="89858" tIns="44929" rIns="89858" bIns="44929"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2017</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bwMode="auto">
          <a:xfrm>
            <a:off x="394874" y="3296354"/>
            <a:ext cx="2684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
        <p:nvSpPr>
          <p:cNvPr id="15" name="TextBox 14"/>
          <p:cNvSpPr txBox="1"/>
          <p:nvPr/>
        </p:nvSpPr>
        <p:spPr bwMode="auto">
          <a:xfrm>
            <a:off x="3348215" y="3649544"/>
            <a:ext cx="2247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
        <p:nvSpPr>
          <p:cNvPr id="16" name="TextBox 15"/>
          <p:cNvSpPr txBox="1"/>
          <p:nvPr/>
        </p:nvSpPr>
        <p:spPr bwMode="auto">
          <a:xfrm>
            <a:off x="5869319" y="567711"/>
            <a:ext cx="2684510" cy="1198731"/>
          </a:xfrm>
          <a:prstGeom prst="rect">
            <a:avLst/>
          </a:prstGeom>
          <a:noFill/>
        </p:spPr>
        <p:txBody>
          <a:bodyPr wrap="square" lIns="89858" tIns="44929" rIns="89858" bIns="44929">
            <a:spAutoFit/>
          </a:bodyPr>
          <a:lstStyle/>
          <a:p>
            <a:pPr>
              <a:lnSpc>
                <a:spcPct val="150000"/>
              </a:lnSpc>
            </a:pPr>
            <a:r>
              <a:rPr lang="zh-CN" altLang="en-US" sz="1200" dirty="0">
                <a:solidFill>
                  <a:schemeClr val="tx1">
                    <a:lumMod val="95000"/>
                    <a:lumOff val="5000"/>
                  </a:schemeClr>
                </a:solidFill>
                <a:ea typeface="微软雅黑" panose="020B0503020204020204" pitchFamily="34" charset="-122"/>
              </a:rPr>
              <a:t>这里输入简单的文字概述这里输入简单文字概述简单的文字概述这里输入简单的文字概述这里输入简单文字概述这里输入</a:t>
            </a:r>
            <a:endParaRPr lang="zh-CN" altLang="en-US" sz="1200" dirty="0">
              <a:solidFill>
                <a:schemeClr val="tx1">
                  <a:lumMod val="95000"/>
                  <a:lumOff val="5000"/>
                </a:schemeClr>
              </a:solidFill>
              <a:latin typeface="Calibri" pitchFamily="34" charset="0"/>
              <a:ea typeface="微软雅黑" panose="020B0503020204020204" pitchFamily="34" charset="-122"/>
            </a:endParaRPr>
          </a:p>
        </p:txBody>
      </p:sp>
    </p:spTree>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ppt_x</p:attrName>
                                        </p:attrNameLst>
                                      </p:cBhvr>
                                      <p:tavLst>
                                        <p:tav tm="0">
                                          <p:val>
                                            <p:fltVal val="0.5"/>
                                          </p:val>
                                        </p:tav>
                                        <p:tav tm="100000">
                                          <p:val>
                                            <p:strVal val="#ppt_x"/>
                                          </p:val>
                                        </p:tav>
                                      </p:tavLst>
                                    </p:anim>
                                    <p:anim calcmode="lin" valueType="num">
                                      <p:cBhvr>
                                        <p:cTn id="16" dur="500" fill="hold"/>
                                        <p:tgtEl>
                                          <p:spTgt spid="7"/>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ppt_x</p:attrName>
                                        </p:attrNameLst>
                                      </p:cBhvr>
                                      <p:tavLst>
                                        <p:tav tm="0">
                                          <p:val>
                                            <p:fltVal val="0.5"/>
                                          </p:val>
                                        </p:tav>
                                        <p:tav tm="100000">
                                          <p:val>
                                            <p:strVal val="#ppt_x"/>
                                          </p:val>
                                        </p:tav>
                                      </p:tavLst>
                                    </p:anim>
                                    <p:anim calcmode="lin" valueType="num">
                                      <p:cBhvr>
                                        <p:cTn id="22" dur="500" fill="hold"/>
                                        <p:tgtEl>
                                          <p:spTgt spid="4"/>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3" presetClass="entr" presetSubtype="528"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fltVal val="0.5"/>
                                          </p:val>
                                        </p:tav>
                                        <p:tav tm="100000">
                                          <p:val>
                                            <p:strVal val="#ppt_y"/>
                                          </p:val>
                                        </p:tav>
                                      </p:tavLst>
                                    </p:anim>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2500"/>
                            </p:stCondLst>
                            <p:childTnLst>
                              <p:par>
                                <p:cTn id="45" presetID="15"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ppt_w</p:attrName>
                                        </p:attrNameLst>
                                      </p:cBhvr>
                                      <p:tavLst>
                                        <p:tav tm="0">
                                          <p:val>
                                            <p:fltVal val="0"/>
                                          </p:val>
                                        </p:tav>
                                        <p:tav tm="100000">
                                          <p:val>
                                            <p:strVal val="#ppt_w"/>
                                          </p:val>
                                        </p:tav>
                                      </p:tavLst>
                                    </p:anim>
                                    <p:anim calcmode="lin" valueType="num">
                                      <p:cBhvr>
                                        <p:cTn id="48" dur="1000" fill="hold"/>
                                        <p:tgtEl>
                                          <p:spTgt spid="11"/>
                                        </p:tgtEl>
                                        <p:attrNameLst>
                                          <p:attrName>ppt_h</p:attrName>
                                        </p:attrNameLst>
                                      </p:cBhvr>
                                      <p:tavLst>
                                        <p:tav tm="0">
                                          <p:val>
                                            <p:fltVal val="0"/>
                                          </p:val>
                                        </p:tav>
                                        <p:tav tm="100000">
                                          <p:val>
                                            <p:strVal val="#ppt_h"/>
                                          </p:val>
                                        </p:tav>
                                      </p:tavLst>
                                    </p:anim>
                                    <p:anim calcmode="lin" valueType="num">
                                      <p:cBhvr>
                                        <p:cTn id="49"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3500"/>
                            </p:stCondLst>
                            <p:childTnLst>
                              <p:par>
                                <p:cTn id="52" presetID="23" presetClass="entr" presetSubtype="528"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ppt_x</p:attrName>
                                        </p:attrNameLst>
                                      </p:cBhvr>
                                      <p:tavLst>
                                        <p:tav tm="0">
                                          <p:val>
                                            <p:fltVal val="0.5"/>
                                          </p:val>
                                        </p:tav>
                                        <p:tav tm="100000">
                                          <p:val>
                                            <p:strVal val="#ppt_x"/>
                                          </p:val>
                                        </p:tav>
                                      </p:tavLst>
                                    </p:anim>
                                    <p:anim calcmode="lin" valueType="num">
                                      <p:cBhvr>
                                        <p:cTn id="57" dur="500" fill="hold"/>
                                        <p:tgtEl>
                                          <p:spTgt spid="10"/>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 calcmode="lin" valueType="num">
                                      <p:cBhvr>
                                        <p:cTn id="62" dur="500" fill="hold"/>
                                        <p:tgtEl>
                                          <p:spTgt spid="12"/>
                                        </p:tgtEl>
                                        <p:attrNameLst>
                                          <p:attrName>ppt_x</p:attrName>
                                        </p:attrNameLst>
                                      </p:cBhvr>
                                      <p:tavLst>
                                        <p:tav tm="0">
                                          <p:val>
                                            <p:fltVal val="0.5"/>
                                          </p:val>
                                        </p:tav>
                                        <p:tav tm="100000">
                                          <p:val>
                                            <p:strVal val="#ppt_x"/>
                                          </p:val>
                                        </p:tav>
                                      </p:tavLst>
                                    </p:anim>
                                    <p:anim calcmode="lin" valueType="num">
                                      <p:cBhvr>
                                        <p:cTn id="63" dur="500" fill="hold"/>
                                        <p:tgtEl>
                                          <p:spTgt spid="12"/>
                                        </p:tgtEl>
                                        <p:attrNameLst>
                                          <p:attrName>ppt_y</p:attrName>
                                        </p:attrNameLst>
                                      </p:cBhvr>
                                      <p:tavLst>
                                        <p:tav tm="0">
                                          <p:val>
                                            <p:fltVal val="0.5"/>
                                          </p:val>
                                        </p:tav>
                                        <p:tav tm="100000">
                                          <p:val>
                                            <p:strVal val="#ppt_y"/>
                                          </p:val>
                                        </p:tav>
                                      </p:tavLst>
                                    </p:anim>
                                  </p:childTnLst>
                                </p:cTn>
                              </p:par>
                            </p:childTnLst>
                          </p:cTn>
                        </p:par>
                        <p:par>
                          <p:cTn id="64" fill="hold">
                            <p:stCondLst>
                              <p:cond delay="4000"/>
                            </p:stCondLst>
                            <p:childTnLst>
                              <p:par>
                                <p:cTn id="65" presetID="23" presetClass="entr" presetSubtype="528"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ppt_x</p:attrName>
                                        </p:attrNameLst>
                                      </p:cBhvr>
                                      <p:tavLst>
                                        <p:tav tm="0">
                                          <p:val>
                                            <p:fltVal val="0.5"/>
                                          </p:val>
                                        </p:tav>
                                        <p:tav tm="100000">
                                          <p:val>
                                            <p:strVal val="#ppt_x"/>
                                          </p:val>
                                        </p:tav>
                                      </p:tavLst>
                                    </p:anim>
                                    <p:anim calcmode="lin" valueType="num">
                                      <p:cBhvr>
                                        <p:cTn id="70" dur="500" fill="hold"/>
                                        <p:tgtEl>
                                          <p:spTgt spid="9"/>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fltVal val="0"/>
                                          </p:val>
                                        </p:tav>
                                        <p:tav tm="100000">
                                          <p:val>
                                            <p:strVal val="#ppt_w"/>
                                          </p:val>
                                        </p:tav>
                                      </p:tavLst>
                                    </p:anim>
                                    <p:anim calcmode="lin" valueType="num">
                                      <p:cBhvr>
                                        <p:cTn id="74" dur="500" fill="hold"/>
                                        <p:tgtEl>
                                          <p:spTgt spid="13"/>
                                        </p:tgtEl>
                                        <p:attrNameLst>
                                          <p:attrName>ppt_h</p:attrName>
                                        </p:attrNameLst>
                                      </p:cBhvr>
                                      <p:tavLst>
                                        <p:tav tm="0">
                                          <p:val>
                                            <p:fltVal val="0"/>
                                          </p:val>
                                        </p:tav>
                                        <p:tav tm="100000">
                                          <p:val>
                                            <p:strVal val="#ppt_h"/>
                                          </p:val>
                                        </p:tav>
                                      </p:tavLst>
                                    </p:anim>
                                    <p:anim calcmode="lin" valueType="num">
                                      <p:cBhvr>
                                        <p:cTn id="75" dur="500" fill="hold"/>
                                        <p:tgtEl>
                                          <p:spTgt spid="13"/>
                                        </p:tgtEl>
                                        <p:attrNameLst>
                                          <p:attrName>ppt_x</p:attrName>
                                        </p:attrNameLst>
                                      </p:cBhvr>
                                      <p:tavLst>
                                        <p:tav tm="0">
                                          <p:val>
                                            <p:fltVal val="0.5"/>
                                          </p:val>
                                        </p:tav>
                                        <p:tav tm="100000">
                                          <p:val>
                                            <p:strVal val="#ppt_x"/>
                                          </p:val>
                                        </p:tav>
                                      </p:tavLst>
                                    </p:anim>
                                    <p:anim calcmode="lin" valueType="num">
                                      <p:cBhvr>
                                        <p:cTn id="76" dur="500" fill="hold"/>
                                        <p:tgtEl>
                                          <p:spTgt spid="13"/>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42"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anim calcmode="lin" valueType="num">
                                      <p:cBhvr>
                                        <p:cTn id="81" dur="1000" fill="hold"/>
                                        <p:tgtEl>
                                          <p:spTgt spid="14"/>
                                        </p:tgtEl>
                                        <p:attrNameLst>
                                          <p:attrName>ppt_x</p:attrName>
                                        </p:attrNameLst>
                                      </p:cBhvr>
                                      <p:tavLst>
                                        <p:tav tm="0">
                                          <p:val>
                                            <p:strVal val="#ppt_x"/>
                                          </p:val>
                                        </p:tav>
                                        <p:tav tm="100000">
                                          <p:val>
                                            <p:strVal val="#ppt_x"/>
                                          </p:val>
                                        </p:tav>
                                      </p:tavLst>
                                    </p:anim>
                                    <p:anim calcmode="lin" valueType="num">
                                      <p:cBhvr>
                                        <p:cTn id="82" dur="1000" fill="hold"/>
                                        <p:tgtEl>
                                          <p:spTgt spid="14"/>
                                        </p:tgtEl>
                                        <p:attrNameLst>
                                          <p:attrName>ppt_y</p:attrName>
                                        </p:attrNameLst>
                                      </p:cBhvr>
                                      <p:tavLst>
                                        <p:tav tm="0">
                                          <p:val>
                                            <p:strVal val="#ppt_y+.1"/>
                                          </p:val>
                                        </p:tav>
                                        <p:tav tm="100000">
                                          <p:val>
                                            <p:strVal val="#ppt_y"/>
                                          </p:val>
                                        </p:tav>
                                      </p:tavLst>
                                    </p:anim>
                                  </p:childTnLst>
                                </p:cTn>
                              </p:par>
                            </p:childTnLst>
                          </p:cTn>
                        </p:par>
                        <p:par>
                          <p:cTn id="83" fill="hold">
                            <p:stCondLst>
                              <p:cond delay="5500"/>
                            </p:stCondLst>
                            <p:childTnLst>
                              <p:par>
                                <p:cTn id="84" presetID="42"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1000"/>
                                        <p:tgtEl>
                                          <p:spTgt spid="15"/>
                                        </p:tgtEl>
                                      </p:cBhvr>
                                    </p:animEffect>
                                    <p:anim calcmode="lin" valueType="num">
                                      <p:cBhvr>
                                        <p:cTn id="87" dur="1000" fill="hold"/>
                                        <p:tgtEl>
                                          <p:spTgt spid="15"/>
                                        </p:tgtEl>
                                        <p:attrNameLst>
                                          <p:attrName>ppt_x</p:attrName>
                                        </p:attrNameLst>
                                      </p:cBhvr>
                                      <p:tavLst>
                                        <p:tav tm="0">
                                          <p:val>
                                            <p:strVal val="#ppt_x"/>
                                          </p:val>
                                        </p:tav>
                                        <p:tav tm="100000">
                                          <p:val>
                                            <p:strVal val="#ppt_x"/>
                                          </p:val>
                                        </p:tav>
                                      </p:tavLst>
                                    </p:anim>
                                    <p:anim calcmode="lin" valueType="num">
                                      <p:cBhvr>
                                        <p:cTn id="88" dur="1000" fill="hold"/>
                                        <p:tgtEl>
                                          <p:spTgt spid="15"/>
                                        </p:tgtEl>
                                        <p:attrNameLst>
                                          <p:attrName>ppt_y</p:attrName>
                                        </p:attrNameLst>
                                      </p:cBhvr>
                                      <p:tavLst>
                                        <p:tav tm="0">
                                          <p:val>
                                            <p:strVal val="#ppt_y+.1"/>
                                          </p:val>
                                        </p:tav>
                                        <p:tav tm="100000">
                                          <p:val>
                                            <p:strVal val="#ppt_y"/>
                                          </p:val>
                                        </p:tav>
                                      </p:tavLst>
                                    </p:anim>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fade">
                                      <p:cBhvr>
                                        <p:cTn id="92" dur="1000"/>
                                        <p:tgtEl>
                                          <p:spTgt spid="16"/>
                                        </p:tgtEl>
                                      </p:cBhvr>
                                    </p:animEffect>
                                    <p:anim calcmode="lin" valueType="num">
                                      <p:cBhvr>
                                        <p:cTn id="93" dur="1000" fill="hold"/>
                                        <p:tgtEl>
                                          <p:spTgt spid="16"/>
                                        </p:tgtEl>
                                        <p:attrNameLst>
                                          <p:attrName>ppt_x</p:attrName>
                                        </p:attrNameLst>
                                      </p:cBhvr>
                                      <p:tavLst>
                                        <p:tav tm="0">
                                          <p:val>
                                            <p:strVal val="#ppt_x"/>
                                          </p:val>
                                        </p:tav>
                                        <p:tav tm="100000">
                                          <p:val>
                                            <p:strVal val="#ppt_x"/>
                                          </p:val>
                                        </p:tav>
                                      </p:tavLst>
                                    </p:anim>
                                    <p:anim calcmode="lin" valueType="num">
                                      <p:cBhvr>
                                        <p:cTn id="9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descr="C:\Documents and Settings\Administrator\桌面\复件 (4) 复件 4\ba8d822b65905f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22" y="-17461"/>
            <a:ext cx="4925988" cy="2770868"/>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1316261" y="667953"/>
            <a:ext cx="7704856"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矩形 32"/>
          <p:cNvSpPr/>
          <p:nvPr/>
        </p:nvSpPr>
        <p:spPr>
          <a:xfrm>
            <a:off x="1316261" y="298621"/>
            <a:ext cx="2031325" cy="369332"/>
          </a:xfrm>
          <a:prstGeom prst="rect">
            <a:avLst/>
          </a:prstGeom>
        </p:spPr>
        <p:txBody>
          <a:bodyPr wrap="none">
            <a:spAutoFit/>
          </a:bodyPr>
          <a:lstStyle/>
          <a:p>
            <a:r>
              <a:rPr lang="zh-CN" altLang="en-US" sz="1800" dirty="0">
                <a:solidFill>
                  <a:schemeClr val="tx1">
                    <a:lumMod val="95000"/>
                    <a:lumOff val="5000"/>
                  </a:schemeClr>
                </a:solidFill>
                <a:ea typeface="微软雅黑" panose="020B0503020204020204" pitchFamily="34" charset="-122"/>
              </a:rPr>
              <a:t>单击添加文字标题</a:t>
            </a:r>
          </a:p>
        </p:txBody>
      </p:sp>
      <p:sp>
        <p:nvSpPr>
          <p:cNvPr id="34" name="矩形 33"/>
          <p:cNvSpPr/>
          <p:nvPr/>
        </p:nvSpPr>
        <p:spPr>
          <a:xfrm>
            <a:off x="1332210" y="556195"/>
            <a:ext cx="1749261" cy="307777"/>
          </a:xfrm>
          <a:prstGeom prst="rect">
            <a:avLst/>
          </a:prstGeom>
        </p:spPr>
        <p:txBody>
          <a:bodyPr wrap="none">
            <a:spAutoFit/>
          </a:bodyPr>
          <a:lstStyle/>
          <a:p>
            <a:r>
              <a:rPr lang="en-US" altLang="zh-CN" sz="1400" dirty="0">
                <a:solidFill>
                  <a:schemeClr val="tx1">
                    <a:lumMod val="95000"/>
                    <a:lumOff val="5000"/>
                  </a:schemeClr>
                </a:solidFill>
                <a:ea typeface="微软雅黑" panose="020B0503020204020204" pitchFamily="34" charset="-122"/>
              </a:rPr>
              <a:t>Click add text caption</a:t>
            </a:r>
            <a:endParaRPr lang="zh-CN" altLang="en-US" sz="1400" dirty="0">
              <a:solidFill>
                <a:schemeClr val="tx1">
                  <a:lumMod val="95000"/>
                  <a:lumOff val="5000"/>
                </a:schemeClr>
              </a:solidFill>
              <a:ea typeface="微软雅黑" panose="020B0503020204020204" pitchFamily="34" charset="-122"/>
            </a:endParaRPr>
          </a:p>
        </p:txBody>
      </p:sp>
      <p:grpSp>
        <p:nvGrpSpPr>
          <p:cNvPr id="2" name="组合 1"/>
          <p:cNvGrpSpPr/>
          <p:nvPr/>
        </p:nvGrpSpPr>
        <p:grpSpPr>
          <a:xfrm>
            <a:off x="4922113" y="1798331"/>
            <a:ext cx="845281" cy="2174248"/>
            <a:chOff x="5020137" y="1827564"/>
            <a:chExt cx="858698" cy="2218760"/>
          </a:xfrm>
          <a:solidFill>
            <a:srgbClr val="EB193E"/>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grpSp>
        <p:nvGrpSpPr>
          <p:cNvPr id="5" name="组合 4"/>
          <p:cNvGrpSpPr/>
          <p:nvPr/>
        </p:nvGrpSpPr>
        <p:grpSpPr>
          <a:xfrm>
            <a:off x="3233734" y="1641525"/>
            <a:ext cx="845281" cy="2331055"/>
            <a:chOff x="3304959" y="1667547"/>
            <a:chExt cx="858698" cy="2378777"/>
          </a:xfrm>
          <a:solidFill>
            <a:srgbClr val="EB193E"/>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00" dirty="0">
                  <a:ea typeface="微软雅黑" panose="020B0503020204020204" pitchFamily="34" charset="-122"/>
                </a:endParaRPr>
              </a:p>
            </p:txBody>
          </p:sp>
        </p:grpSp>
      </p:grpSp>
      <p:grpSp>
        <p:nvGrpSpPr>
          <p:cNvPr id="10" name="组合 9"/>
          <p:cNvGrpSpPr/>
          <p:nvPr/>
        </p:nvGrpSpPr>
        <p:grpSpPr>
          <a:xfrm>
            <a:off x="2901031" y="1971351"/>
            <a:ext cx="3199064" cy="1558632"/>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19" name="组合 18"/>
          <p:cNvGrpSpPr/>
          <p:nvPr/>
        </p:nvGrpSpPr>
        <p:grpSpPr>
          <a:xfrm>
            <a:off x="503219" y="1772296"/>
            <a:ext cx="2394392" cy="2264549"/>
            <a:chOff x="511206" y="1775241"/>
            <a:chExt cx="2432398" cy="2310910"/>
          </a:xfrm>
        </p:grpSpPr>
        <p:sp>
          <p:nvSpPr>
            <p:cNvPr id="20" name="矩形 19"/>
            <p:cNvSpPr/>
            <p:nvPr/>
          </p:nvSpPr>
          <p:spPr>
            <a:xfrm>
              <a:off x="511206" y="1775241"/>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511206" y="2572906"/>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511206" y="3370571"/>
              <a:ext cx="2432398" cy="715580"/>
            </a:xfrm>
            <a:prstGeom prst="rect">
              <a:avLst/>
            </a:prstGeom>
          </p:spPr>
          <p:txBody>
            <a:bodyPr wrap="square">
              <a:spAutoFit/>
            </a:bodyPr>
            <a:lstStyle/>
            <a:p>
              <a:pPr algn="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gn="ct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112773" y="1772296"/>
            <a:ext cx="2394392" cy="2264549"/>
            <a:chOff x="6209800" y="1775241"/>
            <a:chExt cx="2432398" cy="2310910"/>
          </a:xfrm>
        </p:grpSpPr>
        <p:sp>
          <p:nvSpPr>
            <p:cNvPr id="24" name="矩形 23"/>
            <p:cNvSpPr/>
            <p:nvPr/>
          </p:nvSpPr>
          <p:spPr>
            <a:xfrm>
              <a:off x="6209800" y="1775241"/>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6209800" y="2572906"/>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209800" y="3370571"/>
              <a:ext cx="2432398" cy="715580"/>
            </a:xfrm>
            <a:prstGeom prst="rect">
              <a:avLst/>
            </a:prstGeom>
          </p:spPr>
          <p:txBody>
            <a:bodyPr wrap="square">
              <a:spAutoFit/>
            </a:bodyPr>
            <a:lstStyle/>
            <a:p>
              <a:pPr>
                <a:lnSpc>
                  <a:spcPct val="150000"/>
                </a:lnSpc>
                <a:spcAft>
                  <a:spcPts val="442"/>
                </a:spcAft>
              </a:pP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ENTER YOUR TITLE</a:t>
              </a:r>
            </a:p>
            <a:p>
              <a:pPr>
                <a:lnSpc>
                  <a:spcPct val="150000"/>
                </a:lnSpc>
                <a:spcAft>
                  <a:spcPts val="442"/>
                </a:spcAft>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我们坚持以客户为中心，快速响应客户需求，持续为客户创造长期价值进而成就客户。我们坚持以客户为中心</a:t>
              </a:r>
              <a:endParaRPr lang="en-US"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301357" y="2055700"/>
            <a:ext cx="410208" cy="1058333"/>
            <a:chOff x="4365938" y="1924197"/>
            <a:chExt cx="416719"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rgbClr val="EB193E"/>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EB193E"/>
            </a:solidFill>
            <a:ln w="28575">
              <a:solidFill>
                <a:srgbClr val="EB19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latin typeface="微软雅黑" panose="020B0503020204020204" pitchFamily="34" charset="-122"/>
                <a:ea typeface="微软雅黑" panose="020B0503020204020204" pitchFamily="34" charset="-122"/>
              </a:endParaRPr>
            </a:p>
          </p:txBody>
        </p:sp>
        <p:sp>
          <p:nvSpPr>
            <p:cNvPr id="30" name="矩形 29"/>
            <p:cNvSpPr/>
            <p:nvPr/>
          </p:nvSpPr>
          <p:spPr>
            <a:xfrm>
              <a:off x="4367561" y="2321044"/>
              <a:ext cx="414603" cy="314078"/>
            </a:xfrm>
            <a:prstGeom prst="rect">
              <a:avLst/>
            </a:prstGeom>
            <a:noFill/>
          </p:spPr>
          <p:txBody>
            <a:bodyPr wrap="none" anchor="ctr">
              <a:spAutoFit/>
            </a:bodyPr>
            <a:lstStyle/>
            <a:p>
              <a:pPr algn="ctr"/>
              <a:r>
                <a:rPr lang="en-US" altLang="zh-CN" sz="1400" dirty="0">
                  <a:solidFill>
                    <a:schemeClr val="bg1"/>
                  </a:solidFill>
                  <a:latin typeface="微软雅黑" panose="020B0503020204020204" pitchFamily="34" charset="-122"/>
                  <a:ea typeface="微软雅黑" panose="020B0503020204020204" pitchFamily="34" charset="-122"/>
                </a:rPr>
                <a:t>VS</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22685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1+#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tor\桌面\复件 (4) 复件 4\ba8d822b65905f9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2" y="-17461"/>
            <a:ext cx="8991600" cy="505777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980282" y="2242362"/>
            <a:ext cx="3416320" cy="646331"/>
          </a:xfrm>
          <a:prstGeom prst="rect">
            <a:avLst/>
          </a:prstGeom>
        </p:spPr>
        <p:txBody>
          <a:bodyPr wrap="none">
            <a:spAutoFit/>
          </a:bodyPr>
          <a:lstStyle/>
          <a:p>
            <a:r>
              <a:rPr lang="zh-CN" altLang="en-US" sz="3600" dirty="0">
                <a:latin typeface="微软雅黑" panose="020B0503020204020204" pitchFamily="34" charset="-122"/>
                <a:ea typeface="微软雅黑" panose="020B0503020204020204" pitchFamily="34" charset="-122"/>
              </a:rPr>
              <a:t>感谢您的聆听！</a:t>
            </a:r>
          </a:p>
        </p:txBody>
      </p:sp>
      <p:cxnSp>
        <p:nvCxnSpPr>
          <p:cNvPr id="6" name="直接连接符 5"/>
          <p:cNvCxnSpPr/>
          <p:nvPr/>
        </p:nvCxnSpPr>
        <p:spPr>
          <a:xfrm>
            <a:off x="2196306" y="2886485"/>
            <a:ext cx="936104" cy="0"/>
          </a:xfrm>
          <a:prstGeom prst="line">
            <a:avLst/>
          </a:prstGeom>
          <a:ln w="25400">
            <a:solidFill>
              <a:srgbClr val="EB193E"/>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059862" y="2952204"/>
            <a:ext cx="5166799" cy="430887"/>
          </a:xfrm>
          <a:prstGeom prst="rect">
            <a:avLst/>
          </a:prstGeom>
        </p:spPr>
        <p:txBody>
          <a:bodyPr wrap="none">
            <a:spAutoFit/>
          </a:bodyPr>
          <a:lstStyle/>
          <a:p>
            <a:r>
              <a:rPr lang="en-US" altLang="zh-CN" sz="1100" dirty="0">
                <a:ea typeface="微软雅黑" panose="020B0503020204020204" pitchFamily="34" charset="-122"/>
              </a:rPr>
              <a:t>Business end of year job summary general PPT </a:t>
            </a:r>
            <a:r>
              <a:rPr lang="en-US" altLang="zh-CN" sz="1100" dirty="0" err="1">
                <a:ea typeface="微软雅黑" panose="020B0503020204020204" pitchFamily="34" charset="-122"/>
              </a:rPr>
              <a:t>templateBusiness</a:t>
            </a:r>
            <a:r>
              <a:rPr lang="en-US" altLang="zh-CN" sz="1100" dirty="0">
                <a:ea typeface="微软雅黑" panose="020B0503020204020204" pitchFamily="34" charset="-122"/>
              </a:rPr>
              <a:t> end of year job sum</a:t>
            </a:r>
          </a:p>
          <a:p>
            <a:r>
              <a:rPr lang="en-US" altLang="zh-CN" sz="1100" dirty="0" err="1">
                <a:ea typeface="微软雅黑" panose="020B0503020204020204" pitchFamily="34" charset="-122"/>
              </a:rPr>
              <a:t>ary</a:t>
            </a:r>
            <a:r>
              <a:rPr lang="en-US" altLang="zh-CN" sz="1100" dirty="0">
                <a:ea typeface="微软雅黑" panose="020B0503020204020204" pitchFamily="34" charset="-122"/>
              </a:rPr>
              <a:t> general PPT template</a:t>
            </a:r>
            <a:endParaRPr lang="zh-CN" altLang="en-US" sz="1100" dirty="0">
              <a:ea typeface="微软雅黑" panose="020B0503020204020204" pitchFamily="34" charset="-122"/>
            </a:endParaRPr>
          </a:p>
        </p:txBody>
      </p:sp>
    </p:spTree>
    <p:extLst>
      <p:ext uri="{BB962C8B-B14F-4D97-AF65-F5344CB8AC3E}">
        <p14:creationId xmlns:p14="http://schemas.microsoft.com/office/powerpoint/2010/main" val="1581150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250" autoRev="1" fill="hold">
                                          <p:stCondLst>
                                            <p:cond delay="0"/>
                                          </p:stCondLst>
                                        </p:cTn>
                                        <p:tgtEl>
                                          <p:spTgt spid="5"/>
                                        </p:tgtEl>
                                        <p:attrNameLst>
                                          <p:attrName>ppt_w</p:attrName>
                                        </p:attrNameLst>
                                      </p:cBhvr>
                                    </p:anim>
                                    <p:anim by="(#ppt_w*0.50)" calcmode="lin" valueType="num">
                                      <p:cBhvr>
                                        <p:cTn id="8" dur="250" decel="50000" autoRev="1" fill="hold">
                                          <p:stCondLst>
                                            <p:cond delay="0"/>
                                          </p:stCondLst>
                                        </p:cTn>
                                        <p:tgtEl>
                                          <p:spTgt spid="5"/>
                                        </p:tgtEl>
                                        <p:attrNameLst>
                                          <p:attrName>ppt_x</p:attrName>
                                        </p:attrNameLst>
                                      </p:cBhvr>
                                    </p:anim>
                                    <p:anim from="(-#ppt_h/2)" to="(#ppt_y)" calcmode="lin" valueType="num">
                                      <p:cBhvr>
                                        <p:cTn id="9" dur="500" fill="hold">
                                          <p:stCondLst>
                                            <p:cond delay="0"/>
                                          </p:stCondLst>
                                        </p:cTn>
                                        <p:tgtEl>
                                          <p:spTgt spid="5"/>
                                        </p:tgtEl>
                                        <p:attrNameLst>
                                          <p:attrName>ppt_y</p:attrName>
                                        </p:attrNameLst>
                                      </p:cBhvr>
                                    </p:anim>
                                    <p:animRot by="21600000">
                                      <p:cBhvr>
                                        <p:cTn id="10" dur="500" fill="hold">
                                          <p:stCondLst>
                                            <p:cond delay="0"/>
                                          </p:stCondLst>
                                        </p:cTn>
                                        <p:tgtEl>
                                          <p:spTgt spid="5"/>
                                        </p:tgtEl>
                                        <p:attrNameLst>
                                          <p:attrName>r</p:attrName>
                                        </p:attrNameLst>
                                      </p:cBhvr>
                                    </p:animRot>
                                  </p:childTnLst>
                                </p:cTn>
                              </p:par>
                            </p:childTnLst>
                          </p:cTn>
                        </p:par>
                        <p:par>
                          <p:cTn id="11" fill="hold">
                            <p:stCondLst>
                              <p:cond delay="800"/>
                            </p:stCondLst>
                            <p:childTnLst>
                              <p:par>
                                <p:cTn id="12" presetID="16" presetClass="entr" presetSubtype="2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par>
                          <p:cTn id="15" fill="hold">
                            <p:stCondLst>
                              <p:cond delay="13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红色工作报告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3.2|2.1|2.4"/>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1"/>
  <p:tag name="KSO_WM_UNIT_ID" val="custom20164360_17*l_i*1_1"/>
  <p:tag name="KSO_WM_UNIT_LAYERLEVEL" val="1_1"/>
  <p:tag name="KSO_WM_DIAGRAM_GROUP_CODE" val="l1-3"/>
  <p:tag name="KSO_WM_UNIT_FILL_FORE_SCHEMECOLOR_INDEX" val="7"/>
  <p:tag name="KSO_WM_UNIT_FILL_TYPE" val="1"/>
  <p:tag name="KSO_WM_UNIT_TEXT_FILL_FORE_SCHEMECOLOR_INDEX" val="2"/>
  <p:tag name="KSO_WM_UNIT_TEXT_FILL_TYPE" val="1"/>
  <p:tag name="KSO_WM_UNIT_USESOURCEFORMAT_APPLY" val="1"/>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2"/>
  <p:tag name="KSO_WM_UNIT_ID" val="custom20164360_17*l_i*1_2"/>
  <p:tag name="KSO_WM_UNIT_LAYERLEVEL" val="1_1"/>
  <p:tag name="KSO_WM_DIAGRAM_GROUP_CODE" val="l1-3"/>
  <p:tag name="KSO_WM_UNIT_LINE_FORE_SCHEMECOLOR_INDEX" val="14"/>
  <p:tag name="KSO_WM_UNIT_LINE_FILL_TYPE" val="2"/>
  <p:tag name="KSO_WM_UNIT_USESOURCEFORMAT_APPLY" val="1"/>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3_2"/>
  <p:tag name="KSO_WM_UNIT_ID" val="custom20164360_17*l_h_f*1_3_2"/>
  <p:tag name="KSO_WM_UNIT_LAYERLEVEL" val="1_1_1"/>
  <p:tag name="KSO_WM_UNIT_VALUE" val="9"/>
  <p:tag name="KSO_WM_UNIT_HIGHLIGHT" val="1"/>
  <p:tag name="KSO_WM_UNIT_COMPATIBLE" val="0"/>
  <p:tag name="KSO_WM_UNIT_CLEAR" val="0"/>
  <p:tag name="KSO_WM_UNIT_BIND_DECORATION_IDS" val="custom20164360_17*l_i*1_9;custom20164360_17*l_i*1_10"/>
  <p:tag name="KSO_WM_DIAGRAM_GROUP_CODE" val="l1-3"/>
  <p:tag name="KSO_WM_UNIT_PRESET_TEXT" val="65%"/>
  <p:tag name="KSO_WM_UNIT_FILL_FORE_SCHEMECOLOR_INDEX" val="14"/>
  <p:tag name="KSO_WM_UNIT_FILL_TYPE" val="1"/>
  <p:tag name="KSO_WM_UNIT_LINE_FORE_SCHEMECOLOR_INDEX" val="7"/>
  <p:tag name="KSO_WM_UNIT_LINE_FILL_TYPE" val="2"/>
  <p:tag name="KSO_WM_UNIT_TEXT_FILL_FORE_SCHEMECOLOR_INDEX" val="7"/>
  <p:tag name="KSO_WM_UNIT_TEXT_FILL_TYPE" val="1"/>
  <p:tag name="KSO_WM_UNIT_USESOURCEFORMAT_APPLY" val="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3_1"/>
  <p:tag name="KSO_WM_UNIT_ID" val="custom20164360_17*l_h_g*1_3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3_1"/>
  <p:tag name="KSO_WM_UNIT_PRESET_TEXT_LEN" val="12"/>
  <p:tag name="KSO_WM_UNIT_BIND_DECORATION_IDS" val="custom20164360_17*l_i*1_9;custom20164360_17*l_i*1_10"/>
  <p:tag name="KSO_WM_DIAGRAM_GROUP_CODE" val="l1-3"/>
  <p:tag name="KSO_WM_UNIT_FILL_FORE_SCHEMECOLOR_INDEX" val="14"/>
  <p:tag name="KSO_WM_UNIT_FILL_TYPE" val="1"/>
  <p:tag name="KSO_WM_UNIT_TEXT_FILL_FORE_SCHEMECOLOR_INDEX" val="7"/>
  <p:tag name="KSO_WM_UNIT_TEXT_FILL_TYPE" val="1"/>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3_1"/>
  <p:tag name="KSO_WM_UNIT_ID" val="custom20164360_17*l_h_f*1_3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9;custom20164360_17*l_i*1_10"/>
  <p:tag name="KSO_WM_DIAGRAM_GROUP_CODE" val="l1-3"/>
  <p:tag name="KSO_WM_UNIT_TEXT_FILL_FORE_SCHEMECOLOR_INDEX" val="14"/>
  <p:tag name="KSO_WM_UNIT_TEXT_FILL_TYPE" val="1"/>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3"/>
  <p:tag name="KSO_WM_UNIT_ID" val="custom20164360_17*l_i*1_3"/>
  <p:tag name="KSO_WM_UNIT_LAYERLEVEL" val="1_1"/>
  <p:tag name="KSO_WM_DIAGRAM_GROUP_CODE" val="l1-3"/>
  <p:tag name="KSO_WM_UNIT_FILL_FORE_SCHEMECOLOR_INDEX" val="6"/>
  <p:tag name="KSO_WM_UNIT_FILL_TYPE" val="1"/>
  <p:tag name="KSO_WM_UNIT_TEXT_FILL_FORE_SCHEMECOLOR_INDEX" val="2"/>
  <p:tag name="KSO_WM_UNIT_TEXT_FILL_TYPE" val="1"/>
  <p:tag name="KSO_WM_UNIT_USESOURCEFORMAT_APPLY" val="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4"/>
  <p:tag name="KSO_WM_UNIT_ID" val="custom20164360_17*l_i*1_4"/>
  <p:tag name="KSO_WM_UNIT_LAYERLEVEL" val="1_1"/>
  <p:tag name="KSO_WM_DIAGRAM_GROUP_CODE" val="l1-3"/>
  <p:tag name="KSO_WM_UNIT_LINE_FORE_SCHEMECOLOR_INDEX" val="14"/>
  <p:tag name="KSO_WM_UNIT_LINE_FILL_TYPE" val="2"/>
  <p:tag name="KSO_WM_UNIT_USESOURCEFORMAT_APPLY" val="1"/>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2_2"/>
  <p:tag name="KSO_WM_UNIT_ID" val="custom20164360_17*l_h_f*1_2_2"/>
  <p:tag name="KSO_WM_UNIT_LAYERLEVEL" val="1_1_1"/>
  <p:tag name="KSO_WM_UNIT_VALUE" val="9"/>
  <p:tag name="KSO_WM_UNIT_HIGHLIGHT" val="1"/>
  <p:tag name="KSO_WM_UNIT_COMPATIBLE" val="0"/>
  <p:tag name="KSO_WM_UNIT_CLEAR" val="0"/>
  <p:tag name="KSO_WM_UNIT_BIND_DECORATION_IDS" val="custom20164360_17*l_i*1_2;custom20164360_17*l_i*1_1"/>
  <p:tag name="KSO_WM_DIAGRAM_GROUP_CODE" val="l1-3"/>
  <p:tag name="KSO_WM_UNIT_PRESET_TEXT" val="55%"/>
  <p:tag name="KSO_WM_UNIT_FILL_FORE_SCHEMECOLOR_INDEX" val="14"/>
  <p:tag name="KSO_WM_UNIT_FILL_TYPE" val="1"/>
  <p:tag name="KSO_WM_UNIT_LINE_FORE_SCHEMECOLOR_INDEX" val="6"/>
  <p:tag name="KSO_WM_UNIT_LINE_FILL_TYPE" val="2"/>
  <p:tag name="KSO_WM_UNIT_TEXT_FILL_FORE_SCHEMECOLOR_INDEX" val="6"/>
  <p:tag name="KSO_WM_UNIT_TEXT_FILL_TYPE" val="1"/>
  <p:tag name="KSO_WM_UNIT_USESOURCEFORMAT_APPLY" val="1"/>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2_1"/>
  <p:tag name="KSO_WM_UNIT_ID" val="custom20164360_17*l_h_g*1_2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2_1"/>
  <p:tag name="KSO_WM_UNIT_PRESET_TEXT_LEN" val="12"/>
  <p:tag name="KSO_WM_UNIT_BIND_DECORATION_IDS" val="custom20164360_17*l_i*1_2;custom20164360_17*l_i*1_1"/>
  <p:tag name="KSO_WM_DIAGRAM_GROUP_CODE" val="l1-3"/>
  <p:tag name="KSO_WM_UNIT_FILL_FORE_SCHEMECOLOR_INDEX" val="14"/>
  <p:tag name="KSO_WM_UNIT_FILL_TYPE" val="1"/>
  <p:tag name="KSO_WM_UNIT_TEXT_FILL_FORE_SCHEMECOLOR_INDEX" val="6"/>
  <p:tag name="KSO_WM_UNIT_TEXT_FILL_TYPE" val="1"/>
  <p:tag name="KSO_WM_UNIT_USESOURCEFORMAT_APPLY" val="1"/>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2_1"/>
  <p:tag name="KSO_WM_UNIT_ID" val="custom20164360_17*l_h_f*1_2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2;custom20164360_17*l_i*1_1"/>
  <p:tag name="KSO_WM_DIAGRAM_GROUP_CODE" val="l1-3"/>
  <p:tag name="KSO_WM_UNIT_TEXT_FILL_FORE_SCHEMECOLOR_INDEX" val="14"/>
  <p:tag name="KSO_WM_UNIT_TEXT_FILL_TYPE" val="1"/>
  <p:tag name="KSO_WM_UNIT_USESOURCEFORMAT_APPLY" val="1"/>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5"/>
  <p:tag name="KSO_WM_UNIT_ID" val="custom20164360_17*l_i*1_5"/>
  <p:tag name="KSO_WM_UNIT_LAYERLEVEL" val="1_1"/>
  <p:tag name="KSO_WM_DIAGRAM_GROUP_CODE" val="l1-3"/>
  <p:tag name="KSO_WM_UNIT_FILL_FORE_SCHEMECOLOR_INDEX" val="5"/>
  <p:tag name="KSO_WM_UNIT_FILL_TYPE" val="1"/>
  <p:tag name="KSO_WM_UNIT_TEXT_FILL_FORE_SCHEMECOLOR_INDEX" val="2"/>
  <p:tag name="KSO_WM_UNIT_TEXT_FILL_TYPE" val="1"/>
  <p:tag name="KSO_WM_UNIT_USESOURCEFORMAT_APPLY" val="1"/>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6"/>
  <p:tag name="KSO_WM_UNIT_ID" val="custom20164360_17*l_i*1_6"/>
  <p:tag name="KSO_WM_UNIT_LAYERLEVEL" val="1_1"/>
  <p:tag name="KSO_WM_DIAGRAM_GROUP_CODE" val="l1-3"/>
  <p:tag name="KSO_WM_UNIT_LINE_FORE_SCHEMECOLOR_INDEX" val="14"/>
  <p:tag name="KSO_WM_UNIT_LINE_FILL_TYPE" val="2"/>
  <p:tag name="KSO_WM_UNIT_USESOURCEFORMAT_APPLY" val="1"/>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1_2"/>
  <p:tag name="KSO_WM_UNIT_ID" val="custom20164360_17*l_h_f*1_1_2"/>
  <p:tag name="KSO_WM_UNIT_LAYERLEVEL" val="1_1_1"/>
  <p:tag name="KSO_WM_UNIT_VALUE" val="9"/>
  <p:tag name="KSO_WM_UNIT_HIGHLIGHT" val="1"/>
  <p:tag name="KSO_WM_UNIT_COMPATIBLE" val="0"/>
  <p:tag name="KSO_WM_UNIT_CLEAR" val="0"/>
  <p:tag name="KSO_WM_UNIT_BIND_DECORATION_IDS" val="custom20164360_17*l_i*1_5;custom20164360_17*l_i*1_6"/>
  <p:tag name="KSO_WM_DIAGRAM_GROUP_CODE" val="l1-3"/>
  <p:tag name="KSO_WM_UNIT_PRESET_TEXT" val="45%"/>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1_1"/>
  <p:tag name="KSO_WM_UNIT_ID" val="custom20164360_17*l_h_g*1_1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1_1"/>
  <p:tag name="KSO_WM_UNIT_PRESET_TEXT_LEN" val="12"/>
  <p:tag name="KSO_WM_UNIT_BIND_DECORATION_IDS" val="custom20164360_17*l_i*1_5;custom20164360_17*l_i*1_6"/>
  <p:tag name="KSO_WM_DIAGRAM_GROUP_CODE" val="l1-3"/>
  <p:tag name="KSO_WM_UNIT_FILL_FORE_SCHEMECOLOR_INDEX" val="14"/>
  <p:tag name="KSO_WM_UNIT_FILL_TYPE" val="1"/>
  <p:tag name="KSO_WM_UNIT_TEXT_FILL_FORE_SCHEMECOLOR_INDEX" val="5"/>
  <p:tag name="KSO_WM_UNIT_TEXT_FILL_TYPE" val="1"/>
  <p:tag name="KSO_WM_UNIT_USESOURCEFORMAT_APPLY" val="1"/>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1_1"/>
  <p:tag name="KSO_WM_UNIT_ID" val="custom20164360_17*l_h_f*1_1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5;custom20164360_17*l_i*1_6"/>
  <p:tag name="KSO_WM_DIAGRAM_GROUP_CODE" val="l1-3"/>
  <p:tag name="KSO_WM_UNIT_TEXT_FILL_FORE_SCHEMECOLOR_INDEX" val="14"/>
  <p:tag name="KSO_WM_UNIT_TEXT_FILL_TYPE" val="1"/>
  <p:tag name="KSO_WM_UNIT_USESOURCEFORMAT_APPLY" val="1"/>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7"/>
  <p:tag name="KSO_WM_UNIT_ID" val="custom20164360_17*l_i*1_7"/>
  <p:tag name="KSO_WM_UNIT_LAYERLEVEL" val="1_1"/>
  <p:tag name="KSO_WM_DIAGRAM_GROUP_CODE" val="l1-3"/>
  <p:tag name="KSO_WM_UNIT_FILL_FORE_SCHEMECOLOR_INDEX" val="9"/>
  <p:tag name="KSO_WM_UNIT_FILL_TYPE" val="1"/>
  <p:tag name="KSO_WM_UNIT_TEXT_FILL_FORE_SCHEMECOLOR_INDEX" val="2"/>
  <p:tag name="KSO_WM_UNIT_TEXT_FILL_TYPE" val="1"/>
  <p:tag name="KSO_WM_UNIT_USESOURCEFORMAT_APPLY" val="1"/>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8"/>
  <p:tag name="KSO_WM_UNIT_ID" val="custom20164360_17*l_i*1_8"/>
  <p:tag name="KSO_WM_UNIT_LAYERLEVEL" val="1_1"/>
  <p:tag name="KSO_WM_DIAGRAM_GROUP_CODE" val="l1-3"/>
  <p:tag name="KSO_WM_UNIT_LINE_FORE_SCHEMECOLOR_INDEX" val="14"/>
  <p:tag name="KSO_WM_UNIT_LINE_FILL_TYPE" val="2"/>
  <p:tag name="KSO_WM_UNIT_USESOURCEFORMAT_APPLY" val="1"/>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5_2"/>
  <p:tag name="KSO_WM_UNIT_ID" val="custom20164360_17*l_h_f*1_5_2"/>
  <p:tag name="KSO_WM_UNIT_LAYERLEVEL" val="1_1_1"/>
  <p:tag name="KSO_WM_UNIT_VALUE" val="9"/>
  <p:tag name="KSO_WM_UNIT_HIGHLIGHT" val="1"/>
  <p:tag name="KSO_WM_UNIT_COMPATIBLE" val="0"/>
  <p:tag name="KSO_WM_UNIT_CLEAR" val="0"/>
  <p:tag name="KSO_WM_DIAGRAM_GROUP_CODE" val="l1-3"/>
  <p:tag name="KSO_WM_UNIT_PRESET_TEXT" val="55%"/>
  <p:tag name="KSO_WM_UNIT_FILL_FORE_SCHEMECOLOR_INDEX" val="14"/>
  <p:tag name="KSO_WM_UNIT_FILL_TYPE" val="1"/>
  <p:tag name="KSO_WM_UNIT_LINE_FORE_SCHEMECOLOR_INDEX" val="9"/>
  <p:tag name="KSO_WM_UNIT_LINE_FILL_TYPE" val="2"/>
  <p:tag name="KSO_WM_UNIT_TEXT_FILL_FORE_SCHEMECOLOR_INDEX" val="9"/>
  <p:tag name="KSO_WM_UNIT_TEXT_FILL_TYPE" val="1"/>
  <p:tag name="KSO_WM_UNIT_USESOURCEFORMAT_APPLY" val="1"/>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5_1"/>
  <p:tag name="KSO_WM_UNIT_ID" val="custom20164360_17*l_h_g*1_5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5_1"/>
  <p:tag name="KSO_WM_UNIT_PRESET_TEXT_LEN" val="12"/>
  <p:tag name="KSO_WM_DIAGRAM_GROUP_CODE" val="l1-3"/>
  <p:tag name="KSO_WM_UNIT_FILL_FORE_SCHEMECOLOR_INDEX" val="14"/>
  <p:tag name="KSO_WM_UNIT_FILL_TYPE" val="1"/>
  <p:tag name="KSO_WM_UNIT_TEXT_FILL_FORE_SCHEMECOLOR_INDEX" val="9"/>
  <p:tag name="KSO_WM_UNIT_TEXT_FILL_TYPE" val="1"/>
  <p:tag name="KSO_WM_UNIT_USESOURCEFORMAT_APPLY" val="1"/>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5_1"/>
  <p:tag name="KSO_WM_UNIT_ID" val="custom20164360_17*l_h_f*1_5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DIAGRAM_GROUP_CODE" val="l1-3"/>
  <p:tag name="KSO_WM_UNIT_TEXT_FILL_FORE_SCHEMECOLOR_INDEX" val="14"/>
  <p:tag name="KSO_WM_UNIT_TEXT_FILL_TYPE" val="1"/>
  <p:tag name="KSO_WM_UNIT_USESOURCEFORMAT_APPLY" val="1"/>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9"/>
  <p:tag name="KSO_WM_UNIT_ID" val="custom20164360_17*l_i*1_9"/>
  <p:tag name="KSO_WM_UNIT_LAYERLEVEL" val="1_1"/>
  <p:tag name="KSO_WM_DIAGRAM_GROUP_CODE" val="l1-3"/>
  <p:tag name="KSO_WM_UNIT_FILL_FORE_SCHEMECOLOR_INDEX" val="8"/>
  <p:tag name="KSO_WM_UNIT_FILL_TYPE" val="1"/>
  <p:tag name="KSO_WM_UNIT_TEXT_FILL_FORE_SCHEMECOLOR_INDEX" val="2"/>
  <p:tag name="KSO_WM_UNIT_TEXT_FILL_TYPE" val="1"/>
  <p:tag name="KSO_WM_UNIT_USESOURCEFORMAT_APPLY" val="1"/>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i"/>
  <p:tag name="KSO_WM_UNIT_INDEX" val="1_10"/>
  <p:tag name="KSO_WM_UNIT_ID" val="custom20164360_17*l_i*1_10"/>
  <p:tag name="KSO_WM_UNIT_LAYERLEVEL" val="1_1"/>
  <p:tag name="KSO_WM_DIAGRAM_GROUP_CODE" val="l1-3"/>
  <p:tag name="KSO_WM_UNIT_LINE_FORE_SCHEMECOLOR_INDEX" val="14"/>
  <p:tag name="KSO_WM_UNIT_LINE_FILL_TYPE" val="2"/>
  <p:tag name="KSO_WM_UNIT_USESOURCEFORMAT_APPLY" val="1"/>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4_2"/>
  <p:tag name="KSO_WM_UNIT_ID" val="custom20164360_17*l_h_f*1_4_2"/>
  <p:tag name="KSO_WM_UNIT_LAYERLEVEL" val="1_1_1"/>
  <p:tag name="KSO_WM_UNIT_VALUE" val="9"/>
  <p:tag name="KSO_WM_UNIT_HIGHLIGHT" val="1"/>
  <p:tag name="KSO_WM_UNIT_COMPATIBLE" val="0"/>
  <p:tag name="KSO_WM_UNIT_CLEAR" val="0"/>
  <p:tag name="KSO_WM_UNIT_BIND_DECORATION_IDS" val="custom20164360_17*l_i*1_8;custom20164360_17*l_i*1_7"/>
  <p:tag name="KSO_WM_DIAGRAM_GROUP_CODE" val="l1-3"/>
  <p:tag name="KSO_WM_UNIT_PRESET_TEXT" val="45%"/>
  <p:tag name="KSO_WM_UNIT_FILL_FORE_SCHEMECOLOR_INDEX" val="14"/>
  <p:tag name="KSO_WM_UNIT_FILL_TYPE" val="1"/>
  <p:tag name="KSO_WM_UNIT_LINE_FORE_SCHEMECOLOR_INDEX" val="8"/>
  <p:tag name="KSO_WM_UNIT_LINE_FILL_TYPE" val="2"/>
  <p:tag name="KSO_WM_UNIT_TEXT_FILL_FORE_SCHEMECOLOR_INDEX" val="8"/>
  <p:tag name="KSO_WM_UNIT_TEXT_FILL_TYPE" val="1"/>
  <p:tag name="KSO_WM_UNIT_USESOURCEFORMAT_APPLY" val="1"/>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g"/>
  <p:tag name="KSO_WM_UNIT_INDEX" val="1_4_1"/>
  <p:tag name="KSO_WM_UNIT_ID" val="custom20164360_17*l_h_g*1_4_1"/>
  <p:tag name="KSO_WM_UNIT_LAYERLEVEL" val="1_1_1"/>
  <p:tag name="KSO_WM_UNIT_VALUE" val="8"/>
  <p:tag name="KSO_WM_UNIT_HIGHLIGHT" val="0"/>
  <p:tag name="KSO_WM_UNIT_COMPATIBLE" val="1"/>
  <p:tag name="KSO_WM_UNIT_CLEAR" val="0"/>
  <p:tag name="KSO_WM_UNIT_PRESET_TEXT_INDEX" val="3"/>
  <p:tag name="KSO_WM_UNIT_RELATE_UNITID" val="custom20164360_17*l_h_f*1_4_1"/>
  <p:tag name="KSO_WM_UNIT_PRESET_TEXT_LEN" val="12"/>
  <p:tag name="KSO_WM_UNIT_BIND_DECORATION_IDS" val="custom20164360_17*l_i*1_8;custom20164360_17*l_i*1_7"/>
  <p:tag name="KSO_WM_DIAGRAM_GROUP_CODE" val="l1-3"/>
  <p:tag name="KSO_WM_UNIT_FILL_FORE_SCHEMECOLOR_INDEX" val="14"/>
  <p:tag name="KSO_WM_UNIT_FILL_TYPE" val="1"/>
  <p:tag name="KSO_WM_UNIT_TEXT_FILL_FORE_SCHEMECOLOR_INDEX" val="8"/>
  <p:tag name="KSO_WM_UNIT_TEXT_FILL_TYPE" val="1"/>
  <p:tag name="KSO_WM_UNIT_USESOURCEFORMAT_APPLY" val="1"/>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64360"/>
  <p:tag name="KSO_WM_UNIT_TYPE" val="l_h_f"/>
  <p:tag name="KSO_WM_UNIT_INDEX" val="1_4_1"/>
  <p:tag name="KSO_WM_UNIT_ID" val="custom20164360_17*l_h_f*1_4_1"/>
  <p:tag name="KSO_WM_UNIT_LAYERLEVEL" val="1_1_1"/>
  <p:tag name="KSO_WM_UNIT_VALUE" val="14"/>
  <p:tag name="KSO_WM_UNIT_HIGHLIGHT" val="0"/>
  <p:tag name="KSO_WM_UNIT_COMPATIBLE" val="0"/>
  <p:tag name="KSO_WM_UNIT_CLEAR" val="0"/>
  <p:tag name="KSO_WM_UNIT_PRESET_TEXT_INDEX" val="4"/>
  <p:tag name="KSO_WM_UNIT_PRESET_TEXT_LEN" val="26"/>
  <p:tag name="KSO_WM_UNIT_BIND_DECORATION_IDS" val="custom20164360_17*l_i*1_8;custom20164360_17*l_i*1_7"/>
  <p:tag name="KSO_WM_DIAGRAM_GROUP_CODE" val="l1-3"/>
  <p:tag name="KSO_WM_UNIT_TEXT_FILL_FORE_SCHEMECOLOR_INDEX" val="14"/>
  <p:tag name="KSO_WM_UNIT_TEXT_FILL_TYPE" val="1"/>
  <p:tag name="KSO_WM_UNIT_USESOURCEFORMAT_APPLY" val="1"/>
</p:tagLst>
</file>

<file path=ppt/tags/tag28.xml><?xml version="1.0" encoding="utf-8"?>
<p:tagLst xmlns:a="http://schemas.openxmlformats.org/drawingml/2006/main" xmlns:r="http://schemas.openxmlformats.org/officeDocument/2006/relationships" xmlns:p="http://schemas.openxmlformats.org/presentationml/2006/main">
  <p:tag name="TIMING" val="|0.9|0.9|0.7"/>
</p:tagLst>
</file>

<file path=ppt/tags/tag29.xml><?xml version="1.0" encoding="utf-8"?>
<p:tagLst xmlns:a="http://schemas.openxmlformats.org/drawingml/2006/main" xmlns:r="http://schemas.openxmlformats.org/officeDocument/2006/relationships" xmlns:p="http://schemas.openxmlformats.org/presentationml/2006/main">
  <p:tag name="TIMING" val="|0.9|1.8|2.5|0.6"/>
</p:tagLst>
</file>

<file path=ppt/tags/tag30.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2018</Words>
  <Application>Microsoft Office PowerPoint</Application>
  <PresentationFormat>自定义</PresentationFormat>
  <Paragraphs>302</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Broadway BT</vt:lpstr>
      <vt:lpstr>Kartika</vt:lpstr>
      <vt:lpstr>等线</vt:lpstr>
      <vt:lpstr>华文细黑</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简约红色工作报告通用PPT模板</dc:title>
  <dc:creator>优品PPT</dc:creator>
  <cp:keywords>http:/www.ypppt.com</cp:keywords>
  <dc:description>http://www.ypppt.com/</dc:description>
  <cp:lastModifiedBy>faith123</cp:lastModifiedBy>
  <cp:revision>25</cp:revision>
  <dcterms:modified xsi:type="dcterms:W3CDTF">2020-04-25T03:13:14Z</dcterms:modified>
</cp:coreProperties>
</file>