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34" r:id="rId2"/>
    <p:sldId id="4435" r:id="rId3"/>
    <p:sldId id="4436" r:id="rId4"/>
    <p:sldId id="4441" r:id="rId5"/>
    <p:sldId id="4411" r:id="rId6"/>
    <p:sldId id="4415" r:id="rId7"/>
    <p:sldId id="4420" r:id="rId8"/>
    <p:sldId id="4437" r:id="rId9"/>
    <p:sldId id="4442" r:id="rId10"/>
    <p:sldId id="4410" r:id="rId11"/>
    <p:sldId id="4418" r:id="rId12"/>
    <p:sldId id="4419" r:id="rId13"/>
    <p:sldId id="4438" r:id="rId14"/>
    <p:sldId id="4444" r:id="rId15"/>
    <p:sldId id="4413" r:id="rId16"/>
    <p:sldId id="4417" r:id="rId17"/>
    <p:sldId id="4414" r:id="rId18"/>
    <p:sldId id="4439" r:id="rId19"/>
    <p:sldId id="4443" r:id="rId20"/>
    <p:sldId id="4409" r:id="rId21"/>
    <p:sldId id="4412" r:id="rId22"/>
    <p:sldId id="444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4E5B"/>
    <a:srgbClr val="CA8F45"/>
    <a:srgbClr val="4BC1DD"/>
    <a:srgbClr val="58A9CC"/>
    <a:srgbClr val="0C2744"/>
    <a:srgbClr val="29ABE2"/>
    <a:srgbClr val="FFC000"/>
    <a:srgbClr val="5CBA46"/>
    <a:srgbClr val="00939F"/>
    <a:srgbClr val="DC5B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882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4852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069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8913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9261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973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3236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527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9479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52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15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399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0796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1881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047450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75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6291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8887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666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790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1"/>
            <a:ext cx="11387182" cy="7232650"/>
          </a:xfrm>
          <a:custGeom>
            <a:avLst/>
            <a:gdLst>
              <a:gd name="T0" fmla="*/ 0 w 5053"/>
              <a:gd name="T1" fmla="*/ 0 h 3209"/>
              <a:gd name="T2" fmla="*/ 5053 w 5053"/>
              <a:gd name="T3" fmla="*/ 0 h 3209"/>
              <a:gd name="T4" fmla="*/ 4314 w 5053"/>
              <a:gd name="T5" fmla="*/ 3209 h 3209"/>
              <a:gd name="T6" fmla="*/ 0 w 5053"/>
              <a:gd name="T7" fmla="*/ 3209 h 3209"/>
              <a:gd name="T8" fmla="*/ 0 w 5053"/>
              <a:gd name="T9" fmla="*/ 0 h 3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53" h="3209">
                <a:moveTo>
                  <a:pt x="0" y="0"/>
                </a:moveTo>
                <a:lnTo>
                  <a:pt x="5053" y="0"/>
                </a:lnTo>
                <a:lnTo>
                  <a:pt x="4314" y="3209"/>
                </a:lnTo>
                <a:lnTo>
                  <a:pt x="0" y="32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7205481" y="1"/>
            <a:ext cx="5653269" cy="7232650"/>
          </a:xfrm>
          <a:custGeom>
            <a:avLst/>
            <a:gdLst>
              <a:gd name="T0" fmla="*/ 0 w 1822"/>
              <a:gd name="T1" fmla="*/ 0 h 3209"/>
              <a:gd name="T2" fmla="*/ 1822 w 1822"/>
              <a:gd name="T3" fmla="*/ 0 h 3209"/>
              <a:gd name="T4" fmla="*/ 1822 w 1822"/>
              <a:gd name="T5" fmla="*/ 3209 h 3209"/>
              <a:gd name="T6" fmla="*/ 1410 w 1822"/>
              <a:gd name="T7" fmla="*/ 3209 h 3209"/>
              <a:gd name="T8" fmla="*/ 0 w 1822"/>
              <a:gd name="T9" fmla="*/ 0 h 3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22" h="3209">
                <a:moveTo>
                  <a:pt x="0" y="0"/>
                </a:moveTo>
                <a:lnTo>
                  <a:pt x="1822" y="0"/>
                </a:lnTo>
                <a:lnTo>
                  <a:pt x="1822" y="3209"/>
                </a:lnTo>
                <a:lnTo>
                  <a:pt x="1410" y="3209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8119" r="-79325"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淘宝网chenying0907出品 259"/>
          <p:cNvSpPr>
            <a:spLocks noChangeArrowheads="1"/>
          </p:cNvSpPr>
          <p:nvPr/>
        </p:nvSpPr>
        <p:spPr bwMode="auto">
          <a:xfrm>
            <a:off x="884542" y="3055491"/>
            <a:ext cx="661348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读书分享活动</a:t>
            </a:r>
            <a:r>
              <a:rPr lang="en-US" altLang="zh-CN" sz="5400" dirty="0" err="1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模板</a:t>
            </a:r>
            <a:endParaRPr lang="en-US" altLang="zh-CN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7205481" y="1"/>
            <a:ext cx="5653269" cy="7232650"/>
          </a:xfrm>
          <a:custGeom>
            <a:avLst/>
            <a:gdLst>
              <a:gd name="T0" fmla="*/ 0 w 1822"/>
              <a:gd name="T1" fmla="*/ 0 h 3209"/>
              <a:gd name="T2" fmla="*/ 1822 w 1822"/>
              <a:gd name="T3" fmla="*/ 0 h 3209"/>
              <a:gd name="T4" fmla="*/ 1822 w 1822"/>
              <a:gd name="T5" fmla="*/ 3209 h 3209"/>
              <a:gd name="T6" fmla="*/ 1410 w 1822"/>
              <a:gd name="T7" fmla="*/ 3209 h 3209"/>
              <a:gd name="T8" fmla="*/ 0 w 1822"/>
              <a:gd name="T9" fmla="*/ 0 h 3209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0"/>
                </a:lnTo>
                <a:close/>
              </a:path>
            </a:pathLst>
          </a:custGeom>
          <a:solidFill>
            <a:srgbClr val="D14E5B">
              <a:alpha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367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8" grpId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7"/>
          <p:cNvSpPr>
            <a:spLocks/>
          </p:cNvSpPr>
          <p:nvPr/>
        </p:nvSpPr>
        <p:spPr bwMode="auto">
          <a:xfrm>
            <a:off x="706" y="198"/>
            <a:ext cx="10172880" cy="7257328"/>
          </a:xfrm>
          <a:custGeom>
            <a:avLst/>
            <a:gdLst>
              <a:gd name="T0" fmla="*/ 0 w 3091"/>
              <a:gd name="T1" fmla="*/ 0 h 2526"/>
              <a:gd name="T2" fmla="*/ 3091 w 3091"/>
              <a:gd name="T3" fmla="*/ 0 h 2526"/>
              <a:gd name="T4" fmla="*/ 856 w 3091"/>
              <a:gd name="T5" fmla="*/ 2526 h 2526"/>
              <a:gd name="T6" fmla="*/ 0 w 3091"/>
              <a:gd name="T7" fmla="*/ 1557 h 2526"/>
              <a:gd name="T8" fmla="*/ 0 w 3091"/>
              <a:gd name="T9" fmla="*/ 0 h 2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91" h="2526">
                <a:moveTo>
                  <a:pt x="0" y="0"/>
                </a:moveTo>
                <a:lnTo>
                  <a:pt x="3091" y="0"/>
                </a:lnTo>
                <a:lnTo>
                  <a:pt x="856" y="2526"/>
                </a:lnTo>
                <a:lnTo>
                  <a:pt x="0" y="155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708" y="198"/>
            <a:ext cx="8107668" cy="4066044"/>
          </a:xfrm>
          <a:custGeom>
            <a:avLst/>
            <a:gdLst>
              <a:gd name="T0" fmla="*/ 0 w 2759"/>
              <a:gd name="T1" fmla="*/ 0 h 1585"/>
              <a:gd name="T2" fmla="*/ 2759 w 2759"/>
              <a:gd name="T3" fmla="*/ 0 h 1585"/>
              <a:gd name="T4" fmla="*/ 1357 w 2759"/>
              <a:gd name="T5" fmla="*/ 1585 h 1585"/>
              <a:gd name="T6" fmla="*/ 0 w 2759"/>
              <a:gd name="T7" fmla="*/ 51 h 1585"/>
              <a:gd name="T8" fmla="*/ 0 w 2759"/>
              <a:gd name="T9" fmla="*/ 0 h 1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59" h="1585">
                <a:moveTo>
                  <a:pt x="0" y="0"/>
                </a:moveTo>
                <a:lnTo>
                  <a:pt x="2759" y="0"/>
                </a:lnTo>
                <a:lnTo>
                  <a:pt x="1357" y="1585"/>
                </a:lnTo>
                <a:lnTo>
                  <a:pt x="0" y="5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597352" y="2054920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8214832" y="1912093"/>
            <a:ext cx="2622701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19469" y="3150134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36950" y="3007307"/>
            <a:ext cx="2622701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5441587" y="4245347"/>
            <a:ext cx="379646" cy="379646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6059068" y="4102520"/>
            <a:ext cx="2622701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4363706" y="5340562"/>
            <a:ext cx="379646" cy="37964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4981186" y="5197735"/>
            <a:ext cx="2622701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685561" y="1161856"/>
            <a:ext cx="262651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2833872" y="2339567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348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3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3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8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3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8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3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39" y="3197127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5124" name="淘宝网chenying0907出品 10"/>
          <p:cNvSpPr>
            <a:spLocks noChangeArrowheads="1"/>
          </p:cNvSpPr>
          <p:nvPr/>
        </p:nvSpPr>
        <p:spPr bwMode="auto">
          <a:xfrm>
            <a:off x="3485529" y="2520708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淘宝网chenying0907出品 11"/>
          <p:cNvSpPr>
            <a:spLocks noChangeShapeType="1"/>
          </p:cNvSpPr>
          <p:nvPr/>
        </p:nvSpPr>
        <p:spPr bwMode="auto">
          <a:xfrm>
            <a:off x="1826905" y="2957656"/>
            <a:ext cx="5504548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14" y="2021941"/>
            <a:ext cx="3021981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8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98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7182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5"/>
          <p:cNvGrpSpPr/>
          <p:nvPr/>
        </p:nvGrpSpPr>
        <p:grpSpPr>
          <a:xfrm>
            <a:off x="802341" y="1658570"/>
            <a:ext cx="5380512" cy="2077492"/>
            <a:chOff x="785786" y="1428742"/>
            <a:chExt cx="3826352" cy="1477408"/>
          </a:xfrm>
        </p:grpSpPr>
        <p:sp>
          <p:nvSpPr>
            <p:cNvPr id="47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40370" y="1428742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6"/>
          <p:cNvGrpSpPr/>
          <p:nvPr/>
        </p:nvGrpSpPr>
        <p:grpSpPr>
          <a:xfrm>
            <a:off x="6427775" y="1658569"/>
            <a:ext cx="6027206" cy="2410900"/>
            <a:chOff x="4500562" y="1285866"/>
            <a:chExt cx="4286248" cy="1714512"/>
          </a:xfrm>
        </p:grpSpPr>
        <p:sp>
          <p:nvSpPr>
            <p:cNvPr id="38" name="Rectangle 37"/>
            <p:cNvSpPr/>
            <p:nvPr/>
          </p:nvSpPr>
          <p:spPr>
            <a:xfrm>
              <a:off x="4500562" y="1285866"/>
              <a:ext cx="4286248" cy="17145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49"/>
            <p:cNvGrpSpPr/>
            <p:nvPr/>
          </p:nvGrpSpPr>
          <p:grpSpPr>
            <a:xfrm>
              <a:off x="4786314" y="1285866"/>
              <a:ext cx="3826352" cy="1477409"/>
              <a:chOff x="785786" y="1428742"/>
              <a:chExt cx="3826352" cy="1477409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</a:t>
                </a: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500979" y="4069470"/>
            <a:ext cx="5926796" cy="2410900"/>
            <a:chOff x="285720" y="3000378"/>
            <a:chExt cx="4214842" cy="1714512"/>
          </a:xfrm>
        </p:grpSpPr>
        <p:sp>
          <p:nvSpPr>
            <p:cNvPr id="54" name="Rectangle 53"/>
            <p:cNvSpPr/>
            <p:nvPr/>
          </p:nvSpPr>
          <p:spPr>
            <a:xfrm>
              <a:off x="285720" y="3000378"/>
              <a:ext cx="4214842" cy="1714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54"/>
            <p:cNvGrpSpPr/>
            <p:nvPr/>
          </p:nvGrpSpPr>
          <p:grpSpPr>
            <a:xfrm>
              <a:off x="500034" y="3000378"/>
              <a:ext cx="3826352" cy="1477409"/>
              <a:chOff x="785786" y="1428742"/>
              <a:chExt cx="3826352" cy="1477409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</a:t>
                </a:r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58"/>
          <p:cNvGrpSpPr/>
          <p:nvPr/>
        </p:nvGrpSpPr>
        <p:grpSpPr>
          <a:xfrm>
            <a:off x="6930046" y="4169923"/>
            <a:ext cx="5380512" cy="2077492"/>
            <a:chOff x="785786" y="1428742"/>
            <a:chExt cx="3826352" cy="1477409"/>
          </a:xfrm>
        </p:grpSpPr>
        <p:sp>
          <p:nvSpPr>
            <p:cNvPr id="60" name="Oval 59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40370" y="1428742"/>
              <a:ext cx="674242" cy="14774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821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淘宝网chenying0907出品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淘宝网chenying0907出品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淘宝网chenying0907出品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4771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0445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39" y="3197127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5124" name="淘宝网chenying0907出品 10"/>
          <p:cNvSpPr>
            <a:spLocks noChangeArrowheads="1"/>
          </p:cNvSpPr>
          <p:nvPr/>
        </p:nvSpPr>
        <p:spPr bwMode="auto">
          <a:xfrm>
            <a:off x="3485529" y="2520708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淘宝网chenying0907出品 11"/>
          <p:cNvSpPr>
            <a:spLocks noChangeShapeType="1"/>
          </p:cNvSpPr>
          <p:nvPr/>
        </p:nvSpPr>
        <p:spPr bwMode="auto">
          <a:xfrm>
            <a:off x="1826905" y="2957656"/>
            <a:ext cx="5504548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14" y="2021941"/>
            <a:ext cx="3021981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8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98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50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淘宝网chenying0907出品 7"/>
          <p:cNvGrpSpPr>
            <a:grpSpLocks/>
          </p:cNvGrpSpPr>
          <p:nvPr/>
        </p:nvGrpSpPr>
        <p:grpSpPr bwMode="auto">
          <a:xfrm>
            <a:off x="813314" y="1206966"/>
            <a:ext cx="4815147" cy="1583301"/>
            <a:chOff x="2585937" y="554108"/>
            <a:chExt cx="3423588" cy="1126126"/>
          </a:xfrm>
        </p:grpSpPr>
        <p:sp>
          <p:nvSpPr>
            <p:cNvPr id="19466" name="淘宝网chenying0907出品 66"/>
            <p:cNvSpPr txBox="1">
              <a:spLocks noChangeArrowheads="1"/>
            </p:cNvSpPr>
            <p:nvPr/>
          </p:nvSpPr>
          <p:spPr bwMode="auto">
            <a:xfrm>
              <a:off x="2585937" y="892170"/>
              <a:ext cx="3423588" cy="788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。</a:t>
              </a:r>
            </a:p>
          </p:txBody>
        </p:sp>
        <p:sp>
          <p:nvSpPr>
            <p:cNvPr id="19467" name="淘宝网chenying0907出品 13"/>
            <p:cNvSpPr txBox="1">
              <a:spLocks noChangeArrowheads="1"/>
            </p:cNvSpPr>
            <p:nvPr/>
          </p:nvSpPr>
          <p:spPr bwMode="auto">
            <a:xfrm>
              <a:off x="2585937" y="554108"/>
              <a:ext cx="1312982" cy="17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41" name="淘宝网chenying0907出品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淘宝网chenying0907出品 43"/>
          <p:cNvSpPr/>
          <p:nvPr/>
        </p:nvSpPr>
        <p:spPr>
          <a:xfrm>
            <a:off x="0" y="3576145"/>
            <a:ext cx="6576708" cy="3656505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淘宝网chenying0907出品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淘宝网chenying0907出品 6"/>
            <p:cNvGrpSpPr>
              <a:grpSpLocks/>
            </p:cNvGrpSpPr>
            <p:nvPr/>
          </p:nvGrpSpPr>
          <p:grpSpPr bwMode="auto">
            <a:xfrm>
              <a:off x="4909111" y="3092841"/>
              <a:ext cx="3597678" cy="1276359"/>
              <a:chOff x="4909111" y="3045216"/>
              <a:chExt cx="3597678" cy="1276359"/>
            </a:xfrm>
          </p:grpSpPr>
          <p:sp>
            <p:nvSpPr>
              <p:cNvPr id="46" name="淘宝网chenying0907出品 66"/>
              <p:cNvSpPr txBox="1">
                <a:spLocks noChangeArrowheads="1"/>
              </p:cNvSpPr>
              <p:nvPr/>
            </p:nvSpPr>
            <p:spPr bwMode="auto">
              <a:xfrm>
                <a:off x="4909111" y="3287389"/>
                <a:ext cx="3597678" cy="1034186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  </a:r>
              </a:p>
            </p:txBody>
          </p:sp>
          <p:sp>
            <p:nvSpPr>
              <p:cNvPr id="47" name="淘宝网chenying0907出品 66"/>
              <p:cNvSpPr txBox="1">
                <a:spLocks noChangeArrowheads="1"/>
              </p:cNvSpPr>
              <p:nvPr/>
            </p:nvSpPr>
            <p:spPr bwMode="auto">
              <a:xfrm>
                <a:off x="4909112" y="3045216"/>
                <a:ext cx="1313307" cy="17510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淘宝网chenying0907出品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0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淘宝网chenying0907出品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淘宝网chenying0907出品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淘宝网chenying0907出品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淘宝网chenying0907出品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淘宝网chenying0907出品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淘宝网chenying0907出品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淘宝网chenying0907出品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淘宝网chenying0907出品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淘宝网chenying0907出品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淘宝网chenying0907出品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淘宝网chenying0907出品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淘宝网chenying0907出品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淘宝网chenying0907出品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淘宝网chenying0907出品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淘宝网chenying0907出品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淘宝网chenying0907出品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淘宝网chenying0907出品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03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36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39" y="3197127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5124" name="淘宝网chenying0907出品 10"/>
          <p:cNvSpPr>
            <a:spLocks noChangeArrowheads="1"/>
          </p:cNvSpPr>
          <p:nvPr/>
        </p:nvSpPr>
        <p:spPr bwMode="auto">
          <a:xfrm>
            <a:off x="3485529" y="2520708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淘宝网chenying0907出品 11"/>
          <p:cNvSpPr>
            <a:spLocks noChangeShapeType="1"/>
          </p:cNvSpPr>
          <p:nvPr/>
        </p:nvSpPr>
        <p:spPr bwMode="auto">
          <a:xfrm>
            <a:off x="1826905" y="2957656"/>
            <a:ext cx="5504548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14" y="2021941"/>
            <a:ext cx="3021981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8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98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40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淘宝网chenying0907出品 3"/>
          <p:cNvGrpSpPr>
            <a:grpSpLocks/>
          </p:cNvGrpSpPr>
          <p:nvPr/>
        </p:nvGrpSpPr>
        <p:grpSpPr bwMode="auto">
          <a:xfrm>
            <a:off x="1179007" y="2858420"/>
            <a:ext cx="3107361" cy="3643113"/>
            <a:chOff x="1054100" y="2125444"/>
            <a:chExt cx="2209800" cy="2590800"/>
          </a:xfrm>
        </p:grpSpPr>
        <p:sp>
          <p:nvSpPr>
            <p:cNvPr id="3" name="淘宝网chenying0907出品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淘宝网chenying0907出品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淘宝网chenying0907出品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淘宝网chenying0907出品 4"/>
          <p:cNvGrpSpPr>
            <a:grpSpLocks/>
          </p:cNvGrpSpPr>
          <p:nvPr/>
        </p:nvGrpSpPr>
        <p:grpSpPr bwMode="auto">
          <a:xfrm>
            <a:off x="4982844" y="2624028"/>
            <a:ext cx="3107360" cy="3877505"/>
            <a:chOff x="3498850" y="1958756"/>
            <a:chExt cx="2209800" cy="2757488"/>
          </a:xfrm>
        </p:grpSpPr>
        <p:sp>
          <p:nvSpPr>
            <p:cNvPr id="42" name="淘宝网chenying0907出品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淘宝网chenying0907出品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淘宝网chenying0907出品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淘宝网chenying0907出品 5"/>
          <p:cNvGrpSpPr>
            <a:grpSpLocks/>
          </p:cNvGrpSpPr>
          <p:nvPr/>
        </p:nvGrpSpPr>
        <p:grpSpPr bwMode="auto">
          <a:xfrm>
            <a:off x="8786682" y="2858420"/>
            <a:ext cx="3107360" cy="3643113"/>
            <a:chOff x="5943600" y="2125444"/>
            <a:chExt cx="2209800" cy="2590800"/>
          </a:xfrm>
        </p:grpSpPr>
        <p:sp>
          <p:nvSpPr>
            <p:cNvPr id="43" name="淘宝网chenying0907出品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淘宝网chenying0907出品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淘宝网chenying0907出品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635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62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39" y="3197127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5124" name="淘宝网chenying0907出品 10"/>
          <p:cNvSpPr>
            <a:spLocks noChangeArrowheads="1"/>
          </p:cNvSpPr>
          <p:nvPr/>
        </p:nvSpPr>
        <p:spPr bwMode="auto">
          <a:xfrm>
            <a:off x="3485529" y="2520708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淘宝网chenying0907出品 11"/>
          <p:cNvSpPr>
            <a:spLocks noChangeShapeType="1"/>
          </p:cNvSpPr>
          <p:nvPr/>
        </p:nvSpPr>
        <p:spPr bwMode="auto">
          <a:xfrm>
            <a:off x="1826905" y="2957656"/>
            <a:ext cx="5504548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14" y="2021941"/>
            <a:ext cx="3021981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8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9899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16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淘宝网chenying0907出品 7"/>
          <p:cNvGrpSpPr>
            <a:grpSpLocks/>
          </p:cNvGrpSpPr>
          <p:nvPr/>
        </p:nvGrpSpPr>
        <p:grpSpPr bwMode="auto">
          <a:xfrm>
            <a:off x="8447374" y="2587308"/>
            <a:ext cx="3960099" cy="1528470"/>
            <a:chOff x="2872440" y="650416"/>
            <a:chExt cx="2814809" cy="1087127"/>
          </a:xfrm>
        </p:grpSpPr>
        <p:sp>
          <p:nvSpPr>
            <p:cNvPr id="21" name="淘宝网chenying0907出品 66"/>
            <p:cNvSpPr txBox="1">
              <a:spLocks noChangeArrowheads="1"/>
            </p:cNvSpPr>
            <p:nvPr/>
          </p:nvSpPr>
          <p:spPr bwMode="auto">
            <a:xfrm>
              <a:off x="2872440" y="949479"/>
              <a:ext cx="2814809" cy="7880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  <p:sp>
          <p:nvSpPr>
            <p:cNvPr id="21529" name="淘宝网chenying0907出品 13"/>
            <p:cNvSpPr txBox="1">
              <a:spLocks noChangeArrowheads="1"/>
            </p:cNvSpPr>
            <p:nvPr/>
          </p:nvSpPr>
          <p:spPr bwMode="auto">
            <a:xfrm>
              <a:off x="2872440" y="650416"/>
              <a:ext cx="1312592" cy="17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" name="淘宝网chenying0907出品 1"/>
          <p:cNvSpPr/>
          <p:nvPr/>
        </p:nvSpPr>
        <p:spPr>
          <a:xfrm>
            <a:off x="7996450" y="1"/>
            <a:ext cx="4861948" cy="151573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淘宝网chenying0907出品 38"/>
          <p:cNvSpPr/>
          <p:nvPr/>
        </p:nvSpPr>
        <p:spPr>
          <a:xfrm>
            <a:off x="7996450" y="5705758"/>
            <a:ext cx="4861948" cy="152689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淘宝网chenying0907出品 40"/>
          <p:cNvSpPr/>
          <p:nvPr/>
        </p:nvSpPr>
        <p:spPr>
          <a:xfrm>
            <a:off x="7996450" y="1640741"/>
            <a:ext cx="4861948" cy="3931079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淘宝网chenying0907出品 55"/>
          <p:cNvGrpSpPr>
            <a:grpSpLocks/>
          </p:cNvGrpSpPr>
          <p:nvPr/>
        </p:nvGrpSpPr>
        <p:grpSpPr bwMode="auto">
          <a:xfrm>
            <a:off x="802147" y="1443283"/>
            <a:ext cx="6425397" cy="1353786"/>
            <a:chOff x="5125834" y="3704193"/>
            <a:chExt cx="4569611" cy="962571"/>
          </a:xfrm>
        </p:grpSpPr>
        <p:sp>
          <p:nvSpPr>
            <p:cNvPr id="57" name="淘宝网chenying0907出品 66"/>
            <p:cNvSpPr txBox="1">
              <a:spLocks noChangeArrowheads="1"/>
            </p:cNvSpPr>
            <p:nvPr/>
          </p:nvSpPr>
          <p:spPr bwMode="auto">
            <a:xfrm>
              <a:off x="5125835" y="4010256"/>
              <a:ext cx="4569610" cy="65650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lIns="0" tIns="0" rIns="0" bIns="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  <p:sp>
          <p:nvSpPr>
            <p:cNvPr id="21527" name="淘宝网chenying0907出品 66"/>
            <p:cNvSpPr txBox="1">
              <a:spLocks noChangeArrowheads="1"/>
            </p:cNvSpPr>
            <p:nvPr/>
          </p:nvSpPr>
          <p:spPr bwMode="auto">
            <a:xfrm>
              <a:off x="5125834" y="3704193"/>
              <a:ext cx="1869231" cy="218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淘宝网chenying0907出品 2"/>
          <p:cNvGrpSpPr>
            <a:grpSpLocks/>
          </p:cNvGrpSpPr>
          <p:nvPr/>
        </p:nvGrpSpPr>
        <p:grpSpPr bwMode="auto">
          <a:xfrm>
            <a:off x="812800" y="4042691"/>
            <a:ext cx="6414744" cy="1002312"/>
            <a:chOff x="546100" y="2874940"/>
            <a:chExt cx="4561846" cy="713364"/>
          </a:xfrm>
        </p:grpSpPr>
        <p:grpSp>
          <p:nvGrpSpPr>
            <p:cNvPr id="21520" name="淘宝网chenying0907出品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淘宝网chenying0907出品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lnSpc>
                    <a:spcPct val="150000"/>
                  </a:lnSpc>
                  <a:defRPr/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淘宝网chenying0907出品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1521" name="淘宝网chenying0907出品 71"/>
            <p:cNvGrpSpPr>
              <a:grpSpLocks/>
            </p:cNvGrpSpPr>
            <p:nvPr/>
          </p:nvGrpSpPr>
          <p:grpSpPr bwMode="auto">
            <a:xfrm>
              <a:off x="1417435" y="2874940"/>
              <a:ext cx="3690511" cy="604581"/>
              <a:chOff x="5125835" y="3157515"/>
              <a:chExt cx="3690511" cy="604581"/>
            </a:xfrm>
          </p:grpSpPr>
          <p:sp>
            <p:nvSpPr>
              <p:cNvPr id="73" name="淘宝网chenying0907出品 66"/>
              <p:cNvSpPr txBox="1">
                <a:spLocks noChangeArrowheads="1"/>
              </p:cNvSpPr>
              <p:nvPr/>
            </p:nvSpPr>
            <p:spPr bwMode="auto">
              <a:xfrm>
                <a:off x="5125835" y="3367805"/>
                <a:ext cx="3690511" cy="394291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  </a:r>
              </a:p>
            </p:txBody>
          </p:sp>
          <p:sp>
            <p:nvSpPr>
              <p:cNvPr id="21523" name="淘宝网chenying0907出品 66"/>
              <p:cNvSpPr txBox="1">
                <a:spLocks noChangeArrowheads="1"/>
              </p:cNvSpPr>
              <p:nvPr/>
            </p:nvSpPr>
            <p:spPr bwMode="auto">
              <a:xfrm>
                <a:off x="5125835" y="3157515"/>
                <a:ext cx="1313252" cy="175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淘宝网chenying0907出品 3"/>
          <p:cNvGrpSpPr>
            <a:grpSpLocks/>
          </p:cNvGrpSpPr>
          <p:nvPr/>
        </p:nvGrpSpPr>
        <p:grpSpPr bwMode="auto">
          <a:xfrm>
            <a:off x="812800" y="5320405"/>
            <a:ext cx="6414744" cy="992542"/>
            <a:chOff x="546100" y="3783593"/>
            <a:chExt cx="4561846" cy="706411"/>
          </a:xfrm>
        </p:grpSpPr>
        <p:grpSp>
          <p:nvGrpSpPr>
            <p:cNvPr id="21514" name="淘宝网chenying0907出品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淘宝网chenying0907出品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lnSpc>
                    <a:spcPct val="150000"/>
                  </a:lnSpc>
                  <a:defRPr/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3" name="淘宝网chenying0907出品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1515" name="淘宝网chenying0907出品 74"/>
            <p:cNvGrpSpPr>
              <a:grpSpLocks/>
            </p:cNvGrpSpPr>
            <p:nvPr/>
          </p:nvGrpSpPr>
          <p:grpSpPr bwMode="auto">
            <a:xfrm>
              <a:off x="1417435" y="3783593"/>
              <a:ext cx="3690511" cy="604581"/>
              <a:chOff x="5125835" y="3164468"/>
              <a:chExt cx="3690511" cy="604581"/>
            </a:xfrm>
          </p:grpSpPr>
          <p:sp>
            <p:nvSpPr>
              <p:cNvPr id="76" name="淘宝网chenying0907出品 66"/>
              <p:cNvSpPr txBox="1">
                <a:spLocks noChangeArrowheads="1"/>
              </p:cNvSpPr>
              <p:nvPr/>
            </p:nvSpPr>
            <p:spPr bwMode="auto">
              <a:xfrm>
                <a:off x="5125835" y="3374758"/>
                <a:ext cx="3690511" cy="394291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  </a:r>
              </a:p>
            </p:txBody>
          </p:sp>
          <p:sp>
            <p:nvSpPr>
              <p:cNvPr id="21517" name="淘宝网chenying0907出品 66"/>
              <p:cNvSpPr txBox="1">
                <a:spLocks noChangeArrowheads="1"/>
              </p:cNvSpPr>
              <p:nvPr/>
            </p:nvSpPr>
            <p:spPr bwMode="auto">
              <a:xfrm>
                <a:off x="5125835" y="3164468"/>
                <a:ext cx="1313252" cy="175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96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26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1"/>
            <a:ext cx="11387182" cy="7232650"/>
          </a:xfrm>
          <a:custGeom>
            <a:avLst/>
            <a:gdLst>
              <a:gd name="T0" fmla="*/ 0 w 5053"/>
              <a:gd name="T1" fmla="*/ 0 h 3209"/>
              <a:gd name="T2" fmla="*/ 5053 w 5053"/>
              <a:gd name="T3" fmla="*/ 0 h 3209"/>
              <a:gd name="T4" fmla="*/ 4314 w 5053"/>
              <a:gd name="T5" fmla="*/ 3209 h 3209"/>
              <a:gd name="T6" fmla="*/ 0 w 5053"/>
              <a:gd name="T7" fmla="*/ 3209 h 3209"/>
              <a:gd name="T8" fmla="*/ 0 w 5053"/>
              <a:gd name="T9" fmla="*/ 0 h 3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53" h="3209">
                <a:moveTo>
                  <a:pt x="0" y="0"/>
                </a:moveTo>
                <a:lnTo>
                  <a:pt x="5053" y="0"/>
                </a:lnTo>
                <a:lnTo>
                  <a:pt x="4314" y="3209"/>
                </a:lnTo>
                <a:lnTo>
                  <a:pt x="0" y="32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7205481" y="1"/>
            <a:ext cx="5653269" cy="7232650"/>
          </a:xfrm>
          <a:custGeom>
            <a:avLst/>
            <a:gdLst>
              <a:gd name="T0" fmla="*/ 0 w 1822"/>
              <a:gd name="T1" fmla="*/ 0 h 3209"/>
              <a:gd name="T2" fmla="*/ 1822 w 1822"/>
              <a:gd name="T3" fmla="*/ 0 h 3209"/>
              <a:gd name="T4" fmla="*/ 1822 w 1822"/>
              <a:gd name="T5" fmla="*/ 3209 h 3209"/>
              <a:gd name="T6" fmla="*/ 1410 w 1822"/>
              <a:gd name="T7" fmla="*/ 3209 h 3209"/>
              <a:gd name="T8" fmla="*/ 0 w 1822"/>
              <a:gd name="T9" fmla="*/ 0 h 3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22" h="3209">
                <a:moveTo>
                  <a:pt x="0" y="0"/>
                </a:moveTo>
                <a:lnTo>
                  <a:pt x="1822" y="0"/>
                </a:lnTo>
                <a:lnTo>
                  <a:pt x="1822" y="3209"/>
                </a:lnTo>
                <a:lnTo>
                  <a:pt x="1410" y="3209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8119" r="-79325"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淘宝网chenying0907出品 259"/>
          <p:cNvSpPr>
            <a:spLocks noChangeArrowheads="1"/>
          </p:cNvSpPr>
          <p:nvPr/>
        </p:nvSpPr>
        <p:spPr bwMode="auto">
          <a:xfrm>
            <a:off x="884544" y="5053806"/>
            <a:ext cx="3888647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8" name="淘宝网chenying0907出品 259"/>
          <p:cNvSpPr>
            <a:spLocks noChangeArrowheads="1"/>
          </p:cNvSpPr>
          <p:nvPr/>
        </p:nvSpPr>
        <p:spPr bwMode="auto">
          <a:xfrm>
            <a:off x="884542" y="2941191"/>
            <a:ext cx="7633065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3800" dirty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 </a:t>
            </a:r>
            <a:endParaRPr lang="en-US" altLang="zh-CN" sz="13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7205481" y="1"/>
            <a:ext cx="5653269" cy="7232650"/>
          </a:xfrm>
          <a:custGeom>
            <a:avLst/>
            <a:gdLst>
              <a:gd name="T0" fmla="*/ 0 w 1822"/>
              <a:gd name="T1" fmla="*/ 0 h 3209"/>
              <a:gd name="T2" fmla="*/ 1822 w 1822"/>
              <a:gd name="T3" fmla="*/ 0 h 3209"/>
              <a:gd name="T4" fmla="*/ 1822 w 1822"/>
              <a:gd name="T5" fmla="*/ 3209 h 3209"/>
              <a:gd name="T6" fmla="*/ 1410 w 1822"/>
              <a:gd name="T7" fmla="*/ 3209 h 3209"/>
              <a:gd name="T8" fmla="*/ 0 w 1822"/>
              <a:gd name="T9" fmla="*/ 0 h 3209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0"/>
                </a:lnTo>
                <a:close/>
              </a:path>
            </a:pathLst>
          </a:custGeom>
          <a:solidFill>
            <a:srgbClr val="D14E5B">
              <a:alpha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820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4" grpId="0"/>
      <p:bldP spid="4" grpId="1"/>
      <p:bldP spid="8" grpId="0"/>
      <p:bldP spid="8" grpId="1"/>
      <p:bldP spid="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时尚大色块工作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自定义设计方案">
  <a:themeElements>
    <a:clrScheme name="自定义 1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4C6B"/>
      </a:accent1>
      <a:accent2>
        <a:srgbClr val="D14E5B"/>
      </a:accent2>
      <a:accent3>
        <a:srgbClr val="1F4C6B"/>
      </a:accent3>
      <a:accent4>
        <a:srgbClr val="D14E5B"/>
      </a:accent4>
      <a:accent5>
        <a:srgbClr val="1F4C6B"/>
      </a:accent5>
      <a:accent6>
        <a:srgbClr val="D14E5B"/>
      </a:accent6>
      <a:hlink>
        <a:srgbClr val="1F4C6B"/>
      </a:hlink>
      <a:folHlink>
        <a:srgbClr val="D14E5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2824</Words>
  <Application>Microsoft Office PowerPoint</Application>
  <PresentationFormat>自定义</PresentationFormat>
  <Paragraphs>237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Times New Roman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时尚大色块工作汇报PPT模板</dc:title>
  <dc:creator/>
  <cp:keywords>http:/www.ypppt.com</cp:keywords>
  <dc:description>http://www.ypppt.com/</dc:description>
  <cp:lastModifiedBy/>
  <cp:revision>1</cp:revision>
  <dcterms:created xsi:type="dcterms:W3CDTF">2016-11-23T15:52:47Z</dcterms:created>
  <dcterms:modified xsi:type="dcterms:W3CDTF">2020-04-24T05:20:10Z</dcterms:modified>
</cp:coreProperties>
</file>